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8" r:id="rId2"/>
    <p:sldId id="308" r:id="rId3"/>
    <p:sldId id="265" r:id="rId4"/>
    <p:sldId id="303" r:id="rId5"/>
    <p:sldId id="290" r:id="rId6"/>
    <p:sldId id="292" r:id="rId7"/>
    <p:sldId id="317" r:id="rId8"/>
    <p:sldId id="289" r:id="rId9"/>
    <p:sldId id="296" r:id="rId10"/>
    <p:sldId id="300" r:id="rId11"/>
    <p:sldId id="295" r:id="rId12"/>
    <p:sldId id="275" r:id="rId13"/>
    <p:sldId id="318" r:id="rId14"/>
    <p:sldId id="267" r:id="rId15"/>
    <p:sldId id="270" r:id="rId16"/>
    <p:sldId id="299" r:id="rId17"/>
    <p:sldId id="319" r:id="rId18"/>
    <p:sldId id="272" r:id="rId19"/>
    <p:sldId id="271" r:id="rId20"/>
    <p:sldId id="301" r:id="rId21"/>
    <p:sldId id="302" r:id="rId22"/>
    <p:sldId id="30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p15:clr>
            <a:srgbClr val="A4A3A4"/>
          </p15:clr>
        </p15:guide>
        <p15:guide id="2">
          <p15:clr>
            <a:srgbClr val="A4A3A4"/>
          </p15:clr>
        </p15:guide>
        <p15:guide id="3" pos="3432">
          <p15:clr>
            <a:srgbClr val="A4A3A4"/>
          </p15:clr>
        </p15:guide>
        <p15:guide id="4" pos="1186">
          <p15:clr>
            <a:srgbClr val="A4A3A4"/>
          </p15:clr>
        </p15:guide>
        <p15:guide id="5" pos="65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5CB6"/>
    <a:srgbClr val="033B8D"/>
    <a:srgbClr val="033885"/>
    <a:srgbClr val="2B4C97"/>
    <a:srgbClr val="194097"/>
    <a:srgbClr val="476FBF"/>
    <a:srgbClr val="1E4EBA"/>
    <a:srgbClr val="133589"/>
    <a:srgbClr val="184098"/>
    <a:srgbClr val="122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02" autoAdjust="0"/>
    <p:restoredTop sz="94660"/>
  </p:normalViewPr>
  <p:slideViewPr>
    <p:cSldViewPr snapToGrid="0" showGuides="1">
      <p:cViewPr varScale="1">
        <p:scale>
          <a:sx n="63" d="100"/>
          <a:sy n="63" d="100"/>
        </p:scale>
        <p:origin x="84" y="468"/>
      </p:cViewPr>
      <p:guideLst>
        <p:guide orient="horz" pos="2523"/>
        <p:guide/>
        <p:guide pos="3432"/>
        <p:guide pos="1186"/>
        <p:guide pos="65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oleObject" Target="NULL" TargetMode="External"/><Relationship Id="rId4" Type="http://schemas.openxmlformats.org/officeDocument/2006/relationships/image" Target="../media/image1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1"/>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81CF-4BD3-AAD8-F31190EA1690}"/>
              </c:ext>
            </c:extLst>
          </c:dPt>
          <c:dPt>
            <c:idx val="1"/>
            <c:bubble3D val="0"/>
            <c:explosion val="0"/>
            <c:spPr>
              <a:noFill/>
              <a:ln w="19050">
                <a:noFill/>
              </a:ln>
              <a:effectLst/>
            </c:spPr>
            <c:extLst>
              <c:ext xmlns:c16="http://schemas.microsoft.com/office/drawing/2014/chart" uri="{C3380CC4-5D6E-409C-BE32-E72D297353CC}">
                <c16:uniqueId val="{00000003-81CF-4BD3-AAD8-F31190EA1690}"/>
              </c:ext>
            </c:extLst>
          </c:dPt>
          <c:dPt>
            <c:idx val="2"/>
            <c:bubble3D val="0"/>
            <c:spPr>
              <a:noFill/>
              <a:ln w="19050">
                <a:noFill/>
              </a:ln>
              <a:effectLst/>
            </c:spPr>
            <c:extLst>
              <c:ext xmlns:c16="http://schemas.microsoft.com/office/drawing/2014/chart" uri="{C3380CC4-5D6E-409C-BE32-E72D297353CC}">
                <c16:uniqueId val="{00000005-81CF-4BD3-AAD8-F31190EA1690}"/>
              </c:ext>
            </c:extLst>
          </c:dPt>
          <c:dPt>
            <c:idx val="3"/>
            <c:bubble3D val="0"/>
            <c:spPr>
              <a:solidFill>
                <a:schemeClr val="accent4"/>
              </a:solidFill>
              <a:ln w="19050">
                <a:noFill/>
              </a:ln>
              <a:effectLst/>
            </c:spPr>
            <c:extLst>
              <c:ext xmlns:c16="http://schemas.microsoft.com/office/drawing/2014/chart" uri="{C3380CC4-5D6E-409C-BE32-E72D297353CC}">
                <c16:uniqueId val="{00000007-81CF-4BD3-AAD8-F31190EA1690}"/>
              </c:ext>
            </c:extLst>
          </c:dPt>
          <c:dLbls>
            <c:dLbl>
              <c:idx val="0"/>
              <c:delete val="1"/>
              <c:extLst>
                <c:ext xmlns:c15="http://schemas.microsoft.com/office/drawing/2012/chart" uri="{CE6537A1-D6FC-4f65-9D91-7224C49458BB}"/>
                <c:ext xmlns:c16="http://schemas.microsoft.com/office/drawing/2014/chart" uri="{C3380CC4-5D6E-409C-BE32-E72D297353CC}">
                  <c16:uniqueId val="{00000001-81CF-4BD3-AAD8-F31190EA1690}"/>
                </c:ext>
              </c:extLst>
            </c:dLbl>
            <c:dLbl>
              <c:idx val="1"/>
              <c:delete val="1"/>
              <c:extLst>
                <c:ext xmlns:c15="http://schemas.microsoft.com/office/drawing/2012/chart" uri="{CE6537A1-D6FC-4f65-9D91-7224C49458BB}"/>
                <c:ext xmlns:c16="http://schemas.microsoft.com/office/drawing/2014/chart" uri="{C3380CC4-5D6E-409C-BE32-E72D297353CC}">
                  <c16:uniqueId val="{00000003-81CF-4BD3-AAD8-F31190EA1690}"/>
                </c:ext>
              </c:extLst>
            </c:dLbl>
            <c:dLbl>
              <c:idx val="2"/>
              <c:delete val="1"/>
              <c:extLst>
                <c:ext xmlns:c15="http://schemas.microsoft.com/office/drawing/2012/chart" uri="{CE6537A1-D6FC-4f65-9D91-7224C49458BB}"/>
                <c:ext xmlns:c16="http://schemas.microsoft.com/office/drawing/2014/chart" uri="{C3380CC4-5D6E-409C-BE32-E72D297353CC}">
                  <c16:uniqueId val="{00000005-81CF-4BD3-AAD8-F31190EA1690}"/>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0.72</c:v>
                </c:pt>
                <c:pt idx="1">
                  <c:v>0.28000000000000003</c:v>
                </c:pt>
              </c:numCache>
            </c:numRef>
          </c:val>
          <c:extLst>
            <c:ext xmlns:c16="http://schemas.microsoft.com/office/drawing/2014/chart" uri="{C3380CC4-5D6E-409C-BE32-E72D297353CC}">
              <c16:uniqueId val="{00000008-81CF-4BD3-AAD8-F31190EA16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1"/>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D7D8-4145-AE1F-01C282E7BD4E}"/>
              </c:ext>
            </c:extLst>
          </c:dPt>
          <c:dPt>
            <c:idx val="1"/>
            <c:bubble3D val="0"/>
            <c:explosion val="0"/>
            <c:spPr>
              <a:noFill/>
              <a:ln w="19050">
                <a:noFill/>
              </a:ln>
              <a:effectLst/>
            </c:spPr>
            <c:extLst>
              <c:ext xmlns:c16="http://schemas.microsoft.com/office/drawing/2014/chart" uri="{C3380CC4-5D6E-409C-BE32-E72D297353CC}">
                <c16:uniqueId val="{00000003-D7D8-4145-AE1F-01C282E7BD4E}"/>
              </c:ext>
            </c:extLst>
          </c:dPt>
          <c:dPt>
            <c:idx val="2"/>
            <c:bubble3D val="0"/>
            <c:spPr>
              <a:noFill/>
              <a:ln w="19050">
                <a:noFill/>
              </a:ln>
              <a:effectLst/>
            </c:spPr>
            <c:extLst>
              <c:ext xmlns:c16="http://schemas.microsoft.com/office/drawing/2014/chart" uri="{C3380CC4-5D6E-409C-BE32-E72D297353CC}">
                <c16:uniqueId val="{00000005-D7D8-4145-AE1F-01C282E7BD4E}"/>
              </c:ext>
            </c:extLst>
          </c:dPt>
          <c:dPt>
            <c:idx val="3"/>
            <c:bubble3D val="0"/>
            <c:spPr>
              <a:solidFill>
                <a:schemeClr val="accent4"/>
              </a:solidFill>
              <a:ln w="19050">
                <a:noFill/>
              </a:ln>
              <a:effectLst/>
            </c:spPr>
            <c:extLst>
              <c:ext xmlns:c16="http://schemas.microsoft.com/office/drawing/2014/chart" uri="{C3380CC4-5D6E-409C-BE32-E72D297353CC}">
                <c16:uniqueId val="{00000007-D7D8-4145-AE1F-01C282E7BD4E}"/>
              </c:ext>
            </c:extLst>
          </c:dPt>
          <c:dLbls>
            <c:dLbl>
              <c:idx val="0"/>
              <c:delete val="1"/>
              <c:extLst>
                <c:ext xmlns:c15="http://schemas.microsoft.com/office/drawing/2012/chart" uri="{CE6537A1-D6FC-4f65-9D91-7224C49458BB}"/>
                <c:ext xmlns:c16="http://schemas.microsoft.com/office/drawing/2014/chart" uri="{C3380CC4-5D6E-409C-BE32-E72D297353CC}">
                  <c16:uniqueId val="{00000001-D7D8-4145-AE1F-01C282E7BD4E}"/>
                </c:ext>
              </c:extLst>
            </c:dLbl>
            <c:dLbl>
              <c:idx val="1"/>
              <c:delete val="1"/>
              <c:extLst>
                <c:ext xmlns:c15="http://schemas.microsoft.com/office/drawing/2012/chart" uri="{CE6537A1-D6FC-4f65-9D91-7224C49458BB}"/>
                <c:ext xmlns:c16="http://schemas.microsoft.com/office/drawing/2014/chart" uri="{C3380CC4-5D6E-409C-BE32-E72D297353CC}">
                  <c16:uniqueId val="{00000003-D7D8-4145-AE1F-01C282E7BD4E}"/>
                </c:ext>
              </c:extLst>
            </c:dLbl>
            <c:dLbl>
              <c:idx val="2"/>
              <c:delete val="1"/>
              <c:extLst>
                <c:ext xmlns:c15="http://schemas.microsoft.com/office/drawing/2012/chart" uri="{CE6537A1-D6FC-4f65-9D91-7224C49458BB}"/>
                <c:ext xmlns:c16="http://schemas.microsoft.com/office/drawing/2014/chart" uri="{C3380CC4-5D6E-409C-BE32-E72D297353CC}">
                  <c16:uniqueId val="{00000005-D7D8-4145-AE1F-01C282E7BD4E}"/>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0.56000000000000005</c:v>
                </c:pt>
                <c:pt idx="1">
                  <c:v>0.44</c:v>
                </c:pt>
              </c:numCache>
            </c:numRef>
          </c:val>
          <c:extLst>
            <c:ext xmlns:c16="http://schemas.microsoft.com/office/drawing/2014/chart" uri="{C3380CC4-5D6E-409C-BE32-E72D297353CC}">
              <c16:uniqueId val="{00000008-D7D8-4145-AE1F-01C282E7BD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1"/>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E589-45B3-9420-31008F55DABC}"/>
              </c:ext>
            </c:extLst>
          </c:dPt>
          <c:dPt>
            <c:idx val="1"/>
            <c:bubble3D val="0"/>
            <c:explosion val="0"/>
            <c:spPr>
              <a:noFill/>
              <a:ln w="19050">
                <a:noFill/>
              </a:ln>
              <a:effectLst/>
            </c:spPr>
            <c:extLst>
              <c:ext xmlns:c16="http://schemas.microsoft.com/office/drawing/2014/chart" uri="{C3380CC4-5D6E-409C-BE32-E72D297353CC}">
                <c16:uniqueId val="{00000003-E589-45B3-9420-31008F55DABC}"/>
              </c:ext>
            </c:extLst>
          </c:dPt>
          <c:dPt>
            <c:idx val="2"/>
            <c:bubble3D val="0"/>
            <c:spPr>
              <a:noFill/>
              <a:ln w="19050">
                <a:noFill/>
              </a:ln>
              <a:effectLst/>
            </c:spPr>
            <c:extLst>
              <c:ext xmlns:c16="http://schemas.microsoft.com/office/drawing/2014/chart" uri="{C3380CC4-5D6E-409C-BE32-E72D297353CC}">
                <c16:uniqueId val="{00000005-E589-45B3-9420-31008F55DABC}"/>
              </c:ext>
            </c:extLst>
          </c:dPt>
          <c:dPt>
            <c:idx val="3"/>
            <c:bubble3D val="0"/>
            <c:spPr>
              <a:solidFill>
                <a:schemeClr val="accent4"/>
              </a:solidFill>
              <a:ln w="19050">
                <a:noFill/>
              </a:ln>
              <a:effectLst/>
            </c:spPr>
            <c:extLst>
              <c:ext xmlns:c16="http://schemas.microsoft.com/office/drawing/2014/chart" uri="{C3380CC4-5D6E-409C-BE32-E72D297353CC}">
                <c16:uniqueId val="{00000007-E589-45B3-9420-31008F55DABC}"/>
              </c:ext>
            </c:extLst>
          </c:dPt>
          <c:dLbls>
            <c:dLbl>
              <c:idx val="0"/>
              <c:delete val="1"/>
              <c:extLst>
                <c:ext xmlns:c15="http://schemas.microsoft.com/office/drawing/2012/chart" uri="{CE6537A1-D6FC-4f65-9D91-7224C49458BB}"/>
                <c:ext xmlns:c16="http://schemas.microsoft.com/office/drawing/2014/chart" uri="{C3380CC4-5D6E-409C-BE32-E72D297353CC}">
                  <c16:uniqueId val="{00000001-E589-45B3-9420-31008F55DABC}"/>
                </c:ext>
              </c:extLst>
            </c:dLbl>
            <c:dLbl>
              <c:idx val="1"/>
              <c:delete val="1"/>
              <c:extLst>
                <c:ext xmlns:c15="http://schemas.microsoft.com/office/drawing/2012/chart" uri="{CE6537A1-D6FC-4f65-9D91-7224C49458BB}"/>
                <c:ext xmlns:c16="http://schemas.microsoft.com/office/drawing/2014/chart" uri="{C3380CC4-5D6E-409C-BE32-E72D297353CC}">
                  <c16:uniqueId val="{00000003-E589-45B3-9420-31008F55DABC}"/>
                </c:ext>
              </c:extLst>
            </c:dLbl>
            <c:dLbl>
              <c:idx val="2"/>
              <c:delete val="1"/>
              <c:extLst>
                <c:ext xmlns:c15="http://schemas.microsoft.com/office/drawing/2012/chart" uri="{CE6537A1-D6FC-4f65-9D91-7224C49458BB}"/>
                <c:ext xmlns:c16="http://schemas.microsoft.com/office/drawing/2014/chart" uri="{C3380CC4-5D6E-409C-BE32-E72D297353CC}">
                  <c16:uniqueId val="{00000005-E589-45B3-9420-31008F55DABC}"/>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0.82</c:v>
                </c:pt>
                <c:pt idx="1">
                  <c:v>0.28000000000000003</c:v>
                </c:pt>
              </c:numCache>
            </c:numRef>
          </c:val>
          <c:extLst>
            <c:ext xmlns:c16="http://schemas.microsoft.com/office/drawing/2014/chart" uri="{C3380CC4-5D6E-409C-BE32-E72D297353CC}">
              <c16:uniqueId val="{00000008-E589-45B3-9420-31008F55DA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1"/>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FBAB-463D-846E-5BC173639A95}"/>
              </c:ext>
            </c:extLst>
          </c:dPt>
          <c:dPt>
            <c:idx val="1"/>
            <c:bubble3D val="0"/>
            <c:explosion val="0"/>
            <c:spPr>
              <a:noFill/>
              <a:ln w="19050">
                <a:noFill/>
              </a:ln>
              <a:effectLst/>
            </c:spPr>
            <c:extLst>
              <c:ext xmlns:c16="http://schemas.microsoft.com/office/drawing/2014/chart" uri="{C3380CC4-5D6E-409C-BE32-E72D297353CC}">
                <c16:uniqueId val="{00000003-FBAB-463D-846E-5BC173639A95}"/>
              </c:ext>
            </c:extLst>
          </c:dPt>
          <c:dPt>
            <c:idx val="2"/>
            <c:bubble3D val="0"/>
            <c:spPr>
              <a:noFill/>
              <a:ln w="19050">
                <a:noFill/>
              </a:ln>
              <a:effectLst/>
            </c:spPr>
            <c:extLst>
              <c:ext xmlns:c16="http://schemas.microsoft.com/office/drawing/2014/chart" uri="{C3380CC4-5D6E-409C-BE32-E72D297353CC}">
                <c16:uniqueId val="{00000005-FBAB-463D-846E-5BC173639A95}"/>
              </c:ext>
            </c:extLst>
          </c:dPt>
          <c:dPt>
            <c:idx val="3"/>
            <c:bubble3D val="0"/>
            <c:spPr>
              <a:solidFill>
                <a:schemeClr val="accent4"/>
              </a:solidFill>
              <a:ln w="19050">
                <a:noFill/>
              </a:ln>
              <a:effectLst/>
            </c:spPr>
            <c:extLst>
              <c:ext xmlns:c16="http://schemas.microsoft.com/office/drawing/2014/chart" uri="{C3380CC4-5D6E-409C-BE32-E72D297353CC}">
                <c16:uniqueId val="{00000007-FBAB-463D-846E-5BC173639A95}"/>
              </c:ext>
            </c:extLst>
          </c:dPt>
          <c:dLbls>
            <c:dLbl>
              <c:idx val="0"/>
              <c:delete val="1"/>
              <c:extLst>
                <c:ext xmlns:c15="http://schemas.microsoft.com/office/drawing/2012/chart" uri="{CE6537A1-D6FC-4f65-9D91-7224C49458BB}"/>
                <c:ext xmlns:c16="http://schemas.microsoft.com/office/drawing/2014/chart" uri="{C3380CC4-5D6E-409C-BE32-E72D297353CC}">
                  <c16:uniqueId val="{00000001-FBAB-463D-846E-5BC173639A95}"/>
                </c:ext>
              </c:extLst>
            </c:dLbl>
            <c:dLbl>
              <c:idx val="1"/>
              <c:delete val="1"/>
              <c:extLst>
                <c:ext xmlns:c15="http://schemas.microsoft.com/office/drawing/2012/chart" uri="{CE6537A1-D6FC-4f65-9D91-7224C49458BB}"/>
                <c:ext xmlns:c16="http://schemas.microsoft.com/office/drawing/2014/chart" uri="{C3380CC4-5D6E-409C-BE32-E72D297353CC}">
                  <c16:uniqueId val="{00000003-FBAB-463D-846E-5BC173639A95}"/>
                </c:ext>
              </c:extLst>
            </c:dLbl>
            <c:dLbl>
              <c:idx val="2"/>
              <c:delete val="1"/>
              <c:extLst>
                <c:ext xmlns:c15="http://schemas.microsoft.com/office/drawing/2012/chart" uri="{CE6537A1-D6FC-4f65-9D91-7224C49458BB}"/>
                <c:ext xmlns:c16="http://schemas.microsoft.com/office/drawing/2014/chart" uri="{C3380CC4-5D6E-409C-BE32-E72D297353CC}">
                  <c16:uniqueId val="{00000005-FBAB-463D-846E-5BC173639A95}"/>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0.25</c:v>
                </c:pt>
                <c:pt idx="1">
                  <c:v>0.75</c:v>
                </c:pt>
              </c:numCache>
            </c:numRef>
          </c:val>
          <c:extLst>
            <c:ext xmlns:c16="http://schemas.microsoft.com/office/drawing/2014/chart" uri="{C3380CC4-5D6E-409C-BE32-E72D297353CC}">
              <c16:uniqueId val="{00000008-FBAB-463D-846E-5BC173639A9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25202546887096E-3"/>
          <c:y val="4.49023462359813E-2"/>
          <c:w val="0.98673318245691799"/>
          <c:h val="0.83162633705280298"/>
        </c:manualLayout>
      </c:layout>
      <c:lineChart>
        <c:grouping val="standard"/>
        <c:varyColors val="0"/>
        <c:ser>
          <c:idx val="0"/>
          <c:order val="0"/>
          <c:tx>
            <c:strRef>
              <c:f>Sheet1!$B$1</c:f>
              <c:strCache>
                <c:ptCount val="1"/>
                <c:pt idx="0">
                  <c:v>系列 1</c:v>
                </c:pt>
              </c:strCache>
            </c:strRef>
          </c:tx>
          <c:spPr>
            <a:ln w="25400" cap="rnd">
              <a:solidFill>
                <a:schemeClr val="tx1"/>
              </a:solidFill>
              <a:prstDash val="sysDot"/>
              <a:round/>
            </a:ln>
            <a:effectLst/>
          </c:spPr>
          <c:marker>
            <c:symbol val="circle"/>
            <c:size val="50"/>
            <c:spPr>
              <a:blipFill>
                <a:blip xmlns:r="http://schemas.openxmlformats.org/officeDocument/2006/relationships" r:embed="rId3"/>
                <a:stretch>
                  <a:fillRect/>
                </a:stretch>
              </a:blipFill>
              <a:ln w="9525">
                <a:noFill/>
              </a:ln>
              <a:effectLst/>
            </c:spPr>
          </c:marker>
          <c:dPt>
            <c:idx val="4"/>
            <c:marker>
              <c:symbol val="circle"/>
              <c:size val="50"/>
              <c:spPr>
                <a:blipFill>
                  <a:blip xmlns:r="http://schemas.openxmlformats.org/officeDocument/2006/relationships" r:embed="rId3"/>
                  <a:stretch>
                    <a:fillRect/>
                  </a:stretch>
                </a:blipFill>
                <a:ln w="9525">
                  <a:noFill/>
                </a:ln>
                <a:effectLst/>
              </c:spPr>
            </c:marker>
            <c:bubble3D val="0"/>
            <c:spPr>
              <a:ln w="25400" cap="rnd">
                <a:solidFill>
                  <a:schemeClr val="tx1">
                    <a:lumMod val="75000"/>
                    <a:lumOff val="25000"/>
                  </a:schemeClr>
                </a:solidFill>
                <a:prstDash val="sysDot"/>
                <a:round/>
              </a:ln>
              <a:effectLst/>
            </c:spPr>
            <c:extLst>
              <c:ext xmlns:c16="http://schemas.microsoft.com/office/drawing/2014/chart" uri="{C3380CC4-5D6E-409C-BE32-E72D297353CC}">
                <c16:uniqueId val="{00000001-2BA1-4577-AF90-BB21689911DD}"/>
              </c:ext>
            </c:extLst>
          </c:dPt>
          <c:cat>
            <c:strRef>
              <c:f>Sheet1!$A$2:$A$7</c:f>
              <c:strCache>
                <c:ptCount val="6"/>
                <c:pt idx="0">
                  <c:v>2月</c:v>
                </c:pt>
                <c:pt idx="1">
                  <c:v>4月</c:v>
                </c:pt>
                <c:pt idx="2">
                  <c:v>6月</c:v>
                </c:pt>
                <c:pt idx="3">
                  <c:v>8月</c:v>
                </c:pt>
                <c:pt idx="4">
                  <c:v>10月</c:v>
                </c:pt>
                <c:pt idx="5">
                  <c:v>12月</c:v>
                </c:pt>
              </c:strCache>
            </c:strRef>
          </c:cat>
          <c:val>
            <c:numRef>
              <c:f>Sheet1!$B$2:$B$7</c:f>
              <c:numCache>
                <c:formatCode>General</c:formatCode>
                <c:ptCount val="6"/>
                <c:pt idx="0">
                  <c:v>2</c:v>
                </c:pt>
                <c:pt idx="1">
                  <c:v>2.5</c:v>
                </c:pt>
                <c:pt idx="2">
                  <c:v>3.5</c:v>
                </c:pt>
                <c:pt idx="3">
                  <c:v>4.2</c:v>
                </c:pt>
                <c:pt idx="4">
                  <c:v>5</c:v>
                </c:pt>
                <c:pt idx="5">
                  <c:v>6</c:v>
                </c:pt>
              </c:numCache>
            </c:numRef>
          </c:val>
          <c:smooth val="0"/>
          <c:extLst>
            <c:ext xmlns:c16="http://schemas.microsoft.com/office/drawing/2014/chart" uri="{C3380CC4-5D6E-409C-BE32-E72D297353CC}">
              <c16:uniqueId val="{00000002-2BA1-4577-AF90-BB21689911DD}"/>
            </c:ext>
          </c:extLst>
        </c:ser>
        <c:ser>
          <c:idx val="1"/>
          <c:order val="1"/>
          <c:tx>
            <c:strRef>
              <c:f>Sheet1!$C$1</c:f>
              <c:strCache>
                <c:ptCount val="1"/>
                <c:pt idx="0">
                  <c:v>系列 2</c:v>
                </c:pt>
              </c:strCache>
            </c:strRef>
          </c:tx>
          <c:spPr>
            <a:ln w="25400" cap="rnd">
              <a:solidFill>
                <a:srgbClr val="034099"/>
              </a:solidFill>
              <a:prstDash val="sysDot"/>
              <a:round/>
            </a:ln>
            <a:effectLst/>
          </c:spPr>
          <c:marker>
            <c:symbol val="circle"/>
            <c:size val="50"/>
            <c:spPr>
              <a:blipFill>
                <a:blip xmlns:r="http://schemas.openxmlformats.org/officeDocument/2006/relationships" r:embed="rId4"/>
                <a:stretch>
                  <a:fillRect/>
                </a:stretch>
              </a:blipFill>
              <a:ln w="9525">
                <a:noFill/>
              </a:ln>
              <a:effectLst/>
            </c:spPr>
          </c:marker>
          <c:cat>
            <c:strRef>
              <c:f>Sheet1!$A$2:$A$7</c:f>
              <c:strCache>
                <c:ptCount val="6"/>
                <c:pt idx="0">
                  <c:v>2月</c:v>
                </c:pt>
                <c:pt idx="1">
                  <c:v>4月</c:v>
                </c:pt>
                <c:pt idx="2">
                  <c:v>6月</c:v>
                </c:pt>
                <c:pt idx="3">
                  <c:v>8月</c:v>
                </c:pt>
                <c:pt idx="4">
                  <c:v>10月</c:v>
                </c:pt>
                <c:pt idx="5">
                  <c:v>12月</c:v>
                </c:pt>
              </c:strCache>
            </c:strRef>
          </c:cat>
          <c:val>
            <c:numRef>
              <c:f>Sheet1!$C$2:$C$7</c:f>
              <c:numCache>
                <c:formatCode>General</c:formatCode>
                <c:ptCount val="6"/>
                <c:pt idx="0">
                  <c:v>3</c:v>
                </c:pt>
                <c:pt idx="1">
                  <c:v>1.4</c:v>
                </c:pt>
                <c:pt idx="2">
                  <c:v>4.8</c:v>
                </c:pt>
                <c:pt idx="3">
                  <c:v>5.3</c:v>
                </c:pt>
                <c:pt idx="4">
                  <c:v>5.9</c:v>
                </c:pt>
                <c:pt idx="5">
                  <c:v>7</c:v>
                </c:pt>
              </c:numCache>
            </c:numRef>
          </c:val>
          <c:smooth val="0"/>
          <c:extLst>
            <c:ext xmlns:c16="http://schemas.microsoft.com/office/drawing/2014/chart" uri="{C3380CC4-5D6E-409C-BE32-E72D297353CC}">
              <c16:uniqueId val="{00000003-2BA1-4577-AF90-BB21689911DD}"/>
            </c:ext>
          </c:extLst>
        </c:ser>
        <c:dLbls>
          <c:showLegendKey val="0"/>
          <c:showVal val="0"/>
          <c:showCatName val="0"/>
          <c:showSerName val="0"/>
          <c:showPercent val="0"/>
          <c:showBubbleSize val="0"/>
        </c:dLbls>
        <c:marker val="1"/>
        <c:smooth val="0"/>
        <c:axId val="-651809504"/>
        <c:axId val="-651810592"/>
      </c:lineChart>
      <c:catAx>
        <c:axId val="-65180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51810592"/>
        <c:crosses val="autoZero"/>
        <c:auto val="1"/>
        <c:lblAlgn val="ctr"/>
        <c:lblOffset val="100"/>
        <c:noMultiLvlLbl val="0"/>
      </c:catAx>
      <c:valAx>
        <c:axId val="-651810592"/>
        <c:scaling>
          <c:orientation val="minMax"/>
          <c:min val="1"/>
        </c:scaling>
        <c:delete val="1"/>
        <c:axPos val="l"/>
        <c:numFmt formatCode="General" sourceLinked="1"/>
        <c:majorTickMark val="none"/>
        <c:minorTickMark val="none"/>
        <c:tickLblPos val="nextTo"/>
        <c:crossAx val="-65180950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434BC-C0C3-4C73-A4E5-61EDF22C84B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A9A12-7705-4CA3-98FB-3F1364A390E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A9A12-7705-4CA3-98FB-3F1364A390E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35302" y="2351463"/>
            <a:ext cx="5128649" cy="4506538"/>
            <a:chOff x="-35302" y="2351463"/>
            <a:chExt cx="5128649" cy="4506538"/>
          </a:xfrm>
        </p:grpSpPr>
        <p:sp>
          <p:nvSpPr>
            <p:cNvPr id="8" name="任意多边形 7"/>
            <p:cNvSpPr/>
            <p:nvPr/>
          </p:nvSpPr>
          <p:spPr>
            <a:xfrm>
              <a:off x="1228" y="3429000"/>
              <a:ext cx="1408517" cy="1084164"/>
            </a:xfrm>
            <a:custGeom>
              <a:avLst/>
              <a:gdLst>
                <a:gd name="connsiteX0" fmla="*/ 0 w 1408517"/>
                <a:gd name="connsiteY0" fmla="*/ 0 h 1084164"/>
                <a:gd name="connsiteX1" fmla="*/ 1408517 w 1408517"/>
                <a:gd name="connsiteY1" fmla="*/ 0 h 1084164"/>
                <a:gd name="connsiteX2" fmla="*/ 0 w 1408517"/>
                <a:gd name="connsiteY2" fmla="*/ 1084164 h 1084164"/>
                <a:gd name="connsiteX3" fmla="*/ 0 w 1408517"/>
                <a:gd name="connsiteY3" fmla="*/ 0 h 1084164"/>
              </a:gdLst>
              <a:ahLst/>
              <a:cxnLst>
                <a:cxn ang="0">
                  <a:pos x="connsiteX0" y="connsiteY0"/>
                </a:cxn>
                <a:cxn ang="0">
                  <a:pos x="connsiteX1" y="connsiteY1"/>
                </a:cxn>
                <a:cxn ang="0">
                  <a:pos x="connsiteX2" y="connsiteY2"/>
                </a:cxn>
                <a:cxn ang="0">
                  <a:pos x="connsiteX3" y="connsiteY3"/>
                </a:cxn>
              </a:cxnLst>
              <a:rect l="l" t="t" r="r" b="b"/>
              <a:pathLst>
                <a:path w="1408517" h="1084164">
                  <a:moveTo>
                    <a:pt x="0" y="0"/>
                  </a:moveTo>
                  <a:lnTo>
                    <a:pt x="1408517" y="0"/>
                  </a:lnTo>
                  <a:lnTo>
                    <a:pt x="0" y="1084164"/>
                  </a:lnTo>
                  <a:lnTo>
                    <a:pt x="0" y="0"/>
                  </a:lnTo>
                  <a:close/>
                </a:path>
              </a:pathLst>
            </a:custGeom>
            <a:gradFill>
              <a:gsLst>
                <a:gs pos="0">
                  <a:srgbClr val="ECECEE"/>
                </a:gs>
                <a:gs pos="80000">
                  <a:srgbClr val="B5AFB4"/>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264218" y="5355257"/>
              <a:ext cx="1829129" cy="1502743"/>
            </a:xfrm>
            <a:custGeom>
              <a:avLst/>
              <a:gdLst>
                <a:gd name="connsiteX0" fmla="*/ 12177 w 1829129"/>
                <a:gd name="connsiteY0" fmla="*/ 0 h 1502743"/>
                <a:gd name="connsiteX1" fmla="*/ 1829129 w 1829129"/>
                <a:gd name="connsiteY1" fmla="*/ 1502743 h 1502743"/>
                <a:gd name="connsiteX2" fmla="*/ 1677229 w 1829129"/>
                <a:gd name="connsiteY2" fmla="*/ 1502743 h 1502743"/>
                <a:gd name="connsiteX3" fmla="*/ 960867 w 1829129"/>
                <a:gd name="connsiteY3" fmla="*/ 1240733 h 1502743"/>
                <a:gd name="connsiteX4" fmla="*/ 447606 w 1829129"/>
                <a:gd name="connsiteY4" fmla="*/ 1045029 h 1502743"/>
                <a:gd name="connsiteX5" fmla="*/ 438976 w 1829129"/>
                <a:gd name="connsiteY5" fmla="*/ 1048596 h 1502743"/>
                <a:gd name="connsiteX6" fmla="*/ 0 w 1829129"/>
                <a:gd name="connsiteY6" fmla="*/ 20982 h 1502743"/>
                <a:gd name="connsiteX7" fmla="*/ 12177 w 1829129"/>
                <a:gd name="connsiteY7" fmla="*/ 0 h 150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129" h="1502743">
                  <a:moveTo>
                    <a:pt x="12177" y="0"/>
                  </a:moveTo>
                  <a:lnTo>
                    <a:pt x="1829129" y="1502743"/>
                  </a:lnTo>
                  <a:lnTo>
                    <a:pt x="1677229" y="1502743"/>
                  </a:lnTo>
                  <a:lnTo>
                    <a:pt x="960867" y="1240733"/>
                  </a:lnTo>
                  <a:lnTo>
                    <a:pt x="447606" y="1045029"/>
                  </a:lnTo>
                  <a:lnTo>
                    <a:pt x="438976" y="1048596"/>
                  </a:lnTo>
                  <a:lnTo>
                    <a:pt x="0" y="20982"/>
                  </a:lnTo>
                  <a:lnTo>
                    <a:pt x="12177" y="0"/>
                  </a:lnTo>
                  <a:close/>
                </a:path>
              </a:pathLst>
            </a:custGeom>
            <a:gradFill>
              <a:gsLst>
                <a:gs pos="41000">
                  <a:srgbClr val="1548A3"/>
                </a:gs>
                <a:gs pos="100000">
                  <a:srgbClr val="162364"/>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4539" y="5362202"/>
              <a:ext cx="3277693" cy="1495798"/>
            </a:xfrm>
            <a:custGeom>
              <a:avLst/>
              <a:gdLst>
                <a:gd name="connsiteX0" fmla="*/ 3277693 w 3277693"/>
                <a:gd name="connsiteY0" fmla="*/ 0 h 1495798"/>
                <a:gd name="connsiteX1" fmla="*/ 1061483 w 3277693"/>
                <a:gd name="connsiteY1" fmla="*/ 1495798 h 1495798"/>
                <a:gd name="connsiteX2" fmla="*/ 0 w 3277693"/>
                <a:gd name="connsiteY2" fmla="*/ 1495798 h 1495798"/>
                <a:gd name="connsiteX3" fmla="*/ 0 w 3277693"/>
                <a:gd name="connsiteY3" fmla="*/ 1045677 h 1495798"/>
                <a:gd name="connsiteX4" fmla="*/ 3277693 w 3277693"/>
                <a:gd name="connsiteY4" fmla="*/ 0 h 149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693" h="1495798">
                  <a:moveTo>
                    <a:pt x="3277693" y="0"/>
                  </a:moveTo>
                  <a:lnTo>
                    <a:pt x="1061483" y="1495798"/>
                  </a:lnTo>
                  <a:lnTo>
                    <a:pt x="0" y="1495798"/>
                  </a:lnTo>
                  <a:lnTo>
                    <a:pt x="0" y="1045677"/>
                  </a:lnTo>
                  <a:lnTo>
                    <a:pt x="3277693" y="0"/>
                  </a:lnTo>
                  <a:close/>
                </a:path>
              </a:pathLst>
            </a:custGeom>
            <a:gradFill>
              <a:gsLst>
                <a:gs pos="80000">
                  <a:srgbClr val="C3C1C9"/>
                </a:gs>
                <a:gs pos="40000">
                  <a:srgbClr val="F6F5FA"/>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2523873" y="6373454"/>
              <a:ext cx="2461383" cy="484547"/>
            </a:xfrm>
            <a:custGeom>
              <a:avLst/>
              <a:gdLst>
                <a:gd name="connsiteX0" fmla="*/ 1172605 w 2461383"/>
                <a:gd name="connsiteY0" fmla="*/ 0 h 484547"/>
                <a:gd name="connsiteX1" fmla="*/ 1173240 w 2461383"/>
                <a:gd name="connsiteY1" fmla="*/ 1487 h 484547"/>
                <a:gd name="connsiteX2" fmla="*/ 1694496 w 2461383"/>
                <a:gd name="connsiteY2" fmla="*/ 192137 h 484547"/>
                <a:gd name="connsiteX3" fmla="*/ 2461383 w 2461383"/>
                <a:gd name="connsiteY3" fmla="*/ 484547 h 484547"/>
                <a:gd name="connsiteX4" fmla="*/ 0 w 2461383"/>
                <a:gd name="connsiteY4" fmla="*/ 484547 h 484547"/>
                <a:gd name="connsiteX5" fmla="*/ 1172605 w 2461383"/>
                <a:gd name="connsiteY5" fmla="*/ 0 h 48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383" h="484547">
                  <a:moveTo>
                    <a:pt x="1172605" y="0"/>
                  </a:moveTo>
                  <a:lnTo>
                    <a:pt x="1173240" y="1487"/>
                  </a:lnTo>
                  <a:lnTo>
                    <a:pt x="1694496" y="192137"/>
                  </a:lnTo>
                  <a:lnTo>
                    <a:pt x="2461383" y="484547"/>
                  </a:lnTo>
                  <a:lnTo>
                    <a:pt x="0" y="484547"/>
                  </a:lnTo>
                  <a:lnTo>
                    <a:pt x="1172605" y="0"/>
                  </a:lnTo>
                  <a:close/>
                </a:path>
              </a:pathLst>
            </a:custGeom>
            <a:gradFill>
              <a:gsLst>
                <a:gs pos="21000">
                  <a:srgbClr val="142F7C"/>
                </a:gs>
                <a:gs pos="54000">
                  <a:srgbClr val="16236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14539" y="3429000"/>
              <a:ext cx="1424284" cy="2938266"/>
            </a:xfrm>
            <a:custGeom>
              <a:avLst/>
              <a:gdLst>
                <a:gd name="connsiteX0" fmla="*/ 1422400 w 1424284"/>
                <a:gd name="connsiteY0" fmla="*/ 0 h 2938266"/>
                <a:gd name="connsiteX1" fmla="*/ 1424284 w 1424284"/>
                <a:gd name="connsiteY1" fmla="*/ 3793 h 2938266"/>
                <a:gd name="connsiteX2" fmla="*/ 899886 w 1424284"/>
                <a:gd name="connsiteY2" fmla="*/ 1480847 h 2938266"/>
                <a:gd name="connsiteX3" fmla="*/ 908787 w 1424284"/>
                <a:gd name="connsiteY3" fmla="*/ 1484508 h 2938266"/>
                <a:gd name="connsiteX4" fmla="*/ 899886 w 1424284"/>
                <a:gd name="connsiteY4" fmla="*/ 1509875 h 2938266"/>
                <a:gd name="connsiteX5" fmla="*/ 0 w 1424284"/>
                <a:gd name="connsiteY5" fmla="*/ 2938266 h 2938266"/>
                <a:gd name="connsiteX6" fmla="*/ 0 w 1424284"/>
                <a:gd name="connsiteY6" fmla="*/ 1132114 h 2938266"/>
                <a:gd name="connsiteX7" fmla="*/ 1422400 w 1424284"/>
                <a:gd name="connsiteY7" fmla="*/ 0 h 2938266"/>
                <a:gd name="connsiteX0-1" fmla="*/ 1422400 w 1424284"/>
                <a:gd name="connsiteY0-2" fmla="*/ 0 h 2938266"/>
                <a:gd name="connsiteX1-3" fmla="*/ 1424284 w 1424284"/>
                <a:gd name="connsiteY1-4" fmla="*/ 3793 h 2938266"/>
                <a:gd name="connsiteX2-5" fmla="*/ 899886 w 1424284"/>
                <a:gd name="connsiteY2-6" fmla="*/ 1480847 h 2938266"/>
                <a:gd name="connsiteX3-7" fmla="*/ 908787 w 1424284"/>
                <a:gd name="connsiteY3-8" fmla="*/ 1484508 h 2938266"/>
                <a:gd name="connsiteX4-9" fmla="*/ 899886 w 1424284"/>
                <a:gd name="connsiteY4-10" fmla="*/ 1509875 h 2938266"/>
                <a:gd name="connsiteX5-11" fmla="*/ 0 w 1424284"/>
                <a:gd name="connsiteY5-12" fmla="*/ 2938266 h 2938266"/>
                <a:gd name="connsiteX6-13" fmla="*/ 0 w 1424284"/>
                <a:gd name="connsiteY6-14" fmla="*/ 1101117 h 2938266"/>
                <a:gd name="connsiteX7-15" fmla="*/ 1422400 w 1424284"/>
                <a:gd name="connsiteY7-16" fmla="*/ 0 h 2938266"/>
                <a:gd name="connsiteX0-17" fmla="*/ 1422400 w 1424284"/>
                <a:gd name="connsiteY0-18" fmla="*/ 0 h 2938266"/>
                <a:gd name="connsiteX1-19" fmla="*/ 1424284 w 1424284"/>
                <a:gd name="connsiteY1-20" fmla="*/ 3793 h 2938266"/>
                <a:gd name="connsiteX2-21" fmla="*/ 899886 w 1424284"/>
                <a:gd name="connsiteY2-22" fmla="*/ 1480847 h 2938266"/>
                <a:gd name="connsiteX3-23" fmla="*/ 908787 w 1424284"/>
                <a:gd name="connsiteY3-24" fmla="*/ 1484508 h 2938266"/>
                <a:gd name="connsiteX4-25" fmla="*/ 899886 w 1424284"/>
                <a:gd name="connsiteY4-26" fmla="*/ 1509875 h 2938266"/>
                <a:gd name="connsiteX5-27" fmla="*/ 0 w 1424284"/>
                <a:gd name="connsiteY5-28" fmla="*/ 2938266 h 2938266"/>
                <a:gd name="connsiteX6-29" fmla="*/ 0 w 1424284"/>
                <a:gd name="connsiteY6-30" fmla="*/ 1080453 h 2938266"/>
                <a:gd name="connsiteX7-31" fmla="*/ 1422400 w 1424284"/>
                <a:gd name="connsiteY7-32" fmla="*/ 0 h 29382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24284" h="2938266">
                  <a:moveTo>
                    <a:pt x="1422400" y="0"/>
                  </a:moveTo>
                  <a:lnTo>
                    <a:pt x="1424284" y="3793"/>
                  </a:lnTo>
                  <a:lnTo>
                    <a:pt x="899886" y="1480847"/>
                  </a:lnTo>
                  <a:lnTo>
                    <a:pt x="908787" y="1484508"/>
                  </a:lnTo>
                  <a:lnTo>
                    <a:pt x="899886" y="1509875"/>
                  </a:lnTo>
                  <a:lnTo>
                    <a:pt x="0" y="2938266"/>
                  </a:lnTo>
                  <a:lnTo>
                    <a:pt x="0" y="1080453"/>
                  </a:lnTo>
                  <a:lnTo>
                    <a:pt x="1422400" y="0"/>
                  </a:lnTo>
                  <a:close/>
                </a:path>
              </a:pathLst>
            </a:custGeom>
            <a:gradFill>
              <a:gsLst>
                <a:gs pos="41000">
                  <a:srgbClr val="143E90"/>
                </a:gs>
                <a:gs pos="100000">
                  <a:srgbClr val="102D6A"/>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5302" y="4908325"/>
              <a:ext cx="2510971" cy="1505435"/>
            </a:xfrm>
            <a:custGeom>
              <a:avLst/>
              <a:gdLst>
                <a:gd name="connsiteX0" fmla="*/ 908787 w 2510971"/>
                <a:gd name="connsiteY0" fmla="*/ 0 h 1505435"/>
                <a:gd name="connsiteX1" fmla="*/ 2480893 w 2510971"/>
                <a:gd name="connsiteY1" fmla="*/ 646592 h 1505435"/>
                <a:gd name="connsiteX2" fmla="*/ 2510971 w 2510971"/>
                <a:gd name="connsiteY2" fmla="*/ 707149 h 1505435"/>
                <a:gd name="connsiteX3" fmla="*/ 0 w 2510971"/>
                <a:gd name="connsiteY3" fmla="*/ 1505435 h 1505435"/>
                <a:gd name="connsiteX4" fmla="*/ 0 w 2510971"/>
                <a:gd name="connsiteY4" fmla="*/ 1453758 h 1505435"/>
                <a:gd name="connsiteX5" fmla="*/ 899886 w 2510971"/>
                <a:gd name="connsiteY5" fmla="*/ 25367 h 1505435"/>
                <a:gd name="connsiteX6" fmla="*/ 908787 w 2510971"/>
                <a:gd name="connsiteY6" fmla="*/ 0 h 150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971" h="1505435">
                  <a:moveTo>
                    <a:pt x="908787" y="0"/>
                  </a:moveTo>
                  <a:lnTo>
                    <a:pt x="2480893" y="646592"/>
                  </a:lnTo>
                  <a:lnTo>
                    <a:pt x="2510971" y="707149"/>
                  </a:lnTo>
                  <a:lnTo>
                    <a:pt x="0" y="1505435"/>
                  </a:lnTo>
                  <a:lnTo>
                    <a:pt x="0" y="1453758"/>
                  </a:lnTo>
                  <a:lnTo>
                    <a:pt x="899886" y="25367"/>
                  </a:lnTo>
                  <a:lnTo>
                    <a:pt x="908787" y="0"/>
                  </a:lnTo>
                  <a:close/>
                </a:path>
              </a:pathLst>
            </a:custGeom>
            <a:gradFill>
              <a:gsLst>
                <a:gs pos="21000">
                  <a:srgbClr val="1C4192"/>
                </a:gs>
                <a:gs pos="54000">
                  <a:srgbClr val="17256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13"/>
            <p:cNvSpPr/>
            <p:nvPr/>
          </p:nvSpPr>
          <p:spPr>
            <a:xfrm>
              <a:off x="1042694" y="5349001"/>
              <a:ext cx="2233036" cy="1508999"/>
            </a:xfrm>
            <a:custGeom>
              <a:avLst/>
              <a:gdLst>
                <a:gd name="connsiteX0" fmla="*/ 2233036 w 2233036"/>
                <a:gd name="connsiteY0" fmla="*/ 0 h 1508999"/>
                <a:gd name="connsiteX1" fmla="*/ 1362983 w 2233036"/>
                <a:gd name="connsiteY1" fmla="*/ 1508999 h 1508999"/>
                <a:gd name="connsiteX2" fmla="*/ 0 w 2233036"/>
                <a:gd name="connsiteY2" fmla="*/ 1508999 h 1508999"/>
              </a:gdLst>
              <a:ahLst/>
              <a:cxnLst>
                <a:cxn ang="0">
                  <a:pos x="connsiteX0" y="connsiteY0"/>
                </a:cxn>
                <a:cxn ang="0">
                  <a:pos x="connsiteX1" y="connsiteY1"/>
                </a:cxn>
                <a:cxn ang="0">
                  <a:pos x="connsiteX2" y="connsiteY2"/>
                </a:cxn>
              </a:cxnLst>
              <a:rect l="l" t="t" r="r" b="b"/>
              <a:pathLst>
                <a:path w="2233036" h="1508999">
                  <a:moveTo>
                    <a:pt x="2233036" y="0"/>
                  </a:moveTo>
                  <a:lnTo>
                    <a:pt x="1362983" y="1508999"/>
                  </a:lnTo>
                  <a:lnTo>
                    <a:pt x="0" y="1508999"/>
                  </a:lnTo>
                  <a:close/>
                </a:path>
              </a:pathLst>
            </a:custGeom>
            <a:gradFill>
              <a:gsLst>
                <a:gs pos="100000">
                  <a:srgbClr val="C3BDC4"/>
                </a:gs>
                <a:gs pos="41000">
                  <a:srgbClr val="E6EAE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a:off x="0" y="2351463"/>
              <a:ext cx="1413011" cy="1077537"/>
            </a:xfrm>
            <a:prstGeom prst="rtTriangle">
              <a:avLst/>
            </a:prstGeom>
            <a:gradFill>
              <a:gsLst>
                <a:gs pos="0">
                  <a:srgbClr val="EAE9EF"/>
                </a:gs>
                <a:gs pos="100000">
                  <a:srgbClr val="CCCDD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72874" y="3424701"/>
              <a:ext cx="1600891" cy="2190583"/>
            </a:xfrm>
            <a:custGeom>
              <a:avLst/>
              <a:gdLst>
                <a:gd name="connsiteX0" fmla="*/ 517872 w 1572106"/>
                <a:gd name="connsiteY0" fmla="*/ 0 h 2122526"/>
                <a:gd name="connsiteX1" fmla="*/ 1572106 w 1572106"/>
                <a:gd name="connsiteY1" fmla="*/ 2122526 h 2122526"/>
                <a:gd name="connsiteX2" fmla="*/ 0 w 1572106"/>
                <a:gd name="connsiteY2" fmla="*/ 1475934 h 2122526"/>
                <a:gd name="connsiteX3" fmla="*/ 517872 w 1572106"/>
                <a:gd name="connsiteY3" fmla="*/ 0 h 2122526"/>
                <a:gd name="connsiteX0-1" fmla="*/ 517872 w 1631189"/>
                <a:gd name="connsiteY0-2" fmla="*/ 0 h 2175922"/>
                <a:gd name="connsiteX1-3" fmla="*/ 1631189 w 1631189"/>
                <a:gd name="connsiteY1-4" fmla="*/ 2175922 h 2175922"/>
                <a:gd name="connsiteX2-5" fmla="*/ 0 w 1631189"/>
                <a:gd name="connsiteY2-6" fmla="*/ 1475934 h 2175922"/>
                <a:gd name="connsiteX3-7" fmla="*/ 517872 w 1631189"/>
                <a:gd name="connsiteY3-8" fmla="*/ 0 h 2175922"/>
                <a:gd name="connsiteX0-9" fmla="*/ 543634 w 1631189"/>
                <a:gd name="connsiteY0-10" fmla="*/ 0 h 2180126"/>
                <a:gd name="connsiteX1-11" fmla="*/ 1631189 w 1631189"/>
                <a:gd name="connsiteY1-12" fmla="*/ 2180126 h 2180126"/>
                <a:gd name="connsiteX2-13" fmla="*/ 0 w 1631189"/>
                <a:gd name="connsiteY2-14" fmla="*/ 1480138 h 2180126"/>
                <a:gd name="connsiteX3-15" fmla="*/ 543634 w 1631189"/>
                <a:gd name="connsiteY3-16" fmla="*/ 0 h 2180126"/>
                <a:gd name="connsiteX0-17" fmla="*/ 546258 w 1631189"/>
                <a:gd name="connsiteY0-18" fmla="*/ 0 h 2185264"/>
                <a:gd name="connsiteX1-19" fmla="*/ 1631189 w 1631189"/>
                <a:gd name="connsiteY1-20" fmla="*/ 2185264 h 2185264"/>
                <a:gd name="connsiteX2-21" fmla="*/ 0 w 1631189"/>
                <a:gd name="connsiteY2-22" fmla="*/ 1485276 h 2185264"/>
                <a:gd name="connsiteX3-23" fmla="*/ 546258 w 1631189"/>
                <a:gd name="connsiteY3-24" fmla="*/ 0 h 2185264"/>
              </a:gdLst>
              <a:ahLst/>
              <a:cxnLst>
                <a:cxn ang="0">
                  <a:pos x="connsiteX0-1" y="connsiteY0-2"/>
                </a:cxn>
                <a:cxn ang="0">
                  <a:pos x="connsiteX1-3" y="connsiteY1-4"/>
                </a:cxn>
                <a:cxn ang="0">
                  <a:pos x="connsiteX2-5" y="connsiteY2-6"/>
                </a:cxn>
                <a:cxn ang="0">
                  <a:pos x="connsiteX3-7" y="connsiteY3-8"/>
                </a:cxn>
              </a:cxnLst>
              <a:rect l="l" t="t" r="r" b="b"/>
              <a:pathLst>
                <a:path w="1631189" h="2185264">
                  <a:moveTo>
                    <a:pt x="546258" y="0"/>
                  </a:moveTo>
                  <a:lnTo>
                    <a:pt x="1631189" y="2185264"/>
                  </a:lnTo>
                  <a:lnTo>
                    <a:pt x="0" y="1485276"/>
                  </a:lnTo>
                  <a:lnTo>
                    <a:pt x="546258" y="0"/>
                  </a:lnTo>
                  <a:close/>
                </a:path>
              </a:pathLst>
            </a:custGeom>
            <a:gradFill>
              <a:gsLst>
                <a:gs pos="24000">
                  <a:srgbClr val="3E68BC"/>
                </a:gs>
                <a:gs pos="67000">
                  <a:srgbClr val="1D408F"/>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16"/>
            <p:cNvSpPr/>
            <p:nvPr/>
          </p:nvSpPr>
          <p:spPr>
            <a:xfrm>
              <a:off x="2402323" y="5353715"/>
              <a:ext cx="1311998" cy="1504285"/>
            </a:xfrm>
            <a:custGeom>
              <a:avLst/>
              <a:gdLst>
                <a:gd name="connsiteX0" fmla="*/ 873022 w 1311998"/>
                <a:gd name="connsiteY0" fmla="*/ 0 h 1504285"/>
                <a:gd name="connsiteX1" fmla="*/ 1311998 w 1311998"/>
                <a:gd name="connsiteY1" fmla="*/ 1027614 h 1504285"/>
                <a:gd name="connsiteX2" fmla="*/ 158453 w 1311998"/>
                <a:gd name="connsiteY2" fmla="*/ 1504285 h 1504285"/>
                <a:gd name="connsiteX3" fmla="*/ 0 w 1311998"/>
                <a:gd name="connsiteY3" fmla="*/ 1504285 h 1504285"/>
              </a:gdLst>
              <a:ahLst/>
              <a:cxnLst>
                <a:cxn ang="0">
                  <a:pos x="connsiteX0" y="connsiteY0"/>
                </a:cxn>
                <a:cxn ang="0">
                  <a:pos x="connsiteX1" y="connsiteY1"/>
                </a:cxn>
                <a:cxn ang="0">
                  <a:pos x="connsiteX2" y="connsiteY2"/>
                </a:cxn>
                <a:cxn ang="0">
                  <a:pos x="connsiteX3" y="connsiteY3"/>
                </a:cxn>
              </a:cxnLst>
              <a:rect l="l" t="t" r="r" b="b"/>
              <a:pathLst>
                <a:path w="1311998" h="1504285">
                  <a:moveTo>
                    <a:pt x="873022" y="0"/>
                  </a:moveTo>
                  <a:lnTo>
                    <a:pt x="1311998" y="1027614"/>
                  </a:lnTo>
                  <a:lnTo>
                    <a:pt x="158453" y="1504285"/>
                  </a:lnTo>
                  <a:lnTo>
                    <a:pt x="0" y="1504285"/>
                  </a:lnTo>
                  <a:close/>
                </a:path>
              </a:pathLst>
            </a:custGeom>
            <a:gradFill>
              <a:gsLst>
                <a:gs pos="82000">
                  <a:srgbClr val="3960AD"/>
                </a:gs>
                <a:gs pos="27000">
                  <a:srgbClr val="1D3D86"/>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userDrawn="1"/>
        </p:nvGrpSpPr>
        <p:grpSpPr>
          <a:xfrm flipH="1" flipV="1">
            <a:off x="7108321" y="0"/>
            <a:ext cx="5128649" cy="4506538"/>
            <a:chOff x="-35302" y="2351463"/>
            <a:chExt cx="5128649" cy="4506538"/>
          </a:xfrm>
        </p:grpSpPr>
        <p:sp>
          <p:nvSpPr>
            <p:cNvPr id="25" name="任意多边形 24"/>
            <p:cNvSpPr/>
            <p:nvPr/>
          </p:nvSpPr>
          <p:spPr>
            <a:xfrm>
              <a:off x="1228" y="3429000"/>
              <a:ext cx="1408517" cy="1084164"/>
            </a:xfrm>
            <a:custGeom>
              <a:avLst/>
              <a:gdLst>
                <a:gd name="connsiteX0" fmla="*/ 0 w 1408517"/>
                <a:gd name="connsiteY0" fmla="*/ 0 h 1084164"/>
                <a:gd name="connsiteX1" fmla="*/ 1408517 w 1408517"/>
                <a:gd name="connsiteY1" fmla="*/ 0 h 1084164"/>
                <a:gd name="connsiteX2" fmla="*/ 0 w 1408517"/>
                <a:gd name="connsiteY2" fmla="*/ 1084164 h 1084164"/>
                <a:gd name="connsiteX3" fmla="*/ 0 w 1408517"/>
                <a:gd name="connsiteY3" fmla="*/ 0 h 1084164"/>
              </a:gdLst>
              <a:ahLst/>
              <a:cxnLst>
                <a:cxn ang="0">
                  <a:pos x="connsiteX0" y="connsiteY0"/>
                </a:cxn>
                <a:cxn ang="0">
                  <a:pos x="connsiteX1" y="connsiteY1"/>
                </a:cxn>
                <a:cxn ang="0">
                  <a:pos x="connsiteX2" y="connsiteY2"/>
                </a:cxn>
                <a:cxn ang="0">
                  <a:pos x="connsiteX3" y="connsiteY3"/>
                </a:cxn>
              </a:cxnLst>
              <a:rect l="l" t="t" r="r" b="b"/>
              <a:pathLst>
                <a:path w="1408517" h="1084164">
                  <a:moveTo>
                    <a:pt x="0" y="0"/>
                  </a:moveTo>
                  <a:lnTo>
                    <a:pt x="1408517" y="0"/>
                  </a:lnTo>
                  <a:lnTo>
                    <a:pt x="0" y="1084164"/>
                  </a:lnTo>
                  <a:lnTo>
                    <a:pt x="0" y="0"/>
                  </a:lnTo>
                  <a:close/>
                </a:path>
              </a:pathLst>
            </a:custGeom>
            <a:gradFill>
              <a:gsLst>
                <a:gs pos="0">
                  <a:srgbClr val="ECECEE"/>
                </a:gs>
                <a:gs pos="80000">
                  <a:srgbClr val="B5AFB4"/>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264218" y="5355257"/>
              <a:ext cx="1829129" cy="1502743"/>
            </a:xfrm>
            <a:custGeom>
              <a:avLst/>
              <a:gdLst>
                <a:gd name="connsiteX0" fmla="*/ 12177 w 1829129"/>
                <a:gd name="connsiteY0" fmla="*/ 0 h 1502743"/>
                <a:gd name="connsiteX1" fmla="*/ 1829129 w 1829129"/>
                <a:gd name="connsiteY1" fmla="*/ 1502743 h 1502743"/>
                <a:gd name="connsiteX2" fmla="*/ 1677229 w 1829129"/>
                <a:gd name="connsiteY2" fmla="*/ 1502743 h 1502743"/>
                <a:gd name="connsiteX3" fmla="*/ 960867 w 1829129"/>
                <a:gd name="connsiteY3" fmla="*/ 1240733 h 1502743"/>
                <a:gd name="connsiteX4" fmla="*/ 447606 w 1829129"/>
                <a:gd name="connsiteY4" fmla="*/ 1045029 h 1502743"/>
                <a:gd name="connsiteX5" fmla="*/ 438976 w 1829129"/>
                <a:gd name="connsiteY5" fmla="*/ 1048596 h 1502743"/>
                <a:gd name="connsiteX6" fmla="*/ 0 w 1829129"/>
                <a:gd name="connsiteY6" fmla="*/ 20982 h 1502743"/>
                <a:gd name="connsiteX7" fmla="*/ 12177 w 1829129"/>
                <a:gd name="connsiteY7" fmla="*/ 0 h 150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129" h="1502743">
                  <a:moveTo>
                    <a:pt x="12177" y="0"/>
                  </a:moveTo>
                  <a:lnTo>
                    <a:pt x="1829129" y="1502743"/>
                  </a:lnTo>
                  <a:lnTo>
                    <a:pt x="1677229" y="1502743"/>
                  </a:lnTo>
                  <a:lnTo>
                    <a:pt x="960867" y="1240733"/>
                  </a:lnTo>
                  <a:lnTo>
                    <a:pt x="447606" y="1045029"/>
                  </a:lnTo>
                  <a:lnTo>
                    <a:pt x="438976" y="1048596"/>
                  </a:lnTo>
                  <a:lnTo>
                    <a:pt x="0" y="20982"/>
                  </a:lnTo>
                  <a:lnTo>
                    <a:pt x="12177" y="0"/>
                  </a:lnTo>
                  <a:close/>
                </a:path>
              </a:pathLst>
            </a:custGeom>
            <a:gradFill>
              <a:gsLst>
                <a:gs pos="41000">
                  <a:srgbClr val="1548A3"/>
                </a:gs>
                <a:gs pos="100000">
                  <a:srgbClr val="162364"/>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4539" y="5362202"/>
              <a:ext cx="3277693" cy="1495798"/>
            </a:xfrm>
            <a:custGeom>
              <a:avLst/>
              <a:gdLst>
                <a:gd name="connsiteX0" fmla="*/ 3277693 w 3277693"/>
                <a:gd name="connsiteY0" fmla="*/ 0 h 1495798"/>
                <a:gd name="connsiteX1" fmla="*/ 1061483 w 3277693"/>
                <a:gd name="connsiteY1" fmla="*/ 1495798 h 1495798"/>
                <a:gd name="connsiteX2" fmla="*/ 0 w 3277693"/>
                <a:gd name="connsiteY2" fmla="*/ 1495798 h 1495798"/>
                <a:gd name="connsiteX3" fmla="*/ 0 w 3277693"/>
                <a:gd name="connsiteY3" fmla="*/ 1045677 h 1495798"/>
                <a:gd name="connsiteX4" fmla="*/ 3277693 w 3277693"/>
                <a:gd name="connsiteY4" fmla="*/ 0 h 149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693" h="1495798">
                  <a:moveTo>
                    <a:pt x="3277693" y="0"/>
                  </a:moveTo>
                  <a:lnTo>
                    <a:pt x="1061483" y="1495798"/>
                  </a:lnTo>
                  <a:lnTo>
                    <a:pt x="0" y="1495798"/>
                  </a:lnTo>
                  <a:lnTo>
                    <a:pt x="0" y="1045677"/>
                  </a:lnTo>
                  <a:lnTo>
                    <a:pt x="3277693" y="0"/>
                  </a:lnTo>
                  <a:close/>
                </a:path>
              </a:pathLst>
            </a:custGeom>
            <a:gradFill>
              <a:gsLst>
                <a:gs pos="80000">
                  <a:srgbClr val="C3C1C9"/>
                </a:gs>
                <a:gs pos="40000">
                  <a:srgbClr val="F6F5FA"/>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23873" y="6373454"/>
              <a:ext cx="2461383" cy="484547"/>
            </a:xfrm>
            <a:custGeom>
              <a:avLst/>
              <a:gdLst>
                <a:gd name="connsiteX0" fmla="*/ 1172605 w 2461383"/>
                <a:gd name="connsiteY0" fmla="*/ 0 h 484547"/>
                <a:gd name="connsiteX1" fmla="*/ 1173240 w 2461383"/>
                <a:gd name="connsiteY1" fmla="*/ 1487 h 484547"/>
                <a:gd name="connsiteX2" fmla="*/ 1694496 w 2461383"/>
                <a:gd name="connsiteY2" fmla="*/ 192137 h 484547"/>
                <a:gd name="connsiteX3" fmla="*/ 2461383 w 2461383"/>
                <a:gd name="connsiteY3" fmla="*/ 484547 h 484547"/>
                <a:gd name="connsiteX4" fmla="*/ 0 w 2461383"/>
                <a:gd name="connsiteY4" fmla="*/ 484547 h 484547"/>
                <a:gd name="connsiteX5" fmla="*/ 1172605 w 2461383"/>
                <a:gd name="connsiteY5" fmla="*/ 0 h 48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383" h="484547">
                  <a:moveTo>
                    <a:pt x="1172605" y="0"/>
                  </a:moveTo>
                  <a:lnTo>
                    <a:pt x="1173240" y="1487"/>
                  </a:lnTo>
                  <a:lnTo>
                    <a:pt x="1694496" y="192137"/>
                  </a:lnTo>
                  <a:lnTo>
                    <a:pt x="2461383" y="484547"/>
                  </a:lnTo>
                  <a:lnTo>
                    <a:pt x="0" y="484547"/>
                  </a:lnTo>
                  <a:lnTo>
                    <a:pt x="1172605" y="0"/>
                  </a:lnTo>
                  <a:close/>
                </a:path>
              </a:pathLst>
            </a:custGeom>
            <a:gradFill>
              <a:gsLst>
                <a:gs pos="21000">
                  <a:srgbClr val="142F7C"/>
                </a:gs>
                <a:gs pos="54000">
                  <a:srgbClr val="16236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4539" y="3429000"/>
              <a:ext cx="1424284" cy="2938266"/>
            </a:xfrm>
            <a:custGeom>
              <a:avLst/>
              <a:gdLst>
                <a:gd name="connsiteX0" fmla="*/ 1422400 w 1424284"/>
                <a:gd name="connsiteY0" fmla="*/ 0 h 2938266"/>
                <a:gd name="connsiteX1" fmla="*/ 1424284 w 1424284"/>
                <a:gd name="connsiteY1" fmla="*/ 3793 h 2938266"/>
                <a:gd name="connsiteX2" fmla="*/ 899886 w 1424284"/>
                <a:gd name="connsiteY2" fmla="*/ 1480847 h 2938266"/>
                <a:gd name="connsiteX3" fmla="*/ 908787 w 1424284"/>
                <a:gd name="connsiteY3" fmla="*/ 1484508 h 2938266"/>
                <a:gd name="connsiteX4" fmla="*/ 899886 w 1424284"/>
                <a:gd name="connsiteY4" fmla="*/ 1509875 h 2938266"/>
                <a:gd name="connsiteX5" fmla="*/ 0 w 1424284"/>
                <a:gd name="connsiteY5" fmla="*/ 2938266 h 2938266"/>
                <a:gd name="connsiteX6" fmla="*/ 0 w 1424284"/>
                <a:gd name="connsiteY6" fmla="*/ 1132114 h 2938266"/>
                <a:gd name="connsiteX7" fmla="*/ 1422400 w 1424284"/>
                <a:gd name="connsiteY7" fmla="*/ 0 h 2938266"/>
                <a:gd name="connsiteX0-1" fmla="*/ 1422400 w 1424284"/>
                <a:gd name="connsiteY0-2" fmla="*/ 0 h 2938266"/>
                <a:gd name="connsiteX1-3" fmla="*/ 1424284 w 1424284"/>
                <a:gd name="connsiteY1-4" fmla="*/ 3793 h 2938266"/>
                <a:gd name="connsiteX2-5" fmla="*/ 899886 w 1424284"/>
                <a:gd name="connsiteY2-6" fmla="*/ 1480847 h 2938266"/>
                <a:gd name="connsiteX3-7" fmla="*/ 908787 w 1424284"/>
                <a:gd name="connsiteY3-8" fmla="*/ 1484508 h 2938266"/>
                <a:gd name="connsiteX4-9" fmla="*/ 899886 w 1424284"/>
                <a:gd name="connsiteY4-10" fmla="*/ 1509875 h 2938266"/>
                <a:gd name="connsiteX5-11" fmla="*/ 0 w 1424284"/>
                <a:gd name="connsiteY5-12" fmla="*/ 2938266 h 2938266"/>
                <a:gd name="connsiteX6-13" fmla="*/ 0 w 1424284"/>
                <a:gd name="connsiteY6-14" fmla="*/ 1101117 h 2938266"/>
                <a:gd name="connsiteX7-15" fmla="*/ 1422400 w 1424284"/>
                <a:gd name="connsiteY7-16" fmla="*/ 0 h 2938266"/>
                <a:gd name="connsiteX0-17" fmla="*/ 1422400 w 1424284"/>
                <a:gd name="connsiteY0-18" fmla="*/ 0 h 2938266"/>
                <a:gd name="connsiteX1-19" fmla="*/ 1424284 w 1424284"/>
                <a:gd name="connsiteY1-20" fmla="*/ 3793 h 2938266"/>
                <a:gd name="connsiteX2-21" fmla="*/ 899886 w 1424284"/>
                <a:gd name="connsiteY2-22" fmla="*/ 1480847 h 2938266"/>
                <a:gd name="connsiteX3-23" fmla="*/ 908787 w 1424284"/>
                <a:gd name="connsiteY3-24" fmla="*/ 1484508 h 2938266"/>
                <a:gd name="connsiteX4-25" fmla="*/ 899886 w 1424284"/>
                <a:gd name="connsiteY4-26" fmla="*/ 1509875 h 2938266"/>
                <a:gd name="connsiteX5-27" fmla="*/ 0 w 1424284"/>
                <a:gd name="connsiteY5-28" fmla="*/ 2938266 h 2938266"/>
                <a:gd name="connsiteX6-29" fmla="*/ 0 w 1424284"/>
                <a:gd name="connsiteY6-30" fmla="*/ 1080453 h 2938266"/>
                <a:gd name="connsiteX7-31" fmla="*/ 1422400 w 1424284"/>
                <a:gd name="connsiteY7-32" fmla="*/ 0 h 29382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424284" h="2938266">
                  <a:moveTo>
                    <a:pt x="1422400" y="0"/>
                  </a:moveTo>
                  <a:lnTo>
                    <a:pt x="1424284" y="3793"/>
                  </a:lnTo>
                  <a:lnTo>
                    <a:pt x="899886" y="1480847"/>
                  </a:lnTo>
                  <a:lnTo>
                    <a:pt x="908787" y="1484508"/>
                  </a:lnTo>
                  <a:lnTo>
                    <a:pt x="899886" y="1509875"/>
                  </a:lnTo>
                  <a:lnTo>
                    <a:pt x="0" y="2938266"/>
                  </a:lnTo>
                  <a:lnTo>
                    <a:pt x="0" y="1080453"/>
                  </a:lnTo>
                  <a:lnTo>
                    <a:pt x="1422400" y="0"/>
                  </a:lnTo>
                  <a:close/>
                </a:path>
              </a:pathLst>
            </a:custGeom>
            <a:gradFill>
              <a:gsLst>
                <a:gs pos="41000">
                  <a:srgbClr val="143E90"/>
                </a:gs>
                <a:gs pos="100000">
                  <a:srgbClr val="102D6A"/>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5302" y="4908325"/>
              <a:ext cx="2510971" cy="1505435"/>
            </a:xfrm>
            <a:custGeom>
              <a:avLst/>
              <a:gdLst>
                <a:gd name="connsiteX0" fmla="*/ 908787 w 2510971"/>
                <a:gd name="connsiteY0" fmla="*/ 0 h 1505435"/>
                <a:gd name="connsiteX1" fmla="*/ 2480893 w 2510971"/>
                <a:gd name="connsiteY1" fmla="*/ 646592 h 1505435"/>
                <a:gd name="connsiteX2" fmla="*/ 2510971 w 2510971"/>
                <a:gd name="connsiteY2" fmla="*/ 707149 h 1505435"/>
                <a:gd name="connsiteX3" fmla="*/ 0 w 2510971"/>
                <a:gd name="connsiteY3" fmla="*/ 1505435 h 1505435"/>
                <a:gd name="connsiteX4" fmla="*/ 0 w 2510971"/>
                <a:gd name="connsiteY4" fmla="*/ 1453758 h 1505435"/>
                <a:gd name="connsiteX5" fmla="*/ 899886 w 2510971"/>
                <a:gd name="connsiteY5" fmla="*/ 25367 h 1505435"/>
                <a:gd name="connsiteX6" fmla="*/ 908787 w 2510971"/>
                <a:gd name="connsiteY6" fmla="*/ 0 h 150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971" h="1505435">
                  <a:moveTo>
                    <a:pt x="908787" y="0"/>
                  </a:moveTo>
                  <a:lnTo>
                    <a:pt x="2480893" y="646592"/>
                  </a:lnTo>
                  <a:lnTo>
                    <a:pt x="2510971" y="707149"/>
                  </a:lnTo>
                  <a:lnTo>
                    <a:pt x="0" y="1505435"/>
                  </a:lnTo>
                  <a:lnTo>
                    <a:pt x="0" y="1453758"/>
                  </a:lnTo>
                  <a:lnTo>
                    <a:pt x="899886" y="25367"/>
                  </a:lnTo>
                  <a:lnTo>
                    <a:pt x="908787" y="0"/>
                  </a:lnTo>
                  <a:close/>
                </a:path>
              </a:pathLst>
            </a:custGeom>
            <a:gradFill>
              <a:gsLst>
                <a:gs pos="21000">
                  <a:srgbClr val="1C4192"/>
                </a:gs>
                <a:gs pos="54000">
                  <a:srgbClr val="172569"/>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任意多边形 41"/>
            <p:cNvSpPr/>
            <p:nvPr/>
          </p:nvSpPr>
          <p:spPr>
            <a:xfrm>
              <a:off x="1042694" y="5349001"/>
              <a:ext cx="2233036" cy="1508999"/>
            </a:xfrm>
            <a:custGeom>
              <a:avLst/>
              <a:gdLst>
                <a:gd name="connsiteX0" fmla="*/ 2233036 w 2233036"/>
                <a:gd name="connsiteY0" fmla="*/ 0 h 1508999"/>
                <a:gd name="connsiteX1" fmla="*/ 1362983 w 2233036"/>
                <a:gd name="connsiteY1" fmla="*/ 1508999 h 1508999"/>
                <a:gd name="connsiteX2" fmla="*/ 0 w 2233036"/>
                <a:gd name="connsiteY2" fmla="*/ 1508999 h 1508999"/>
              </a:gdLst>
              <a:ahLst/>
              <a:cxnLst>
                <a:cxn ang="0">
                  <a:pos x="connsiteX0" y="connsiteY0"/>
                </a:cxn>
                <a:cxn ang="0">
                  <a:pos x="connsiteX1" y="connsiteY1"/>
                </a:cxn>
                <a:cxn ang="0">
                  <a:pos x="connsiteX2" y="connsiteY2"/>
                </a:cxn>
              </a:cxnLst>
              <a:rect l="l" t="t" r="r" b="b"/>
              <a:pathLst>
                <a:path w="2233036" h="1508999">
                  <a:moveTo>
                    <a:pt x="2233036" y="0"/>
                  </a:moveTo>
                  <a:lnTo>
                    <a:pt x="1362983" y="1508999"/>
                  </a:lnTo>
                  <a:lnTo>
                    <a:pt x="0" y="1508999"/>
                  </a:lnTo>
                  <a:close/>
                </a:path>
              </a:pathLst>
            </a:custGeom>
            <a:gradFill>
              <a:gsLst>
                <a:gs pos="100000">
                  <a:srgbClr val="C3BDC4"/>
                </a:gs>
                <a:gs pos="41000">
                  <a:srgbClr val="E6EAE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p:nvSpPr>
          <p:spPr>
            <a:xfrm>
              <a:off x="0" y="2351463"/>
              <a:ext cx="1413011" cy="1077537"/>
            </a:xfrm>
            <a:prstGeom prst="rtTriangle">
              <a:avLst/>
            </a:prstGeom>
            <a:gradFill>
              <a:gsLst>
                <a:gs pos="0">
                  <a:srgbClr val="EAE9EF"/>
                </a:gs>
                <a:gs pos="100000">
                  <a:srgbClr val="CCCDD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72874" y="3424701"/>
              <a:ext cx="1600891" cy="2190583"/>
            </a:xfrm>
            <a:custGeom>
              <a:avLst/>
              <a:gdLst>
                <a:gd name="connsiteX0" fmla="*/ 517872 w 1572106"/>
                <a:gd name="connsiteY0" fmla="*/ 0 h 2122526"/>
                <a:gd name="connsiteX1" fmla="*/ 1572106 w 1572106"/>
                <a:gd name="connsiteY1" fmla="*/ 2122526 h 2122526"/>
                <a:gd name="connsiteX2" fmla="*/ 0 w 1572106"/>
                <a:gd name="connsiteY2" fmla="*/ 1475934 h 2122526"/>
                <a:gd name="connsiteX3" fmla="*/ 517872 w 1572106"/>
                <a:gd name="connsiteY3" fmla="*/ 0 h 2122526"/>
                <a:gd name="connsiteX0-1" fmla="*/ 517872 w 1631189"/>
                <a:gd name="connsiteY0-2" fmla="*/ 0 h 2175922"/>
                <a:gd name="connsiteX1-3" fmla="*/ 1631189 w 1631189"/>
                <a:gd name="connsiteY1-4" fmla="*/ 2175922 h 2175922"/>
                <a:gd name="connsiteX2-5" fmla="*/ 0 w 1631189"/>
                <a:gd name="connsiteY2-6" fmla="*/ 1475934 h 2175922"/>
                <a:gd name="connsiteX3-7" fmla="*/ 517872 w 1631189"/>
                <a:gd name="connsiteY3-8" fmla="*/ 0 h 2175922"/>
                <a:gd name="connsiteX0-9" fmla="*/ 543634 w 1631189"/>
                <a:gd name="connsiteY0-10" fmla="*/ 0 h 2180126"/>
                <a:gd name="connsiteX1-11" fmla="*/ 1631189 w 1631189"/>
                <a:gd name="connsiteY1-12" fmla="*/ 2180126 h 2180126"/>
                <a:gd name="connsiteX2-13" fmla="*/ 0 w 1631189"/>
                <a:gd name="connsiteY2-14" fmla="*/ 1480138 h 2180126"/>
                <a:gd name="connsiteX3-15" fmla="*/ 543634 w 1631189"/>
                <a:gd name="connsiteY3-16" fmla="*/ 0 h 2180126"/>
                <a:gd name="connsiteX0-17" fmla="*/ 546258 w 1631189"/>
                <a:gd name="connsiteY0-18" fmla="*/ 0 h 2185264"/>
                <a:gd name="connsiteX1-19" fmla="*/ 1631189 w 1631189"/>
                <a:gd name="connsiteY1-20" fmla="*/ 2185264 h 2185264"/>
                <a:gd name="connsiteX2-21" fmla="*/ 0 w 1631189"/>
                <a:gd name="connsiteY2-22" fmla="*/ 1485276 h 2185264"/>
                <a:gd name="connsiteX3-23" fmla="*/ 546258 w 1631189"/>
                <a:gd name="connsiteY3-24" fmla="*/ 0 h 2185264"/>
              </a:gdLst>
              <a:ahLst/>
              <a:cxnLst>
                <a:cxn ang="0">
                  <a:pos x="connsiteX0-1" y="connsiteY0-2"/>
                </a:cxn>
                <a:cxn ang="0">
                  <a:pos x="connsiteX1-3" y="connsiteY1-4"/>
                </a:cxn>
                <a:cxn ang="0">
                  <a:pos x="connsiteX2-5" y="connsiteY2-6"/>
                </a:cxn>
                <a:cxn ang="0">
                  <a:pos x="connsiteX3-7" y="connsiteY3-8"/>
                </a:cxn>
              </a:cxnLst>
              <a:rect l="l" t="t" r="r" b="b"/>
              <a:pathLst>
                <a:path w="1631189" h="2185264">
                  <a:moveTo>
                    <a:pt x="546258" y="0"/>
                  </a:moveTo>
                  <a:lnTo>
                    <a:pt x="1631189" y="2185264"/>
                  </a:lnTo>
                  <a:lnTo>
                    <a:pt x="0" y="1485276"/>
                  </a:lnTo>
                  <a:lnTo>
                    <a:pt x="546258" y="0"/>
                  </a:lnTo>
                  <a:close/>
                </a:path>
              </a:pathLst>
            </a:custGeom>
            <a:gradFill>
              <a:gsLst>
                <a:gs pos="24000">
                  <a:srgbClr val="3E68BC"/>
                </a:gs>
                <a:gs pos="67000">
                  <a:srgbClr val="1D408F"/>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任意多边形 44"/>
            <p:cNvSpPr/>
            <p:nvPr/>
          </p:nvSpPr>
          <p:spPr>
            <a:xfrm>
              <a:off x="2402323" y="5353715"/>
              <a:ext cx="1311998" cy="1504285"/>
            </a:xfrm>
            <a:custGeom>
              <a:avLst/>
              <a:gdLst>
                <a:gd name="connsiteX0" fmla="*/ 873022 w 1311998"/>
                <a:gd name="connsiteY0" fmla="*/ 0 h 1504285"/>
                <a:gd name="connsiteX1" fmla="*/ 1311998 w 1311998"/>
                <a:gd name="connsiteY1" fmla="*/ 1027614 h 1504285"/>
                <a:gd name="connsiteX2" fmla="*/ 158453 w 1311998"/>
                <a:gd name="connsiteY2" fmla="*/ 1504285 h 1504285"/>
                <a:gd name="connsiteX3" fmla="*/ 0 w 1311998"/>
                <a:gd name="connsiteY3" fmla="*/ 1504285 h 1504285"/>
              </a:gdLst>
              <a:ahLst/>
              <a:cxnLst>
                <a:cxn ang="0">
                  <a:pos x="connsiteX0" y="connsiteY0"/>
                </a:cxn>
                <a:cxn ang="0">
                  <a:pos x="connsiteX1" y="connsiteY1"/>
                </a:cxn>
                <a:cxn ang="0">
                  <a:pos x="connsiteX2" y="connsiteY2"/>
                </a:cxn>
                <a:cxn ang="0">
                  <a:pos x="connsiteX3" y="connsiteY3"/>
                </a:cxn>
              </a:cxnLst>
              <a:rect l="l" t="t" r="r" b="b"/>
              <a:pathLst>
                <a:path w="1311998" h="1504285">
                  <a:moveTo>
                    <a:pt x="873022" y="0"/>
                  </a:moveTo>
                  <a:lnTo>
                    <a:pt x="1311998" y="1027614"/>
                  </a:lnTo>
                  <a:lnTo>
                    <a:pt x="158453" y="1504285"/>
                  </a:lnTo>
                  <a:lnTo>
                    <a:pt x="0" y="1504285"/>
                  </a:lnTo>
                  <a:close/>
                </a:path>
              </a:pathLst>
            </a:custGeom>
            <a:gradFill>
              <a:gsLst>
                <a:gs pos="82000">
                  <a:srgbClr val="3960AD"/>
                </a:gs>
                <a:gs pos="27000">
                  <a:srgbClr val="1D3D86"/>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98" name="组合 297"/>
          <p:cNvGrpSpPr/>
          <p:nvPr userDrawn="1"/>
        </p:nvGrpSpPr>
        <p:grpSpPr>
          <a:xfrm>
            <a:off x="0" y="4483"/>
            <a:ext cx="12192060" cy="6858000"/>
            <a:chOff x="0" y="4483"/>
            <a:chExt cx="12192060" cy="6858000"/>
          </a:xfrm>
        </p:grpSpPr>
        <p:cxnSp>
          <p:nvCxnSpPr>
            <p:cNvPr id="9" name="直接连接符 8"/>
            <p:cNvCxnSpPr/>
            <p:nvPr userDrawn="1"/>
          </p:nvCxnSpPr>
          <p:spPr>
            <a:xfrm>
              <a:off x="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717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434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2151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2868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3585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4303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5020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5737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6454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7171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7888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8606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9323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10040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10757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a:off x="11474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12192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12909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13626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a:off x="14343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150607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a:off x="157779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a:off x="164951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a:off x="172123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a:off x="179295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a:off x="186466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a:off x="193638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a:off x="200810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a:off x="207982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a:off x="215154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a:off x="222325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a:off x="229497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a:off x="236669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a:off x="243841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a:off x="251013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a:off x="258184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a:off x="265356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a:off x="272528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a:off x="279700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a:off x="286872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a:off x="294043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301215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a:off x="308387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315559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322731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329902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337074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344246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351418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358590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36576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37293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38010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38727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39444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40162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a:off x="40879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userDrawn="1"/>
          </p:nvCxnSpPr>
          <p:spPr>
            <a:xfrm>
              <a:off x="41596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userDrawn="1"/>
          </p:nvCxnSpPr>
          <p:spPr>
            <a:xfrm>
              <a:off x="42313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userDrawn="1"/>
          </p:nvCxnSpPr>
          <p:spPr>
            <a:xfrm>
              <a:off x="43030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userDrawn="1"/>
          </p:nvCxnSpPr>
          <p:spPr>
            <a:xfrm>
              <a:off x="43747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userDrawn="1"/>
          </p:nvCxnSpPr>
          <p:spPr>
            <a:xfrm>
              <a:off x="44465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userDrawn="1"/>
          </p:nvCxnSpPr>
          <p:spPr>
            <a:xfrm>
              <a:off x="45182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userDrawn="1"/>
          </p:nvCxnSpPr>
          <p:spPr>
            <a:xfrm>
              <a:off x="45899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userDrawn="1"/>
          </p:nvCxnSpPr>
          <p:spPr>
            <a:xfrm>
              <a:off x="46616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userDrawn="1"/>
          </p:nvCxnSpPr>
          <p:spPr>
            <a:xfrm>
              <a:off x="47333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userDrawn="1"/>
          </p:nvCxnSpPr>
          <p:spPr>
            <a:xfrm>
              <a:off x="48051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userDrawn="1"/>
          </p:nvCxnSpPr>
          <p:spPr>
            <a:xfrm>
              <a:off x="48768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userDrawn="1"/>
          </p:nvCxnSpPr>
          <p:spPr>
            <a:xfrm>
              <a:off x="49485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50202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509197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516369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523541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530713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537885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545056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552228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559400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566572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573744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580915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588087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userDrawn="1"/>
          </p:nvCxnSpPr>
          <p:spPr>
            <a:xfrm>
              <a:off x="595259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userDrawn="1"/>
          </p:nvCxnSpPr>
          <p:spPr>
            <a:xfrm>
              <a:off x="602431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userDrawn="1"/>
          </p:nvCxnSpPr>
          <p:spPr>
            <a:xfrm>
              <a:off x="609603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userDrawn="1"/>
          </p:nvCxnSpPr>
          <p:spPr>
            <a:xfrm>
              <a:off x="616774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userDrawn="1"/>
          </p:nvCxnSpPr>
          <p:spPr>
            <a:xfrm>
              <a:off x="623946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userDrawn="1"/>
          </p:nvCxnSpPr>
          <p:spPr>
            <a:xfrm>
              <a:off x="631118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userDrawn="1"/>
          </p:nvCxnSpPr>
          <p:spPr>
            <a:xfrm>
              <a:off x="638290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userDrawn="1"/>
          </p:nvCxnSpPr>
          <p:spPr>
            <a:xfrm>
              <a:off x="645462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userDrawn="1"/>
          </p:nvCxnSpPr>
          <p:spPr>
            <a:xfrm>
              <a:off x="652633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userDrawn="1"/>
          </p:nvCxnSpPr>
          <p:spPr>
            <a:xfrm>
              <a:off x="659805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userDrawn="1"/>
          </p:nvCxnSpPr>
          <p:spPr>
            <a:xfrm>
              <a:off x="666977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userDrawn="1"/>
          </p:nvCxnSpPr>
          <p:spPr>
            <a:xfrm>
              <a:off x="674149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userDrawn="1"/>
          </p:nvCxnSpPr>
          <p:spPr>
            <a:xfrm>
              <a:off x="681321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userDrawn="1"/>
          </p:nvCxnSpPr>
          <p:spPr>
            <a:xfrm>
              <a:off x="688492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userDrawn="1"/>
          </p:nvCxnSpPr>
          <p:spPr>
            <a:xfrm>
              <a:off x="695664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userDrawn="1"/>
          </p:nvCxnSpPr>
          <p:spPr>
            <a:xfrm>
              <a:off x="702836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userDrawn="1"/>
          </p:nvCxnSpPr>
          <p:spPr>
            <a:xfrm>
              <a:off x="710008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userDrawn="1"/>
          </p:nvCxnSpPr>
          <p:spPr>
            <a:xfrm>
              <a:off x="717180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userDrawn="1"/>
          </p:nvCxnSpPr>
          <p:spPr>
            <a:xfrm>
              <a:off x="72435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userDrawn="1"/>
          </p:nvCxnSpPr>
          <p:spPr>
            <a:xfrm>
              <a:off x="73152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userDrawn="1"/>
          </p:nvCxnSpPr>
          <p:spPr>
            <a:xfrm>
              <a:off x="73869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userDrawn="1"/>
          </p:nvCxnSpPr>
          <p:spPr>
            <a:xfrm>
              <a:off x="74586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userDrawn="1"/>
          </p:nvCxnSpPr>
          <p:spPr>
            <a:xfrm>
              <a:off x="75303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userDrawn="1"/>
          </p:nvCxnSpPr>
          <p:spPr>
            <a:xfrm>
              <a:off x="76021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userDrawn="1"/>
          </p:nvCxnSpPr>
          <p:spPr>
            <a:xfrm>
              <a:off x="76738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userDrawn="1"/>
          </p:nvCxnSpPr>
          <p:spPr>
            <a:xfrm>
              <a:off x="77455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userDrawn="1"/>
          </p:nvCxnSpPr>
          <p:spPr>
            <a:xfrm>
              <a:off x="78172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userDrawn="1"/>
          </p:nvCxnSpPr>
          <p:spPr>
            <a:xfrm>
              <a:off x="78889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userDrawn="1"/>
          </p:nvCxnSpPr>
          <p:spPr>
            <a:xfrm>
              <a:off x="79606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userDrawn="1"/>
          </p:nvCxnSpPr>
          <p:spPr>
            <a:xfrm>
              <a:off x="80324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userDrawn="1"/>
          </p:nvCxnSpPr>
          <p:spPr>
            <a:xfrm>
              <a:off x="81041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userDrawn="1"/>
          </p:nvCxnSpPr>
          <p:spPr>
            <a:xfrm>
              <a:off x="81758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userDrawn="1"/>
          </p:nvCxnSpPr>
          <p:spPr>
            <a:xfrm>
              <a:off x="82475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userDrawn="1"/>
          </p:nvCxnSpPr>
          <p:spPr>
            <a:xfrm>
              <a:off x="83192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userDrawn="1"/>
          </p:nvCxnSpPr>
          <p:spPr>
            <a:xfrm>
              <a:off x="83910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userDrawn="1"/>
          </p:nvCxnSpPr>
          <p:spPr>
            <a:xfrm>
              <a:off x="84627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userDrawn="1"/>
          </p:nvCxnSpPr>
          <p:spPr>
            <a:xfrm>
              <a:off x="85344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userDrawn="1"/>
          </p:nvCxnSpPr>
          <p:spPr>
            <a:xfrm>
              <a:off x="86061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userDrawn="1"/>
          </p:nvCxnSpPr>
          <p:spPr>
            <a:xfrm>
              <a:off x="867787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userDrawn="1"/>
          </p:nvCxnSpPr>
          <p:spPr>
            <a:xfrm>
              <a:off x="874959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userDrawn="1"/>
          </p:nvCxnSpPr>
          <p:spPr>
            <a:xfrm>
              <a:off x="882131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userDrawn="1"/>
          </p:nvCxnSpPr>
          <p:spPr>
            <a:xfrm>
              <a:off x="889303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userDrawn="1"/>
          </p:nvCxnSpPr>
          <p:spPr>
            <a:xfrm>
              <a:off x="896475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userDrawn="1"/>
          </p:nvCxnSpPr>
          <p:spPr>
            <a:xfrm>
              <a:off x="903646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userDrawn="1"/>
          </p:nvCxnSpPr>
          <p:spPr>
            <a:xfrm>
              <a:off x="910818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userDrawn="1"/>
          </p:nvCxnSpPr>
          <p:spPr>
            <a:xfrm>
              <a:off x="917990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userDrawn="1"/>
          </p:nvCxnSpPr>
          <p:spPr>
            <a:xfrm>
              <a:off x="925162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userDrawn="1"/>
          </p:nvCxnSpPr>
          <p:spPr>
            <a:xfrm>
              <a:off x="932334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userDrawn="1"/>
          </p:nvCxnSpPr>
          <p:spPr>
            <a:xfrm>
              <a:off x="939505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userDrawn="1"/>
          </p:nvCxnSpPr>
          <p:spPr>
            <a:xfrm>
              <a:off x="946677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userDrawn="1"/>
          </p:nvCxnSpPr>
          <p:spPr>
            <a:xfrm>
              <a:off x="953849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userDrawn="1"/>
          </p:nvCxnSpPr>
          <p:spPr>
            <a:xfrm>
              <a:off x="961021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userDrawn="1"/>
          </p:nvCxnSpPr>
          <p:spPr>
            <a:xfrm>
              <a:off x="968193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userDrawn="1"/>
          </p:nvCxnSpPr>
          <p:spPr>
            <a:xfrm>
              <a:off x="975364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userDrawn="1"/>
          </p:nvCxnSpPr>
          <p:spPr>
            <a:xfrm>
              <a:off x="982536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userDrawn="1"/>
          </p:nvCxnSpPr>
          <p:spPr>
            <a:xfrm>
              <a:off x="989708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userDrawn="1"/>
          </p:nvCxnSpPr>
          <p:spPr>
            <a:xfrm>
              <a:off x="996880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userDrawn="1"/>
          </p:nvCxnSpPr>
          <p:spPr>
            <a:xfrm>
              <a:off x="1004052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userDrawn="1"/>
          </p:nvCxnSpPr>
          <p:spPr>
            <a:xfrm>
              <a:off x="1011223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userDrawn="1"/>
          </p:nvCxnSpPr>
          <p:spPr>
            <a:xfrm>
              <a:off x="1018395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userDrawn="1"/>
          </p:nvCxnSpPr>
          <p:spPr>
            <a:xfrm>
              <a:off x="1025567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userDrawn="1"/>
          </p:nvCxnSpPr>
          <p:spPr>
            <a:xfrm>
              <a:off x="1032739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userDrawn="1"/>
          </p:nvCxnSpPr>
          <p:spPr>
            <a:xfrm>
              <a:off x="1039911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userDrawn="1"/>
          </p:nvCxnSpPr>
          <p:spPr>
            <a:xfrm>
              <a:off x="1047082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userDrawn="1"/>
          </p:nvCxnSpPr>
          <p:spPr>
            <a:xfrm>
              <a:off x="1054254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userDrawn="1"/>
          </p:nvCxnSpPr>
          <p:spPr>
            <a:xfrm>
              <a:off x="1061426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userDrawn="1"/>
          </p:nvCxnSpPr>
          <p:spPr>
            <a:xfrm>
              <a:off x="1068598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userDrawn="1"/>
          </p:nvCxnSpPr>
          <p:spPr>
            <a:xfrm>
              <a:off x="1075770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userDrawn="1"/>
          </p:nvCxnSpPr>
          <p:spPr>
            <a:xfrm>
              <a:off x="108294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userDrawn="1"/>
          </p:nvCxnSpPr>
          <p:spPr>
            <a:xfrm>
              <a:off x="109011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userDrawn="1"/>
          </p:nvCxnSpPr>
          <p:spPr>
            <a:xfrm>
              <a:off x="109728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userDrawn="1"/>
          </p:nvCxnSpPr>
          <p:spPr>
            <a:xfrm>
              <a:off x="110445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userDrawn="1"/>
          </p:nvCxnSpPr>
          <p:spPr>
            <a:xfrm>
              <a:off x="111162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userDrawn="1"/>
          </p:nvCxnSpPr>
          <p:spPr>
            <a:xfrm>
              <a:off x="111880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userDrawn="1"/>
          </p:nvCxnSpPr>
          <p:spPr>
            <a:xfrm>
              <a:off x="112597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userDrawn="1"/>
          </p:nvCxnSpPr>
          <p:spPr>
            <a:xfrm>
              <a:off x="113314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userDrawn="1"/>
          </p:nvCxnSpPr>
          <p:spPr>
            <a:xfrm>
              <a:off x="114031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userDrawn="1"/>
          </p:nvCxnSpPr>
          <p:spPr>
            <a:xfrm>
              <a:off x="114748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userDrawn="1"/>
          </p:nvCxnSpPr>
          <p:spPr>
            <a:xfrm>
              <a:off x="115465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userDrawn="1"/>
          </p:nvCxnSpPr>
          <p:spPr>
            <a:xfrm>
              <a:off x="116183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userDrawn="1"/>
          </p:nvCxnSpPr>
          <p:spPr>
            <a:xfrm>
              <a:off x="116900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userDrawn="1"/>
          </p:nvCxnSpPr>
          <p:spPr>
            <a:xfrm>
              <a:off x="117617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userDrawn="1"/>
          </p:nvCxnSpPr>
          <p:spPr>
            <a:xfrm>
              <a:off x="118334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userDrawn="1"/>
          </p:nvCxnSpPr>
          <p:spPr>
            <a:xfrm>
              <a:off x="119051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userDrawn="1"/>
          </p:nvCxnSpPr>
          <p:spPr>
            <a:xfrm>
              <a:off x="119769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userDrawn="1"/>
          </p:nvCxnSpPr>
          <p:spPr>
            <a:xfrm>
              <a:off x="120486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userDrawn="1"/>
          </p:nvCxnSpPr>
          <p:spPr>
            <a:xfrm>
              <a:off x="121203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userDrawn="1"/>
          </p:nvCxnSpPr>
          <p:spPr>
            <a:xfrm>
              <a:off x="121920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cxnSp>
        <p:nvCxnSpPr>
          <p:cNvPr id="181" name="直接连接符 180"/>
          <p:cNvCxnSpPr/>
          <p:nvPr userDrawn="1"/>
        </p:nvCxnSpPr>
        <p:spPr>
          <a:xfrm>
            <a:off x="-463981" y="44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userDrawn="1"/>
        </p:nvCxnSpPr>
        <p:spPr>
          <a:xfrm>
            <a:off x="-463981" y="737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userDrawn="1"/>
        </p:nvCxnSpPr>
        <p:spPr>
          <a:xfrm>
            <a:off x="-463981" y="1430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userDrawn="1"/>
        </p:nvCxnSpPr>
        <p:spPr>
          <a:xfrm>
            <a:off x="-463981" y="2122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userDrawn="1"/>
        </p:nvCxnSpPr>
        <p:spPr>
          <a:xfrm>
            <a:off x="-463981" y="2815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userDrawn="1"/>
        </p:nvCxnSpPr>
        <p:spPr>
          <a:xfrm>
            <a:off x="-463981" y="3508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userDrawn="1"/>
        </p:nvCxnSpPr>
        <p:spPr>
          <a:xfrm>
            <a:off x="-463981" y="4201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userDrawn="1"/>
        </p:nvCxnSpPr>
        <p:spPr>
          <a:xfrm>
            <a:off x="-463981" y="4893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userDrawn="1"/>
        </p:nvCxnSpPr>
        <p:spPr>
          <a:xfrm>
            <a:off x="-463981" y="5586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userDrawn="1"/>
        </p:nvCxnSpPr>
        <p:spPr>
          <a:xfrm>
            <a:off x="-463981" y="6279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userDrawn="1"/>
        </p:nvCxnSpPr>
        <p:spPr>
          <a:xfrm>
            <a:off x="-463981" y="6971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userDrawn="1"/>
        </p:nvCxnSpPr>
        <p:spPr>
          <a:xfrm>
            <a:off x="-463981" y="7664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userDrawn="1"/>
        </p:nvCxnSpPr>
        <p:spPr>
          <a:xfrm>
            <a:off x="-463981" y="8357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userDrawn="1"/>
        </p:nvCxnSpPr>
        <p:spPr>
          <a:xfrm>
            <a:off x="-463981" y="9049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userDrawn="1"/>
        </p:nvCxnSpPr>
        <p:spPr>
          <a:xfrm>
            <a:off x="-463981" y="9742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userDrawn="1"/>
        </p:nvCxnSpPr>
        <p:spPr>
          <a:xfrm>
            <a:off x="-463981" y="10435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userDrawn="1"/>
        </p:nvCxnSpPr>
        <p:spPr>
          <a:xfrm>
            <a:off x="-463981" y="11128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userDrawn="1"/>
        </p:nvCxnSpPr>
        <p:spPr>
          <a:xfrm>
            <a:off x="-463981" y="11820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userDrawn="1"/>
        </p:nvCxnSpPr>
        <p:spPr>
          <a:xfrm>
            <a:off x="-463981" y="12513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userDrawn="1"/>
        </p:nvCxnSpPr>
        <p:spPr>
          <a:xfrm>
            <a:off x="-463981" y="13206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userDrawn="1"/>
        </p:nvCxnSpPr>
        <p:spPr>
          <a:xfrm>
            <a:off x="-463981" y="13898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userDrawn="1"/>
        </p:nvCxnSpPr>
        <p:spPr>
          <a:xfrm>
            <a:off x="-463981" y="14591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userDrawn="1"/>
        </p:nvCxnSpPr>
        <p:spPr>
          <a:xfrm>
            <a:off x="-463981" y="15284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userDrawn="1"/>
        </p:nvCxnSpPr>
        <p:spPr>
          <a:xfrm>
            <a:off x="-463981" y="15976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userDrawn="1"/>
        </p:nvCxnSpPr>
        <p:spPr>
          <a:xfrm>
            <a:off x="-463981" y="16669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userDrawn="1"/>
        </p:nvCxnSpPr>
        <p:spPr>
          <a:xfrm>
            <a:off x="-463981" y="17362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userDrawn="1"/>
        </p:nvCxnSpPr>
        <p:spPr>
          <a:xfrm>
            <a:off x="-463981" y="18055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userDrawn="1"/>
        </p:nvCxnSpPr>
        <p:spPr>
          <a:xfrm>
            <a:off x="-463981" y="18747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userDrawn="1"/>
        </p:nvCxnSpPr>
        <p:spPr>
          <a:xfrm>
            <a:off x="-463981" y="19440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userDrawn="1"/>
        </p:nvCxnSpPr>
        <p:spPr>
          <a:xfrm>
            <a:off x="-463981" y="20133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userDrawn="1"/>
        </p:nvCxnSpPr>
        <p:spPr>
          <a:xfrm>
            <a:off x="-463981" y="20825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userDrawn="1"/>
        </p:nvCxnSpPr>
        <p:spPr>
          <a:xfrm>
            <a:off x="-463981" y="21518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userDrawn="1"/>
        </p:nvCxnSpPr>
        <p:spPr>
          <a:xfrm>
            <a:off x="-463981" y="22211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userDrawn="1"/>
        </p:nvCxnSpPr>
        <p:spPr>
          <a:xfrm>
            <a:off x="-463981" y="22903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userDrawn="1"/>
        </p:nvCxnSpPr>
        <p:spPr>
          <a:xfrm>
            <a:off x="-463981" y="23596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userDrawn="1"/>
        </p:nvCxnSpPr>
        <p:spPr>
          <a:xfrm>
            <a:off x="-463981" y="24289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userDrawn="1"/>
        </p:nvCxnSpPr>
        <p:spPr>
          <a:xfrm>
            <a:off x="-463981" y="24982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userDrawn="1"/>
        </p:nvCxnSpPr>
        <p:spPr>
          <a:xfrm>
            <a:off x="-463981" y="25674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userDrawn="1"/>
        </p:nvCxnSpPr>
        <p:spPr>
          <a:xfrm>
            <a:off x="-463981" y="26367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userDrawn="1"/>
        </p:nvCxnSpPr>
        <p:spPr>
          <a:xfrm>
            <a:off x="-463981" y="27060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userDrawn="1"/>
        </p:nvCxnSpPr>
        <p:spPr>
          <a:xfrm>
            <a:off x="-463981" y="27752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userDrawn="1"/>
        </p:nvCxnSpPr>
        <p:spPr>
          <a:xfrm>
            <a:off x="-463981" y="28445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userDrawn="1"/>
        </p:nvCxnSpPr>
        <p:spPr>
          <a:xfrm>
            <a:off x="-463981" y="29138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userDrawn="1"/>
        </p:nvCxnSpPr>
        <p:spPr>
          <a:xfrm>
            <a:off x="-463981" y="29830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userDrawn="1"/>
        </p:nvCxnSpPr>
        <p:spPr>
          <a:xfrm>
            <a:off x="-463981" y="30523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userDrawn="1"/>
        </p:nvCxnSpPr>
        <p:spPr>
          <a:xfrm>
            <a:off x="-463981" y="31216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userDrawn="1"/>
        </p:nvCxnSpPr>
        <p:spPr>
          <a:xfrm>
            <a:off x="-463981" y="31909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userDrawn="1"/>
        </p:nvCxnSpPr>
        <p:spPr>
          <a:xfrm>
            <a:off x="-463981" y="32601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userDrawn="1"/>
        </p:nvCxnSpPr>
        <p:spPr>
          <a:xfrm>
            <a:off x="-463981" y="33294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userDrawn="1"/>
        </p:nvCxnSpPr>
        <p:spPr>
          <a:xfrm>
            <a:off x="-463981" y="33987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userDrawn="1"/>
        </p:nvCxnSpPr>
        <p:spPr>
          <a:xfrm>
            <a:off x="-463981" y="34679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userDrawn="1"/>
        </p:nvCxnSpPr>
        <p:spPr>
          <a:xfrm>
            <a:off x="-463981" y="35372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userDrawn="1"/>
        </p:nvCxnSpPr>
        <p:spPr>
          <a:xfrm>
            <a:off x="-463981" y="36065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userDrawn="1"/>
        </p:nvCxnSpPr>
        <p:spPr>
          <a:xfrm>
            <a:off x="-463981" y="36757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userDrawn="1"/>
        </p:nvCxnSpPr>
        <p:spPr>
          <a:xfrm>
            <a:off x="-463981" y="37450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userDrawn="1"/>
        </p:nvCxnSpPr>
        <p:spPr>
          <a:xfrm>
            <a:off x="-463981" y="38143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4" name="直接连接符 353"/>
          <p:cNvCxnSpPr/>
          <p:nvPr userDrawn="1"/>
        </p:nvCxnSpPr>
        <p:spPr>
          <a:xfrm>
            <a:off x="-463981" y="38836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userDrawn="1"/>
        </p:nvCxnSpPr>
        <p:spPr>
          <a:xfrm>
            <a:off x="-463981" y="39528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userDrawn="1"/>
        </p:nvCxnSpPr>
        <p:spPr>
          <a:xfrm>
            <a:off x="-463981" y="40221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userDrawn="1"/>
        </p:nvCxnSpPr>
        <p:spPr>
          <a:xfrm>
            <a:off x="-463981" y="40914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userDrawn="1"/>
        </p:nvCxnSpPr>
        <p:spPr>
          <a:xfrm>
            <a:off x="-463981" y="41606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userDrawn="1"/>
        </p:nvCxnSpPr>
        <p:spPr>
          <a:xfrm>
            <a:off x="-463981" y="42299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userDrawn="1"/>
        </p:nvCxnSpPr>
        <p:spPr>
          <a:xfrm>
            <a:off x="-463981" y="42992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userDrawn="1"/>
        </p:nvCxnSpPr>
        <p:spPr>
          <a:xfrm>
            <a:off x="-463981" y="43684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userDrawn="1"/>
        </p:nvCxnSpPr>
        <p:spPr>
          <a:xfrm>
            <a:off x="-463981" y="44377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userDrawn="1"/>
        </p:nvCxnSpPr>
        <p:spPr>
          <a:xfrm>
            <a:off x="-463981" y="45070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userDrawn="1"/>
        </p:nvCxnSpPr>
        <p:spPr>
          <a:xfrm>
            <a:off x="-463981" y="45763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userDrawn="1"/>
        </p:nvCxnSpPr>
        <p:spPr>
          <a:xfrm>
            <a:off x="-463981" y="46455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6" name="直接连接符 365"/>
          <p:cNvCxnSpPr/>
          <p:nvPr userDrawn="1"/>
        </p:nvCxnSpPr>
        <p:spPr>
          <a:xfrm>
            <a:off x="-463981" y="47148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userDrawn="1"/>
        </p:nvCxnSpPr>
        <p:spPr>
          <a:xfrm>
            <a:off x="-463981" y="47841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8" name="直接连接符 367"/>
          <p:cNvCxnSpPr/>
          <p:nvPr userDrawn="1"/>
        </p:nvCxnSpPr>
        <p:spPr>
          <a:xfrm>
            <a:off x="-463981" y="48533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userDrawn="1"/>
        </p:nvCxnSpPr>
        <p:spPr>
          <a:xfrm>
            <a:off x="-463981" y="49226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userDrawn="1"/>
        </p:nvCxnSpPr>
        <p:spPr>
          <a:xfrm>
            <a:off x="-463981" y="49919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userDrawn="1"/>
        </p:nvCxnSpPr>
        <p:spPr>
          <a:xfrm>
            <a:off x="-463981" y="50611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userDrawn="1"/>
        </p:nvCxnSpPr>
        <p:spPr>
          <a:xfrm>
            <a:off x="-463981" y="51304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userDrawn="1"/>
        </p:nvCxnSpPr>
        <p:spPr>
          <a:xfrm>
            <a:off x="-463981" y="51997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userDrawn="1"/>
        </p:nvCxnSpPr>
        <p:spPr>
          <a:xfrm>
            <a:off x="-463981" y="52690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userDrawn="1"/>
        </p:nvCxnSpPr>
        <p:spPr>
          <a:xfrm>
            <a:off x="-463981" y="53382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userDrawn="1"/>
        </p:nvCxnSpPr>
        <p:spPr>
          <a:xfrm>
            <a:off x="-463981" y="54075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userDrawn="1"/>
        </p:nvCxnSpPr>
        <p:spPr>
          <a:xfrm>
            <a:off x="-463981" y="54768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userDrawn="1"/>
        </p:nvCxnSpPr>
        <p:spPr>
          <a:xfrm>
            <a:off x="-463981" y="55460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userDrawn="1"/>
        </p:nvCxnSpPr>
        <p:spPr>
          <a:xfrm>
            <a:off x="-463981" y="56153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userDrawn="1"/>
        </p:nvCxnSpPr>
        <p:spPr>
          <a:xfrm>
            <a:off x="-463981" y="56846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userDrawn="1"/>
        </p:nvCxnSpPr>
        <p:spPr>
          <a:xfrm>
            <a:off x="-463981" y="57538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userDrawn="1"/>
        </p:nvCxnSpPr>
        <p:spPr>
          <a:xfrm>
            <a:off x="-463981" y="58231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userDrawn="1"/>
        </p:nvCxnSpPr>
        <p:spPr>
          <a:xfrm>
            <a:off x="-463981" y="58924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userDrawn="1"/>
        </p:nvCxnSpPr>
        <p:spPr>
          <a:xfrm>
            <a:off x="-463981" y="59617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userDrawn="1"/>
        </p:nvCxnSpPr>
        <p:spPr>
          <a:xfrm>
            <a:off x="-463981" y="60309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userDrawn="1"/>
        </p:nvCxnSpPr>
        <p:spPr>
          <a:xfrm>
            <a:off x="-463981" y="61002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userDrawn="1"/>
        </p:nvCxnSpPr>
        <p:spPr>
          <a:xfrm>
            <a:off x="-463981" y="61695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userDrawn="1"/>
        </p:nvCxnSpPr>
        <p:spPr>
          <a:xfrm>
            <a:off x="-463981" y="62387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userDrawn="1"/>
        </p:nvCxnSpPr>
        <p:spPr>
          <a:xfrm>
            <a:off x="-463981" y="63080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userDrawn="1"/>
        </p:nvCxnSpPr>
        <p:spPr>
          <a:xfrm>
            <a:off x="-463981" y="63773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userDrawn="1"/>
        </p:nvCxnSpPr>
        <p:spPr>
          <a:xfrm>
            <a:off x="-463981" y="644659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userDrawn="1"/>
        </p:nvCxnSpPr>
        <p:spPr>
          <a:xfrm>
            <a:off x="-463981" y="651586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userDrawn="1"/>
        </p:nvCxnSpPr>
        <p:spPr>
          <a:xfrm>
            <a:off x="-463981" y="658513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userDrawn="1"/>
        </p:nvCxnSpPr>
        <p:spPr>
          <a:xfrm>
            <a:off x="-463981" y="665440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userDrawn="1"/>
        </p:nvCxnSpPr>
        <p:spPr>
          <a:xfrm>
            <a:off x="-463981" y="672367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userDrawn="1"/>
        </p:nvCxnSpPr>
        <p:spPr>
          <a:xfrm>
            <a:off x="-463981" y="679294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userDrawn="1"/>
        </p:nvCxnSpPr>
        <p:spPr>
          <a:xfrm>
            <a:off x="-463981" y="686221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userDrawn="1"/>
        </p:nvCxnSpPr>
        <p:spPr>
          <a:xfrm>
            <a:off x="-463981" y="693148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userDrawn="1"/>
        </p:nvCxnSpPr>
        <p:spPr>
          <a:xfrm>
            <a:off x="-463981" y="700075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userDrawn="1"/>
        </p:nvCxnSpPr>
        <p:spPr>
          <a:xfrm>
            <a:off x="-463981" y="7070023"/>
            <a:ext cx="126805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3" name="椭圆 42"/>
          <p:cNvSpPr/>
          <p:nvPr userDrawn="1"/>
        </p:nvSpPr>
        <p:spPr>
          <a:xfrm>
            <a:off x="11084474" y="6125647"/>
            <a:ext cx="391675" cy="391675"/>
          </a:xfrm>
          <a:prstGeom prst="ellipse">
            <a:avLst/>
          </a:prstGeom>
          <a:solidFill>
            <a:srgbClr val="034099"/>
          </a:solidFill>
          <a:ln w="25400">
            <a:noFill/>
          </a:ln>
          <a:effectLst>
            <a:outerShdw blurRad="50800" dist="38100" dir="2700000" algn="tl" rotWithShape="0">
              <a:prstClr val="black">
                <a:alpha val="40000"/>
              </a:prstClr>
            </a:outerShdw>
          </a:effectLst>
          <a:scene3d>
            <a:camera prst="orthographicFront"/>
            <a:lightRig rig="threePt" dir="t"/>
          </a:scene3d>
          <a:sp3d>
            <a:bevelT w="25400" h="25400"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 name="直接连接符 1"/>
          <p:cNvCxnSpPr/>
          <p:nvPr userDrawn="1"/>
        </p:nvCxnSpPr>
        <p:spPr>
          <a:xfrm>
            <a:off x="2443199" y="524780"/>
            <a:ext cx="9748801" cy="0"/>
          </a:xfrm>
          <a:prstGeom prst="line">
            <a:avLst/>
          </a:prstGeom>
          <a:ln>
            <a:solidFill>
              <a:srgbClr val="453D3A"/>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0" y="322610"/>
            <a:ext cx="2466088" cy="399820"/>
            <a:chOff x="0" y="322610"/>
            <a:chExt cx="2466088" cy="399820"/>
          </a:xfrm>
        </p:grpSpPr>
        <p:sp>
          <p:nvSpPr>
            <p:cNvPr id="3" name="圆角矩形 2"/>
            <p:cNvSpPr/>
            <p:nvPr userDrawn="1"/>
          </p:nvSpPr>
          <p:spPr>
            <a:xfrm>
              <a:off x="356773" y="322610"/>
              <a:ext cx="2109315" cy="399818"/>
            </a:xfrm>
            <a:prstGeom prst="roundRect">
              <a:avLst/>
            </a:prstGeom>
            <a:gradFill>
              <a:gsLst>
                <a:gs pos="100000">
                  <a:schemeClr val="bg1"/>
                </a:gs>
                <a:gs pos="0">
                  <a:schemeClr val="bg1">
                    <a:lumMod val="85000"/>
                  </a:schemeClr>
                </a:gs>
              </a:gsLst>
              <a:lin ang="3600000" scaled="0"/>
            </a:gradFill>
            <a:ln w="12700">
              <a:gradFill>
                <a:gsLst>
                  <a:gs pos="0">
                    <a:schemeClr val="bg1"/>
                  </a:gs>
                  <a:gs pos="100000">
                    <a:schemeClr val="bg1">
                      <a:lumMod val="85000"/>
                    </a:schemeClr>
                  </a:gs>
                </a:gsLst>
                <a:lin ang="3600000" scaled="0"/>
              </a:gradFill>
            </a:ln>
            <a:effectLst>
              <a:outerShdw blurRad="101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userDrawn="1"/>
          </p:nvSpPr>
          <p:spPr>
            <a:xfrm>
              <a:off x="0" y="322610"/>
              <a:ext cx="323054" cy="399820"/>
            </a:xfrm>
            <a:custGeom>
              <a:avLst/>
              <a:gdLst>
                <a:gd name="connsiteX0" fmla="*/ 0 w 399819"/>
                <a:gd name="connsiteY0" fmla="*/ 0 h 399820"/>
                <a:gd name="connsiteX1" fmla="*/ 333181 w 399819"/>
                <a:gd name="connsiteY1" fmla="*/ 0 h 399820"/>
                <a:gd name="connsiteX2" fmla="*/ 399819 w 399819"/>
                <a:gd name="connsiteY2" fmla="*/ 66639 h 399820"/>
                <a:gd name="connsiteX3" fmla="*/ 399819 w 399819"/>
                <a:gd name="connsiteY3" fmla="*/ 333182 h 399820"/>
                <a:gd name="connsiteX4" fmla="*/ 333181 w 399819"/>
                <a:gd name="connsiteY4" fmla="*/ 399820 h 399820"/>
                <a:gd name="connsiteX5" fmla="*/ 0 w 399819"/>
                <a:gd name="connsiteY5" fmla="*/ 399820 h 39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819" h="399820">
                  <a:moveTo>
                    <a:pt x="0" y="0"/>
                  </a:moveTo>
                  <a:lnTo>
                    <a:pt x="333181" y="0"/>
                  </a:lnTo>
                  <a:cubicBezTo>
                    <a:pt x="369984" y="0"/>
                    <a:pt x="399819" y="29835"/>
                    <a:pt x="399819" y="66639"/>
                  </a:cubicBezTo>
                  <a:lnTo>
                    <a:pt x="399819" y="333182"/>
                  </a:lnTo>
                  <a:cubicBezTo>
                    <a:pt x="399819" y="369985"/>
                    <a:pt x="369984" y="399820"/>
                    <a:pt x="333181" y="399820"/>
                  </a:cubicBezTo>
                  <a:lnTo>
                    <a:pt x="0" y="399820"/>
                  </a:lnTo>
                  <a:close/>
                </a:path>
              </a:pathLst>
            </a:custGeom>
            <a:gradFill>
              <a:gsLst>
                <a:gs pos="100000">
                  <a:schemeClr val="bg1"/>
                </a:gs>
                <a:gs pos="0">
                  <a:schemeClr val="bg1">
                    <a:lumMod val="85000"/>
                  </a:schemeClr>
                </a:gs>
              </a:gsLst>
              <a:lin ang="3600000" scaled="0"/>
            </a:gradFill>
            <a:ln w="12700">
              <a:gradFill>
                <a:gsLst>
                  <a:gs pos="0">
                    <a:schemeClr val="bg1"/>
                  </a:gs>
                  <a:gs pos="100000">
                    <a:schemeClr val="bg1">
                      <a:lumMod val="85000"/>
                    </a:schemeClr>
                  </a:gs>
                </a:gsLst>
                <a:lin ang="3600000" scaled="0"/>
              </a:gradFill>
            </a:ln>
            <a:effectLst>
              <a:outerShdw blurRad="101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42555" y="387327"/>
              <a:ext cx="85897" cy="270676"/>
              <a:chOff x="670035" y="378352"/>
              <a:chExt cx="85897" cy="270676"/>
            </a:xfrm>
          </p:grpSpPr>
          <p:grpSp>
            <p:nvGrpSpPr>
              <p:cNvPr id="7" name="组合 6"/>
              <p:cNvGrpSpPr/>
              <p:nvPr/>
            </p:nvGrpSpPr>
            <p:grpSpPr>
              <a:xfrm>
                <a:off x="672355" y="565450"/>
                <a:ext cx="83577" cy="83578"/>
                <a:chOff x="664440" y="522026"/>
                <a:chExt cx="156196" cy="156198"/>
              </a:xfrm>
            </p:grpSpPr>
            <p:sp>
              <p:nvSpPr>
                <p:cNvPr id="11" name="椭圆 10"/>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a:off x="670035" y="378352"/>
                <a:ext cx="83577" cy="83578"/>
                <a:chOff x="664440" y="522026"/>
                <a:chExt cx="156196" cy="156198"/>
              </a:xfrm>
            </p:grpSpPr>
            <p:sp>
              <p:nvSpPr>
                <p:cNvPr id="9" name="椭圆 8"/>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3" name="组合 12"/>
            <p:cNvGrpSpPr/>
            <p:nvPr userDrawn="1"/>
          </p:nvGrpSpPr>
          <p:grpSpPr>
            <a:xfrm>
              <a:off x="202427" y="387182"/>
              <a:ext cx="85897" cy="270676"/>
              <a:chOff x="202427" y="387681"/>
              <a:chExt cx="85897" cy="270676"/>
            </a:xfrm>
          </p:grpSpPr>
          <p:grpSp>
            <p:nvGrpSpPr>
              <p:cNvPr id="14" name="组合 13"/>
              <p:cNvGrpSpPr/>
              <p:nvPr/>
            </p:nvGrpSpPr>
            <p:grpSpPr>
              <a:xfrm>
                <a:off x="204747" y="574779"/>
                <a:ext cx="83577" cy="83578"/>
                <a:chOff x="664440" y="522026"/>
                <a:chExt cx="156196" cy="156198"/>
              </a:xfrm>
            </p:grpSpPr>
            <p:sp>
              <p:nvSpPr>
                <p:cNvPr id="18" name="椭圆 17"/>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202427" y="387681"/>
                <a:ext cx="83577" cy="83578"/>
                <a:chOff x="664440" y="522026"/>
                <a:chExt cx="156196" cy="156198"/>
              </a:xfrm>
            </p:grpSpPr>
            <p:sp>
              <p:nvSpPr>
                <p:cNvPr id="16" name="椭圆 15"/>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0" name="圆角矩形 19"/>
            <p:cNvSpPr/>
            <p:nvPr userDrawn="1"/>
          </p:nvSpPr>
          <p:spPr>
            <a:xfrm rot="16200000">
              <a:off x="358814" y="492060"/>
              <a:ext cx="18656" cy="25200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圆角矩形 20"/>
            <p:cNvSpPr/>
            <p:nvPr userDrawn="1"/>
          </p:nvSpPr>
          <p:spPr>
            <a:xfrm rot="16200000">
              <a:off x="356493" y="302814"/>
              <a:ext cx="18656" cy="25200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 name="文本占位符 22"/>
          <p:cNvSpPr>
            <a:spLocks noGrp="1"/>
          </p:cNvSpPr>
          <p:nvPr>
            <p:ph type="body" sz="quarter" idx="10" hasCustomPrompt="1"/>
          </p:nvPr>
        </p:nvSpPr>
        <p:spPr>
          <a:xfrm>
            <a:off x="532521" y="352922"/>
            <a:ext cx="1863196" cy="339194"/>
          </a:xfrm>
          <a:prstGeom prst="rect">
            <a:avLst/>
          </a:prstGeom>
        </p:spPr>
        <p:txBody>
          <a:bodyPr/>
          <a:lstStyle>
            <a:lvl1pPr marL="0" indent="0" algn="ctr">
              <a:buNone/>
              <a:defRPr lang="zh-CN" altLang="en-US" sz="2000" b="1" kern="1200" dirty="0" smtClean="0">
                <a:solidFill>
                  <a:srgbClr val="033B8D"/>
                </a:solidFill>
                <a:effectLst/>
                <a:latin typeface="微软雅黑" panose="020B0503020204020204" pitchFamily="34" charset="-122"/>
                <a:ea typeface="微软雅黑" panose="020B0503020204020204" pitchFamily="34" charset="-122"/>
                <a:cs typeface="+mn-cs"/>
              </a:defRPr>
            </a:lvl1pPr>
          </a:lstStyle>
          <a:p>
            <a:pPr lvl="0"/>
            <a:r>
              <a:rPr lang="zh-CN" altLang="en-US" dirty="0"/>
              <a:t>单击此处添加</a:t>
            </a:r>
          </a:p>
        </p:txBody>
      </p:sp>
      <p:grpSp>
        <p:nvGrpSpPr>
          <p:cNvPr id="22" name="组合 21"/>
          <p:cNvGrpSpPr/>
          <p:nvPr userDrawn="1"/>
        </p:nvGrpSpPr>
        <p:grpSpPr>
          <a:xfrm>
            <a:off x="11265548" y="5808040"/>
            <a:ext cx="242348" cy="184367"/>
            <a:chOff x="8177349" y="5564776"/>
            <a:chExt cx="1436914" cy="1293223"/>
          </a:xfrm>
          <a:effectLst>
            <a:outerShdw blurRad="228600" dist="101600" dir="3600000" algn="tl" rotWithShape="0">
              <a:prstClr val="black">
                <a:alpha val="32000"/>
              </a:prstClr>
            </a:outerShdw>
          </a:effectLst>
        </p:grpSpPr>
        <p:sp>
          <p:nvSpPr>
            <p:cNvPr id="24" name="任意多边形 23"/>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E8E9EE"/>
                </a:gs>
                <a:gs pos="0">
                  <a:srgbClr val="E0D6D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E8E9EE"/>
                </a:gs>
                <a:gs pos="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EEEFF6"/>
                </a:gs>
                <a:gs pos="0">
                  <a:schemeClr val="bg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userDrawn="1"/>
        </p:nvGrpSpPr>
        <p:grpSpPr>
          <a:xfrm>
            <a:off x="10765681" y="6341565"/>
            <a:ext cx="225175" cy="195435"/>
            <a:chOff x="8795266" y="1533691"/>
            <a:chExt cx="2364379" cy="2052102"/>
          </a:xfrm>
          <a:effectLst>
            <a:outerShdw blurRad="127000" dist="88900" dir="3600000" algn="tl" rotWithShape="0">
              <a:prstClr val="black">
                <a:alpha val="22000"/>
              </a:prstClr>
            </a:outerShdw>
          </a:effectLst>
        </p:grpSpPr>
        <p:sp>
          <p:nvSpPr>
            <p:cNvPr id="28" name="任意多边形 27"/>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E0D6D6"/>
                </a:gs>
                <a:gs pos="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C7C5CA"/>
                </a:gs>
                <a:gs pos="0">
                  <a:srgbClr val="E2E2E4"/>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EEEFF6"/>
                </a:gs>
                <a:gs pos="0">
                  <a:srgbClr val="FCFCF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userDrawn="1"/>
        </p:nvGrpSpPr>
        <p:grpSpPr>
          <a:xfrm>
            <a:off x="11583758" y="6128895"/>
            <a:ext cx="226892" cy="239633"/>
            <a:chOff x="10985862" y="852369"/>
            <a:chExt cx="2246812" cy="2372981"/>
          </a:xfrm>
          <a:effectLst>
            <a:outerShdw blurRad="177800" dist="177800" dir="3600000" algn="tl" rotWithShape="0">
              <a:prstClr val="black">
                <a:alpha val="22000"/>
              </a:prstClr>
            </a:outerShdw>
          </a:effectLst>
        </p:grpSpPr>
        <p:sp>
          <p:nvSpPr>
            <p:cNvPr id="32" name="任意多边形 31"/>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21000">
                  <a:srgbClr val="EEEFF6"/>
                </a:gs>
                <a:gs pos="62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C7C5CA"/>
                </a:gs>
                <a:gs pos="100000">
                  <a:srgbClr val="FCFCF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E8E9EE"/>
                </a:gs>
                <a:gs pos="10000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灯片编号占位符 5"/>
          <p:cNvSpPr>
            <a:spLocks noGrp="1"/>
          </p:cNvSpPr>
          <p:nvPr userDrawn="1">
            <p:ph type="sldNum" sz="quarter" idx="12"/>
          </p:nvPr>
        </p:nvSpPr>
        <p:spPr>
          <a:xfrm>
            <a:off x="10838236" y="6163513"/>
            <a:ext cx="902824" cy="373479"/>
          </a:xfrm>
          <a:prstGeom prst="rect">
            <a:avLst/>
          </a:prstGeom>
        </p:spPr>
        <p:txBody>
          <a:bodyPr/>
          <a:lstStyle>
            <a:lvl1pPr algn="ctr">
              <a:defRPr sz="1400">
                <a:solidFill>
                  <a:schemeClr val="bg1"/>
                </a:solidFill>
                <a:latin typeface="微软雅黑" panose="020B0503020204020204" pitchFamily="34" charset="-122"/>
                <a:ea typeface="微软雅黑" panose="020B0503020204020204" pitchFamily="34" charset="-122"/>
              </a:defRPr>
            </a:lvl1pPr>
          </a:lstStyle>
          <a:p>
            <a:fld id="{86ED801C-AABB-4A22-A8FC-C2F77D66D86C}" type="slidenum">
              <a:rPr lang="zh-CN" altLang="en-US" smtClean="0"/>
              <a:t>‹#›</a:t>
            </a:fld>
            <a:endParaRPr lang="zh-CN" altLang="en-US" dirty="0"/>
          </a:p>
        </p:txBody>
      </p:sp>
      <p:sp>
        <p:nvSpPr>
          <p:cNvPr id="45" name="椭圆 44"/>
          <p:cNvSpPr/>
          <p:nvPr userDrawn="1"/>
        </p:nvSpPr>
        <p:spPr>
          <a:xfrm>
            <a:off x="11058314" y="6098004"/>
            <a:ext cx="447210" cy="447210"/>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63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30000">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14:bounceEnd="30000">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8"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8"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任意多边形 7"/>
          <p:cNvSpPr/>
          <p:nvPr userDrawn="1"/>
        </p:nvSpPr>
        <p:spPr>
          <a:xfrm rot="5400000">
            <a:off x="-236318" y="250274"/>
            <a:ext cx="1038577" cy="538032"/>
          </a:xfrm>
          <a:custGeom>
            <a:avLst/>
            <a:gdLst>
              <a:gd name="connsiteX0" fmla="*/ 0 w 1038577"/>
              <a:gd name="connsiteY0" fmla="*/ 538032 h 538032"/>
              <a:gd name="connsiteX1" fmla="*/ 0 w 1038577"/>
              <a:gd name="connsiteY1" fmla="*/ 533102 h 538032"/>
              <a:gd name="connsiteX2" fmla="*/ 1036572 w 1038577"/>
              <a:gd name="connsiteY2" fmla="*/ 0 h 538032"/>
              <a:gd name="connsiteX3" fmla="*/ 1038577 w 1038577"/>
              <a:gd name="connsiteY3" fmla="*/ 3899 h 538032"/>
              <a:gd name="connsiteX4" fmla="*/ 0 w 1038577"/>
              <a:gd name="connsiteY4" fmla="*/ 538032 h 53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577" h="538032">
                <a:moveTo>
                  <a:pt x="0" y="538032"/>
                </a:moveTo>
                <a:lnTo>
                  <a:pt x="0" y="533102"/>
                </a:lnTo>
                <a:lnTo>
                  <a:pt x="1036572" y="0"/>
                </a:lnTo>
                <a:lnTo>
                  <a:pt x="1038577" y="3899"/>
                </a:lnTo>
                <a:lnTo>
                  <a:pt x="0" y="538032"/>
                </a:ln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rot="5400000">
            <a:off x="2533462" y="-1186"/>
            <a:ext cx="4995" cy="7371"/>
          </a:xfrm>
          <a:custGeom>
            <a:avLst/>
            <a:gdLst>
              <a:gd name="connsiteX0" fmla="*/ 0 w 4995"/>
              <a:gd name="connsiteY0" fmla="*/ 7371 h 7371"/>
              <a:gd name="connsiteX1" fmla="*/ 0 w 4995"/>
              <a:gd name="connsiteY1" fmla="*/ 0 h 7371"/>
              <a:gd name="connsiteX2" fmla="*/ 4995 w 4995"/>
              <a:gd name="connsiteY2" fmla="*/ 4802 h 7371"/>
              <a:gd name="connsiteX3" fmla="*/ 0 w 4995"/>
              <a:gd name="connsiteY3" fmla="*/ 7371 h 7371"/>
            </a:gdLst>
            <a:ahLst/>
            <a:cxnLst>
              <a:cxn ang="0">
                <a:pos x="connsiteX0" y="connsiteY0"/>
              </a:cxn>
              <a:cxn ang="0">
                <a:pos x="connsiteX1" y="connsiteY1"/>
              </a:cxn>
              <a:cxn ang="0">
                <a:pos x="connsiteX2" y="connsiteY2"/>
              </a:cxn>
              <a:cxn ang="0">
                <a:pos x="connsiteX3" y="connsiteY3"/>
              </a:cxn>
            </a:cxnLst>
            <a:rect l="l" t="t" r="r" b="b"/>
            <a:pathLst>
              <a:path w="4995" h="7371">
                <a:moveTo>
                  <a:pt x="0" y="7371"/>
                </a:moveTo>
                <a:lnTo>
                  <a:pt x="0" y="0"/>
                </a:lnTo>
                <a:lnTo>
                  <a:pt x="4995" y="4802"/>
                </a:lnTo>
                <a:lnTo>
                  <a:pt x="0" y="7371"/>
                </a:ln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5400000">
            <a:off x="2514343" y="3047"/>
            <a:ext cx="23351" cy="27251"/>
          </a:xfrm>
          <a:custGeom>
            <a:avLst/>
            <a:gdLst>
              <a:gd name="connsiteX0" fmla="*/ 0 w 23351"/>
              <a:gd name="connsiteY0" fmla="*/ 4801 h 27251"/>
              <a:gd name="connsiteX1" fmla="*/ 9336 w 23351"/>
              <a:gd name="connsiteY1" fmla="*/ 0 h 27251"/>
              <a:gd name="connsiteX2" fmla="*/ 23351 w 23351"/>
              <a:gd name="connsiteY2" fmla="*/ 27251 h 27251"/>
              <a:gd name="connsiteX3" fmla="*/ 0 w 23351"/>
              <a:gd name="connsiteY3" fmla="*/ 4801 h 27251"/>
            </a:gdLst>
            <a:ahLst/>
            <a:cxnLst>
              <a:cxn ang="0">
                <a:pos x="connsiteX0" y="connsiteY0"/>
              </a:cxn>
              <a:cxn ang="0">
                <a:pos x="connsiteX1" y="connsiteY1"/>
              </a:cxn>
              <a:cxn ang="0">
                <a:pos x="connsiteX2" y="connsiteY2"/>
              </a:cxn>
              <a:cxn ang="0">
                <a:pos x="connsiteX3" y="connsiteY3"/>
              </a:cxn>
            </a:cxnLst>
            <a:rect l="l" t="t" r="r" b="b"/>
            <a:pathLst>
              <a:path w="23351" h="27251">
                <a:moveTo>
                  <a:pt x="0" y="4801"/>
                </a:moveTo>
                <a:lnTo>
                  <a:pt x="9336" y="0"/>
                </a:lnTo>
                <a:lnTo>
                  <a:pt x="23351" y="27251"/>
                </a:lnTo>
                <a:lnTo>
                  <a:pt x="0" y="4801"/>
                </a:ln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406400" y="-11289"/>
            <a:ext cx="2164379" cy="2156178"/>
          </a:xfrm>
          <a:custGeom>
            <a:avLst/>
            <a:gdLst>
              <a:gd name="connsiteX0" fmla="*/ 2088444 w 2144889"/>
              <a:gd name="connsiteY0" fmla="*/ 1286933 h 2156178"/>
              <a:gd name="connsiteX1" fmla="*/ 0 w 2144889"/>
              <a:gd name="connsiteY1" fmla="*/ 2156178 h 2156178"/>
              <a:gd name="connsiteX2" fmla="*/ 2144889 w 2144889"/>
              <a:gd name="connsiteY2" fmla="*/ 0 h 2156178"/>
              <a:gd name="connsiteX3" fmla="*/ 2088444 w 2144889"/>
              <a:gd name="connsiteY3" fmla="*/ 1286933 h 2156178"/>
            </a:gdLst>
            <a:ahLst/>
            <a:cxnLst>
              <a:cxn ang="0">
                <a:pos x="connsiteX0" y="connsiteY0"/>
              </a:cxn>
              <a:cxn ang="0">
                <a:pos x="connsiteX1" y="connsiteY1"/>
              </a:cxn>
              <a:cxn ang="0">
                <a:pos x="connsiteX2" y="connsiteY2"/>
              </a:cxn>
              <a:cxn ang="0">
                <a:pos x="connsiteX3" y="connsiteY3"/>
              </a:cxn>
            </a:cxnLst>
            <a:rect l="l" t="t" r="r" b="b"/>
            <a:pathLst>
              <a:path w="2144889" h="2156178">
                <a:moveTo>
                  <a:pt x="2088444" y="1286933"/>
                </a:moveTo>
                <a:lnTo>
                  <a:pt x="0" y="2156178"/>
                </a:lnTo>
                <a:lnTo>
                  <a:pt x="2144889" y="0"/>
                </a:lnTo>
                <a:lnTo>
                  <a:pt x="2088444" y="1286933"/>
                </a:lnTo>
                <a:close/>
              </a:path>
            </a:pathLst>
          </a:custGeom>
          <a:gradFill>
            <a:gsLst>
              <a:gs pos="80000">
                <a:srgbClr val="C3C1C9"/>
              </a:gs>
              <a:gs pos="40000">
                <a:srgbClr val="F6F5FA"/>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userDrawn="1"/>
        </p:nvSpPr>
        <p:spPr>
          <a:xfrm>
            <a:off x="2511492" y="-31278"/>
            <a:ext cx="703622" cy="1797058"/>
          </a:xfrm>
          <a:custGeom>
            <a:avLst/>
            <a:gdLst>
              <a:gd name="connsiteX0" fmla="*/ 0 w 666045"/>
              <a:gd name="connsiteY0" fmla="*/ 1264355 h 1727200"/>
              <a:gd name="connsiteX1" fmla="*/ 666045 w 666045"/>
              <a:gd name="connsiteY1" fmla="*/ 1727200 h 1727200"/>
              <a:gd name="connsiteX2" fmla="*/ 45156 w 666045"/>
              <a:gd name="connsiteY2" fmla="*/ 0 h 1727200"/>
              <a:gd name="connsiteX3" fmla="*/ 0 w 666045"/>
              <a:gd name="connsiteY3" fmla="*/ 1264355 h 1727200"/>
              <a:gd name="connsiteX0-1" fmla="*/ 0 w 687435"/>
              <a:gd name="connsiteY0-2" fmla="*/ 1264355 h 1721955"/>
              <a:gd name="connsiteX1-3" fmla="*/ 687435 w 687435"/>
              <a:gd name="connsiteY1-4" fmla="*/ 1721955 h 1721955"/>
              <a:gd name="connsiteX2-5" fmla="*/ 45156 w 687435"/>
              <a:gd name="connsiteY2-6" fmla="*/ 0 h 1721955"/>
              <a:gd name="connsiteX3-7" fmla="*/ 0 w 687435"/>
              <a:gd name="connsiteY3-8" fmla="*/ 1264355 h 1721955"/>
            </a:gdLst>
            <a:ahLst/>
            <a:cxnLst>
              <a:cxn ang="0">
                <a:pos x="connsiteX0-1" y="connsiteY0-2"/>
              </a:cxn>
              <a:cxn ang="0">
                <a:pos x="connsiteX1-3" y="connsiteY1-4"/>
              </a:cxn>
              <a:cxn ang="0">
                <a:pos x="connsiteX2-5" y="connsiteY2-6"/>
              </a:cxn>
              <a:cxn ang="0">
                <a:pos x="connsiteX3-7" y="connsiteY3-8"/>
              </a:cxn>
            </a:cxnLst>
            <a:rect l="l" t="t" r="r" b="b"/>
            <a:pathLst>
              <a:path w="687435" h="1721955">
                <a:moveTo>
                  <a:pt x="0" y="1264355"/>
                </a:moveTo>
                <a:lnTo>
                  <a:pt x="687435" y="1721955"/>
                </a:lnTo>
                <a:lnTo>
                  <a:pt x="45156" y="0"/>
                </a:lnTo>
                <a:lnTo>
                  <a:pt x="0" y="1264355"/>
                </a:lnTo>
                <a:close/>
              </a:path>
            </a:pathLst>
          </a:custGeom>
          <a:gradFill>
            <a:gsLst>
              <a:gs pos="83000">
                <a:srgbClr val="C3BDC4"/>
              </a:gs>
              <a:gs pos="12000">
                <a:srgbClr val="E6EAED"/>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a:off x="440267" y="1286683"/>
            <a:ext cx="2765777" cy="858206"/>
          </a:xfrm>
          <a:custGeom>
            <a:avLst/>
            <a:gdLst>
              <a:gd name="connsiteX0" fmla="*/ 0 w 2731911"/>
              <a:gd name="connsiteY0" fmla="*/ 880533 h 880533"/>
              <a:gd name="connsiteX1" fmla="*/ 2731911 w 2731911"/>
              <a:gd name="connsiteY1" fmla="*/ 485422 h 880533"/>
              <a:gd name="connsiteX2" fmla="*/ 2054577 w 2731911"/>
              <a:gd name="connsiteY2" fmla="*/ 0 h 880533"/>
              <a:gd name="connsiteX3" fmla="*/ 0 w 2731911"/>
              <a:gd name="connsiteY3" fmla="*/ 880533 h 880533"/>
            </a:gdLst>
            <a:ahLst/>
            <a:cxnLst>
              <a:cxn ang="0">
                <a:pos x="connsiteX0" y="connsiteY0"/>
              </a:cxn>
              <a:cxn ang="0">
                <a:pos x="connsiteX1" y="connsiteY1"/>
              </a:cxn>
              <a:cxn ang="0">
                <a:pos x="connsiteX2" y="connsiteY2"/>
              </a:cxn>
              <a:cxn ang="0">
                <a:pos x="connsiteX3" y="connsiteY3"/>
              </a:cxn>
            </a:cxnLst>
            <a:rect l="l" t="t" r="r" b="b"/>
            <a:pathLst>
              <a:path w="2731911" h="880533">
                <a:moveTo>
                  <a:pt x="0" y="880533"/>
                </a:moveTo>
                <a:lnTo>
                  <a:pt x="2731911" y="485422"/>
                </a:lnTo>
                <a:lnTo>
                  <a:pt x="2054577" y="0"/>
                </a:lnTo>
                <a:lnTo>
                  <a:pt x="0" y="880533"/>
                </a:lnTo>
                <a:close/>
              </a:path>
            </a:pathLst>
          </a:custGeom>
          <a:gradFill>
            <a:gsLst>
              <a:gs pos="100000">
                <a:srgbClr val="C3BDC4"/>
              </a:gs>
              <a:gs pos="41000">
                <a:srgbClr val="E6EAE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2526018" y="-31280"/>
            <a:ext cx="1738489" cy="857956"/>
          </a:xfrm>
          <a:custGeom>
            <a:avLst/>
            <a:gdLst>
              <a:gd name="connsiteX0" fmla="*/ 0 w 1738489"/>
              <a:gd name="connsiteY0" fmla="*/ 11289 h 857956"/>
              <a:gd name="connsiteX1" fmla="*/ 722489 w 1738489"/>
              <a:gd name="connsiteY1" fmla="*/ 857956 h 857956"/>
              <a:gd name="connsiteX2" fmla="*/ 1738489 w 1738489"/>
              <a:gd name="connsiteY2" fmla="*/ 0 h 857956"/>
              <a:gd name="connsiteX3" fmla="*/ 0 w 1738489"/>
              <a:gd name="connsiteY3" fmla="*/ 11289 h 857956"/>
            </a:gdLst>
            <a:ahLst/>
            <a:cxnLst>
              <a:cxn ang="0">
                <a:pos x="connsiteX0" y="connsiteY0"/>
              </a:cxn>
              <a:cxn ang="0">
                <a:pos x="connsiteX1" y="connsiteY1"/>
              </a:cxn>
              <a:cxn ang="0">
                <a:pos x="connsiteX2" y="connsiteY2"/>
              </a:cxn>
              <a:cxn ang="0">
                <a:pos x="connsiteX3" y="connsiteY3"/>
              </a:cxn>
            </a:cxnLst>
            <a:rect l="l" t="t" r="r" b="b"/>
            <a:pathLst>
              <a:path w="1738489" h="857956">
                <a:moveTo>
                  <a:pt x="0" y="11289"/>
                </a:moveTo>
                <a:lnTo>
                  <a:pt x="722489" y="857956"/>
                </a:lnTo>
                <a:lnTo>
                  <a:pt x="1738489" y="0"/>
                </a:lnTo>
                <a:lnTo>
                  <a:pt x="0" y="11289"/>
                </a:lnTo>
                <a:close/>
              </a:path>
            </a:pathLst>
          </a:custGeom>
          <a:gradFill>
            <a:gsLst>
              <a:gs pos="80000">
                <a:srgbClr val="C3C1C9"/>
              </a:gs>
              <a:gs pos="40000">
                <a:srgbClr val="F6F5FA"/>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a:off x="2548714" y="-24255"/>
            <a:ext cx="786657" cy="1789586"/>
          </a:xfrm>
          <a:custGeom>
            <a:avLst/>
            <a:gdLst>
              <a:gd name="connsiteX0" fmla="*/ 643467 w 756356"/>
              <a:gd name="connsiteY0" fmla="*/ 1761067 h 1761067"/>
              <a:gd name="connsiteX1" fmla="*/ 756356 w 756356"/>
              <a:gd name="connsiteY1" fmla="*/ 880534 h 1761067"/>
              <a:gd name="connsiteX2" fmla="*/ 0 w 756356"/>
              <a:gd name="connsiteY2" fmla="*/ 0 h 1761067"/>
              <a:gd name="connsiteX3" fmla="*/ 643467 w 756356"/>
              <a:gd name="connsiteY3" fmla="*/ 1761067 h 1761067"/>
              <a:gd name="connsiteX0-1" fmla="*/ 638325 w 756356"/>
              <a:gd name="connsiteY0-2" fmla="*/ 1755821 h 1755821"/>
              <a:gd name="connsiteX1-3" fmla="*/ 756356 w 756356"/>
              <a:gd name="connsiteY1-4" fmla="*/ 880534 h 1755821"/>
              <a:gd name="connsiteX2-5" fmla="*/ 0 w 756356"/>
              <a:gd name="connsiteY2-6" fmla="*/ 0 h 1755821"/>
              <a:gd name="connsiteX3-7" fmla="*/ 638325 w 756356"/>
              <a:gd name="connsiteY3-8" fmla="*/ 1755821 h 1755821"/>
            </a:gdLst>
            <a:ahLst/>
            <a:cxnLst>
              <a:cxn ang="0">
                <a:pos x="connsiteX0-1" y="connsiteY0-2"/>
              </a:cxn>
              <a:cxn ang="0">
                <a:pos x="connsiteX1-3" y="connsiteY1-4"/>
              </a:cxn>
              <a:cxn ang="0">
                <a:pos x="connsiteX2-5" y="connsiteY2-6"/>
              </a:cxn>
              <a:cxn ang="0">
                <a:pos x="connsiteX3-7" y="connsiteY3-8"/>
              </a:cxn>
            </a:cxnLst>
            <a:rect l="l" t="t" r="r" b="b"/>
            <a:pathLst>
              <a:path w="756356" h="1755821">
                <a:moveTo>
                  <a:pt x="638325" y="1755821"/>
                </a:moveTo>
                <a:lnTo>
                  <a:pt x="756356" y="880534"/>
                </a:lnTo>
                <a:lnTo>
                  <a:pt x="0" y="0"/>
                </a:lnTo>
                <a:lnTo>
                  <a:pt x="638325" y="1755821"/>
                </a:lnTo>
                <a:close/>
              </a:path>
            </a:pathLst>
          </a:custGeom>
          <a:gradFill>
            <a:gsLst>
              <a:gs pos="100000">
                <a:srgbClr val="C3BDC4"/>
              </a:gs>
              <a:gs pos="41000">
                <a:srgbClr val="E6EAE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a:off x="3208632" y="-58882"/>
            <a:ext cx="1064944" cy="1830618"/>
          </a:xfrm>
          <a:custGeom>
            <a:avLst/>
            <a:gdLst>
              <a:gd name="connsiteX0" fmla="*/ 1083734 w 1083734"/>
              <a:gd name="connsiteY0" fmla="*/ 0 h 1783645"/>
              <a:gd name="connsiteX1" fmla="*/ 0 w 1083734"/>
              <a:gd name="connsiteY1" fmla="*/ 1783645 h 1783645"/>
              <a:gd name="connsiteX2" fmla="*/ 90312 w 1083734"/>
              <a:gd name="connsiteY2" fmla="*/ 869245 h 1783645"/>
              <a:gd name="connsiteX3" fmla="*/ 1083734 w 1083734"/>
              <a:gd name="connsiteY3" fmla="*/ 0 h 1783645"/>
              <a:gd name="connsiteX0-1" fmla="*/ 1064944 w 1064944"/>
              <a:gd name="connsiteY0-2" fmla="*/ 0 h 1830618"/>
              <a:gd name="connsiteX1-3" fmla="*/ 0 w 1064944"/>
              <a:gd name="connsiteY1-4" fmla="*/ 1830618 h 1830618"/>
              <a:gd name="connsiteX2-5" fmla="*/ 71522 w 1064944"/>
              <a:gd name="connsiteY2-6" fmla="*/ 869245 h 1830618"/>
              <a:gd name="connsiteX3-7" fmla="*/ 1064944 w 1064944"/>
              <a:gd name="connsiteY3-8" fmla="*/ 0 h 1830618"/>
            </a:gdLst>
            <a:ahLst/>
            <a:cxnLst>
              <a:cxn ang="0">
                <a:pos x="connsiteX0-1" y="connsiteY0-2"/>
              </a:cxn>
              <a:cxn ang="0">
                <a:pos x="connsiteX1-3" y="connsiteY1-4"/>
              </a:cxn>
              <a:cxn ang="0">
                <a:pos x="connsiteX2-5" y="connsiteY2-6"/>
              </a:cxn>
              <a:cxn ang="0">
                <a:pos x="connsiteX3-7" y="connsiteY3-8"/>
              </a:cxn>
            </a:cxnLst>
            <a:rect l="l" t="t" r="r" b="b"/>
            <a:pathLst>
              <a:path w="1064944" h="1830618">
                <a:moveTo>
                  <a:pt x="1064944" y="0"/>
                </a:moveTo>
                <a:lnTo>
                  <a:pt x="0" y="1830618"/>
                </a:lnTo>
                <a:lnTo>
                  <a:pt x="71522" y="869245"/>
                </a:lnTo>
                <a:lnTo>
                  <a:pt x="1064944" y="0"/>
                </a:lnTo>
                <a:close/>
              </a:path>
            </a:pathLst>
          </a:custGeom>
          <a:gradFill>
            <a:gsLst>
              <a:gs pos="100000">
                <a:srgbClr val="C3BDC4"/>
              </a:gs>
              <a:gs pos="41000">
                <a:srgbClr val="E6EAE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a:off x="183752" y="2103930"/>
            <a:ext cx="1772356" cy="2427472"/>
          </a:xfrm>
          <a:custGeom>
            <a:avLst/>
            <a:gdLst>
              <a:gd name="connsiteX0" fmla="*/ 0 w 1772356"/>
              <a:gd name="connsiteY0" fmla="*/ 1128889 h 2359378"/>
              <a:gd name="connsiteX1" fmla="*/ 270934 w 1772356"/>
              <a:gd name="connsiteY1" fmla="*/ 0 h 2359378"/>
              <a:gd name="connsiteX2" fmla="*/ 1772356 w 1772356"/>
              <a:gd name="connsiteY2" fmla="*/ 2359378 h 2359378"/>
              <a:gd name="connsiteX3" fmla="*/ 0 w 1772356"/>
              <a:gd name="connsiteY3" fmla="*/ 1128889 h 2359378"/>
              <a:gd name="connsiteX0-1" fmla="*/ 0 w 1772356"/>
              <a:gd name="connsiteY0-2" fmla="*/ 1226166 h 2456655"/>
              <a:gd name="connsiteX1-3" fmla="*/ 241751 w 1772356"/>
              <a:gd name="connsiteY1-4" fmla="*/ 0 h 2456655"/>
              <a:gd name="connsiteX2-5" fmla="*/ 1772356 w 1772356"/>
              <a:gd name="connsiteY2-6" fmla="*/ 2456655 h 2456655"/>
              <a:gd name="connsiteX3-7" fmla="*/ 0 w 1772356"/>
              <a:gd name="connsiteY3-8" fmla="*/ 1226166 h 2456655"/>
              <a:gd name="connsiteX0-9" fmla="*/ 0 w 1772356"/>
              <a:gd name="connsiteY0-10" fmla="*/ 1226166 h 2427472"/>
              <a:gd name="connsiteX1-11" fmla="*/ 241751 w 1772356"/>
              <a:gd name="connsiteY1-12" fmla="*/ 0 h 2427472"/>
              <a:gd name="connsiteX2-13" fmla="*/ 1772356 w 1772356"/>
              <a:gd name="connsiteY2-14" fmla="*/ 2427472 h 2427472"/>
              <a:gd name="connsiteX3-15" fmla="*/ 0 w 1772356"/>
              <a:gd name="connsiteY3-16" fmla="*/ 1226166 h 2427472"/>
            </a:gdLst>
            <a:ahLst/>
            <a:cxnLst>
              <a:cxn ang="0">
                <a:pos x="connsiteX0-1" y="connsiteY0-2"/>
              </a:cxn>
              <a:cxn ang="0">
                <a:pos x="connsiteX1-3" y="connsiteY1-4"/>
              </a:cxn>
              <a:cxn ang="0">
                <a:pos x="connsiteX2-5" y="connsiteY2-6"/>
              </a:cxn>
              <a:cxn ang="0">
                <a:pos x="connsiteX3-7" y="connsiteY3-8"/>
              </a:cxn>
            </a:cxnLst>
            <a:rect l="l" t="t" r="r" b="b"/>
            <a:pathLst>
              <a:path w="1772356" h="2427472">
                <a:moveTo>
                  <a:pt x="0" y="1226166"/>
                </a:moveTo>
                <a:lnTo>
                  <a:pt x="241751" y="0"/>
                </a:lnTo>
                <a:lnTo>
                  <a:pt x="1772356" y="2427472"/>
                </a:lnTo>
                <a:lnTo>
                  <a:pt x="0" y="1226166"/>
                </a:lnTo>
                <a:close/>
              </a:path>
            </a:pathLst>
          </a:custGeom>
          <a:gradFill>
            <a:gsLst>
              <a:gs pos="44000">
                <a:srgbClr val="2E54A5"/>
              </a:gs>
              <a:gs pos="15000">
                <a:srgbClr val="17357D"/>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userDrawn="1"/>
        </p:nvSpPr>
        <p:spPr>
          <a:xfrm>
            <a:off x="0" y="3307644"/>
            <a:ext cx="1964267" cy="1230489"/>
          </a:xfrm>
          <a:custGeom>
            <a:avLst/>
            <a:gdLst>
              <a:gd name="connsiteX0" fmla="*/ 191967 w 1986901"/>
              <a:gd name="connsiteY0" fmla="*/ 0 h 1230489"/>
              <a:gd name="connsiteX1" fmla="*/ 1986901 w 1986901"/>
              <a:gd name="connsiteY1" fmla="*/ 1230489 h 1230489"/>
              <a:gd name="connsiteX2" fmla="*/ 0 w 1986901"/>
              <a:gd name="connsiteY2" fmla="*/ 960425 h 1230489"/>
              <a:gd name="connsiteX3" fmla="*/ 0 w 1986901"/>
              <a:gd name="connsiteY3" fmla="*/ 85745 h 1230489"/>
            </a:gdLst>
            <a:ahLst/>
            <a:cxnLst>
              <a:cxn ang="0">
                <a:pos x="connsiteX0" y="connsiteY0"/>
              </a:cxn>
              <a:cxn ang="0">
                <a:pos x="connsiteX1" y="connsiteY1"/>
              </a:cxn>
              <a:cxn ang="0">
                <a:pos x="connsiteX2" y="connsiteY2"/>
              </a:cxn>
              <a:cxn ang="0">
                <a:pos x="connsiteX3" y="connsiteY3"/>
              </a:cxn>
            </a:cxnLst>
            <a:rect l="l" t="t" r="r" b="b"/>
            <a:pathLst>
              <a:path w="1986901" h="1230489">
                <a:moveTo>
                  <a:pt x="191967" y="0"/>
                </a:moveTo>
                <a:lnTo>
                  <a:pt x="1986901" y="1230489"/>
                </a:lnTo>
                <a:lnTo>
                  <a:pt x="0" y="960425"/>
                </a:lnTo>
                <a:lnTo>
                  <a:pt x="0" y="85745"/>
                </a:lnTo>
                <a:close/>
              </a:path>
            </a:pathLst>
          </a:custGeom>
          <a:gradFill>
            <a:gsLst>
              <a:gs pos="21000">
                <a:srgbClr val="0F2D72"/>
              </a:gs>
              <a:gs pos="54000">
                <a:srgbClr val="121B5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userDrawn="1"/>
        </p:nvSpPr>
        <p:spPr>
          <a:xfrm>
            <a:off x="0" y="2167468"/>
            <a:ext cx="428978" cy="1227695"/>
          </a:xfrm>
          <a:custGeom>
            <a:avLst/>
            <a:gdLst>
              <a:gd name="connsiteX0" fmla="*/ 428978 w 428978"/>
              <a:gd name="connsiteY0" fmla="*/ 0 h 1227695"/>
              <a:gd name="connsiteX1" fmla="*/ 203200 w 428978"/>
              <a:gd name="connsiteY1" fmla="*/ 1162755 h 1227695"/>
              <a:gd name="connsiteX2" fmla="*/ 0 w 428978"/>
              <a:gd name="connsiteY2" fmla="*/ 1227695 h 1227695"/>
              <a:gd name="connsiteX3" fmla="*/ 0 w 428978"/>
              <a:gd name="connsiteY3" fmla="*/ 330754 h 1227695"/>
            </a:gdLst>
            <a:ahLst/>
            <a:cxnLst>
              <a:cxn ang="0">
                <a:pos x="connsiteX0" y="connsiteY0"/>
              </a:cxn>
              <a:cxn ang="0">
                <a:pos x="connsiteX1" y="connsiteY1"/>
              </a:cxn>
              <a:cxn ang="0">
                <a:pos x="connsiteX2" y="connsiteY2"/>
              </a:cxn>
              <a:cxn ang="0">
                <a:pos x="connsiteX3" y="connsiteY3"/>
              </a:cxn>
            </a:cxnLst>
            <a:rect l="l" t="t" r="r" b="b"/>
            <a:pathLst>
              <a:path w="428978" h="1227695">
                <a:moveTo>
                  <a:pt x="428978" y="0"/>
                </a:moveTo>
                <a:lnTo>
                  <a:pt x="203200" y="1162755"/>
                </a:lnTo>
                <a:lnTo>
                  <a:pt x="0" y="1227695"/>
                </a:lnTo>
                <a:lnTo>
                  <a:pt x="0" y="330754"/>
                </a:lnTo>
                <a:close/>
              </a:path>
            </a:pathLst>
          </a:custGeom>
          <a:gradFill>
            <a:gsLst>
              <a:gs pos="57000">
                <a:srgbClr val="2E54A5"/>
              </a:gs>
              <a:gs pos="100000">
                <a:srgbClr val="112E7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a:spLocks noChangeAspect="1"/>
          </p:cNvSpPr>
          <p:nvPr userDrawn="1"/>
        </p:nvSpPr>
        <p:spPr>
          <a:xfrm>
            <a:off x="7595" y="0"/>
            <a:ext cx="2541119" cy="1052287"/>
          </a:xfrm>
          <a:custGeom>
            <a:avLst/>
            <a:gdLst>
              <a:gd name="connsiteX0" fmla="*/ 0 w 2515959"/>
              <a:gd name="connsiteY0" fmla="*/ 0 h 1036572"/>
              <a:gd name="connsiteX1" fmla="*/ 2513390 w 2515959"/>
              <a:gd name="connsiteY1" fmla="*/ 0 h 1036572"/>
              <a:gd name="connsiteX2" fmla="*/ 2515959 w 2515959"/>
              <a:gd name="connsiteY2" fmla="*/ 4995 h 1036572"/>
              <a:gd name="connsiteX3" fmla="*/ 2493509 w 2515959"/>
              <a:gd name="connsiteY3" fmla="*/ 28346 h 1036572"/>
              <a:gd name="connsiteX4" fmla="*/ 533102 w 2515959"/>
              <a:gd name="connsiteY4" fmla="*/ 1036572 h 1036572"/>
              <a:gd name="connsiteX0-1" fmla="*/ 0 w 2515959"/>
              <a:gd name="connsiteY0-2" fmla="*/ 0 h 1036572"/>
              <a:gd name="connsiteX1-3" fmla="*/ 2513390 w 2515959"/>
              <a:gd name="connsiteY1-4" fmla="*/ 0 h 1036572"/>
              <a:gd name="connsiteX2-5" fmla="*/ 2515959 w 2515959"/>
              <a:gd name="connsiteY2-6" fmla="*/ 4995 h 1036572"/>
              <a:gd name="connsiteX3-7" fmla="*/ 533102 w 2515959"/>
              <a:gd name="connsiteY3-8" fmla="*/ 1036572 h 1036572"/>
              <a:gd name="connsiteX4-9" fmla="*/ 0 w 2515959"/>
              <a:gd name="connsiteY4-10" fmla="*/ 0 h 10365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15959" h="1036572">
                <a:moveTo>
                  <a:pt x="0" y="0"/>
                </a:moveTo>
                <a:lnTo>
                  <a:pt x="2513390" y="0"/>
                </a:lnTo>
                <a:lnTo>
                  <a:pt x="2515959" y="4995"/>
                </a:lnTo>
                <a:lnTo>
                  <a:pt x="533102" y="1036572"/>
                </a:lnTo>
                <a:lnTo>
                  <a:pt x="0" y="0"/>
                </a:lnTo>
                <a:close/>
              </a:path>
            </a:pathLst>
          </a:custGeom>
          <a:gradFill>
            <a:gsLst>
              <a:gs pos="44000">
                <a:srgbClr val="3159B3"/>
              </a:gs>
              <a:gs pos="15000">
                <a:srgbClr val="143784"/>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a:spLocks noChangeAspect="1"/>
          </p:cNvSpPr>
          <p:nvPr userDrawn="1"/>
        </p:nvSpPr>
        <p:spPr>
          <a:xfrm>
            <a:off x="-8111" y="-10819"/>
            <a:ext cx="567220" cy="2657402"/>
          </a:xfrm>
          <a:custGeom>
            <a:avLst/>
            <a:gdLst>
              <a:gd name="connsiteX0" fmla="*/ 0 w 557190"/>
              <a:gd name="connsiteY0" fmla="*/ 0 h 2641602"/>
              <a:gd name="connsiteX1" fmla="*/ 13951 w 557190"/>
              <a:gd name="connsiteY1" fmla="*/ 0 h 2641602"/>
              <a:gd name="connsiteX2" fmla="*/ 548084 w 557190"/>
              <a:gd name="connsiteY2" fmla="*/ 1038577 h 2641602"/>
              <a:gd name="connsiteX3" fmla="*/ 551983 w 557190"/>
              <a:gd name="connsiteY3" fmla="*/ 1036572 h 2641602"/>
              <a:gd name="connsiteX4" fmla="*/ 557190 w 557190"/>
              <a:gd name="connsiteY4" fmla="*/ 1046695 h 2641602"/>
              <a:gd name="connsiteX5" fmla="*/ 22631 w 557190"/>
              <a:gd name="connsiteY5" fmla="*/ 2618063 h 2641602"/>
              <a:gd name="connsiteX6" fmla="*/ 0 w 557190"/>
              <a:gd name="connsiteY6" fmla="*/ 2641602 h 2641602"/>
              <a:gd name="connsiteX0-1" fmla="*/ 0 w 557190"/>
              <a:gd name="connsiteY0-2" fmla="*/ 0 h 2641602"/>
              <a:gd name="connsiteX1-3" fmla="*/ 13951 w 557190"/>
              <a:gd name="connsiteY1-4" fmla="*/ 0 h 2641602"/>
              <a:gd name="connsiteX2-5" fmla="*/ 548084 w 557190"/>
              <a:gd name="connsiteY2-6" fmla="*/ 1038577 h 2641602"/>
              <a:gd name="connsiteX3-7" fmla="*/ 557190 w 557190"/>
              <a:gd name="connsiteY3-8" fmla="*/ 1046695 h 2641602"/>
              <a:gd name="connsiteX4-9" fmla="*/ 22631 w 557190"/>
              <a:gd name="connsiteY4-10" fmla="*/ 2618063 h 2641602"/>
              <a:gd name="connsiteX5-11" fmla="*/ 0 w 557190"/>
              <a:gd name="connsiteY5-12" fmla="*/ 2641602 h 2641602"/>
              <a:gd name="connsiteX6-13" fmla="*/ 0 w 557190"/>
              <a:gd name="connsiteY6-14" fmla="*/ 0 h 2641602"/>
              <a:gd name="connsiteX0-15" fmla="*/ 0 w 548084"/>
              <a:gd name="connsiteY0-16" fmla="*/ 0 h 2641602"/>
              <a:gd name="connsiteX1-17" fmla="*/ 13951 w 548084"/>
              <a:gd name="connsiteY1-18" fmla="*/ 0 h 2641602"/>
              <a:gd name="connsiteX2-19" fmla="*/ 548084 w 548084"/>
              <a:gd name="connsiteY2-20" fmla="*/ 1038577 h 2641602"/>
              <a:gd name="connsiteX3-21" fmla="*/ 22631 w 548084"/>
              <a:gd name="connsiteY3-22" fmla="*/ 2618063 h 2641602"/>
              <a:gd name="connsiteX4-23" fmla="*/ 0 w 548084"/>
              <a:gd name="connsiteY4-24" fmla="*/ 2641602 h 2641602"/>
              <a:gd name="connsiteX5-25" fmla="*/ 0 w 548084"/>
              <a:gd name="connsiteY5-26" fmla="*/ 0 h 2641602"/>
              <a:gd name="connsiteX0-27" fmla="*/ 0 w 563847"/>
              <a:gd name="connsiteY0-28" fmla="*/ 0 h 2641602"/>
              <a:gd name="connsiteX1-29" fmla="*/ 13951 w 563847"/>
              <a:gd name="connsiteY1-30" fmla="*/ 0 h 2641602"/>
              <a:gd name="connsiteX2-31" fmla="*/ 563847 w 563847"/>
              <a:gd name="connsiteY2-32" fmla="*/ 1054340 h 2641602"/>
              <a:gd name="connsiteX3-33" fmla="*/ 22631 w 563847"/>
              <a:gd name="connsiteY3-34" fmla="*/ 2618063 h 2641602"/>
              <a:gd name="connsiteX4-35" fmla="*/ 0 w 563847"/>
              <a:gd name="connsiteY4-36" fmla="*/ 2641602 h 2641602"/>
              <a:gd name="connsiteX5-37" fmla="*/ 0 w 563847"/>
              <a:gd name="connsiteY5-38" fmla="*/ 0 h 26416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63847" h="2641602">
                <a:moveTo>
                  <a:pt x="0" y="0"/>
                </a:moveTo>
                <a:lnTo>
                  <a:pt x="13951" y="0"/>
                </a:lnTo>
                <a:lnTo>
                  <a:pt x="563847" y="1054340"/>
                </a:lnTo>
                <a:lnTo>
                  <a:pt x="22631" y="2618063"/>
                </a:lnTo>
                <a:lnTo>
                  <a:pt x="0" y="2641602"/>
                </a:lnTo>
                <a:lnTo>
                  <a:pt x="0" y="0"/>
                </a:lnTo>
                <a:close/>
              </a:path>
            </a:pathLst>
          </a:custGeom>
          <a:gradFill>
            <a:gsLst>
              <a:gs pos="57000">
                <a:srgbClr val="15327F"/>
              </a:gs>
              <a:gs pos="100000">
                <a:srgbClr val="172467"/>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userDrawn="1"/>
        </p:nvSpPr>
        <p:spPr>
          <a:xfrm>
            <a:off x="-12783" y="-6432"/>
            <a:ext cx="2565886" cy="2641505"/>
          </a:xfrm>
          <a:custGeom>
            <a:avLst/>
            <a:gdLst>
              <a:gd name="connsiteX0" fmla="*/ 2489759 w 2489759"/>
              <a:gd name="connsiteY0" fmla="*/ 0 h 2589717"/>
              <a:gd name="connsiteX1" fmla="*/ 0 w 2489759"/>
              <a:gd name="connsiteY1" fmla="*/ 2589717 h 2589717"/>
              <a:gd name="connsiteX2" fmla="*/ 534559 w 2489759"/>
              <a:gd name="connsiteY2" fmla="*/ 1018349 h 2589717"/>
              <a:gd name="connsiteX3" fmla="*/ 529352 w 2489759"/>
              <a:gd name="connsiteY3" fmla="*/ 1008226 h 2589717"/>
              <a:gd name="connsiteX0-1" fmla="*/ 2489759 w 2489759"/>
              <a:gd name="connsiteY0-2" fmla="*/ 0 h 2589717"/>
              <a:gd name="connsiteX1-3" fmla="*/ 0 w 2489759"/>
              <a:gd name="connsiteY1-4" fmla="*/ 2589717 h 2589717"/>
              <a:gd name="connsiteX2-5" fmla="*/ 534559 w 2489759"/>
              <a:gd name="connsiteY2-6" fmla="*/ 1018349 h 2589717"/>
              <a:gd name="connsiteX3-7" fmla="*/ 2489759 w 2489759"/>
              <a:gd name="connsiteY3-8" fmla="*/ 0 h 2589717"/>
              <a:gd name="connsiteX0-9" fmla="*/ 2516403 w 2516403"/>
              <a:gd name="connsiteY0-10" fmla="*/ 0 h 2616453"/>
              <a:gd name="connsiteX1-11" fmla="*/ 0 w 2516403"/>
              <a:gd name="connsiteY1-12" fmla="*/ 2616453 h 2616453"/>
              <a:gd name="connsiteX2-13" fmla="*/ 561203 w 2516403"/>
              <a:gd name="connsiteY2-14" fmla="*/ 1018349 h 2616453"/>
              <a:gd name="connsiteX3-15" fmla="*/ 2516403 w 2516403"/>
              <a:gd name="connsiteY3-16" fmla="*/ 0 h 2616453"/>
              <a:gd name="connsiteX0-17" fmla="*/ 2556972 w 2556972"/>
              <a:gd name="connsiteY0-18" fmla="*/ 0 h 2641505"/>
              <a:gd name="connsiteX1-19" fmla="*/ 0 w 2556972"/>
              <a:gd name="connsiteY1-20" fmla="*/ 2641505 h 2641505"/>
              <a:gd name="connsiteX2-21" fmla="*/ 561203 w 2556972"/>
              <a:gd name="connsiteY2-22" fmla="*/ 1043401 h 2641505"/>
              <a:gd name="connsiteX3-23" fmla="*/ 2556972 w 2556972"/>
              <a:gd name="connsiteY3-24" fmla="*/ 0 h 2641505"/>
            </a:gdLst>
            <a:ahLst/>
            <a:cxnLst>
              <a:cxn ang="0">
                <a:pos x="connsiteX0-1" y="connsiteY0-2"/>
              </a:cxn>
              <a:cxn ang="0">
                <a:pos x="connsiteX1-3" y="connsiteY1-4"/>
              </a:cxn>
              <a:cxn ang="0">
                <a:pos x="connsiteX2-5" y="connsiteY2-6"/>
              </a:cxn>
              <a:cxn ang="0">
                <a:pos x="connsiteX3-7" y="connsiteY3-8"/>
              </a:cxn>
            </a:cxnLst>
            <a:rect l="l" t="t" r="r" b="b"/>
            <a:pathLst>
              <a:path w="2556972" h="2641505">
                <a:moveTo>
                  <a:pt x="2556972" y="0"/>
                </a:moveTo>
                <a:lnTo>
                  <a:pt x="0" y="2641505"/>
                </a:lnTo>
                <a:lnTo>
                  <a:pt x="561203" y="1043401"/>
                </a:lnTo>
                <a:lnTo>
                  <a:pt x="2556972" y="0"/>
                </a:lnTo>
                <a:close/>
              </a:path>
            </a:pathLst>
          </a:custGeom>
          <a:gradFill>
            <a:gsLst>
              <a:gs pos="21000">
                <a:srgbClr val="153181"/>
              </a:gs>
              <a:gs pos="54000">
                <a:srgbClr val="172A6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userDrawn="1"/>
        </p:nvSpPr>
        <p:spPr>
          <a:xfrm>
            <a:off x="0" y="4267200"/>
            <a:ext cx="1952978" cy="1207911"/>
          </a:xfrm>
          <a:custGeom>
            <a:avLst/>
            <a:gdLst>
              <a:gd name="connsiteX0" fmla="*/ 406400 w 1952978"/>
              <a:gd name="connsiteY0" fmla="*/ 1207911 h 1207911"/>
              <a:gd name="connsiteX1" fmla="*/ 1952978 w 1952978"/>
              <a:gd name="connsiteY1" fmla="*/ 282222 h 1207911"/>
              <a:gd name="connsiteX2" fmla="*/ 0 w 1952978"/>
              <a:gd name="connsiteY2" fmla="*/ 0 h 1207911"/>
              <a:gd name="connsiteX3" fmla="*/ 406400 w 1952978"/>
              <a:gd name="connsiteY3" fmla="*/ 1207911 h 1207911"/>
            </a:gdLst>
            <a:ahLst/>
            <a:cxnLst>
              <a:cxn ang="0">
                <a:pos x="connsiteX0" y="connsiteY0"/>
              </a:cxn>
              <a:cxn ang="0">
                <a:pos x="connsiteX1" y="connsiteY1"/>
              </a:cxn>
              <a:cxn ang="0">
                <a:pos x="connsiteX2" y="connsiteY2"/>
              </a:cxn>
              <a:cxn ang="0">
                <a:pos x="connsiteX3" y="connsiteY3"/>
              </a:cxn>
            </a:cxnLst>
            <a:rect l="l" t="t" r="r" b="b"/>
            <a:pathLst>
              <a:path w="1952978" h="1207911">
                <a:moveTo>
                  <a:pt x="406400" y="1207911"/>
                </a:moveTo>
                <a:lnTo>
                  <a:pt x="1952978" y="282222"/>
                </a:lnTo>
                <a:lnTo>
                  <a:pt x="0" y="0"/>
                </a:lnTo>
                <a:lnTo>
                  <a:pt x="406400" y="1207911"/>
                </a:lnTo>
                <a:close/>
              </a:path>
            </a:pathLst>
          </a:custGeom>
          <a:gradFill>
            <a:gsLst>
              <a:gs pos="80000">
                <a:srgbClr val="C3C1C9"/>
              </a:gs>
              <a:gs pos="40000">
                <a:srgbClr val="F6F5FA"/>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userDrawn="1"/>
        </p:nvSpPr>
        <p:spPr>
          <a:xfrm>
            <a:off x="-45156" y="4549422"/>
            <a:ext cx="2009423" cy="2325511"/>
          </a:xfrm>
          <a:custGeom>
            <a:avLst/>
            <a:gdLst>
              <a:gd name="connsiteX0" fmla="*/ 451556 w 2009423"/>
              <a:gd name="connsiteY0" fmla="*/ 914400 h 2325511"/>
              <a:gd name="connsiteX1" fmla="*/ 0 w 2009423"/>
              <a:gd name="connsiteY1" fmla="*/ 2325511 h 2325511"/>
              <a:gd name="connsiteX2" fmla="*/ 2009423 w 2009423"/>
              <a:gd name="connsiteY2" fmla="*/ 0 h 2325511"/>
              <a:gd name="connsiteX3" fmla="*/ 451556 w 2009423"/>
              <a:gd name="connsiteY3" fmla="*/ 914400 h 2325511"/>
            </a:gdLst>
            <a:ahLst/>
            <a:cxnLst>
              <a:cxn ang="0">
                <a:pos x="connsiteX0" y="connsiteY0"/>
              </a:cxn>
              <a:cxn ang="0">
                <a:pos x="connsiteX1" y="connsiteY1"/>
              </a:cxn>
              <a:cxn ang="0">
                <a:pos x="connsiteX2" y="connsiteY2"/>
              </a:cxn>
              <a:cxn ang="0">
                <a:pos x="connsiteX3" y="connsiteY3"/>
              </a:cxn>
            </a:cxnLst>
            <a:rect l="l" t="t" r="r" b="b"/>
            <a:pathLst>
              <a:path w="2009423" h="2325511">
                <a:moveTo>
                  <a:pt x="451556" y="914400"/>
                </a:moveTo>
                <a:lnTo>
                  <a:pt x="0" y="2325511"/>
                </a:lnTo>
                <a:lnTo>
                  <a:pt x="2009423" y="0"/>
                </a:lnTo>
                <a:lnTo>
                  <a:pt x="451556" y="914400"/>
                </a:lnTo>
                <a:close/>
              </a:path>
            </a:pathLst>
          </a:custGeom>
          <a:gradFill>
            <a:gsLst>
              <a:gs pos="100000">
                <a:srgbClr val="C3BDC4"/>
              </a:gs>
              <a:gs pos="41000">
                <a:srgbClr val="E6EAE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userDrawn="1"/>
        </p:nvSpPr>
        <p:spPr>
          <a:xfrm>
            <a:off x="-67733" y="4267200"/>
            <a:ext cx="485422" cy="2630311"/>
          </a:xfrm>
          <a:custGeom>
            <a:avLst/>
            <a:gdLst>
              <a:gd name="connsiteX0" fmla="*/ 56444 w 485422"/>
              <a:gd name="connsiteY0" fmla="*/ 0 h 2630311"/>
              <a:gd name="connsiteX1" fmla="*/ 485422 w 485422"/>
              <a:gd name="connsiteY1" fmla="*/ 1207911 h 2630311"/>
              <a:gd name="connsiteX2" fmla="*/ 0 w 485422"/>
              <a:gd name="connsiteY2" fmla="*/ 2630311 h 2630311"/>
              <a:gd name="connsiteX3" fmla="*/ 56444 w 485422"/>
              <a:gd name="connsiteY3" fmla="*/ 0 h 2630311"/>
            </a:gdLst>
            <a:ahLst/>
            <a:cxnLst>
              <a:cxn ang="0">
                <a:pos x="connsiteX0" y="connsiteY0"/>
              </a:cxn>
              <a:cxn ang="0">
                <a:pos x="connsiteX1" y="connsiteY1"/>
              </a:cxn>
              <a:cxn ang="0">
                <a:pos x="connsiteX2" y="connsiteY2"/>
              </a:cxn>
              <a:cxn ang="0">
                <a:pos x="connsiteX3" y="connsiteY3"/>
              </a:cxn>
            </a:cxnLst>
            <a:rect l="l" t="t" r="r" b="b"/>
            <a:pathLst>
              <a:path w="485422" h="2630311">
                <a:moveTo>
                  <a:pt x="56444" y="0"/>
                </a:moveTo>
                <a:lnTo>
                  <a:pt x="485422" y="1207911"/>
                </a:lnTo>
                <a:lnTo>
                  <a:pt x="0" y="2630311"/>
                </a:lnTo>
                <a:lnTo>
                  <a:pt x="56444" y="0"/>
                </a:lnTo>
                <a:close/>
              </a:path>
            </a:pathLst>
          </a:custGeom>
          <a:gradFill>
            <a:gsLst>
              <a:gs pos="100000">
                <a:srgbClr val="C3BDC4"/>
              </a:gs>
              <a:gs pos="41000">
                <a:srgbClr val="E6EAE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39DE00E-B59B-47BB-AD46-DCC04871F7F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图片8"/>
          <p:cNvPicPr>
            <a:picLocks noChangeAspect="1"/>
          </p:cNvPicPr>
          <p:nvPr userDrawn="1"/>
        </p:nvPicPr>
        <p:blipFill>
          <a:blip r:embed="rId14"/>
          <a:stretch>
            <a:fillRect/>
          </a:stretch>
        </p:blipFill>
        <p:spPr>
          <a:xfrm>
            <a:off x="-1905" y="12065"/>
            <a:ext cx="12205970" cy="6848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12.xml"/><Relationship Id="rId5" Type="http://schemas.openxmlformats.org/officeDocument/2006/relationships/tags" Target="../tags/tag27.xml"/><Relationship Id="rId10"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slideLayout" Target="../slideLayouts/slideLayout2.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tags" Target="../tags/tag39.xml"/><Relationship Id="rId16" Type="http://schemas.openxmlformats.org/officeDocument/2006/relationships/tags" Target="../tags/tag53.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notesSlide" Target="../notesSlides/notesSlide18.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1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notesSlide" Target="../notesSlides/notesSlide19.xml"/><Relationship Id="rId4" Type="http://schemas.openxmlformats.org/officeDocument/2006/relationships/tags" Target="../tags/tag58.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4.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6" Type="http://schemas.openxmlformats.org/officeDocument/2006/relationships/image" Target="../media/image3.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2.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2.xml"/><Relationship Id="rId7"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2"/>
          <p:cNvSpPr txBox="1"/>
          <p:nvPr>
            <p:custDataLst>
              <p:tags r:id="rId1"/>
            </p:custDataLst>
          </p:nvPr>
        </p:nvSpPr>
        <p:spPr>
          <a:xfrm>
            <a:off x="3263155" y="3079511"/>
            <a:ext cx="5665692" cy="646331"/>
          </a:xfrm>
          <a:prstGeom prst="rect">
            <a:avLst/>
          </a:prstGeom>
          <a:noFill/>
        </p:spPr>
        <p:txBody>
          <a:bodyPr wrap="square" rtlCol="0">
            <a:spAutoFit/>
          </a:bodyPr>
          <a:lstStyle/>
          <a:p>
            <a:pPr algn="dist"/>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年终工作总结微立体模板</a:t>
            </a:r>
          </a:p>
        </p:txBody>
      </p:sp>
      <p:sp>
        <p:nvSpPr>
          <p:cNvPr id="4" name="PA_椭圆 3"/>
          <p:cNvSpPr/>
          <p:nvPr>
            <p:custDataLst>
              <p:tags r:id="rId2"/>
            </p:custDataLst>
          </p:nvPr>
        </p:nvSpPr>
        <p:spPr>
          <a:xfrm>
            <a:off x="5646460" y="2015936"/>
            <a:ext cx="899079" cy="899079"/>
          </a:xfrm>
          <a:prstGeom prst="ellipse">
            <a:avLst/>
          </a:prstGeom>
          <a:solidFill>
            <a:srgbClr val="034099"/>
          </a:solidFill>
          <a:ln w="25400">
            <a:gradFill>
              <a:gsLst>
                <a:gs pos="83000">
                  <a:schemeClr val="bg1"/>
                </a:gs>
                <a:gs pos="0">
                  <a:schemeClr val="bg1">
                    <a:lumMod val="75000"/>
                  </a:schemeClr>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文本框 30"/>
          <p:cNvSpPr txBox="1"/>
          <p:nvPr>
            <p:custDataLst>
              <p:tags r:id="rId3"/>
            </p:custDataLst>
          </p:nvPr>
        </p:nvSpPr>
        <p:spPr>
          <a:xfrm>
            <a:off x="5572550" y="2266616"/>
            <a:ext cx="1046265" cy="398780"/>
          </a:xfrm>
          <a:prstGeom prst="rect">
            <a:avLst/>
          </a:prstGeom>
          <a:noFill/>
        </p:spPr>
        <p:txBody>
          <a:bodyPr wrap="square" rtlCol="0">
            <a:spAutoFit/>
          </a:bodyPr>
          <a:lstStyle/>
          <a:p>
            <a:pPr algn="ctr"/>
            <a:r>
              <a:rPr lang="en-US" altLang="zh-CN" sz="2000" cap="all" dirty="0">
                <a:solidFill>
                  <a:schemeClr val="bg1"/>
                </a:solidFill>
                <a:effectLst>
                  <a:outerShdw blurRad="38100" dist="38100" dir="2700000" algn="tl">
                    <a:srgbClr val="000000">
                      <a:alpha val="43137"/>
                    </a:srgbClr>
                  </a:outerShdw>
                </a:effectLst>
                <a:latin typeface="AgencyFB" panose="02000806040000020003" pitchFamily="2" charset="0"/>
                <a:ea typeface="微软雅黑" panose="020B0503020204020204" pitchFamily="34" charset="-122"/>
              </a:rPr>
              <a:t>logo</a:t>
            </a:r>
          </a:p>
        </p:txBody>
      </p:sp>
      <p:sp>
        <p:nvSpPr>
          <p:cNvPr id="32" name="PA_圆角矩形 31"/>
          <p:cNvSpPr/>
          <p:nvPr>
            <p:custDataLst>
              <p:tags r:id="rId4"/>
            </p:custDataLst>
          </p:nvPr>
        </p:nvSpPr>
        <p:spPr>
          <a:xfrm>
            <a:off x="5746220" y="4017329"/>
            <a:ext cx="1882402" cy="451162"/>
          </a:xfrm>
          <a:prstGeom prst="roundRect">
            <a:avLst>
              <a:gd name="adj" fmla="val 50000"/>
            </a:avLst>
          </a:prstGeom>
          <a:solidFill>
            <a:srgbClr val="FBFBFB"/>
          </a:solidFill>
          <a:ln w="44450">
            <a:gradFill>
              <a:gsLst>
                <a:gs pos="83000">
                  <a:schemeClr val="bg1"/>
                </a:gs>
                <a:gs pos="0">
                  <a:schemeClr val="bg1">
                    <a:lumMod val="75000"/>
                  </a:schemeClr>
                </a:gs>
              </a:gsLst>
              <a:lin ang="3600000" scaled="0"/>
            </a:gradFill>
          </a:ln>
          <a:effectLst>
            <a:innerShdw blurRad="114300" dist="635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圆角矩形 4"/>
          <p:cNvSpPr/>
          <p:nvPr>
            <p:custDataLst>
              <p:tags r:id="rId5"/>
            </p:custDataLst>
          </p:nvPr>
        </p:nvSpPr>
        <p:spPr>
          <a:xfrm>
            <a:off x="4390502" y="3966277"/>
            <a:ext cx="1629950" cy="502214"/>
          </a:xfrm>
          <a:prstGeom prst="roundRect">
            <a:avLst>
              <a:gd name="adj" fmla="val 50000"/>
            </a:avLst>
          </a:prstGeom>
          <a:gradFill>
            <a:gsLst>
              <a:gs pos="100000">
                <a:schemeClr val="bg1"/>
              </a:gs>
              <a:gs pos="0">
                <a:schemeClr val="bg1">
                  <a:lumMod val="85000"/>
                </a:schemeClr>
              </a:gs>
            </a:gsLst>
            <a:lin ang="3600000" scaled="0"/>
          </a:gradFill>
          <a:ln w="19050">
            <a:gradFill>
              <a:gsLst>
                <a:gs pos="0">
                  <a:schemeClr val="bg1"/>
                </a:gs>
                <a:gs pos="100000">
                  <a:schemeClr val="bg1">
                    <a:lumMod val="85000"/>
                  </a:schemeClr>
                </a:gs>
              </a:gsLst>
              <a:lin ang="3600000" scaled="0"/>
            </a:gradFill>
          </a:ln>
          <a:effectLst>
            <a:outerShdw blurRad="101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PA_文本框 34"/>
          <p:cNvSpPr txBox="1"/>
          <p:nvPr>
            <p:custDataLst>
              <p:tags r:id="rId6"/>
            </p:custDataLst>
          </p:nvPr>
        </p:nvSpPr>
        <p:spPr>
          <a:xfrm>
            <a:off x="4417223" y="4022353"/>
            <a:ext cx="1709526"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华文中宋" panose="02010600040101010101" pitchFamily="2" charset="-122"/>
                <a:ea typeface="华文中宋" panose="02010600040101010101" pitchFamily="2" charset="-122"/>
              </a:rPr>
              <a:t>汇报人：</a:t>
            </a:r>
          </a:p>
        </p:txBody>
      </p:sp>
      <p:sp>
        <p:nvSpPr>
          <p:cNvPr id="36" name="PA_文本框 35"/>
          <p:cNvSpPr txBox="1"/>
          <p:nvPr>
            <p:custDataLst>
              <p:tags r:id="rId7"/>
            </p:custDataLst>
          </p:nvPr>
        </p:nvSpPr>
        <p:spPr>
          <a:xfrm>
            <a:off x="5908317" y="4063495"/>
            <a:ext cx="1709526" cy="306705"/>
          </a:xfrm>
          <a:prstGeom prst="rect">
            <a:avLst/>
          </a:prstGeom>
          <a:noFill/>
        </p:spPr>
        <p:txBody>
          <a:bodyPr wrap="square" rtlCol="0">
            <a:spAutoFit/>
          </a:bodyPr>
          <a:lstStyle/>
          <a:p>
            <a:pPr algn="ctr"/>
            <a:r>
              <a:rPr lang="en-US" altLang="zh-CN" sz="1400" b="1">
                <a:solidFill>
                  <a:schemeClr val="tx1">
                    <a:lumMod val="65000"/>
                    <a:lumOff val="35000"/>
                  </a:schemeClr>
                </a:solidFill>
                <a:latin typeface="华文中宋" panose="02010600040101010101" pitchFamily="2" charset="-122"/>
                <a:ea typeface="华文中宋" panose="02010600040101010101" pitchFamily="2" charset="-122"/>
              </a:rPr>
              <a:t>xiazaii</a:t>
            </a:r>
            <a:endParaRPr lang="zh-CN" altLang="en-US" sz="1400" b="1" dirty="0">
              <a:solidFill>
                <a:schemeClr val="tx1">
                  <a:lumMod val="65000"/>
                  <a:lumOff val="35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9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12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grpId="0" nodeType="withEffect">
                                  <p:stCondLst>
                                    <p:cond delay="18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31" grpId="0"/>
      <p:bldP spid="32" grpId="0" animBg="1"/>
      <p:bldP spid="5" grpId="0" animBg="1"/>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指标完成情况</a:t>
            </a:r>
          </a:p>
          <a:p>
            <a:endParaRPr lang="zh-CN" altLang="en-US" dirty="0"/>
          </a:p>
        </p:txBody>
      </p:sp>
      <p:sp>
        <p:nvSpPr>
          <p:cNvPr id="4" name="圆角矩形 3"/>
          <p:cNvSpPr/>
          <p:nvPr/>
        </p:nvSpPr>
        <p:spPr>
          <a:xfrm>
            <a:off x="1667405" y="2113751"/>
            <a:ext cx="4373373" cy="287683"/>
          </a:xfrm>
          <a:prstGeom prst="roundRect">
            <a:avLst>
              <a:gd name="adj" fmla="val 50000"/>
            </a:avLst>
          </a:prstGeom>
          <a:gradFill>
            <a:gsLst>
              <a:gs pos="0">
                <a:srgbClr val="FFB850"/>
              </a:gs>
              <a:gs pos="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a:off x="1667406" y="2113751"/>
            <a:ext cx="1772618" cy="287683"/>
          </a:xfrm>
          <a:prstGeom prst="roundRect">
            <a:avLst>
              <a:gd name="adj" fmla="val 50000"/>
            </a:avLst>
          </a:prstGeom>
          <a:solidFill>
            <a:srgbClr val="034099"/>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2958243" y="2080088"/>
            <a:ext cx="716042" cy="355007"/>
            <a:chOff x="2958243" y="2080088"/>
            <a:chExt cx="716042" cy="355007"/>
          </a:xfrm>
        </p:grpSpPr>
        <p:grpSp>
          <p:nvGrpSpPr>
            <p:cNvPr id="3" name="组合 2"/>
            <p:cNvGrpSpPr/>
            <p:nvPr/>
          </p:nvGrpSpPr>
          <p:grpSpPr>
            <a:xfrm>
              <a:off x="3139553" y="2080088"/>
              <a:ext cx="353423" cy="355007"/>
              <a:chOff x="3139553" y="2080088"/>
              <a:chExt cx="353423" cy="355007"/>
            </a:xfrm>
          </p:grpSpPr>
          <p:sp>
            <p:nvSpPr>
              <p:cNvPr id="15" name="椭圆 14"/>
              <p:cNvSpPr/>
              <p:nvPr/>
            </p:nvSpPr>
            <p:spPr>
              <a:xfrm>
                <a:off x="3175155" y="2113751"/>
                <a:ext cx="287249" cy="290614"/>
              </a:xfrm>
              <a:prstGeom prst="ellipse">
                <a:avLst/>
              </a:prstGeom>
              <a:solidFill>
                <a:srgbClr val="034099"/>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6985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3139553" y="2080088"/>
                <a:ext cx="353423" cy="3550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63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文本框 16"/>
            <p:cNvSpPr txBox="1"/>
            <p:nvPr/>
          </p:nvSpPr>
          <p:spPr>
            <a:xfrm>
              <a:off x="2958243" y="2134480"/>
              <a:ext cx="716042" cy="246221"/>
            </a:xfrm>
            <a:prstGeom prst="rect">
              <a:avLst/>
            </a:prstGeom>
            <a:noFill/>
          </p:spPr>
          <p:txBody>
            <a:bodyPr wrap="square" rtlCol="0">
              <a:spAutoFit/>
            </a:bodyPr>
            <a:lstStyle/>
            <a:p>
              <a:pPr algn="ctr"/>
              <a:r>
                <a:rPr lang="en-US" altLang="zh-CN" sz="1000" dirty="0">
                  <a:solidFill>
                    <a:prstClr val="white"/>
                  </a:solidFill>
                  <a:latin typeface="Impact" panose="020B0806030902050204" pitchFamily="34" charset="0"/>
                </a:rPr>
                <a:t>35</a:t>
              </a:r>
              <a:r>
                <a:rPr lang="en-US" altLang="zh-CN" sz="600" dirty="0">
                  <a:solidFill>
                    <a:prstClr val="white"/>
                  </a:solidFill>
                  <a:latin typeface="Impact" panose="020B0806030902050204" pitchFamily="34" charset="0"/>
                </a:rPr>
                <a:t>%</a:t>
              </a:r>
              <a:endParaRPr lang="zh-CN" altLang="en-US" sz="1000" dirty="0">
                <a:solidFill>
                  <a:prstClr val="white"/>
                </a:solidFill>
                <a:latin typeface="Impact" panose="020B0806030902050204" pitchFamily="34" charset="0"/>
              </a:endParaRPr>
            </a:p>
          </p:txBody>
        </p:sp>
      </p:grpSp>
      <p:sp>
        <p:nvSpPr>
          <p:cNvPr id="19" name="矩形 18"/>
          <p:cNvSpPr/>
          <p:nvPr/>
        </p:nvSpPr>
        <p:spPr>
          <a:xfrm>
            <a:off x="148762" y="2096541"/>
            <a:ext cx="1518643" cy="338554"/>
          </a:xfrm>
          <a:prstGeom prst="rect">
            <a:avLst/>
          </a:prstGeom>
        </p:spPr>
        <p:txBody>
          <a:bodyPr wrap="square">
            <a:spAutoFit/>
          </a:bodyPr>
          <a:lstStyle/>
          <a:p>
            <a:pPr algn="r">
              <a:lnSpc>
                <a:spcPct val="10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22" name="圆角矩形 21"/>
          <p:cNvSpPr/>
          <p:nvPr/>
        </p:nvSpPr>
        <p:spPr>
          <a:xfrm>
            <a:off x="1667405" y="3070142"/>
            <a:ext cx="4373373" cy="287683"/>
          </a:xfrm>
          <a:prstGeom prst="roundRect">
            <a:avLst>
              <a:gd name="adj" fmla="val 50000"/>
            </a:avLst>
          </a:prstGeom>
          <a:gradFill>
            <a:gsLst>
              <a:gs pos="0">
                <a:srgbClr val="FFB850"/>
              </a:gs>
              <a:gs pos="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a:off x="1667406" y="3070142"/>
            <a:ext cx="2906452" cy="287683"/>
          </a:xfrm>
          <a:prstGeom prst="roundRect">
            <a:avLst>
              <a:gd name="adj" fmla="val 50000"/>
            </a:avLst>
          </a:prstGeom>
          <a:solidFill>
            <a:schemeClr val="tx1">
              <a:lumMod val="75000"/>
              <a:lumOff val="2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4100187" y="3036479"/>
            <a:ext cx="716042" cy="355007"/>
            <a:chOff x="4100187" y="3036479"/>
            <a:chExt cx="716042" cy="355007"/>
          </a:xfrm>
        </p:grpSpPr>
        <p:sp>
          <p:nvSpPr>
            <p:cNvPr id="24" name="椭圆 23"/>
            <p:cNvSpPr/>
            <p:nvPr/>
          </p:nvSpPr>
          <p:spPr>
            <a:xfrm>
              <a:off x="4317099" y="3070142"/>
              <a:ext cx="287249" cy="290614"/>
            </a:xfrm>
            <a:prstGeom prst="ellipse">
              <a:avLst/>
            </a:prstGeom>
            <a:solidFill>
              <a:schemeClr val="tx1">
                <a:lumMod val="75000"/>
                <a:lumOff val="25000"/>
              </a:schemeClr>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6985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4281497" y="3036479"/>
              <a:ext cx="353423" cy="3550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63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25"/>
            <p:cNvSpPr txBox="1"/>
            <p:nvPr/>
          </p:nvSpPr>
          <p:spPr>
            <a:xfrm>
              <a:off x="4100187" y="3090871"/>
              <a:ext cx="716042" cy="246221"/>
            </a:xfrm>
            <a:prstGeom prst="rect">
              <a:avLst/>
            </a:prstGeom>
            <a:noFill/>
          </p:spPr>
          <p:txBody>
            <a:bodyPr wrap="square" rtlCol="0">
              <a:spAutoFit/>
            </a:bodyPr>
            <a:lstStyle/>
            <a:p>
              <a:pPr algn="ctr"/>
              <a:r>
                <a:rPr lang="en-US" altLang="zh-CN" sz="1000" dirty="0">
                  <a:solidFill>
                    <a:prstClr val="white"/>
                  </a:solidFill>
                  <a:latin typeface="Impact" panose="020B0806030902050204" pitchFamily="34" charset="0"/>
                </a:rPr>
                <a:t>62</a:t>
              </a:r>
              <a:r>
                <a:rPr lang="en-US" altLang="zh-CN" sz="600" dirty="0">
                  <a:solidFill>
                    <a:prstClr val="white"/>
                  </a:solidFill>
                  <a:latin typeface="Impact" panose="020B0806030902050204" pitchFamily="34" charset="0"/>
                </a:rPr>
                <a:t>%</a:t>
              </a:r>
              <a:endParaRPr lang="zh-CN" altLang="en-US" sz="1000" dirty="0">
                <a:solidFill>
                  <a:prstClr val="white"/>
                </a:solidFill>
                <a:latin typeface="Impact" panose="020B0806030902050204" pitchFamily="34" charset="0"/>
              </a:endParaRPr>
            </a:p>
          </p:txBody>
        </p:sp>
      </p:grpSp>
      <p:sp>
        <p:nvSpPr>
          <p:cNvPr id="27" name="矩形 26"/>
          <p:cNvSpPr/>
          <p:nvPr/>
        </p:nvSpPr>
        <p:spPr>
          <a:xfrm>
            <a:off x="148762" y="3052932"/>
            <a:ext cx="1518643" cy="338554"/>
          </a:xfrm>
          <a:prstGeom prst="rect">
            <a:avLst/>
          </a:prstGeom>
        </p:spPr>
        <p:txBody>
          <a:bodyPr wrap="square">
            <a:spAutoFit/>
          </a:bodyPr>
          <a:lstStyle/>
          <a:p>
            <a:pPr algn="r">
              <a:lnSpc>
                <a:spcPct val="10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29" name="圆角矩形 28"/>
          <p:cNvSpPr/>
          <p:nvPr/>
        </p:nvSpPr>
        <p:spPr>
          <a:xfrm>
            <a:off x="1679762" y="4026533"/>
            <a:ext cx="4373373" cy="287683"/>
          </a:xfrm>
          <a:prstGeom prst="roundRect">
            <a:avLst>
              <a:gd name="adj" fmla="val 50000"/>
            </a:avLst>
          </a:prstGeom>
          <a:gradFill>
            <a:gsLst>
              <a:gs pos="0">
                <a:srgbClr val="FFB850"/>
              </a:gs>
              <a:gs pos="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圆角矩形 29"/>
          <p:cNvSpPr/>
          <p:nvPr/>
        </p:nvSpPr>
        <p:spPr>
          <a:xfrm>
            <a:off x="1679763" y="4026533"/>
            <a:ext cx="2420424" cy="287683"/>
          </a:xfrm>
          <a:prstGeom prst="roundRect">
            <a:avLst>
              <a:gd name="adj" fmla="val 50000"/>
            </a:avLst>
          </a:prstGeom>
          <a:solidFill>
            <a:srgbClr val="034099"/>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3627956" y="3992870"/>
            <a:ext cx="716042" cy="355007"/>
            <a:chOff x="3627956" y="3992870"/>
            <a:chExt cx="716042" cy="355007"/>
          </a:xfrm>
        </p:grpSpPr>
        <p:sp>
          <p:nvSpPr>
            <p:cNvPr id="31" name="椭圆 30"/>
            <p:cNvSpPr/>
            <p:nvPr/>
          </p:nvSpPr>
          <p:spPr>
            <a:xfrm>
              <a:off x="3844868" y="4026533"/>
              <a:ext cx="287249" cy="290614"/>
            </a:xfrm>
            <a:prstGeom prst="ellipse">
              <a:avLst/>
            </a:prstGeom>
            <a:solidFill>
              <a:srgbClr val="034099"/>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6985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3809266" y="3992870"/>
              <a:ext cx="353423" cy="3550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63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p:cNvSpPr txBox="1"/>
            <p:nvPr/>
          </p:nvSpPr>
          <p:spPr>
            <a:xfrm>
              <a:off x="3627956" y="4047262"/>
              <a:ext cx="716042" cy="246221"/>
            </a:xfrm>
            <a:prstGeom prst="rect">
              <a:avLst/>
            </a:prstGeom>
            <a:noFill/>
          </p:spPr>
          <p:txBody>
            <a:bodyPr wrap="square" rtlCol="0">
              <a:spAutoFit/>
            </a:bodyPr>
            <a:lstStyle/>
            <a:p>
              <a:pPr algn="ctr"/>
              <a:r>
                <a:rPr lang="en-US" altLang="zh-CN" sz="1000" dirty="0">
                  <a:solidFill>
                    <a:prstClr val="white"/>
                  </a:solidFill>
                  <a:latin typeface="Impact" panose="020B0806030902050204" pitchFamily="34" charset="0"/>
                </a:rPr>
                <a:t>51</a:t>
              </a:r>
              <a:r>
                <a:rPr lang="en-US" altLang="zh-CN" sz="600" dirty="0">
                  <a:solidFill>
                    <a:prstClr val="white"/>
                  </a:solidFill>
                  <a:latin typeface="Impact" panose="020B0806030902050204" pitchFamily="34" charset="0"/>
                </a:rPr>
                <a:t>%</a:t>
              </a:r>
              <a:endParaRPr lang="zh-CN" altLang="en-US" sz="1000" dirty="0">
                <a:solidFill>
                  <a:prstClr val="white"/>
                </a:solidFill>
                <a:latin typeface="Impact" panose="020B0806030902050204" pitchFamily="34" charset="0"/>
              </a:endParaRPr>
            </a:p>
          </p:txBody>
        </p:sp>
      </p:grpSp>
      <p:sp>
        <p:nvSpPr>
          <p:cNvPr id="34" name="矩形 33"/>
          <p:cNvSpPr/>
          <p:nvPr/>
        </p:nvSpPr>
        <p:spPr>
          <a:xfrm>
            <a:off x="161119" y="4009323"/>
            <a:ext cx="1518643" cy="338554"/>
          </a:xfrm>
          <a:prstGeom prst="rect">
            <a:avLst/>
          </a:prstGeom>
        </p:spPr>
        <p:txBody>
          <a:bodyPr wrap="square">
            <a:spAutoFit/>
          </a:bodyPr>
          <a:lstStyle/>
          <a:p>
            <a:pPr algn="r">
              <a:lnSpc>
                <a:spcPct val="10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36" name="圆角矩形 35"/>
          <p:cNvSpPr/>
          <p:nvPr/>
        </p:nvSpPr>
        <p:spPr>
          <a:xfrm>
            <a:off x="1679762" y="4982924"/>
            <a:ext cx="4373373" cy="287683"/>
          </a:xfrm>
          <a:prstGeom prst="roundRect">
            <a:avLst>
              <a:gd name="adj" fmla="val 50000"/>
            </a:avLst>
          </a:prstGeom>
          <a:gradFill>
            <a:gsLst>
              <a:gs pos="0">
                <a:srgbClr val="FFB850"/>
              </a:gs>
              <a:gs pos="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圆角矩形 36"/>
          <p:cNvSpPr/>
          <p:nvPr/>
        </p:nvSpPr>
        <p:spPr>
          <a:xfrm>
            <a:off x="1679763" y="4982924"/>
            <a:ext cx="3136466" cy="287683"/>
          </a:xfrm>
          <a:prstGeom prst="roundRect">
            <a:avLst>
              <a:gd name="adj" fmla="val 50000"/>
            </a:avLst>
          </a:prstGeom>
          <a:solidFill>
            <a:schemeClr val="tx1">
              <a:lumMod val="75000"/>
              <a:lumOff val="2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组合 7"/>
          <p:cNvGrpSpPr/>
          <p:nvPr/>
        </p:nvGrpSpPr>
        <p:grpSpPr>
          <a:xfrm>
            <a:off x="4356946" y="4949261"/>
            <a:ext cx="716042" cy="355007"/>
            <a:chOff x="4356946" y="4949261"/>
            <a:chExt cx="716042" cy="355007"/>
          </a:xfrm>
        </p:grpSpPr>
        <p:sp>
          <p:nvSpPr>
            <p:cNvPr id="38" name="椭圆 37"/>
            <p:cNvSpPr/>
            <p:nvPr/>
          </p:nvSpPr>
          <p:spPr>
            <a:xfrm>
              <a:off x="4573858" y="4982924"/>
              <a:ext cx="287249" cy="290614"/>
            </a:xfrm>
            <a:prstGeom prst="ellipse">
              <a:avLst/>
            </a:prstGeom>
            <a:solidFill>
              <a:schemeClr val="tx1">
                <a:lumMod val="75000"/>
                <a:lumOff val="25000"/>
              </a:schemeClr>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69850" h="127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4538256" y="4949261"/>
              <a:ext cx="353423" cy="3550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63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4356946" y="5003653"/>
              <a:ext cx="716042" cy="246221"/>
            </a:xfrm>
            <a:prstGeom prst="rect">
              <a:avLst/>
            </a:prstGeom>
            <a:noFill/>
          </p:spPr>
          <p:txBody>
            <a:bodyPr wrap="square" rtlCol="0">
              <a:spAutoFit/>
            </a:bodyPr>
            <a:lstStyle/>
            <a:p>
              <a:pPr algn="ctr"/>
              <a:r>
                <a:rPr lang="en-US" altLang="zh-CN" sz="1000" dirty="0">
                  <a:solidFill>
                    <a:prstClr val="white"/>
                  </a:solidFill>
                  <a:latin typeface="Impact" panose="020B0806030902050204" pitchFamily="34" charset="0"/>
                </a:rPr>
                <a:t>71</a:t>
              </a:r>
              <a:r>
                <a:rPr lang="en-US" altLang="zh-CN" sz="600" dirty="0">
                  <a:solidFill>
                    <a:prstClr val="white"/>
                  </a:solidFill>
                  <a:latin typeface="Impact" panose="020B0806030902050204" pitchFamily="34" charset="0"/>
                </a:rPr>
                <a:t>%</a:t>
              </a:r>
              <a:endParaRPr lang="zh-CN" altLang="en-US" sz="1000" dirty="0">
                <a:solidFill>
                  <a:prstClr val="white"/>
                </a:solidFill>
                <a:latin typeface="Impact" panose="020B0806030902050204" pitchFamily="34" charset="0"/>
              </a:endParaRPr>
            </a:p>
          </p:txBody>
        </p:sp>
      </p:grpSp>
      <p:sp>
        <p:nvSpPr>
          <p:cNvPr id="41" name="矩形 40"/>
          <p:cNvSpPr/>
          <p:nvPr/>
        </p:nvSpPr>
        <p:spPr>
          <a:xfrm>
            <a:off x="161119" y="4965714"/>
            <a:ext cx="1518643" cy="338554"/>
          </a:xfrm>
          <a:prstGeom prst="rect">
            <a:avLst/>
          </a:prstGeom>
        </p:spPr>
        <p:txBody>
          <a:bodyPr wrap="square">
            <a:spAutoFit/>
          </a:bodyPr>
          <a:lstStyle/>
          <a:p>
            <a:pPr algn="r">
              <a:lnSpc>
                <a:spcPct val="10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63" name="文本框 62"/>
          <p:cNvSpPr txBox="1"/>
          <p:nvPr/>
        </p:nvSpPr>
        <p:spPr>
          <a:xfrm>
            <a:off x="6727285" y="2515412"/>
            <a:ext cx="4840601" cy="1156855"/>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请在此添加您所需要的文字请在此添加您所需要的文字请在此添加您所需要的文字请在此添加您所需要的文字请在此添加您所需要的文字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6818725" y="2080072"/>
            <a:ext cx="1460301" cy="460116"/>
          </a:xfrm>
          <a:prstGeom prst="roundRect">
            <a:avLst/>
          </a:prstGeom>
          <a:solidFill>
            <a:srgbClr val="034099"/>
          </a:solidFill>
          <a:ln>
            <a:gradFill>
              <a:gsLst>
                <a:gs pos="2000">
                  <a:schemeClr val="bg1">
                    <a:lumMod val="95000"/>
                  </a:schemeClr>
                </a:gs>
                <a:gs pos="100000">
                  <a:schemeClr val="bg1">
                    <a:alpha val="48000"/>
                  </a:schemeClr>
                </a:gs>
              </a:gsLst>
              <a:lin ang="5400000" scaled="1"/>
            </a:gradFill>
          </a:ln>
          <a:effectLst>
            <a:innerShdw blurRad="63500" dist="50800" dir="135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在此添加标题</a:t>
            </a:r>
          </a:p>
        </p:txBody>
      </p:sp>
      <p:sp>
        <p:nvSpPr>
          <p:cNvPr id="65" name="文本框 64"/>
          <p:cNvSpPr txBox="1"/>
          <p:nvPr/>
        </p:nvSpPr>
        <p:spPr>
          <a:xfrm>
            <a:off x="6680972" y="4211478"/>
            <a:ext cx="4749028" cy="1156855"/>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请在此添加您所需要的文字请在此添加您所需要的文字请在此添加您所需要的文字请在此添加您所需要的文字请在此添加您所需要的文字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6806367" y="3779265"/>
            <a:ext cx="1460301" cy="460116"/>
          </a:xfrm>
          <a:prstGeom prst="roundRect">
            <a:avLst/>
          </a:prstGeom>
          <a:solidFill>
            <a:srgbClr val="034099"/>
          </a:solidFill>
          <a:ln>
            <a:gradFill>
              <a:gsLst>
                <a:gs pos="2000">
                  <a:schemeClr val="bg1">
                    <a:lumMod val="95000"/>
                  </a:schemeClr>
                </a:gs>
                <a:gs pos="100000">
                  <a:schemeClr val="bg1">
                    <a:alpha val="48000"/>
                  </a:schemeClr>
                </a:gs>
              </a:gsLst>
              <a:lin ang="5400000" scaled="1"/>
            </a:gradFill>
          </a:ln>
          <a:effectLst>
            <a:innerShdw blurRad="63500" dist="50800" dir="135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在此添加标题</a:t>
            </a:r>
          </a:p>
        </p:txBody>
      </p:sp>
      <p:sp>
        <p:nvSpPr>
          <p:cNvPr id="70" name="灯片编号占位符 69"/>
          <p:cNvSpPr>
            <a:spLocks noGrp="1"/>
          </p:cNvSpPr>
          <p:nvPr>
            <p:ph type="sldNum" sz="quarter" idx="12"/>
          </p:nvPr>
        </p:nvSpPr>
        <p:spPr/>
        <p:txBody>
          <a:bodyPr/>
          <a:lstStyle/>
          <a:p>
            <a:fld id="{86ED801C-AABB-4A22-A8FC-C2F77D66D86C}" type="slidenum">
              <a:rPr lang="zh-CN" altLang="en-US" smtClean="0"/>
              <a:t>10</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24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24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24000">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1323 3.33333E-6 L -3.75E-6 2.22222E-6 " pathEditMode="relative" rAng="0" ptsTypes="AA">
                                          <p:cBhvr>
                                            <p:cTn id="20" dur="500" fill="hold"/>
                                            <p:tgtEl>
                                              <p:spTgt spid="5"/>
                                            </p:tgtEl>
                                            <p:attrNameLst>
                                              <p:attrName>ppt_x</p:attrName>
                                              <p:attrName>ppt_y</p:attrName>
                                            </p:attrNameLst>
                                          </p:cBhvr>
                                          <p:rCtr x="6562" y="-69"/>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14:presetBounceEnd="24000">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14:bounceEnd="24000">
                                          <p:cBhvr additive="base">
                                            <p:cTn id="25" dur="500" fill="hold"/>
                                            <p:tgtEl>
                                              <p:spTgt spid="27"/>
                                            </p:tgtEl>
                                            <p:attrNameLst>
                                              <p:attrName>ppt_x</p:attrName>
                                            </p:attrNameLst>
                                          </p:cBhvr>
                                          <p:tavLst>
                                            <p:tav tm="0">
                                              <p:val>
                                                <p:strVal val="0-#ppt_w/2"/>
                                              </p:val>
                                            </p:tav>
                                            <p:tav tm="100000">
                                              <p:val>
                                                <p:strVal val="#ppt_x"/>
                                              </p:val>
                                            </p:tav>
                                          </p:tavLst>
                                        </p:anim>
                                        <p:anim calcmode="lin" valueType="num" p14:bounceEnd="24000">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0.21862 0.00092 L 5E-6 1.48148E-6 " pathEditMode="relative" rAng="0" ptsTypes="AA">
                                          <p:cBhvr>
                                            <p:cTn id="38" dur="500" fill="hold"/>
                                            <p:tgtEl>
                                              <p:spTgt spid="6"/>
                                            </p:tgtEl>
                                            <p:attrNameLst>
                                              <p:attrName>ppt_x</p:attrName>
                                              <p:attrName>ppt_y</p:attrName>
                                            </p:attrNameLst>
                                          </p:cBhvr>
                                          <p:rCtr x="10924" y="-46"/>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14:presetBounceEnd="24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24000">
                                          <p:cBhvr additive="base">
                                            <p:cTn id="43" dur="500" fill="hold"/>
                                            <p:tgtEl>
                                              <p:spTgt spid="34"/>
                                            </p:tgtEl>
                                            <p:attrNameLst>
                                              <p:attrName>ppt_x</p:attrName>
                                            </p:attrNameLst>
                                          </p:cBhvr>
                                          <p:tavLst>
                                            <p:tav tm="0">
                                              <p:val>
                                                <p:strVal val="0-#ppt_w/2"/>
                                              </p:val>
                                            </p:tav>
                                            <p:tav tm="100000">
                                              <p:val>
                                                <p:strVal val="#ppt_x"/>
                                              </p:val>
                                            </p:tav>
                                          </p:tavLst>
                                        </p:anim>
                                        <p:anim calcmode="lin" valueType="num" p14:bounceEnd="24000">
                                          <p:cBhvr additive="base">
                                            <p:cTn id="44" dur="5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42" presetClass="path" presetSubtype="0" accel="50000" decel="50000" fill="hold" nodeType="withEffect">
                                      <p:stCondLst>
                                        <p:cond delay="0"/>
                                      </p:stCondLst>
                                      <p:childTnLst>
                                        <p:animMotion origin="layout" path="M -0.17877 -1.85185E-6 L -2.91667E-6 -1.85185E-6 " pathEditMode="relative" rAng="0" ptsTypes="AA">
                                          <p:cBhvr>
                                            <p:cTn id="56" dur="500" fill="hold"/>
                                            <p:tgtEl>
                                              <p:spTgt spid="7"/>
                                            </p:tgtEl>
                                            <p:attrNameLst>
                                              <p:attrName>ppt_x</p:attrName>
                                              <p:attrName>ppt_y</p:attrName>
                                            </p:attrNameLst>
                                          </p:cBhvr>
                                          <p:rCtr x="8932" y="0"/>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14:presetBounceEnd="24000">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14:bounceEnd="24000">
                                          <p:cBhvr additive="base">
                                            <p:cTn id="61" dur="500" fill="hold"/>
                                            <p:tgtEl>
                                              <p:spTgt spid="41"/>
                                            </p:tgtEl>
                                            <p:attrNameLst>
                                              <p:attrName>ppt_x</p:attrName>
                                            </p:attrNameLst>
                                          </p:cBhvr>
                                          <p:tavLst>
                                            <p:tav tm="0">
                                              <p:val>
                                                <p:strVal val="0-#ppt_w/2"/>
                                              </p:val>
                                            </p:tav>
                                            <p:tav tm="100000">
                                              <p:val>
                                                <p:strVal val="#ppt_x"/>
                                              </p:val>
                                            </p:tav>
                                          </p:tavLst>
                                        </p:anim>
                                        <p:anim calcmode="lin" valueType="num" p14:bounceEnd="24000">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par>
                                    <p:cTn id="71" presetID="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42" presetClass="path" presetSubtype="0" accel="50000" decel="50000" fill="hold" nodeType="withEffect">
                                      <p:stCondLst>
                                        <p:cond delay="0"/>
                                      </p:stCondLst>
                                      <p:childTnLst>
                                        <p:animMotion origin="layout" path="M -0.23828 -3.7037E-6 L 1.25E-6 -3.7037E-6 " pathEditMode="relative" rAng="0" ptsTypes="AA">
                                          <p:cBhvr>
                                            <p:cTn id="74" dur="500" fill="hold"/>
                                            <p:tgtEl>
                                              <p:spTgt spid="8"/>
                                            </p:tgtEl>
                                            <p:attrNameLst>
                                              <p:attrName>ppt_x</p:attrName>
                                              <p:attrName>ppt_y</p:attrName>
                                            </p:attrNameLst>
                                          </p:cBhvr>
                                          <p:rCtr x="11914" y="0"/>
                                        </p:animMotion>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14:presetBounceEnd="28000">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14:bounceEnd="28000">
                                          <p:cBhvr additive="base">
                                            <p:cTn id="79" dur="500" fill="hold"/>
                                            <p:tgtEl>
                                              <p:spTgt spid="64"/>
                                            </p:tgtEl>
                                            <p:attrNameLst>
                                              <p:attrName>ppt_x</p:attrName>
                                            </p:attrNameLst>
                                          </p:cBhvr>
                                          <p:tavLst>
                                            <p:tav tm="0">
                                              <p:val>
                                                <p:strVal val="1+#ppt_w/2"/>
                                              </p:val>
                                            </p:tav>
                                            <p:tav tm="100000">
                                              <p:val>
                                                <p:strVal val="#ppt_x"/>
                                              </p:val>
                                            </p:tav>
                                          </p:tavLst>
                                        </p:anim>
                                        <p:anim calcmode="lin" valueType="num" p14:bounceEnd="28000">
                                          <p:cBhvr additive="base">
                                            <p:cTn id="80" dur="500" fill="hold"/>
                                            <p:tgtEl>
                                              <p:spTgt spid="64"/>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17" presetClass="entr" presetSubtype="10" fill="hold" grpId="0" nodeType="afterEffect">
                                      <p:stCondLst>
                                        <p:cond delay="0"/>
                                      </p:stCondLst>
                                      <p:iterate type="lt">
                                        <p:tmPct val="5000"/>
                                      </p:iterate>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14:presetBounceEnd="28000">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14:bounceEnd="28000">
                                          <p:cBhvr additive="base">
                                            <p:cTn id="90" dur="500" fill="hold"/>
                                            <p:tgtEl>
                                              <p:spTgt spid="69"/>
                                            </p:tgtEl>
                                            <p:attrNameLst>
                                              <p:attrName>ppt_x</p:attrName>
                                            </p:attrNameLst>
                                          </p:cBhvr>
                                          <p:tavLst>
                                            <p:tav tm="0">
                                              <p:val>
                                                <p:strVal val="1+#ppt_w/2"/>
                                              </p:val>
                                            </p:tav>
                                            <p:tav tm="100000">
                                              <p:val>
                                                <p:strVal val="#ppt_x"/>
                                              </p:val>
                                            </p:tav>
                                          </p:tavLst>
                                        </p:anim>
                                        <p:anim calcmode="lin" valueType="num" p14:bounceEnd="28000">
                                          <p:cBhvr additive="base">
                                            <p:cTn id="91" dur="500" fill="hold"/>
                                            <p:tgtEl>
                                              <p:spTgt spid="6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0" fill="hold" grpId="0" nodeType="afterEffect">
                                      <p:stCondLst>
                                        <p:cond delay="0"/>
                                      </p:stCondLst>
                                      <p:iterate type="lt">
                                        <p:tmPct val="5000"/>
                                      </p:iterate>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9" grpId="0"/>
          <p:bldP spid="22" grpId="0" animBg="1"/>
          <p:bldP spid="23" grpId="0" animBg="1"/>
          <p:bldP spid="27" grpId="0"/>
          <p:bldP spid="29" grpId="0" animBg="1"/>
          <p:bldP spid="30" grpId="0" animBg="1"/>
          <p:bldP spid="34" grpId="0"/>
          <p:bldP spid="36" grpId="0" animBg="1"/>
          <p:bldP spid="37" grpId="0" animBg="1"/>
          <p:bldP spid="41" grpId="0"/>
          <p:bldP spid="63" grpId="0"/>
          <p:bldP spid="64" grpId="0" animBg="1"/>
          <p:bldP spid="65" grpId="0"/>
          <p:bldP spid="6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1323 3.33333E-6 L -3.75E-6 2.22222E-6 " pathEditMode="relative" rAng="0" ptsTypes="AA">
                                          <p:cBhvr>
                                            <p:cTn id="20" dur="500" fill="hold"/>
                                            <p:tgtEl>
                                              <p:spTgt spid="5"/>
                                            </p:tgtEl>
                                            <p:attrNameLst>
                                              <p:attrName>ppt_x</p:attrName>
                                              <p:attrName>ppt_y</p:attrName>
                                            </p:attrNameLst>
                                          </p:cBhvr>
                                          <p:rCtr x="6562" y="-69"/>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0-#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0.21862 0.00092 L 5E-6 1.48148E-6 " pathEditMode="relative" rAng="0" ptsTypes="AA">
                                          <p:cBhvr>
                                            <p:cTn id="38" dur="500" fill="hold"/>
                                            <p:tgtEl>
                                              <p:spTgt spid="6"/>
                                            </p:tgtEl>
                                            <p:attrNameLst>
                                              <p:attrName>ppt_x</p:attrName>
                                              <p:attrName>ppt_y</p:attrName>
                                            </p:attrNameLst>
                                          </p:cBhvr>
                                          <p:rCtr x="10924" y="-46"/>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0-#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42" presetClass="path" presetSubtype="0" accel="50000" decel="50000" fill="hold" nodeType="withEffect">
                                      <p:stCondLst>
                                        <p:cond delay="0"/>
                                      </p:stCondLst>
                                      <p:childTnLst>
                                        <p:animMotion origin="layout" path="M -0.17877 -1.85185E-6 L -2.91667E-6 -1.85185E-6 " pathEditMode="relative" rAng="0" ptsTypes="AA">
                                          <p:cBhvr>
                                            <p:cTn id="56" dur="500" fill="hold"/>
                                            <p:tgtEl>
                                              <p:spTgt spid="7"/>
                                            </p:tgtEl>
                                            <p:attrNameLst>
                                              <p:attrName>ppt_x</p:attrName>
                                              <p:attrName>ppt_y</p:attrName>
                                            </p:attrNameLst>
                                          </p:cBhvr>
                                          <p:rCtr x="8932" y="0"/>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par>
                                    <p:cTn id="71" presetID="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42" presetClass="path" presetSubtype="0" accel="50000" decel="50000" fill="hold" nodeType="withEffect">
                                      <p:stCondLst>
                                        <p:cond delay="0"/>
                                      </p:stCondLst>
                                      <p:childTnLst>
                                        <p:animMotion origin="layout" path="M -0.23828 -3.7037E-6 L 1.25E-6 -3.7037E-6 " pathEditMode="relative" rAng="0" ptsTypes="AA">
                                          <p:cBhvr>
                                            <p:cTn id="74" dur="500" fill="hold"/>
                                            <p:tgtEl>
                                              <p:spTgt spid="8"/>
                                            </p:tgtEl>
                                            <p:attrNameLst>
                                              <p:attrName>ppt_x</p:attrName>
                                              <p:attrName>ppt_y</p:attrName>
                                            </p:attrNameLst>
                                          </p:cBhvr>
                                          <p:rCtr x="11914" y="0"/>
                                        </p:animMotion>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additive="base">
                                            <p:cTn id="79" dur="500" fill="hold"/>
                                            <p:tgtEl>
                                              <p:spTgt spid="64"/>
                                            </p:tgtEl>
                                            <p:attrNameLst>
                                              <p:attrName>ppt_x</p:attrName>
                                            </p:attrNameLst>
                                          </p:cBhvr>
                                          <p:tavLst>
                                            <p:tav tm="0">
                                              <p:val>
                                                <p:strVal val="1+#ppt_w/2"/>
                                              </p:val>
                                            </p:tav>
                                            <p:tav tm="100000">
                                              <p:val>
                                                <p:strVal val="#ppt_x"/>
                                              </p:val>
                                            </p:tav>
                                          </p:tavLst>
                                        </p:anim>
                                        <p:anim calcmode="lin" valueType="num">
                                          <p:cBhvr additive="base">
                                            <p:cTn id="80" dur="500" fill="hold"/>
                                            <p:tgtEl>
                                              <p:spTgt spid="64"/>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17" presetClass="entr" presetSubtype="10" fill="hold" grpId="0" nodeType="afterEffect">
                                      <p:stCondLst>
                                        <p:cond delay="0"/>
                                      </p:stCondLst>
                                      <p:iterate type="lt">
                                        <p:tmPct val="5000"/>
                                      </p:iterate>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additive="base">
                                            <p:cTn id="90" dur="500" fill="hold"/>
                                            <p:tgtEl>
                                              <p:spTgt spid="69"/>
                                            </p:tgtEl>
                                            <p:attrNameLst>
                                              <p:attrName>ppt_x</p:attrName>
                                            </p:attrNameLst>
                                          </p:cBhvr>
                                          <p:tavLst>
                                            <p:tav tm="0">
                                              <p:val>
                                                <p:strVal val="1+#ppt_w/2"/>
                                              </p:val>
                                            </p:tav>
                                            <p:tav tm="100000">
                                              <p:val>
                                                <p:strVal val="#ppt_x"/>
                                              </p:val>
                                            </p:tav>
                                          </p:tavLst>
                                        </p:anim>
                                        <p:anim calcmode="lin" valueType="num">
                                          <p:cBhvr additive="base">
                                            <p:cTn id="91" dur="500" fill="hold"/>
                                            <p:tgtEl>
                                              <p:spTgt spid="6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0" fill="hold" grpId="0" nodeType="afterEffect">
                                      <p:stCondLst>
                                        <p:cond delay="0"/>
                                      </p:stCondLst>
                                      <p:iterate type="lt">
                                        <p:tmPct val="5000"/>
                                      </p:iterate>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9" grpId="0"/>
          <p:bldP spid="22" grpId="0" animBg="1"/>
          <p:bldP spid="23" grpId="0" animBg="1"/>
          <p:bldP spid="27" grpId="0"/>
          <p:bldP spid="29" grpId="0" animBg="1"/>
          <p:bldP spid="30" grpId="0" animBg="1"/>
          <p:bldP spid="34" grpId="0"/>
          <p:bldP spid="36" grpId="0" animBg="1"/>
          <p:bldP spid="37" grpId="0" animBg="1"/>
          <p:bldP spid="41" grpId="0"/>
          <p:bldP spid="63" grpId="0"/>
          <p:bldP spid="64" grpId="0" animBg="1"/>
          <p:bldP spid="65" grpId="0"/>
          <p:bldP spid="6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p:nvSpPr>
        <p:spPr>
          <a:xfrm>
            <a:off x="897122" y="5168292"/>
            <a:ext cx="10248205" cy="955662"/>
          </a:xfrm>
          <a:prstGeom prst="roundRect">
            <a:avLst>
              <a:gd name="adj" fmla="val 14231"/>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0" name="图表 19"/>
          <p:cNvGraphicFramePr/>
          <p:nvPr/>
        </p:nvGraphicFramePr>
        <p:xfrm>
          <a:off x="883444" y="741288"/>
          <a:ext cx="10261883" cy="4242540"/>
        </p:xfrm>
        <a:graphic>
          <a:graphicData uri="http://schemas.openxmlformats.org/drawingml/2006/chart">
            <c:chart xmlns:c="http://schemas.openxmlformats.org/drawingml/2006/chart" xmlns:r="http://schemas.openxmlformats.org/officeDocument/2006/relationships" r:id="rId3"/>
          </a:graphicData>
        </a:graphic>
      </p:graphicFrame>
      <p:sp>
        <p:nvSpPr>
          <p:cNvPr id="36" name="椭圆 35"/>
          <p:cNvSpPr/>
          <p:nvPr/>
        </p:nvSpPr>
        <p:spPr>
          <a:xfrm>
            <a:off x="-2229667" y="905670"/>
            <a:ext cx="1132994" cy="11329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占位符 53"/>
          <p:cNvSpPr>
            <a:spLocks noGrp="1"/>
          </p:cNvSpPr>
          <p:nvPr>
            <p:ph type="body" sz="quarter" idx="10"/>
          </p:nvPr>
        </p:nvSpPr>
        <p:spPr/>
        <p:txBody>
          <a:bodyPr/>
          <a:lstStyle/>
          <a:p>
            <a:r>
              <a:rPr lang="zh-CN" altLang="en-US" dirty="0"/>
              <a:t>工作成果展示</a:t>
            </a:r>
          </a:p>
        </p:txBody>
      </p:sp>
      <p:sp>
        <p:nvSpPr>
          <p:cNvPr id="64" name="文本框 63"/>
          <p:cNvSpPr txBox="1"/>
          <p:nvPr/>
        </p:nvSpPr>
        <p:spPr>
          <a:xfrm>
            <a:off x="897122" y="5220848"/>
            <a:ext cx="10248205"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请在此添加您所需要的文字请在此添加您所需要的文字请在此添加您所需要的文字请在此添加您所需要的文字</a:t>
            </a:r>
          </a:p>
        </p:txBody>
      </p:sp>
      <p:sp>
        <p:nvSpPr>
          <p:cNvPr id="66" name="灯片编号占位符 65"/>
          <p:cNvSpPr>
            <a:spLocks noGrp="1"/>
          </p:cNvSpPr>
          <p:nvPr>
            <p:ph type="sldNum" sz="quarter" idx="12"/>
          </p:nvPr>
        </p:nvSpPr>
        <p:spPr/>
        <p:txBody>
          <a:bodyPr/>
          <a:lstStyle/>
          <a:p>
            <a:fld id="{86ED801C-AABB-4A22-A8FC-C2F77D66D86C}" type="slidenum">
              <a:rPr lang="zh-CN" altLang="en-US" smtClean="0"/>
              <a:t>11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wipe(left)">
                                      <p:cBhvr>
                                        <p:cTn id="7" dur="500"/>
                                        <p:tgtEl>
                                          <p:spTgt spid="2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graphicEl>
                                              <a:chart seriesIdx="0" categoryIdx="-4" bldStep="series"/>
                                            </p:graphicEl>
                                          </p:spTgt>
                                        </p:tgtEl>
                                        <p:attrNameLst>
                                          <p:attrName>style.visibility</p:attrName>
                                        </p:attrNameLst>
                                      </p:cBhvr>
                                      <p:to>
                                        <p:strVal val="visible"/>
                                      </p:to>
                                    </p:set>
                                    <p:animEffect transition="in" filter="wipe(left)">
                                      <p:cBhvr>
                                        <p:cTn id="12" dur="2000"/>
                                        <p:tgtEl>
                                          <p:spTgt spid="20">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graphicEl>
                                              <a:chart seriesIdx="1" categoryIdx="-4" bldStep="series"/>
                                            </p:graphicEl>
                                          </p:spTgt>
                                        </p:tgtEl>
                                        <p:attrNameLst>
                                          <p:attrName>style.visibility</p:attrName>
                                        </p:attrNameLst>
                                      </p:cBhvr>
                                      <p:to>
                                        <p:strVal val="visible"/>
                                      </p:to>
                                    </p:set>
                                    <p:animEffect transition="in" filter="wipe(left)">
                                      <p:cBhvr>
                                        <p:cTn id="17" dur="2000"/>
                                        <p:tgtEl>
                                          <p:spTgt spid="20">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par>
                          <p:cTn id="23" fill="hold">
                            <p:stCondLst>
                              <p:cond delay="500"/>
                            </p:stCondLst>
                            <p:childTnLst>
                              <p:par>
                                <p:cTn id="24" presetID="17" presetClass="entr" presetSubtype="10" fill="hold" grpId="0" nodeType="afterEffect">
                                  <p:stCondLst>
                                    <p:cond delay="0"/>
                                  </p:stCondLst>
                                  <p:iterate type="lt">
                                    <p:tmPct val="5000"/>
                                  </p:iterate>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20" grpId="0" uiExpand="1">
        <p:bldSub>
          <a:bldChart bld="series"/>
        </p:bldSub>
      </p:bldGraphic>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dirty="0"/>
              <a:t>工作亮点</a:t>
            </a:r>
          </a:p>
          <a:p>
            <a:endParaRPr lang="zh-CN" altLang="en-US" dirty="0"/>
          </a:p>
        </p:txBody>
      </p:sp>
      <p:grpSp>
        <p:nvGrpSpPr>
          <p:cNvPr id="8" name="组合 7"/>
          <p:cNvGrpSpPr/>
          <p:nvPr/>
        </p:nvGrpSpPr>
        <p:grpSpPr>
          <a:xfrm>
            <a:off x="730250" y="1428440"/>
            <a:ext cx="4914900" cy="4959350"/>
            <a:chOff x="730250" y="1428440"/>
            <a:chExt cx="4914900" cy="4959350"/>
          </a:xfrm>
        </p:grpSpPr>
        <p:grpSp>
          <p:nvGrpSpPr>
            <p:cNvPr id="4" name="组合 3"/>
            <p:cNvGrpSpPr/>
            <p:nvPr/>
          </p:nvGrpSpPr>
          <p:grpSpPr>
            <a:xfrm>
              <a:off x="730250" y="1428440"/>
              <a:ext cx="4914900" cy="4959350"/>
              <a:chOff x="3702050" y="1487707"/>
              <a:chExt cx="4914900" cy="4959350"/>
            </a:xfrm>
          </p:grpSpPr>
          <p:pic>
            <p:nvPicPr>
              <p:cNvPr id="2051" name="MH_Other_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3702050" y="1487707"/>
                <a:ext cx="49149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4036937" y="1809484"/>
                <a:ext cx="4037660" cy="4093951"/>
                <a:chOff x="4036937" y="1809484"/>
                <a:chExt cx="4037660" cy="4093951"/>
              </a:xfrm>
            </p:grpSpPr>
            <p:sp>
              <p:nvSpPr>
                <p:cNvPr id="2055" name="MH_SubTitle_1"/>
                <p:cNvSpPr/>
                <p:nvPr>
                  <p:custDataLst>
                    <p:tags r:id="rId4"/>
                  </p:custDataLst>
                </p:nvPr>
              </p:nvSpPr>
              <p:spPr bwMode="auto">
                <a:xfrm>
                  <a:off x="5317096" y="4500085"/>
                  <a:ext cx="1470025" cy="1403350"/>
                </a:xfrm>
                <a:custGeom>
                  <a:avLst/>
                  <a:gdLst>
                    <a:gd name="T0" fmla="*/ 2147483646 w 1102"/>
                    <a:gd name="T1" fmla="*/ 2147483646 h 1051"/>
                    <a:gd name="T2" fmla="*/ 2147483646 w 1102"/>
                    <a:gd name="T3" fmla="*/ 2147483646 h 1051"/>
                    <a:gd name="T4" fmla="*/ 2147483646 w 1102"/>
                    <a:gd name="T5" fmla="*/ 2147483646 h 1051"/>
                    <a:gd name="T6" fmla="*/ 2147483646 w 1102"/>
                    <a:gd name="T7" fmla="*/ 2147483646 h 1051"/>
                    <a:gd name="T8" fmla="*/ 2147483646 w 1102"/>
                    <a:gd name="T9" fmla="*/ 2147483646 h 1051"/>
                    <a:gd name="T10" fmla="*/ 2147483646 w 1102"/>
                    <a:gd name="T11" fmla="*/ 0 h 1051"/>
                    <a:gd name="T12" fmla="*/ 2147483646 w 1102"/>
                    <a:gd name="T13" fmla="*/ 2147483646 h 1051"/>
                    <a:gd name="T14" fmla="*/ 2147483646 w 1102"/>
                    <a:gd name="T15" fmla="*/ 2147483646 h 1051"/>
                    <a:gd name="T16" fmla="*/ 2147483646 w 1102"/>
                    <a:gd name="T17" fmla="*/ 2147483646 h 1051"/>
                    <a:gd name="T18" fmla="*/ 2147483646 w 1102"/>
                    <a:gd name="T19" fmla="*/ 2147483646 h 1051"/>
                    <a:gd name="T20" fmla="*/ 2147483646 w 1102"/>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tx1">
                    <a:lumMod val="75000"/>
                    <a:lumOff val="25000"/>
                  </a:schemeClr>
                </a:solidFill>
                <a:ln>
                  <a:noFill/>
                </a:ln>
              </p:spPr>
              <p:txBody>
                <a:bodyPr bIns="108000" anchor="b"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en-US" altLang="zh-CN" dirty="0">
                    <a:solidFill>
                      <a:srgbClr val="FFFFFF"/>
                    </a:solidFill>
                    <a:latin typeface="+mn-lt"/>
                    <a:ea typeface="+mn-ea"/>
                  </a:endParaRPr>
                </a:p>
              </p:txBody>
            </p:sp>
            <p:sp>
              <p:nvSpPr>
                <p:cNvPr id="40" name="MH_SubTitle_1"/>
                <p:cNvSpPr/>
                <p:nvPr>
                  <p:custDataLst>
                    <p:tags r:id="rId5"/>
                  </p:custDataLst>
                </p:nvPr>
              </p:nvSpPr>
              <p:spPr bwMode="auto">
                <a:xfrm>
                  <a:off x="6604572" y="2276264"/>
                  <a:ext cx="1470025" cy="1403350"/>
                </a:xfrm>
                <a:custGeom>
                  <a:avLst/>
                  <a:gdLst>
                    <a:gd name="T0" fmla="*/ 2147483646 w 1102"/>
                    <a:gd name="T1" fmla="*/ 2147483646 h 1051"/>
                    <a:gd name="T2" fmla="*/ 2147483646 w 1102"/>
                    <a:gd name="T3" fmla="*/ 2147483646 h 1051"/>
                    <a:gd name="T4" fmla="*/ 2147483646 w 1102"/>
                    <a:gd name="T5" fmla="*/ 2147483646 h 1051"/>
                    <a:gd name="T6" fmla="*/ 2147483646 w 1102"/>
                    <a:gd name="T7" fmla="*/ 2147483646 h 1051"/>
                    <a:gd name="T8" fmla="*/ 2147483646 w 1102"/>
                    <a:gd name="T9" fmla="*/ 2147483646 h 1051"/>
                    <a:gd name="T10" fmla="*/ 2147483646 w 1102"/>
                    <a:gd name="T11" fmla="*/ 0 h 1051"/>
                    <a:gd name="T12" fmla="*/ 2147483646 w 1102"/>
                    <a:gd name="T13" fmla="*/ 2147483646 h 1051"/>
                    <a:gd name="T14" fmla="*/ 2147483646 w 1102"/>
                    <a:gd name="T15" fmla="*/ 2147483646 h 1051"/>
                    <a:gd name="T16" fmla="*/ 2147483646 w 1102"/>
                    <a:gd name="T17" fmla="*/ 2147483646 h 1051"/>
                    <a:gd name="T18" fmla="*/ 2147483646 w 1102"/>
                    <a:gd name="T19" fmla="*/ 2147483646 h 1051"/>
                    <a:gd name="T20" fmla="*/ 2147483646 w 1102"/>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tx1">
                    <a:lumMod val="75000"/>
                    <a:lumOff val="25000"/>
                  </a:schemeClr>
                </a:solidFill>
                <a:ln>
                  <a:noFill/>
                </a:ln>
              </p:spPr>
              <p:txBody>
                <a:bodyPr bIns="108000" anchor="b"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en-US" altLang="zh-CN" dirty="0">
                    <a:solidFill>
                      <a:srgbClr val="FFFFFF"/>
                    </a:solidFill>
                    <a:latin typeface="+mn-lt"/>
                    <a:ea typeface="+mn-ea"/>
                  </a:endParaRPr>
                </a:p>
              </p:txBody>
            </p:sp>
            <p:sp>
              <p:nvSpPr>
                <p:cNvPr id="41" name="MH_SubTitle_1"/>
                <p:cNvSpPr/>
                <p:nvPr>
                  <p:custDataLst>
                    <p:tags r:id="rId6"/>
                  </p:custDataLst>
                </p:nvPr>
              </p:nvSpPr>
              <p:spPr bwMode="auto">
                <a:xfrm>
                  <a:off x="4036937" y="2276262"/>
                  <a:ext cx="1470025" cy="1403350"/>
                </a:xfrm>
                <a:custGeom>
                  <a:avLst/>
                  <a:gdLst>
                    <a:gd name="T0" fmla="*/ 2147483646 w 1102"/>
                    <a:gd name="T1" fmla="*/ 2147483646 h 1051"/>
                    <a:gd name="T2" fmla="*/ 2147483646 w 1102"/>
                    <a:gd name="T3" fmla="*/ 2147483646 h 1051"/>
                    <a:gd name="T4" fmla="*/ 2147483646 w 1102"/>
                    <a:gd name="T5" fmla="*/ 2147483646 h 1051"/>
                    <a:gd name="T6" fmla="*/ 2147483646 w 1102"/>
                    <a:gd name="T7" fmla="*/ 2147483646 h 1051"/>
                    <a:gd name="T8" fmla="*/ 2147483646 w 1102"/>
                    <a:gd name="T9" fmla="*/ 2147483646 h 1051"/>
                    <a:gd name="T10" fmla="*/ 2147483646 w 1102"/>
                    <a:gd name="T11" fmla="*/ 0 h 1051"/>
                    <a:gd name="T12" fmla="*/ 2147483646 w 1102"/>
                    <a:gd name="T13" fmla="*/ 2147483646 h 1051"/>
                    <a:gd name="T14" fmla="*/ 2147483646 w 1102"/>
                    <a:gd name="T15" fmla="*/ 2147483646 h 1051"/>
                    <a:gd name="T16" fmla="*/ 2147483646 w 1102"/>
                    <a:gd name="T17" fmla="*/ 2147483646 h 1051"/>
                    <a:gd name="T18" fmla="*/ 2147483646 w 1102"/>
                    <a:gd name="T19" fmla="*/ 2147483646 h 1051"/>
                    <a:gd name="T20" fmla="*/ 2147483646 w 1102"/>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tx1">
                    <a:lumMod val="75000"/>
                    <a:lumOff val="25000"/>
                  </a:schemeClr>
                </a:solidFill>
                <a:ln>
                  <a:noFill/>
                </a:ln>
              </p:spPr>
              <p:txBody>
                <a:bodyPr bIns="108000" anchor="b"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en-US" altLang="zh-CN" dirty="0">
                    <a:solidFill>
                      <a:srgbClr val="FFFFFF"/>
                    </a:solidFill>
                    <a:latin typeface="+mn-lt"/>
                    <a:ea typeface="+mn-ea"/>
                  </a:endParaRPr>
                </a:p>
              </p:txBody>
            </p:sp>
            <p:sp>
              <p:nvSpPr>
                <p:cNvPr id="43" name="MH_SubTitle_1"/>
                <p:cNvSpPr/>
                <p:nvPr>
                  <p:custDataLst>
                    <p:tags r:id="rId7"/>
                  </p:custDataLst>
                </p:nvPr>
              </p:nvSpPr>
              <p:spPr bwMode="auto">
                <a:xfrm flipV="1">
                  <a:off x="5317095" y="1809484"/>
                  <a:ext cx="1470025" cy="1403350"/>
                </a:xfrm>
                <a:custGeom>
                  <a:avLst/>
                  <a:gdLst>
                    <a:gd name="T0" fmla="*/ 2147483646 w 1102"/>
                    <a:gd name="T1" fmla="*/ 2147483646 h 1051"/>
                    <a:gd name="T2" fmla="*/ 2147483646 w 1102"/>
                    <a:gd name="T3" fmla="*/ 2147483646 h 1051"/>
                    <a:gd name="T4" fmla="*/ 2147483646 w 1102"/>
                    <a:gd name="T5" fmla="*/ 2147483646 h 1051"/>
                    <a:gd name="T6" fmla="*/ 2147483646 w 1102"/>
                    <a:gd name="T7" fmla="*/ 2147483646 h 1051"/>
                    <a:gd name="T8" fmla="*/ 2147483646 w 1102"/>
                    <a:gd name="T9" fmla="*/ 2147483646 h 1051"/>
                    <a:gd name="T10" fmla="*/ 2147483646 w 1102"/>
                    <a:gd name="T11" fmla="*/ 0 h 1051"/>
                    <a:gd name="T12" fmla="*/ 2147483646 w 1102"/>
                    <a:gd name="T13" fmla="*/ 2147483646 h 1051"/>
                    <a:gd name="T14" fmla="*/ 2147483646 w 1102"/>
                    <a:gd name="T15" fmla="*/ 2147483646 h 1051"/>
                    <a:gd name="T16" fmla="*/ 2147483646 w 1102"/>
                    <a:gd name="T17" fmla="*/ 2147483646 h 1051"/>
                    <a:gd name="T18" fmla="*/ 2147483646 w 1102"/>
                    <a:gd name="T19" fmla="*/ 2147483646 h 1051"/>
                    <a:gd name="T20" fmla="*/ 2147483646 w 1102"/>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034099"/>
                </a:solidFill>
                <a:ln>
                  <a:noFill/>
                </a:ln>
              </p:spPr>
              <p:txBody>
                <a:bodyPr bIns="108000" anchor="b"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en-US" altLang="zh-CN" dirty="0">
                    <a:solidFill>
                      <a:srgbClr val="FFFFFF"/>
                    </a:solidFill>
                    <a:latin typeface="+mn-lt"/>
                    <a:ea typeface="+mn-ea"/>
                  </a:endParaRPr>
                </a:p>
              </p:txBody>
            </p:sp>
            <p:sp>
              <p:nvSpPr>
                <p:cNvPr id="44" name="MH_SubTitle_1"/>
                <p:cNvSpPr/>
                <p:nvPr>
                  <p:custDataLst>
                    <p:tags r:id="rId8"/>
                  </p:custDataLst>
                </p:nvPr>
              </p:nvSpPr>
              <p:spPr bwMode="auto">
                <a:xfrm flipV="1">
                  <a:off x="4036937" y="4033305"/>
                  <a:ext cx="1470025" cy="1403350"/>
                </a:xfrm>
                <a:custGeom>
                  <a:avLst/>
                  <a:gdLst>
                    <a:gd name="T0" fmla="*/ 2147483646 w 1102"/>
                    <a:gd name="T1" fmla="*/ 2147483646 h 1051"/>
                    <a:gd name="T2" fmla="*/ 2147483646 w 1102"/>
                    <a:gd name="T3" fmla="*/ 2147483646 h 1051"/>
                    <a:gd name="T4" fmla="*/ 2147483646 w 1102"/>
                    <a:gd name="T5" fmla="*/ 2147483646 h 1051"/>
                    <a:gd name="T6" fmla="*/ 2147483646 w 1102"/>
                    <a:gd name="T7" fmla="*/ 2147483646 h 1051"/>
                    <a:gd name="T8" fmla="*/ 2147483646 w 1102"/>
                    <a:gd name="T9" fmla="*/ 2147483646 h 1051"/>
                    <a:gd name="T10" fmla="*/ 2147483646 w 1102"/>
                    <a:gd name="T11" fmla="*/ 0 h 1051"/>
                    <a:gd name="T12" fmla="*/ 2147483646 w 1102"/>
                    <a:gd name="T13" fmla="*/ 2147483646 h 1051"/>
                    <a:gd name="T14" fmla="*/ 2147483646 w 1102"/>
                    <a:gd name="T15" fmla="*/ 2147483646 h 1051"/>
                    <a:gd name="T16" fmla="*/ 2147483646 w 1102"/>
                    <a:gd name="T17" fmla="*/ 2147483646 h 1051"/>
                    <a:gd name="T18" fmla="*/ 2147483646 w 1102"/>
                    <a:gd name="T19" fmla="*/ 2147483646 h 1051"/>
                    <a:gd name="T20" fmla="*/ 2147483646 w 1102"/>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034099"/>
                </a:solidFill>
                <a:ln>
                  <a:noFill/>
                </a:ln>
              </p:spPr>
              <p:txBody>
                <a:bodyPr bIns="108000" anchor="b"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en-US" altLang="zh-CN" dirty="0">
                    <a:solidFill>
                      <a:srgbClr val="FFFFFF"/>
                    </a:solidFill>
                    <a:latin typeface="+mn-lt"/>
                    <a:ea typeface="+mn-ea"/>
                  </a:endParaRPr>
                </a:p>
              </p:txBody>
            </p:sp>
            <p:sp>
              <p:nvSpPr>
                <p:cNvPr id="45" name="MH_SubTitle_1"/>
                <p:cNvSpPr/>
                <p:nvPr>
                  <p:custDataLst>
                    <p:tags r:id="rId9"/>
                  </p:custDataLst>
                </p:nvPr>
              </p:nvSpPr>
              <p:spPr bwMode="auto">
                <a:xfrm flipV="1">
                  <a:off x="6597255" y="4033305"/>
                  <a:ext cx="1470025" cy="1403350"/>
                </a:xfrm>
                <a:custGeom>
                  <a:avLst/>
                  <a:gdLst>
                    <a:gd name="T0" fmla="*/ 2147483646 w 1102"/>
                    <a:gd name="T1" fmla="*/ 2147483646 h 1051"/>
                    <a:gd name="T2" fmla="*/ 2147483646 w 1102"/>
                    <a:gd name="T3" fmla="*/ 2147483646 h 1051"/>
                    <a:gd name="T4" fmla="*/ 2147483646 w 1102"/>
                    <a:gd name="T5" fmla="*/ 2147483646 h 1051"/>
                    <a:gd name="T6" fmla="*/ 2147483646 w 1102"/>
                    <a:gd name="T7" fmla="*/ 2147483646 h 1051"/>
                    <a:gd name="T8" fmla="*/ 2147483646 w 1102"/>
                    <a:gd name="T9" fmla="*/ 2147483646 h 1051"/>
                    <a:gd name="T10" fmla="*/ 2147483646 w 1102"/>
                    <a:gd name="T11" fmla="*/ 0 h 1051"/>
                    <a:gd name="T12" fmla="*/ 2147483646 w 1102"/>
                    <a:gd name="T13" fmla="*/ 2147483646 h 1051"/>
                    <a:gd name="T14" fmla="*/ 2147483646 w 1102"/>
                    <a:gd name="T15" fmla="*/ 2147483646 h 1051"/>
                    <a:gd name="T16" fmla="*/ 2147483646 w 1102"/>
                    <a:gd name="T17" fmla="*/ 2147483646 h 1051"/>
                    <a:gd name="T18" fmla="*/ 2147483646 w 1102"/>
                    <a:gd name="T19" fmla="*/ 2147483646 h 1051"/>
                    <a:gd name="T20" fmla="*/ 2147483646 w 1102"/>
                    <a:gd name="T21" fmla="*/ 214748364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2"/>
                    <a:gd name="T34" fmla="*/ 0 h 1051"/>
                    <a:gd name="T35" fmla="*/ 1102 w 1102"/>
                    <a:gd name="T36" fmla="*/ 1051 h 10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034099"/>
                </a:solidFill>
                <a:ln>
                  <a:noFill/>
                </a:ln>
              </p:spPr>
              <p:txBody>
                <a:bodyPr bIns="108000" anchor="b"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en-US" altLang="zh-CN" dirty="0">
                    <a:solidFill>
                      <a:srgbClr val="FFFFFF"/>
                    </a:solidFill>
                    <a:latin typeface="+mn-lt"/>
                    <a:ea typeface="+mn-ea"/>
                  </a:endParaRPr>
                </a:p>
              </p:txBody>
            </p:sp>
            <p:grpSp>
              <p:nvGrpSpPr>
                <p:cNvPr id="2" name="组合 1"/>
                <p:cNvGrpSpPr/>
                <p:nvPr/>
              </p:nvGrpSpPr>
              <p:grpSpPr>
                <a:xfrm>
                  <a:off x="5512361" y="2045429"/>
                  <a:ext cx="1136345" cy="733475"/>
                  <a:chOff x="5512361" y="2045429"/>
                  <a:chExt cx="1136345" cy="733475"/>
                </a:xfrm>
              </p:grpSpPr>
              <p:sp>
                <p:nvSpPr>
                  <p:cNvPr id="47" name="文本框 46"/>
                  <p:cNvSpPr txBox="1"/>
                  <p:nvPr/>
                </p:nvSpPr>
                <p:spPr>
                  <a:xfrm>
                    <a:off x="5670997" y="2045429"/>
                    <a:ext cx="78244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48" name="文本框 47"/>
                  <p:cNvSpPr txBox="1"/>
                  <p:nvPr/>
                </p:nvSpPr>
                <p:spPr>
                  <a:xfrm>
                    <a:off x="5512361" y="2471127"/>
                    <a:ext cx="1136345"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3" name="组合 12"/>
                <p:cNvGrpSpPr/>
                <p:nvPr/>
              </p:nvGrpSpPr>
              <p:grpSpPr>
                <a:xfrm>
                  <a:off x="6741069" y="4254334"/>
                  <a:ext cx="1136345" cy="733475"/>
                  <a:chOff x="5512361" y="2045429"/>
                  <a:chExt cx="1136345" cy="733475"/>
                </a:xfrm>
              </p:grpSpPr>
              <p:sp>
                <p:nvSpPr>
                  <p:cNvPr id="14" name="文本框 13"/>
                  <p:cNvSpPr txBox="1"/>
                  <p:nvPr/>
                </p:nvSpPr>
                <p:spPr>
                  <a:xfrm>
                    <a:off x="5670997" y="2045429"/>
                    <a:ext cx="78244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sp>
                <p:nvSpPr>
                  <p:cNvPr id="15" name="文本框 14"/>
                  <p:cNvSpPr txBox="1"/>
                  <p:nvPr/>
                </p:nvSpPr>
                <p:spPr>
                  <a:xfrm>
                    <a:off x="5512361" y="2471127"/>
                    <a:ext cx="1136345"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9" name="组合 18"/>
                <p:cNvGrpSpPr/>
                <p:nvPr/>
              </p:nvGrpSpPr>
              <p:grpSpPr>
                <a:xfrm>
                  <a:off x="4177361" y="4247284"/>
                  <a:ext cx="1136345" cy="733475"/>
                  <a:chOff x="5512361" y="2045429"/>
                  <a:chExt cx="1136345" cy="733475"/>
                </a:xfrm>
              </p:grpSpPr>
              <p:sp>
                <p:nvSpPr>
                  <p:cNvPr id="20" name="文本框 19"/>
                  <p:cNvSpPr txBox="1"/>
                  <p:nvPr/>
                </p:nvSpPr>
                <p:spPr>
                  <a:xfrm>
                    <a:off x="5670997" y="2045429"/>
                    <a:ext cx="78244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05</a:t>
                    </a:r>
                    <a:endParaRPr lang="zh-CN" altLang="en-US" sz="2400" dirty="0">
                      <a:solidFill>
                        <a:schemeClr val="bg1"/>
                      </a:solidFill>
                      <a:latin typeface="Impact" panose="020B0806030902050204" pitchFamily="34" charset="0"/>
                    </a:endParaRPr>
                  </a:p>
                </p:txBody>
              </p:sp>
              <p:sp>
                <p:nvSpPr>
                  <p:cNvPr id="21" name="文本框 20"/>
                  <p:cNvSpPr txBox="1"/>
                  <p:nvPr/>
                </p:nvSpPr>
                <p:spPr>
                  <a:xfrm>
                    <a:off x="5512361" y="2471127"/>
                    <a:ext cx="1136345"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2" name="组合 21"/>
                <p:cNvGrpSpPr/>
                <p:nvPr/>
              </p:nvGrpSpPr>
              <p:grpSpPr>
                <a:xfrm>
                  <a:off x="6764094" y="2699703"/>
                  <a:ext cx="1136345" cy="733475"/>
                  <a:chOff x="5512361" y="2045429"/>
                  <a:chExt cx="1136345" cy="733475"/>
                </a:xfrm>
              </p:grpSpPr>
              <p:sp>
                <p:nvSpPr>
                  <p:cNvPr id="23" name="文本框 22"/>
                  <p:cNvSpPr txBox="1"/>
                  <p:nvPr/>
                </p:nvSpPr>
                <p:spPr>
                  <a:xfrm>
                    <a:off x="5670997" y="2045429"/>
                    <a:ext cx="78244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24" name="文本框 23"/>
                  <p:cNvSpPr txBox="1"/>
                  <p:nvPr/>
                </p:nvSpPr>
                <p:spPr>
                  <a:xfrm>
                    <a:off x="5512361" y="2471127"/>
                    <a:ext cx="1136345"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5" name="组合 24"/>
                <p:cNvGrpSpPr/>
                <p:nvPr/>
              </p:nvGrpSpPr>
              <p:grpSpPr>
                <a:xfrm>
                  <a:off x="4203776" y="2720647"/>
                  <a:ext cx="1136345" cy="733475"/>
                  <a:chOff x="5512361" y="2045429"/>
                  <a:chExt cx="1136345" cy="733475"/>
                </a:xfrm>
              </p:grpSpPr>
              <p:sp>
                <p:nvSpPr>
                  <p:cNvPr id="26" name="文本框 25"/>
                  <p:cNvSpPr txBox="1"/>
                  <p:nvPr/>
                </p:nvSpPr>
                <p:spPr>
                  <a:xfrm>
                    <a:off x="5670997" y="2045429"/>
                    <a:ext cx="78244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06</a:t>
                    </a:r>
                    <a:endParaRPr lang="zh-CN" altLang="en-US" sz="2400" dirty="0">
                      <a:solidFill>
                        <a:schemeClr val="bg1"/>
                      </a:solidFill>
                      <a:latin typeface="Impact" panose="020B0806030902050204" pitchFamily="34" charset="0"/>
                    </a:endParaRPr>
                  </a:p>
                </p:txBody>
              </p:sp>
              <p:sp>
                <p:nvSpPr>
                  <p:cNvPr id="27" name="文本框 26"/>
                  <p:cNvSpPr txBox="1"/>
                  <p:nvPr/>
                </p:nvSpPr>
                <p:spPr>
                  <a:xfrm>
                    <a:off x="5512361" y="2471127"/>
                    <a:ext cx="1136345"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8" name="组合 27"/>
                <p:cNvGrpSpPr/>
                <p:nvPr/>
              </p:nvGrpSpPr>
              <p:grpSpPr>
                <a:xfrm>
                  <a:off x="5495502" y="4936570"/>
                  <a:ext cx="1136345" cy="733475"/>
                  <a:chOff x="5512361" y="2045429"/>
                  <a:chExt cx="1136345" cy="733475"/>
                </a:xfrm>
              </p:grpSpPr>
              <p:sp>
                <p:nvSpPr>
                  <p:cNvPr id="29" name="文本框 28"/>
                  <p:cNvSpPr txBox="1"/>
                  <p:nvPr/>
                </p:nvSpPr>
                <p:spPr>
                  <a:xfrm>
                    <a:off x="5670997" y="2045429"/>
                    <a:ext cx="78244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04</a:t>
                    </a:r>
                    <a:endParaRPr lang="zh-CN" altLang="en-US" sz="2400" dirty="0">
                      <a:solidFill>
                        <a:schemeClr val="bg1"/>
                      </a:solidFill>
                      <a:latin typeface="Impact" panose="020B0806030902050204" pitchFamily="34" charset="0"/>
                    </a:endParaRPr>
                  </a:p>
                </p:txBody>
              </p:sp>
              <p:sp>
                <p:nvSpPr>
                  <p:cNvPr id="30" name="文本框 29"/>
                  <p:cNvSpPr txBox="1"/>
                  <p:nvPr/>
                </p:nvSpPr>
                <p:spPr>
                  <a:xfrm>
                    <a:off x="5512361" y="2471127"/>
                    <a:ext cx="1136345"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grpSp>
        <p:grpSp>
          <p:nvGrpSpPr>
            <p:cNvPr id="7" name="组合 6"/>
            <p:cNvGrpSpPr/>
            <p:nvPr/>
          </p:nvGrpSpPr>
          <p:grpSpPr>
            <a:xfrm>
              <a:off x="2285476" y="3031660"/>
              <a:ext cx="1537263" cy="1537263"/>
              <a:chOff x="2285476" y="3031660"/>
              <a:chExt cx="1537263" cy="1537263"/>
            </a:xfrm>
          </p:grpSpPr>
          <p:sp>
            <p:nvSpPr>
              <p:cNvPr id="36" name="椭圆 35"/>
              <p:cNvSpPr/>
              <p:nvPr/>
            </p:nvSpPr>
            <p:spPr>
              <a:xfrm>
                <a:off x="2285476" y="3031660"/>
                <a:ext cx="1537263" cy="1537263"/>
              </a:xfrm>
              <a:prstGeom prst="ellipse">
                <a:avLst/>
              </a:prstGeom>
              <a:gradFill>
                <a:gsLst>
                  <a:gs pos="75000">
                    <a:schemeClr val="bg1"/>
                  </a:gs>
                  <a:gs pos="0">
                    <a:schemeClr val="bg1">
                      <a:lumMod val="85000"/>
                    </a:schemeClr>
                  </a:gs>
                </a:gsLst>
                <a:lin ang="2700000" scaled="0"/>
              </a:gradFill>
              <a:ln w="31750">
                <a:gradFill>
                  <a:gsLst>
                    <a:gs pos="25000">
                      <a:schemeClr val="bg1"/>
                    </a:gs>
                    <a:gs pos="100000">
                      <a:schemeClr val="bg1">
                        <a:lumMod val="85000"/>
                      </a:schemeClr>
                    </a:gs>
                  </a:gsLst>
                  <a:lin ang="2700000" scaled="0"/>
                </a:gradFill>
              </a:ln>
              <a:effectLst>
                <a:outerShdw blurRad="63500" dist="508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567501" y="3324233"/>
                <a:ext cx="979730" cy="979731"/>
              </a:xfrm>
              <a:prstGeom prst="ellipse">
                <a:avLst/>
              </a:prstGeom>
              <a:solidFill>
                <a:srgbClr val="034099"/>
              </a:solidFill>
              <a:ln w="25400">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3" name="MH_Other_9"/>
              <p:cNvSpPr/>
              <p:nvPr>
                <p:custDataLst>
                  <p:tags r:id="rId2"/>
                </p:custDataLst>
              </p:nvPr>
            </p:nvSpPr>
            <p:spPr bwMode="auto">
              <a:xfrm>
                <a:off x="2725478" y="3531198"/>
                <a:ext cx="622114" cy="519660"/>
              </a:xfrm>
              <a:custGeom>
                <a:avLst/>
                <a:gdLst>
                  <a:gd name="T0" fmla="*/ 212481 w 1068881"/>
                  <a:gd name="T1" fmla="*/ 595343 h 894355"/>
                  <a:gd name="T2" fmla="*/ 348097 w 1068881"/>
                  <a:gd name="T3" fmla="*/ 595343 h 894355"/>
                  <a:gd name="T4" fmla="*/ 386846 w 1068881"/>
                  <a:gd name="T5" fmla="*/ 608885 h 894355"/>
                  <a:gd name="T6" fmla="*/ 386846 w 1068881"/>
                  <a:gd name="T7" fmla="*/ 874312 h 894355"/>
                  <a:gd name="T8" fmla="*/ 348097 w 1068881"/>
                  <a:gd name="T9" fmla="*/ 887854 h 894355"/>
                  <a:gd name="T10" fmla="*/ 212481 w 1068881"/>
                  <a:gd name="T11" fmla="*/ 887854 h 894355"/>
                  <a:gd name="T12" fmla="*/ 176502 w 1068881"/>
                  <a:gd name="T13" fmla="*/ 874312 h 894355"/>
                  <a:gd name="T14" fmla="*/ 176502 w 1068881"/>
                  <a:gd name="T15" fmla="*/ 608885 h 894355"/>
                  <a:gd name="T16" fmla="*/ 212481 w 1068881"/>
                  <a:gd name="T17" fmla="*/ 595343 h 894355"/>
                  <a:gd name="T18" fmla="*/ 444827 w 1068881"/>
                  <a:gd name="T19" fmla="*/ 442779 h 894355"/>
                  <a:gd name="T20" fmla="*/ 579690 w 1068881"/>
                  <a:gd name="T21" fmla="*/ 442779 h 894355"/>
                  <a:gd name="T22" fmla="*/ 618223 w 1068881"/>
                  <a:gd name="T23" fmla="*/ 461777 h 894355"/>
                  <a:gd name="T24" fmla="*/ 618223 w 1068881"/>
                  <a:gd name="T25" fmla="*/ 866143 h 894355"/>
                  <a:gd name="T26" fmla="*/ 579690 w 1068881"/>
                  <a:gd name="T27" fmla="*/ 887854 h 894355"/>
                  <a:gd name="T28" fmla="*/ 444827 w 1068881"/>
                  <a:gd name="T29" fmla="*/ 887854 h 894355"/>
                  <a:gd name="T30" fmla="*/ 409048 w 1068881"/>
                  <a:gd name="T31" fmla="*/ 866143 h 894355"/>
                  <a:gd name="T32" fmla="*/ 409048 w 1068881"/>
                  <a:gd name="T33" fmla="*/ 461777 h 894355"/>
                  <a:gd name="T34" fmla="*/ 444827 w 1068881"/>
                  <a:gd name="T35" fmla="*/ 442779 h 894355"/>
                  <a:gd name="T36" fmla="*/ 676480 w 1068881"/>
                  <a:gd name="T37" fmla="*/ 263832 h 894355"/>
                  <a:gd name="T38" fmla="*/ 812377 w 1068881"/>
                  <a:gd name="T39" fmla="*/ 263832 h 894355"/>
                  <a:gd name="T40" fmla="*/ 848431 w 1068881"/>
                  <a:gd name="T41" fmla="*/ 290964 h 894355"/>
                  <a:gd name="T42" fmla="*/ 848431 w 1068881"/>
                  <a:gd name="T43" fmla="*/ 858008 h 894355"/>
                  <a:gd name="T44" fmla="*/ 812377 w 1068881"/>
                  <a:gd name="T45" fmla="*/ 887853 h 894355"/>
                  <a:gd name="T46" fmla="*/ 676480 w 1068881"/>
                  <a:gd name="T47" fmla="*/ 887853 h 894355"/>
                  <a:gd name="T48" fmla="*/ 640424 w 1068881"/>
                  <a:gd name="T49" fmla="*/ 858008 h 894355"/>
                  <a:gd name="T50" fmla="*/ 640424 w 1068881"/>
                  <a:gd name="T51" fmla="*/ 290964 h 894355"/>
                  <a:gd name="T52" fmla="*/ 676480 w 1068881"/>
                  <a:gd name="T53" fmla="*/ 263832 h 894355"/>
                  <a:gd name="T54" fmla="*/ 909027 w 1068881"/>
                  <a:gd name="T55" fmla="*/ 125035 h 894355"/>
                  <a:gd name="T56" fmla="*/ 1044923 w 1068881"/>
                  <a:gd name="T57" fmla="*/ 125035 h 894355"/>
                  <a:gd name="T58" fmla="*/ 1080976 w 1068881"/>
                  <a:gd name="T59" fmla="*/ 160323 h 894355"/>
                  <a:gd name="T60" fmla="*/ 1080976 w 1068881"/>
                  <a:gd name="T61" fmla="*/ 852563 h 894355"/>
                  <a:gd name="T62" fmla="*/ 1044923 w 1068881"/>
                  <a:gd name="T63" fmla="*/ 887854 h 894355"/>
                  <a:gd name="T64" fmla="*/ 909027 w 1068881"/>
                  <a:gd name="T65" fmla="*/ 887854 h 894355"/>
                  <a:gd name="T66" fmla="*/ 872971 w 1068881"/>
                  <a:gd name="T67" fmla="*/ 852563 h 894355"/>
                  <a:gd name="T68" fmla="*/ 872971 w 1068881"/>
                  <a:gd name="T69" fmla="*/ 160323 h 894355"/>
                  <a:gd name="T70" fmla="*/ 909027 w 1068881"/>
                  <a:gd name="T71" fmla="*/ 125035 h 894355"/>
                  <a:gd name="T72" fmla="*/ 848431 w 1068881"/>
                  <a:gd name="T73" fmla="*/ 0 h 894355"/>
                  <a:gd name="T74" fmla="*/ 793508 w 1068881"/>
                  <a:gd name="T75" fmla="*/ 176652 h 894355"/>
                  <a:gd name="T76" fmla="*/ 742644 w 1068881"/>
                  <a:gd name="T77" fmla="*/ 134347 h 894355"/>
                  <a:gd name="T78" fmla="*/ 656070 w 1068881"/>
                  <a:gd name="T79" fmla="*/ 207141 h 894355"/>
                  <a:gd name="T80" fmla="*/ 433661 w 1068881"/>
                  <a:gd name="T81" fmla="*/ 394147 h 894355"/>
                  <a:gd name="T82" fmla="*/ 394930 w 1068881"/>
                  <a:gd name="T83" fmla="*/ 399568 h 894355"/>
                  <a:gd name="T84" fmla="*/ 372796 w 1068881"/>
                  <a:gd name="T85" fmla="*/ 372467 h 894355"/>
                  <a:gd name="T86" fmla="*/ 372796 w 1068881"/>
                  <a:gd name="T87" fmla="*/ 283030 h 894355"/>
                  <a:gd name="T88" fmla="*/ 60171 w 1068881"/>
                  <a:gd name="T89" fmla="*/ 545918 h 894355"/>
                  <a:gd name="T90" fmla="*/ 35275 w 1068881"/>
                  <a:gd name="T91" fmla="*/ 554047 h 894355"/>
                  <a:gd name="T92" fmla="*/ 10378 w 1068881"/>
                  <a:gd name="T93" fmla="*/ 545918 h 894355"/>
                  <a:gd name="T94" fmla="*/ 10378 w 1068881"/>
                  <a:gd name="T95" fmla="*/ 502555 h 894355"/>
                  <a:gd name="T96" fmla="*/ 383862 w 1068881"/>
                  <a:gd name="T97" fmla="*/ 185465 h 894355"/>
                  <a:gd name="T98" fmla="*/ 422596 w 1068881"/>
                  <a:gd name="T99" fmla="*/ 180044 h 894355"/>
                  <a:gd name="T100" fmla="*/ 444728 w 1068881"/>
                  <a:gd name="T101" fmla="*/ 207146 h 894355"/>
                  <a:gd name="T102" fmla="*/ 444728 w 1068881"/>
                  <a:gd name="T103" fmla="*/ 299291 h 894355"/>
                  <a:gd name="T104" fmla="*/ 679543 w 1068881"/>
                  <a:gd name="T105" fmla="*/ 102468 h 894355"/>
                  <a:gd name="T106" fmla="*/ 691881 w 1068881"/>
                  <a:gd name="T107" fmla="*/ 92126 h 894355"/>
                  <a:gd name="T108" fmla="*/ 640424 w 1068881"/>
                  <a:gd name="T109" fmla="*/ 49323 h 894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8881" h="894355">
                    <a:moveTo>
                      <a:pt x="210104" y="599703"/>
                    </a:moveTo>
                    <a:cubicBezTo>
                      <a:pt x="344202" y="599703"/>
                      <a:pt x="344202" y="599703"/>
                      <a:pt x="344202" y="599703"/>
                    </a:cubicBezTo>
                    <a:cubicBezTo>
                      <a:pt x="366096" y="599703"/>
                      <a:pt x="382516" y="605160"/>
                      <a:pt x="382516" y="613344"/>
                    </a:cubicBezTo>
                    <a:lnTo>
                      <a:pt x="382516" y="880714"/>
                    </a:lnTo>
                    <a:cubicBezTo>
                      <a:pt x="382516" y="888899"/>
                      <a:pt x="366096" y="894355"/>
                      <a:pt x="344202" y="894355"/>
                    </a:cubicBezTo>
                    <a:cubicBezTo>
                      <a:pt x="210104" y="894355"/>
                      <a:pt x="210104" y="894355"/>
                      <a:pt x="210104" y="894355"/>
                    </a:cubicBezTo>
                    <a:cubicBezTo>
                      <a:pt x="190947" y="894355"/>
                      <a:pt x="174527" y="888899"/>
                      <a:pt x="174527" y="880714"/>
                    </a:cubicBezTo>
                    <a:cubicBezTo>
                      <a:pt x="174527" y="613344"/>
                      <a:pt x="174527" y="613344"/>
                      <a:pt x="174527" y="613344"/>
                    </a:cubicBezTo>
                    <a:cubicBezTo>
                      <a:pt x="174527" y="605160"/>
                      <a:pt x="190947" y="599703"/>
                      <a:pt x="210104" y="599703"/>
                    </a:cubicBezTo>
                    <a:close/>
                    <a:moveTo>
                      <a:pt x="439850" y="446022"/>
                    </a:moveTo>
                    <a:cubicBezTo>
                      <a:pt x="573204" y="446022"/>
                      <a:pt x="573204" y="446022"/>
                      <a:pt x="573204" y="446022"/>
                    </a:cubicBezTo>
                    <a:cubicBezTo>
                      <a:pt x="594976" y="446022"/>
                      <a:pt x="611305" y="454223"/>
                      <a:pt x="611305" y="465158"/>
                    </a:cubicBezTo>
                    <a:lnTo>
                      <a:pt x="611305" y="872485"/>
                    </a:lnTo>
                    <a:cubicBezTo>
                      <a:pt x="611305" y="883420"/>
                      <a:pt x="594976" y="894355"/>
                      <a:pt x="573204" y="894355"/>
                    </a:cubicBezTo>
                    <a:cubicBezTo>
                      <a:pt x="439850" y="894355"/>
                      <a:pt x="439850" y="894355"/>
                      <a:pt x="439850" y="894355"/>
                    </a:cubicBezTo>
                    <a:cubicBezTo>
                      <a:pt x="420800" y="894355"/>
                      <a:pt x="404471" y="883420"/>
                      <a:pt x="404471" y="872485"/>
                    </a:cubicBezTo>
                    <a:cubicBezTo>
                      <a:pt x="404471" y="465158"/>
                      <a:pt x="404471" y="465158"/>
                      <a:pt x="404471" y="465158"/>
                    </a:cubicBezTo>
                    <a:cubicBezTo>
                      <a:pt x="404471" y="454223"/>
                      <a:pt x="420800" y="446022"/>
                      <a:pt x="439850" y="446022"/>
                    </a:cubicBezTo>
                    <a:close/>
                    <a:moveTo>
                      <a:pt x="668910" y="265764"/>
                    </a:moveTo>
                    <a:cubicBezTo>
                      <a:pt x="803286" y="265764"/>
                      <a:pt x="803286" y="265764"/>
                      <a:pt x="803286" y="265764"/>
                    </a:cubicBezTo>
                    <a:cubicBezTo>
                      <a:pt x="825225" y="265764"/>
                      <a:pt x="838937" y="276696"/>
                      <a:pt x="838937" y="293094"/>
                    </a:cubicBezTo>
                    <a:lnTo>
                      <a:pt x="838937" y="864291"/>
                    </a:lnTo>
                    <a:cubicBezTo>
                      <a:pt x="838937" y="880689"/>
                      <a:pt x="825225" y="894354"/>
                      <a:pt x="803286" y="894354"/>
                    </a:cubicBezTo>
                    <a:cubicBezTo>
                      <a:pt x="668910" y="894354"/>
                      <a:pt x="668910" y="894354"/>
                      <a:pt x="668910" y="894354"/>
                    </a:cubicBezTo>
                    <a:cubicBezTo>
                      <a:pt x="649713" y="894354"/>
                      <a:pt x="633259" y="880689"/>
                      <a:pt x="633259" y="864291"/>
                    </a:cubicBezTo>
                    <a:cubicBezTo>
                      <a:pt x="633259" y="293094"/>
                      <a:pt x="633259" y="293094"/>
                      <a:pt x="633259" y="293094"/>
                    </a:cubicBezTo>
                    <a:cubicBezTo>
                      <a:pt x="633259" y="276696"/>
                      <a:pt x="649713" y="265764"/>
                      <a:pt x="668910" y="265764"/>
                    </a:cubicBezTo>
                    <a:close/>
                    <a:moveTo>
                      <a:pt x="898854" y="125949"/>
                    </a:moveTo>
                    <a:cubicBezTo>
                      <a:pt x="1033230" y="125949"/>
                      <a:pt x="1033230" y="125949"/>
                      <a:pt x="1033230" y="125949"/>
                    </a:cubicBezTo>
                    <a:cubicBezTo>
                      <a:pt x="1052427" y="125949"/>
                      <a:pt x="1068881" y="142356"/>
                      <a:pt x="1068881" y="161498"/>
                    </a:cubicBezTo>
                    <a:lnTo>
                      <a:pt x="1068881" y="858806"/>
                    </a:lnTo>
                    <a:cubicBezTo>
                      <a:pt x="1068881" y="877948"/>
                      <a:pt x="1052427" y="894355"/>
                      <a:pt x="1033230" y="894355"/>
                    </a:cubicBezTo>
                    <a:cubicBezTo>
                      <a:pt x="898854" y="894355"/>
                      <a:pt x="898854" y="894355"/>
                      <a:pt x="898854" y="894355"/>
                    </a:cubicBezTo>
                    <a:cubicBezTo>
                      <a:pt x="879657" y="894355"/>
                      <a:pt x="863203" y="877948"/>
                      <a:pt x="863203" y="858806"/>
                    </a:cubicBezTo>
                    <a:cubicBezTo>
                      <a:pt x="863203" y="161498"/>
                      <a:pt x="863203" y="161498"/>
                      <a:pt x="863203" y="161498"/>
                    </a:cubicBezTo>
                    <a:cubicBezTo>
                      <a:pt x="863203" y="142356"/>
                      <a:pt x="879657" y="125949"/>
                      <a:pt x="898854" y="125949"/>
                    </a:cubicBezTo>
                    <a:close/>
                    <a:moveTo>
                      <a:pt x="838937" y="0"/>
                    </a:moveTo>
                    <a:lnTo>
                      <a:pt x="784629" y="177946"/>
                    </a:lnTo>
                    <a:lnTo>
                      <a:pt x="734334" y="135330"/>
                    </a:lnTo>
                    <a:lnTo>
                      <a:pt x="648729" y="208658"/>
                    </a:lnTo>
                    <a:cubicBezTo>
                      <a:pt x="428809" y="397034"/>
                      <a:pt x="428809" y="397034"/>
                      <a:pt x="428809" y="397034"/>
                    </a:cubicBezTo>
                    <a:cubicBezTo>
                      <a:pt x="417867" y="405224"/>
                      <a:pt x="404189" y="407954"/>
                      <a:pt x="390510" y="402494"/>
                    </a:cubicBezTo>
                    <a:cubicBezTo>
                      <a:pt x="376832" y="399764"/>
                      <a:pt x="368625" y="388844"/>
                      <a:pt x="368625" y="375194"/>
                    </a:cubicBezTo>
                    <a:cubicBezTo>
                      <a:pt x="368625" y="285103"/>
                      <a:pt x="368625" y="285103"/>
                      <a:pt x="368625" y="285103"/>
                    </a:cubicBezTo>
                    <a:cubicBezTo>
                      <a:pt x="59499" y="549915"/>
                      <a:pt x="59499" y="549915"/>
                      <a:pt x="59499" y="549915"/>
                    </a:cubicBezTo>
                    <a:cubicBezTo>
                      <a:pt x="54028" y="555375"/>
                      <a:pt x="43086" y="558105"/>
                      <a:pt x="34879" y="558105"/>
                    </a:cubicBezTo>
                    <a:cubicBezTo>
                      <a:pt x="26672" y="558105"/>
                      <a:pt x="15729" y="555375"/>
                      <a:pt x="10258" y="549915"/>
                    </a:cubicBezTo>
                    <a:cubicBezTo>
                      <a:pt x="-3420" y="536265"/>
                      <a:pt x="-3420" y="517155"/>
                      <a:pt x="10258" y="506235"/>
                    </a:cubicBezTo>
                    <a:cubicBezTo>
                      <a:pt x="379568" y="186823"/>
                      <a:pt x="379568" y="186823"/>
                      <a:pt x="379568" y="186823"/>
                    </a:cubicBezTo>
                    <a:cubicBezTo>
                      <a:pt x="387775" y="178633"/>
                      <a:pt x="404189" y="175903"/>
                      <a:pt x="417867" y="181363"/>
                    </a:cubicBezTo>
                    <a:cubicBezTo>
                      <a:pt x="431545" y="186823"/>
                      <a:pt x="439752" y="197743"/>
                      <a:pt x="439752" y="208663"/>
                    </a:cubicBezTo>
                    <a:cubicBezTo>
                      <a:pt x="439752" y="301484"/>
                      <a:pt x="439752" y="301484"/>
                      <a:pt x="439752" y="301484"/>
                    </a:cubicBezTo>
                    <a:cubicBezTo>
                      <a:pt x="572430" y="188188"/>
                      <a:pt x="638769" y="131540"/>
                      <a:pt x="671939" y="103216"/>
                    </a:cubicBezTo>
                    <a:lnTo>
                      <a:pt x="684139" y="92798"/>
                    </a:lnTo>
                    <a:lnTo>
                      <a:pt x="633259" y="49686"/>
                    </a:lnTo>
                    <a:lnTo>
                      <a:pt x="83893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椭圆 53"/>
              <p:cNvSpPr/>
              <p:nvPr/>
            </p:nvSpPr>
            <p:spPr>
              <a:xfrm>
                <a:off x="2436456" y="3193188"/>
                <a:ext cx="1241818" cy="1241820"/>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5" name="文本框 34"/>
          <p:cNvSpPr txBox="1"/>
          <p:nvPr/>
        </p:nvSpPr>
        <p:spPr>
          <a:xfrm>
            <a:off x="7183732" y="1867165"/>
            <a:ext cx="4018131"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nvGrpSpPr>
          <p:cNvPr id="9" name="组合 8"/>
          <p:cNvGrpSpPr/>
          <p:nvPr/>
        </p:nvGrpSpPr>
        <p:grpSpPr>
          <a:xfrm>
            <a:off x="6735443" y="1941859"/>
            <a:ext cx="464306" cy="464306"/>
            <a:chOff x="6735443" y="1941859"/>
            <a:chExt cx="464306" cy="464306"/>
          </a:xfrm>
        </p:grpSpPr>
        <p:sp>
          <p:nvSpPr>
            <p:cNvPr id="59" name="椭圆 58"/>
            <p:cNvSpPr/>
            <p:nvPr/>
          </p:nvSpPr>
          <p:spPr>
            <a:xfrm>
              <a:off x="6735443" y="1941859"/>
              <a:ext cx="464306" cy="464306"/>
            </a:xfrm>
            <a:prstGeom prst="ellipse">
              <a:avLst/>
            </a:prstGeom>
            <a:gradFill>
              <a:gsLst>
                <a:gs pos="75000">
                  <a:schemeClr val="bg1"/>
                </a:gs>
                <a:gs pos="0">
                  <a:schemeClr val="bg1">
                    <a:lumMod val="85000"/>
                  </a:schemeClr>
                </a:gs>
              </a:gsLst>
              <a:lin ang="2700000" scaled="0"/>
            </a:gradFill>
            <a:ln w="12700">
              <a:gradFill>
                <a:gsLst>
                  <a:gs pos="25000">
                    <a:schemeClr val="bg1"/>
                  </a:gs>
                  <a:gs pos="100000">
                    <a:schemeClr val="bg1">
                      <a:lumMod val="85000"/>
                    </a:schemeClr>
                  </a:gs>
                </a:gsLst>
                <a:lin ang="2700000" scaled="0"/>
              </a:gradFill>
            </a:ln>
            <a:effectLst>
              <a:outerShdw blurRad="63500" dist="508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808586" y="2015002"/>
              <a:ext cx="318020" cy="318020"/>
            </a:xfrm>
            <a:prstGeom prst="ellipse">
              <a:avLst/>
            </a:prstGeom>
            <a:solidFill>
              <a:srgbClr val="034099"/>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8" name="椭圆 57"/>
            <p:cNvSpPr/>
            <p:nvPr/>
          </p:nvSpPr>
          <p:spPr>
            <a:xfrm>
              <a:off x="6780023" y="1986439"/>
              <a:ext cx="375146" cy="37514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270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Impact" panose="020B0806030902050204" pitchFamily="34" charset="0"/>
                </a:rPr>
                <a:t>1</a:t>
              </a:r>
              <a:endParaRPr lang="zh-CN" altLang="en-US" dirty="0">
                <a:solidFill>
                  <a:prstClr val="white"/>
                </a:solidFill>
                <a:latin typeface="Impact" panose="020B0806030902050204" pitchFamily="34" charset="0"/>
              </a:endParaRPr>
            </a:p>
          </p:txBody>
        </p:sp>
      </p:grpSp>
      <p:sp>
        <p:nvSpPr>
          <p:cNvPr id="61" name="文本框 60"/>
          <p:cNvSpPr txBox="1"/>
          <p:nvPr/>
        </p:nvSpPr>
        <p:spPr>
          <a:xfrm>
            <a:off x="7183732" y="2568843"/>
            <a:ext cx="4018131"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nvGrpSpPr>
          <p:cNvPr id="10" name="组合 9"/>
          <p:cNvGrpSpPr/>
          <p:nvPr/>
        </p:nvGrpSpPr>
        <p:grpSpPr>
          <a:xfrm>
            <a:off x="6735443" y="2643537"/>
            <a:ext cx="464306" cy="464306"/>
            <a:chOff x="6735443" y="2643537"/>
            <a:chExt cx="464306" cy="464306"/>
          </a:xfrm>
        </p:grpSpPr>
        <p:sp>
          <p:nvSpPr>
            <p:cNvPr id="60" name="椭圆 59"/>
            <p:cNvSpPr/>
            <p:nvPr/>
          </p:nvSpPr>
          <p:spPr>
            <a:xfrm>
              <a:off x="6735443" y="2643537"/>
              <a:ext cx="464306" cy="464306"/>
            </a:xfrm>
            <a:prstGeom prst="ellipse">
              <a:avLst/>
            </a:prstGeom>
            <a:gradFill>
              <a:gsLst>
                <a:gs pos="75000">
                  <a:schemeClr val="bg1"/>
                </a:gs>
                <a:gs pos="0">
                  <a:schemeClr val="bg1">
                    <a:lumMod val="85000"/>
                  </a:schemeClr>
                </a:gs>
              </a:gsLst>
              <a:lin ang="2700000" scaled="0"/>
            </a:gradFill>
            <a:ln w="12700">
              <a:gradFill>
                <a:gsLst>
                  <a:gs pos="25000">
                    <a:schemeClr val="bg1"/>
                  </a:gs>
                  <a:gs pos="100000">
                    <a:schemeClr val="bg1">
                      <a:lumMod val="85000"/>
                    </a:schemeClr>
                  </a:gs>
                </a:gsLst>
                <a:lin ang="2700000" scaled="0"/>
              </a:gradFill>
            </a:ln>
            <a:effectLst>
              <a:outerShdw blurRad="63500" dist="508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808586" y="2716680"/>
              <a:ext cx="318020" cy="318020"/>
            </a:xfrm>
            <a:prstGeom prst="ellipse">
              <a:avLst/>
            </a:prstGeom>
            <a:solidFill>
              <a:schemeClr val="tx1">
                <a:lumMod val="75000"/>
                <a:lumOff val="25000"/>
              </a:schemeClr>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椭圆 62"/>
            <p:cNvSpPr/>
            <p:nvPr/>
          </p:nvSpPr>
          <p:spPr>
            <a:xfrm>
              <a:off x="6780023" y="2688117"/>
              <a:ext cx="375146" cy="37514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270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Impact" panose="020B0806030902050204" pitchFamily="34" charset="0"/>
                </a:rPr>
                <a:t>2</a:t>
              </a:r>
              <a:endParaRPr lang="zh-CN" altLang="en-US" dirty="0">
                <a:solidFill>
                  <a:prstClr val="white"/>
                </a:solidFill>
                <a:latin typeface="Impact" panose="020B0806030902050204" pitchFamily="34" charset="0"/>
              </a:endParaRPr>
            </a:p>
          </p:txBody>
        </p:sp>
      </p:grpSp>
      <p:sp>
        <p:nvSpPr>
          <p:cNvPr id="65" name="文本框 64"/>
          <p:cNvSpPr txBox="1"/>
          <p:nvPr/>
        </p:nvSpPr>
        <p:spPr>
          <a:xfrm>
            <a:off x="7183732" y="3234709"/>
            <a:ext cx="4018131"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nvGrpSpPr>
          <p:cNvPr id="11" name="组合 10"/>
          <p:cNvGrpSpPr/>
          <p:nvPr/>
        </p:nvGrpSpPr>
        <p:grpSpPr>
          <a:xfrm>
            <a:off x="6735443" y="3309403"/>
            <a:ext cx="464306" cy="464306"/>
            <a:chOff x="6735443" y="3309403"/>
            <a:chExt cx="464306" cy="464306"/>
          </a:xfrm>
        </p:grpSpPr>
        <p:sp>
          <p:nvSpPr>
            <p:cNvPr id="64" name="椭圆 63"/>
            <p:cNvSpPr/>
            <p:nvPr/>
          </p:nvSpPr>
          <p:spPr>
            <a:xfrm>
              <a:off x="6735443" y="3309403"/>
              <a:ext cx="464306" cy="464306"/>
            </a:xfrm>
            <a:prstGeom prst="ellipse">
              <a:avLst/>
            </a:prstGeom>
            <a:gradFill>
              <a:gsLst>
                <a:gs pos="75000">
                  <a:schemeClr val="bg1"/>
                </a:gs>
                <a:gs pos="0">
                  <a:schemeClr val="bg1">
                    <a:lumMod val="85000"/>
                  </a:schemeClr>
                </a:gs>
              </a:gsLst>
              <a:lin ang="2700000" scaled="0"/>
            </a:gradFill>
            <a:ln w="12700">
              <a:gradFill>
                <a:gsLst>
                  <a:gs pos="25000">
                    <a:schemeClr val="bg1"/>
                  </a:gs>
                  <a:gs pos="100000">
                    <a:schemeClr val="bg1">
                      <a:lumMod val="85000"/>
                    </a:schemeClr>
                  </a:gs>
                </a:gsLst>
                <a:lin ang="2700000" scaled="0"/>
              </a:gradFill>
            </a:ln>
            <a:effectLst>
              <a:outerShdw blurRad="63500" dist="508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808586" y="3382546"/>
              <a:ext cx="318020" cy="318020"/>
            </a:xfrm>
            <a:prstGeom prst="ellipse">
              <a:avLst/>
            </a:prstGeom>
            <a:solidFill>
              <a:srgbClr val="034099"/>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椭圆 66"/>
            <p:cNvSpPr/>
            <p:nvPr/>
          </p:nvSpPr>
          <p:spPr>
            <a:xfrm>
              <a:off x="6780023" y="3353983"/>
              <a:ext cx="375146" cy="37514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270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Impact" panose="020B0806030902050204" pitchFamily="34" charset="0"/>
                </a:rPr>
                <a:t>3</a:t>
              </a:r>
              <a:endParaRPr lang="zh-CN" altLang="en-US" dirty="0">
                <a:solidFill>
                  <a:prstClr val="white"/>
                </a:solidFill>
                <a:latin typeface="Impact" panose="020B0806030902050204" pitchFamily="34" charset="0"/>
              </a:endParaRPr>
            </a:p>
          </p:txBody>
        </p:sp>
      </p:grpSp>
      <p:sp>
        <p:nvSpPr>
          <p:cNvPr id="69" name="文本框 68"/>
          <p:cNvSpPr txBox="1"/>
          <p:nvPr/>
        </p:nvSpPr>
        <p:spPr>
          <a:xfrm>
            <a:off x="7183732" y="3936387"/>
            <a:ext cx="4018131"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nvGrpSpPr>
          <p:cNvPr id="12" name="组合 11"/>
          <p:cNvGrpSpPr/>
          <p:nvPr/>
        </p:nvGrpSpPr>
        <p:grpSpPr>
          <a:xfrm>
            <a:off x="6735443" y="4011081"/>
            <a:ext cx="464306" cy="464306"/>
            <a:chOff x="6735443" y="4011081"/>
            <a:chExt cx="464306" cy="464306"/>
          </a:xfrm>
        </p:grpSpPr>
        <p:sp>
          <p:nvSpPr>
            <p:cNvPr id="68" name="椭圆 67"/>
            <p:cNvSpPr/>
            <p:nvPr/>
          </p:nvSpPr>
          <p:spPr>
            <a:xfrm>
              <a:off x="6735443" y="4011081"/>
              <a:ext cx="464306" cy="464306"/>
            </a:xfrm>
            <a:prstGeom prst="ellipse">
              <a:avLst/>
            </a:prstGeom>
            <a:gradFill>
              <a:gsLst>
                <a:gs pos="75000">
                  <a:schemeClr val="bg1"/>
                </a:gs>
                <a:gs pos="0">
                  <a:schemeClr val="bg1">
                    <a:lumMod val="85000"/>
                  </a:schemeClr>
                </a:gs>
              </a:gsLst>
              <a:lin ang="2700000" scaled="0"/>
            </a:gradFill>
            <a:ln w="12700">
              <a:gradFill>
                <a:gsLst>
                  <a:gs pos="25000">
                    <a:schemeClr val="bg1"/>
                  </a:gs>
                  <a:gs pos="100000">
                    <a:schemeClr val="bg1">
                      <a:lumMod val="85000"/>
                    </a:schemeClr>
                  </a:gs>
                </a:gsLst>
                <a:lin ang="2700000" scaled="0"/>
              </a:gradFill>
            </a:ln>
            <a:effectLst>
              <a:outerShdw blurRad="63500" dist="508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808586" y="4084224"/>
              <a:ext cx="318020" cy="318020"/>
            </a:xfrm>
            <a:prstGeom prst="ellipse">
              <a:avLst/>
            </a:prstGeom>
            <a:solidFill>
              <a:schemeClr val="tx1">
                <a:lumMod val="75000"/>
                <a:lumOff val="25000"/>
              </a:schemeClr>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椭圆 70"/>
            <p:cNvSpPr/>
            <p:nvPr/>
          </p:nvSpPr>
          <p:spPr>
            <a:xfrm>
              <a:off x="6780023" y="4055661"/>
              <a:ext cx="375146" cy="37514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270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Impact" panose="020B0806030902050204" pitchFamily="34" charset="0"/>
                </a:rPr>
                <a:t>4</a:t>
              </a:r>
              <a:endParaRPr lang="zh-CN" altLang="en-US" dirty="0">
                <a:solidFill>
                  <a:prstClr val="white"/>
                </a:solidFill>
                <a:latin typeface="Impact" panose="020B0806030902050204" pitchFamily="34" charset="0"/>
              </a:endParaRPr>
            </a:p>
          </p:txBody>
        </p:sp>
      </p:grpSp>
      <p:sp>
        <p:nvSpPr>
          <p:cNvPr id="73" name="文本框 72"/>
          <p:cNvSpPr txBox="1"/>
          <p:nvPr/>
        </p:nvSpPr>
        <p:spPr>
          <a:xfrm>
            <a:off x="7183732" y="4602253"/>
            <a:ext cx="4018131"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nvGrpSpPr>
          <p:cNvPr id="16" name="组合 15"/>
          <p:cNvGrpSpPr/>
          <p:nvPr/>
        </p:nvGrpSpPr>
        <p:grpSpPr>
          <a:xfrm>
            <a:off x="6735443" y="4676947"/>
            <a:ext cx="464306" cy="464306"/>
            <a:chOff x="6735443" y="4676947"/>
            <a:chExt cx="464306" cy="464306"/>
          </a:xfrm>
        </p:grpSpPr>
        <p:sp>
          <p:nvSpPr>
            <p:cNvPr id="72" name="椭圆 71"/>
            <p:cNvSpPr/>
            <p:nvPr/>
          </p:nvSpPr>
          <p:spPr>
            <a:xfrm>
              <a:off x="6735443" y="4676947"/>
              <a:ext cx="464306" cy="464306"/>
            </a:xfrm>
            <a:prstGeom prst="ellipse">
              <a:avLst/>
            </a:prstGeom>
            <a:gradFill>
              <a:gsLst>
                <a:gs pos="75000">
                  <a:schemeClr val="bg1"/>
                </a:gs>
                <a:gs pos="0">
                  <a:schemeClr val="bg1">
                    <a:lumMod val="85000"/>
                  </a:schemeClr>
                </a:gs>
              </a:gsLst>
              <a:lin ang="2700000" scaled="0"/>
            </a:gradFill>
            <a:ln w="12700">
              <a:gradFill>
                <a:gsLst>
                  <a:gs pos="25000">
                    <a:schemeClr val="bg1"/>
                  </a:gs>
                  <a:gs pos="100000">
                    <a:schemeClr val="bg1">
                      <a:lumMod val="85000"/>
                    </a:schemeClr>
                  </a:gs>
                </a:gsLst>
                <a:lin ang="2700000" scaled="0"/>
              </a:gradFill>
            </a:ln>
            <a:effectLst>
              <a:outerShdw blurRad="63500" dist="508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6808586" y="4750090"/>
              <a:ext cx="318020" cy="318020"/>
            </a:xfrm>
            <a:prstGeom prst="ellipse">
              <a:avLst/>
            </a:prstGeom>
            <a:solidFill>
              <a:srgbClr val="034099"/>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5" name="椭圆 74"/>
            <p:cNvSpPr/>
            <p:nvPr/>
          </p:nvSpPr>
          <p:spPr>
            <a:xfrm>
              <a:off x="6780023" y="4721527"/>
              <a:ext cx="375146" cy="37514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270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Impact" panose="020B0806030902050204" pitchFamily="34" charset="0"/>
                </a:rPr>
                <a:t>5</a:t>
              </a:r>
              <a:endParaRPr lang="zh-CN" altLang="en-US" dirty="0">
                <a:solidFill>
                  <a:prstClr val="white"/>
                </a:solidFill>
                <a:latin typeface="Impact" panose="020B0806030902050204" pitchFamily="34" charset="0"/>
              </a:endParaRPr>
            </a:p>
          </p:txBody>
        </p:sp>
      </p:grpSp>
      <p:sp>
        <p:nvSpPr>
          <p:cNvPr id="77" name="文本框 76"/>
          <p:cNvSpPr txBox="1"/>
          <p:nvPr/>
        </p:nvSpPr>
        <p:spPr>
          <a:xfrm>
            <a:off x="7183732" y="5303931"/>
            <a:ext cx="4018131"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nvGrpSpPr>
          <p:cNvPr id="17" name="组合 16"/>
          <p:cNvGrpSpPr/>
          <p:nvPr/>
        </p:nvGrpSpPr>
        <p:grpSpPr>
          <a:xfrm>
            <a:off x="6735443" y="5378625"/>
            <a:ext cx="464306" cy="464306"/>
            <a:chOff x="6735443" y="5378625"/>
            <a:chExt cx="464306" cy="464306"/>
          </a:xfrm>
        </p:grpSpPr>
        <p:sp>
          <p:nvSpPr>
            <p:cNvPr id="76" name="椭圆 75"/>
            <p:cNvSpPr/>
            <p:nvPr/>
          </p:nvSpPr>
          <p:spPr>
            <a:xfrm>
              <a:off x="6735443" y="5378625"/>
              <a:ext cx="464306" cy="464306"/>
            </a:xfrm>
            <a:prstGeom prst="ellipse">
              <a:avLst/>
            </a:prstGeom>
            <a:gradFill>
              <a:gsLst>
                <a:gs pos="75000">
                  <a:schemeClr val="bg1"/>
                </a:gs>
                <a:gs pos="0">
                  <a:schemeClr val="bg1">
                    <a:lumMod val="85000"/>
                  </a:schemeClr>
                </a:gs>
              </a:gsLst>
              <a:lin ang="2700000" scaled="0"/>
            </a:gradFill>
            <a:ln w="12700">
              <a:gradFill>
                <a:gsLst>
                  <a:gs pos="25000">
                    <a:schemeClr val="bg1"/>
                  </a:gs>
                  <a:gs pos="100000">
                    <a:schemeClr val="bg1">
                      <a:lumMod val="85000"/>
                    </a:schemeClr>
                  </a:gs>
                </a:gsLst>
                <a:lin ang="2700000" scaled="0"/>
              </a:gradFill>
            </a:ln>
            <a:effectLst>
              <a:outerShdw blurRad="63500" dist="50800" dir="42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6808586" y="5451768"/>
              <a:ext cx="318020" cy="318020"/>
            </a:xfrm>
            <a:prstGeom prst="ellipse">
              <a:avLst/>
            </a:prstGeom>
            <a:solidFill>
              <a:schemeClr val="tx1">
                <a:lumMod val="75000"/>
                <a:lumOff val="25000"/>
              </a:schemeClr>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9" name="椭圆 78"/>
            <p:cNvSpPr/>
            <p:nvPr/>
          </p:nvSpPr>
          <p:spPr>
            <a:xfrm>
              <a:off x="6780023" y="5423205"/>
              <a:ext cx="375146" cy="37514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270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Impact" panose="020B0806030902050204" pitchFamily="34" charset="0"/>
                </a:rPr>
                <a:t>6</a:t>
              </a:r>
              <a:endParaRPr lang="zh-CN" altLang="en-US" dirty="0">
                <a:solidFill>
                  <a:prstClr val="white"/>
                </a:solidFill>
                <a:latin typeface="Impact" panose="020B0806030902050204" pitchFamily="34" charset="0"/>
              </a:endParaRPr>
            </a:p>
          </p:txBody>
        </p:sp>
      </p:grpSp>
      <p:sp>
        <p:nvSpPr>
          <p:cNvPr id="6" name="灯片编号占位符 5"/>
          <p:cNvSpPr>
            <a:spLocks noGrp="1"/>
          </p:cNvSpPr>
          <p:nvPr>
            <p:ph type="sldNum" sz="quarter" idx="12"/>
          </p:nvPr>
        </p:nvSpPr>
        <p:spPr/>
        <p:txBody>
          <a:bodyPr/>
          <a:lstStyle/>
          <a:p>
            <a:fld id="{86ED801C-AABB-4A22-A8FC-C2F77D66D86C}" type="slidenum">
              <a:rPr lang="zh-CN" altLang="en-US" smtClean="0"/>
              <a:t>12</a:t>
            </a:fld>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animRot by="21600000">
                                          <p:cBhvr>
                                            <p:cTn id="9" dur="500" fill="hold">
                                              <p:stCondLst>
                                                <p:cond delay="0"/>
                                              </p:stCondLst>
                                            </p:cTn>
                                            <p:tgtEl>
                                              <p:spTgt spid="8"/>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14:presetBounceEnd="30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30000">
                                          <p:cBhvr additive="base">
                                            <p:cTn id="14" dur="500" fill="hold"/>
                                            <p:tgtEl>
                                              <p:spTgt spid="9"/>
                                            </p:tgtEl>
                                            <p:attrNameLst>
                                              <p:attrName>ppt_x</p:attrName>
                                            </p:attrNameLst>
                                          </p:cBhvr>
                                          <p:tavLst>
                                            <p:tav tm="0">
                                              <p:val>
                                                <p:strVal val="1+#ppt_w/2"/>
                                              </p:val>
                                            </p:tav>
                                            <p:tav tm="100000">
                                              <p:val>
                                                <p:strVal val="#ppt_x"/>
                                              </p:val>
                                            </p:tav>
                                          </p:tavLst>
                                        </p:anim>
                                        <p:anim calcmode="lin" valueType="num" p14:bounceEnd="30000">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7" presetClass="entr" presetSubtype="10" fill="hold" grpId="0" nodeType="afterEffect">
                                      <p:stCondLst>
                                        <p:cond delay="0"/>
                                      </p:stCondLst>
                                      <p:iterate type="lt">
                                        <p:tmPct val="5000"/>
                                      </p:iterate>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3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30000">
                                          <p:cBhvr additive="base">
                                            <p:cTn id="25" dur="5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0" fill="hold" grpId="0" nodeType="afterEffect">
                                      <p:stCondLst>
                                        <p:cond delay="0"/>
                                      </p:stCondLst>
                                      <p:iterate type="lt">
                                        <p:tmPct val="5000"/>
                                      </p:iterate>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14:presetBounceEnd="30000">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14:bounceEnd="30000">
                                          <p:cBhvr additive="base">
                                            <p:cTn id="36" dur="500" fill="hold"/>
                                            <p:tgtEl>
                                              <p:spTgt spid="11"/>
                                            </p:tgtEl>
                                            <p:attrNameLst>
                                              <p:attrName>ppt_x</p:attrName>
                                            </p:attrNameLst>
                                          </p:cBhvr>
                                          <p:tavLst>
                                            <p:tav tm="0">
                                              <p:val>
                                                <p:strVal val="1+#ppt_w/2"/>
                                              </p:val>
                                            </p:tav>
                                            <p:tav tm="100000">
                                              <p:val>
                                                <p:strVal val="#ppt_x"/>
                                              </p:val>
                                            </p:tav>
                                          </p:tavLst>
                                        </p:anim>
                                        <p:anim calcmode="lin" valueType="num" p14:bounceEnd="30000">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17" presetClass="entr" presetSubtype="10" fill="hold" grpId="0" nodeType="afterEffect">
                                      <p:stCondLst>
                                        <p:cond delay="0"/>
                                      </p:stCondLst>
                                      <p:iterate type="lt">
                                        <p:tmPct val="5000"/>
                                      </p:iterate>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14:presetBounceEnd="30000">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14:bounceEnd="30000">
                                          <p:cBhvr additive="base">
                                            <p:cTn id="47" dur="500" fill="hold"/>
                                            <p:tgtEl>
                                              <p:spTgt spid="12"/>
                                            </p:tgtEl>
                                            <p:attrNameLst>
                                              <p:attrName>ppt_x</p:attrName>
                                            </p:attrNameLst>
                                          </p:cBhvr>
                                          <p:tavLst>
                                            <p:tav tm="0">
                                              <p:val>
                                                <p:strVal val="1+#ppt_w/2"/>
                                              </p:val>
                                            </p:tav>
                                            <p:tav tm="100000">
                                              <p:val>
                                                <p:strVal val="#ppt_x"/>
                                              </p:val>
                                            </p:tav>
                                          </p:tavLst>
                                        </p:anim>
                                        <p:anim calcmode="lin" valueType="num" p14:bounceEnd="30000">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7" presetClass="entr" presetSubtype="10" fill="hold" grpId="0" nodeType="afterEffect">
                                      <p:stCondLst>
                                        <p:cond delay="0"/>
                                      </p:stCondLst>
                                      <p:iterate type="lt">
                                        <p:tmPct val="5000"/>
                                      </p:iterate>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14:presetBounceEnd="30000">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14:bounceEnd="30000">
                                          <p:cBhvr additive="base">
                                            <p:cTn id="58" dur="500" fill="hold"/>
                                            <p:tgtEl>
                                              <p:spTgt spid="16"/>
                                            </p:tgtEl>
                                            <p:attrNameLst>
                                              <p:attrName>ppt_x</p:attrName>
                                            </p:attrNameLst>
                                          </p:cBhvr>
                                          <p:tavLst>
                                            <p:tav tm="0">
                                              <p:val>
                                                <p:strVal val="1+#ppt_w/2"/>
                                              </p:val>
                                            </p:tav>
                                            <p:tav tm="100000">
                                              <p:val>
                                                <p:strVal val="#ppt_x"/>
                                              </p:val>
                                            </p:tav>
                                          </p:tavLst>
                                        </p:anim>
                                        <p:anim calcmode="lin" valueType="num" p14:bounceEnd="30000">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17" presetClass="entr" presetSubtype="10" fill="hold" grpId="0" nodeType="afterEffect">
                                      <p:stCondLst>
                                        <p:cond delay="0"/>
                                      </p:stCondLst>
                                      <p:iterate type="lt">
                                        <p:tmPct val="5000"/>
                                      </p:iterate>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14:presetBounceEnd="30000">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14:bounceEnd="30000">
                                          <p:cBhvr additive="base">
                                            <p:cTn id="69" dur="500" fill="hold"/>
                                            <p:tgtEl>
                                              <p:spTgt spid="17"/>
                                            </p:tgtEl>
                                            <p:attrNameLst>
                                              <p:attrName>ppt_x</p:attrName>
                                            </p:attrNameLst>
                                          </p:cBhvr>
                                          <p:tavLst>
                                            <p:tav tm="0">
                                              <p:val>
                                                <p:strVal val="1+#ppt_w/2"/>
                                              </p:val>
                                            </p:tav>
                                            <p:tav tm="100000">
                                              <p:val>
                                                <p:strVal val="#ppt_x"/>
                                              </p:val>
                                            </p:tav>
                                          </p:tavLst>
                                        </p:anim>
                                        <p:anim calcmode="lin" valueType="num" p14:bounceEnd="30000">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17" presetClass="entr" presetSubtype="10" fill="hold" grpId="0" nodeType="afterEffect">
                                      <p:stCondLst>
                                        <p:cond delay="0"/>
                                      </p:stCondLst>
                                      <p:iterate type="lt">
                                        <p:tmPct val="5000"/>
                                      </p:iterate>
                                      <p:childTnLst>
                                        <p:set>
                                          <p:cBhvr>
                                            <p:cTn id="73" dur="1" fill="hold">
                                              <p:stCondLst>
                                                <p:cond delay="0"/>
                                              </p:stCondLst>
                                            </p:cTn>
                                            <p:tgtEl>
                                              <p:spTgt spid="77"/>
                                            </p:tgtEl>
                                            <p:attrNameLst>
                                              <p:attrName>style.visibility</p:attrName>
                                            </p:attrNameLst>
                                          </p:cBhvr>
                                          <p:to>
                                            <p:strVal val="visible"/>
                                          </p:to>
                                        </p:set>
                                        <p:anim calcmode="lin" valueType="num">
                                          <p:cBhvr>
                                            <p:cTn id="74" dur="500" fill="hold"/>
                                            <p:tgtEl>
                                              <p:spTgt spid="77"/>
                                            </p:tgtEl>
                                            <p:attrNameLst>
                                              <p:attrName>ppt_w</p:attrName>
                                            </p:attrNameLst>
                                          </p:cBhvr>
                                          <p:tavLst>
                                            <p:tav tm="0">
                                              <p:val>
                                                <p:fltVal val="0"/>
                                              </p:val>
                                            </p:tav>
                                            <p:tav tm="100000">
                                              <p:val>
                                                <p:strVal val="#ppt_w"/>
                                              </p:val>
                                            </p:tav>
                                          </p:tavLst>
                                        </p:anim>
                                        <p:anim calcmode="lin" valueType="num">
                                          <p:cBhvr>
                                            <p:cTn id="75" dur="500" fill="hold"/>
                                            <p:tgtEl>
                                              <p:spTgt spid="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 grpId="0"/>
          <p:bldP spid="65" grpId="0"/>
          <p:bldP spid="69" grpId="0"/>
          <p:bldP spid="73"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animRot by="21600000">
                                          <p:cBhvr>
                                            <p:cTn id="9" dur="500" fill="hold">
                                              <p:stCondLst>
                                                <p:cond delay="0"/>
                                              </p:stCondLst>
                                            </p:cTn>
                                            <p:tgtEl>
                                              <p:spTgt spid="8"/>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7" presetClass="entr" presetSubtype="10" fill="hold" grpId="0" nodeType="afterEffect">
                                      <p:stCondLst>
                                        <p:cond delay="0"/>
                                      </p:stCondLst>
                                      <p:iterate type="lt">
                                        <p:tmPct val="5000"/>
                                      </p:iterate>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0" fill="hold" grpId="0" nodeType="afterEffect">
                                      <p:stCondLst>
                                        <p:cond delay="0"/>
                                      </p:stCondLst>
                                      <p:iterate type="lt">
                                        <p:tmPct val="5000"/>
                                      </p:iterate>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17" presetClass="entr" presetSubtype="10" fill="hold" grpId="0" nodeType="afterEffect">
                                      <p:stCondLst>
                                        <p:cond delay="0"/>
                                      </p:stCondLst>
                                      <p:iterate type="lt">
                                        <p:tmPct val="5000"/>
                                      </p:iterate>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7" presetClass="entr" presetSubtype="10" fill="hold" grpId="0" nodeType="afterEffect">
                                      <p:stCondLst>
                                        <p:cond delay="0"/>
                                      </p:stCondLst>
                                      <p:iterate type="lt">
                                        <p:tmPct val="5000"/>
                                      </p:iterate>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17" presetClass="entr" presetSubtype="10" fill="hold" grpId="0" nodeType="afterEffect">
                                      <p:stCondLst>
                                        <p:cond delay="0"/>
                                      </p:stCondLst>
                                      <p:iterate type="lt">
                                        <p:tmPct val="5000"/>
                                      </p:iterate>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17" presetClass="entr" presetSubtype="10" fill="hold" grpId="0" nodeType="afterEffect">
                                      <p:stCondLst>
                                        <p:cond delay="0"/>
                                      </p:stCondLst>
                                      <p:iterate type="lt">
                                        <p:tmPct val="5000"/>
                                      </p:iterate>
                                      <p:childTnLst>
                                        <p:set>
                                          <p:cBhvr>
                                            <p:cTn id="73" dur="1" fill="hold">
                                              <p:stCondLst>
                                                <p:cond delay="0"/>
                                              </p:stCondLst>
                                            </p:cTn>
                                            <p:tgtEl>
                                              <p:spTgt spid="77"/>
                                            </p:tgtEl>
                                            <p:attrNameLst>
                                              <p:attrName>style.visibility</p:attrName>
                                            </p:attrNameLst>
                                          </p:cBhvr>
                                          <p:to>
                                            <p:strVal val="visible"/>
                                          </p:to>
                                        </p:set>
                                        <p:anim calcmode="lin" valueType="num">
                                          <p:cBhvr>
                                            <p:cTn id="74" dur="500" fill="hold"/>
                                            <p:tgtEl>
                                              <p:spTgt spid="77"/>
                                            </p:tgtEl>
                                            <p:attrNameLst>
                                              <p:attrName>ppt_w</p:attrName>
                                            </p:attrNameLst>
                                          </p:cBhvr>
                                          <p:tavLst>
                                            <p:tav tm="0">
                                              <p:val>
                                                <p:fltVal val="0"/>
                                              </p:val>
                                            </p:tav>
                                            <p:tav tm="100000">
                                              <p:val>
                                                <p:strVal val="#ppt_w"/>
                                              </p:val>
                                            </p:tav>
                                          </p:tavLst>
                                        </p:anim>
                                        <p:anim calcmode="lin" valueType="num">
                                          <p:cBhvr>
                                            <p:cTn id="75" dur="500" fill="hold"/>
                                            <p:tgtEl>
                                              <p:spTgt spid="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 grpId="0"/>
          <p:bldP spid="65" grpId="0"/>
          <p:bldP spid="69" grpId="0"/>
          <p:bldP spid="73" grpId="0"/>
          <p:bldP spid="7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15182" y="535901"/>
            <a:ext cx="5761636" cy="5786199"/>
          </a:xfrm>
          <a:prstGeom prst="rect">
            <a:avLst/>
          </a:prstGeom>
          <a:noFill/>
        </p:spPr>
        <p:txBody>
          <a:bodyPr wrap="square" rtlCol="0">
            <a:spAutoFit/>
          </a:bodyPr>
          <a:lstStyle/>
          <a:p>
            <a:pPr algn="ctr"/>
            <a:r>
              <a:rPr lang="en-US" altLang="zh-CN" sz="37000" b="1" dirty="0">
                <a:gradFill>
                  <a:gsLst>
                    <a:gs pos="31000">
                      <a:srgbClr val="034099"/>
                    </a:gs>
                    <a:gs pos="31000">
                      <a:schemeClr val="tx1">
                        <a:lumMod val="75000"/>
                        <a:lumOff val="25000"/>
                      </a:schemeClr>
                    </a:gs>
                  </a:gsLst>
                  <a:lin ang="3000000" scaled="0"/>
                </a:gradFill>
                <a:latin typeface="Agency FB" panose="020B0503020202020204" pitchFamily="34" charset="0"/>
              </a:rPr>
              <a:t>03</a:t>
            </a:r>
            <a:endParaRPr lang="zh-CN" altLang="en-US" sz="37000" b="1" dirty="0">
              <a:gradFill>
                <a:gsLst>
                  <a:gs pos="31000">
                    <a:srgbClr val="034099"/>
                  </a:gs>
                  <a:gs pos="31000">
                    <a:schemeClr val="tx1">
                      <a:lumMod val="75000"/>
                      <a:lumOff val="25000"/>
                    </a:schemeClr>
                  </a:gs>
                </a:gsLst>
                <a:lin ang="3000000" scaled="0"/>
              </a:gradFill>
              <a:latin typeface="Agency FB" panose="020B0503020202020204" pitchFamily="34" charset="0"/>
            </a:endParaRPr>
          </a:p>
        </p:txBody>
      </p:sp>
      <p:grpSp>
        <p:nvGrpSpPr>
          <p:cNvPr id="3" name="组合 2"/>
          <p:cNvGrpSpPr/>
          <p:nvPr/>
        </p:nvGrpSpPr>
        <p:grpSpPr>
          <a:xfrm>
            <a:off x="319714" y="2965541"/>
            <a:ext cx="11988001" cy="919947"/>
            <a:chOff x="319714" y="2965541"/>
            <a:chExt cx="11988001" cy="919947"/>
          </a:xfrm>
        </p:grpSpPr>
        <p:grpSp>
          <p:nvGrpSpPr>
            <p:cNvPr id="98" name="组合 97"/>
            <p:cNvGrpSpPr/>
            <p:nvPr/>
          </p:nvGrpSpPr>
          <p:grpSpPr>
            <a:xfrm>
              <a:off x="319714" y="2965541"/>
              <a:ext cx="11988001" cy="919947"/>
              <a:chOff x="117146" y="4765189"/>
              <a:chExt cx="11988001" cy="926919"/>
            </a:xfrm>
          </p:grpSpPr>
          <p:pic>
            <p:nvPicPr>
              <p:cNvPr id="99" name="图片 98"/>
              <p:cNvPicPr preferRelativeResize="0"/>
              <p:nvPr/>
            </p:nvPicPr>
            <p:blipFill>
              <a:blip r:embed="rId3"/>
              <a:srcRect t="62112"/>
              <a:stretch>
                <a:fillRect/>
              </a:stretch>
            </p:blipFill>
            <p:spPr>
              <a:xfrm>
                <a:off x="117147" y="5620108"/>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pic>
            <p:nvPicPr>
              <p:cNvPr id="100" name="图片 99"/>
              <p:cNvPicPr preferRelativeResize="0"/>
              <p:nvPr/>
            </p:nvPicPr>
            <p:blipFill>
              <a:blip r:embed="rId3"/>
              <a:srcRect t="62112"/>
              <a:stretch>
                <a:fillRect/>
              </a:stretch>
            </p:blipFill>
            <p:spPr>
              <a:xfrm flipV="1">
                <a:off x="117146" y="4765189"/>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grpSp>
        <p:sp>
          <p:nvSpPr>
            <p:cNvPr id="2" name="矩形 1"/>
            <p:cNvSpPr/>
            <p:nvPr/>
          </p:nvSpPr>
          <p:spPr>
            <a:xfrm>
              <a:off x="394648" y="3036999"/>
              <a:ext cx="11416741" cy="77703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2983514" y="3105507"/>
            <a:ext cx="6224972" cy="584775"/>
          </a:xfrm>
          <a:prstGeom prst="rect">
            <a:avLst/>
          </a:prstGeom>
          <a:noFill/>
        </p:spPr>
        <p:txBody>
          <a:bodyPr wrap="square" rtlCol="0">
            <a:spAutoFit/>
          </a:bodyPr>
          <a:lstStyle/>
          <a:p>
            <a:pPr algn="ct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工作中的不足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点击此处添加副标题</a:t>
            </a:r>
          </a:p>
        </p:txBody>
      </p:sp>
      <p:cxnSp>
        <p:nvCxnSpPr>
          <p:cNvPr id="108" name="直接连接符 107"/>
          <p:cNvCxnSpPr/>
          <p:nvPr/>
        </p:nvCxnSpPr>
        <p:spPr>
          <a:xfrm>
            <a:off x="6294653" y="3188774"/>
            <a:ext cx="0" cy="39747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184926" y="3111029"/>
            <a:ext cx="672790" cy="511828"/>
            <a:chOff x="8177349" y="5564776"/>
            <a:chExt cx="1436914" cy="1293223"/>
          </a:xfrm>
          <a:effectLst>
            <a:outerShdw blurRad="228600" dist="101600" dir="3600000" algn="tl" rotWithShape="0">
              <a:prstClr val="black">
                <a:alpha val="32000"/>
              </a:prstClr>
            </a:outerShdw>
          </a:effectLst>
        </p:grpSpPr>
        <p:sp>
          <p:nvSpPr>
            <p:cNvPr id="30" name="任意多边形 29"/>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2B4C97"/>
                </a:gs>
                <a:gs pos="0">
                  <a:srgbClr val="1B47A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345CB6"/>
                </a:gs>
                <a:gs pos="0">
                  <a:srgbClr val="153B9B"/>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745AD"/>
                </a:gs>
                <a:gs pos="0">
                  <a:srgbClr val="0F205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512042" y="2460897"/>
            <a:ext cx="412010" cy="357594"/>
            <a:chOff x="8795266" y="1533691"/>
            <a:chExt cx="2364379" cy="2052102"/>
          </a:xfrm>
          <a:effectLst>
            <a:outerShdw blurRad="127000" dist="88900" dir="3600000" algn="tl" rotWithShape="0">
              <a:prstClr val="black">
                <a:alpha val="22000"/>
              </a:prstClr>
            </a:outerShdw>
          </a:effectLst>
        </p:grpSpPr>
        <p:sp>
          <p:nvSpPr>
            <p:cNvPr id="34" name="任意多边形 33"/>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3E65B4"/>
                </a:gs>
                <a:gs pos="0">
                  <a:srgbClr val="184098"/>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33589"/>
                </a:gs>
                <a:gs pos="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3E65B4"/>
                </a:gs>
                <a:gs pos="0">
                  <a:srgbClr val="13348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10205770" y="2231018"/>
            <a:ext cx="499218" cy="527251"/>
            <a:chOff x="10985862" y="852369"/>
            <a:chExt cx="2246812" cy="2372981"/>
          </a:xfrm>
          <a:effectLst>
            <a:outerShdw blurRad="177800" dist="177800" dir="3600000" algn="tl" rotWithShape="0">
              <a:prstClr val="black">
                <a:alpha val="22000"/>
              </a:prstClr>
            </a:outerShdw>
          </a:effectLst>
        </p:grpSpPr>
        <p:sp>
          <p:nvSpPr>
            <p:cNvPr id="38" name="任意多边形 37"/>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100000">
                  <a:srgbClr val="476FBF"/>
                </a:gs>
                <a:gs pos="55000">
                  <a:srgbClr val="19409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8000">
                  <a:srgbClr val="0F2053"/>
                </a:gs>
                <a:gs pos="10000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19000">
                  <a:srgbClr val="194097"/>
                </a:gs>
                <a:gs pos="100000">
                  <a:srgbClr val="13358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483235" y="3369627"/>
            <a:ext cx="672790" cy="511828"/>
            <a:chOff x="8177349" y="5564776"/>
            <a:chExt cx="1436914" cy="1293223"/>
          </a:xfrm>
          <a:effectLst>
            <a:outerShdw blurRad="228600" dist="101600" dir="3600000" algn="tl" rotWithShape="0">
              <a:prstClr val="black">
                <a:alpha val="32000"/>
              </a:prstClr>
            </a:outerShdw>
          </a:effectLst>
        </p:grpSpPr>
        <p:sp>
          <p:nvSpPr>
            <p:cNvPr id="42" name="任意多边形 41"/>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325BB6"/>
                </a:gs>
                <a:gs pos="0">
                  <a:srgbClr val="03409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1E4EBA"/>
                </a:gs>
                <a:gs pos="0">
                  <a:srgbClr val="0F2D7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33487"/>
                </a:gs>
                <a:gs pos="0">
                  <a:srgbClr val="131E5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43735" y="3930141"/>
            <a:ext cx="412010" cy="357594"/>
            <a:chOff x="8795266" y="1533691"/>
            <a:chExt cx="2364379" cy="2052102"/>
          </a:xfrm>
          <a:effectLst>
            <a:outerShdw blurRad="127000" dist="88900" dir="3600000" algn="tl" rotWithShape="0">
              <a:prstClr val="black">
                <a:alpha val="22000"/>
              </a:prstClr>
            </a:outerShdw>
          </a:effectLst>
        </p:grpSpPr>
        <p:sp>
          <p:nvSpPr>
            <p:cNvPr id="46" name="任意多边形 45"/>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15276B"/>
                </a:gs>
                <a:gs pos="0">
                  <a:srgbClr val="1742AD"/>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F479F"/>
                </a:gs>
                <a:gs pos="0">
                  <a:srgbClr val="476FB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1745AD"/>
                </a:gs>
                <a:gs pos="0">
                  <a:srgbClr val="12215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342628" y="4193043"/>
            <a:ext cx="499218" cy="527251"/>
            <a:chOff x="10985862" y="852369"/>
            <a:chExt cx="2246812" cy="2372981"/>
          </a:xfrm>
          <a:effectLst>
            <a:outerShdw blurRad="177800" dist="177800" dir="3600000" algn="tl" rotWithShape="0">
              <a:prstClr val="black">
                <a:alpha val="22000"/>
              </a:prstClr>
            </a:outerShdw>
          </a:effectLst>
        </p:grpSpPr>
        <p:sp>
          <p:nvSpPr>
            <p:cNvPr id="50" name="任意多边形 49"/>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87000">
                  <a:srgbClr val="3960AD"/>
                </a:gs>
                <a:gs pos="19000">
                  <a:srgbClr val="13327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1C408E"/>
                </a:gs>
                <a:gs pos="100000">
                  <a:srgbClr val="1C408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1846A2"/>
                </a:gs>
                <a:gs pos="100000">
                  <a:srgbClr val="122664"/>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14:presetBounceEnd="24000">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14:bounceEnd="24000">
                                          <p:cBhvr additive="base">
                                            <p:cTn id="20" dur="500" fill="hold"/>
                                            <p:tgtEl>
                                              <p:spTgt spid="97"/>
                                            </p:tgtEl>
                                            <p:attrNameLst>
                                              <p:attrName>ppt_x</p:attrName>
                                            </p:attrNameLst>
                                          </p:cBhvr>
                                          <p:tavLst>
                                            <p:tav tm="0">
                                              <p:val>
                                                <p:strVal val="1+#ppt_w/2"/>
                                              </p:val>
                                            </p:tav>
                                            <p:tav tm="100000">
                                              <p:val>
                                                <p:strVal val="#ppt_x"/>
                                              </p:val>
                                            </p:tav>
                                          </p:tavLst>
                                        </p:anim>
                                        <p:anim calcmode="lin" valueType="num" p14:bounceEnd="24000">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500" fill="hold"/>
                                            <p:tgtEl>
                                              <p:spTgt spid="97"/>
                                            </p:tgtEl>
                                            <p:attrNameLst>
                                              <p:attrName>ppt_x</p:attrName>
                                            </p:attrNameLst>
                                          </p:cBhvr>
                                          <p:tavLst>
                                            <p:tav tm="0">
                                              <p:val>
                                                <p:strVal val="1+#ppt_w/2"/>
                                              </p:val>
                                            </p:tav>
                                            <p:tav tm="100000">
                                              <p:val>
                                                <p:strVal val="#ppt_x"/>
                                              </p:val>
                                            </p:tav>
                                          </p:tavLst>
                                        </p:anim>
                                        <p:anim calcmode="lin" valueType="num">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36"/>
          <p:cNvCxnSpPr/>
          <p:nvPr/>
        </p:nvCxnSpPr>
        <p:spPr>
          <a:xfrm>
            <a:off x="7598441" y="3724372"/>
            <a:ext cx="3047" cy="10852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2" idx="0"/>
          </p:cNvCxnSpPr>
          <p:nvPr/>
        </p:nvCxnSpPr>
        <p:spPr>
          <a:xfrm flipH="1" flipV="1">
            <a:off x="4758113" y="1949100"/>
            <a:ext cx="3047" cy="10852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p:txBody>
          <a:bodyPr/>
          <a:lstStyle/>
          <a:p>
            <a:r>
              <a:rPr lang="zh-CN" altLang="en-US" dirty="0"/>
              <a:t>存在的问题</a:t>
            </a:r>
          </a:p>
          <a:p>
            <a:endParaRPr lang="zh-CN" altLang="en-US" dirty="0"/>
          </a:p>
        </p:txBody>
      </p:sp>
      <p:grpSp>
        <p:nvGrpSpPr>
          <p:cNvPr id="27" name="组合 26"/>
          <p:cNvGrpSpPr/>
          <p:nvPr/>
        </p:nvGrpSpPr>
        <p:grpSpPr>
          <a:xfrm>
            <a:off x="6385810" y="1416541"/>
            <a:ext cx="5377844" cy="1061829"/>
            <a:chOff x="6385810" y="1416541"/>
            <a:chExt cx="5377844" cy="1061829"/>
          </a:xfrm>
        </p:grpSpPr>
        <p:cxnSp>
          <p:nvCxnSpPr>
            <p:cNvPr id="9" name="直接连接符 8"/>
            <p:cNvCxnSpPr/>
            <p:nvPr/>
          </p:nvCxnSpPr>
          <p:spPr>
            <a:xfrm>
              <a:off x="6385810" y="1947456"/>
              <a:ext cx="1926097" cy="0"/>
            </a:xfrm>
            <a:prstGeom prst="line">
              <a:avLst/>
            </a:prstGeom>
            <a:ln w="1270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311907" y="1416541"/>
              <a:ext cx="3451747" cy="1061829"/>
            </a:xfrm>
            <a:prstGeom prst="rect">
              <a:avLst/>
            </a:prstGeom>
            <a:noFill/>
          </p:spPr>
          <p:txBody>
            <a:bodyPr wrap="square" rtlCol="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grpSp>
        <p:nvGrpSpPr>
          <p:cNvPr id="29" name="组合 28"/>
          <p:cNvGrpSpPr/>
          <p:nvPr/>
        </p:nvGrpSpPr>
        <p:grpSpPr>
          <a:xfrm>
            <a:off x="7601489" y="4263559"/>
            <a:ext cx="4135810" cy="1061829"/>
            <a:chOff x="7601489" y="4263559"/>
            <a:chExt cx="4135810" cy="1061829"/>
          </a:xfrm>
        </p:grpSpPr>
        <p:cxnSp>
          <p:nvCxnSpPr>
            <p:cNvPr id="38" name="直接连接符 37"/>
            <p:cNvCxnSpPr/>
            <p:nvPr/>
          </p:nvCxnSpPr>
          <p:spPr>
            <a:xfrm flipH="1">
              <a:off x="7601489" y="4805243"/>
              <a:ext cx="711836" cy="4428"/>
            </a:xfrm>
            <a:prstGeom prst="line">
              <a:avLst/>
            </a:prstGeom>
            <a:ln w="12700">
              <a:solidFill>
                <a:schemeClr val="tx1">
                  <a:lumMod val="75000"/>
                  <a:lumOff val="2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85552" y="4263559"/>
              <a:ext cx="3451747" cy="1061829"/>
            </a:xfrm>
            <a:prstGeom prst="rect">
              <a:avLst/>
            </a:prstGeom>
            <a:noFill/>
          </p:spPr>
          <p:txBody>
            <a:bodyPr wrap="square" rtlCol="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grpSp>
        <p:nvGrpSpPr>
          <p:cNvPr id="33" name="组合 32"/>
          <p:cNvGrpSpPr/>
          <p:nvPr/>
        </p:nvGrpSpPr>
        <p:grpSpPr>
          <a:xfrm>
            <a:off x="586152" y="4263559"/>
            <a:ext cx="5293179" cy="1061829"/>
            <a:chOff x="586152" y="4263559"/>
            <a:chExt cx="5293179" cy="1061829"/>
          </a:xfrm>
        </p:grpSpPr>
        <p:cxnSp>
          <p:nvCxnSpPr>
            <p:cNvPr id="36" name="直接连接符 35"/>
            <p:cNvCxnSpPr/>
            <p:nvPr/>
          </p:nvCxnSpPr>
          <p:spPr>
            <a:xfrm>
              <a:off x="4022969" y="4799244"/>
              <a:ext cx="1856362" cy="0"/>
            </a:xfrm>
            <a:prstGeom prst="line">
              <a:avLst/>
            </a:prstGeom>
            <a:ln w="1270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86152" y="4263559"/>
              <a:ext cx="3463171" cy="1061829"/>
            </a:xfrm>
            <a:prstGeom prst="rect">
              <a:avLst/>
            </a:prstGeom>
            <a:noFill/>
          </p:spPr>
          <p:txBody>
            <a:bodyPr wrap="square" rtlCol="0">
              <a:spAutoFit/>
            </a:bodyPr>
            <a:lstStyle/>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grpSp>
      <p:sp>
        <p:nvSpPr>
          <p:cNvPr id="3" name="灯片编号占位符 2"/>
          <p:cNvSpPr>
            <a:spLocks noGrp="1"/>
          </p:cNvSpPr>
          <p:nvPr>
            <p:ph type="sldNum" sz="quarter" idx="12"/>
          </p:nvPr>
        </p:nvSpPr>
        <p:spPr/>
        <p:txBody>
          <a:bodyPr/>
          <a:lstStyle/>
          <a:p>
            <a:fld id="{86ED801C-AABB-4A22-A8FC-C2F77D66D86C}" type="slidenum">
              <a:rPr lang="zh-CN" altLang="en-US" smtClean="0"/>
              <a:t>14</a:t>
            </a:fld>
            <a:endParaRPr lang="zh-CN" altLang="en-US" dirty="0"/>
          </a:p>
        </p:txBody>
      </p:sp>
      <p:grpSp>
        <p:nvGrpSpPr>
          <p:cNvPr id="5" name="组合 4"/>
          <p:cNvGrpSpPr/>
          <p:nvPr/>
        </p:nvGrpSpPr>
        <p:grpSpPr>
          <a:xfrm>
            <a:off x="4223057" y="1416541"/>
            <a:ext cx="3888762" cy="3882044"/>
            <a:chOff x="4223057" y="1416541"/>
            <a:chExt cx="3888762" cy="3882044"/>
          </a:xfrm>
        </p:grpSpPr>
        <p:sp>
          <p:nvSpPr>
            <p:cNvPr id="65" name="任意多边形 64"/>
            <p:cNvSpPr/>
            <p:nvPr/>
          </p:nvSpPr>
          <p:spPr>
            <a:xfrm>
              <a:off x="4223057" y="1416541"/>
              <a:ext cx="3888762" cy="3882044"/>
            </a:xfrm>
            <a:custGeom>
              <a:avLst/>
              <a:gdLst>
                <a:gd name="connsiteX0" fmla="*/ 2402150 w 4804301"/>
                <a:gd name="connsiteY0" fmla="*/ 1321772 h 4796002"/>
                <a:gd name="connsiteX1" fmla="*/ 1325921 w 4804301"/>
                <a:gd name="connsiteY1" fmla="*/ 2398001 h 4796002"/>
                <a:gd name="connsiteX2" fmla="*/ 2402150 w 4804301"/>
                <a:gd name="connsiteY2" fmla="*/ 3474230 h 4796002"/>
                <a:gd name="connsiteX3" fmla="*/ 3478379 w 4804301"/>
                <a:gd name="connsiteY3" fmla="*/ 2398001 h 4796002"/>
                <a:gd name="connsiteX4" fmla="*/ 2402150 w 4804301"/>
                <a:gd name="connsiteY4" fmla="*/ 1321772 h 4796002"/>
                <a:gd name="connsiteX5" fmla="*/ 1867720 w 4804301"/>
                <a:gd name="connsiteY5" fmla="*/ 0 h 4796002"/>
                <a:gd name="connsiteX6" fmla="*/ 2946376 w 4804301"/>
                <a:gd name="connsiteY6" fmla="*/ 0 h 4796002"/>
                <a:gd name="connsiteX7" fmla="*/ 3067892 w 4804301"/>
                <a:gd name="connsiteY7" fmla="*/ 121516 h 4796002"/>
                <a:gd name="connsiteX8" fmla="*/ 3067892 w 4804301"/>
                <a:gd name="connsiteY8" fmla="*/ 630164 h 4796002"/>
                <a:gd name="connsiteX9" fmla="*/ 3068338 w 4804301"/>
                <a:gd name="connsiteY9" fmla="*/ 630164 h 4796002"/>
                <a:gd name="connsiteX10" fmla="*/ 3067892 w 4804301"/>
                <a:gd name="connsiteY10" fmla="*/ 638988 h 4796002"/>
                <a:gd name="connsiteX11" fmla="*/ 3067892 w 4804301"/>
                <a:gd name="connsiteY11" fmla="*/ 639028 h 4796002"/>
                <a:gd name="connsiteX12" fmla="*/ 3073498 w 4804301"/>
                <a:gd name="connsiteY12" fmla="*/ 750040 h 4796002"/>
                <a:gd name="connsiteX13" fmla="*/ 3934981 w 4804301"/>
                <a:gd name="connsiteY13" fmla="*/ 1702891 h 4796002"/>
                <a:gd name="connsiteX14" fmla="*/ 4016424 w 4804301"/>
                <a:gd name="connsiteY14" fmla="*/ 1715321 h 4796002"/>
                <a:gd name="connsiteX15" fmla="*/ 4682785 w 4804301"/>
                <a:gd name="connsiteY15" fmla="*/ 1715321 h 4796002"/>
                <a:gd name="connsiteX16" fmla="*/ 4804301 w 4804301"/>
                <a:gd name="connsiteY16" fmla="*/ 1836837 h 4796002"/>
                <a:gd name="connsiteX17" fmla="*/ 4804301 w 4804301"/>
                <a:gd name="connsiteY17" fmla="*/ 2915493 h 4796002"/>
                <a:gd name="connsiteX18" fmla="*/ 4682785 w 4804301"/>
                <a:gd name="connsiteY18" fmla="*/ 3037009 h 4796002"/>
                <a:gd name="connsiteX19" fmla="*/ 4220533 w 4804301"/>
                <a:gd name="connsiteY19" fmla="*/ 3037009 h 4796002"/>
                <a:gd name="connsiteX20" fmla="*/ 4220533 w 4804301"/>
                <a:gd name="connsiteY20" fmla="*/ 3038797 h 4796002"/>
                <a:gd name="connsiteX21" fmla="*/ 4185125 w 4804301"/>
                <a:gd name="connsiteY21" fmla="*/ 3037009 h 4796002"/>
                <a:gd name="connsiteX22" fmla="*/ 4122548 w 4804301"/>
                <a:gd name="connsiteY22" fmla="*/ 3037009 h 4796002"/>
                <a:gd name="connsiteX23" fmla="*/ 4042806 w 4804301"/>
                <a:gd name="connsiteY23" fmla="*/ 3041036 h 4796002"/>
                <a:gd name="connsiteX24" fmla="*/ 3073498 w 4804301"/>
                <a:gd name="connsiteY24" fmla="*/ 4010344 h 4796002"/>
                <a:gd name="connsiteX25" fmla="*/ 3067892 w 4804301"/>
                <a:gd name="connsiteY25" fmla="*/ 4121355 h 4796002"/>
                <a:gd name="connsiteX26" fmla="*/ 3067892 w 4804301"/>
                <a:gd name="connsiteY26" fmla="*/ 4121395 h 4796002"/>
                <a:gd name="connsiteX27" fmla="*/ 3067931 w 4804301"/>
                <a:gd name="connsiteY27" fmla="*/ 4122164 h 4796002"/>
                <a:gd name="connsiteX28" fmla="*/ 3067892 w 4804301"/>
                <a:gd name="connsiteY28" fmla="*/ 4122164 h 4796002"/>
                <a:gd name="connsiteX29" fmla="*/ 3067892 w 4804301"/>
                <a:gd name="connsiteY29" fmla="*/ 4674486 h 4796002"/>
                <a:gd name="connsiteX30" fmla="*/ 2946376 w 4804301"/>
                <a:gd name="connsiteY30" fmla="*/ 4796002 h 4796002"/>
                <a:gd name="connsiteX31" fmla="*/ 1867720 w 4804301"/>
                <a:gd name="connsiteY31" fmla="*/ 4796002 h 4796002"/>
                <a:gd name="connsiteX32" fmla="*/ 1746204 w 4804301"/>
                <a:gd name="connsiteY32" fmla="*/ 4674486 h 4796002"/>
                <a:gd name="connsiteX33" fmla="*/ 1746204 w 4804301"/>
                <a:gd name="connsiteY33" fmla="*/ 4118145 h 4796002"/>
                <a:gd name="connsiteX34" fmla="*/ 1742177 w 4804301"/>
                <a:gd name="connsiteY34" fmla="*/ 4038407 h 4796002"/>
                <a:gd name="connsiteX35" fmla="*/ 772870 w 4804301"/>
                <a:gd name="connsiteY35" fmla="*/ 3069100 h 4796002"/>
                <a:gd name="connsiteX36" fmla="*/ 728533 w 4804301"/>
                <a:gd name="connsiteY36" fmla="*/ 3066861 h 4796002"/>
                <a:gd name="connsiteX37" fmla="*/ 728533 w 4804301"/>
                <a:gd name="connsiteY37" fmla="*/ 3065073 h 4796002"/>
                <a:gd name="connsiteX38" fmla="*/ 121516 w 4804301"/>
                <a:gd name="connsiteY38" fmla="*/ 3065073 h 4796002"/>
                <a:gd name="connsiteX39" fmla="*/ 0 w 4804301"/>
                <a:gd name="connsiteY39" fmla="*/ 2943557 h 4796002"/>
                <a:gd name="connsiteX40" fmla="*/ 0 w 4804301"/>
                <a:gd name="connsiteY40" fmla="*/ 1864901 h 4796002"/>
                <a:gd name="connsiteX41" fmla="*/ 121516 w 4804301"/>
                <a:gd name="connsiteY41" fmla="*/ 1743385 h 4796002"/>
                <a:gd name="connsiteX42" fmla="*/ 728533 w 4804301"/>
                <a:gd name="connsiteY42" fmla="*/ 1743385 h 4796002"/>
                <a:gd name="connsiteX43" fmla="*/ 728533 w 4804301"/>
                <a:gd name="connsiteY43" fmla="*/ 1740017 h 4796002"/>
                <a:gd name="connsiteX44" fmla="*/ 772870 w 4804301"/>
                <a:gd name="connsiteY44" fmla="*/ 1737778 h 4796002"/>
                <a:gd name="connsiteX45" fmla="*/ 1742852 w 4804301"/>
                <a:gd name="connsiteY45" fmla="*/ 761619 h 4796002"/>
                <a:gd name="connsiteX46" fmla="*/ 1746204 w 4804301"/>
                <a:gd name="connsiteY46" fmla="*/ 690809 h 4796002"/>
                <a:gd name="connsiteX47" fmla="*/ 1746204 w 4804301"/>
                <a:gd name="connsiteY47" fmla="*/ 121516 h 4796002"/>
                <a:gd name="connsiteX48" fmla="*/ 1867720 w 4804301"/>
                <a:gd name="connsiteY48" fmla="*/ 0 h 479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04301" h="4796002">
                  <a:moveTo>
                    <a:pt x="2402150" y="1321772"/>
                  </a:moveTo>
                  <a:cubicBezTo>
                    <a:pt x="1807765" y="1321772"/>
                    <a:pt x="1325921" y="1803616"/>
                    <a:pt x="1325921" y="2398001"/>
                  </a:cubicBezTo>
                  <a:cubicBezTo>
                    <a:pt x="1325921" y="2992386"/>
                    <a:pt x="1807765" y="3474230"/>
                    <a:pt x="2402150" y="3474230"/>
                  </a:cubicBezTo>
                  <a:cubicBezTo>
                    <a:pt x="2996535" y="3474230"/>
                    <a:pt x="3478379" y="2992386"/>
                    <a:pt x="3478379" y="2398001"/>
                  </a:cubicBezTo>
                  <a:cubicBezTo>
                    <a:pt x="3478379" y="1803616"/>
                    <a:pt x="2996535" y="1321772"/>
                    <a:pt x="2402150" y="1321772"/>
                  </a:cubicBezTo>
                  <a:close/>
                  <a:moveTo>
                    <a:pt x="1867720" y="0"/>
                  </a:moveTo>
                  <a:lnTo>
                    <a:pt x="2946376" y="0"/>
                  </a:lnTo>
                  <a:cubicBezTo>
                    <a:pt x="3013487" y="0"/>
                    <a:pt x="3067892" y="54405"/>
                    <a:pt x="3067892" y="121516"/>
                  </a:cubicBezTo>
                  <a:lnTo>
                    <a:pt x="3067892" y="630164"/>
                  </a:lnTo>
                  <a:lnTo>
                    <a:pt x="3068338" y="630164"/>
                  </a:lnTo>
                  <a:lnTo>
                    <a:pt x="3067892" y="638988"/>
                  </a:lnTo>
                  <a:lnTo>
                    <a:pt x="3067892" y="639028"/>
                  </a:lnTo>
                  <a:lnTo>
                    <a:pt x="3073498" y="750040"/>
                  </a:lnTo>
                  <a:cubicBezTo>
                    <a:pt x="3121694" y="1224622"/>
                    <a:pt x="3475481" y="1608864"/>
                    <a:pt x="3934981" y="1702891"/>
                  </a:cubicBezTo>
                  <a:lnTo>
                    <a:pt x="4016424" y="1715321"/>
                  </a:lnTo>
                  <a:lnTo>
                    <a:pt x="4682785" y="1715321"/>
                  </a:lnTo>
                  <a:cubicBezTo>
                    <a:pt x="4749896" y="1715321"/>
                    <a:pt x="4804301" y="1769726"/>
                    <a:pt x="4804301" y="1836837"/>
                  </a:cubicBezTo>
                  <a:lnTo>
                    <a:pt x="4804301" y="2915493"/>
                  </a:lnTo>
                  <a:cubicBezTo>
                    <a:pt x="4804301" y="2982604"/>
                    <a:pt x="4749896" y="3037009"/>
                    <a:pt x="4682785" y="3037009"/>
                  </a:cubicBezTo>
                  <a:lnTo>
                    <a:pt x="4220533" y="3037009"/>
                  </a:lnTo>
                  <a:lnTo>
                    <a:pt x="4220533" y="3038797"/>
                  </a:lnTo>
                  <a:lnTo>
                    <a:pt x="4185125" y="3037009"/>
                  </a:lnTo>
                  <a:lnTo>
                    <a:pt x="4122548" y="3037009"/>
                  </a:lnTo>
                  <a:lnTo>
                    <a:pt x="4042806" y="3041036"/>
                  </a:lnTo>
                  <a:cubicBezTo>
                    <a:pt x="3531717" y="3092940"/>
                    <a:pt x="3125402" y="3499255"/>
                    <a:pt x="3073498" y="4010344"/>
                  </a:cubicBezTo>
                  <a:lnTo>
                    <a:pt x="3067892" y="4121355"/>
                  </a:lnTo>
                  <a:lnTo>
                    <a:pt x="3067892" y="4121395"/>
                  </a:lnTo>
                  <a:lnTo>
                    <a:pt x="3067931" y="4122164"/>
                  </a:lnTo>
                  <a:lnTo>
                    <a:pt x="3067892" y="4122164"/>
                  </a:lnTo>
                  <a:lnTo>
                    <a:pt x="3067892" y="4674486"/>
                  </a:lnTo>
                  <a:cubicBezTo>
                    <a:pt x="3067892" y="4741597"/>
                    <a:pt x="3013487" y="4796002"/>
                    <a:pt x="2946376" y="4796002"/>
                  </a:cubicBezTo>
                  <a:lnTo>
                    <a:pt x="1867720" y="4796002"/>
                  </a:lnTo>
                  <a:cubicBezTo>
                    <a:pt x="1800609" y="4796002"/>
                    <a:pt x="1746204" y="4741597"/>
                    <a:pt x="1746204" y="4674486"/>
                  </a:cubicBezTo>
                  <a:lnTo>
                    <a:pt x="1746204" y="4118145"/>
                  </a:lnTo>
                  <a:lnTo>
                    <a:pt x="1742177" y="4038407"/>
                  </a:lnTo>
                  <a:cubicBezTo>
                    <a:pt x="1690274" y="3527319"/>
                    <a:pt x="1283958" y="3121004"/>
                    <a:pt x="772870" y="3069100"/>
                  </a:cubicBezTo>
                  <a:lnTo>
                    <a:pt x="728533" y="3066861"/>
                  </a:lnTo>
                  <a:lnTo>
                    <a:pt x="728533" y="3065073"/>
                  </a:lnTo>
                  <a:lnTo>
                    <a:pt x="121516" y="3065073"/>
                  </a:lnTo>
                  <a:cubicBezTo>
                    <a:pt x="54405" y="3065073"/>
                    <a:pt x="0" y="3010668"/>
                    <a:pt x="0" y="2943557"/>
                  </a:cubicBezTo>
                  <a:lnTo>
                    <a:pt x="0" y="1864901"/>
                  </a:lnTo>
                  <a:cubicBezTo>
                    <a:pt x="0" y="1797790"/>
                    <a:pt x="54405" y="1743385"/>
                    <a:pt x="121516" y="1743385"/>
                  </a:cubicBezTo>
                  <a:lnTo>
                    <a:pt x="728533" y="1743385"/>
                  </a:lnTo>
                  <a:lnTo>
                    <a:pt x="728533" y="1740017"/>
                  </a:lnTo>
                  <a:lnTo>
                    <a:pt x="772870" y="1737778"/>
                  </a:lnTo>
                  <a:cubicBezTo>
                    <a:pt x="1286240" y="1685643"/>
                    <a:pt x="1693899" y="1275923"/>
                    <a:pt x="1742852" y="761619"/>
                  </a:cubicBezTo>
                  <a:lnTo>
                    <a:pt x="1746204" y="690809"/>
                  </a:lnTo>
                  <a:lnTo>
                    <a:pt x="1746204" y="121516"/>
                  </a:lnTo>
                  <a:cubicBezTo>
                    <a:pt x="1746204" y="54405"/>
                    <a:pt x="1800609" y="0"/>
                    <a:pt x="1867720" y="0"/>
                  </a:cubicBezTo>
                  <a:close/>
                </a:path>
              </a:pathLst>
            </a:cu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701318" y="1476910"/>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4295041" y="2891444"/>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5701318" y="4292883"/>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7109072" y="2874920"/>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01318" y="1619863"/>
              <a:ext cx="881743"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01</a:t>
              </a:r>
              <a:endParaRPr lang="zh-CN" altLang="en-US" sz="3600" dirty="0">
                <a:solidFill>
                  <a:schemeClr val="tx1">
                    <a:lumMod val="75000"/>
                    <a:lumOff val="25000"/>
                  </a:schemeClr>
                </a:solidFill>
                <a:latin typeface="Impact" panose="020B0806030902050204" pitchFamily="34" charset="0"/>
              </a:endParaRPr>
            </a:p>
          </p:txBody>
        </p:sp>
        <p:sp>
          <p:nvSpPr>
            <p:cNvPr id="30" name="文本框 29"/>
            <p:cNvSpPr txBox="1"/>
            <p:nvPr/>
          </p:nvSpPr>
          <p:spPr>
            <a:xfrm>
              <a:off x="7134319" y="3017873"/>
              <a:ext cx="881743"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02</a:t>
              </a:r>
              <a:endParaRPr lang="zh-CN" altLang="en-US" sz="3600" dirty="0">
                <a:solidFill>
                  <a:schemeClr val="tx1">
                    <a:lumMod val="75000"/>
                    <a:lumOff val="25000"/>
                  </a:schemeClr>
                </a:solidFill>
                <a:latin typeface="Impact" panose="020B0806030902050204" pitchFamily="34" charset="0"/>
              </a:endParaRPr>
            </a:p>
          </p:txBody>
        </p:sp>
        <p:sp>
          <p:nvSpPr>
            <p:cNvPr id="31" name="文本框 30"/>
            <p:cNvSpPr txBox="1"/>
            <p:nvPr/>
          </p:nvSpPr>
          <p:spPr>
            <a:xfrm>
              <a:off x="5736719" y="4476078"/>
              <a:ext cx="881743"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03</a:t>
              </a:r>
              <a:endParaRPr lang="zh-CN" altLang="en-US" sz="3600" dirty="0">
                <a:solidFill>
                  <a:schemeClr val="tx1">
                    <a:lumMod val="75000"/>
                    <a:lumOff val="25000"/>
                  </a:schemeClr>
                </a:solidFill>
                <a:latin typeface="Impact" panose="020B0806030902050204" pitchFamily="34" charset="0"/>
              </a:endParaRPr>
            </a:p>
          </p:txBody>
        </p:sp>
        <p:sp>
          <p:nvSpPr>
            <p:cNvPr id="32" name="文本框 31"/>
            <p:cNvSpPr txBox="1"/>
            <p:nvPr/>
          </p:nvSpPr>
          <p:spPr>
            <a:xfrm>
              <a:off x="4320288" y="3034397"/>
              <a:ext cx="881743"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04</a:t>
              </a:r>
              <a:endParaRPr lang="zh-CN" altLang="en-US" sz="3600" dirty="0">
                <a:solidFill>
                  <a:schemeClr val="tx1">
                    <a:lumMod val="75000"/>
                    <a:lumOff val="25000"/>
                  </a:schemeClr>
                </a:solidFill>
                <a:latin typeface="Impact" panose="020B0806030902050204" pitchFamily="34" charset="0"/>
              </a:endParaRPr>
            </a:p>
          </p:txBody>
        </p:sp>
        <p:sp>
          <p:nvSpPr>
            <p:cNvPr id="13" name="椭圆 12"/>
            <p:cNvSpPr/>
            <p:nvPr/>
          </p:nvSpPr>
          <p:spPr>
            <a:xfrm>
              <a:off x="5289794" y="2462656"/>
              <a:ext cx="1756764" cy="1756764"/>
            </a:xfrm>
            <a:prstGeom prst="ellipse">
              <a:avLst/>
            </a:prstGeom>
            <a:gradFill>
              <a:gsLst>
                <a:gs pos="75000">
                  <a:schemeClr val="bg1"/>
                </a:gs>
                <a:gs pos="0">
                  <a:schemeClr val="bg1">
                    <a:lumMod val="85000"/>
                  </a:schemeClr>
                </a:gs>
              </a:gsLst>
              <a:lin ang="2700000" scaled="0"/>
            </a:gradFill>
            <a:ln w="12700">
              <a:noFill/>
            </a:ln>
            <a:effectLst>
              <a:innerShdw blurRad="2159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503"/>
            <p:cNvSpPr>
              <a:spLocks noEditPoints="1"/>
            </p:cNvSpPr>
            <p:nvPr/>
          </p:nvSpPr>
          <p:spPr bwMode="auto">
            <a:xfrm>
              <a:off x="5754848" y="3014209"/>
              <a:ext cx="774682" cy="686705"/>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034099"/>
            </a:solidFill>
            <a:ln w="19050">
              <a:noFill/>
            </a:ln>
            <a:effectLst>
              <a:outerShdw blurRad="254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椭圆 14"/>
            <p:cNvSpPr/>
            <p:nvPr/>
          </p:nvSpPr>
          <p:spPr>
            <a:xfrm>
              <a:off x="5425341" y="2629880"/>
              <a:ext cx="1419415" cy="1419415"/>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270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Impact" panose="020B0806030902050204" pitchFamily="34" charset="0"/>
              </a:endParaRPr>
            </a:p>
          </p:txBody>
        </p:sp>
      </p:grpSp>
      <p:grpSp>
        <p:nvGrpSpPr>
          <p:cNvPr id="34" name="组合 33"/>
          <p:cNvGrpSpPr/>
          <p:nvPr/>
        </p:nvGrpSpPr>
        <p:grpSpPr>
          <a:xfrm>
            <a:off x="586153" y="1416541"/>
            <a:ext cx="4171959" cy="1061829"/>
            <a:chOff x="586153" y="1416541"/>
            <a:chExt cx="4171959" cy="1061829"/>
          </a:xfrm>
        </p:grpSpPr>
        <p:sp>
          <p:nvSpPr>
            <p:cNvPr id="24" name="文本框 23"/>
            <p:cNvSpPr txBox="1"/>
            <p:nvPr/>
          </p:nvSpPr>
          <p:spPr>
            <a:xfrm>
              <a:off x="586153" y="1416541"/>
              <a:ext cx="3463171" cy="1061829"/>
            </a:xfrm>
            <a:prstGeom prst="rect">
              <a:avLst/>
            </a:prstGeom>
            <a:noFill/>
          </p:spPr>
          <p:txBody>
            <a:bodyPr wrap="square" rtlCol="0">
              <a:spAutoFit/>
            </a:bodyPr>
            <a:lstStyle/>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a:t>
              </a:r>
            </a:p>
          </p:txBody>
        </p:sp>
        <p:cxnSp>
          <p:nvCxnSpPr>
            <p:cNvPr id="7" name="直接连接符 6"/>
            <p:cNvCxnSpPr/>
            <p:nvPr/>
          </p:nvCxnSpPr>
          <p:spPr>
            <a:xfrm flipV="1">
              <a:off x="4046276" y="1949098"/>
              <a:ext cx="711836" cy="4428"/>
            </a:xfrm>
            <a:prstGeom prst="line">
              <a:avLst/>
            </a:prstGeom>
            <a:ln w="12700">
              <a:solidFill>
                <a:schemeClr val="tx1">
                  <a:lumMod val="75000"/>
                  <a:lumOff val="25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animRot by="21600000">
                                      <p:cBhvr>
                                        <p:cTn id="9" dur="500" fill="hold">
                                          <p:stCondLst>
                                            <p:cond delay="0"/>
                                          </p:stCondLst>
                                        </p:cTn>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righ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righ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710189" y="2242551"/>
            <a:ext cx="2054538" cy="2340111"/>
            <a:chOff x="763706" y="2242551"/>
            <a:chExt cx="2054538" cy="2340111"/>
          </a:xfrm>
        </p:grpSpPr>
        <p:sp>
          <p:nvSpPr>
            <p:cNvPr id="5" name="任意多边形 4"/>
            <p:cNvSpPr/>
            <p:nvPr/>
          </p:nvSpPr>
          <p:spPr>
            <a:xfrm>
              <a:off x="794561" y="2490434"/>
              <a:ext cx="1819396" cy="2092228"/>
            </a:xfrm>
            <a:custGeom>
              <a:avLst/>
              <a:gdLst>
                <a:gd name="connsiteX0" fmla="*/ 798982 w 1599440"/>
                <a:gd name="connsiteY0" fmla="*/ 0 h 1839288"/>
                <a:gd name="connsiteX1" fmla="*/ 1596524 w 1599440"/>
                <a:gd name="connsiteY1" fmla="*/ 460461 h 1839288"/>
                <a:gd name="connsiteX2" fmla="*/ 1599440 w 1599440"/>
                <a:gd name="connsiteY2" fmla="*/ 1381363 h 1839288"/>
                <a:gd name="connsiteX3" fmla="*/ 800458 w 1599440"/>
                <a:gd name="connsiteY3" fmla="*/ 1839288 h 1839288"/>
                <a:gd name="connsiteX4" fmla="*/ 2916 w 1599440"/>
                <a:gd name="connsiteY4" fmla="*/ 1378827 h 1839288"/>
                <a:gd name="connsiteX5" fmla="*/ 0 w 1599440"/>
                <a:gd name="connsiteY5" fmla="*/ 457925 h 18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440" h="1839288">
                  <a:moveTo>
                    <a:pt x="798982" y="0"/>
                  </a:moveTo>
                  <a:lnTo>
                    <a:pt x="1596524" y="460461"/>
                  </a:lnTo>
                  <a:lnTo>
                    <a:pt x="1599440" y="1381363"/>
                  </a:lnTo>
                  <a:lnTo>
                    <a:pt x="800458" y="1839288"/>
                  </a:lnTo>
                  <a:lnTo>
                    <a:pt x="2916" y="1378827"/>
                  </a:lnTo>
                  <a:lnTo>
                    <a:pt x="0" y="457925"/>
                  </a:lnTo>
                  <a:close/>
                </a:path>
              </a:pathLst>
            </a:cu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228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808042" y="2505364"/>
              <a:ext cx="1302949" cy="984519"/>
            </a:xfrm>
            <a:custGeom>
              <a:avLst/>
              <a:gdLst>
                <a:gd name="connsiteX0" fmla="*/ 908859 w 1316981"/>
                <a:gd name="connsiteY0" fmla="*/ 0 h 995122"/>
                <a:gd name="connsiteX1" fmla="*/ 1316981 w 1316981"/>
                <a:gd name="connsiteY1" fmla="*/ 235630 h 995122"/>
                <a:gd name="connsiteX2" fmla="*/ 1502 w 1316981"/>
                <a:gd name="connsiteY2" fmla="*/ 995122 h 995122"/>
                <a:gd name="connsiteX3" fmla="*/ 0 w 1316981"/>
                <a:gd name="connsiteY3" fmla="*/ 520899 h 995122"/>
              </a:gdLst>
              <a:ahLst/>
              <a:cxnLst>
                <a:cxn ang="0">
                  <a:pos x="connsiteX0" y="connsiteY0"/>
                </a:cxn>
                <a:cxn ang="0">
                  <a:pos x="connsiteX1" y="connsiteY1"/>
                </a:cxn>
                <a:cxn ang="0">
                  <a:pos x="connsiteX2" y="connsiteY2"/>
                </a:cxn>
                <a:cxn ang="0">
                  <a:pos x="connsiteX3" y="connsiteY3"/>
                </a:cxn>
              </a:cxnLst>
              <a:rect l="l" t="t" r="r" b="b"/>
              <a:pathLst>
                <a:path w="1316981" h="995122">
                  <a:moveTo>
                    <a:pt x="908859" y="0"/>
                  </a:moveTo>
                  <a:lnTo>
                    <a:pt x="1316981" y="235630"/>
                  </a:lnTo>
                  <a:lnTo>
                    <a:pt x="1502" y="995122"/>
                  </a:lnTo>
                  <a:lnTo>
                    <a:pt x="0" y="520899"/>
                  </a:lnTo>
                  <a:close/>
                </a:path>
              </a:pathLst>
            </a:custGeom>
            <a:solidFill>
              <a:srgbClr val="034099"/>
            </a:solidFill>
            <a:ln w="25400">
              <a:solidFill>
                <a:schemeClr val="accent1">
                  <a:shade val="50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椭圆 8"/>
            <p:cNvSpPr/>
            <p:nvPr/>
          </p:nvSpPr>
          <p:spPr>
            <a:xfrm>
              <a:off x="861118" y="2339963"/>
              <a:ext cx="728283" cy="728283"/>
            </a:xfrm>
            <a:prstGeom prst="ellipse">
              <a:avLst/>
            </a:prstGeom>
            <a:solidFill>
              <a:srgbClr val="034099"/>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p:cNvSpPr txBox="1"/>
            <p:nvPr/>
          </p:nvSpPr>
          <p:spPr>
            <a:xfrm>
              <a:off x="795980" y="3388882"/>
              <a:ext cx="731520" cy="646331"/>
            </a:xfrm>
            <a:prstGeom prst="rect">
              <a:avLst/>
            </a:prstGeom>
            <a:noFill/>
          </p:spPr>
          <p:txBody>
            <a:bodyPr wrap="square" rtlCol="0">
              <a:spAutoFit/>
            </a:bodyPr>
            <a:lstStyle/>
            <a:p>
              <a:pPr algn="ctr"/>
              <a:r>
                <a:rPr lang="en-US" altLang="zh-CN" sz="3600" dirty="0">
                  <a:solidFill>
                    <a:srgbClr val="034099"/>
                  </a:solidFill>
                  <a:latin typeface="Broadway" panose="04040905080B02020502" pitchFamily="82" charset="0"/>
                </a:rPr>
                <a:t>A</a:t>
              </a:r>
              <a:endParaRPr lang="zh-CN" altLang="en-US" sz="3600" dirty="0">
                <a:solidFill>
                  <a:srgbClr val="034099"/>
                </a:solidFill>
                <a:latin typeface="Broadway" panose="04040905080B02020502" pitchFamily="82" charset="0"/>
              </a:endParaRPr>
            </a:p>
          </p:txBody>
        </p:sp>
        <p:sp>
          <p:nvSpPr>
            <p:cNvPr id="14" name="文本框 13"/>
            <p:cNvSpPr txBox="1"/>
            <p:nvPr/>
          </p:nvSpPr>
          <p:spPr>
            <a:xfrm>
              <a:off x="1025928" y="3111052"/>
              <a:ext cx="1792316"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添加标题</a:t>
              </a:r>
            </a:p>
          </p:txBody>
        </p:sp>
        <p:sp>
          <p:nvSpPr>
            <p:cNvPr id="15" name="文本框 14"/>
            <p:cNvSpPr txBox="1"/>
            <p:nvPr/>
          </p:nvSpPr>
          <p:spPr>
            <a:xfrm>
              <a:off x="1375493" y="3356246"/>
              <a:ext cx="1077251" cy="898836"/>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请在此添加您所需要的文字请在此添加您所需要的文字</a:t>
              </a:r>
            </a:p>
          </p:txBody>
        </p:sp>
        <p:sp>
          <p:nvSpPr>
            <p:cNvPr id="16" name="MH_Other_9"/>
            <p:cNvSpPr/>
            <p:nvPr>
              <p:custDataLst>
                <p:tags r:id="rId6"/>
              </p:custDataLst>
            </p:nvPr>
          </p:nvSpPr>
          <p:spPr bwMode="auto">
            <a:xfrm>
              <a:off x="978551" y="2493811"/>
              <a:ext cx="462449" cy="386289"/>
            </a:xfrm>
            <a:custGeom>
              <a:avLst/>
              <a:gdLst>
                <a:gd name="T0" fmla="*/ 212481 w 1068881"/>
                <a:gd name="T1" fmla="*/ 595343 h 894355"/>
                <a:gd name="T2" fmla="*/ 348097 w 1068881"/>
                <a:gd name="T3" fmla="*/ 595343 h 894355"/>
                <a:gd name="T4" fmla="*/ 386846 w 1068881"/>
                <a:gd name="T5" fmla="*/ 608885 h 894355"/>
                <a:gd name="T6" fmla="*/ 386846 w 1068881"/>
                <a:gd name="T7" fmla="*/ 874312 h 894355"/>
                <a:gd name="T8" fmla="*/ 348097 w 1068881"/>
                <a:gd name="T9" fmla="*/ 887854 h 894355"/>
                <a:gd name="T10" fmla="*/ 212481 w 1068881"/>
                <a:gd name="T11" fmla="*/ 887854 h 894355"/>
                <a:gd name="T12" fmla="*/ 176502 w 1068881"/>
                <a:gd name="T13" fmla="*/ 874312 h 894355"/>
                <a:gd name="T14" fmla="*/ 176502 w 1068881"/>
                <a:gd name="T15" fmla="*/ 608885 h 894355"/>
                <a:gd name="T16" fmla="*/ 212481 w 1068881"/>
                <a:gd name="T17" fmla="*/ 595343 h 894355"/>
                <a:gd name="T18" fmla="*/ 444827 w 1068881"/>
                <a:gd name="T19" fmla="*/ 442779 h 894355"/>
                <a:gd name="T20" fmla="*/ 579690 w 1068881"/>
                <a:gd name="T21" fmla="*/ 442779 h 894355"/>
                <a:gd name="T22" fmla="*/ 618223 w 1068881"/>
                <a:gd name="T23" fmla="*/ 461777 h 894355"/>
                <a:gd name="T24" fmla="*/ 618223 w 1068881"/>
                <a:gd name="T25" fmla="*/ 866143 h 894355"/>
                <a:gd name="T26" fmla="*/ 579690 w 1068881"/>
                <a:gd name="T27" fmla="*/ 887854 h 894355"/>
                <a:gd name="T28" fmla="*/ 444827 w 1068881"/>
                <a:gd name="T29" fmla="*/ 887854 h 894355"/>
                <a:gd name="T30" fmla="*/ 409048 w 1068881"/>
                <a:gd name="T31" fmla="*/ 866143 h 894355"/>
                <a:gd name="T32" fmla="*/ 409048 w 1068881"/>
                <a:gd name="T33" fmla="*/ 461777 h 894355"/>
                <a:gd name="T34" fmla="*/ 444827 w 1068881"/>
                <a:gd name="T35" fmla="*/ 442779 h 894355"/>
                <a:gd name="T36" fmla="*/ 676480 w 1068881"/>
                <a:gd name="T37" fmla="*/ 263832 h 894355"/>
                <a:gd name="T38" fmla="*/ 812377 w 1068881"/>
                <a:gd name="T39" fmla="*/ 263832 h 894355"/>
                <a:gd name="T40" fmla="*/ 848431 w 1068881"/>
                <a:gd name="T41" fmla="*/ 290964 h 894355"/>
                <a:gd name="T42" fmla="*/ 848431 w 1068881"/>
                <a:gd name="T43" fmla="*/ 858008 h 894355"/>
                <a:gd name="T44" fmla="*/ 812377 w 1068881"/>
                <a:gd name="T45" fmla="*/ 887853 h 894355"/>
                <a:gd name="T46" fmla="*/ 676480 w 1068881"/>
                <a:gd name="T47" fmla="*/ 887853 h 894355"/>
                <a:gd name="T48" fmla="*/ 640424 w 1068881"/>
                <a:gd name="T49" fmla="*/ 858008 h 894355"/>
                <a:gd name="T50" fmla="*/ 640424 w 1068881"/>
                <a:gd name="T51" fmla="*/ 290964 h 894355"/>
                <a:gd name="T52" fmla="*/ 676480 w 1068881"/>
                <a:gd name="T53" fmla="*/ 263832 h 894355"/>
                <a:gd name="T54" fmla="*/ 909027 w 1068881"/>
                <a:gd name="T55" fmla="*/ 125035 h 894355"/>
                <a:gd name="T56" fmla="*/ 1044923 w 1068881"/>
                <a:gd name="T57" fmla="*/ 125035 h 894355"/>
                <a:gd name="T58" fmla="*/ 1080976 w 1068881"/>
                <a:gd name="T59" fmla="*/ 160323 h 894355"/>
                <a:gd name="T60" fmla="*/ 1080976 w 1068881"/>
                <a:gd name="T61" fmla="*/ 852563 h 894355"/>
                <a:gd name="T62" fmla="*/ 1044923 w 1068881"/>
                <a:gd name="T63" fmla="*/ 887854 h 894355"/>
                <a:gd name="T64" fmla="*/ 909027 w 1068881"/>
                <a:gd name="T65" fmla="*/ 887854 h 894355"/>
                <a:gd name="T66" fmla="*/ 872971 w 1068881"/>
                <a:gd name="T67" fmla="*/ 852563 h 894355"/>
                <a:gd name="T68" fmla="*/ 872971 w 1068881"/>
                <a:gd name="T69" fmla="*/ 160323 h 894355"/>
                <a:gd name="T70" fmla="*/ 909027 w 1068881"/>
                <a:gd name="T71" fmla="*/ 125035 h 894355"/>
                <a:gd name="T72" fmla="*/ 848431 w 1068881"/>
                <a:gd name="T73" fmla="*/ 0 h 894355"/>
                <a:gd name="T74" fmla="*/ 793508 w 1068881"/>
                <a:gd name="T75" fmla="*/ 176652 h 894355"/>
                <a:gd name="T76" fmla="*/ 742644 w 1068881"/>
                <a:gd name="T77" fmla="*/ 134347 h 894355"/>
                <a:gd name="T78" fmla="*/ 656070 w 1068881"/>
                <a:gd name="T79" fmla="*/ 207141 h 894355"/>
                <a:gd name="T80" fmla="*/ 433661 w 1068881"/>
                <a:gd name="T81" fmla="*/ 394147 h 894355"/>
                <a:gd name="T82" fmla="*/ 394930 w 1068881"/>
                <a:gd name="T83" fmla="*/ 399568 h 894355"/>
                <a:gd name="T84" fmla="*/ 372796 w 1068881"/>
                <a:gd name="T85" fmla="*/ 372467 h 894355"/>
                <a:gd name="T86" fmla="*/ 372796 w 1068881"/>
                <a:gd name="T87" fmla="*/ 283030 h 894355"/>
                <a:gd name="T88" fmla="*/ 60171 w 1068881"/>
                <a:gd name="T89" fmla="*/ 545918 h 894355"/>
                <a:gd name="T90" fmla="*/ 35275 w 1068881"/>
                <a:gd name="T91" fmla="*/ 554047 h 894355"/>
                <a:gd name="T92" fmla="*/ 10378 w 1068881"/>
                <a:gd name="T93" fmla="*/ 545918 h 894355"/>
                <a:gd name="T94" fmla="*/ 10378 w 1068881"/>
                <a:gd name="T95" fmla="*/ 502555 h 894355"/>
                <a:gd name="T96" fmla="*/ 383862 w 1068881"/>
                <a:gd name="T97" fmla="*/ 185465 h 894355"/>
                <a:gd name="T98" fmla="*/ 422596 w 1068881"/>
                <a:gd name="T99" fmla="*/ 180044 h 894355"/>
                <a:gd name="T100" fmla="*/ 444728 w 1068881"/>
                <a:gd name="T101" fmla="*/ 207146 h 894355"/>
                <a:gd name="T102" fmla="*/ 444728 w 1068881"/>
                <a:gd name="T103" fmla="*/ 299291 h 894355"/>
                <a:gd name="T104" fmla="*/ 679543 w 1068881"/>
                <a:gd name="T105" fmla="*/ 102468 h 894355"/>
                <a:gd name="T106" fmla="*/ 691881 w 1068881"/>
                <a:gd name="T107" fmla="*/ 92126 h 894355"/>
                <a:gd name="T108" fmla="*/ 640424 w 1068881"/>
                <a:gd name="T109" fmla="*/ 49323 h 894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8881" h="894355">
                  <a:moveTo>
                    <a:pt x="210104" y="599703"/>
                  </a:moveTo>
                  <a:cubicBezTo>
                    <a:pt x="344202" y="599703"/>
                    <a:pt x="344202" y="599703"/>
                    <a:pt x="344202" y="599703"/>
                  </a:cubicBezTo>
                  <a:cubicBezTo>
                    <a:pt x="366096" y="599703"/>
                    <a:pt x="382516" y="605160"/>
                    <a:pt x="382516" y="613344"/>
                  </a:cubicBezTo>
                  <a:lnTo>
                    <a:pt x="382516" y="880714"/>
                  </a:lnTo>
                  <a:cubicBezTo>
                    <a:pt x="382516" y="888899"/>
                    <a:pt x="366096" y="894355"/>
                    <a:pt x="344202" y="894355"/>
                  </a:cubicBezTo>
                  <a:cubicBezTo>
                    <a:pt x="210104" y="894355"/>
                    <a:pt x="210104" y="894355"/>
                    <a:pt x="210104" y="894355"/>
                  </a:cubicBezTo>
                  <a:cubicBezTo>
                    <a:pt x="190947" y="894355"/>
                    <a:pt x="174527" y="888899"/>
                    <a:pt x="174527" y="880714"/>
                  </a:cubicBezTo>
                  <a:cubicBezTo>
                    <a:pt x="174527" y="613344"/>
                    <a:pt x="174527" y="613344"/>
                    <a:pt x="174527" y="613344"/>
                  </a:cubicBezTo>
                  <a:cubicBezTo>
                    <a:pt x="174527" y="605160"/>
                    <a:pt x="190947" y="599703"/>
                    <a:pt x="210104" y="599703"/>
                  </a:cubicBezTo>
                  <a:close/>
                  <a:moveTo>
                    <a:pt x="439850" y="446022"/>
                  </a:moveTo>
                  <a:cubicBezTo>
                    <a:pt x="573204" y="446022"/>
                    <a:pt x="573204" y="446022"/>
                    <a:pt x="573204" y="446022"/>
                  </a:cubicBezTo>
                  <a:cubicBezTo>
                    <a:pt x="594976" y="446022"/>
                    <a:pt x="611305" y="454223"/>
                    <a:pt x="611305" y="465158"/>
                  </a:cubicBezTo>
                  <a:lnTo>
                    <a:pt x="611305" y="872485"/>
                  </a:lnTo>
                  <a:cubicBezTo>
                    <a:pt x="611305" y="883420"/>
                    <a:pt x="594976" y="894355"/>
                    <a:pt x="573204" y="894355"/>
                  </a:cubicBezTo>
                  <a:cubicBezTo>
                    <a:pt x="439850" y="894355"/>
                    <a:pt x="439850" y="894355"/>
                    <a:pt x="439850" y="894355"/>
                  </a:cubicBezTo>
                  <a:cubicBezTo>
                    <a:pt x="420800" y="894355"/>
                    <a:pt x="404471" y="883420"/>
                    <a:pt x="404471" y="872485"/>
                  </a:cubicBezTo>
                  <a:cubicBezTo>
                    <a:pt x="404471" y="465158"/>
                    <a:pt x="404471" y="465158"/>
                    <a:pt x="404471" y="465158"/>
                  </a:cubicBezTo>
                  <a:cubicBezTo>
                    <a:pt x="404471" y="454223"/>
                    <a:pt x="420800" y="446022"/>
                    <a:pt x="439850" y="446022"/>
                  </a:cubicBezTo>
                  <a:close/>
                  <a:moveTo>
                    <a:pt x="668910" y="265764"/>
                  </a:moveTo>
                  <a:cubicBezTo>
                    <a:pt x="803286" y="265764"/>
                    <a:pt x="803286" y="265764"/>
                    <a:pt x="803286" y="265764"/>
                  </a:cubicBezTo>
                  <a:cubicBezTo>
                    <a:pt x="825225" y="265764"/>
                    <a:pt x="838937" y="276696"/>
                    <a:pt x="838937" y="293094"/>
                  </a:cubicBezTo>
                  <a:lnTo>
                    <a:pt x="838937" y="864291"/>
                  </a:lnTo>
                  <a:cubicBezTo>
                    <a:pt x="838937" y="880689"/>
                    <a:pt x="825225" y="894354"/>
                    <a:pt x="803286" y="894354"/>
                  </a:cubicBezTo>
                  <a:cubicBezTo>
                    <a:pt x="668910" y="894354"/>
                    <a:pt x="668910" y="894354"/>
                    <a:pt x="668910" y="894354"/>
                  </a:cubicBezTo>
                  <a:cubicBezTo>
                    <a:pt x="649713" y="894354"/>
                    <a:pt x="633259" y="880689"/>
                    <a:pt x="633259" y="864291"/>
                  </a:cubicBezTo>
                  <a:cubicBezTo>
                    <a:pt x="633259" y="293094"/>
                    <a:pt x="633259" y="293094"/>
                    <a:pt x="633259" y="293094"/>
                  </a:cubicBezTo>
                  <a:cubicBezTo>
                    <a:pt x="633259" y="276696"/>
                    <a:pt x="649713" y="265764"/>
                    <a:pt x="668910" y="265764"/>
                  </a:cubicBezTo>
                  <a:close/>
                  <a:moveTo>
                    <a:pt x="898854" y="125949"/>
                  </a:moveTo>
                  <a:cubicBezTo>
                    <a:pt x="1033230" y="125949"/>
                    <a:pt x="1033230" y="125949"/>
                    <a:pt x="1033230" y="125949"/>
                  </a:cubicBezTo>
                  <a:cubicBezTo>
                    <a:pt x="1052427" y="125949"/>
                    <a:pt x="1068881" y="142356"/>
                    <a:pt x="1068881" y="161498"/>
                  </a:cubicBezTo>
                  <a:lnTo>
                    <a:pt x="1068881" y="858806"/>
                  </a:lnTo>
                  <a:cubicBezTo>
                    <a:pt x="1068881" y="877948"/>
                    <a:pt x="1052427" y="894355"/>
                    <a:pt x="1033230" y="894355"/>
                  </a:cubicBezTo>
                  <a:cubicBezTo>
                    <a:pt x="898854" y="894355"/>
                    <a:pt x="898854" y="894355"/>
                    <a:pt x="898854" y="894355"/>
                  </a:cubicBezTo>
                  <a:cubicBezTo>
                    <a:pt x="879657" y="894355"/>
                    <a:pt x="863203" y="877948"/>
                    <a:pt x="863203" y="858806"/>
                  </a:cubicBezTo>
                  <a:cubicBezTo>
                    <a:pt x="863203" y="161498"/>
                    <a:pt x="863203" y="161498"/>
                    <a:pt x="863203" y="161498"/>
                  </a:cubicBezTo>
                  <a:cubicBezTo>
                    <a:pt x="863203" y="142356"/>
                    <a:pt x="879657" y="125949"/>
                    <a:pt x="898854" y="125949"/>
                  </a:cubicBezTo>
                  <a:close/>
                  <a:moveTo>
                    <a:pt x="838937" y="0"/>
                  </a:moveTo>
                  <a:lnTo>
                    <a:pt x="784629" y="177946"/>
                  </a:lnTo>
                  <a:lnTo>
                    <a:pt x="734334" y="135330"/>
                  </a:lnTo>
                  <a:lnTo>
                    <a:pt x="648729" y="208658"/>
                  </a:lnTo>
                  <a:cubicBezTo>
                    <a:pt x="428809" y="397034"/>
                    <a:pt x="428809" y="397034"/>
                    <a:pt x="428809" y="397034"/>
                  </a:cubicBezTo>
                  <a:cubicBezTo>
                    <a:pt x="417867" y="405224"/>
                    <a:pt x="404189" y="407954"/>
                    <a:pt x="390510" y="402494"/>
                  </a:cubicBezTo>
                  <a:cubicBezTo>
                    <a:pt x="376832" y="399764"/>
                    <a:pt x="368625" y="388844"/>
                    <a:pt x="368625" y="375194"/>
                  </a:cubicBezTo>
                  <a:cubicBezTo>
                    <a:pt x="368625" y="285103"/>
                    <a:pt x="368625" y="285103"/>
                    <a:pt x="368625" y="285103"/>
                  </a:cubicBezTo>
                  <a:cubicBezTo>
                    <a:pt x="59499" y="549915"/>
                    <a:pt x="59499" y="549915"/>
                    <a:pt x="59499" y="549915"/>
                  </a:cubicBezTo>
                  <a:cubicBezTo>
                    <a:pt x="54028" y="555375"/>
                    <a:pt x="43086" y="558105"/>
                    <a:pt x="34879" y="558105"/>
                  </a:cubicBezTo>
                  <a:cubicBezTo>
                    <a:pt x="26672" y="558105"/>
                    <a:pt x="15729" y="555375"/>
                    <a:pt x="10258" y="549915"/>
                  </a:cubicBezTo>
                  <a:cubicBezTo>
                    <a:pt x="-3420" y="536265"/>
                    <a:pt x="-3420" y="517155"/>
                    <a:pt x="10258" y="506235"/>
                  </a:cubicBezTo>
                  <a:cubicBezTo>
                    <a:pt x="379568" y="186823"/>
                    <a:pt x="379568" y="186823"/>
                    <a:pt x="379568" y="186823"/>
                  </a:cubicBezTo>
                  <a:cubicBezTo>
                    <a:pt x="387775" y="178633"/>
                    <a:pt x="404189" y="175903"/>
                    <a:pt x="417867" y="181363"/>
                  </a:cubicBezTo>
                  <a:cubicBezTo>
                    <a:pt x="431545" y="186823"/>
                    <a:pt x="439752" y="197743"/>
                    <a:pt x="439752" y="208663"/>
                  </a:cubicBezTo>
                  <a:cubicBezTo>
                    <a:pt x="439752" y="301484"/>
                    <a:pt x="439752" y="301484"/>
                    <a:pt x="439752" y="301484"/>
                  </a:cubicBezTo>
                  <a:cubicBezTo>
                    <a:pt x="572430" y="188188"/>
                    <a:pt x="638769" y="131540"/>
                    <a:pt x="671939" y="103216"/>
                  </a:cubicBezTo>
                  <a:lnTo>
                    <a:pt x="684139" y="92798"/>
                  </a:lnTo>
                  <a:lnTo>
                    <a:pt x="633259" y="49686"/>
                  </a:lnTo>
                  <a:lnTo>
                    <a:pt x="83893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椭圆 11"/>
            <p:cNvSpPr/>
            <p:nvPr/>
          </p:nvSpPr>
          <p:spPr>
            <a:xfrm>
              <a:off x="763706" y="2242551"/>
              <a:ext cx="923106" cy="9231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4" name="文本占位符 53"/>
          <p:cNvSpPr>
            <a:spLocks noGrp="1"/>
          </p:cNvSpPr>
          <p:nvPr>
            <p:ph type="body" sz="quarter" idx="10"/>
          </p:nvPr>
        </p:nvSpPr>
        <p:spPr/>
        <p:txBody>
          <a:bodyPr/>
          <a:lstStyle/>
          <a:p>
            <a:r>
              <a:rPr lang="zh-CN" altLang="en-US" dirty="0"/>
              <a:t>原因分析</a:t>
            </a:r>
          </a:p>
          <a:p>
            <a:endParaRPr lang="zh-CN" altLang="en-US" dirty="0"/>
          </a:p>
        </p:txBody>
      </p:sp>
      <p:sp>
        <p:nvSpPr>
          <p:cNvPr id="2" name="灯片编号占位符 1"/>
          <p:cNvSpPr>
            <a:spLocks noGrp="1"/>
          </p:cNvSpPr>
          <p:nvPr>
            <p:ph type="sldNum" sz="quarter" idx="12"/>
          </p:nvPr>
        </p:nvSpPr>
        <p:spPr/>
        <p:txBody>
          <a:bodyPr/>
          <a:lstStyle/>
          <a:p>
            <a:fld id="{86ED801C-AABB-4A22-A8FC-C2F77D66D86C}" type="slidenum">
              <a:rPr lang="zh-CN" altLang="en-US" smtClean="0"/>
              <a:t>15</a:t>
            </a:fld>
            <a:endParaRPr lang="zh-CN" altLang="en-US" dirty="0"/>
          </a:p>
        </p:txBody>
      </p:sp>
      <p:grpSp>
        <p:nvGrpSpPr>
          <p:cNvPr id="4" name="组合 3"/>
          <p:cNvGrpSpPr/>
          <p:nvPr/>
        </p:nvGrpSpPr>
        <p:grpSpPr>
          <a:xfrm>
            <a:off x="6266147" y="2242551"/>
            <a:ext cx="2054538" cy="2340111"/>
            <a:chOff x="6266147" y="2242551"/>
            <a:chExt cx="2054538" cy="2340111"/>
          </a:xfrm>
        </p:grpSpPr>
        <p:sp>
          <p:nvSpPr>
            <p:cNvPr id="37" name="任意多边形 36"/>
            <p:cNvSpPr/>
            <p:nvPr/>
          </p:nvSpPr>
          <p:spPr>
            <a:xfrm>
              <a:off x="6297002" y="2490434"/>
              <a:ext cx="1819396" cy="2092228"/>
            </a:xfrm>
            <a:custGeom>
              <a:avLst/>
              <a:gdLst>
                <a:gd name="connsiteX0" fmla="*/ 798982 w 1599440"/>
                <a:gd name="connsiteY0" fmla="*/ 0 h 1839288"/>
                <a:gd name="connsiteX1" fmla="*/ 1596524 w 1599440"/>
                <a:gd name="connsiteY1" fmla="*/ 460461 h 1839288"/>
                <a:gd name="connsiteX2" fmla="*/ 1599440 w 1599440"/>
                <a:gd name="connsiteY2" fmla="*/ 1381363 h 1839288"/>
                <a:gd name="connsiteX3" fmla="*/ 800458 w 1599440"/>
                <a:gd name="connsiteY3" fmla="*/ 1839288 h 1839288"/>
                <a:gd name="connsiteX4" fmla="*/ 2916 w 1599440"/>
                <a:gd name="connsiteY4" fmla="*/ 1378827 h 1839288"/>
                <a:gd name="connsiteX5" fmla="*/ 0 w 1599440"/>
                <a:gd name="connsiteY5" fmla="*/ 457925 h 18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440" h="1839288">
                  <a:moveTo>
                    <a:pt x="798982" y="0"/>
                  </a:moveTo>
                  <a:lnTo>
                    <a:pt x="1596524" y="460461"/>
                  </a:lnTo>
                  <a:lnTo>
                    <a:pt x="1599440" y="1381363"/>
                  </a:lnTo>
                  <a:lnTo>
                    <a:pt x="800458" y="1839288"/>
                  </a:lnTo>
                  <a:lnTo>
                    <a:pt x="2916" y="1378827"/>
                  </a:lnTo>
                  <a:lnTo>
                    <a:pt x="0" y="457925"/>
                  </a:lnTo>
                  <a:close/>
                </a:path>
              </a:pathLst>
            </a:cu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228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310483" y="2505364"/>
              <a:ext cx="1302949" cy="984519"/>
            </a:xfrm>
            <a:custGeom>
              <a:avLst/>
              <a:gdLst>
                <a:gd name="connsiteX0" fmla="*/ 908859 w 1316981"/>
                <a:gd name="connsiteY0" fmla="*/ 0 h 995122"/>
                <a:gd name="connsiteX1" fmla="*/ 1316981 w 1316981"/>
                <a:gd name="connsiteY1" fmla="*/ 235630 h 995122"/>
                <a:gd name="connsiteX2" fmla="*/ 1502 w 1316981"/>
                <a:gd name="connsiteY2" fmla="*/ 995122 h 995122"/>
                <a:gd name="connsiteX3" fmla="*/ 0 w 1316981"/>
                <a:gd name="connsiteY3" fmla="*/ 520899 h 995122"/>
              </a:gdLst>
              <a:ahLst/>
              <a:cxnLst>
                <a:cxn ang="0">
                  <a:pos x="connsiteX0" y="connsiteY0"/>
                </a:cxn>
                <a:cxn ang="0">
                  <a:pos x="connsiteX1" y="connsiteY1"/>
                </a:cxn>
                <a:cxn ang="0">
                  <a:pos x="connsiteX2" y="connsiteY2"/>
                </a:cxn>
                <a:cxn ang="0">
                  <a:pos x="connsiteX3" y="connsiteY3"/>
                </a:cxn>
              </a:cxnLst>
              <a:rect l="l" t="t" r="r" b="b"/>
              <a:pathLst>
                <a:path w="1316981" h="995122">
                  <a:moveTo>
                    <a:pt x="908859" y="0"/>
                  </a:moveTo>
                  <a:lnTo>
                    <a:pt x="1316981" y="235630"/>
                  </a:lnTo>
                  <a:lnTo>
                    <a:pt x="1502" y="995122"/>
                  </a:lnTo>
                  <a:lnTo>
                    <a:pt x="0" y="520899"/>
                  </a:lnTo>
                  <a:close/>
                </a:path>
              </a:pathLst>
            </a:custGeom>
            <a:solidFill>
              <a:srgbClr val="034099"/>
            </a:solidFill>
            <a:ln w="25400">
              <a:solidFill>
                <a:schemeClr val="accent1">
                  <a:shade val="50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椭圆 38"/>
            <p:cNvSpPr/>
            <p:nvPr/>
          </p:nvSpPr>
          <p:spPr>
            <a:xfrm>
              <a:off x="6363559" y="2339963"/>
              <a:ext cx="728283" cy="728283"/>
            </a:xfrm>
            <a:prstGeom prst="ellipse">
              <a:avLst/>
            </a:prstGeom>
            <a:solidFill>
              <a:srgbClr val="034099"/>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文本框 39"/>
            <p:cNvSpPr txBox="1"/>
            <p:nvPr/>
          </p:nvSpPr>
          <p:spPr>
            <a:xfrm>
              <a:off x="6298421" y="3388882"/>
              <a:ext cx="731520" cy="646331"/>
            </a:xfrm>
            <a:prstGeom prst="rect">
              <a:avLst/>
            </a:prstGeom>
            <a:noFill/>
          </p:spPr>
          <p:txBody>
            <a:bodyPr wrap="square" rtlCol="0">
              <a:spAutoFit/>
            </a:bodyPr>
            <a:lstStyle/>
            <a:p>
              <a:pPr algn="ctr"/>
              <a:r>
                <a:rPr lang="en-US" altLang="zh-CN" sz="3600" dirty="0">
                  <a:solidFill>
                    <a:srgbClr val="034099"/>
                  </a:solidFill>
                  <a:latin typeface="Broadway" panose="04040905080B02020502" pitchFamily="82" charset="0"/>
                </a:rPr>
                <a:t>C</a:t>
              </a:r>
              <a:endParaRPr lang="zh-CN" altLang="en-US" sz="3600" dirty="0">
                <a:solidFill>
                  <a:srgbClr val="034099"/>
                </a:solidFill>
                <a:latin typeface="Broadway" panose="04040905080B02020502" pitchFamily="82" charset="0"/>
              </a:endParaRPr>
            </a:p>
          </p:txBody>
        </p:sp>
        <p:sp>
          <p:nvSpPr>
            <p:cNvPr id="41" name="文本框 40"/>
            <p:cNvSpPr txBox="1"/>
            <p:nvPr/>
          </p:nvSpPr>
          <p:spPr>
            <a:xfrm>
              <a:off x="6528369" y="3111052"/>
              <a:ext cx="1792316"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添加标题</a:t>
              </a:r>
            </a:p>
          </p:txBody>
        </p:sp>
        <p:sp>
          <p:nvSpPr>
            <p:cNvPr id="42" name="文本框 41"/>
            <p:cNvSpPr txBox="1"/>
            <p:nvPr/>
          </p:nvSpPr>
          <p:spPr>
            <a:xfrm>
              <a:off x="6877934" y="3356246"/>
              <a:ext cx="1077251" cy="898836"/>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请在此添加您所需要的文字请在此添加您所需要的文字</a:t>
              </a:r>
            </a:p>
          </p:txBody>
        </p:sp>
        <p:sp>
          <p:nvSpPr>
            <p:cNvPr id="44" name="椭圆 43"/>
            <p:cNvSpPr/>
            <p:nvPr/>
          </p:nvSpPr>
          <p:spPr>
            <a:xfrm>
              <a:off x="6266147" y="2242551"/>
              <a:ext cx="923106" cy="9231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5" name="组合 54"/>
            <p:cNvGrpSpPr/>
            <p:nvPr/>
          </p:nvGrpSpPr>
          <p:grpSpPr>
            <a:xfrm>
              <a:off x="6508961" y="2490434"/>
              <a:ext cx="437478" cy="410902"/>
              <a:chOff x="6499225" y="2668588"/>
              <a:chExt cx="1019176" cy="957263"/>
            </a:xfrm>
            <a:solidFill>
              <a:schemeClr val="bg1"/>
            </a:solidFill>
          </p:grpSpPr>
          <p:sp>
            <p:nvSpPr>
              <p:cNvPr id="56" name="MH_Other_5"/>
              <p:cNvSpPr>
                <a:spLocks noEditPoints="1"/>
              </p:cNvSpPr>
              <p:nvPr>
                <p:custDataLst>
                  <p:tags r:id="rId3"/>
                </p:custDataLst>
              </p:nvPr>
            </p:nvSpPr>
            <p:spPr bwMode="auto">
              <a:xfrm>
                <a:off x="6499225" y="3046414"/>
                <a:ext cx="579438" cy="579437"/>
              </a:xfrm>
              <a:custGeom>
                <a:avLst/>
                <a:gdLst>
                  <a:gd name="T0" fmla="*/ 2147483646 w 212"/>
                  <a:gd name="T1" fmla="*/ 2147483646 h 212"/>
                  <a:gd name="T2" fmla="*/ 2147483646 w 212"/>
                  <a:gd name="T3" fmla="*/ 2147483646 h 212"/>
                  <a:gd name="T4" fmla="*/ 2147483646 w 212"/>
                  <a:gd name="T5" fmla="*/ 2147483646 h 212"/>
                  <a:gd name="T6" fmla="*/ 2147483646 w 212"/>
                  <a:gd name="T7" fmla="*/ 2147483646 h 212"/>
                  <a:gd name="T8" fmla="*/ 2147483646 w 212"/>
                  <a:gd name="T9" fmla="*/ 2147483646 h 212"/>
                  <a:gd name="T10" fmla="*/ 2147483646 w 212"/>
                  <a:gd name="T11" fmla="*/ 2147483646 h 212"/>
                  <a:gd name="T12" fmla="*/ 2147483646 w 212"/>
                  <a:gd name="T13" fmla="*/ 2147483646 h 212"/>
                  <a:gd name="T14" fmla="*/ 2147483646 w 212"/>
                  <a:gd name="T15" fmla="*/ 2147483646 h 212"/>
                  <a:gd name="T16" fmla="*/ 2147483646 w 212"/>
                  <a:gd name="T17" fmla="*/ 2147483646 h 212"/>
                  <a:gd name="T18" fmla="*/ 2147483646 w 212"/>
                  <a:gd name="T19" fmla="*/ 2147483646 h 212"/>
                  <a:gd name="T20" fmla="*/ 2147483646 w 212"/>
                  <a:gd name="T21" fmla="*/ 2147483646 h 212"/>
                  <a:gd name="T22" fmla="*/ 2147483646 w 212"/>
                  <a:gd name="T23" fmla="*/ 2147483646 h 212"/>
                  <a:gd name="T24" fmla="*/ 2147483646 w 212"/>
                  <a:gd name="T25" fmla="*/ 0 h 212"/>
                  <a:gd name="T26" fmla="*/ 2147483646 w 212"/>
                  <a:gd name="T27" fmla="*/ 2147483646 h 212"/>
                  <a:gd name="T28" fmla="*/ 2147483646 w 212"/>
                  <a:gd name="T29" fmla="*/ 2147483646 h 212"/>
                  <a:gd name="T30" fmla="*/ 2147483646 w 212"/>
                  <a:gd name="T31" fmla="*/ 2147483646 h 212"/>
                  <a:gd name="T32" fmla="*/ 2147483646 w 212"/>
                  <a:gd name="T33" fmla="*/ 2147483646 h 212"/>
                  <a:gd name="T34" fmla="*/ 2147483646 w 212"/>
                  <a:gd name="T35" fmla="*/ 2147483646 h 212"/>
                  <a:gd name="T36" fmla="*/ 2147483646 w 212"/>
                  <a:gd name="T37" fmla="*/ 2147483646 h 212"/>
                  <a:gd name="T38" fmla="*/ 2147483646 w 212"/>
                  <a:gd name="T39" fmla="*/ 2147483646 h 212"/>
                  <a:gd name="T40" fmla="*/ 2147483646 w 212"/>
                  <a:gd name="T41" fmla="*/ 2147483646 h 212"/>
                  <a:gd name="T42" fmla="*/ 2147483646 w 212"/>
                  <a:gd name="T43" fmla="*/ 2147483646 h 212"/>
                  <a:gd name="T44" fmla="*/ 2147483646 w 212"/>
                  <a:gd name="T45" fmla="*/ 2147483646 h 212"/>
                  <a:gd name="T46" fmla="*/ 2147483646 w 212"/>
                  <a:gd name="T47" fmla="*/ 2147483646 h 212"/>
                  <a:gd name="T48" fmla="*/ 2147483646 w 212"/>
                  <a:gd name="T49" fmla="*/ 2147483646 h 212"/>
                  <a:gd name="T50" fmla="*/ 2147483646 w 212"/>
                  <a:gd name="T51" fmla="*/ 2147483646 h 212"/>
                  <a:gd name="T52" fmla="*/ 2147483646 w 212"/>
                  <a:gd name="T53" fmla="*/ 2147483646 h 212"/>
                  <a:gd name="T54" fmla="*/ 2147483646 w 212"/>
                  <a:gd name="T55" fmla="*/ 2147483646 h 212"/>
                  <a:gd name="T56" fmla="*/ 2147483646 w 212"/>
                  <a:gd name="T57" fmla="*/ 2147483646 h 212"/>
                  <a:gd name="T58" fmla="*/ 2147483646 w 212"/>
                  <a:gd name="T59" fmla="*/ 2147483646 h 212"/>
                  <a:gd name="T60" fmla="*/ 2147483646 w 212"/>
                  <a:gd name="T61" fmla="*/ 2147483646 h 212"/>
                  <a:gd name="T62" fmla="*/ 2147483646 w 212"/>
                  <a:gd name="T63" fmla="*/ 2147483646 h 212"/>
                  <a:gd name="T64" fmla="*/ 2147483646 w 212"/>
                  <a:gd name="T65" fmla="*/ 2147483646 h 212"/>
                  <a:gd name="T66" fmla="*/ 2147483646 w 212"/>
                  <a:gd name="T67" fmla="*/ 2147483646 h 212"/>
                  <a:gd name="T68" fmla="*/ 2147483646 w 212"/>
                  <a:gd name="T69" fmla="*/ 2147483646 h 212"/>
                  <a:gd name="T70" fmla="*/ 2147483646 w 212"/>
                  <a:gd name="T71" fmla="*/ 2147483646 h 212"/>
                  <a:gd name="T72" fmla="*/ 2147483646 w 212"/>
                  <a:gd name="T73" fmla="*/ 2147483646 h 212"/>
                  <a:gd name="T74" fmla="*/ 2147483646 w 212"/>
                  <a:gd name="T75" fmla="*/ 2147483646 h 212"/>
                  <a:gd name="T76" fmla="*/ 2147483646 w 212"/>
                  <a:gd name="T77" fmla="*/ 2147483646 h 212"/>
                  <a:gd name="T78" fmla="*/ 2147483646 w 212"/>
                  <a:gd name="T79" fmla="*/ 2147483646 h 212"/>
                  <a:gd name="T80" fmla="*/ 2147483646 w 212"/>
                  <a:gd name="T81" fmla="*/ 2147483646 h 212"/>
                  <a:gd name="T82" fmla="*/ 2147483646 w 212"/>
                  <a:gd name="T83" fmla="*/ 2147483646 h 212"/>
                  <a:gd name="T84" fmla="*/ 2147483646 w 212"/>
                  <a:gd name="T85" fmla="*/ 2147483646 h 212"/>
                  <a:gd name="T86" fmla="*/ 2147483646 w 212"/>
                  <a:gd name="T87" fmla="*/ 2147483646 h 212"/>
                  <a:gd name="T88" fmla="*/ 2147483646 w 212"/>
                  <a:gd name="T89" fmla="*/ 2147483646 h 212"/>
                  <a:gd name="T90" fmla="*/ 2147483646 w 212"/>
                  <a:gd name="T91" fmla="*/ 2147483646 h 212"/>
                  <a:gd name="T92" fmla="*/ 2147483646 w 212"/>
                  <a:gd name="T93" fmla="*/ 2147483646 h 212"/>
                  <a:gd name="T94" fmla="*/ 2147483646 w 212"/>
                  <a:gd name="T95" fmla="*/ 2147483646 h 212"/>
                  <a:gd name="T96" fmla="*/ 2147483646 w 212"/>
                  <a:gd name="T97" fmla="*/ 2147483646 h 212"/>
                  <a:gd name="T98" fmla="*/ 2147483646 w 212"/>
                  <a:gd name="T99" fmla="*/ 2147483646 h 212"/>
                  <a:gd name="T100" fmla="*/ 2147483646 w 212"/>
                  <a:gd name="T101" fmla="*/ 2147483646 h 212"/>
                  <a:gd name="T102" fmla="*/ 2147483646 w 212"/>
                  <a:gd name="T103" fmla="*/ 2147483646 h 212"/>
                  <a:gd name="T104" fmla="*/ 2147483646 w 212"/>
                  <a:gd name="T105" fmla="*/ 2147483646 h 212"/>
                  <a:gd name="T106" fmla="*/ 2147483646 w 212"/>
                  <a:gd name="T107" fmla="*/ 2147483646 h 212"/>
                  <a:gd name="T108" fmla="*/ 2147483646 w 212"/>
                  <a:gd name="T109" fmla="*/ 2147483646 h 212"/>
                  <a:gd name="T110" fmla="*/ 2147483646 w 212"/>
                  <a:gd name="T111" fmla="*/ 2147483646 h 212"/>
                  <a:gd name="T112" fmla="*/ 2147483646 w 212"/>
                  <a:gd name="T113" fmla="*/ 2147483646 h 212"/>
                  <a:gd name="T114" fmla="*/ 2147483646 w 212"/>
                  <a:gd name="T115" fmla="*/ 2147483646 h 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MH_Other_6"/>
              <p:cNvSpPr>
                <a:spLocks noEditPoints="1"/>
              </p:cNvSpPr>
              <p:nvPr>
                <p:custDataLst>
                  <p:tags r:id="rId4"/>
                </p:custDataLst>
              </p:nvPr>
            </p:nvSpPr>
            <p:spPr bwMode="auto">
              <a:xfrm>
                <a:off x="7038976" y="2992439"/>
                <a:ext cx="479425" cy="479425"/>
              </a:xfrm>
              <a:custGeom>
                <a:avLst/>
                <a:gdLst>
                  <a:gd name="T0" fmla="*/ 2147483646 w 176"/>
                  <a:gd name="T1" fmla="*/ 2147483646 h 176"/>
                  <a:gd name="T2" fmla="*/ 2147483646 w 176"/>
                  <a:gd name="T3" fmla="*/ 2147483646 h 176"/>
                  <a:gd name="T4" fmla="*/ 2147483646 w 176"/>
                  <a:gd name="T5" fmla="*/ 2147483646 h 176"/>
                  <a:gd name="T6" fmla="*/ 2147483646 w 176"/>
                  <a:gd name="T7" fmla="*/ 2147483646 h 176"/>
                  <a:gd name="T8" fmla="*/ 2147483646 w 176"/>
                  <a:gd name="T9" fmla="*/ 2147483646 h 176"/>
                  <a:gd name="T10" fmla="*/ 2147483646 w 176"/>
                  <a:gd name="T11" fmla="*/ 2147483646 h 176"/>
                  <a:gd name="T12" fmla="*/ 2147483646 w 176"/>
                  <a:gd name="T13" fmla="*/ 2147483646 h 176"/>
                  <a:gd name="T14" fmla="*/ 2147483646 w 176"/>
                  <a:gd name="T15" fmla="*/ 2147483646 h 176"/>
                  <a:gd name="T16" fmla="*/ 2147483646 w 176"/>
                  <a:gd name="T17" fmla="*/ 2147483646 h 176"/>
                  <a:gd name="T18" fmla="*/ 2147483646 w 176"/>
                  <a:gd name="T19" fmla="*/ 2147483646 h 176"/>
                  <a:gd name="T20" fmla="*/ 2147483646 w 176"/>
                  <a:gd name="T21" fmla="*/ 0 h 176"/>
                  <a:gd name="T22" fmla="*/ 2147483646 w 176"/>
                  <a:gd name="T23" fmla="*/ 2147483646 h 176"/>
                  <a:gd name="T24" fmla="*/ 2147483646 w 176"/>
                  <a:gd name="T25" fmla="*/ 2147483646 h 176"/>
                  <a:gd name="T26" fmla="*/ 2147483646 w 176"/>
                  <a:gd name="T27" fmla="*/ 2147483646 h 176"/>
                  <a:gd name="T28" fmla="*/ 2147483646 w 176"/>
                  <a:gd name="T29" fmla="*/ 2147483646 h 176"/>
                  <a:gd name="T30" fmla="*/ 2147483646 w 176"/>
                  <a:gd name="T31" fmla="*/ 2147483646 h 176"/>
                  <a:gd name="T32" fmla="*/ 2147483646 w 176"/>
                  <a:gd name="T33" fmla="*/ 2147483646 h 176"/>
                  <a:gd name="T34" fmla="*/ 2147483646 w 176"/>
                  <a:gd name="T35" fmla="*/ 2147483646 h 176"/>
                  <a:gd name="T36" fmla="*/ 2147483646 w 176"/>
                  <a:gd name="T37" fmla="*/ 2147483646 h 176"/>
                  <a:gd name="T38" fmla="*/ 0 w 176"/>
                  <a:gd name="T39" fmla="*/ 2147483646 h 176"/>
                  <a:gd name="T40" fmla="*/ 2147483646 w 176"/>
                  <a:gd name="T41" fmla="*/ 2147483646 h 176"/>
                  <a:gd name="T42" fmla="*/ 2147483646 w 176"/>
                  <a:gd name="T43" fmla="*/ 2147483646 h 176"/>
                  <a:gd name="T44" fmla="*/ 2147483646 w 176"/>
                  <a:gd name="T45" fmla="*/ 2147483646 h 176"/>
                  <a:gd name="T46" fmla="*/ 2147483646 w 176"/>
                  <a:gd name="T47" fmla="*/ 2147483646 h 176"/>
                  <a:gd name="T48" fmla="*/ 2147483646 w 176"/>
                  <a:gd name="T49" fmla="*/ 2147483646 h 176"/>
                  <a:gd name="T50" fmla="*/ 2147483646 w 176"/>
                  <a:gd name="T51" fmla="*/ 2147483646 h 176"/>
                  <a:gd name="T52" fmla="*/ 2147483646 w 176"/>
                  <a:gd name="T53" fmla="*/ 2147483646 h 176"/>
                  <a:gd name="T54" fmla="*/ 2147483646 w 176"/>
                  <a:gd name="T55" fmla="*/ 2147483646 h 176"/>
                  <a:gd name="T56" fmla="*/ 2147483646 w 176"/>
                  <a:gd name="T57" fmla="*/ 2147483646 h 176"/>
                  <a:gd name="T58" fmla="*/ 2147483646 w 176"/>
                  <a:gd name="T59" fmla="*/ 2147483646 h 176"/>
                  <a:gd name="T60" fmla="*/ 2147483646 w 176"/>
                  <a:gd name="T61" fmla="*/ 2147483646 h 176"/>
                  <a:gd name="T62" fmla="*/ 2147483646 w 176"/>
                  <a:gd name="T63" fmla="*/ 2147483646 h 176"/>
                  <a:gd name="T64" fmla="*/ 2147483646 w 176"/>
                  <a:gd name="T65" fmla="*/ 2147483646 h 176"/>
                  <a:gd name="T66" fmla="*/ 2147483646 w 176"/>
                  <a:gd name="T67" fmla="*/ 2147483646 h 176"/>
                  <a:gd name="T68" fmla="*/ 2147483646 w 176"/>
                  <a:gd name="T69" fmla="*/ 2147483646 h 176"/>
                  <a:gd name="T70" fmla="*/ 2147483646 w 176"/>
                  <a:gd name="T71" fmla="*/ 2147483646 h 176"/>
                  <a:gd name="T72" fmla="*/ 2147483646 w 176"/>
                  <a:gd name="T73" fmla="*/ 2147483646 h 176"/>
                  <a:gd name="T74" fmla="*/ 2147483646 w 176"/>
                  <a:gd name="T75" fmla="*/ 2147483646 h 176"/>
                  <a:gd name="T76" fmla="*/ 2147483646 w 176"/>
                  <a:gd name="T77" fmla="*/ 2147483646 h 176"/>
                  <a:gd name="T78" fmla="*/ 2147483646 w 176"/>
                  <a:gd name="T79" fmla="*/ 2147483646 h 176"/>
                  <a:gd name="T80" fmla="*/ 2147483646 w 176"/>
                  <a:gd name="T81" fmla="*/ 2147483646 h 176"/>
                  <a:gd name="T82" fmla="*/ 2147483646 w 176"/>
                  <a:gd name="T83" fmla="*/ 2147483646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MH_Other_7"/>
              <p:cNvSpPr>
                <a:spLocks noEditPoints="1"/>
              </p:cNvSpPr>
              <p:nvPr>
                <p:custDataLst>
                  <p:tags r:id="rId5"/>
                </p:custDataLst>
              </p:nvPr>
            </p:nvSpPr>
            <p:spPr bwMode="auto">
              <a:xfrm>
                <a:off x="7016750" y="2668588"/>
                <a:ext cx="357188" cy="366712"/>
              </a:xfrm>
              <a:custGeom>
                <a:avLst/>
                <a:gdLst>
                  <a:gd name="T0" fmla="*/ 2147483646 w 131"/>
                  <a:gd name="T1" fmla="*/ 2147483646 h 134"/>
                  <a:gd name="T2" fmla="*/ 2147483646 w 131"/>
                  <a:gd name="T3" fmla="*/ 2147483646 h 134"/>
                  <a:gd name="T4" fmla="*/ 2147483646 w 131"/>
                  <a:gd name="T5" fmla="*/ 2147483646 h 134"/>
                  <a:gd name="T6" fmla="*/ 2147483646 w 131"/>
                  <a:gd name="T7" fmla="*/ 2147483646 h 134"/>
                  <a:gd name="T8" fmla="*/ 2147483646 w 131"/>
                  <a:gd name="T9" fmla="*/ 2147483646 h 134"/>
                  <a:gd name="T10" fmla="*/ 2147483646 w 131"/>
                  <a:gd name="T11" fmla="*/ 2147483646 h 134"/>
                  <a:gd name="T12" fmla="*/ 2147483646 w 131"/>
                  <a:gd name="T13" fmla="*/ 2147483646 h 134"/>
                  <a:gd name="T14" fmla="*/ 2147483646 w 131"/>
                  <a:gd name="T15" fmla="*/ 2147483646 h 134"/>
                  <a:gd name="T16" fmla="*/ 2147483646 w 131"/>
                  <a:gd name="T17" fmla="*/ 2147483646 h 134"/>
                  <a:gd name="T18" fmla="*/ 2147483646 w 131"/>
                  <a:gd name="T19" fmla="*/ 2147483646 h 134"/>
                  <a:gd name="T20" fmla="*/ 2147483646 w 131"/>
                  <a:gd name="T21" fmla="*/ 2147483646 h 134"/>
                  <a:gd name="T22" fmla="*/ 2147483646 w 131"/>
                  <a:gd name="T23" fmla="*/ 2147483646 h 134"/>
                  <a:gd name="T24" fmla="*/ 2147483646 w 131"/>
                  <a:gd name="T25" fmla="*/ 2147483646 h 134"/>
                  <a:gd name="T26" fmla="*/ 2147483646 w 131"/>
                  <a:gd name="T27" fmla="*/ 2147483646 h 134"/>
                  <a:gd name="T28" fmla="*/ 2147483646 w 131"/>
                  <a:gd name="T29" fmla="*/ 2147483646 h 134"/>
                  <a:gd name="T30" fmla="*/ 2147483646 w 131"/>
                  <a:gd name="T31" fmla="*/ 2147483646 h 134"/>
                  <a:gd name="T32" fmla="*/ 2147483646 w 131"/>
                  <a:gd name="T33" fmla="*/ 2147483646 h 134"/>
                  <a:gd name="T34" fmla="*/ 2147483646 w 131"/>
                  <a:gd name="T35" fmla="*/ 2147483646 h 134"/>
                  <a:gd name="T36" fmla="*/ 2147483646 w 131"/>
                  <a:gd name="T37" fmla="*/ 2147483646 h 134"/>
                  <a:gd name="T38" fmla="*/ 2147483646 w 131"/>
                  <a:gd name="T39" fmla="*/ 2147483646 h 134"/>
                  <a:gd name="T40" fmla="*/ 2147483646 w 131"/>
                  <a:gd name="T41" fmla="*/ 2147483646 h 134"/>
                  <a:gd name="T42" fmla="*/ 2147483646 w 131"/>
                  <a:gd name="T43" fmla="*/ 2147483646 h 134"/>
                  <a:gd name="T44" fmla="*/ 2147483646 w 131"/>
                  <a:gd name="T45" fmla="*/ 2147483646 h 134"/>
                  <a:gd name="T46" fmla="*/ 2147483646 w 131"/>
                  <a:gd name="T47" fmla="*/ 0 h 134"/>
                  <a:gd name="T48" fmla="*/ 2147483646 w 131"/>
                  <a:gd name="T49" fmla="*/ 2147483646 h 134"/>
                  <a:gd name="T50" fmla="*/ 2147483646 w 131"/>
                  <a:gd name="T51" fmla="*/ 2147483646 h 134"/>
                  <a:gd name="T52" fmla="*/ 2147483646 w 131"/>
                  <a:gd name="T53" fmla="*/ 2147483646 h 134"/>
                  <a:gd name="T54" fmla="*/ 2147483646 w 131"/>
                  <a:gd name="T55" fmla="*/ 2147483646 h 134"/>
                  <a:gd name="T56" fmla="*/ 0 w 131"/>
                  <a:gd name="T57" fmla="*/ 2147483646 h 134"/>
                  <a:gd name="T58" fmla="*/ 2147483646 w 131"/>
                  <a:gd name="T59" fmla="*/ 2147483646 h 134"/>
                  <a:gd name="T60" fmla="*/ 2147483646 w 131"/>
                  <a:gd name="T61" fmla="*/ 2147483646 h 134"/>
                  <a:gd name="T62" fmla="*/ 2147483646 w 131"/>
                  <a:gd name="T63" fmla="*/ 2147483646 h 134"/>
                  <a:gd name="T64" fmla="*/ 2147483646 w 131"/>
                  <a:gd name="T65" fmla="*/ 2147483646 h 134"/>
                  <a:gd name="T66" fmla="*/ 2147483646 w 131"/>
                  <a:gd name="T67" fmla="*/ 2147483646 h 134"/>
                  <a:gd name="T68" fmla="*/ 2147483646 w 131"/>
                  <a:gd name="T69" fmla="*/ 2147483646 h 134"/>
                  <a:gd name="T70" fmla="*/ 2147483646 w 131"/>
                  <a:gd name="T71" fmla="*/ 2147483646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 name="组合 2"/>
          <p:cNvGrpSpPr/>
          <p:nvPr/>
        </p:nvGrpSpPr>
        <p:grpSpPr>
          <a:xfrm>
            <a:off x="3988168" y="2242551"/>
            <a:ext cx="2054538" cy="2340111"/>
            <a:chOff x="3988168" y="2242551"/>
            <a:chExt cx="2054538" cy="2340111"/>
          </a:xfrm>
        </p:grpSpPr>
        <p:sp>
          <p:nvSpPr>
            <p:cNvPr id="28" name="任意多边形 27"/>
            <p:cNvSpPr/>
            <p:nvPr/>
          </p:nvSpPr>
          <p:spPr>
            <a:xfrm>
              <a:off x="4019023" y="2490434"/>
              <a:ext cx="1819396" cy="2092228"/>
            </a:xfrm>
            <a:custGeom>
              <a:avLst/>
              <a:gdLst>
                <a:gd name="connsiteX0" fmla="*/ 798982 w 1599440"/>
                <a:gd name="connsiteY0" fmla="*/ 0 h 1839288"/>
                <a:gd name="connsiteX1" fmla="*/ 1596524 w 1599440"/>
                <a:gd name="connsiteY1" fmla="*/ 460461 h 1839288"/>
                <a:gd name="connsiteX2" fmla="*/ 1599440 w 1599440"/>
                <a:gd name="connsiteY2" fmla="*/ 1381363 h 1839288"/>
                <a:gd name="connsiteX3" fmla="*/ 800458 w 1599440"/>
                <a:gd name="connsiteY3" fmla="*/ 1839288 h 1839288"/>
                <a:gd name="connsiteX4" fmla="*/ 2916 w 1599440"/>
                <a:gd name="connsiteY4" fmla="*/ 1378827 h 1839288"/>
                <a:gd name="connsiteX5" fmla="*/ 0 w 1599440"/>
                <a:gd name="connsiteY5" fmla="*/ 457925 h 18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440" h="1839288">
                  <a:moveTo>
                    <a:pt x="798982" y="0"/>
                  </a:moveTo>
                  <a:lnTo>
                    <a:pt x="1596524" y="460461"/>
                  </a:lnTo>
                  <a:lnTo>
                    <a:pt x="1599440" y="1381363"/>
                  </a:lnTo>
                  <a:lnTo>
                    <a:pt x="800458" y="1839288"/>
                  </a:lnTo>
                  <a:lnTo>
                    <a:pt x="2916" y="1378827"/>
                  </a:lnTo>
                  <a:lnTo>
                    <a:pt x="0" y="457925"/>
                  </a:lnTo>
                  <a:close/>
                </a:path>
              </a:pathLst>
            </a:cu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228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032504" y="2505364"/>
              <a:ext cx="1302949" cy="984519"/>
            </a:xfrm>
            <a:custGeom>
              <a:avLst/>
              <a:gdLst>
                <a:gd name="connsiteX0" fmla="*/ 908859 w 1316981"/>
                <a:gd name="connsiteY0" fmla="*/ 0 h 995122"/>
                <a:gd name="connsiteX1" fmla="*/ 1316981 w 1316981"/>
                <a:gd name="connsiteY1" fmla="*/ 235630 h 995122"/>
                <a:gd name="connsiteX2" fmla="*/ 1502 w 1316981"/>
                <a:gd name="connsiteY2" fmla="*/ 995122 h 995122"/>
                <a:gd name="connsiteX3" fmla="*/ 0 w 1316981"/>
                <a:gd name="connsiteY3" fmla="*/ 520899 h 995122"/>
              </a:gdLst>
              <a:ahLst/>
              <a:cxnLst>
                <a:cxn ang="0">
                  <a:pos x="connsiteX0" y="connsiteY0"/>
                </a:cxn>
                <a:cxn ang="0">
                  <a:pos x="connsiteX1" y="connsiteY1"/>
                </a:cxn>
                <a:cxn ang="0">
                  <a:pos x="connsiteX2" y="connsiteY2"/>
                </a:cxn>
                <a:cxn ang="0">
                  <a:pos x="connsiteX3" y="connsiteY3"/>
                </a:cxn>
              </a:cxnLst>
              <a:rect l="l" t="t" r="r" b="b"/>
              <a:pathLst>
                <a:path w="1316981" h="995122">
                  <a:moveTo>
                    <a:pt x="908859" y="0"/>
                  </a:moveTo>
                  <a:lnTo>
                    <a:pt x="1316981" y="235630"/>
                  </a:lnTo>
                  <a:lnTo>
                    <a:pt x="1502" y="995122"/>
                  </a:lnTo>
                  <a:lnTo>
                    <a:pt x="0" y="520899"/>
                  </a:lnTo>
                  <a:close/>
                </a:path>
              </a:pathLst>
            </a:custGeom>
            <a:solidFill>
              <a:srgbClr val="034099"/>
            </a:solidFill>
            <a:ln w="25400">
              <a:solidFill>
                <a:schemeClr val="accent1">
                  <a:shade val="50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椭圆 29"/>
            <p:cNvSpPr/>
            <p:nvPr/>
          </p:nvSpPr>
          <p:spPr>
            <a:xfrm>
              <a:off x="4085580" y="2339963"/>
              <a:ext cx="728283" cy="728283"/>
            </a:xfrm>
            <a:prstGeom prst="ellipse">
              <a:avLst/>
            </a:prstGeom>
            <a:solidFill>
              <a:srgbClr val="034099"/>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文本框 30"/>
            <p:cNvSpPr txBox="1"/>
            <p:nvPr/>
          </p:nvSpPr>
          <p:spPr>
            <a:xfrm>
              <a:off x="4020442" y="3388882"/>
              <a:ext cx="731520" cy="646331"/>
            </a:xfrm>
            <a:prstGeom prst="rect">
              <a:avLst/>
            </a:prstGeom>
            <a:noFill/>
          </p:spPr>
          <p:txBody>
            <a:bodyPr wrap="square" rtlCol="0">
              <a:spAutoFit/>
            </a:bodyPr>
            <a:lstStyle/>
            <a:p>
              <a:pPr algn="ctr"/>
              <a:r>
                <a:rPr lang="en-US" altLang="zh-CN" sz="3600" dirty="0">
                  <a:solidFill>
                    <a:srgbClr val="034099"/>
                  </a:solidFill>
                  <a:latin typeface="Broadway" panose="04040905080B02020502" pitchFamily="82" charset="0"/>
                </a:rPr>
                <a:t>B</a:t>
              </a:r>
              <a:endParaRPr lang="zh-CN" altLang="en-US" sz="3600" dirty="0">
                <a:solidFill>
                  <a:srgbClr val="034099"/>
                </a:solidFill>
                <a:latin typeface="Broadway" panose="04040905080B02020502" pitchFamily="82" charset="0"/>
              </a:endParaRPr>
            </a:p>
          </p:txBody>
        </p:sp>
        <p:sp>
          <p:nvSpPr>
            <p:cNvPr id="32" name="文本框 31"/>
            <p:cNvSpPr txBox="1"/>
            <p:nvPr/>
          </p:nvSpPr>
          <p:spPr>
            <a:xfrm>
              <a:off x="4250390" y="3111052"/>
              <a:ext cx="1792316"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添加标题</a:t>
              </a:r>
            </a:p>
          </p:txBody>
        </p:sp>
        <p:sp>
          <p:nvSpPr>
            <p:cNvPr id="33" name="文本框 32"/>
            <p:cNvSpPr txBox="1"/>
            <p:nvPr/>
          </p:nvSpPr>
          <p:spPr>
            <a:xfrm>
              <a:off x="4599955" y="3356246"/>
              <a:ext cx="1077251" cy="898836"/>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请在此添加您所需要的文字请在此添加您所需要的文字</a:t>
              </a:r>
            </a:p>
          </p:txBody>
        </p:sp>
        <p:sp>
          <p:nvSpPr>
            <p:cNvPr id="35" name="椭圆 34"/>
            <p:cNvSpPr/>
            <p:nvPr/>
          </p:nvSpPr>
          <p:spPr>
            <a:xfrm>
              <a:off x="3988168" y="2242551"/>
              <a:ext cx="923106" cy="9231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MH_Other_8"/>
            <p:cNvSpPr/>
            <p:nvPr>
              <p:custDataLst>
                <p:tags r:id="rId2"/>
              </p:custDataLst>
            </p:nvPr>
          </p:nvSpPr>
          <p:spPr bwMode="auto">
            <a:xfrm>
              <a:off x="4261987" y="2499221"/>
              <a:ext cx="375468" cy="375467"/>
            </a:xfrm>
            <a:custGeom>
              <a:avLst/>
              <a:gdLst>
                <a:gd name="T0" fmla="*/ 426752 w 875300"/>
                <a:gd name="T1" fmla="*/ 166392 h 874712"/>
                <a:gd name="T2" fmla="*/ 757454 w 875300"/>
                <a:gd name="T3" fmla="*/ 560207 h 874712"/>
                <a:gd name="T4" fmla="*/ 757454 w 875300"/>
                <a:gd name="T5" fmla="*/ 839159 h 874712"/>
                <a:gd name="T6" fmla="*/ 716794 w 875300"/>
                <a:gd name="T7" fmla="*/ 874712 h 874712"/>
                <a:gd name="T8" fmla="*/ 502651 w 875300"/>
                <a:gd name="T9" fmla="*/ 874712 h 874712"/>
                <a:gd name="T10" fmla="*/ 502651 w 875300"/>
                <a:gd name="T11" fmla="*/ 623108 h 874712"/>
                <a:gd name="T12" fmla="*/ 353564 w 875300"/>
                <a:gd name="T13" fmla="*/ 623108 h 874712"/>
                <a:gd name="T14" fmla="*/ 353564 w 875300"/>
                <a:gd name="T15" fmla="*/ 874712 h 874712"/>
                <a:gd name="T16" fmla="*/ 136711 w 875300"/>
                <a:gd name="T17" fmla="*/ 874712 h 874712"/>
                <a:gd name="T18" fmla="*/ 93338 w 875300"/>
                <a:gd name="T19" fmla="*/ 839159 h 874712"/>
                <a:gd name="T20" fmla="*/ 93338 w 875300"/>
                <a:gd name="T21" fmla="*/ 590290 h 874712"/>
                <a:gd name="T22" fmla="*/ 426752 w 875300"/>
                <a:gd name="T23" fmla="*/ 166392 h 874712"/>
                <a:gd name="T24" fmla="*/ 424504 w 875300"/>
                <a:gd name="T25" fmla="*/ 0 h 874712"/>
                <a:gd name="T26" fmla="*/ 454347 w 875300"/>
                <a:gd name="T27" fmla="*/ 13668 h 874712"/>
                <a:gd name="T28" fmla="*/ 861302 w 875300"/>
                <a:gd name="T29" fmla="*/ 502985 h 874712"/>
                <a:gd name="T30" fmla="*/ 855876 w 875300"/>
                <a:gd name="T31" fmla="*/ 560390 h 874712"/>
                <a:gd name="T32" fmla="*/ 807041 w 875300"/>
                <a:gd name="T33" fmla="*/ 565858 h 874712"/>
                <a:gd name="T34" fmla="*/ 427217 w 875300"/>
                <a:gd name="T35" fmla="*/ 114812 h 874712"/>
                <a:gd name="T36" fmla="*/ 60958 w 875300"/>
                <a:gd name="T37" fmla="*/ 576792 h 874712"/>
                <a:gd name="T38" fmla="*/ 12125 w 875300"/>
                <a:gd name="T39" fmla="*/ 571325 h 874712"/>
                <a:gd name="T40" fmla="*/ 6695 w 875300"/>
                <a:gd name="T41" fmla="*/ 513919 h 874712"/>
                <a:gd name="T42" fmla="*/ 394661 w 875300"/>
                <a:gd name="T43" fmla="*/ 13668 h 874712"/>
                <a:gd name="T44" fmla="*/ 424504 w 875300"/>
                <a:gd name="T45" fmla="*/ 0 h 874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75300" h="874712">
                  <a:moveTo>
                    <a:pt x="429913" y="166392"/>
                  </a:moveTo>
                  <a:cubicBezTo>
                    <a:pt x="429913" y="166392"/>
                    <a:pt x="763064" y="541063"/>
                    <a:pt x="763064" y="560207"/>
                  </a:cubicBezTo>
                  <a:cubicBezTo>
                    <a:pt x="763064" y="560207"/>
                    <a:pt x="763064" y="560207"/>
                    <a:pt x="763064" y="839159"/>
                  </a:cubicBezTo>
                  <a:cubicBezTo>
                    <a:pt x="763064" y="858303"/>
                    <a:pt x="743949" y="874712"/>
                    <a:pt x="722103" y="874712"/>
                  </a:cubicBezTo>
                  <a:cubicBezTo>
                    <a:pt x="722103" y="874712"/>
                    <a:pt x="722103" y="874712"/>
                    <a:pt x="506374" y="874712"/>
                  </a:cubicBezTo>
                  <a:cubicBezTo>
                    <a:pt x="506374" y="874712"/>
                    <a:pt x="506374" y="874712"/>
                    <a:pt x="506374" y="623108"/>
                  </a:cubicBezTo>
                  <a:cubicBezTo>
                    <a:pt x="506374" y="623108"/>
                    <a:pt x="506374" y="623108"/>
                    <a:pt x="356183" y="623108"/>
                  </a:cubicBezTo>
                  <a:cubicBezTo>
                    <a:pt x="356183" y="623108"/>
                    <a:pt x="356183" y="623108"/>
                    <a:pt x="356183" y="874712"/>
                  </a:cubicBezTo>
                  <a:cubicBezTo>
                    <a:pt x="356183" y="874712"/>
                    <a:pt x="356183" y="874712"/>
                    <a:pt x="137723" y="874712"/>
                  </a:cubicBezTo>
                  <a:cubicBezTo>
                    <a:pt x="113146" y="874712"/>
                    <a:pt x="94031" y="858303"/>
                    <a:pt x="94031" y="839159"/>
                  </a:cubicBezTo>
                  <a:cubicBezTo>
                    <a:pt x="94031" y="839159"/>
                    <a:pt x="94031" y="839159"/>
                    <a:pt x="94031" y="590290"/>
                  </a:cubicBezTo>
                  <a:cubicBezTo>
                    <a:pt x="94031" y="590290"/>
                    <a:pt x="94031" y="590290"/>
                    <a:pt x="429913" y="166392"/>
                  </a:cubicBezTo>
                  <a:close/>
                  <a:moveTo>
                    <a:pt x="427648" y="0"/>
                  </a:moveTo>
                  <a:cubicBezTo>
                    <a:pt x="438581" y="0"/>
                    <a:pt x="449513" y="2734"/>
                    <a:pt x="457713" y="13668"/>
                  </a:cubicBezTo>
                  <a:cubicBezTo>
                    <a:pt x="463179" y="19135"/>
                    <a:pt x="867682" y="502985"/>
                    <a:pt x="867682" y="502985"/>
                  </a:cubicBezTo>
                  <a:cubicBezTo>
                    <a:pt x="878614" y="516653"/>
                    <a:pt x="878614" y="543989"/>
                    <a:pt x="862215" y="560390"/>
                  </a:cubicBezTo>
                  <a:cubicBezTo>
                    <a:pt x="848550" y="579526"/>
                    <a:pt x="826685" y="582259"/>
                    <a:pt x="813019" y="565858"/>
                  </a:cubicBezTo>
                  <a:cubicBezTo>
                    <a:pt x="813019" y="565858"/>
                    <a:pt x="813019" y="565858"/>
                    <a:pt x="430381" y="114812"/>
                  </a:cubicBezTo>
                  <a:cubicBezTo>
                    <a:pt x="430381" y="114812"/>
                    <a:pt x="430381" y="114812"/>
                    <a:pt x="61409" y="576792"/>
                  </a:cubicBezTo>
                  <a:cubicBezTo>
                    <a:pt x="50477" y="590460"/>
                    <a:pt x="28612" y="587727"/>
                    <a:pt x="12213" y="571325"/>
                  </a:cubicBezTo>
                  <a:cubicBezTo>
                    <a:pt x="-1453" y="554923"/>
                    <a:pt x="-4186" y="530321"/>
                    <a:pt x="6747" y="513919"/>
                  </a:cubicBezTo>
                  <a:cubicBezTo>
                    <a:pt x="6747" y="513919"/>
                    <a:pt x="392117" y="21869"/>
                    <a:pt x="397584" y="13668"/>
                  </a:cubicBezTo>
                  <a:cubicBezTo>
                    <a:pt x="405783" y="2734"/>
                    <a:pt x="416716" y="0"/>
                    <a:pt x="427648" y="0"/>
                  </a:cubicBezTo>
                  <a:close/>
                </a:path>
              </a:pathLst>
            </a:custGeom>
            <a:solidFill>
              <a:schemeClr val="bg1"/>
            </a:solidFill>
            <a:ln>
              <a:noFill/>
            </a:ln>
          </p:spPr>
          <p:txBody>
            <a:bodyPr/>
            <a:lstStyle/>
            <a:p>
              <a:endParaRPr lang="zh-CN" altLang="en-US" dirty="0"/>
            </a:p>
          </p:txBody>
        </p:sp>
      </p:grpSp>
      <p:grpSp>
        <p:nvGrpSpPr>
          <p:cNvPr id="6" name="组合 5"/>
          <p:cNvGrpSpPr/>
          <p:nvPr/>
        </p:nvGrpSpPr>
        <p:grpSpPr>
          <a:xfrm>
            <a:off x="8544126" y="2242551"/>
            <a:ext cx="2054538" cy="2340111"/>
            <a:chOff x="8544126" y="2242551"/>
            <a:chExt cx="2054538" cy="2340111"/>
          </a:xfrm>
        </p:grpSpPr>
        <p:sp>
          <p:nvSpPr>
            <p:cNvPr id="46" name="任意多边形 45"/>
            <p:cNvSpPr/>
            <p:nvPr/>
          </p:nvSpPr>
          <p:spPr>
            <a:xfrm>
              <a:off x="8574981" y="2490434"/>
              <a:ext cx="1819396" cy="2092228"/>
            </a:xfrm>
            <a:custGeom>
              <a:avLst/>
              <a:gdLst>
                <a:gd name="connsiteX0" fmla="*/ 798982 w 1599440"/>
                <a:gd name="connsiteY0" fmla="*/ 0 h 1839288"/>
                <a:gd name="connsiteX1" fmla="*/ 1596524 w 1599440"/>
                <a:gd name="connsiteY1" fmla="*/ 460461 h 1839288"/>
                <a:gd name="connsiteX2" fmla="*/ 1599440 w 1599440"/>
                <a:gd name="connsiteY2" fmla="*/ 1381363 h 1839288"/>
                <a:gd name="connsiteX3" fmla="*/ 800458 w 1599440"/>
                <a:gd name="connsiteY3" fmla="*/ 1839288 h 1839288"/>
                <a:gd name="connsiteX4" fmla="*/ 2916 w 1599440"/>
                <a:gd name="connsiteY4" fmla="*/ 1378827 h 1839288"/>
                <a:gd name="connsiteX5" fmla="*/ 0 w 1599440"/>
                <a:gd name="connsiteY5" fmla="*/ 457925 h 18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440" h="1839288">
                  <a:moveTo>
                    <a:pt x="798982" y="0"/>
                  </a:moveTo>
                  <a:lnTo>
                    <a:pt x="1596524" y="460461"/>
                  </a:lnTo>
                  <a:lnTo>
                    <a:pt x="1599440" y="1381363"/>
                  </a:lnTo>
                  <a:lnTo>
                    <a:pt x="800458" y="1839288"/>
                  </a:lnTo>
                  <a:lnTo>
                    <a:pt x="2916" y="1378827"/>
                  </a:lnTo>
                  <a:lnTo>
                    <a:pt x="0" y="457925"/>
                  </a:lnTo>
                  <a:close/>
                </a:path>
              </a:pathLst>
            </a:cu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228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588462" y="2505364"/>
              <a:ext cx="1302949" cy="984519"/>
            </a:xfrm>
            <a:custGeom>
              <a:avLst/>
              <a:gdLst>
                <a:gd name="connsiteX0" fmla="*/ 908859 w 1316981"/>
                <a:gd name="connsiteY0" fmla="*/ 0 h 995122"/>
                <a:gd name="connsiteX1" fmla="*/ 1316981 w 1316981"/>
                <a:gd name="connsiteY1" fmla="*/ 235630 h 995122"/>
                <a:gd name="connsiteX2" fmla="*/ 1502 w 1316981"/>
                <a:gd name="connsiteY2" fmla="*/ 995122 h 995122"/>
                <a:gd name="connsiteX3" fmla="*/ 0 w 1316981"/>
                <a:gd name="connsiteY3" fmla="*/ 520899 h 995122"/>
              </a:gdLst>
              <a:ahLst/>
              <a:cxnLst>
                <a:cxn ang="0">
                  <a:pos x="connsiteX0" y="connsiteY0"/>
                </a:cxn>
                <a:cxn ang="0">
                  <a:pos x="connsiteX1" y="connsiteY1"/>
                </a:cxn>
                <a:cxn ang="0">
                  <a:pos x="connsiteX2" y="connsiteY2"/>
                </a:cxn>
                <a:cxn ang="0">
                  <a:pos x="connsiteX3" y="connsiteY3"/>
                </a:cxn>
              </a:cxnLst>
              <a:rect l="l" t="t" r="r" b="b"/>
              <a:pathLst>
                <a:path w="1316981" h="995122">
                  <a:moveTo>
                    <a:pt x="908859" y="0"/>
                  </a:moveTo>
                  <a:lnTo>
                    <a:pt x="1316981" y="235630"/>
                  </a:lnTo>
                  <a:lnTo>
                    <a:pt x="1502" y="995122"/>
                  </a:lnTo>
                  <a:lnTo>
                    <a:pt x="0" y="520899"/>
                  </a:lnTo>
                  <a:close/>
                </a:path>
              </a:pathLst>
            </a:custGeom>
            <a:solidFill>
              <a:srgbClr val="034099"/>
            </a:solidFill>
            <a:ln w="25400">
              <a:solidFill>
                <a:schemeClr val="accent1">
                  <a:shade val="50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椭圆 47"/>
            <p:cNvSpPr/>
            <p:nvPr/>
          </p:nvSpPr>
          <p:spPr>
            <a:xfrm>
              <a:off x="8641538" y="2339963"/>
              <a:ext cx="728283" cy="728283"/>
            </a:xfrm>
            <a:prstGeom prst="ellipse">
              <a:avLst/>
            </a:prstGeom>
            <a:solidFill>
              <a:srgbClr val="034099"/>
            </a:soli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文本框 48"/>
            <p:cNvSpPr txBox="1"/>
            <p:nvPr/>
          </p:nvSpPr>
          <p:spPr>
            <a:xfrm>
              <a:off x="8576400" y="3388882"/>
              <a:ext cx="731520" cy="646331"/>
            </a:xfrm>
            <a:prstGeom prst="rect">
              <a:avLst/>
            </a:prstGeom>
            <a:noFill/>
          </p:spPr>
          <p:txBody>
            <a:bodyPr wrap="square" rtlCol="0">
              <a:spAutoFit/>
            </a:bodyPr>
            <a:lstStyle/>
            <a:p>
              <a:pPr algn="ctr"/>
              <a:r>
                <a:rPr lang="en-US" altLang="zh-CN" sz="3600" dirty="0">
                  <a:solidFill>
                    <a:srgbClr val="034099"/>
                  </a:solidFill>
                  <a:latin typeface="Broadway" panose="04040905080B02020502" pitchFamily="82" charset="0"/>
                </a:rPr>
                <a:t>D</a:t>
              </a:r>
              <a:endParaRPr lang="zh-CN" altLang="en-US" sz="3600" dirty="0">
                <a:solidFill>
                  <a:srgbClr val="034099"/>
                </a:solidFill>
                <a:latin typeface="Broadway" panose="04040905080B02020502" pitchFamily="82" charset="0"/>
              </a:endParaRPr>
            </a:p>
          </p:txBody>
        </p:sp>
        <p:sp>
          <p:nvSpPr>
            <p:cNvPr id="50" name="文本框 49"/>
            <p:cNvSpPr txBox="1"/>
            <p:nvPr/>
          </p:nvSpPr>
          <p:spPr>
            <a:xfrm>
              <a:off x="8806348" y="3111052"/>
              <a:ext cx="1792316" cy="276999"/>
            </a:xfrm>
            <a:prstGeom prst="rect">
              <a:avLst/>
            </a:prstGeom>
            <a:noFill/>
          </p:spPr>
          <p:txBody>
            <a:bodyPr wrap="square" rtlCol="0">
              <a:spAutoFit/>
            </a:bodyPr>
            <a:lstStyle/>
            <a:p>
              <a:pPr algn="ctr"/>
              <a:r>
                <a:rPr lang="zh-CN" altLang="en-US" sz="1200" b="1" dirty="0">
                  <a:latin typeface="微软雅黑" panose="020B0503020204020204" pitchFamily="34" charset="-122"/>
                  <a:ea typeface="微软雅黑" panose="020B0503020204020204" pitchFamily="34" charset="-122"/>
                </a:rPr>
                <a:t>添加标题</a:t>
              </a:r>
            </a:p>
          </p:txBody>
        </p:sp>
        <p:sp>
          <p:nvSpPr>
            <p:cNvPr id="51" name="文本框 50"/>
            <p:cNvSpPr txBox="1"/>
            <p:nvPr/>
          </p:nvSpPr>
          <p:spPr>
            <a:xfrm>
              <a:off x="9155913" y="3356246"/>
              <a:ext cx="1077251" cy="898836"/>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请在此添加您所需要的文字请在此添加您所需要的文字</a:t>
              </a:r>
            </a:p>
          </p:txBody>
        </p:sp>
        <p:sp>
          <p:nvSpPr>
            <p:cNvPr id="53" name="椭圆 52"/>
            <p:cNvSpPr/>
            <p:nvPr/>
          </p:nvSpPr>
          <p:spPr>
            <a:xfrm>
              <a:off x="8544126" y="2242551"/>
              <a:ext cx="923106" cy="92310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MH_Other_10"/>
            <p:cNvSpPr/>
            <p:nvPr>
              <p:custDataLst>
                <p:tags r:id="rId1"/>
              </p:custDataLst>
            </p:nvPr>
          </p:nvSpPr>
          <p:spPr bwMode="auto">
            <a:xfrm>
              <a:off x="8811779" y="2481810"/>
              <a:ext cx="410220" cy="425212"/>
            </a:xfrm>
            <a:custGeom>
              <a:avLst/>
              <a:gdLst>
                <a:gd name="T0" fmla="*/ 511009 w 956752"/>
                <a:gd name="T1" fmla="*/ 955394 h 990261"/>
                <a:gd name="T2" fmla="*/ 511009 w 956752"/>
                <a:gd name="T3" fmla="*/ 993656 h 990261"/>
                <a:gd name="T4" fmla="*/ 429601 w 956752"/>
                <a:gd name="T5" fmla="*/ 974524 h 990261"/>
                <a:gd name="T6" fmla="*/ 405384 w 956752"/>
                <a:gd name="T7" fmla="*/ 899739 h 990261"/>
                <a:gd name="T8" fmla="*/ 556426 w 956752"/>
                <a:gd name="T9" fmla="*/ 919451 h 990261"/>
                <a:gd name="T10" fmla="*/ 405384 w 956752"/>
                <a:gd name="T11" fmla="*/ 939161 h 990261"/>
                <a:gd name="T12" fmla="*/ 405384 w 956752"/>
                <a:gd name="T13" fmla="*/ 899739 h 990261"/>
                <a:gd name="T14" fmla="*/ 564951 w 956752"/>
                <a:gd name="T15" fmla="*/ 847564 h 990261"/>
                <a:gd name="T16" fmla="*/ 564951 w 956752"/>
                <a:gd name="T17" fmla="*/ 886986 h 990261"/>
                <a:gd name="T18" fmla="*/ 367903 w 956752"/>
                <a:gd name="T19" fmla="*/ 867275 h 990261"/>
                <a:gd name="T20" fmla="*/ 386799 w 956752"/>
                <a:gd name="T21" fmla="*/ 796547 h 990261"/>
                <a:gd name="T22" fmla="*/ 583846 w 956752"/>
                <a:gd name="T23" fmla="*/ 815679 h 990261"/>
                <a:gd name="T24" fmla="*/ 386799 w 956752"/>
                <a:gd name="T25" fmla="*/ 834810 h 990261"/>
                <a:gd name="T26" fmla="*/ 386799 w 956752"/>
                <a:gd name="T27" fmla="*/ 796547 h 990261"/>
                <a:gd name="T28" fmla="*/ 286964 w 956752"/>
                <a:gd name="T29" fmla="*/ 681094 h 990261"/>
                <a:gd name="T30" fmla="*/ 189544 w 956752"/>
                <a:gd name="T31" fmla="*/ 823136 h 990261"/>
                <a:gd name="T32" fmla="*/ 154365 w 956752"/>
                <a:gd name="T33" fmla="*/ 787626 h 990261"/>
                <a:gd name="T34" fmla="*/ 270727 w 956752"/>
                <a:gd name="T35" fmla="*/ 672558 h 990261"/>
                <a:gd name="T36" fmla="*/ 688962 w 956752"/>
                <a:gd name="T37" fmla="*/ 678363 h 990261"/>
                <a:gd name="T38" fmla="*/ 786646 w 956752"/>
                <a:gd name="T39" fmla="*/ 823136 h 990261"/>
                <a:gd name="T40" fmla="*/ 653684 w 956752"/>
                <a:gd name="T41" fmla="*/ 711141 h 990261"/>
                <a:gd name="T42" fmla="*/ 673698 w 956752"/>
                <a:gd name="T43" fmla="*/ 672216 h 990261"/>
                <a:gd name="T44" fmla="*/ 924409 w 956752"/>
                <a:gd name="T45" fmla="*/ 480016 h 990261"/>
                <a:gd name="T46" fmla="*/ 924409 w 956752"/>
                <a:gd name="T47" fmla="*/ 529873 h 990261"/>
                <a:gd name="T48" fmla="*/ 754084 w 956752"/>
                <a:gd name="T49" fmla="*/ 504945 h 990261"/>
                <a:gd name="T50" fmla="*/ 21628 w 956752"/>
                <a:gd name="T51" fmla="*/ 480016 h 990261"/>
                <a:gd name="T52" fmla="*/ 191949 w 956752"/>
                <a:gd name="T53" fmla="*/ 504945 h 990261"/>
                <a:gd name="T54" fmla="*/ 21628 w 956752"/>
                <a:gd name="T55" fmla="*/ 529873 h 990261"/>
                <a:gd name="T56" fmla="*/ 21628 w 956752"/>
                <a:gd name="T57" fmla="*/ 480016 h 990261"/>
                <a:gd name="T58" fmla="*/ 710670 w 956752"/>
                <a:gd name="T59" fmla="*/ 477510 h 990261"/>
                <a:gd name="T60" fmla="*/ 583827 w 956752"/>
                <a:gd name="T61" fmla="*/ 771040 h 990261"/>
                <a:gd name="T62" fmla="*/ 367923 w 956752"/>
                <a:gd name="T63" fmla="*/ 691485 h 990261"/>
                <a:gd name="T64" fmla="*/ 475875 w 956752"/>
                <a:gd name="T65" fmla="*/ 238851 h 990261"/>
                <a:gd name="T66" fmla="*/ 824417 w 956752"/>
                <a:gd name="T67" fmla="*/ 151252 h 990261"/>
                <a:gd name="T68" fmla="*/ 721860 w 956752"/>
                <a:gd name="T69" fmla="*/ 290922 h 990261"/>
                <a:gd name="T70" fmla="*/ 686775 w 956752"/>
                <a:gd name="T71" fmla="*/ 255318 h 990261"/>
                <a:gd name="T72" fmla="*/ 807208 w 956752"/>
                <a:gd name="T73" fmla="*/ 142693 h 990261"/>
                <a:gd name="T74" fmla="*/ 162007 w 956752"/>
                <a:gd name="T75" fmla="*/ 148513 h 990261"/>
                <a:gd name="T76" fmla="*/ 264563 w 956752"/>
                <a:gd name="T77" fmla="*/ 288184 h 990261"/>
                <a:gd name="T78" fmla="*/ 126923 w 956752"/>
                <a:gd name="T79" fmla="*/ 184115 h 990261"/>
                <a:gd name="T80" fmla="*/ 145814 w 956752"/>
                <a:gd name="T81" fmla="*/ 142693 h 990261"/>
                <a:gd name="T82" fmla="*/ 500440 w 956752"/>
                <a:gd name="T83" fmla="*/ 21947 h 990261"/>
                <a:gd name="T84" fmla="*/ 473381 w 956752"/>
                <a:gd name="T85" fmla="*/ 194791 h 990261"/>
                <a:gd name="T86" fmla="*/ 449025 w 956752"/>
                <a:gd name="T87" fmla="*/ 21947 h 990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56752" h="990261">
                  <a:moveTo>
                    <a:pt x="442700" y="952129"/>
                  </a:moveTo>
                  <a:cubicBezTo>
                    <a:pt x="516797" y="952129"/>
                    <a:pt x="516797" y="952129"/>
                    <a:pt x="516797" y="952129"/>
                  </a:cubicBezTo>
                  <a:cubicBezTo>
                    <a:pt x="519541" y="952129"/>
                    <a:pt x="522285" y="960300"/>
                    <a:pt x="522285" y="971195"/>
                  </a:cubicBezTo>
                  <a:cubicBezTo>
                    <a:pt x="522285" y="979366"/>
                    <a:pt x="519541" y="990261"/>
                    <a:pt x="516797" y="990261"/>
                  </a:cubicBezTo>
                  <a:cubicBezTo>
                    <a:pt x="442700" y="990261"/>
                    <a:pt x="442700" y="990261"/>
                    <a:pt x="442700" y="990261"/>
                  </a:cubicBezTo>
                  <a:cubicBezTo>
                    <a:pt x="439956" y="990261"/>
                    <a:pt x="434467" y="979366"/>
                    <a:pt x="434467" y="971195"/>
                  </a:cubicBezTo>
                  <a:cubicBezTo>
                    <a:pt x="434467" y="960300"/>
                    <a:pt x="439956" y="952129"/>
                    <a:pt x="442700" y="952129"/>
                  </a:cubicBezTo>
                  <a:close/>
                  <a:moveTo>
                    <a:pt x="409975" y="896665"/>
                  </a:moveTo>
                  <a:cubicBezTo>
                    <a:pt x="549090" y="896665"/>
                    <a:pt x="549090" y="896665"/>
                    <a:pt x="549090" y="896665"/>
                  </a:cubicBezTo>
                  <a:cubicBezTo>
                    <a:pt x="557273" y="896665"/>
                    <a:pt x="562728" y="905084"/>
                    <a:pt x="562728" y="916309"/>
                  </a:cubicBezTo>
                  <a:cubicBezTo>
                    <a:pt x="562728" y="927533"/>
                    <a:pt x="557273" y="935952"/>
                    <a:pt x="549090" y="935952"/>
                  </a:cubicBezTo>
                  <a:cubicBezTo>
                    <a:pt x="409975" y="935952"/>
                    <a:pt x="409975" y="935952"/>
                    <a:pt x="409975" y="935952"/>
                  </a:cubicBezTo>
                  <a:cubicBezTo>
                    <a:pt x="401792" y="935952"/>
                    <a:pt x="396336" y="927533"/>
                    <a:pt x="396336" y="916309"/>
                  </a:cubicBezTo>
                  <a:cubicBezTo>
                    <a:pt x="396336" y="905084"/>
                    <a:pt x="401792" y="896665"/>
                    <a:pt x="409975" y="896665"/>
                  </a:cubicBezTo>
                  <a:close/>
                  <a:moveTo>
                    <a:pt x="391179" y="844668"/>
                  </a:moveTo>
                  <a:cubicBezTo>
                    <a:pt x="571350" y="844668"/>
                    <a:pt x="571350" y="844668"/>
                    <a:pt x="571350" y="844668"/>
                  </a:cubicBezTo>
                  <a:cubicBezTo>
                    <a:pt x="582270" y="844668"/>
                    <a:pt x="590459" y="853087"/>
                    <a:pt x="590459" y="864312"/>
                  </a:cubicBezTo>
                  <a:cubicBezTo>
                    <a:pt x="590459" y="875536"/>
                    <a:pt x="582270" y="883955"/>
                    <a:pt x="571350" y="883955"/>
                  </a:cubicBezTo>
                  <a:cubicBezTo>
                    <a:pt x="391179" y="883955"/>
                    <a:pt x="391179" y="883955"/>
                    <a:pt x="391179" y="883955"/>
                  </a:cubicBezTo>
                  <a:cubicBezTo>
                    <a:pt x="380260" y="883955"/>
                    <a:pt x="372070" y="875536"/>
                    <a:pt x="372070" y="864312"/>
                  </a:cubicBezTo>
                  <a:cubicBezTo>
                    <a:pt x="372070" y="853087"/>
                    <a:pt x="380260" y="844668"/>
                    <a:pt x="391179" y="844668"/>
                  </a:cubicBezTo>
                  <a:close/>
                  <a:moveTo>
                    <a:pt x="391179" y="793826"/>
                  </a:moveTo>
                  <a:cubicBezTo>
                    <a:pt x="571350" y="793826"/>
                    <a:pt x="571350" y="793826"/>
                    <a:pt x="571350" y="793826"/>
                  </a:cubicBezTo>
                  <a:cubicBezTo>
                    <a:pt x="582270" y="793826"/>
                    <a:pt x="590459" y="801997"/>
                    <a:pt x="590459" y="812892"/>
                  </a:cubicBezTo>
                  <a:cubicBezTo>
                    <a:pt x="590459" y="823787"/>
                    <a:pt x="582270" y="831958"/>
                    <a:pt x="571350" y="831958"/>
                  </a:cubicBezTo>
                  <a:cubicBezTo>
                    <a:pt x="391179" y="831958"/>
                    <a:pt x="391179" y="831958"/>
                    <a:pt x="391179" y="831958"/>
                  </a:cubicBezTo>
                  <a:cubicBezTo>
                    <a:pt x="380260" y="831958"/>
                    <a:pt x="372070" y="823787"/>
                    <a:pt x="372070" y="812892"/>
                  </a:cubicBezTo>
                  <a:cubicBezTo>
                    <a:pt x="372070" y="801997"/>
                    <a:pt x="380260" y="793826"/>
                    <a:pt x="391179" y="793826"/>
                  </a:cubicBezTo>
                  <a:close/>
                  <a:moveTo>
                    <a:pt x="273793" y="670259"/>
                  </a:moveTo>
                  <a:cubicBezTo>
                    <a:pt x="279951" y="670599"/>
                    <a:pt x="286109" y="673322"/>
                    <a:pt x="290214" y="678766"/>
                  </a:cubicBezTo>
                  <a:cubicBezTo>
                    <a:pt x="301161" y="686933"/>
                    <a:pt x="303897" y="700544"/>
                    <a:pt x="295687" y="711433"/>
                  </a:cubicBezTo>
                  <a:lnTo>
                    <a:pt x="191692" y="820324"/>
                  </a:lnTo>
                  <a:cubicBezTo>
                    <a:pt x="183482" y="828491"/>
                    <a:pt x="167061" y="828491"/>
                    <a:pt x="158851" y="817602"/>
                  </a:cubicBezTo>
                  <a:cubicBezTo>
                    <a:pt x="147904" y="809435"/>
                    <a:pt x="147904" y="793102"/>
                    <a:pt x="156114" y="784935"/>
                  </a:cubicBezTo>
                  <a:cubicBezTo>
                    <a:pt x="257373" y="676044"/>
                    <a:pt x="257373" y="676044"/>
                    <a:pt x="257373" y="676044"/>
                  </a:cubicBezTo>
                  <a:cubicBezTo>
                    <a:pt x="261478" y="671960"/>
                    <a:pt x="267636" y="669919"/>
                    <a:pt x="273793" y="670259"/>
                  </a:cubicBezTo>
                  <a:close/>
                  <a:moveTo>
                    <a:pt x="681329" y="669919"/>
                  </a:moveTo>
                  <a:cubicBezTo>
                    <a:pt x="687160" y="669919"/>
                    <a:pt x="692649" y="671961"/>
                    <a:pt x="696765" y="676044"/>
                  </a:cubicBezTo>
                  <a:lnTo>
                    <a:pt x="798305" y="784935"/>
                  </a:lnTo>
                  <a:cubicBezTo>
                    <a:pt x="806538" y="795824"/>
                    <a:pt x="806538" y="809435"/>
                    <a:pt x="795561" y="820324"/>
                  </a:cubicBezTo>
                  <a:cubicBezTo>
                    <a:pt x="784584" y="828491"/>
                    <a:pt x="770862" y="828491"/>
                    <a:pt x="762629" y="820324"/>
                  </a:cubicBezTo>
                  <a:cubicBezTo>
                    <a:pt x="661089" y="708711"/>
                    <a:pt x="661089" y="708711"/>
                    <a:pt x="661089" y="708711"/>
                  </a:cubicBezTo>
                  <a:cubicBezTo>
                    <a:pt x="652856" y="700544"/>
                    <a:pt x="652856" y="686933"/>
                    <a:pt x="663834" y="676044"/>
                  </a:cubicBezTo>
                  <a:cubicBezTo>
                    <a:pt x="669322" y="671961"/>
                    <a:pt x="675497" y="669919"/>
                    <a:pt x="681329" y="669919"/>
                  </a:cubicBezTo>
                  <a:close/>
                  <a:moveTo>
                    <a:pt x="784501" y="478376"/>
                  </a:moveTo>
                  <a:cubicBezTo>
                    <a:pt x="934879" y="478376"/>
                    <a:pt x="934879" y="478376"/>
                    <a:pt x="934879" y="478376"/>
                  </a:cubicBezTo>
                  <a:cubicBezTo>
                    <a:pt x="948550" y="478376"/>
                    <a:pt x="956752" y="489417"/>
                    <a:pt x="956752" y="503219"/>
                  </a:cubicBezTo>
                  <a:cubicBezTo>
                    <a:pt x="956752" y="517021"/>
                    <a:pt x="948550" y="528063"/>
                    <a:pt x="934879" y="528063"/>
                  </a:cubicBezTo>
                  <a:lnTo>
                    <a:pt x="784501" y="528063"/>
                  </a:lnTo>
                  <a:cubicBezTo>
                    <a:pt x="773565" y="528063"/>
                    <a:pt x="762628" y="517021"/>
                    <a:pt x="762628" y="503219"/>
                  </a:cubicBezTo>
                  <a:cubicBezTo>
                    <a:pt x="762628" y="489417"/>
                    <a:pt x="773565" y="478376"/>
                    <a:pt x="784501" y="478376"/>
                  </a:cubicBezTo>
                  <a:close/>
                  <a:moveTo>
                    <a:pt x="21873" y="478376"/>
                  </a:moveTo>
                  <a:lnTo>
                    <a:pt x="172251" y="478376"/>
                  </a:lnTo>
                  <a:cubicBezTo>
                    <a:pt x="185922" y="478376"/>
                    <a:pt x="194124" y="489417"/>
                    <a:pt x="194124" y="503219"/>
                  </a:cubicBezTo>
                  <a:cubicBezTo>
                    <a:pt x="194124" y="517021"/>
                    <a:pt x="185922" y="528063"/>
                    <a:pt x="172251" y="528063"/>
                  </a:cubicBezTo>
                  <a:cubicBezTo>
                    <a:pt x="21873" y="528063"/>
                    <a:pt x="21873" y="528063"/>
                    <a:pt x="21873" y="528063"/>
                  </a:cubicBezTo>
                  <a:cubicBezTo>
                    <a:pt x="10936" y="528063"/>
                    <a:pt x="0" y="517021"/>
                    <a:pt x="0" y="503219"/>
                  </a:cubicBezTo>
                  <a:cubicBezTo>
                    <a:pt x="0" y="489417"/>
                    <a:pt x="10936" y="478376"/>
                    <a:pt x="21873" y="478376"/>
                  </a:cubicBezTo>
                  <a:close/>
                  <a:moveTo>
                    <a:pt x="481265" y="238032"/>
                  </a:moveTo>
                  <a:cubicBezTo>
                    <a:pt x="612275" y="238032"/>
                    <a:pt x="718720" y="344653"/>
                    <a:pt x="718720" y="475880"/>
                  </a:cubicBezTo>
                  <a:cubicBezTo>
                    <a:pt x="718720" y="568832"/>
                    <a:pt x="666862" y="648114"/>
                    <a:pt x="590440" y="689123"/>
                  </a:cubicBezTo>
                  <a:cubicBezTo>
                    <a:pt x="590440" y="689123"/>
                    <a:pt x="590440" y="689123"/>
                    <a:pt x="590440" y="768405"/>
                  </a:cubicBezTo>
                  <a:cubicBezTo>
                    <a:pt x="590440" y="768405"/>
                    <a:pt x="590440" y="768405"/>
                    <a:pt x="372091" y="768405"/>
                  </a:cubicBezTo>
                  <a:cubicBezTo>
                    <a:pt x="372091" y="768405"/>
                    <a:pt x="372091" y="768405"/>
                    <a:pt x="372091" y="689123"/>
                  </a:cubicBezTo>
                  <a:cubicBezTo>
                    <a:pt x="295668" y="648114"/>
                    <a:pt x="243810" y="568832"/>
                    <a:pt x="243810" y="475880"/>
                  </a:cubicBezTo>
                  <a:cubicBezTo>
                    <a:pt x="243810" y="344653"/>
                    <a:pt x="350256" y="238032"/>
                    <a:pt x="481265" y="238032"/>
                  </a:cubicBezTo>
                  <a:close/>
                  <a:moveTo>
                    <a:pt x="816353" y="142203"/>
                  </a:moveTo>
                  <a:cubicBezTo>
                    <a:pt x="822153" y="142544"/>
                    <a:pt x="828294" y="145274"/>
                    <a:pt x="833753" y="150732"/>
                  </a:cubicBezTo>
                  <a:cubicBezTo>
                    <a:pt x="841941" y="158920"/>
                    <a:pt x="844670" y="175297"/>
                    <a:pt x="836482" y="183485"/>
                  </a:cubicBezTo>
                  <a:lnTo>
                    <a:pt x="730036" y="289930"/>
                  </a:lnTo>
                  <a:cubicBezTo>
                    <a:pt x="721848" y="298118"/>
                    <a:pt x="705472" y="295389"/>
                    <a:pt x="697284" y="287200"/>
                  </a:cubicBezTo>
                  <a:cubicBezTo>
                    <a:pt x="686366" y="276283"/>
                    <a:pt x="686366" y="262636"/>
                    <a:pt x="694554" y="254448"/>
                  </a:cubicBezTo>
                  <a:cubicBezTo>
                    <a:pt x="801000" y="148003"/>
                    <a:pt x="801000" y="148003"/>
                    <a:pt x="801000" y="148003"/>
                  </a:cubicBezTo>
                  <a:cubicBezTo>
                    <a:pt x="805094" y="143909"/>
                    <a:pt x="810553" y="141862"/>
                    <a:pt x="816353" y="142203"/>
                  </a:cubicBezTo>
                  <a:close/>
                  <a:moveTo>
                    <a:pt x="147466" y="142203"/>
                  </a:moveTo>
                  <a:cubicBezTo>
                    <a:pt x="153607" y="141862"/>
                    <a:pt x="159748" y="143909"/>
                    <a:pt x="163842" y="148003"/>
                  </a:cubicBezTo>
                  <a:lnTo>
                    <a:pt x="270288" y="254448"/>
                  </a:lnTo>
                  <a:cubicBezTo>
                    <a:pt x="278476" y="262636"/>
                    <a:pt x="278476" y="276283"/>
                    <a:pt x="267559" y="287200"/>
                  </a:cubicBezTo>
                  <a:cubicBezTo>
                    <a:pt x="256641" y="295389"/>
                    <a:pt x="242994" y="298118"/>
                    <a:pt x="234806" y="289930"/>
                  </a:cubicBezTo>
                  <a:cubicBezTo>
                    <a:pt x="128360" y="183485"/>
                    <a:pt x="128360" y="183485"/>
                    <a:pt x="128360" y="183485"/>
                  </a:cubicBezTo>
                  <a:cubicBezTo>
                    <a:pt x="120172" y="175297"/>
                    <a:pt x="120172" y="158920"/>
                    <a:pt x="131089" y="150732"/>
                  </a:cubicBezTo>
                  <a:cubicBezTo>
                    <a:pt x="135183" y="145274"/>
                    <a:pt x="141324" y="142544"/>
                    <a:pt x="147466" y="142203"/>
                  </a:cubicBezTo>
                  <a:close/>
                  <a:moveTo>
                    <a:pt x="478742" y="0"/>
                  </a:moveTo>
                  <a:cubicBezTo>
                    <a:pt x="495162" y="0"/>
                    <a:pt x="506109" y="10936"/>
                    <a:pt x="506109" y="21873"/>
                  </a:cubicBezTo>
                  <a:lnTo>
                    <a:pt x="506109" y="172250"/>
                  </a:lnTo>
                  <a:cubicBezTo>
                    <a:pt x="506109" y="183186"/>
                    <a:pt x="495162" y="194123"/>
                    <a:pt x="478742" y="194123"/>
                  </a:cubicBezTo>
                  <a:cubicBezTo>
                    <a:pt x="465058" y="194123"/>
                    <a:pt x="454111" y="183186"/>
                    <a:pt x="454111" y="172250"/>
                  </a:cubicBezTo>
                  <a:cubicBezTo>
                    <a:pt x="454111" y="21873"/>
                    <a:pt x="454111" y="21873"/>
                    <a:pt x="454111" y="21873"/>
                  </a:cubicBezTo>
                  <a:cubicBezTo>
                    <a:pt x="454111" y="10936"/>
                    <a:pt x="465058" y="0"/>
                    <a:pt x="478742" y="0"/>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26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26000">
                                          <p:cBhvr additive="base">
                                            <p:cTn id="7" dur="500" fill="hold"/>
                                            <p:tgtEl>
                                              <p:spTgt spid="17"/>
                                            </p:tgtEl>
                                            <p:attrNameLst>
                                              <p:attrName>ppt_x</p:attrName>
                                            </p:attrNameLst>
                                          </p:cBhvr>
                                          <p:tavLst>
                                            <p:tav tm="0">
                                              <p:val>
                                                <p:strVal val="0-#ppt_w/2"/>
                                              </p:val>
                                            </p:tav>
                                            <p:tav tm="100000">
                                              <p:val>
                                                <p:strVal val="#ppt_x"/>
                                              </p:val>
                                            </p:tav>
                                          </p:tavLst>
                                        </p:anim>
                                        <p:anim calcmode="lin" valueType="num" p14:bounceEnd="26000">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2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6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26000">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26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26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26000">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2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26000">
                                          <p:cBhvr additive="base">
                                            <p:cTn id="19" dur="500" fill="hold"/>
                                            <p:tgtEl>
                                              <p:spTgt spid="6"/>
                                            </p:tgtEl>
                                            <p:attrNameLst>
                                              <p:attrName>ppt_x</p:attrName>
                                            </p:attrNameLst>
                                          </p:cBhvr>
                                          <p:tavLst>
                                            <p:tav tm="0">
                                              <p:val>
                                                <p:strVal val="1+#ppt_w/2"/>
                                              </p:val>
                                            </p:tav>
                                            <p:tav tm="100000">
                                              <p:val>
                                                <p:strVal val="#ppt_x"/>
                                              </p:val>
                                            </p:tav>
                                          </p:tavLst>
                                        </p:anim>
                                        <p:anim calcmode="lin" valueType="num" p14:bounceEnd="26000">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a:off x="8024327" y="3331823"/>
            <a:ext cx="3339965" cy="0"/>
          </a:xfrm>
          <a:prstGeom prst="line">
            <a:avLst/>
          </a:prstGeom>
          <a:ln w="1270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944821" y="5393646"/>
            <a:ext cx="5419471" cy="0"/>
          </a:xfrm>
          <a:prstGeom prst="line">
            <a:avLst/>
          </a:prstGeom>
          <a:ln w="1270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17170" y="3331823"/>
            <a:ext cx="3337589" cy="0"/>
          </a:xfrm>
          <a:prstGeom prst="line">
            <a:avLst/>
          </a:prstGeom>
          <a:ln w="1270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p:txBody>
          <a:bodyPr/>
          <a:lstStyle/>
          <a:p>
            <a:r>
              <a:rPr lang="zh-CN" altLang="en-US" dirty="0"/>
              <a:t>改进措施</a:t>
            </a:r>
          </a:p>
          <a:p>
            <a:endParaRPr lang="zh-CN" altLang="en-US" dirty="0"/>
          </a:p>
        </p:txBody>
      </p:sp>
      <p:sp>
        <p:nvSpPr>
          <p:cNvPr id="4" name="灯片编号占位符 3"/>
          <p:cNvSpPr>
            <a:spLocks noGrp="1"/>
          </p:cNvSpPr>
          <p:nvPr>
            <p:ph type="sldNum" sz="quarter" idx="12"/>
          </p:nvPr>
        </p:nvSpPr>
        <p:spPr/>
        <p:txBody>
          <a:bodyPr/>
          <a:lstStyle/>
          <a:p>
            <a:fld id="{86ED801C-AABB-4A22-A8FC-C2F77D66D86C}" type="slidenum">
              <a:rPr lang="zh-CN" altLang="en-US" smtClean="0"/>
              <a:t>16</a:t>
            </a:fld>
            <a:endParaRPr lang="zh-CN" altLang="en-US" dirty="0"/>
          </a:p>
        </p:txBody>
      </p:sp>
      <p:sp>
        <p:nvSpPr>
          <p:cNvPr id="36" name="文本框 35"/>
          <p:cNvSpPr txBox="1"/>
          <p:nvPr/>
        </p:nvSpPr>
        <p:spPr>
          <a:xfrm>
            <a:off x="8438601" y="1952308"/>
            <a:ext cx="3074979" cy="1384995"/>
          </a:xfrm>
          <a:prstGeom prst="rect">
            <a:avLst/>
          </a:prstGeom>
          <a:noFill/>
        </p:spPr>
        <p:txBody>
          <a:bodyPr wrap="square" rtlCol="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a:t>
            </a:r>
          </a:p>
        </p:txBody>
      </p:sp>
      <p:sp>
        <p:nvSpPr>
          <p:cNvPr id="45" name="文本框 44"/>
          <p:cNvSpPr txBox="1"/>
          <p:nvPr/>
        </p:nvSpPr>
        <p:spPr>
          <a:xfrm>
            <a:off x="8438601" y="3987265"/>
            <a:ext cx="3074979" cy="1384995"/>
          </a:xfrm>
          <a:prstGeom prst="rect">
            <a:avLst/>
          </a:prstGeom>
          <a:noFill/>
        </p:spPr>
        <p:txBody>
          <a:bodyPr wrap="square" rtlCol="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a:t>
            </a:r>
          </a:p>
        </p:txBody>
      </p:sp>
      <p:sp>
        <p:nvSpPr>
          <p:cNvPr id="46" name="文本框 45"/>
          <p:cNvSpPr txBox="1"/>
          <p:nvPr/>
        </p:nvSpPr>
        <p:spPr>
          <a:xfrm>
            <a:off x="759475" y="1952308"/>
            <a:ext cx="3074979" cy="1384995"/>
          </a:xfrm>
          <a:prstGeom prst="rect">
            <a:avLst/>
          </a:prstGeom>
          <a:noFill/>
        </p:spPr>
        <p:txBody>
          <a:bodyPr wrap="square" rtlCol="0">
            <a:spAutoFit/>
          </a:bodyPr>
          <a:lstStyle/>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a:t>
            </a:r>
          </a:p>
        </p:txBody>
      </p:sp>
      <p:grpSp>
        <p:nvGrpSpPr>
          <p:cNvPr id="3" name="组合 2"/>
          <p:cNvGrpSpPr/>
          <p:nvPr/>
        </p:nvGrpSpPr>
        <p:grpSpPr>
          <a:xfrm>
            <a:off x="3804540" y="2026932"/>
            <a:ext cx="4560056" cy="3449899"/>
            <a:chOff x="3804540" y="2026932"/>
            <a:chExt cx="4560056" cy="3449899"/>
          </a:xfrm>
        </p:grpSpPr>
        <p:grpSp>
          <p:nvGrpSpPr>
            <p:cNvPr id="37" name="组合 36"/>
            <p:cNvGrpSpPr/>
            <p:nvPr/>
          </p:nvGrpSpPr>
          <p:grpSpPr>
            <a:xfrm>
              <a:off x="3953828" y="2026932"/>
              <a:ext cx="4284344" cy="3449899"/>
              <a:chOff x="3478725" y="1317805"/>
              <a:chExt cx="5550946" cy="4469810"/>
            </a:xfrm>
          </p:grpSpPr>
          <p:sp>
            <p:nvSpPr>
              <p:cNvPr id="31" name="任意多边形 30"/>
              <p:cNvSpPr/>
              <p:nvPr/>
            </p:nvSpPr>
            <p:spPr>
              <a:xfrm>
                <a:off x="6788030" y="1753497"/>
                <a:ext cx="2241641" cy="2624866"/>
              </a:xfrm>
              <a:custGeom>
                <a:avLst/>
                <a:gdLst>
                  <a:gd name="connsiteX0" fmla="*/ 929208 w 2241641"/>
                  <a:gd name="connsiteY0" fmla="*/ 0 h 2624866"/>
                  <a:gd name="connsiteX1" fmla="*/ 2241641 w 2241641"/>
                  <a:gd name="connsiteY1" fmla="*/ 1312433 h 2624866"/>
                  <a:gd name="connsiteX2" fmla="*/ 929208 w 2241641"/>
                  <a:gd name="connsiteY2" fmla="*/ 2624866 h 2624866"/>
                  <a:gd name="connsiteX3" fmla="*/ 1178 w 2241641"/>
                  <a:gd name="connsiteY3" fmla="*/ 2240464 h 2624866"/>
                  <a:gd name="connsiteX4" fmla="*/ 0 w 2241641"/>
                  <a:gd name="connsiteY4" fmla="*/ 2239167 h 2624866"/>
                  <a:gd name="connsiteX5" fmla="*/ 426070 w 2241641"/>
                  <a:gd name="connsiteY5" fmla="*/ 1813098 h 2624866"/>
                  <a:gd name="connsiteX6" fmla="*/ 427189 w 2241641"/>
                  <a:gd name="connsiteY6" fmla="*/ 1814454 h 2624866"/>
                  <a:gd name="connsiteX7" fmla="*/ 929209 w 2241641"/>
                  <a:gd name="connsiteY7" fmla="*/ 2022398 h 2624866"/>
                  <a:gd name="connsiteX8" fmla="*/ 1639173 w 2241641"/>
                  <a:gd name="connsiteY8" fmla="*/ 1312434 h 2624866"/>
                  <a:gd name="connsiteX9" fmla="*/ 929209 w 2241641"/>
                  <a:gd name="connsiteY9" fmla="*/ 602470 h 2624866"/>
                  <a:gd name="connsiteX10" fmla="*/ 427189 w 2241641"/>
                  <a:gd name="connsiteY10" fmla="*/ 810414 h 2624866"/>
                  <a:gd name="connsiteX11" fmla="*/ 426070 w 2241641"/>
                  <a:gd name="connsiteY11" fmla="*/ 811770 h 2624866"/>
                  <a:gd name="connsiteX12" fmla="*/ 0 w 2241641"/>
                  <a:gd name="connsiteY12" fmla="*/ 385699 h 2624866"/>
                  <a:gd name="connsiteX13" fmla="*/ 1178 w 2241641"/>
                  <a:gd name="connsiteY13" fmla="*/ 384403 h 2624866"/>
                  <a:gd name="connsiteX14" fmla="*/ 929208 w 2241641"/>
                  <a:gd name="connsiteY14" fmla="*/ 0 h 26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1641" h="2624866">
                    <a:moveTo>
                      <a:pt x="929208" y="0"/>
                    </a:moveTo>
                    <a:cubicBezTo>
                      <a:pt x="1654045" y="0"/>
                      <a:pt x="2241641" y="587596"/>
                      <a:pt x="2241641" y="1312433"/>
                    </a:cubicBezTo>
                    <a:cubicBezTo>
                      <a:pt x="2241641" y="2037270"/>
                      <a:pt x="1654045" y="2624866"/>
                      <a:pt x="929208" y="2624866"/>
                    </a:cubicBezTo>
                    <a:cubicBezTo>
                      <a:pt x="566790" y="2624866"/>
                      <a:pt x="238682" y="2477967"/>
                      <a:pt x="1178" y="2240464"/>
                    </a:cubicBezTo>
                    <a:lnTo>
                      <a:pt x="0" y="2239167"/>
                    </a:lnTo>
                    <a:lnTo>
                      <a:pt x="426070" y="1813098"/>
                    </a:lnTo>
                    <a:lnTo>
                      <a:pt x="427189" y="1814454"/>
                    </a:lnTo>
                    <a:cubicBezTo>
                      <a:pt x="555667" y="1942933"/>
                      <a:pt x="733158" y="2022398"/>
                      <a:pt x="929209" y="2022398"/>
                    </a:cubicBezTo>
                    <a:cubicBezTo>
                      <a:pt x="1321311" y="2022398"/>
                      <a:pt x="1639173" y="1704536"/>
                      <a:pt x="1639173" y="1312434"/>
                    </a:cubicBezTo>
                    <a:cubicBezTo>
                      <a:pt x="1639173" y="920332"/>
                      <a:pt x="1321311" y="602470"/>
                      <a:pt x="929209" y="602470"/>
                    </a:cubicBezTo>
                    <a:cubicBezTo>
                      <a:pt x="733158" y="602470"/>
                      <a:pt x="555667" y="681936"/>
                      <a:pt x="427189" y="810414"/>
                    </a:cubicBezTo>
                    <a:lnTo>
                      <a:pt x="426070" y="811770"/>
                    </a:lnTo>
                    <a:lnTo>
                      <a:pt x="0" y="385699"/>
                    </a:lnTo>
                    <a:lnTo>
                      <a:pt x="1178" y="384403"/>
                    </a:lnTo>
                    <a:cubicBezTo>
                      <a:pt x="238682" y="146899"/>
                      <a:pt x="566790" y="0"/>
                      <a:pt x="929208" y="0"/>
                    </a:cubicBezTo>
                    <a:close/>
                  </a:path>
                </a:pathLst>
              </a:custGeom>
              <a:solidFill>
                <a:schemeClr val="tx1">
                  <a:lumMod val="75000"/>
                  <a:lumOff val="25000"/>
                </a:schemeClr>
              </a:solidFill>
              <a:ln>
                <a:noFill/>
              </a:ln>
              <a:effectLst>
                <a:outerShdw blurRad="50800" dist="63500" dir="2700000" algn="tl" rotWithShape="0">
                  <a:schemeClr val="tx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4941764" y="3574033"/>
                <a:ext cx="2624866" cy="2213582"/>
              </a:xfrm>
              <a:custGeom>
                <a:avLst/>
                <a:gdLst>
                  <a:gd name="connsiteX0" fmla="*/ 359971 w 2624866"/>
                  <a:gd name="connsiteY0" fmla="*/ 0 h 2213582"/>
                  <a:gd name="connsiteX1" fmla="*/ 787217 w 2624866"/>
                  <a:gd name="connsiteY1" fmla="*/ 427245 h 2213582"/>
                  <a:gd name="connsiteX2" fmla="*/ 723721 w 2624866"/>
                  <a:gd name="connsiteY2" fmla="*/ 504203 h 2213582"/>
                  <a:gd name="connsiteX3" fmla="*/ 602470 w 2624866"/>
                  <a:gd name="connsiteY3" fmla="*/ 901150 h 2213582"/>
                  <a:gd name="connsiteX4" fmla="*/ 1312434 w 2624866"/>
                  <a:gd name="connsiteY4" fmla="*/ 1611114 h 2213582"/>
                  <a:gd name="connsiteX5" fmla="*/ 2022398 w 2624866"/>
                  <a:gd name="connsiteY5" fmla="*/ 901150 h 2213582"/>
                  <a:gd name="connsiteX6" fmla="*/ 1901147 w 2624866"/>
                  <a:gd name="connsiteY6" fmla="*/ 504203 h 2213582"/>
                  <a:gd name="connsiteX7" fmla="*/ 1837651 w 2624866"/>
                  <a:gd name="connsiteY7" fmla="*/ 427245 h 2213582"/>
                  <a:gd name="connsiteX8" fmla="*/ 2264896 w 2624866"/>
                  <a:gd name="connsiteY8" fmla="*/ 1 h 2213582"/>
                  <a:gd name="connsiteX9" fmla="*/ 2325170 w 2624866"/>
                  <a:gd name="connsiteY9" fmla="*/ 66320 h 2213582"/>
                  <a:gd name="connsiteX10" fmla="*/ 2624866 w 2624866"/>
                  <a:gd name="connsiteY10" fmla="*/ 901149 h 2213582"/>
                  <a:gd name="connsiteX11" fmla="*/ 1312433 w 2624866"/>
                  <a:gd name="connsiteY11" fmla="*/ 2213582 h 2213582"/>
                  <a:gd name="connsiteX12" fmla="*/ 0 w 2624866"/>
                  <a:gd name="connsiteY12" fmla="*/ 901149 h 2213582"/>
                  <a:gd name="connsiteX13" fmla="*/ 299696 w 2624866"/>
                  <a:gd name="connsiteY13" fmla="*/ 66320 h 221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866" h="2213582">
                    <a:moveTo>
                      <a:pt x="359971" y="0"/>
                    </a:moveTo>
                    <a:lnTo>
                      <a:pt x="787217" y="427245"/>
                    </a:lnTo>
                    <a:lnTo>
                      <a:pt x="723721" y="504203"/>
                    </a:lnTo>
                    <a:cubicBezTo>
                      <a:pt x="647170" y="617514"/>
                      <a:pt x="602470" y="754112"/>
                      <a:pt x="602470" y="901150"/>
                    </a:cubicBezTo>
                    <a:cubicBezTo>
                      <a:pt x="602470" y="1293252"/>
                      <a:pt x="920332" y="1611114"/>
                      <a:pt x="1312434" y="1611114"/>
                    </a:cubicBezTo>
                    <a:cubicBezTo>
                      <a:pt x="1704536" y="1611114"/>
                      <a:pt x="2022398" y="1293252"/>
                      <a:pt x="2022398" y="901150"/>
                    </a:cubicBezTo>
                    <a:cubicBezTo>
                      <a:pt x="2022398" y="754112"/>
                      <a:pt x="1977699" y="617514"/>
                      <a:pt x="1901147" y="504203"/>
                    </a:cubicBezTo>
                    <a:lnTo>
                      <a:pt x="1837651" y="427245"/>
                    </a:lnTo>
                    <a:lnTo>
                      <a:pt x="2264896" y="1"/>
                    </a:lnTo>
                    <a:lnTo>
                      <a:pt x="2325170" y="66320"/>
                    </a:lnTo>
                    <a:cubicBezTo>
                      <a:pt x="2512397" y="293186"/>
                      <a:pt x="2624866" y="584033"/>
                      <a:pt x="2624866" y="901149"/>
                    </a:cubicBezTo>
                    <a:cubicBezTo>
                      <a:pt x="2624866" y="1625986"/>
                      <a:pt x="2037270" y="2213582"/>
                      <a:pt x="1312433" y="2213582"/>
                    </a:cubicBezTo>
                    <a:cubicBezTo>
                      <a:pt x="587596" y="2213582"/>
                      <a:pt x="0" y="1625986"/>
                      <a:pt x="0" y="901149"/>
                    </a:cubicBezTo>
                    <a:cubicBezTo>
                      <a:pt x="0" y="584033"/>
                      <a:pt x="112470" y="293186"/>
                      <a:pt x="299696" y="66320"/>
                    </a:cubicBezTo>
                    <a:close/>
                  </a:path>
                </a:pathLst>
              </a:custGeom>
              <a:solidFill>
                <a:srgbClr val="034099"/>
              </a:solidFill>
              <a:ln>
                <a:noFill/>
              </a:ln>
              <a:effectLst>
                <a:outerShdw blurRad="508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478725" y="1753497"/>
                <a:ext cx="2241643" cy="2624866"/>
              </a:xfrm>
              <a:custGeom>
                <a:avLst/>
                <a:gdLst>
                  <a:gd name="connsiteX0" fmla="*/ 1312433 w 2241643"/>
                  <a:gd name="connsiteY0" fmla="*/ 0 h 2624866"/>
                  <a:gd name="connsiteX1" fmla="*/ 2240464 w 2241643"/>
                  <a:gd name="connsiteY1" fmla="*/ 384403 h 2624866"/>
                  <a:gd name="connsiteX2" fmla="*/ 2241643 w 2241643"/>
                  <a:gd name="connsiteY2" fmla="*/ 385700 h 2624866"/>
                  <a:gd name="connsiteX3" fmla="*/ 1815573 w 2241643"/>
                  <a:gd name="connsiteY3" fmla="*/ 811769 h 2624866"/>
                  <a:gd name="connsiteX4" fmla="*/ 1814455 w 2241643"/>
                  <a:gd name="connsiteY4" fmla="*/ 810414 h 2624866"/>
                  <a:gd name="connsiteX5" fmla="*/ 1312434 w 2241643"/>
                  <a:gd name="connsiteY5" fmla="*/ 602470 h 2624866"/>
                  <a:gd name="connsiteX6" fmla="*/ 602470 w 2241643"/>
                  <a:gd name="connsiteY6" fmla="*/ 1312434 h 2624866"/>
                  <a:gd name="connsiteX7" fmla="*/ 1312434 w 2241643"/>
                  <a:gd name="connsiteY7" fmla="*/ 2022398 h 2624866"/>
                  <a:gd name="connsiteX8" fmla="*/ 1814455 w 2241643"/>
                  <a:gd name="connsiteY8" fmla="*/ 1814454 h 2624866"/>
                  <a:gd name="connsiteX9" fmla="*/ 1815573 w 2241643"/>
                  <a:gd name="connsiteY9" fmla="*/ 1813098 h 2624866"/>
                  <a:gd name="connsiteX10" fmla="*/ 2241642 w 2241643"/>
                  <a:gd name="connsiteY10" fmla="*/ 2239167 h 2624866"/>
                  <a:gd name="connsiteX11" fmla="*/ 2240464 w 2241643"/>
                  <a:gd name="connsiteY11" fmla="*/ 2240464 h 2624866"/>
                  <a:gd name="connsiteX12" fmla="*/ 1312433 w 2241643"/>
                  <a:gd name="connsiteY12" fmla="*/ 2624866 h 2624866"/>
                  <a:gd name="connsiteX13" fmla="*/ 0 w 2241643"/>
                  <a:gd name="connsiteY13" fmla="*/ 1312433 h 2624866"/>
                  <a:gd name="connsiteX14" fmla="*/ 1312433 w 2241643"/>
                  <a:gd name="connsiteY14" fmla="*/ 0 h 26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1643" h="2624866">
                    <a:moveTo>
                      <a:pt x="1312433" y="0"/>
                    </a:moveTo>
                    <a:cubicBezTo>
                      <a:pt x="1674852" y="0"/>
                      <a:pt x="2002960" y="146899"/>
                      <a:pt x="2240464" y="384403"/>
                    </a:cubicBezTo>
                    <a:lnTo>
                      <a:pt x="2241643" y="385700"/>
                    </a:lnTo>
                    <a:lnTo>
                      <a:pt x="1815573" y="811769"/>
                    </a:lnTo>
                    <a:lnTo>
                      <a:pt x="1814455" y="810414"/>
                    </a:lnTo>
                    <a:cubicBezTo>
                      <a:pt x="1685976" y="681936"/>
                      <a:pt x="1508485" y="602470"/>
                      <a:pt x="1312434" y="602470"/>
                    </a:cubicBezTo>
                    <a:cubicBezTo>
                      <a:pt x="920332" y="602470"/>
                      <a:pt x="602470" y="920332"/>
                      <a:pt x="602470" y="1312434"/>
                    </a:cubicBezTo>
                    <a:cubicBezTo>
                      <a:pt x="602470" y="1704536"/>
                      <a:pt x="920332" y="2022398"/>
                      <a:pt x="1312434" y="2022398"/>
                    </a:cubicBezTo>
                    <a:cubicBezTo>
                      <a:pt x="1508485" y="2022398"/>
                      <a:pt x="1685976" y="1942933"/>
                      <a:pt x="1814455" y="1814454"/>
                    </a:cubicBezTo>
                    <a:lnTo>
                      <a:pt x="1815573" y="1813098"/>
                    </a:lnTo>
                    <a:lnTo>
                      <a:pt x="2241642" y="2239167"/>
                    </a:lnTo>
                    <a:lnTo>
                      <a:pt x="2240464" y="2240464"/>
                    </a:lnTo>
                    <a:cubicBezTo>
                      <a:pt x="2002960" y="2477967"/>
                      <a:pt x="1674852" y="2624866"/>
                      <a:pt x="1312433" y="2624866"/>
                    </a:cubicBezTo>
                    <a:cubicBezTo>
                      <a:pt x="587596" y="2624866"/>
                      <a:pt x="0" y="2037270"/>
                      <a:pt x="0" y="1312433"/>
                    </a:cubicBezTo>
                    <a:cubicBezTo>
                      <a:pt x="0" y="587596"/>
                      <a:pt x="587596" y="0"/>
                      <a:pt x="1312433" y="0"/>
                    </a:cubicBezTo>
                    <a:close/>
                  </a:path>
                </a:pathLst>
              </a:custGeom>
              <a:solidFill>
                <a:schemeClr val="tx1">
                  <a:lumMod val="65000"/>
                  <a:lumOff val="35000"/>
                </a:schemeClr>
              </a:solidFill>
              <a:ln>
                <a:noFill/>
              </a:ln>
              <a:effectLst>
                <a:outerShdw blurRad="508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srcRect t="48274"/>
              <a:stretch>
                <a:fillRect/>
              </a:stretch>
            </p:blipFill>
            <p:spPr>
              <a:xfrm rot="8100000">
                <a:off x="4496804" y="2283682"/>
                <a:ext cx="1908000" cy="104281"/>
              </a:xfrm>
              <a:custGeom>
                <a:avLst/>
                <a:gdLst>
                  <a:gd name="connsiteX0" fmla="*/ 0 w 3023878"/>
                  <a:gd name="connsiteY0" fmla="*/ 0 h 249125"/>
                  <a:gd name="connsiteX1" fmla="*/ 3023878 w 3023878"/>
                  <a:gd name="connsiteY1" fmla="*/ 0 h 249125"/>
                  <a:gd name="connsiteX2" fmla="*/ 3023878 w 3023878"/>
                  <a:gd name="connsiteY2" fmla="*/ 249125 h 249125"/>
                  <a:gd name="connsiteX3" fmla="*/ 0 w 3023878"/>
                  <a:gd name="connsiteY3" fmla="*/ 249125 h 249125"/>
                </a:gdLst>
                <a:ahLst/>
                <a:cxnLst>
                  <a:cxn ang="0">
                    <a:pos x="connsiteX0" y="connsiteY0"/>
                  </a:cxn>
                  <a:cxn ang="0">
                    <a:pos x="connsiteX1" y="connsiteY1"/>
                  </a:cxn>
                  <a:cxn ang="0">
                    <a:pos x="connsiteX2" y="connsiteY2"/>
                  </a:cxn>
                  <a:cxn ang="0">
                    <a:pos x="connsiteX3" y="connsiteY3"/>
                  </a:cxn>
                </a:cxnLst>
                <a:rect l="l" t="t" r="r" b="b"/>
                <a:pathLst>
                  <a:path w="3023878" h="249125">
                    <a:moveTo>
                      <a:pt x="0" y="0"/>
                    </a:moveTo>
                    <a:lnTo>
                      <a:pt x="3023878" y="0"/>
                    </a:lnTo>
                    <a:lnTo>
                      <a:pt x="3023878" y="249125"/>
                    </a:lnTo>
                    <a:lnTo>
                      <a:pt x="0" y="249125"/>
                    </a:lnTo>
                    <a:close/>
                  </a:path>
                </a:pathLst>
              </a:custGeom>
            </p:spPr>
          </p:pic>
          <p:pic>
            <p:nvPicPr>
              <p:cNvPr id="21" name="图片 20"/>
              <p:cNvPicPr>
                <a:picLocks noChangeAspect="1"/>
              </p:cNvPicPr>
              <p:nvPr/>
            </p:nvPicPr>
            <p:blipFill>
              <a:blip r:embed="rId3"/>
              <a:srcRect t="48274"/>
              <a:stretch>
                <a:fillRect/>
              </a:stretch>
            </p:blipFill>
            <p:spPr>
              <a:xfrm rot="13500000">
                <a:off x="6037405" y="2219664"/>
                <a:ext cx="1908000" cy="104281"/>
              </a:xfrm>
              <a:custGeom>
                <a:avLst/>
                <a:gdLst>
                  <a:gd name="connsiteX0" fmla="*/ 0 w 3023878"/>
                  <a:gd name="connsiteY0" fmla="*/ 0 h 249125"/>
                  <a:gd name="connsiteX1" fmla="*/ 3023878 w 3023878"/>
                  <a:gd name="connsiteY1" fmla="*/ 0 h 249125"/>
                  <a:gd name="connsiteX2" fmla="*/ 3023878 w 3023878"/>
                  <a:gd name="connsiteY2" fmla="*/ 249125 h 249125"/>
                  <a:gd name="connsiteX3" fmla="*/ 0 w 3023878"/>
                  <a:gd name="connsiteY3" fmla="*/ 249125 h 249125"/>
                </a:gdLst>
                <a:ahLst/>
                <a:cxnLst>
                  <a:cxn ang="0">
                    <a:pos x="connsiteX0" y="connsiteY0"/>
                  </a:cxn>
                  <a:cxn ang="0">
                    <a:pos x="connsiteX1" y="connsiteY1"/>
                  </a:cxn>
                  <a:cxn ang="0">
                    <a:pos x="connsiteX2" y="connsiteY2"/>
                  </a:cxn>
                  <a:cxn ang="0">
                    <a:pos x="connsiteX3" y="connsiteY3"/>
                  </a:cxn>
                </a:cxnLst>
                <a:rect l="l" t="t" r="r" b="b"/>
                <a:pathLst>
                  <a:path w="3023878" h="249125">
                    <a:moveTo>
                      <a:pt x="0" y="0"/>
                    </a:moveTo>
                    <a:lnTo>
                      <a:pt x="3023878" y="0"/>
                    </a:lnTo>
                    <a:lnTo>
                      <a:pt x="3023878" y="249125"/>
                    </a:lnTo>
                    <a:lnTo>
                      <a:pt x="0" y="249125"/>
                    </a:lnTo>
                    <a:close/>
                  </a:path>
                </a:pathLst>
              </a:custGeom>
            </p:spPr>
          </p:pic>
          <p:pic>
            <p:nvPicPr>
              <p:cNvPr id="25" name="图片 24"/>
              <p:cNvPicPr>
                <a:picLocks noChangeAspect="1"/>
              </p:cNvPicPr>
              <p:nvPr/>
            </p:nvPicPr>
            <p:blipFill>
              <a:blip r:embed="rId3"/>
              <a:srcRect t="48274"/>
              <a:stretch>
                <a:fillRect/>
              </a:stretch>
            </p:blipFill>
            <p:spPr>
              <a:xfrm rot="8100000" flipH="1" flipV="1">
                <a:off x="6069958" y="3761827"/>
                <a:ext cx="1908000" cy="104281"/>
              </a:xfrm>
              <a:custGeom>
                <a:avLst/>
                <a:gdLst>
                  <a:gd name="connsiteX0" fmla="*/ 0 w 3023878"/>
                  <a:gd name="connsiteY0" fmla="*/ 0 h 249125"/>
                  <a:gd name="connsiteX1" fmla="*/ 3023878 w 3023878"/>
                  <a:gd name="connsiteY1" fmla="*/ 0 h 249125"/>
                  <a:gd name="connsiteX2" fmla="*/ 3023878 w 3023878"/>
                  <a:gd name="connsiteY2" fmla="*/ 249125 h 249125"/>
                  <a:gd name="connsiteX3" fmla="*/ 0 w 3023878"/>
                  <a:gd name="connsiteY3" fmla="*/ 249125 h 249125"/>
                </a:gdLst>
                <a:ahLst/>
                <a:cxnLst>
                  <a:cxn ang="0">
                    <a:pos x="connsiteX0" y="connsiteY0"/>
                  </a:cxn>
                  <a:cxn ang="0">
                    <a:pos x="connsiteX1" y="connsiteY1"/>
                  </a:cxn>
                  <a:cxn ang="0">
                    <a:pos x="connsiteX2" y="connsiteY2"/>
                  </a:cxn>
                  <a:cxn ang="0">
                    <a:pos x="connsiteX3" y="connsiteY3"/>
                  </a:cxn>
                </a:cxnLst>
                <a:rect l="l" t="t" r="r" b="b"/>
                <a:pathLst>
                  <a:path w="3023878" h="249125">
                    <a:moveTo>
                      <a:pt x="0" y="0"/>
                    </a:moveTo>
                    <a:lnTo>
                      <a:pt x="3023878" y="0"/>
                    </a:lnTo>
                    <a:lnTo>
                      <a:pt x="3023878" y="249125"/>
                    </a:lnTo>
                    <a:lnTo>
                      <a:pt x="0" y="249125"/>
                    </a:lnTo>
                    <a:close/>
                  </a:path>
                </a:pathLst>
              </a:custGeom>
            </p:spPr>
          </p:pic>
          <p:pic>
            <p:nvPicPr>
              <p:cNvPr id="26" name="图片 25"/>
              <p:cNvPicPr>
                <a:picLocks noChangeAspect="1"/>
              </p:cNvPicPr>
              <p:nvPr/>
            </p:nvPicPr>
            <p:blipFill>
              <a:blip r:embed="rId3"/>
              <a:srcRect t="48274"/>
              <a:stretch>
                <a:fillRect/>
              </a:stretch>
            </p:blipFill>
            <p:spPr>
              <a:xfrm rot="13500000" flipH="1" flipV="1">
                <a:off x="4548606" y="3762906"/>
                <a:ext cx="1908000" cy="104281"/>
              </a:xfrm>
              <a:custGeom>
                <a:avLst/>
                <a:gdLst>
                  <a:gd name="connsiteX0" fmla="*/ 0 w 3023878"/>
                  <a:gd name="connsiteY0" fmla="*/ 0 h 249125"/>
                  <a:gd name="connsiteX1" fmla="*/ 3023878 w 3023878"/>
                  <a:gd name="connsiteY1" fmla="*/ 0 h 249125"/>
                  <a:gd name="connsiteX2" fmla="*/ 3023878 w 3023878"/>
                  <a:gd name="connsiteY2" fmla="*/ 249125 h 249125"/>
                  <a:gd name="connsiteX3" fmla="*/ 0 w 3023878"/>
                  <a:gd name="connsiteY3" fmla="*/ 249125 h 249125"/>
                </a:gdLst>
                <a:ahLst/>
                <a:cxnLst>
                  <a:cxn ang="0">
                    <a:pos x="connsiteX0" y="connsiteY0"/>
                  </a:cxn>
                  <a:cxn ang="0">
                    <a:pos x="connsiteX1" y="connsiteY1"/>
                  </a:cxn>
                  <a:cxn ang="0">
                    <a:pos x="connsiteX2" y="connsiteY2"/>
                  </a:cxn>
                  <a:cxn ang="0">
                    <a:pos x="connsiteX3" y="connsiteY3"/>
                  </a:cxn>
                </a:cxnLst>
                <a:rect l="l" t="t" r="r" b="b"/>
                <a:pathLst>
                  <a:path w="3023878" h="249125">
                    <a:moveTo>
                      <a:pt x="0" y="0"/>
                    </a:moveTo>
                    <a:lnTo>
                      <a:pt x="3023878" y="0"/>
                    </a:lnTo>
                    <a:lnTo>
                      <a:pt x="3023878" y="249125"/>
                    </a:lnTo>
                    <a:lnTo>
                      <a:pt x="0" y="249125"/>
                    </a:lnTo>
                    <a:close/>
                  </a:path>
                </a:pathLst>
              </a:custGeom>
            </p:spPr>
          </p:pic>
          <p:sp>
            <p:nvSpPr>
              <p:cNvPr id="34" name="任意多边形 33"/>
              <p:cNvSpPr/>
              <p:nvPr/>
            </p:nvSpPr>
            <p:spPr>
              <a:xfrm>
                <a:off x="4821111" y="1619314"/>
                <a:ext cx="2852277" cy="2852277"/>
              </a:xfrm>
              <a:custGeom>
                <a:avLst/>
                <a:gdLst>
                  <a:gd name="connsiteX0" fmla="*/ 1434857 w 2852277"/>
                  <a:gd name="connsiteY0" fmla="*/ 0 h 2852277"/>
                  <a:gd name="connsiteX1" fmla="*/ 2852277 w 2852277"/>
                  <a:gd name="connsiteY1" fmla="*/ 1417421 h 2852277"/>
                  <a:gd name="connsiteX2" fmla="*/ 1417421 w 2852277"/>
                  <a:gd name="connsiteY2" fmla="*/ 2852277 h 2852277"/>
                  <a:gd name="connsiteX3" fmla="*/ 0 w 2852277"/>
                  <a:gd name="connsiteY3" fmla="*/ 1434857 h 2852277"/>
                </a:gdLst>
                <a:ahLst/>
                <a:cxnLst>
                  <a:cxn ang="0">
                    <a:pos x="connsiteX0" y="connsiteY0"/>
                  </a:cxn>
                  <a:cxn ang="0">
                    <a:pos x="connsiteX1" y="connsiteY1"/>
                  </a:cxn>
                  <a:cxn ang="0">
                    <a:pos x="connsiteX2" y="connsiteY2"/>
                  </a:cxn>
                  <a:cxn ang="0">
                    <a:pos x="connsiteX3" y="connsiteY3"/>
                  </a:cxn>
                </a:cxnLst>
                <a:rect l="l" t="t" r="r" b="b"/>
                <a:pathLst>
                  <a:path w="2852277" h="2852277">
                    <a:moveTo>
                      <a:pt x="1434857" y="0"/>
                    </a:moveTo>
                    <a:lnTo>
                      <a:pt x="2852277" y="1417421"/>
                    </a:lnTo>
                    <a:lnTo>
                      <a:pt x="1417421" y="2852277"/>
                    </a:lnTo>
                    <a:lnTo>
                      <a:pt x="0" y="143485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7611067" y="3109835"/>
              <a:ext cx="753529"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51" name="文本框 50"/>
            <p:cNvSpPr txBox="1"/>
            <p:nvPr/>
          </p:nvSpPr>
          <p:spPr>
            <a:xfrm>
              <a:off x="3804540" y="3109835"/>
              <a:ext cx="753529"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52" name="文本框 51"/>
            <p:cNvSpPr txBox="1"/>
            <p:nvPr/>
          </p:nvSpPr>
          <p:spPr>
            <a:xfrm>
              <a:off x="5739115" y="5015166"/>
              <a:ext cx="753529"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nvGrpSpPr>
            <p:cNvPr id="53" name="组合 52"/>
            <p:cNvGrpSpPr/>
            <p:nvPr/>
          </p:nvGrpSpPr>
          <p:grpSpPr>
            <a:xfrm>
              <a:off x="5893061" y="2823630"/>
              <a:ext cx="498991" cy="628358"/>
              <a:chOff x="7737878" y="5022460"/>
              <a:chExt cx="214313" cy="269875"/>
            </a:xfrm>
            <a:solidFill>
              <a:srgbClr val="C00000"/>
            </a:solidFill>
          </p:grpSpPr>
          <p:sp>
            <p:nvSpPr>
              <p:cNvPr id="54" name="Freeform 80"/>
              <p:cNvSpPr>
                <a:spLocks noEditPoints="1"/>
              </p:cNvSpPr>
              <p:nvPr/>
            </p:nvSpPr>
            <p:spPr bwMode="auto">
              <a:xfrm>
                <a:off x="7737878" y="5124060"/>
                <a:ext cx="214313" cy="168275"/>
              </a:xfrm>
              <a:custGeom>
                <a:avLst/>
                <a:gdLst>
                  <a:gd name="T0" fmla="*/ 57 w 57"/>
                  <a:gd name="T1" fmla="*/ 14 h 45"/>
                  <a:gd name="T2" fmla="*/ 57 w 57"/>
                  <a:gd name="T3" fmla="*/ 7 h 45"/>
                  <a:gd name="T4" fmla="*/ 50 w 57"/>
                  <a:gd name="T5" fmla="*/ 0 h 45"/>
                  <a:gd name="T6" fmla="*/ 7 w 57"/>
                  <a:gd name="T7" fmla="*/ 0 h 45"/>
                  <a:gd name="T8" fmla="*/ 0 w 57"/>
                  <a:gd name="T9" fmla="*/ 7 h 45"/>
                  <a:gd name="T10" fmla="*/ 0 w 57"/>
                  <a:gd name="T11" fmla="*/ 38 h 45"/>
                  <a:gd name="T12" fmla="*/ 7 w 57"/>
                  <a:gd name="T13" fmla="*/ 45 h 45"/>
                  <a:gd name="T14" fmla="*/ 50 w 57"/>
                  <a:gd name="T15" fmla="*/ 45 h 45"/>
                  <a:gd name="T16" fmla="*/ 57 w 57"/>
                  <a:gd name="T17" fmla="*/ 38 h 45"/>
                  <a:gd name="T18" fmla="*/ 57 w 57"/>
                  <a:gd name="T19" fmla="*/ 36 h 45"/>
                  <a:gd name="T20" fmla="*/ 48 w 57"/>
                  <a:gd name="T21" fmla="*/ 36 h 45"/>
                  <a:gd name="T22" fmla="*/ 48 w 57"/>
                  <a:gd name="T23" fmla="*/ 32 h 45"/>
                  <a:gd name="T24" fmla="*/ 57 w 57"/>
                  <a:gd name="T25" fmla="*/ 32 h 45"/>
                  <a:gd name="T26" fmla="*/ 57 w 57"/>
                  <a:gd name="T27" fmla="*/ 27 h 45"/>
                  <a:gd name="T28" fmla="*/ 48 w 57"/>
                  <a:gd name="T29" fmla="*/ 27 h 45"/>
                  <a:gd name="T30" fmla="*/ 48 w 57"/>
                  <a:gd name="T31" fmla="*/ 23 h 45"/>
                  <a:gd name="T32" fmla="*/ 57 w 57"/>
                  <a:gd name="T33" fmla="*/ 23 h 45"/>
                  <a:gd name="T34" fmla="*/ 57 w 57"/>
                  <a:gd name="T35" fmla="*/ 18 h 45"/>
                  <a:gd name="T36" fmla="*/ 48 w 57"/>
                  <a:gd name="T37" fmla="*/ 18 h 45"/>
                  <a:gd name="T38" fmla="*/ 48 w 57"/>
                  <a:gd name="T39" fmla="*/ 14 h 45"/>
                  <a:gd name="T40" fmla="*/ 57 w 57"/>
                  <a:gd name="T41" fmla="*/ 14 h 45"/>
                  <a:gd name="T42" fmla="*/ 31 w 57"/>
                  <a:gd name="T43" fmla="*/ 26 h 45"/>
                  <a:gd name="T44" fmla="*/ 31 w 57"/>
                  <a:gd name="T45" fmla="*/ 31 h 45"/>
                  <a:gd name="T46" fmla="*/ 28 w 57"/>
                  <a:gd name="T47" fmla="*/ 33 h 45"/>
                  <a:gd name="T48" fmla="*/ 26 w 57"/>
                  <a:gd name="T49" fmla="*/ 31 h 45"/>
                  <a:gd name="T50" fmla="*/ 26 w 57"/>
                  <a:gd name="T51" fmla="*/ 26 h 45"/>
                  <a:gd name="T52" fmla="*/ 23 w 57"/>
                  <a:gd name="T53" fmla="*/ 21 h 45"/>
                  <a:gd name="T54" fmla="*/ 28 w 57"/>
                  <a:gd name="T55" fmla="*/ 15 h 45"/>
                  <a:gd name="T56" fmla="*/ 34 w 57"/>
                  <a:gd name="T57" fmla="*/ 21 h 45"/>
                  <a:gd name="T58" fmla="*/ 31 w 57"/>
                  <a:gd name="T5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5">
                    <a:moveTo>
                      <a:pt x="57" y="14"/>
                    </a:moveTo>
                    <a:cubicBezTo>
                      <a:pt x="57" y="7"/>
                      <a:pt x="57" y="7"/>
                      <a:pt x="57" y="7"/>
                    </a:cubicBezTo>
                    <a:cubicBezTo>
                      <a:pt x="57" y="3"/>
                      <a:pt x="54" y="0"/>
                      <a:pt x="50" y="0"/>
                    </a:cubicBezTo>
                    <a:cubicBezTo>
                      <a:pt x="7" y="0"/>
                      <a:pt x="7" y="0"/>
                      <a:pt x="7" y="0"/>
                    </a:cubicBezTo>
                    <a:cubicBezTo>
                      <a:pt x="3" y="0"/>
                      <a:pt x="0" y="3"/>
                      <a:pt x="0" y="7"/>
                    </a:cubicBezTo>
                    <a:cubicBezTo>
                      <a:pt x="0" y="38"/>
                      <a:pt x="0" y="38"/>
                      <a:pt x="0" y="38"/>
                    </a:cubicBezTo>
                    <a:cubicBezTo>
                      <a:pt x="0" y="42"/>
                      <a:pt x="3" y="45"/>
                      <a:pt x="7" y="45"/>
                    </a:cubicBezTo>
                    <a:cubicBezTo>
                      <a:pt x="50" y="45"/>
                      <a:pt x="50" y="45"/>
                      <a:pt x="50" y="45"/>
                    </a:cubicBezTo>
                    <a:cubicBezTo>
                      <a:pt x="54" y="45"/>
                      <a:pt x="57" y="42"/>
                      <a:pt x="57" y="38"/>
                    </a:cubicBezTo>
                    <a:cubicBezTo>
                      <a:pt x="57" y="36"/>
                      <a:pt x="57" y="36"/>
                      <a:pt x="57" y="36"/>
                    </a:cubicBezTo>
                    <a:cubicBezTo>
                      <a:pt x="48" y="36"/>
                      <a:pt x="48" y="36"/>
                      <a:pt x="48" y="36"/>
                    </a:cubicBezTo>
                    <a:cubicBezTo>
                      <a:pt x="48" y="32"/>
                      <a:pt x="48" y="32"/>
                      <a:pt x="48" y="32"/>
                    </a:cubicBezTo>
                    <a:cubicBezTo>
                      <a:pt x="57" y="32"/>
                      <a:pt x="57" y="32"/>
                      <a:pt x="57" y="32"/>
                    </a:cubicBezTo>
                    <a:cubicBezTo>
                      <a:pt x="57" y="27"/>
                      <a:pt x="57" y="27"/>
                      <a:pt x="57" y="27"/>
                    </a:cubicBezTo>
                    <a:cubicBezTo>
                      <a:pt x="48" y="27"/>
                      <a:pt x="48" y="27"/>
                      <a:pt x="48" y="27"/>
                    </a:cubicBezTo>
                    <a:cubicBezTo>
                      <a:pt x="48" y="23"/>
                      <a:pt x="48" y="23"/>
                      <a:pt x="48" y="23"/>
                    </a:cubicBezTo>
                    <a:cubicBezTo>
                      <a:pt x="57" y="23"/>
                      <a:pt x="57" y="23"/>
                      <a:pt x="57" y="23"/>
                    </a:cubicBezTo>
                    <a:cubicBezTo>
                      <a:pt x="57" y="18"/>
                      <a:pt x="57" y="18"/>
                      <a:pt x="57" y="18"/>
                    </a:cubicBezTo>
                    <a:cubicBezTo>
                      <a:pt x="48" y="18"/>
                      <a:pt x="48" y="18"/>
                      <a:pt x="48" y="18"/>
                    </a:cubicBezTo>
                    <a:cubicBezTo>
                      <a:pt x="48" y="14"/>
                      <a:pt x="48" y="14"/>
                      <a:pt x="48" y="14"/>
                    </a:cubicBezTo>
                    <a:lnTo>
                      <a:pt x="57" y="14"/>
                    </a:lnTo>
                    <a:close/>
                    <a:moveTo>
                      <a:pt x="31" y="26"/>
                    </a:moveTo>
                    <a:cubicBezTo>
                      <a:pt x="31" y="31"/>
                      <a:pt x="31" y="31"/>
                      <a:pt x="31" y="31"/>
                    </a:cubicBezTo>
                    <a:cubicBezTo>
                      <a:pt x="31" y="32"/>
                      <a:pt x="30" y="33"/>
                      <a:pt x="28" y="33"/>
                    </a:cubicBezTo>
                    <a:cubicBezTo>
                      <a:pt x="27" y="33"/>
                      <a:pt x="26" y="32"/>
                      <a:pt x="26" y="31"/>
                    </a:cubicBezTo>
                    <a:cubicBezTo>
                      <a:pt x="26" y="26"/>
                      <a:pt x="26" y="26"/>
                      <a:pt x="26" y="26"/>
                    </a:cubicBezTo>
                    <a:cubicBezTo>
                      <a:pt x="24" y="25"/>
                      <a:pt x="23" y="23"/>
                      <a:pt x="23" y="21"/>
                    </a:cubicBezTo>
                    <a:cubicBezTo>
                      <a:pt x="23" y="18"/>
                      <a:pt x="25" y="15"/>
                      <a:pt x="28" y="15"/>
                    </a:cubicBezTo>
                    <a:cubicBezTo>
                      <a:pt x="31" y="15"/>
                      <a:pt x="34" y="18"/>
                      <a:pt x="34" y="21"/>
                    </a:cubicBezTo>
                    <a:cubicBezTo>
                      <a:pt x="34" y="23"/>
                      <a:pt x="33" y="25"/>
                      <a:pt x="31" y="26"/>
                    </a:cubicBezTo>
                    <a:close/>
                  </a:path>
                </a:pathLst>
              </a:custGeom>
              <a:solidFill>
                <a:srgbClr val="034099"/>
              </a:solidFill>
              <a:ln w="19050">
                <a:noFill/>
              </a:ln>
              <a:effectLst>
                <a:outerShdw blurRad="254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Freeform 81"/>
              <p:cNvSpPr/>
              <p:nvPr/>
            </p:nvSpPr>
            <p:spPr bwMode="auto">
              <a:xfrm>
                <a:off x="7756928" y="5022460"/>
                <a:ext cx="173038" cy="93663"/>
              </a:xfrm>
              <a:custGeom>
                <a:avLst/>
                <a:gdLst>
                  <a:gd name="T0" fmla="*/ 8 w 46"/>
                  <a:gd name="T1" fmla="*/ 18 h 25"/>
                  <a:gd name="T2" fmla="*/ 20 w 46"/>
                  <a:gd name="T3" fmla="*/ 6 h 25"/>
                  <a:gd name="T4" fmla="*/ 27 w 46"/>
                  <a:gd name="T5" fmla="*/ 6 h 25"/>
                  <a:gd name="T6" fmla="*/ 38 w 46"/>
                  <a:gd name="T7" fmla="*/ 18 h 25"/>
                  <a:gd name="T8" fmla="*/ 38 w 46"/>
                  <a:gd name="T9" fmla="*/ 25 h 25"/>
                  <a:gd name="T10" fmla="*/ 46 w 46"/>
                  <a:gd name="T11" fmla="*/ 25 h 25"/>
                  <a:gd name="T12" fmla="*/ 46 w 46"/>
                  <a:gd name="T13" fmla="*/ 15 h 25"/>
                  <a:gd name="T14" fmla="*/ 31 w 46"/>
                  <a:gd name="T15" fmla="*/ 0 h 25"/>
                  <a:gd name="T16" fmla="*/ 16 w 46"/>
                  <a:gd name="T17" fmla="*/ 0 h 25"/>
                  <a:gd name="T18" fmla="*/ 0 w 46"/>
                  <a:gd name="T19" fmla="*/ 15 h 25"/>
                  <a:gd name="T20" fmla="*/ 0 w 46"/>
                  <a:gd name="T21" fmla="*/ 25 h 25"/>
                  <a:gd name="T22" fmla="*/ 8 w 46"/>
                  <a:gd name="T23" fmla="*/ 25 h 25"/>
                  <a:gd name="T24" fmla="*/ 8 w 46"/>
                  <a:gd name="T2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5">
                    <a:moveTo>
                      <a:pt x="8" y="18"/>
                    </a:moveTo>
                    <a:cubicBezTo>
                      <a:pt x="8" y="11"/>
                      <a:pt x="13" y="6"/>
                      <a:pt x="20" y="6"/>
                    </a:cubicBezTo>
                    <a:cubicBezTo>
                      <a:pt x="27" y="6"/>
                      <a:pt x="27" y="6"/>
                      <a:pt x="27" y="6"/>
                    </a:cubicBezTo>
                    <a:cubicBezTo>
                      <a:pt x="33" y="6"/>
                      <a:pt x="38" y="11"/>
                      <a:pt x="38" y="18"/>
                    </a:cubicBezTo>
                    <a:cubicBezTo>
                      <a:pt x="38" y="25"/>
                      <a:pt x="38" y="25"/>
                      <a:pt x="38" y="25"/>
                    </a:cubicBezTo>
                    <a:cubicBezTo>
                      <a:pt x="46" y="25"/>
                      <a:pt x="46" y="25"/>
                      <a:pt x="46" y="25"/>
                    </a:cubicBezTo>
                    <a:cubicBezTo>
                      <a:pt x="46" y="15"/>
                      <a:pt x="46" y="15"/>
                      <a:pt x="46" y="15"/>
                    </a:cubicBezTo>
                    <a:cubicBezTo>
                      <a:pt x="46" y="7"/>
                      <a:pt x="39" y="0"/>
                      <a:pt x="31" y="0"/>
                    </a:cubicBezTo>
                    <a:cubicBezTo>
                      <a:pt x="16" y="0"/>
                      <a:pt x="16" y="0"/>
                      <a:pt x="16" y="0"/>
                    </a:cubicBezTo>
                    <a:cubicBezTo>
                      <a:pt x="7" y="0"/>
                      <a:pt x="0" y="7"/>
                      <a:pt x="0" y="15"/>
                    </a:cubicBezTo>
                    <a:cubicBezTo>
                      <a:pt x="0" y="25"/>
                      <a:pt x="0" y="25"/>
                      <a:pt x="0" y="25"/>
                    </a:cubicBezTo>
                    <a:cubicBezTo>
                      <a:pt x="8" y="25"/>
                      <a:pt x="8" y="25"/>
                      <a:pt x="8" y="25"/>
                    </a:cubicBezTo>
                    <a:lnTo>
                      <a:pt x="8" y="18"/>
                    </a:lnTo>
                    <a:close/>
                  </a:path>
                </a:pathLst>
              </a:custGeom>
              <a:solidFill>
                <a:srgbClr val="034099"/>
              </a:solidFill>
              <a:ln w="19050">
                <a:noFill/>
              </a:ln>
              <a:effectLst>
                <a:outerShdw blurRad="254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6" name="矩形 55"/>
            <p:cNvSpPr/>
            <p:nvPr/>
          </p:nvSpPr>
          <p:spPr>
            <a:xfrm>
              <a:off x="5611042" y="3437281"/>
              <a:ext cx="1107996" cy="507831"/>
            </a:xfrm>
            <a:prstGeom prst="rect">
              <a:avLst/>
            </a:prstGeom>
          </p:spPr>
          <p:txBody>
            <a:bodyPr wrap="none">
              <a:spAutoFit/>
            </a:bodyPr>
            <a:lstStyle/>
            <a:p>
              <a:pPr algn="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animRot by="21600000">
                                      <p:cBhvr>
                                        <p:cTn id="9" dur="500" fill="hold">
                                          <p:stCondLst>
                                            <p:cond delay="0"/>
                                          </p:stCondLst>
                                        </p:cTn>
                                        <p:tgtEl>
                                          <p:spTgt spid="3"/>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15182" y="535901"/>
            <a:ext cx="5761636" cy="5786199"/>
          </a:xfrm>
          <a:prstGeom prst="rect">
            <a:avLst/>
          </a:prstGeom>
          <a:noFill/>
        </p:spPr>
        <p:txBody>
          <a:bodyPr wrap="square" rtlCol="0">
            <a:spAutoFit/>
          </a:bodyPr>
          <a:lstStyle/>
          <a:p>
            <a:pPr algn="ctr"/>
            <a:r>
              <a:rPr lang="en-US" altLang="zh-CN" sz="37000" b="1" dirty="0">
                <a:gradFill>
                  <a:gsLst>
                    <a:gs pos="31000">
                      <a:srgbClr val="034099"/>
                    </a:gs>
                    <a:gs pos="31000">
                      <a:schemeClr val="tx1">
                        <a:lumMod val="75000"/>
                        <a:lumOff val="25000"/>
                      </a:schemeClr>
                    </a:gs>
                  </a:gsLst>
                  <a:lin ang="3000000" scaled="0"/>
                </a:gradFill>
                <a:latin typeface="Agency FB" panose="020B0503020202020204" pitchFamily="34" charset="0"/>
              </a:rPr>
              <a:t>04</a:t>
            </a:r>
            <a:endParaRPr lang="zh-CN" altLang="en-US" sz="37000" b="1" dirty="0">
              <a:gradFill>
                <a:gsLst>
                  <a:gs pos="31000">
                    <a:srgbClr val="034099"/>
                  </a:gs>
                  <a:gs pos="31000">
                    <a:schemeClr val="tx1">
                      <a:lumMod val="75000"/>
                      <a:lumOff val="25000"/>
                    </a:schemeClr>
                  </a:gs>
                </a:gsLst>
                <a:lin ang="3000000" scaled="0"/>
              </a:gradFill>
              <a:latin typeface="Agency FB" panose="020B0503020202020204" pitchFamily="34" charset="0"/>
            </a:endParaRPr>
          </a:p>
        </p:txBody>
      </p:sp>
      <p:grpSp>
        <p:nvGrpSpPr>
          <p:cNvPr id="3" name="组合 2"/>
          <p:cNvGrpSpPr/>
          <p:nvPr/>
        </p:nvGrpSpPr>
        <p:grpSpPr>
          <a:xfrm>
            <a:off x="319714" y="2965541"/>
            <a:ext cx="11988001" cy="919947"/>
            <a:chOff x="319714" y="2965541"/>
            <a:chExt cx="11988001" cy="919947"/>
          </a:xfrm>
        </p:grpSpPr>
        <p:grpSp>
          <p:nvGrpSpPr>
            <p:cNvPr id="98" name="组合 97"/>
            <p:cNvGrpSpPr/>
            <p:nvPr/>
          </p:nvGrpSpPr>
          <p:grpSpPr>
            <a:xfrm>
              <a:off x="319714" y="2965541"/>
              <a:ext cx="11988001" cy="919947"/>
              <a:chOff x="117146" y="4765189"/>
              <a:chExt cx="11988001" cy="926919"/>
            </a:xfrm>
          </p:grpSpPr>
          <p:pic>
            <p:nvPicPr>
              <p:cNvPr id="99" name="图片 98"/>
              <p:cNvPicPr preferRelativeResize="0"/>
              <p:nvPr/>
            </p:nvPicPr>
            <p:blipFill>
              <a:blip r:embed="rId3"/>
              <a:srcRect t="62112"/>
              <a:stretch>
                <a:fillRect/>
              </a:stretch>
            </p:blipFill>
            <p:spPr>
              <a:xfrm>
                <a:off x="117147" y="5620108"/>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pic>
            <p:nvPicPr>
              <p:cNvPr id="100" name="图片 99"/>
              <p:cNvPicPr preferRelativeResize="0"/>
              <p:nvPr/>
            </p:nvPicPr>
            <p:blipFill>
              <a:blip r:embed="rId3"/>
              <a:srcRect t="62112"/>
              <a:stretch>
                <a:fillRect/>
              </a:stretch>
            </p:blipFill>
            <p:spPr>
              <a:xfrm flipV="1">
                <a:off x="117146" y="4765189"/>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grpSp>
        <p:sp>
          <p:nvSpPr>
            <p:cNvPr id="2" name="矩形 1"/>
            <p:cNvSpPr/>
            <p:nvPr/>
          </p:nvSpPr>
          <p:spPr>
            <a:xfrm>
              <a:off x="394648" y="3036999"/>
              <a:ext cx="11416741" cy="77703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2983514" y="3105507"/>
            <a:ext cx="6224972" cy="584775"/>
          </a:xfrm>
          <a:prstGeom prst="rect">
            <a:avLst/>
          </a:prstGeom>
          <a:noFill/>
        </p:spPr>
        <p:txBody>
          <a:bodyPr wrap="square" rtlCol="0">
            <a:spAutoFit/>
          </a:bodyPr>
          <a:lstStyle/>
          <a:p>
            <a:pPr algn="ct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未来工作展望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点击此处添加副标题</a:t>
            </a:r>
          </a:p>
        </p:txBody>
      </p:sp>
      <p:cxnSp>
        <p:nvCxnSpPr>
          <p:cNvPr id="108" name="直接连接符 107"/>
          <p:cNvCxnSpPr/>
          <p:nvPr/>
        </p:nvCxnSpPr>
        <p:spPr>
          <a:xfrm>
            <a:off x="6294653" y="3188774"/>
            <a:ext cx="0" cy="39747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184926" y="3111029"/>
            <a:ext cx="672790" cy="511828"/>
            <a:chOff x="8177349" y="5564776"/>
            <a:chExt cx="1436914" cy="1293223"/>
          </a:xfrm>
          <a:effectLst>
            <a:outerShdw blurRad="228600" dist="101600" dir="3600000" algn="tl" rotWithShape="0">
              <a:prstClr val="black">
                <a:alpha val="32000"/>
              </a:prstClr>
            </a:outerShdw>
          </a:effectLst>
        </p:grpSpPr>
        <p:sp>
          <p:nvSpPr>
            <p:cNvPr id="30" name="任意多边形 29"/>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2B4C97"/>
                </a:gs>
                <a:gs pos="0">
                  <a:srgbClr val="1B47A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345CB6"/>
                </a:gs>
                <a:gs pos="0">
                  <a:srgbClr val="153B9B"/>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745AD"/>
                </a:gs>
                <a:gs pos="0">
                  <a:srgbClr val="0F205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512042" y="2460897"/>
            <a:ext cx="412010" cy="357594"/>
            <a:chOff x="8795266" y="1533691"/>
            <a:chExt cx="2364379" cy="2052102"/>
          </a:xfrm>
          <a:effectLst>
            <a:outerShdw blurRad="127000" dist="88900" dir="3600000" algn="tl" rotWithShape="0">
              <a:prstClr val="black">
                <a:alpha val="22000"/>
              </a:prstClr>
            </a:outerShdw>
          </a:effectLst>
        </p:grpSpPr>
        <p:sp>
          <p:nvSpPr>
            <p:cNvPr id="34" name="任意多边形 33"/>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3E65B4"/>
                </a:gs>
                <a:gs pos="0">
                  <a:srgbClr val="184098"/>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33589"/>
                </a:gs>
                <a:gs pos="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3E65B4"/>
                </a:gs>
                <a:gs pos="0">
                  <a:srgbClr val="13348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10205770" y="2231018"/>
            <a:ext cx="499218" cy="527251"/>
            <a:chOff x="10985862" y="852369"/>
            <a:chExt cx="2246812" cy="2372981"/>
          </a:xfrm>
          <a:effectLst>
            <a:outerShdw blurRad="177800" dist="177800" dir="3600000" algn="tl" rotWithShape="0">
              <a:prstClr val="black">
                <a:alpha val="22000"/>
              </a:prstClr>
            </a:outerShdw>
          </a:effectLst>
        </p:grpSpPr>
        <p:sp>
          <p:nvSpPr>
            <p:cNvPr id="38" name="任意多边形 37"/>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100000">
                  <a:srgbClr val="476FBF"/>
                </a:gs>
                <a:gs pos="55000">
                  <a:srgbClr val="19409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8000">
                  <a:srgbClr val="0F2053"/>
                </a:gs>
                <a:gs pos="10000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19000">
                  <a:srgbClr val="194097"/>
                </a:gs>
                <a:gs pos="100000">
                  <a:srgbClr val="13358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483235" y="3369627"/>
            <a:ext cx="672790" cy="511828"/>
            <a:chOff x="8177349" y="5564776"/>
            <a:chExt cx="1436914" cy="1293223"/>
          </a:xfrm>
          <a:effectLst>
            <a:outerShdw blurRad="228600" dist="101600" dir="3600000" algn="tl" rotWithShape="0">
              <a:prstClr val="black">
                <a:alpha val="32000"/>
              </a:prstClr>
            </a:outerShdw>
          </a:effectLst>
        </p:grpSpPr>
        <p:sp>
          <p:nvSpPr>
            <p:cNvPr id="42" name="任意多边形 41"/>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325BB6"/>
                </a:gs>
                <a:gs pos="0">
                  <a:srgbClr val="03409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1E4EBA"/>
                </a:gs>
                <a:gs pos="0">
                  <a:srgbClr val="0F2D7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33487"/>
                </a:gs>
                <a:gs pos="0">
                  <a:srgbClr val="131E5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43735" y="3930141"/>
            <a:ext cx="412010" cy="357594"/>
            <a:chOff x="8795266" y="1533691"/>
            <a:chExt cx="2364379" cy="2052102"/>
          </a:xfrm>
          <a:effectLst>
            <a:outerShdw blurRad="127000" dist="88900" dir="3600000" algn="tl" rotWithShape="0">
              <a:prstClr val="black">
                <a:alpha val="22000"/>
              </a:prstClr>
            </a:outerShdw>
          </a:effectLst>
        </p:grpSpPr>
        <p:sp>
          <p:nvSpPr>
            <p:cNvPr id="46" name="任意多边形 45"/>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15276B"/>
                </a:gs>
                <a:gs pos="0">
                  <a:srgbClr val="1742AD"/>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F479F"/>
                </a:gs>
                <a:gs pos="0">
                  <a:srgbClr val="476FB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1745AD"/>
                </a:gs>
                <a:gs pos="0">
                  <a:srgbClr val="12215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342628" y="4193043"/>
            <a:ext cx="499218" cy="527251"/>
            <a:chOff x="10985862" y="852369"/>
            <a:chExt cx="2246812" cy="2372981"/>
          </a:xfrm>
          <a:effectLst>
            <a:outerShdw blurRad="177800" dist="177800" dir="3600000" algn="tl" rotWithShape="0">
              <a:prstClr val="black">
                <a:alpha val="22000"/>
              </a:prstClr>
            </a:outerShdw>
          </a:effectLst>
        </p:grpSpPr>
        <p:sp>
          <p:nvSpPr>
            <p:cNvPr id="50" name="任意多边形 49"/>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87000">
                  <a:srgbClr val="3960AD"/>
                </a:gs>
                <a:gs pos="19000">
                  <a:srgbClr val="13327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1C408E"/>
                </a:gs>
                <a:gs pos="100000">
                  <a:srgbClr val="1C408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1846A2"/>
                </a:gs>
                <a:gs pos="100000">
                  <a:srgbClr val="122664"/>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14:presetBounceEnd="24000">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14:bounceEnd="24000">
                                          <p:cBhvr additive="base">
                                            <p:cTn id="20" dur="500" fill="hold"/>
                                            <p:tgtEl>
                                              <p:spTgt spid="97"/>
                                            </p:tgtEl>
                                            <p:attrNameLst>
                                              <p:attrName>ppt_x</p:attrName>
                                            </p:attrNameLst>
                                          </p:cBhvr>
                                          <p:tavLst>
                                            <p:tav tm="0">
                                              <p:val>
                                                <p:strVal val="1+#ppt_w/2"/>
                                              </p:val>
                                            </p:tav>
                                            <p:tav tm="100000">
                                              <p:val>
                                                <p:strVal val="#ppt_x"/>
                                              </p:val>
                                            </p:tav>
                                          </p:tavLst>
                                        </p:anim>
                                        <p:anim calcmode="lin" valueType="num" p14:bounceEnd="24000">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500" fill="hold"/>
                                            <p:tgtEl>
                                              <p:spTgt spid="97"/>
                                            </p:tgtEl>
                                            <p:attrNameLst>
                                              <p:attrName>ppt_x</p:attrName>
                                            </p:attrNameLst>
                                          </p:cBhvr>
                                          <p:tavLst>
                                            <p:tav tm="0">
                                              <p:val>
                                                <p:strVal val="1+#ppt_w/2"/>
                                              </p:val>
                                            </p:tav>
                                            <p:tav tm="100000">
                                              <p:val>
                                                <p:strVal val="#ppt_x"/>
                                              </p:val>
                                            </p:tav>
                                          </p:tavLst>
                                        </p:anim>
                                        <p:anim calcmode="lin" valueType="num">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111242" y="1453356"/>
            <a:ext cx="3808411" cy="3808413"/>
            <a:chOff x="1248728" y="1632743"/>
            <a:chExt cx="3808411" cy="3808413"/>
          </a:xfrm>
        </p:grpSpPr>
        <p:sp>
          <p:nvSpPr>
            <p:cNvPr id="2" name="MH_Other_1"/>
            <p:cNvSpPr/>
            <p:nvPr>
              <p:custDataLst>
                <p:tags r:id="rId1"/>
              </p:custDataLst>
            </p:nvPr>
          </p:nvSpPr>
          <p:spPr>
            <a:xfrm>
              <a:off x="3107689" y="3491707"/>
              <a:ext cx="90488" cy="90487"/>
            </a:xfrm>
            <a:prstGeom prst="ellipse">
              <a:avLst/>
            </a:prstGeom>
            <a:solidFill>
              <a:srgbClr val="03409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tIns="0" bIns="0" anchor="ctr"/>
            <a:lstStyle/>
            <a:p>
              <a:pPr algn="ctr">
                <a:defRPr/>
              </a:pPr>
              <a:endParaRPr lang="zh-CN" altLang="en-US" sz="3200" b="1" dirty="0">
                <a:solidFill>
                  <a:srgbClr val="FFFFFF"/>
                </a:solidFill>
                <a:latin typeface="Impact" panose="020B0806030902050204" pitchFamily="34" charset="0"/>
              </a:endParaRPr>
            </a:p>
          </p:txBody>
        </p:sp>
        <p:sp>
          <p:nvSpPr>
            <p:cNvPr id="4" name="MH_Other_2"/>
            <p:cNvSpPr/>
            <p:nvPr>
              <p:custDataLst>
                <p:tags r:id="rId2"/>
              </p:custDataLst>
            </p:nvPr>
          </p:nvSpPr>
          <p:spPr>
            <a:xfrm>
              <a:off x="2666364" y="1632743"/>
              <a:ext cx="973138" cy="1860550"/>
            </a:xfrm>
            <a:custGeom>
              <a:avLst/>
              <a:gdLst>
                <a:gd name="connsiteX0" fmla="*/ 304800 w 609599"/>
                <a:gd name="connsiteY0" fmla="*/ 0 h 1166905"/>
                <a:gd name="connsiteX1" fmla="*/ 520326 w 609599"/>
                <a:gd name="connsiteY1" fmla="*/ 89274 h 1166905"/>
                <a:gd name="connsiteX2" fmla="*/ 520326 w 609599"/>
                <a:gd name="connsiteY2" fmla="*/ 520326 h 1166905"/>
                <a:gd name="connsiteX3" fmla="*/ 304800 w 609599"/>
                <a:gd name="connsiteY3" fmla="*/ 1166905 h 1166905"/>
                <a:gd name="connsiteX4" fmla="*/ 89274 w 609599"/>
                <a:gd name="connsiteY4" fmla="*/ 520326 h 1166905"/>
                <a:gd name="connsiteX5" fmla="*/ 89274 w 609599"/>
                <a:gd name="connsiteY5" fmla="*/ 89274 h 1166905"/>
                <a:gd name="connsiteX6" fmla="*/ 304800 w 609599"/>
                <a:gd name="connsiteY6" fmla="*/ 0 h 11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 h="1166905">
                  <a:moveTo>
                    <a:pt x="304800" y="0"/>
                  </a:moveTo>
                  <a:cubicBezTo>
                    <a:pt x="382805" y="0"/>
                    <a:pt x="460810" y="29758"/>
                    <a:pt x="520326" y="89274"/>
                  </a:cubicBezTo>
                  <a:cubicBezTo>
                    <a:pt x="639357" y="208306"/>
                    <a:pt x="639357" y="401295"/>
                    <a:pt x="520326" y="520326"/>
                  </a:cubicBezTo>
                  <a:cubicBezTo>
                    <a:pt x="376642" y="664010"/>
                    <a:pt x="304800" y="879537"/>
                    <a:pt x="304800" y="1166905"/>
                  </a:cubicBezTo>
                  <a:cubicBezTo>
                    <a:pt x="304800" y="879537"/>
                    <a:pt x="232958" y="664010"/>
                    <a:pt x="89274" y="520326"/>
                  </a:cubicBezTo>
                  <a:cubicBezTo>
                    <a:pt x="-29758" y="401295"/>
                    <a:pt x="-29758" y="208306"/>
                    <a:pt x="89274" y="89274"/>
                  </a:cubicBezTo>
                  <a:cubicBezTo>
                    <a:pt x="148790" y="29758"/>
                    <a:pt x="226795" y="0"/>
                    <a:pt x="304800" y="0"/>
                  </a:cubicBezTo>
                  <a:close/>
                </a:path>
              </a:pathLst>
            </a:custGeom>
            <a:solidFill>
              <a:srgbClr val="03409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5" name="MH_SubTitle_1"/>
            <p:cNvSpPr/>
            <p:nvPr>
              <p:custDataLst>
                <p:tags r:id="rId3"/>
              </p:custDataLst>
            </p:nvPr>
          </p:nvSpPr>
          <p:spPr>
            <a:xfrm>
              <a:off x="2763203" y="1718468"/>
              <a:ext cx="782637" cy="782638"/>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34099"/>
                  </a:solidFill>
                  <a:latin typeface="Impact" panose="020B0806030902050204" pitchFamily="34" charset="0"/>
                </a:rPr>
                <a:t>01</a:t>
              </a:r>
              <a:endParaRPr lang="zh-CN" altLang="en-US" sz="2400" dirty="0">
                <a:solidFill>
                  <a:srgbClr val="034099"/>
                </a:solidFill>
                <a:latin typeface="Impact" panose="020B0806030902050204" pitchFamily="34" charset="0"/>
              </a:endParaRPr>
            </a:p>
          </p:txBody>
        </p:sp>
        <p:sp>
          <p:nvSpPr>
            <p:cNvPr id="7" name="MH_Other_3"/>
            <p:cNvSpPr/>
            <p:nvPr>
              <p:custDataLst>
                <p:tags r:id="rId4"/>
              </p:custDataLst>
            </p:nvPr>
          </p:nvSpPr>
          <p:spPr>
            <a:xfrm>
              <a:off x="3183890" y="2048669"/>
              <a:ext cx="1457325" cy="1457325"/>
            </a:xfrm>
            <a:custGeom>
              <a:avLst/>
              <a:gdLst>
                <a:gd name="connsiteX0" fmla="*/ 609600 w 914400"/>
                <a:gd name="connsiteY0" fmla="*/ 0 h 914400"/>
                <a:gd name="connsiteX1" fmla="*/ 914400 w 914400"/>
                <a:gd name="connsiteY1" fmla="*/ 304800 h 914400"/>
                <a:gd name="connsiteX2" fmla="*/ 609600 w 914400"/>
                <a:gd name="connsiteY2" fmla="*/ 609600 h 914400"/>
                <a:gd name="connsiteX3" fmla="*/ 0 w 914400"/>
                <a:gd name="connsiteY3" fmla="*/ 914400 h 914400"/>
                <a:gd name="connsiteX4" fmla="*/ 304800 w 914400"/>
                <a:gd name="connsiteY4" fmla="*/ 304800 h 914400"/>
                <a:gd name="connsiteX5" fmla="*/ 609600 w 91440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609600" y="0"/>
                  </a:moveTo>
                  <a:cubicBezTo>
                    <a:pt x="777936" y="0"/>
                    <a:pt x="914400" y="136464"/>
                    <a:pt x="914400" y="304800"/>
                  </a:cubicBezTo>
                  <a:cubicBezTo>
                    <a:pt x="914400" y="473136"/>
                    <a:pt x="777936" y="609600"/>
                    <a:pt x="609600" y="609600"/>
                  </a:cubicBezTo>
                  <a:cubicBezTo>
                    <a:pt x="406400" y="609600"/>
                    <a:pt x="203200" y="711200"/>
                    <a:pt x="0" y="914400"/>
                  </a:cubicBezTo>
                  <a:cubicBezTo>
                    <a:pt x="203200" y="711200"/>
                    <a:pt x="304800" y="508000"/>
                    <a:pt x="304800" y="304800"/>
                  </a:cubicBezTo>
                  <a:cubicBezTo>
                    <a:pt x="304800" y="136464"/>
                    <a:pt x="441264" y="0"/>
                    <a:pt x="609600" y="0"/>
                  </a:cubicBezTo>
                  <a:close/>
                </a:path>
              </a:pathLst>
            </a:custGeom>
            <a:solidFill>
              <a:schemeClr val="tx1">
                <a:lumMod val="75000"/>
                <a:lumOff val="2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8" name="MH_SubTitle_2"/>
            <p:cNvSpPr/>
            <p:nvPr>
              <p:custDataLst>
                <p:tags r:id="rId5"/>
              </p:custDataLst>
            </p:nvPr>
          </p:nvSpPr>
          <p:spPr>
            <a:xfrm>
              <a:off x="3761739" y="2139157"/>
              <a:ext cx="781050" cy="782637"/>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Impact" panose="020B0806030902050204" pitchFamily="34" charset="0"/>
                </a:rPr>
                <a:t>02</a:t>
              </a:r>
              <a:endParaRPr lang="zh-CN" altLang="en-US" sz="2400" dirty="0">
                <a:solidFill>
                  <a:schemeClr val="tx1">
                    <a:lumMod val="75000"/>
                    <a:lumOff val="25000"/>
                  </a:schemeClr>
                </a:solidFill>
                <a:latin typeface="Impact" panose="020B0806030902050204" pitchFamily="34" charset="0"/>
              </a:endParaRPr>
            </a:p>
          </p:txBody>
        </p:sp>
        <p:sp>
          <p:nvSpPr>
            <p:cNvPr id="10" name="MH_Other_4"/>
            <p:cNvSpPr/>
            <p:nvPr>
              <p:custDataLst>
                <p:tags r:id="rId6"/>
              </p:custDataLst>
            </p:nvPr>
          </p:nvSpPr>
          <p:spPr>
            <a:xfrm>
              <a:off x="3196589" y="3050382"/>
              <a:ext cx="1860550" cy="973137"/>
            </a:xfrm>
            <a:custGeom>
              <a:avLst/>
              <a:gdLst>
                <a:gd name="connsiteX0" fmla="*/ 862105 w 1166904"/>
                <a:gd name="connsiteY0" fmla="*/ 0 h 609600"/>
                <a:gd name="connsiteX1" fmla="*/ 1077631 w 1166904"/>
                <a:gd name="connsiteY1" fmla="*/ 89274 h 609600"/>
                <a:gd name="connsiteX2" fmla="*/ 1077631 w 1166904"/>
                <a:gd name="connsiteY2" fmla="*/ 520326 h 609600"/>
                <a:gd name="connsiteX3" fmla="*/ 646579 w 1166904"/>
                <a:gd name="connsiteY3" fmla="*/ 520326 h 609600"/>
                <a:gd name="connsiteX4" fmla="*/ 0 w 1166904"/>
                <a:gd name="connsiteY4" fmla="*/ 304800 h 609600"/>
                <a:gd name="connsiteX5" fmla="*/ 646579 w 1166904"/>
                <a:gd name="connsiteY5" fmla="*/ 89274 h 609600"/>
                <a:gd name="connsiteX6" fmla="*/ 862105 w 1166904"/>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904" h="609600">
                  <a:moveTo>
                    <a:pt x="862105" y="0"/>
                  </a:moveTo>
                  <a:cubicBezTo>
                    <a:pt x="940110" y="0"/>
                    <a:pt x="1018115" y="29758"/>
                    <a:pt x="1077631" y="89274"/>
                  </a:cubicBezTo>
                  <a:cubicBezTo>
                    <a:pt x="1196662" y="208306"/>
                    <a:pt x="1196662" y="401295"/>
                    <a:pt x="1077631" y="520326"/>
                  </a:cubicBezTo>
                  <a:cubicBezTo>
                    <a:pt x="958599" y="639358"/>
                    <a:pt x="765610" y="639358"/>
                    <a:pt x="646579" y="520326"/>
                  </a:cubicBezTo>
                  <a:cubicBezTo>
                    <a:pt x="502895" y="376642"/>
                    <a:pt x="287368" y="304800"/>
                    <a:pt x="0" y="304800"/>
                  </a:cubicBezTo>
                  <a:cubicBezTo>
                    <a:pt x="287368" y="304800"/>
                    <a:pt x="502895" y="232958"/>
                    <a:pt x="646579" y="89274"/>
                  </a:cubicBezTo>
                  <a:cubicBezTo>
                    <a:pt x="706095" y="29758"/>
                    <a:pt x="784100" y="0"/>
                    <a:pt x="862105" y="0"/>
                  </a:cubicBezTo>
                  <a:close/>
                </a:path>
              </a:pathLst>
            </a:custGeom>
            <a:solidFill>
              <a:srgbClr val="03409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11" name="MH_SubTitle_3"/>
            <p:cNvSpPr/>
            <p:nvPr>
              <p:custDataLst>
                <p:tags r:id="rId7"/>
              </p:custDataLst>
            </p:nvPr>
          </p:nvSpPr>
          <p:spPr>
            <a:xfrm>
              <a:off x="4180839" y="3139282"/>
              <a:ext cx="782638" cy="782637"/>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34099"/>
                  </a:solidFill>
                  <a:latin typeface="Impact" panose="020B0806030902050204" pitchFamily="34" charset="0"/>
                </a:rPr>
                <a:t>03</a:t>
              </a:r>
              <a:endParaRPr lang="zh-CN" altLang="en-US" sz="2400" dirty="0">
                <a:solidFill>
                  <a:srgbClr val="034099"/>
                </a:solidFill>
                <a:latin typeface="Impact" panose="020B0806030902050204" pitchFamily="34" charset="0"/>
              </a:endParaRPr>
            </a:p>
          </p:txBody>
        </p:sp>
        <p:sp>
          <p:nvSpPr>
            <p:cNvPr id="13" name="MH_Other_5"/>
            <p:cNvSpPr/>
            <p:nvPr>
              <p:custDataLst>
                <p:tags r:id="rId8"/>
              </p:custDataLst>
            </p:nvPr>
          </p:nvSpPr>
          <p:spPr>
            <a:xfrm>
              <a:off x="3183890" y="3566319"/>
              <a:ext cx="1457325" cy="1458913"/>
            </a:xfrm>
            <a:custGeom>
              <a:avLst/>
              <a:gdLst>
                <a:gd name="connsiteX0" fmla="*/ 0 w 914400"/>
                <a:gd name="connsiteY0" fmla="*/ 0 h 914400"/>
                <a:gd name="connsiteX1" fmla="*/ 609600 w 914400"/>
                <a:gd name="connsiteY1" fmla="*/ 304800 h 914400"/>
                <a:gd name="connsiteX2" fmla="*/ 914400 w 914400"/>
                <a:gd name="connsiteY2" fmla="*/ 609600 h 914400"/>
                <a:gd name="connsiteX3" fmla="*/ 609600 w 914400"/>
                <a:gd name="connsiteY3" fmla="*/ 914400 h 914400"/>
                <a:gd name="connsiteX4" fmla="*/ 304800 w 914400"/>
                <a:gd name="connsiteY4" fmla="*/ 609600 h 914400"/>
                <a:gd name="connsiteX5" fmla="*/ 0 w 91440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0" y="0"/>
                  </a:moveTo>
                  <a:cubicBezTo>
                    <a:pt x="203200" y="203200"/>
                    <a:pt x="406400" y="304800"/>
                    <a:pt x="609600" y="304800"/>
                  </a:cubicBezTo>
                  <a:cubicBezTo>
                    <a:pt x="777936" y="304800"/>
                    <a:pt x="914400" y="441264"/>
                    <a:pt x="914400" y="609600"/>
                  </a:cubicBezTo>
                  <a:cubicBezTo>
                    <a:pt x="914400" y="777936"/>
                    <a:pt x="777936" y="914400"/>
                    <a:pt x="609600" y="914400"/>
                  </a:cubicBezTo>
                  <a:cubicBezTo>
                    <a:pt x="441264" y="914400"/>
                    <a:pt x="304800" y="777936"/>
                    <a:pt x="304800" y="609600"/>
                  </a:cubicBezTo>
                  <a:cubicBezTo>
                    <a:pt x="304800" y="406400"/>
                    <a:pt x="203200" y="203200"/>
                    <a:pt x="0" y="0"/>
                  </a:cubicBezTo>
                  <a:close/>
                </a:path>
              </a:pathLst>
            </a:custGeom>
            <a:solidFill>
              <a:schemeClr val="tx1">
                <a:lumMod val="75000"/>
                <a:lumOff val="2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14" name="MH_SubTitle_4"/>
            <p:cNvSpPr/>
            <p:nvPr>
              <p:custDataLst>
                <p:tags r:id="rId9"/>
              </p:custDataLst>
            </p:nvPr>
          </p:nvSpPr>
          <p:spPr>
            <a:xfrm>
              <a:off x="3761739" y="4148931"/>
              <a:ext cx="781050" cy="781050"/>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Impact" panose="020B0806030902050204" pitchFamily="34" charset="0"/>
                </a:rPr>
                <a:t>04</a:t>
              </a:r>
              <a:endParaRPr lang="zh-CN" altLang="en-US" sz="2400" dirty="0">
                <a:solidFill>
                  <a:schemeClr val="tx1">
                    <a:lumMod val="75000"/>
                    <a:lumOff val="25000"/>
                  </a:schemeClr>
                </a:solidFill>
                <a:latin typeface="Impact" panose="020B0806030902050204" pitchFamily="34" charset="0"/>
              </a:endParaRPr>
            </a:p>
          </p:txBody>
        </p:sp>
        <p:sp>
          <p:nvSpPr>
            <p:cNvPr id="16" name="MH_Other_6"/>
            <p:cNvSpPr/>
            <p:nvPr>
              <p:custDataLst>
                <p:tags r:id="rId10"/>
              </p:custDataLst>
            </p:nvPr>
          </p:nvSpPr>
          <p:spPr>
            <a:xfrm>
              <a:off x="2666364" y="3579018"/>
              <a:ext cx="973138" cy="1862138"/>
            </a:xfrm>
            <a:custGeom>
              <a:avLst/>
              <a:gdLst>
                <a:gd name="connsiteX0" fmla="*/ 304800 w 609599"/>
                <a:gd name="connsiteY0" fmla="*/ 0 h 1166905"/>
                <a:gd name="connsiteX1" fmla="*/ 520326 w 609599"/>
                <a:gd name="connsiteY1" fmla="*/ 646579 h 1166905"/>
                <a:gd name="connsiteX2" fmla="*/ 520326 w 609599"/>
                <a:gd name="connsiteY2" fmla="*/ 1077631 h 1166905"/>
                <a:gd name="connsiteX3" fmla="*/ 89274 w 609599"/>
                <a:gd name="connsiteY3" fmla="*/ 1077631 h 1166905"/>
                <a:gd name="connsiteX4" fmla="*/ 89274 w 609599"/>
                <a:gd name="connsiteY4" fmla="*/ 646579 h 1166905"/>
                <a:gd name="connsiteX5" fmla="*/ 304800 w 609599"/>
                <a:gd name="connsiteY5" fmla="*/ 0 h 116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9" h="1166905">
                  <a:moveTo>
                    <a:pt x="304800" y="0"/>
                  </a:moveTo>
                  <a:cubicBezTo>
                    <a:pt x="304800" y="287368"/>
                    <a:pt x="376642" y="502895"/>
                    <a:pt x="520326" y="646579"/>
                  </a:cubicBezTo>
                  <a:cubicBezTo>
                    <a:pt x="639357" y="765610"/>
                    <a:pt x="639357" y="958599"/>
                    <a:pt x="520326" y="1077631"/>
                  </a:cubicBezTo>
                  <a:cubicBezTo>
                    <a:pt x="401294" y="1196663"/>
                    <a:pt x="208305" y="1196663"/>
                    <a:pt x="89274" y="1077631"/>
                  </a:cubicBezTo>
                  <a:cubicBezTo>
                    <a:pt x="-29758" y="958599"/>
                    <a:pt x="-29758" y="765610"/>
                    <a:pt x="89274" y="646579"/>
                  </a:cubicBezTo>
                  <a:cubicBezTo>
                    <a:pt x="232958" y="502895"/>
                    <a:pt x="304800" y="287368"/>
                    <a:pt x="304800" y="0"/>
                  </a:cubicBezTo>
                  <a:close/>
                </a:path>
              </a:pathLst>
            </a:custGeom>
            <a:solidFill>
              <a:srgbClr val="03409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17" name="MH_SubTitle_5"/>
            <p:cNvSpPr/>
            <p:nvPr>
              <p:custDataLst>
                <p:tags r:id="rId11"/>
              </p:custDataLst>
            </p:nvPr>
          </p:nvSpPr>
          <p:spPr>
            <a:xfrm>
              <a:off x="2764789" y="4566443"/>
              <a:ext cx="782638" cy="782638"/>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34099"/>
                  </a:solidFill>
                  <a:latin typeface="Impact" panose="020B0806030902050204" pitchFamily="34" charset="0"/>
                </a:rPr>
                <a:t>05</a:t>
              </a:r>
              <a:endParaRPr lang="zh-CN" altLang="en-US" sz="2400" dirty="0">
                <a:solidFill>
                  <a:srgbClr val="034099"/>
                </a:solidFill>
                <a:latin typeface="Impact" panose="020B0806030902050204" pitchFamily="34" charset="0"/>
              </a:endParaRPr>
            </a:p>
          </p:txBody>
        </p:sp>
        <p:sp>
          <p:nvSpPr>
            <p:cNvPr id="19" name="MH_Other_7"/>
            <p:cNvSpPr/>
            <p:nvPr>
              <p:custDataLst>
                <p:tags r:id="rId12"/>
              </p:custDataLst>
            </p:nvPr>
          </p:nvSpPr>
          <p:spPr>
            <a:xfrm>
              <a:off x="1664652" y="3566319"/>
              <a:ext cx="1458912" cy="1458913"/>
            </a:xfrm>
            <a:custGeom>
              <a:avLst/>
              <a:gdLst>
                <a:gd name="connsiteX0" fmla="*/ 914400 w 914400"/>
                <a:gd name="connsiteY0" fmla="*/ 0 h 914400"/>
                <a:gd name="connsiteX1" fmla="*/ 609600 w 914400"/>
                <a:gd name="connsiteY1" fmla="*/ 609600 h 914400"/>
                <a:gd name="connsiteX2" fmla="*/ 304800 w 914400"/>
                <a:gd name="connsiteY2" fmla="*/ 914400 h 914400"/>
                <a:gd name="connsiteX3" fmla="*/ 0 w 914400"/>
                <a:gd name="connsiteY3" fmla="*/ 609600 h 914400"/>
                <a:gd name="connsiteX4" fmla="*/ 304800 w 914400"/>
                <a:gd name="connsiteY4" fmla="*/ 304800 h 914400"/>
                <a:gd name="connsiteX5" fmla="*/ 914400 w 91440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914400" y="0"/>
                  </a:moveTo>
                  <a:cubicBezTo>
                    <a:pt x="711200" y="203200"/>
                    <a:pt x="609600" y="406400"/>
                    <a:pt x="609600" y="609600"/>
                  </a:cubicBezTo>
                  <a:cubicBezTo>
                    <a:pt x="609600" y="777936"/>
                    <a:pt x="473136" y="914400"/>
                    <a:pt x="304800" y="914400"/>
                  </a:cubicBezTo>
                  <a:cubicBezTo>
                    <a:pt x="136464" y="914400"/>
                    <a:pt x="0" y="777936"/>
                    <a:pt x="0" y="609600"/>
                  </a:cubicBezTo>
                  <a:cubicBezTo>
                    <a:pt x="0" y="441264"/>
                    <a:pt x="136464" y="304800"/>
                    <a:pt x="304800" y="304800"/>
                  </a:cubicBezTo>
                  <a:cubicBezTo>
                    <a:pt x="508000" y="304800"/>
                    <a:pt x="711200" y="203200"/>
                    <a:pt x="914400" y="0"/>
                  </a:cubicBezTo>
                  <a:close/>
                </a:path>
              </a:pathLst>
            </a:custGeom>
            <a:solidFill>
              <a:schemeClr val="tx1">
                <a:lumMod val="75000"/>
                <a:lumOff val="2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20" name="MH_SubTitle_6"/>
            <p:cNvSpPr/>
            <p:nvPr>
              <p:custDataLst>
                <p:tags r:id="rId13"/>
              </p:custDataLst>
            </p:nvPr>
          </p:nvSpPr>
          <p:spPr>
            <a:xfrm>
              <a:off x="1756728" y="4148931"/>
              <a:ext cx="782637" cy="781050"/>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Impact" panose="020B0806030902050204" pitchFamily="34" charset="0"/>
                </a:rPr>
                <a:t>06</a:t>
              </a:r>
              <a:endParaRPr lang="zh-CN" altLang="en-US" sz="2400" dirty="0">
                <a:solidFill>
                  <a:schemeClr val="tx1">
                    <a:lumMod val="75000"/>
                    <a:lumOff val="25000"/>
                  </a:schemeClr>
                </a:solidFill>
                <a:latin typeface="Impact" panose="020B0806030902050204" pitchFamily="34" charset="0"/>
              </a:endParaRPr>
            </a:p>
          </p:txBody>
        </p:sp>
        <p:sp>
          <p:nvSpPr>
            <p:cNvPr id="22" name="MH_Other_8"/>
            <p:cNvSpPr/>
            <p:nvPr>
              <p:custDataLst>
                <p:tags r:id="rId14"/>
              </p:custDataLst>
            </p:nvPr>
          </p:nvSpPr>
          <p:spPr>
            <a:xfrm>
              <a:off x="1248728" y="3050382"/>
              <a:ext cx="1862137" cy="973137"/>
            </a:xfrm>
            <a:custGeom>
              <a:avLst/>
              <a:gdLst>
                <a:gd name="connsiteX0" fmla="*/ 304800 w 1166905"/>
                <a:gd name="connsiteY0" fmla="*/ 0 h 609600"/>
                <a:gd name="connsiteX1" fmla="*/ 520326 w 1166905"/>
                <a:gd name="connsiteY1" fmla="*/ 89274 h 609600"/>
                <a:gd name="connsiteX2" fmla="*/ 1166905 w 1166905"/>
                <a:gd name="connsiteY2" fmla="*/ 304800 h 609600"/>
                <a:gd name="connsiteX3" fmla="*/ 520326 w 1166905"/>
                <a:gd name="connsiteY3" fmla="*/ 520326 h 609600"/>
                <a:gd name="connsiteX4" fmla="*/ 89274 w 1166905"/>
                <a:gd name="connsiteY4" fmla="*/ 520326 h 609600"/>
                <a:gd name="connsiteX5" fmla="*/ 89274 w 1166905"/>
                <a:gd name="connsiteY5" fmla="*/ 89274 h 609600"/>
                <a:gd name="connsiteX6" fmla="*/ 304800 w 1166905"/>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905" h="609600">
                  <a:moveTo>
                    <a:pt x="304800" y="0"/>
                  </a:moveTo>
                  <a:cubicBezTo>
                    <a:pt x="382805" y="0"/>
                    <a:pt x="460810" y="29758"/>
                    <a:pt x="520326" y="89274"/>
                  </a:cubicBezTo>
                  <a:cubicBezTo>
                    <a:pt x="664010" y="232958"/>
                    <a:pt x="879537" y="304800"/>
                    <a:pt x="1166905" y="304800"/>
                  </a:cubicBezTo>
                  <a:cubicBezTo>
                    <a:pt x="879537" y="304800"/>
                    <a:pt x="664010" y="376642"/>
                    <a:pt x="520326" y="520326"/>
                  </a:cubicBezTo>
                  <a:cubicBezTo>
                    <a:pt x="401295" y="639358"/>
                    <a:pt x="208306" y="639358"/>
                    <a:pt x="89274" y="520326"/>
                  </a:cubicBezTo>
                  <a:cubicBezTo>
                    <a:pt x="-29758" y="401295"/>
                    <a:pt x="-29758" y="208306"/>
                    <a:pt x="89274" y="89274"/>
                  </a:cubicBezTo>
                  <a:cubicBezTo>
                    <a:pt x="148790" y="29758"/>
                    <a:pt x="226795" y="0"/>
                    <a:pt x="304800" y="0"/>
                  </a:cubicBezTo>
                  <a:close/>
                </a:path>
              </a:pathLst>
            </a:custGeom>
            <a:solidFill>
              <a:srgbClr val="03409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23" name="MH_SubTitle_7"/>
            <p:cNvSpPr/>
            <p:nvPr>
              <p:custDataLst>
                <p:tags r:id="rId15"/>
              </p:custDataLst>
            </p:nvPr>
          </p:nvSpPr>
          <p:spPr>
            <a:xfrm>
              <a:off x="1348739" y="3145631"/>
              <a:ext cx="781050" cy="781050"/>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34099"/>
                  </a:solidFill>
                  <a:latin typeface="Impact" panose="020B0806030902050204" pitchFamily="34" charset="0"/>
                </a:rPr>
                <a:t>07</a:t>
              </a:r>
              <a:endParaRPr lang="zh-CN" altLang="en-US" sz="2400" dirty="0">
                <a:solidFill>
                  <a:srgbClr val="034099"/>
                </a:solidFill>
                <a:latin typeface="Impact" panose="020B0806030902050204" pitchFamily="34" charset="0"/>
              </a:endParaRPr>
            </a:p>
          </p:txBody>
        </p:sp>
        <p:sp>
          <p:nvSpPr>
            <p:cNvPr id="25" name="MH_Other_9"/>
            <p:cNvSpPr/>
            <p:nvPr>
              <p:custDataLst>
                <p:tags r:id="rId16"/>
              </p:custDataLst>
            </p:nvPr>
          </p:nvSpPr>
          <p:spPr>
            <a:xfrm>
              <a:off x="1664652" y="2048669"/>
              <a:ext cx="1458912" cy="1457325"/>
            </a:xfrm>
            <a:custGeom>
              <a:avLst/>
              <a:gdLst>
                <a:gd name="connsiteX0" fmla="*/ 304800 w 914400"/>
                <a:gd name="connsiteY0" fmla="*/ 0 h 914400"/>
                <a:gd name="connsiteX1" fmla="*/ 609600 w 914400"/>
                <a:gd name="connsiteY1" fmla="*/ 304800 h 914400"/>
                <a:gd name="connsiteX2" fmla="*/ 914400 w 914400"/>
                <a:gd name="connsiteY2" fmla="*/ 914400 h 914400"/>
                <a:gd name="connsiteX3" fmla="*/ 304800 w 914400"/>
                <a:gd name="connsiteY3" fmla="*/ 609600 h 914400"/>
                <a:gd name="connsiteX4" fmla="*/ 0 w 914400"/>
                <a:gd name="connsiteY4" fmla="*/ 304800 h 914400"/>
                <a:gd name="connsiteX5" fmla="*/ 304800 w 914400"/>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304800" y="0"/>
                  </a:moveTo>
                  <a:cubicBezTo>
                    <a:pt x="473136" y="0"/>
                    <a:pt x="609600" y="136464"/>
                    <a:pt x="609600" y="304800"/>
                  </a:cubicBezTo>
                  <a:cubicBezTo>
                    <a:pt x="609600" y="508000"/>
                    <a:pt x="711200" y="711200"/>
                    <a:pt x="914400" y="914400"/>
                  </a:cubicBezTo>
                  <a:cubicBezTo>
                    <a:pt x="711200" y="711200"/>
                    <a:pt x="508000" y="609600"/>
                    <a:pt x="304800" y="609600"/>
                  </a:cubicBezTo>
                  <a:cubicBezTo>
                    <a:pt x="136464" y="609600"/>
                    <a:pt x="0" y="473136"/>
                    <a:pt x="0" y="304800"/>
                  </a:cubicBezTo>
                  <a:cubicBezTo>
                    <a:pt x="0" y="136464"/>
                    <a:pt x="136464" y="0"/>
                    <a:pt x="304800" y="0"/>
                  </a:cubicBezTo>
                  <a:close/>
                </a:path>
              </a:pathLst>
            </a:custGeom>
            <a:solidFill>
              <a:schemeClr val="tx1">
                <a:lumMod val="75000"/>
                <a:lumOff val="2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540000" anchor="ctr"/>
            <a:lstStyle/>
            <a:p>
              <a:pPr algn="ctr">
                <a:defRPr/>
              </a:pPr>
              <a:endParaRPr lang="zh-CN" altLang="en-US" sz="1400" b="1" dirty="0">
                <a:solidFill>
                  <a:srgbClr val="FFFFFF"/>
                </a:solidFill>
                <a:latin typeface="Impact" panose="020B0806030902050204" pitchFamily="34" charset="0"/>
              </a:endParaRPr>
            </a:p>
          </p:txBody>
        </p:sp>
        <p:sp>
          <p:nvSpPr>
            <p:cNvPr id="26" name="MH_SubTitle_8"/>
            <p:cNvSpPr/>
            <p:nvPr>
              <p:custDataLst>
                <p:tags r:id="rId17"/>
              </p:custDataLst>
            </p:nvPr>
          </p:nvSpPr>
          <p:spPr>
            <a:xfrm>
              <a:off x="1756728" y="2139157"/>
              <a:ext cx="782637" cy="782637"/>
            </a:xfrm>
            <a:prstGeom prst="ellipse">
              <a:avLst/>
            </a:prstGeom>
            <a:gradFill>
              <a:gsLst>
                <a:gs pos="75000">
                  <a:schemeClr val="bg1"/>
                </a:gs>
                <a:gs pos="0">
                  <a:schemeClr val="bg1">
                    <a:lumMod val="85000"/>
                  </a:schemeClr>
                </a:gs>
              </a:gsLst>
              <a:lin ang="2700000" scaled="0"/>
            </a:gradFill>
            <a:ln w="50800">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lumOff val="25000"/>
                    </a:schemeClr>
                  </a:solidFill>
                  <a:latin typeface="Impact" panose="020B0806030902050204" pitchFamily="34" charset="0"/>
                </a:rPr>
                <a:t>08</a:t>
              </a:r>
              <a:endParaRPr lang="zh-CN" altLang="en-US" sz="2400" dirty="0">
                <a:solidFill>
                  <a:schemeClr val="tx1">
                    <a:lumMod val="75000"/>
                    <a:lumOff val="25000"/>
                  </a:schemeClr>
                </a:solidFill>
                <a:latin typeface="Impact" panose="020B0806030902050204" pitchFamily="34" charset="0"/>
              </a:endParaRPr>
            </a:p>
          </p:txBody>
        </p:sp>
      </p:grpSp>
      <p:sp>
        <p:nvSpPr>
          <p:cNvPr id="31" name="文本占位符 30"/>
          <p:cNvSpPr>
            <a:spLocks noGrp="1"/>
          </p:cNvSpPr>
          <p:nvPr>
            <p:ph type="body" sz="quarter" idx="10"/>
          </p:nvPr>
        </p:nvSpPr>
        <p:spPr/>
        <p:txBody>
          <a:bodyPr/>
          <a:lstStyle/>
          <a:p>
            <a:r>
              <a:rPr lang="zh-CN" altLang="en-US" dirty="0"/>
              <a:t>重点工作</a:t>
            </a:r>
          </a:p>
          <a:p>
            <a:endParaRPr lang="zh-CN" altLang="en-US" dirty="0"/>
          </a:p>
        </p:txBody>
      </p:sp>
      <p:sp>
        <p:nvSpPr>
          <p:cNvPr id="24" name="矩形 23"/>
          <p:cNvSpPr/>
          <p:nvPr/>
        </p:nvSpPr>
        <p:spPr>
          <a:xfrm>
            <a:off x="6599768" y="2394041"/>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3" name="组合 2"/>
          <p:cNvGrpSpPr/>
          <p:nvPr/>
        </p:nvGrpSpPr>
        <p:grpSpPr>
          <a:xfrm>
            <a:off x="6193538" y="2412958"/>
            <a:ext cx="358489" cy="358490"/>
            <a:chOff x="6449407" y="1560189"/>
            <a:chExt cx="496276" cy="496276"/>
          </a:xfrm>
        </p:grpSpPr>
        <p:grpSp>
          <p:nvGrpSpPr>
            <p:cNvPr id="28" name="组合 27"/>
            <p:cNvGrpSpPr/>
            <p:nvPr/>
          </p:nvGrpSpPr>
          <p:grpSpPr>
            <a:xfrm>
              <a:off x="6449407" y="1560189"/>
              <a:ext cx="496276" cy="496276"/>
              <a:chOff x="1044558" y="356006"/>
              <a:chExt cx="2333406" cy="2333406"/>
            </a:xfrm>
          </p:grpSpPr>
          <p:sp>
            <p:nvSpPr>
              <p:cNvPr id="30" name="椭圆 29"/>
              <p:cNvSpPr/>
              <p:nvPr/>
            </p:nvSpPr>
            <p:spPr>
              <a:xfrm>
                <a:off x="1044558" y="356006"/>
                <a:ext cx="2333406" cy="2333406"/>
              </a:xfrm>
              <a:prstGeom prst="ellipse">
                <a:avLst/>
              </a:prstGeom>
              <a:solidFill>
                <a:srgbClr val="034099"/>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椭圆 31"/>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9" name="矩形 28"/>
            <p:cNvSpPr/>
            <p:nvPr/>
          </p:nvSpPr>
          <p:spPr>
            <a:xfrm>
              <a:off x="6515355" y="1577493"/>
              <a:ext cx="364380" cy="468678"/>
            </a:xfrm>
            <a:prstGeom prst="rect">
              <a:avLst/>
            </a:prstGeom>
          </p:spPr>
          <p:txBody>
            <a:bodyPr wrap="none">
              <a:spAutoFit/>
            </a:bodyPr>
            <a:lstStyle/>
            <a:p>
              <a:pPr algn="ctr"/>
              <a:r>
                <a:rPr lang="en-US" altLang="zh-CN" sz="1600" dirty="0">
                  <a:solidFill>
                    <a:srgbClr val="034099"/>
                  </a:solidFill>
                  <a:effectLst>
                    <a:innerShdw blurRad="63500" dist="50800" dir="13500000">
                      <a:prstClr val="black">
                        <a:alpha val="24000"/>
                      </a:prstClr>
                    </a:innerShdw>
                  </a:effectLst>
                  <a:latin typeface="Impact" panose="020B0806030902050204" pitchFamily="34" charset="0"/>
                </a:rPr>
                <a:t>1</a:t>
              </a:r>
              <a:endParaRPr lang="zh-CN" altLang="en-US" sz="1600" dirty="0">
                <a:solidFill>
                  <a:srgbClr val="034099"/>
                </a:solidFill>
                <a:effectLst>
                  <a:innerShdw blurRad="63500" dist="50800" dir="13500000">
                    <a:prstClr val="black">
                      <a:alpha val="24000"/>
                    </a:prstClr>
                  </a:innerShdw>
                </a:effectLst>
                <a:latin typeface="Impact" panose="020B0806030902050204" pitchFamily="34" charset="0"/>
              </a:endParaRPr>
            </a:p>
          </p:txBody>
        </p:sp>
      </p:grpSp>
      <p:sp>
        <p:nvSpPr>
          <p:cNvPr id="33" name="矩形 32"/>
          <p:cNvSpPr/>
          <p:nvPr/>
        </p:nvSpPr>
        <p:spPr>
          <a:xfrm>
            <a:off x="6599768" y="3018623"/>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34" name="组合 33"/>
          <p:cNvGrpSpPr/>
          <p:nvPr/>
        </p:nvGrpSpPr>
        <p:grpSpPr>
          <a:xfrm>
            <a:off x="6193538" y="3037540"/>
            <a:ext cx="358489" cy="358490"/>
            <a:chOff x="6449407" y="1560189"/>
            <a:chExt cx="496276" cy="496276"/>
          </a:xfrm>
        </p:grpSpPr>
        <p:grpSp>
          <p:nvGrpSpPr>
            <p:cNvPr id="35" name="组合 34"/>
            <p:cNvGrpSpPr/>
            <p:nvPr/>
          </p:nvGrpSpPr>
          <p:grpSpPr>
            <a:xfrm>
              <a:off x="6449407" y="1560189"/>
              <a:ext cx="496276" cy="496276"/>
              <a:chOff x="1044558" y="356006"/>
              <a:chExt cx="2333406" cy="2333406"/>
            </a:xfrm>
          </p:grpSpPr>
          <p:sp>
            <p:nvSpPr>
              <p:cNvPr id="37" name="椭圆 36"/>
              <p:cNvSpPr/>
              <p:nvPr/>
            </p:nvSpPr>
            <p:spPr>
              <a:xfrm>
                <a:off x="1044558" y="356006"/>
                <a:ext cx="2333406" cy="2333406"/>
              </a:xfrm>
              <a:prstGeom prst="ellipse">
                <a:avLst/>
              </a:prstGeom>
              <a:solidFill>
                <a:schemeClr val="tx1">
                  <a:lumMod val="75000"/>
                  <a:lumOff val="25000"/>
                </a:schemeClr>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椭圆 37"/>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6" name="矩形 35"/>
            <p:cNvSpPr/>
            <p:nvPr/>
          </p:nvSpPr>
          <p:spPr>
            <a:xfrm>
              <a:off x="6494273" y="1577493"/>
              <a:ext cx="406545" cy="468678"/>
            </a:xfrm>
            <a:prstGeom prst="rect">
              <a:avLst/>
            </a:prstGeom>
          </p:spPr>
          <p:txBody>
            <a:bodyPr wrap="none">
              <a:spAutoFit/>
            </a:bodyPr>
            <a:lstStyle/>
            <a:p>
              <a:pPr algn="ctr"/>
              <a:r>
                <a:rPr lang="en-US" altLang="zh-CN"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rPr>
                <a:t>3</a:t>
              </a:r>
              <a:endParaRPr lang="zh-CN" altLang="en-US"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endParaRPr>
            </a:p>
          </p:txBody>
        </p:sp>
      </p:grpSp>
      <p:sp>
        <p:nvSpPr>
          <p:cNvPr id="39" name="矩形 38"/>
          <p:cNvSpPr/>
          <p:nvPr/>
        </p:nvSpPr>
        <p:spPr>
          <a:xfrm>
            <a:off x="6599768" y="3581174"/>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40" name="组合 39"/>
          <p:cNvGrpSpPr/>
          <p:nvPr/>
        </p:nvGrpSpPr>
        <p:grpSpPr>
          <a:xfrm>
            <a:off x="6193538" y="3600091"/>
            <a:ext cx="358489" cy="358490"/>
            <a:chOff x="6449407" y="1560189"/>
            <a:chExt cx="496276" cy="496276"/>
          </a:xfrm>
        </p:grpSpPr>
        <p:grpSp>
          <p:nvGrpSpPr>
            <p:cNvPr id="41" name="组合 40"/>
            <p:cNvGrpSpPr/>
            <p:nvPr/>
          </p:nvGrpSpPr>
          <p:grpSpPr>
            <a:xfrm>
              <a:off x="6449407" y="1560189"/>
              <a:ext cx="496276" cy="496276"/>
              <a:chOff x="1044558" y="356006"/>
              <a:chExt cx="2333406" cy="2333406"/>
            </a:xfrm>
          </p:grpSpPr>
          <p:sp>
            <p:nvSpPr>
              <p:cNvPr id="43" name="椭圆 42"/>
              <p:cNvSpPr/>
              <p:nvPr/>
            </p:nvSpPr>
            <p:spPr>
              <a:xfrm>
                <a:off x="1044558" y="356006"/>
                <a:ext cx="2333406" cy="2333406"/>
              </a:xfrm>
              <a:prstGeom prst="ellipse">
                <a:avLst/>
              </a:prstGeom>
              <a:solidFill>
                <a:srgbClr val="034099"/>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椭圆 43"/>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2" name="矩形 41"/>
            <p:cNvSpPr/>
            <p:nvPr/>
          </p:nvSpPr>
          <p:spPr>
            <a:xfrm>
              <a:off x="6494273" y="1577493"/>
              <a:ext cx="406545" cy="468678"/>
            </a:xfrm>
            <a:prstGeom prst="rect">
              <a:avLst/>
            </a:prstGeom>
          </p:spPr>
          <p:txBody>
            <a:bodyPr wrap="none">
              <a:spAutoFit/>
            </a:bodyPr>
            <a:lstStyle/>
            <a:p>
              <a:pPr algn="ctr"/>
              <a:r>
                <a:rPr lang="en-US" altLang="zh-CN" sz="1600" dirty="0">
                  <a:solidFill>
                    <a:srgbClr val="034099"/>
                  </a:solidFill>
                  <a:effectLst>
                    <a:innerShdw blurRad="63500" dist="50800" dir="13500000">
                      <a:prstClr val="black">
                        <a:alpha val="24000"/>
                      </a:prstClr>
                    </a:innerShdw>
                  </a:effectLst>
                  <a:latin typeface="Impact" panose="020B0806030902050204" pitchFamily="34" charset="0"/>
                </a:rPr>
                <a:t>5</a:t>
              </a:r>
              <a:endParaRPr lang="zh-CN" altLang="en-US" sz="1600" dirty="0">
                <a:solidFill>
                  <a:srgbClr val="034099"/>
                </a:solidFill>
                <a:effectLst>
                  <a:innerShdw blurRad="63500" dist="50800" dir="13500000">
                    <a:prstClr val="black">
                      <a:alpha val="24000"/>
                    </a:prstClr>
                  </a:innerShdw>
                </a:effectLst>
                <a:latin typeface="Impact" panose="020B0806030902050204" pitchFamily="34" charset="0"/>
              </a:endParaRPr>
            </a:p>
          </p:txBody>
        </p:sp>
      </p:grpSp>
      <p:sp>
        <p:nvSpPr>
          <p:cNvPr id="45" name="矩形 44"/>
          <p:cNvSpPr/>
          <p:nvPr/>
        </p:nvSpPr>
        <p:spPr>
          <a:xfrm>
            <a:off x="6599768" y="4205756"/>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46" name="组合 45"/>
          <p:cNvGrpSpPr/>
          <p:nvPr/>
        </p:nvGrpSpPr>
        <p:grpSpPr>
          <a:xfrm>
            <a:off x="6193538" y="4224673"/>
            <a:ext cx="358489" cy="358490"/>
            <a:chOff x="6449407" y="1560189"/>
            <a:chExt cx="496276" cy="496276"/>
          </a:xfrm>
        </p:grpSpPr>
        <p:grpSp>
          <p:nvGrpSpPr>
            <p:cNvPr id="47" name="组合 46"/>
            <p:cNvGrpSpPr/>
            <p:nvPr/>
          </p:nvGrpSpPr>
          <p:grpSpPr>
            <a:xfrm>
              <a:off x="6449407" y="1560189"/>
              <a:ext cx="496276" cy="496276"/>
              <a:chOff x="1044558" y="356006"/>
              <a:chExt cx="2333406" cy="2333406"/>
            </a:xfrm>
          </p:grpSpPr>
          <p:sp>
            <p:nvSpPr>
              <p:cNvPr id="49" name="椭圆 48"/>
              <p:cNvSpPr/>
              <p:nvPr/>
            </p:nvSpPr>
            <p:spPr>
              <a:xfrm>
                <a:off x="1044558" y="356006"/>
                <a:ext cx="2333406" cy="2333406"/>
              </a:xfrm>
              <a:prstGeom prst="ellipse">
                <a:avLst/>
              </a:prstGeom>
              <a:solidFill>
                <a:schemeClr val="tx1">
                  <a:lumMod val="75000"/>
                  <a:lumOff val="25000"/>
                </a:schemeClr>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0" name="椭圆 49"/>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8" name="矩形 47"/>
            <p:cNvSpPr/>
            <p:nvPr/>
          </p:nvSpPr>
          <p:spPr>
            <a:xfrm>
              <a:off x="6514245" y="1577493"/>
              <a:ext cx="366599" cy="468678"/>
            </a:xfrm>
            <a:prstGeom prst="rect">
              <a:avLst/>
            </a:prstGeom>
          </p:spPr>
          <p:txBody>
            <a:bodyPr wrap="none">
              <a:spAutoFit/>
            </a:bodyPr>
            <a:lstStyle/>
            <a:p>
              <a:pPr algn="ctr"/>
              <a:r>
                <a:rPr lang="en-US" altLang="zh-CN"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rPr>
                <a:t>7</a:t>
              </a:r>
              <a:endParaRPr lang="zh-CN" altLang="en-US"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endParaRPr>
            </a:p>
          </p:txBody>
        </p:sp>
      </p:grpSp>
      <p:sp>
        <p:nvSpPr>
          <p:cNvPr id="51" name="矩形 50"/>
          <p:cNvSpPr/>
          <p:nvPr/>
        </p:nvSpPr>
        <p:spPr>
          <a:xfrm>
            <a:off x="9306825" y="2394041"/>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52" name="组合 51"/>
          <p:cNvGrpSpPr/>
          <p:nvPr/>
        </p:nvGrpSpPr>
        <p:grpSpPr>
          <a:xfrm>
            <a:off x="8900595" y="2412958"/>
            <a:ext cx="358489" cy="358490"/>
            <a:chOff x="6449407" y="1560189"/>
            <a:chExt cx="496276" cy="496276"/>
          </a:xfrm>
        </p:grpSpPr>
        <p:grpSp>
          <p:nvGrpSpPr>
            <p:cNvPr id="53" name="组合 52"/>
            <p:cNvGrpSpPr/>
            <p:nvPr/>
          </p:nvGrpSpPr>
          <p:grpSpPr>
            <a:xfrm>
              <a:off x="6449407" y="1560189"/>
              <a:ext cx="496276" cy="496276"/>
              <a:chOff x="1044558" y="356006"/>
              <a:chExt cx="2333406" cy="2333406"/>
            </a:xfrm>
          </p:grpSpPr>
          <p:sp>
            <p:nvSpPr>
              <p:cNvPr id="55" name="椭圆 54"/>
              <p:cNvSpPr/>
              <p:nvPr/>
            </p:nvSpPr>
            <p:spPr>
              <a:xfrm>
                <a:off x="1044558" y="356006"/>
                <a:ext cx="2333406" cy="2333406"/>
              </a:xfrm>
              <a:prstGeom prst="ellipse">
                <a:avLst/>
              </a:prstGeom>
              <a:solidFill>
                <a:srgbClr val="034099"/>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6" name="椭圆 55"/>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54" name="矩形 53"/>
            <p:cNvSpPr/>
            <p:nvPr/>
          </p:nvSpPr>
          <p:spPr>
            <a:xfrm>
              <a:off x="6498711" y="1577493"/>
              <a:ext cx="397668" cy="468678"/>
            </a:xfrm>
            <a:prstGeom prst="rect">
              <a:avLst/>
            </a:prstGeom>
          </p:spPr>
          <p:txBody>
            <a:bodyPr wrap="none">
              <a:spAutoFit/>
            </a:bodyPr>
            <a:lstStyle/>
            <a:p>
              <a:pPr algn="ctr"/>
              <a:r>
                <a:rPr lang="en-US" altLang="zh-CN" sz="1600" dirty="0">
                  <a:solidFill>
                    <a:srgbClr val="034099"/>
                  </a:solidFill>
                  <a:effectLst>
                    <a:innerShdw blurRad="63500" dist="50800" dir="13500000">
                      <a:prstClr val="black">
                        <a:alpha val="24000"/>
                      </a:prstClr>
                    </a:innerShdw>
                  </a:effectLst>
                  <a:latin typeface="Impact" panose="020B0806030902050204" pitchFamily="34" charset="0"/>
                </a:rPr>
                <a:t>2</a:t>
              </a:r>
              <a:endParaRPr lang="zh-CN" altLang="en-US" sz="1600" dirty="0">
                <a:solidFill>
                  <a:srgbClr val="034099"/>
                </a:solidFill>
                <a:effectLst>
                  <a:innerShdw blurRad="63500" dist="50800" dir="13500000">
                    <a:prstClr val="black">
                      <a:alpha val="24000"/>
                    </a:prstClr>
                  </a:innerShdw>
                </a:effectLst>
                <a:latin typeface="Impact" panose="020B0806030902050204" pitchFamily="34" charset="0"/>
              </a:endParaRPr>
            </a:p>
          </p:txBody>
        </p:sp>
      </p:grpSp>
      <p:sp>
        <p:nvSpPr>
          <p:cNvPr id="57" name="矩形 56"/>
          <p:cNvSpPr/>
          <p:nvPr/>
        </p:nvSpPr>
        <p:spPr>
          <a:xfrm>
            <a:off x="9306825" y="3018623"/>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58" name="组合 57"/>
          <p:cNvGrpSpPr/>
          <p:nvPr/>
        </p:nvGrpSpPr>
        <p:grpSpPr>
          <a:xfrm>
            <a:off x="8900595" y="3037540"/>
            <a:ext cx="358489" cy="358490"/>
            <a:chOff x="6449407" y="1560189"/>
            <a:chExt cx="496276" cy="496276"/>
          </a:xfrm>
        </p:grpSpPr>
        <p:grpSp>
          <p:nvGrpSpPr>
            <p:cNvPr id="59" name="组合 58"/>
            <p:cNvGrpSpPr/>
            <p:nvPr/>
          </p:nvGrpSpPr>
          <p:grpSpPr>
            <a:xfrm>
              <a:off x="6449407" y="1560189"/>
              <a:ext cx="496276" cy="496276"/>
              <a:chOff x="1044558" y="356006"/>
              <a:chExt cx="2333406" cy="2333406"/>
            </a:xfrm>
          </p:grpSpPr>
          <p:sp>
            <p:nvSpPr>
              <p:cNvPr id="61" name="椭圆 60"/>
              <p:cNvSpPr/>
              <p:nvPr/>
            </p:nvSpPr>
            <p:spPr>
              <a:xfrm>
                <a:off x="1044558" y="356006"/>
                <a:ext cx="2333406" cy="2333406"/>
              </a:xfrm>
              <a:prstGeom prst="ellipse">
                <a:avLst/>
              </a:prstGeom>
              <a:solidFill>
                <a:schemeClr val="tx1">
                  <a:lumMod val="75000"/>
                  <a:lumOff val="25000"/>
                </a:schemeClr>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2" name="椭圆 61"/>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60" name="矩形 59"/>
            <p:cNvSpPr/>
            <p:nvPr/>
          </p:nvSpPr>
          <p:spPr>
            <a:xfrm>
              <a:off x="6498711" y="1577493"/>
              <a:ext cx="397668" cy="468678"/>
            </a:xfrm>
            <a:prstGeom prst="rect">
              <a:avLst/>
            </a:prstGeom>
          </p:spPr>
          <p:txBody>
            <a:bodyPr wrap="none">
              <a:spAutoFit/>
            </a:bodyPr>
            <a:lstStyle/>
            <a:p>
              <a:pPr algn="ctr"/>
              <a:r>
                <a:rPr lang="en-US" altLang="zh-CN"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rPr>
                <a:t>4</a:t>
              </a:r>
              <a:endParaRPr lang="zh-CN" altLang="en-US"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endParaRPr>
            </a:p>
          </p:txBody>
        </p:sp>
      </p:grpSp>
      <p:sp>
        <p:nvSpPr>
          <p:cNvPr id="63" name="矩形 62"/>
          <p:cNvSpPr/>
          <p:nvPr/>
        </p:nvSpPr>
        <p:spPr>
          <a:xfrm>
            <a:off x="9306825" y="3581174"/>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64" name="组合 63"/>
          <p:cNvGrpSpPr/>
          <p:nvPr/>
        </p:nvGrpSpPr>
        <p:grpSpPr>
          <a:xfrm>
            <a:off x="8900595" y="3600091"/>
            <a:ext cx="358489" cy="358490"/>
            <a:chOff x="6449407" y="1560189"/>
            <a:chExt cx="496276" cy="496276"/>
          </a:xfrm>
        </p:grpSpPr>
        <p:grpSp>
          <p:nvGrpSpPr>
            <p:cNvPr id="65" name="组合 64"/>
            <p:cNvGrpSpPr/>
            <p:nvPr/>
          </p:nvGrpSpPr>
          <p:grpSpPr>
            <a:xfrm>
              <a:off x="6449407" y="1560189"/>
              <a:ext cx="496276" cy="496276"/>
              <a:chOff x="1044558" y="356006"/>
              <a:chExt cx="2333406" cy="2333406"/>
            </a:xfrm>
          </p:grpSpPr>
          <p:sp>
            <p:nvSpPr>
              <p:cNvPr id="67" name="椭圆 66"/>
              <p:cNvSpPr/>
              <p:nvPr/>
            </p:nvSpPr>
            <p:spPr>
              <a:xfrm>
                <a:off x="1044558" y="356006"/>
                <a:ext cx="2333406" cy="2333406"/>
              </a:xfrm>
              <a:prstGeom prst="ellipse">
                <a:avLst/>
              </a:prstGeom>
              <a:solidFill>
                <a:srgbClr val="034099"/>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8" name="椭圆 67"/>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66" name="矩形 65"/>
            <p:cNvSpPr/>
            <p:nvPr/>
          </p:nvSpPr>
          <p:spPr>
            <a:xfrm>
              <a:off x="6493164" y="1577493"/>
              <a:ext cx="408764" cy="468678"/>
            </a:xfrm>
            <a:prstGeom prst="rect">
              <a:avLst/>
            </a:prstGeom>
          </p:spPr>
          <p:txBody>
            <a:bodyPr wrap="none">
              <a:spAutoFit/>
            </a:bodyPr>
            <a:lstStyle/>
            <a:p>
              <a:pPr algn="ctr"/>
              <a:r>
                <a:rPr lang="en-US" altLang="zh-CN" sz="1600" dirty="0">
                  <a:solidFill>
                    <a:srgbClr val="034099"/>
                  </a:solidFill>
                  <a:effectLst>
                    <a:innerShdw blurRad="63500" dist="50800" dir="13500000">
                      <a:prstClr val="black">
                        <a:alpha val="24000"/>
                      </a:prstClr>
                    </a:innerShdw>
                  </a:effectLst>
                  <a:latin typeface="Impact" panose="020B0806030902050204" pitchFamily="34" charset="0"/>
                </a:rPr>
                <a:t>6</a:t>
              </a:r>
              <a:endParaRPr lang="zh-CN" altLang="en-US" sz="1600" dirty="0">
                <a:solidFill>
                  <a:srgbClr val="034099"/>
                </a:solidFill>
                <a:effectLst>
                  <a:innerShdw blurRad="63500" dist="50800" dir="13500000">
                    <a:prstClr val="black">
                      <a:alpha val="24000"/>
                    </a:prstClr>
                  </a:innerShdw>
                </a:effectLst>
                <a:latin typeface="Impact" panose="020B0806030902050204" pitchFamily="34" charset="0"/>
              </a:endParaRPr>
            </a:p>
          </p:txBody>
        </p:sp>
      </p:grpSp>
      <p:sp>
        <p:nvSpPr>
          <p:cNvPr id="69" name="矩形 68"/>
          <p:cNvSpPr/>
          <p:nvPr/>
        </p:nvSpPr>
        <p:spPr>
          <a:xfrm>
            <a:off x="9306825" y="4205756"/>
            <a:ext cx="2176642" cy="362600"/>
          </a:xfrm>
          <a:prstGeom prst="rect">
            <a:avLst/>
          </a:prstGeom>
        </p:spPr>
        <p:txBody>
          <a:bodyPr wrap="square">
            <a:spAutoFit/>
          </a:bodyPr>
          <a:lstStyle/>
          <a:p>
            <a:pPr>
              <a:lnSpc>
                <a:spcPct val="120000"/>
              </a:lnSpc>
            </a:pPr>
            <a:r>
              <a:rPr lang="zh-CN" altLang="en-US" sz="1600" b="1" dirty="0">
                <a:solidFill>
                  <a:schemeClr val="tx1">
                    <a:lumMod val="75000"/>
                    <a:lumOff val="25000"/>
                  </a:schemeClr>
                </a:solidFill>
                <a:latin typeface="Broadway" panose="04040905080B02020502" pitchFamily="82" charset="0"/>
                <a:ea typeface="微软雅黑" panose="020B0503020204020204" pitchFamily="34" charset="-122"/>
              </a:rPr>
              <a:t>点击此处添加标题</a:t>
            </a:r>
            <a:endParaRPr lang="en-US" altLang="zh-CN" sz="1600" b="1" dirty="0">
              <a:solidFill>
                <a:schemeClr val="tx1">
                  <a:lumMod val="75000"/>
                  <a:lumOff val="25000"/>
                </a:schemeClr>
              </a:solidFill>
              <a:latin typeface="Broadway" panose="04040905080B02020502" pitchFamily="82" charset="0"/>
              <a:ea typeface="微软雅黑" panose="020B0503020204020204" pitchFamily="34" charset="-122"/>
            </a:endParaRPr>
          </a:p>
        </p:txBody>
      </p:sp>
      <p:grpSp>
        <p:nvGrpSpPr>
          <p:cNvPr id="70" name="组合 69"/>
          <p:cNvGrpSpPr/>
          <p:nvPr/>
        </p:nvGrpSpPr>
        <p:grpSpPr>
          <a:xfrm>
            <a:off x="8900595" y="4224673"/>
            <a:ext cx="358489" cy="358490"/>
            <a:chOff x="6449407" y="1560189"/>
            <a:chExt cx="496276" cy="496276"/>
          </a:xfrm>
        </p:grpSpPr>
        <p:grpSp>
          <p:nvGrpSpPr>
            <p:cNvPr id="71" name="组合 70"/>
            <p:cNvGrpSpPr/>
            <p:nvPr/>
          </p:nvGrpSpPr>
          <p:grpSpPr>
            <a:xfrm>
              <a:off x="6449407" y="1560189"/>
              <a:ext cx="496276" cy="496276"/>
              <a:chOff x="1044558" y="356006"/>
              <a:chExt cx="2333406" cy="2333406"/>
            </a:xfrm>
          </p:grpSpPr>
          <p:sp>
            <p:nvSpPr>
              <p:cNvPr id="73" name="椭圆 72"/>
              <p:cNvSpPr/>
              <p:nvPr/>
            </p:nvSpPr>
            <p:spPr>
              <a:xfrm>
                <a:off x="1044558" y="356006"/>
                <a:ext cx="2333406" cy="2333406"/>
              </a:xfrm>
              <a:prstGeom prst="ellipse">
                <a:avLst/>
              </a:prstGeom>
              <a:solidFill>
                <a:schemeClr val="tx1">
                  <a:lumMod val="75000"/>
                  <a:lumOff val="25000"/>
                </a:schemeClr>
              </a:solidFill>
              <a:ln w="19050">
                <a:gradFill>
                  <a:gsLst>
                    <a:gs pos="25000">
                      <a:schemeClr val="bg1"/>
                    </a:gs>
                    <a:gs pos="100000">
                      <a:schemeClr val="bg1">
                        <a:lumMod val="85000"/>
                      </a:schemeClr>
                    </a:gs>
                  </a:gsLst>
                  <a:lin ang="2700000" scaled="0"/>
                </a:grad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4" name="椭圆 73"/>
              <p:cNvSpPr/>
              <p:nvPr/>
            </p:nvSpPr>
            <p:spPr>
              <a:xfrm>
                <a:off x="1277035" y="588483"/>
                <a:ext cx="1868453" cy="1868453"/>
              </a:xfrm>
              <a:prstGeom prst="ellipse">
                <a:avLst/>
              </a:prstGeom>
              <a:gradFill>
                <a:gsLst>
                  <a:gs pos="81000">
                    <a:schemeClr val="bg1"/>
                  </a:gs>
                  <a:gs pos="0">
                    <a:schemeClr val="bg1">
                      <a:lumMod val="85000"/>
                    </a:schemeClr>
                  </a:gs>
                </a:gsLst>
                <a:lin ang="2700000" scaled="0"/>
              </a:gradFill>
              <a:ln w="19050">
                <a:noFill/>
              </a:ln>
              <a:effectLst>
                <a:outerShdw blurRad="63500" dist="381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72" name="矩形 71"/>
            <p:cNvSpPr/>
            <p:nvPr/>
          </p:nvSpPr>
          <p:spPr>
            <a:xfrm>
              <a:off x="6494273" y="1577493"/>
              <a:ext cx="406545" cy="468678"/>
            </a:xfrm>
            <a:prstGeom prst="rect">
              <a:avLst/>
            </a:prstGeom>
          </p:spPr>
          <p:txBody>
            <a:bodyPr wrap="none">
              <a:spAutoFit/>
            </a:bodyPr>
            <a:lstStyle/>
            <a:p>
              <a:pPr algn="ctr"/>
              <a:r>
                <a:rPr lang="en-US" altLang="zh-CN"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rPr>
                <a:t>8</a:t>
              </a:r>
              <a:endParaRPr lang="zh-CN" altLang="en-US" sz="1600" dirty="0">
                <a:solidFill>
                  <a:schemeClr val="tx1">
                    <a:lumMod val="75000"/>
                    <a:lumOff val="25000"/>
                  </a:schemeClr>
                </a:solidFill>
                <a:effectLst>
                  <a:innerShdw blurRad="63500" dist="50800" dir="13500000">
                    <a:prstClr val="black">
                      <a:alpha val="24000"/>
                    </a:prstClr>
                  </a:innerShdw>
                </a:effectLst>
                <a:latin typeface="Impact" panose="020B0806030902050204" pitchFamily="34" charset="0"/>
              </a:endParaRPr>
            </a:p>
          </p:txBody>
        </p:sp>
      </p:grpSp>
      <p:sp>
        <p:nvSpPr>
          <p:cNvPr id="6" name="灯片编号占位符 5"/>
          <p:cNvSpPr>
            <a:spLocks noGrp="1"/>
          </p:cNvSpPr>
          <p:nvPr>
            <p:ph type="sldNum" sz="quarter" idx="12"/>
          </p:nvPr>
        </p:nvSpPr>
        <p:spPr/>
        <p:txBody>
          <a:bodyPr/>
          <a:lstStyle/>
          <a:p>
            <a:fld id="{86ED801C-AABB-4A22-A8FC-C2F77D66D86C}" type="slidenum">
              <a:rPr lang="zh-CN" altLang="en-US" smtClean="0"/>
              <a:t>18</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4/3*#ppt_w"/>
                                          </p:val>
                                        </p:tav>
                                        <p:tav tm="100000">
                                          <p:val>
                                            <p:strVal val="#ppt_w"/>
                                          </p:val>
                                        </p:tav>
                                      </p:tavLst>
                                    </p:anim>
                                    <p:anim calcmode="lin" valueType="num">
                                      <p:cBhvr>
                                        <p:cTn id="8" dur="500" fill="hold"/>
                                        <p:tgtEl>
                                          <p:spTgt spid="27"/>
                                        </p:tgtEl>
                                        <p:attrNameLst>
                                          <p:attrName>ppt_h</p:attrName>
                                        </p:attrNameLst>
                                      </p:cBhvr>
                                      <p:tavLst>
                                        <p:tav tm="0">
                                          <p:val>
                                            <p:strVal val="4/3*#ppt_h"/>
                                          </p:val>
                                        </p:tav>
                                        <p:tav tm="100000">
                                          <p:val>
                                            <p:strVal val="#ppt_h"/>
                                          </p:val>
                                        </p:tav>
                                      </p:tavLst>
                                    </p:anim>
                                    <p:animRot by="21600000">
                                      <p:cBhvr>
                                        <p:cTn id="9" dur="500" fill="hold">
                                          <p:stCondLst>
                                            <p:cond delay="0"/>
                                          </p:stCondLst>
                                        </p:cTn>
                                        <p:tgtEl>
                                          <p:spTgt spid="2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3*#ppt_w"/>
                                          </p:val>
                                        </p:tav>
                                        <p:tav tm="100000">
                                          <p:val>
                                            <p:strVal val="#ppt_w"/>
                                          </p:val>
                                        </p:tav>
                                      </p:tavLst>
                                    </p:anim>
                                    <p:anim calcmode="lin" valueType="num">
                                      <p:cBhvr>
                                        <p:cTn id="15" dur="500" fill="hold"/>
                                        <p:tgtEl>
                                          <p:spTgt spid="3"/>
                                        </p:tgtEl>
                                        <p:attrNameLst>
                                          <p:attrName>ppt_h</p:attrName>
                                        </p:attrNameLst>
                                      </p:cBhvr>
                                      <p:tavLst>
                                        <p:tav tm="0">
                                          <p:val>
                                            <p:strVal val="4/3*#ppt_h"/>
                                          </p:val>
                                        </p:tav>
                                        <p:tav tm="100000">
                                          <p:val>
                                            <p:strVal val="#ppt_h"/>
                                          </p:val>
                                        </p:tav>
                                      </p:tavLst>
                                    </p:anim>
                                  </p:childTnLst>
                                </p:cTn>
                              </p:par>
                            </p:childTnLst>
                          </p:cTn>
                        </p:par>
                        <p:par>
                          <p:cTn id="16" fill="hold">
                            <p:stCondLst>
                              <p:cond delay="500"/>
                            </p:stCondLst>
                            <p:childTnLst>
                              <p:par>
                                <p:cTn id="17" presetID="17" presetClass="entr" presetSubtype="10" fill="hold" grpId="0" nodeType="afterEffect">
                                  <p:stCondLst>
                                    <p:cond delay="0"/>
                                  </p:stCondLst>
                                  <p:iterate type="lt">
                                    <p:tmPct val="5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strVal val="4/3*#ppt_w"/>
                                          </p:val>
                                        </p:tav>
                                        <p:tav tm="100000">
                                          <p:val>
                                            <p:strVal val="#ppt_w"/>
                                          </p:val>
                                        </p:tav>
                                      </p:tavLst>
                                    </p:anim>
                                    <p:anim calcmode="lin" valueType="num">
                                      <p:cBhvr>
                                        <p:cTn id="26" dur="500" fill="hold"/>
                                        <p:tgtEl>
                                          <p:spTgt spid="52"/>
                                        </p:tgtEl>
                                        <p:attrNameLst>
                                          <p:attrName>ppt_h</p:attrName>
                                        </p:attrNameLst>
                                      </p:cBhvr>
                                      <p:tavLst>
                                        <p:tav tm="0">
                                          <p:val>
                                            <p:strVal val="4/3*#ppt_h"/>
                                          </p:val>
                                        </p:tav>
                                        <p:tav tm="100000">
                                          <p:val>
                                            <p:strVal val="#ppt_h"/>
                                          </p:val>
                                        </p:tav>
                                      </p:tavLst>
                                    </p:anim>
                                  </p:childTnLst>
                                </p:cTn>
                              </p:par>
                            </p:childTnLst>
                          </p:cTn>
                        </p:par>
                        <p:par>
                          <p:cTn id="27" fill="hold">
                            <p:stCondLst>
                              <p:cond delay="500"/>
                            </p:stCondLst>
                            <p:childTnLst>
                              <p:par>
                                <p:cTn id="28" presetID="17" presetClass="entr" presetSubtype="10" fill="hold" grpId="0" nodeType="afterEffect">
                                  <p:stCondLst>
                                    <p:cond delay="0"/>
                                  </p:stCondLst>
                                  <p:iterate type="lt">
                                    <p:tmPct val="5000"/>
                                  </p:iterate>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88"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strVal val="4/3*#ppt_w"/>
                                          </p:val>
                                        </p:tav>
                                        <p:tav tm="100000">
                                          <p:val>
                                            <p:strVal val="#ppt_w"/>
                                          </p:val>
                                        </p:tav>
                                      </p:tavLst>
                                    </p:anim>
                                    <p:anim calcmode="lin" valueType="num">
                                      <p:cBhvr>
                                        <p:cTn id="37" dur="500" fill="hold"/>
                                        <p:tgtEl>
                                          <p:spTgt spid="34"/>
                                        </p:tgtEl>
                                        <p:attrNameLst>
                                          <p:attrName>ppt_h</p:attrName>
                                        </p:attrNameLst>
                                      </p:cBhvr>
                                      <p:tavLst>
                                        <p:tav tm="0">
                                          <p:val>
                                            <p:strVal val="4/3*#ppt_h"/>
                                          </p:val>
                                        </p:tav>
                                        <p:tav tm="100000">
                                          <p:val>
                                            <p:strVal val="#ppt_h"/>
                                          </p:val>
                                        </p:tav>
                                      </p:tavLst>
                                    </p:anim>
                                  </p:childTnLst>
                                </p:cTn>
                              </p:par>
                            </p:childTnLst>
                          </p:cTn>
                        </p:par>
                        <p:par>
                          <p:cTn id="38" fill="hold">
                            <p:stCondLst>
                              <p:cond delay="500"/>
                            </p:stCondLst>
                            <p:childTnLst>
                              <p:par>
                                <p:cTn id="39" presetID="17" presetClass="entr" presetSubtype="10" fill="hold" grpId="0" nodeType="afterEffect">
                                  <p:stCondLst>
                                    <p:cond delay="0"/>
                                  </p:stCondLst>
                                  <p:iterate type="lt">
                                    <p:tmPct val="5000"/>
                                  </p:iterate>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288"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strVal val="4/3*#ppt_w"/>
                                          </p:val>
                                        </p:tav>
                                        <p:tav tm="100000">
                                          <p:val>
                                            <p:strVal val="#ppt_w"/>
                                          </p:val>
                                        </p:tav>
                                      </p:tavLst>
                                    </p:anim>
                                    <p:anim calcmode="lin" valueType="num">
                                      <p:cBhvr>
                                        <p:cTn id="48" dur="500" fill="hold"/>
                                        <p:tgtEl>
                                          <p:spTgt spid="58"/>
                                        </p:tgtEl>
                                        <p:attrNameLst>
                                          <p:attrName>ppt_h</p:attrName>
                                        </p:attrNameLst>
                                      </p:cBhvr>
                                      <p:tavLst>
                                        <p:tav tm="0">
                                          <p:val>
                                            <p:strVal val="4/3*#ppt_h"/>
                                          </p:val>
                                        </p:tav>
                                        <p:tav tm="100000">
                                          <p:val>
                                            <p:strVal val="#ppt_h"/>
                                          </p:val>
                                        </p:tav>
                                      </p:tavLst>
                                    </p:anim>
                                  </p:childTnLst>
                                </p:cTn>
                              </p:par>
                            </p:childTnLst>
                          </p:cTn>
                        </p:par>
                        <p:par>
                          <p:cTn id="49" fill="hold">
                            <p:stCondLst>
                              <p:cond delay="500"/>
                            </p:stCondLst>
                            <p:childTnLst>
                              <p:par>
                                <p:cTn id="50" presetID="17" presetClass="entr" presetSubtype="10" fill="hold" grpId="0" nodeType="afterEffect">
                                  <p:stCondLst>
                                    <p:cond delay="0"/>
                                  </p:stCondLst>
                                  <p:iterate type="lt">
                                    <p:tmPct val="5000"/>
                                  </p:iterate>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strVal val="4/3*#ppt_w"/>
                                          </p:val>
                                        </p:tav>
                                        <p:tav tm="100000">
                                          <p:val>
                                            <p:strVal val="#ppt_w"/>
                                          </p:val>
                                        </p:tav>
                                      </p:tavLst>
                                    </p:anim>
                                    <p:anim calcmode="lin" valueType="num">
                                      <p:cBhvr>
                                        <p:cTn id="59" dur="500" fill="hold"/>
                                        <p:tgtEl>
                                          <p:spTgt spid="40"/>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17" presetClass="entr" presetSubtype="10" fill="hold" grpId="0" nodeType="afterEffect">
                                  <p:stCondLst>
                                    <p:cond delay="0"/>
                                  </p:stCondLst>
                                  <p:iterate type="lt">
                                    <p:tmPct val="5000"/>
                                  </p:iterate>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288"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strVal val="4/3*#ppt_w"/>
                                          </p:val>
                                        </p:tav>
                                        <p:tav tm="100000">
                                          <p:val>
                                            <p:strVal val="#ppt_w"/>
                                          </p:val>
                                        </p:tav>
                                      </p:tavLst>
                                    </p:anim>
                                    <p:anim calcmode="lin" valueType="num">
                                      <p:cBhvr>
                                        <p:cTn id="70" dur="500" fill="hold"/>
                                        <p:tgtEl>
                                          <p:spTgt spid="64"/>
                                        </p:tgtEl>
                                        <p:attrNameLst>
                                          <p:attrName>ppt_h</p:attrName>
                                        </p:attrNameLst>
                                      </p:cBhvr>
                                      <p:tavLst>
                                        <p:tav tm="0">
                                          <p:val>
                                            <p:strVal val="4/3*#ppt_h"/>
                                          </p:val>
                                        </p:tav>
                                        <p:tav tm="100000">
                                          <p:val>
                                            <p:strVal val="#ppt_h"/>
                                          </p:val>
                                        </p:tav>
                                      </p:tavLst>
                                    </p:anim>
                                  </p:childTnLst>
                                </p:cTn>
                              </p:par>
                            </p:childTnLst>
                          </p:cTn>
                        </p:par>
                        <p:par>
                          <p:cTn id="71" fill="hold">
                            <p:stCondLst>
                              <p:cond delay="500"/>
                            </p:stCondLst>
                            <p:childTnLst>
                              <p:par>
                                <p:cTn id="72" presetID="17" presetClass="entr" presetSubtype="10" fill="hold" grpId="0" nodeType="afterEffect">
                                  <p:stCondLst>
                                    <p:cond delay="0"/>
                                  </p:stCondLst>
                                  <p:iterate type="lt">
                                    <p:tmPct val="5000"/>
                                  </p:iterate>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288" fill="hold" nodeType="click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p:cTn id="80" dur="500" fill="hold"/>
                                        <p:tgtEl>
                                          <p:spTgt spid="46"/>
                                        </p:tgtEl>
                                        <p:attrNameLst>
                                          <p:attrName>ppt_w</p:attrName>
                                        </p:attrNameLst>
                                      </p:cBhvr>
                                      <p:tavLst>
                                        <p:tav tm="0">
                                          <p:val>
                                            <p:strVal val="4/3*#ppt_w"/>
                                          </p:val>
                                        </p:tav>
                                        <p:tav tm="100000">
                                          <p:val>
                                            <p:strVal val="#ppt_w"/>
                                          </p:val>
                                        </p:tav>
                                      </p:tavLst>
                                    </p:anim>
                                    <p:anim calcmode="lin" valueType="num">
                                      <p:cBhvr>
                                        <p:cTn id="81" dur="500" fill="hold"/>
                                        <p:tgtEl>
                                          <p:spTgt spid="46"/>
                                        </p:tgtEl>
                                        <p:attrNameLst>
                                          <p:attrName>ppt_h</p:attrName>
                                        </p:attrNameLst>
                                      </p:cBhvr>
                                      <p:tavLst>
                                        <p:tav tm="0">
                                          <p:val>
                                            <p:strVal val="4/3*#ppt_h"/>
                                          </p:val>
                                        </p:tav>
                                        <p:tav tm="100000">
                                          <p:val>
                                            <p:strVal val="#ppt_h"/>
                                          </p:val>
                                        </p:tav>
                                      </p:tavLst>
                                    </p:anim>
                                  </p:childTnLst>
                                </p:cTn>
                              </p:par>
                            </p:childTnLst>
                          </p:cTn>
                        </p:par>
                        <p:par>
                          <p:cTn id="82" fill="hold">
                            <p:stCondLst>
                              <p:cond delay="500"/>
                            </p:stCondLst>
                            <p:childTnLst>
                              <p:par>
                                <p:cTn id="83" presetID="17" presetClass="entr" presetSubtype="10" fill="hold" grpId="0" nodeType="afterEffect">
                                  <p:stCondLst>
                                    <p:cond delay="0"/>
                                  </p:stCondLst>
                                  <p:iterate type="lt">
                                    <p:tmPct val="5000"/>
                                  </p:iterate>
                                  <p:childTnLst>
                                    <p:set>
                                      <p:cBhvr>
                                        <p:cTn id="84" dur="1" fill="hold">
                                          <p:stCondLst>
                                            <p:cond delay="0"/>
                                          </p:stCondLst>
                                        </p:cTn>
                                        <p:tgtEl>
                                          <p:spTgt spid="45"/>
                                        </p:tgtEl>
                                        <p:attrNameLst>
                                          <p:attrName>style.visibility</p:attrName>
                                        </p:attrNameLst>
                                      </p:cBhvr>
                                      <p:to>
                                        <p:strVal val="visible"/>
                                      </p:to>
                                    </p:set>
                                    <p:anim calcmode="lin" valueType="num">
                                      <p:cBhvr>
                                        <p:cTn id="85" dur="500" fill="hold"/>
                                        <p:tgtEl>
                                          <p:spTgt spid="45"/>
                                        </p:tgtEl>
                                        <p:attrNameLst>
                                          <p:attrName>ppt_w</p:attrName>
                                        </p:attrNameLst>
                                      </p:cBhvr>
                                      <p:tavLst>
                                        <p:tav tm="0">
                                          <p:val>
                                            <p:fltVal val="0"/>
                                          </p:val>
                                        </p:tav>
                                        <p:tav tm="100000">
                                          <p:val>
                                            <p:strVal val="#ppt_w"/>
                                          </p:val>
                                        </p:tav>
                                      </p:tavLst>
                                    </p:anim>
                                    <p:anim calcmode="lin" valueType="num">
                                      <p:cBhvr>
                                        <p:cTn id="86"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288" fill="hold" nodeType="click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strVal val="4/3*#ppt_w"/>
                                          </p:val>
                                        </p:tav>
                                        <p:tav tm="100000">
                                          <p:val>
                                            <p:strVal val="#ppt_w"/>
                                          </p:val>
                                        </p:tav>
                                      </p:tavLst>
                                    </p:anim>
                                    <p:anim calcmode="lin" valueType="num">
                                      <p:cBhvr>
                                        <p:cTn id="92" dur="500" fill="hold"/>
                                        <p:tgtEl>
                                          <p:spTgt spid="70"/>
                                        </p:tgtEl>
                                        <p:attrNameLst>
                                          <p:attrName>ppt_h</p:attrName>
                                        </p:attrNameLst>
                                      </p:cBhvr>
                                      <p:tavLst>
                                        <p:tav tm="0">
                                          <p:val>
                                            <p:strVal val="4/3*#ppt_h"/>
                                          </p:val>
                                        </p:tav>
                                        <p:tav tm="100000">
                                          <p:val>
                                            <p:strVal val="#ppt_h"/>
                                          </p:val>
                                        </p:tav>
                                      </p:tavLst>
                                    </p:anim>
                                  </p:childTnLst>
                                </p:cTn>
                              </p:par>
                            </p:childTnLst>
                          </p:cTn>
                        </p:par>
                        <p:par>
                          <p:cTn id="93" fill="hold">
                            <p:stCondLst>
                              <p:cond delay="500"/>
                            </p:stCondLst>
                            <p:childTnLst>
                              <p:par>
                                <p:cTn id="94" presetID="17" presetClass="entr" presetSubtype="10" fill="hold" grpId="0" nodeType="afterEffect">
                                  <p:stCondLst>
                                    <p:cond delay="0"/>
                                  </p:stCondLst>
                                  <p:iterate type="lt">
                                    <p:tmPct val="5000"/>
                                  </p:iterate>
                                  <p:childTnLst>
                                    <p:set>
                                      <p:cBhvr>
                                        <p:cTn id="95" dur="1" fill="hold">
                                          <p:stCondLst>
                                            <p:cond delay="0"/>
                                          </p:stCondLst>
                                        </p:cTn>
                                        <p:tgtEl>
                                          <p:spTgt spid="69"/>
                                        </p:tgtEl>
                                        <p:attrNameLst>
                                          <p:attrName>style.visibility</p:attrName>
                                        </p:attrNameLst>
                                      </p:cBhvr>
                                      <p:to>
                                        <p:strVal val="visible"/>
                                      </p:to>
                                    </p:set>
                                    <p:anim calcmode="lin" valueType="num">
                                      <p:cBhvr>
                                        <p:cTn id="96" dur="500" fill="hold"/>
                                        <p:tgtEl>
                                          <p:spTgt spid="69"/>
                                        </p:tgtEl>
                                        <p:attrNameLst>
                                          <p:attrName>ppt_w</p:attrName>
                                        </p:attrNameLst>
                                      </p:cBhvr>
                                      <p:tavLst>
                                        <p:tav tm="0">
                                          <p:val>
                                            <p:fltVal val="0"/>
                                          </p:val>
                                        </p:tav>
                                        <p:tav tm="100000">
                                          <p:val>
                                            <p:strVal val="#ppt_w"/>
                                          </p:val>
                                        </p:tav>
                                      </p:tavLst>
                                    </p:anim>
                                    <p:anim calcmode="lin" valueType="num">
                                      <p:cBhvr>
                                        <p:cTn id="97"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9" grpId="0"/>
      <p:bldP spid="45" grpId="0"/>
      <p:bldP spid="51" grpId="0"/>
      <p:bldP spid="57" grpId="0"/>
      <p:bldP spid="63"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122970" y="3895877"/>
            <a:ext cx="500978" cy="500978"/>
            <a:chOff x="-2037620" y="4821361"/>
            <a:chExt cx="663637" cy="663637"/>
          </a:xfrm>
        </p:grpSpPr>
        <p:grpSp>
          <p:nvGrpSpPr>
            <p:cNvPr id="65" name="组合 64"/>
            <p:cNvGrpSpPr/>
            <p:nvPr/>
          </p:nvGrpSpPr>
          <p:grpSpPr>
            <a:xfrm>
              <a:off x="-2037620" y="4821361"/>
              <a:ext cx="663637" cy="663637"/>
              <a:chOff x="648328" y="4577639"/>
              <a:chExt cx="917999" cy="917999"/>
            </a:xfrm>
          </p:grpSpPr>
          <p:sp>
            <p:nvSpPr>
              <p:cNvPr id="61" name="椭圆 60"/>
              <p:cNvSpPr/>
              <p:nvPr/>
            </p:nvSpPr>
            <p:spPr>
              <a:xfrm>
                <a:off x="648328" y="4577639"/>
                <a:ext cx="917999" cy="917999"/>
              </a:xfrm>
              <a:prstGeom prst="ellipse">
                <a:avLst/>
              </a:prstGeom>
              <a:solidFill>
                <a:srgbClr val="034099"/>
              </a:solidFill>
              <a:ln>
                <a:noFill/>
              </a:ln>
              <a:effectLst>
                <a:outerShdw blurRad="127000" dist="38100" dir="2700000" algn="tl" rotWithShape="0">
                  <a:srgbClr val="03409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62" name="MH_Other_1"/>
              <p:cNvSpPr/>
              <p:nvPr>
                <p:custDataLst>
                  <p:tags r:id="rId8"/>
                </p:custDataLst>
              </p:nvPr>
            </p:nvSpPr>
            <p:spPr bwMode="auto">
              <a:xfrm>
                <a:off x="744140" y="4620829"/>
                <a:ext cx="729993" cy="368061"/>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rgbClr val="CA1E0C">
                      <a:alpha val="0"/>
                    </a:srgbClr>
                  </a:gs>
                </a:gsLst>
                <a:lin ang="5400000" scaled="1"/>
              </a:gradFill>
              <a:ln>
                <a:noFill/>
              </a:ln>
            </p:spPr>
            <p:txBody>
              <a:bodyPr/>
              <a:lstStyle/>
              <a:p>
                <a:pPr>
                  <a:defRPr/>
                </a:pPr>
                <a:endParaRPr lang="zh-CN" altLang="en-US" sz="1600" kern="0" dirty="0">
                  <a:solidFill>
                    <a:sysClr val="windowText" lastClr="000000"/>
                  </a:solidFill>
                </a:endParaRPr>
              </a:p>
            </p:txBody>
          </p:sp>
          <p:sp>
            <p:nvSpPr>
              <p:cNvPr id="63" name="椭圆 62"/>
              <p:cNvSpPr/>
              <p:nvPr/>
            </p:nvSpPr>
            <p:spPr>
              <a:xfrm>
                <a:off x="781535" y="5108952"/>
                <a:ext cx="663935" cy="331967"/>
              </a:xfrm>
              <a:prstGeom prst="ellipse">
                <a:avLst/>
              </a:prstGeom>
              <a:gradFill flip="none" rotWithShape="1">
                <a:gsLst>
                  <a:gs pos="0">
                    <a:srgbClr val="FFFFFF">
                      <a:alpha val="20000"/>
                    </a:srgbClr>
                  </a:gs>
                  <a:gs pos="85000">
                    <a:srgbClr val="CA1E0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66" name="文本框 65"/>
            <p:cNvSpPr txBox="1"/>
            <p:nvPr/>
          </p:nvSpPr>
          <p:spPr>
            <a:xfrm>
              <a:off x="-1965152" y="4940802"/>
              <a:ext cx="518699" cy="407707"/>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01</a:t>
              </a:r>
              <a:endParaRPr lang="zh-CN" altLang="en-US" sz="1400" dirty="0">
                <a:solidFill>
                  <a:schemeClr val="bg1"/>
                </a:solidFill>
                <a:latin typeface="Impact" panose="020B0806030902050204" pitchFamily="34" charset="0"/>
              </a:endParaRPr>
            </a:p>
          </p:txBody>
        </p:sp>
      </p:grpSp>
      <p:grpSp>
        <p:nvGrpSpPr>
          <p:cNvPr id="74" name="组合 73"/>
          <p:cNvGrpSpPr/>
          <p:nvPr/>
        </p:nvGrpSpPr>
        <p:grpSpPr>
          <a:xfrm>
            <a:off x="3122970" y="4703055"/>
            <a:ext cx="500978" cy="500978"/>
            <a:chOff x="-2037620" y="4821361"/>
            <a:chExt cx="663637" cy="663637"/>
          </a:xfrm>
        </p:grpSpPr>
        <p:grpSp>
          <p:nvGrpSpPr>
            <p:cNvPr id="75" name="组合 74"/>
            <p:cNvGrpSpPr/>
            <p:nvPr/>
          </p:nvGrpSpPr>
          <p:grpSpPr>
            <a:xfrm>
              <a:off x="-2037620" y="4821361"/>
              <a:ext cx="663637" cy="663637"/>
              <a:chOff x="648328" y="4577639"/>
              <a:chExt cx="917999" cy="917999"/>
            </a:xfrm>
          </p:grpSpPr>
          <p:sp>
            <p:nvSpPr>
              <p:cNvPr id="77" name="椭圆 76"/>
              <p:cNvSpPr/>
              <p:nvPr/>
            </p:nvSpPr>
            <p:spPr>
              <a:xfrm>
                <a:off x="648328" y="4577639"/>
                <a:ext cx="917999" cy="917999"/>
              </a:xfrm>
              <a:prstGeom prst="ellipse">
                <a:avLst/>
              </a:prstGeom>
              <a:solidFill>
                <a:srgbClr val="034099"/>
              </a:solidFill>
              <a:ln>
                <a:noFill/>
              </a:ln>
              <a:effectLst>
                <a:outerShdw blurRad="127000" dist="38100" dir="2700000" algn="tl" rotWithShape="0">
                  <a:srgbClr val="03409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8" name="MH_Other_1"/>
              <p:cNvSpPr/>
              <p:nvPr>
                <p:custDataLst>
                  <p:tags r:id="rId7"/>
                </p:custDataLst>
              </p:nvPr>
            </p:nvSpPr>
            <p:spPr bwMode="auto">
              <a:xfrm>
                <a:off x="744140" y="4620829"/>
                <a:ext cx="729993" cy="368061"/>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rgbClr val="CA1E0C">
                      <a:alpha val="0"/>
                    </a:srgbClr>
                  </a:gs>
                </a:gsLst>
                <a:lin ang="5400000" scaled="1"/>
              </a:gradFill>
              <a:ln>
                <a:noFill/>
              </a:ln>
            </p:spPr>
            <p:txBody>
              <a:bodyPr/>
              <a:lstStyle/>
              <a:p>
                <a:pPr>
                  <a:defRPr/>
                </a:pPr>
                <a:endParaRPr lang="zh-CN" altLang="en-US" sz="1600" kern="0" dirty="0">
                  <a:solidFill>
                    <a:sysClr val="windowText" lastClr="000000"/>
                  </a:solidFill>
                </a:endParaRPr>
              </a:p>
            </p:txBody>
          </p:sp>
          <p:sp>
            <p:nvSpPr>
              <p:cNvPr id="79" name="椭圆 78"/>
              <p:cNvSpPr/>
              <p:nvPr/>
            </p:nvSpPr>
            <p:spPr>
              <a:xfrm>
                <a:off x="781535" y="5108952"/>
                <a:ext cx="663935" cy="331967"/>
              </a:xfrm>
              <a:prstGeom prst="ellipse">
                <a:avLst/>
              </a:prstGeom>
              <a:gradFill flip="none" rotWithShape="1">
                <a:gsLst>
                  <a:gs pos="0">
                    <a:srgbClr val="FFFFFF">
                      <a:alpha val="20000"/>
                    </a:srgbClr>
                  </a:gs>
                  <a:gs pos="85000">
                    <a:srgbClr val="CA1E0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76" name="文本框 75"/>
            <p:cNvSpPr txBox="1"/>
            <p:nvPr/>
          </p:nvSpPr>
          <p:spPr>
            <a:xfrm>
              <a:off x="-1965152" y="4940802"/>
              <a:ext cx="518699" cy="407707"/>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02</a:t>
              </a:r>
              <a:endParaRPr lang="zh-CN" altLang="en-US" sz="1400" dirty="0">
                <a:solidFill>
                  <a:schemeClr val="bg1"/>
                </a:solidFill>
                <a:latin typeface="Impact" panose="020B0806030902050204" pitchFamily="34" charset="0"/>
              </a:endParaRPr>
            </a:p>
          </p:txBody>
        </p:sp>
      </p:grpSp>
      <p:grpSp>
        <p:nvGrpSpPr>
          <p:cNvPr id="80" name="组合 79"/>
          <p:cNvGrpSpPr/>
          <p:nvPr/>
        </p:nvGrpSpPr>
        <p:grpSpPr>
          <a:xfrm>
            <a:off x="3122970" y="5510233"/>
            <a:ext cx="500978" cy="500978"/>
            <a:chOff x="-2037620" y="4821361"/>
            <a:chExt cx="663637" cy="663637"/>
          </a:xfrm>
        </p:grpSpPr>
        <p:grpSp>
          <p:nvGrpSpPr>
            <p:cNvPr id="81" name="组合 80"/>
            <p:cNvGrpSpPr/>
            <p:nvPr/>
          </p:nvGrpSpPr>
          <p:grpSpPr>
            <a:xfrm>
              <a:off x="-2037620" y="4821361"/>
              <a:ext cx="663637" cy="663637"/>
              <a:chOff x="648328" y="4577639"/>
              <a:chExt cx="917999" cy="917999"/>
            </a:xfrm>
          </p:grpSpPr>
          <p:sp>
            <p:nvSpPr>
              <p:cNvPr id="83" name="椭圆 82"/>
              <p:cNvSpPr/>
              <p:nvPr/>
            </p:nvSpPr>
            <p:spPr>
              <a:xfrm>
                <a:off x="648328" y="4577639"/>
                <a:ext cx="917999" cy="917999"/>
              </a:xfrm>
              <a:prstGeom prst="ellipse">
                <a:avLst/>
              </a:prstGeom>
              <a:solidFill>
                <a:srgbClr val="034099"/>
              </a:solidFill>
              <a:ln>
                <a:noFill/>
              </a:ln>
              <a:effectLst>
                <a:outerShdw blurRad="127000" dist="38100" dir="2700000" algn="tl" rotWithShape="0">
                  <a:srgbClr val="03409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84" name="MH_Other_1"/>
              <p:cNvSpPr/>
              <p:nvPr>
                <p:custDataLst>
                  <p:tags r:id="rId6"/>
                </p:custDataLst>
              </p:nvPr>
            </p:nvSpPr>
            <p:spPr bwMode="auto">
              <a:xfrm>
                <a:off x="744140" y="4620829"/>
                <a:ext cx="729993" cy="368061"/>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rgbClr val="CA1E0C">
                      <a:alpha val="0"/>
                    </a:srgbClr>
                  </a:gs>
                </a:gsLst>
                <a:lin ang="5400000" scaled="1"/>
              </a:gradFill>
              <a:ln>
                <a:noFill/>
              </a:ln>
            </p:spPr>
            <p:txBody>
              <a:bodyPr/>
              <a:lstStyle/>
              <a:p>
                <a:pPr>
                  <a:defRPr/>
                </a:pPr>
                <a:endParaRPr lang="zh-CN" altLang="en-US" sz="1600" kern="0" dirty="0">
                  <a:solidFill>
                    <a:sysClr val="windowText" lastClr="000000"/>
                  </a:solidFill>
                </a:endParaRPr>
              </a:p>
            </p:txBody>
          </p:sp>
          <p:sp>
            <p:nvSpPr>
              <p:cNvPr id="85" name="椭圆 84"/>
              <p:cNvSpPr/>
              <p:nvPr/>
            </p:nvSpPr>
            <p:spPr>
              <a:xfrm>
                <a:off x="781535" y="5108952"/>
                <a:ext cx="663935" cy="331967"/>
              </a:xfrm>
              <a:prstGeom prst="ellipse">
                <a:avLst/>
              </a:prstGeom>
              <a:gradFill flip="none" rotWithShape="1">
                <a:gsLst>
                  <a:gs pos="0">
                    <a:srgbClr val="FFFFFF">
                      <a:alpha val="20000"/>
                    </a:srgbClr>
                  </a:gs>
                  <a:gs pos="85000">
                    <a:srgbClr val="CA1E0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82" name="文本框 81"/>
            <p:cNvSpPr txBox="1"/>
            <p:nvPr/>
          </p:nvSpPr>
          <p:spPr>
            <a:xfrm>
              <a:off x="-1965152" y="4940802"/>
              <a:ext cx="518699" cy="407707"/>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03</a:t>
              </a:r>
              <a:endParaRPr lang="zh-CN" altLang="en-US" sz="1400" dirty="0">
                <a:solidFill>
                  <a:schemeClr val="bg1"/>
                </a:solidFill>
                <a:latin typeface="Impact" panose="020B0806030902050204" pitchFamily="34" charset="0"/>
              </a:endParaRPr>
            </a:p>
          </p:txBody>
        </p:sp>
      </p:grpSp>
      <p:grpSp>
        <p:nvGrpSpPr>
          <p:cNvPr id="111" name="组合 110"/>
          <p:cNvGrpSpPr/>
          <p:nvPr/>
        </p:nvGrpSpPr>
        <p:grpSpPr>
          <a:xfrm>
            <a:off x="8499419" y="868289"/>
            <a:ext cx="500400" cy="500400"/>
            <a:chOff x="10143332" y="1314501"/>
            <a:chExt cx="662400" cy="662400"/>
          </a:xfrm>
        </p:grpSpPr>
        <p:grpSp>
          <p:nvGrpSpPr>
            <p:cNvPr id="110" name="组合 109"/>
            <p:cNvGrpSpPr>
              <a:grpSpLocks noChangeAspect="1"/>
            </p:cNvGrpSpPr>
            <p:nvPr/>
          </p:nvGrpSpPr>
          <p:grpSpPr>
            <a:xfrm>
              <a:off x="10143332" y="1314501"/>
              <a:ext cx="662400" cy="662400"/>
              <a:chOff x="10143332" y="1314501"/>
              <a:chExt cx="1353720" cy="1353720"/>
            </a:xfrm>
          </p:grpSpPr>
          <p:sp>
            <p:nvSpPr>
              <p:cNvPr id="107" name="椭圆 106"/>
              <p:cNvSpPr/>
              <p:nvPr/>
            </p:nvSpPr>
            <p:spPr>
              <a:xfrm>
                <a:off x="10143332" y="1314501"/>
                <a:ext cx="1353720" cy="1353720"/>
              </a:xfrm>
              <a:prstGeom prst="ellipse">
                <a:avLst/>
              </a:prstGeom>
              <a:solidFill>
                <a:schemeClr val="tx1">
                  <a:lumMod val="75000"/>
                  <a:lumOff val="25000"/>
                </a:schemeClr>
              </a:solidFill>
              <a:ln>
                <a:noFill/>
              </a:ln>
              <a:effectLst>
                <a:outerShdw blurRad="127000" dist="508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8" name="MH_Other_1"/>
              <p:cNvSpPr/>
              <p:nvPr>
                <p:custDataLst>
                  <p:tags r:id="rId5"/>
                </p:custDataLst>
              </p:nvPr>
            </p:nvSpPr>
            <p:spPr bwMode="auto">
              <a:xfrm>
                <a:off x="10284621" y="1378191"/>
                <a:ext cx="1076478" cy="54275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chemeClr val="tx1">
                      <a:lumMod val="75000"/>
                      <a:lumOff val="25000"/>
                      <a:alpha val="0"/>
                    </a:schemeClr>
                  </a:gs>
                </a:gsLst>
                <a:lin ang="5400000" scaled="1"/>
              </a:gradFill>
              <a:ln>
                <a:noFill/>
              </a:ln>
            </p:spPr>
            <p:txBody>
              <a:bodyPr/>
              <a:lstStyle/>
              <a:p>
                <a:pPr>
                  <a:defRPr/>
                </a:pPr>
                <a:endParaRPr lang="zh-CN" altLang="en-US" sz="1600" kern="0" dirty="0">
                  <a:solidFill>
                    <a:sysClr val="windowText" lastClr="000000"/>
                  </a:solidFill>
                </a:endParaRPr>
              </a:p>
            </p:txBody>
          </p:sp>
          <p:sp>
            <p:nvSpPr>
              <p:cNvPr id="109" name="椭圆 108"/>
              <p:cNvSpPr/>
              <p:nvPr/>
            </p:nvSpPr>
            <p:spPr>
              <a:xfrm>
                <a:off x="10339764" y="2097997"/>
                <a:ext cx="979066" cy="489533"/>
              </a:xfrm>
              <a:prstGeom prst="ellipse">
                <a:avLst/>
              </a:prstGeom>
              <a:gradFill flip="none" rotWithShape="1">
                <a:gsLst>
                  <a:gs pos="0">
                    <a:srgbClr val="FFFFFF">
                      <a:alpha val="20000"/>
                    </a:srgbClr>
                  </a:gs>
                  <a:gs pos="85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88" name="文本框 87"/>
            <p:cNvSpPr txBox="1"/>
            <p:nvPr/>
          </p:nvSpPr>
          <p:spPr>
            <a:xfrm>
              <a:off x="10212467" y="1423731"/>
              <a:ext cx="518700" cy="407417"/>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06</a:t>
              </a:r>
            </a:p>
          </p:txBody>
        </p:sp>
      </p:grpSp>
      <p:grpSp>
        <p:nvGrpSpPr>
          <p:cNvPr id="118" name="组合 117"/>
          <p:cNvGrpSpPr/>
          <p:nvPr/>
        </p:nvGrpSpPr>
        <p:grpSpPr>
          <a:xfrm>
            <a:off x="8499419" y="1637264"/>
            <a:ext cx="500400" cy="500400"/>
            <a:chOff x="10143332" y="1314501"/>
            <a:chExt cx="662400" cy="662400"/>
          </a:xfrm>
        </p:grpSpPr>
        <p:grpSp>
          <p:nvGrpSpPr>
            <p:cNvPr id="119" name="组合 118"/>
            <p:cNvGrpSpPr>
              <a:grpSpLocks noChangeAspect="1"/>
            </p:cNvGrpSpPr>
            <p:nvPr/>
          </p:nvGrpSpPr>
          <p:grpSpPr>
            <a:xfrm>
              <a:off x="10143332" y="1314501"/>
              <a:ext cx="662400" cy="662400"/>
              <a:chOff x="10143332" y="1314501"/>
              <a:chExt cx="1353720" cy="1353720"/>
            </a:xfrm>
          </p:grpSpPr>
          <p:sp>
            <p:nvSpPr>
              <p:cNvPr id="121" name="椭圆 120"/>
              <p:cNvSpPr/>
              <p:nvPr/>
            </p:nvSpPr>
            <p:spPr>
              <a:xfrm>
                <a:off x="10143332" y="1314501"/>
                <a:ext cx="1353720" cy="1353720"/>
              </a:xfrm>
              <a:prstGeom prst="ellipse">
                <a:avLst/>
              </a:prstGeom>
              <a:solidFill>
                <a:schemeClr val="tx1">
                  <a:lumMod val="75000"/>
                  <a:lumOff val="25000"/>
                </a:schemeClr>
              </a:solidFill>
              <a:ln>
                <a:noFill/>
              </a:ln>
              <a:effectLst>
                <a:outerShdw blurRad="127000" dist="508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2" name="MH_Other_1"/>
              <p:cNvSpPr/>
              <p:nvPr>
                <p:custDataLst>
                  <p:tags r:id="rId4"/>
                </p:custDataLst>
              </p:nvPr>
            </p:nvSpPr>
            <p:spPr bwMode="auto">
              <a:xfrm>
                <a:off x="10284621" y="1378191"/>
                <a:ext cx="1076478" cy="54275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chemeClr val="tx1">
                      <a:lumMod val="75000"/>
                      <a:lumOff val="25000"/>
                      <a:alpha val="0"/>
                    </a:schemeClr>
                  </a:gs>
                </a:gsLst>
                <a:lin ang="5400000" scaled="1"/>
              </a:gradFill>
              <a:ln>
                <a:noFill/>
              </a:ln>
            </p:spPr>
            <p:txBody>
              <a:bodyPr/>
              <a:lstStyle/>
              <a:p>
                <a:pPr>
                  <a:defRPr/>
                </a:pPr>
                <a:endParaRPr lang="zh-CN" altLang="en-US" sz="1600" kern="0" dirty="0">
                  <a:solidFill>
                    <a:sysClr val="windowText" lastClr="000000"/>
                  </a:solidFill>
                </a:endParaRPr>
              </a:p>
            </p:txBody>
          </p:sp>
          <p:sp>
            <p:nvSpPr>
              <p:cNvPr id="123" name="椭圆 122"/>
              <p:cNvSpPr/>
              <p:nvPr/>
            </p:nvSpPr>
            <p:spPr>
              <a:xfrm>
                <a:off x="10339764" y="2097997"/>
                <a:ext cx="979066" cy="489533"/>
              </a:xfrm>
              <a:prstGeom prst="ellipse">
                <a:avLst/>
              </a:prstGeom>
              <a:gradFill flip="none" rotWithShape="1">
                <a:gsLst>
                  <a:gs pos="0">
                    <a:srgbClr val="FFFFFF">
                      <a:alpha val="20000"/>
                    </a:srgbClr>
                  </a:gs>
                  <a:gs pos="85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20" name="文本框 119"/>
            <p:cNvSpPr txBox="1"/>
            <p:nvPr/>
          </p:nvSpPr>
          <p:spPr>
            <a:xfrm>
              <a:off x="10212467" y="1423731"/>
              <a:ext cx="518700" cy="407417"/>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05</a:t>
              </a:r>
              <a:endParaRPr lang="zh-CN" altLang="en-US" sz="1400" dirty="0">
                <a:solidFill>
                  <a:schemeClr val="bg1"/>
                </a:solidFill>
                <a:latin typeface="Impact" panose="020B0806030902050204" pitchFamily="34" charset="0"/>
              </a:endParaRPr>
            </a:p>
          </p:txBody>
        </p:sp>
      </p:grpSp>
      <p:grpSp>
        <p:nvGrpSpPr>
          <p:cNvPr id="124" name="组合 123"/>
          <p:cNvGrpSpPr/>
          <p:nvPr/>
        </p:nvGrpSpPr>
        <p:grpSpPr>
          <a:xfrm>
            <a:off x="8499419" y="2406239"/>
            <a:ext cx="500400" cy="500400"/>
            <a:chOff x="10143332" y="1314501"/>
            <a:chExt cx="662400" cy="662400"/>
          </a:xfrm>
        </p:grpSpPr>
        <p:grpSp>
          <p:nvGrpSpPr>
            <p:cNvPr id="125" name="组合 124"/>
            <p:cNvGrpSpPr>
              <a:grpSpLocks noChangeAspect="1"/>
            </p:cNvGrpSpPr>
            <p:nvPr/>
          </p:nvGrpSpPr>
          <p:grpSpPr>
            <a:xfrm>
              <a:off x="10143332" y="1314501"/>
              <a:ext cx="662400" cy="662400"/>
              <a:chOff x="10143332" y="1314501"/>
              <a:chExt cx="1353720" cy="1353720"/>
            </a:xfrm>
          </p:grpSpPr>
          <p:sp>
            <p:nvSpPr>
              <p:cNvPr id="127" name="椭圆 126"/>
              <p:cNvSpPr/>
              <p:nvPr/>
            </p:nvSpPr>
            <p:spPr>
              <a:xfrm>
                <a:off x="10143332" y="1314501"/>
                <a:ext cx="1353720" cy="1353720"/>
              </a:xfrm>
              <a:prstGeom prst="ellipse">
                <a:avLst/>
              </a:prstGeom>
              <a:solidFill>
                <a:schemeClr val="tx1">
                  <a:lumMod val="75000"/>
                  <a:lumOff val="25000"/>
                </a:schemeClr>
              </a:solidFill>
              <a:ln>
                <a:noFill/>
              </a:ln>
              <a:effectLst>
                <a:outerShdw blurRad="127000" dist="508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8" name="MH_Other_1"/>
              <p:cNvSpPr/>
              <p:nvPr>
                <p:custDataLst>
                  <p:tags r:id="rId3"/>
                </p:custDataLst>
              </p:nvPr>
            </p:nvSpPr>
            <p:spPr bwMode="auto">
              <a:xfrm>
                <a:off x="10284621" y="1378191"/>
                <a:ext cx="1076478" cy="54275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chemeClr val="tx1">
                      <a:lumMod val="75000"/>
                      <a:lumOff val="25000"/>
                      <a:alpha val="0"/>
                    </a:schemeClr>
                  </a:gs>
                </a:gsLst>
                <a:lin ang="5400000" scaled="1"/>
              </a:gradFill>
              <a:ln>
                <a:noFill/>
              </a:ln>
            </p:spPr>
            <p:txBody>
              <a:bodyPr/>
              <a:lstStyle/>
              <a:p>
                <a:pPr>
                  <a:defRPr/>
                </a:pPr>
                <a:endParaRPr lang="zh-CN" altLang="en-US" sz="1600" kern="0" dirty="0">
                  <a:solidFill>
                    <a:sysClr val="windowText" lastClr="000000"/>
                  </a:solidFill>
                </a:endParaRPr>
              </a:p>
            </p:txBody>
          </p:sp>
          <p:sp>
            <p:nvSpPr>
              <p:cNvPr id="129" name="椭圆 128"/>
              <p:cNvSpPr/>
              <p:nvPr/>
            </p:nvSpPr>
            <p:spPr>
              <a:xfrm>
                <a:off x="10339764" y="2097997"/>
                <a:ext cx="979066" cy="489533"/>
              </a:xfrm>
              <a:prstGeom prst="ellipse">
                <a:avLst/>
              </a:prstGeom>
              <a:gradFill flip="none" rotWithShape="1">
                <a:gsLst>
                  <a:gs pos="0">
                    <a:srgbClr val="FFFFFF">
                      <a:alpha val="20000"/>
                    </a:srgbClr>
                  </a:gs>
                  <a:gs pos="85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26" name="文本框 125"/>
            <p:cNvSpPr txBox="1"/>
            <p:nvPr/>
          </p:nvSpPr>
          <p:spPr>
            <a:xfrm>
              <a:off x="10212467" y="1423731"/>
              <a:ext cx="518700" cy="407417"/>
            </a:xfrm>
            <a:prstGeom prst="rect">
              <a:avLst/>
            </a:prstGeom>
            <a:noFill/>
          </p:spPr>
          <p:txBody>
            <a:bodyPr wrap="square" rtlCol="0">
              <a:spAutoFit/>
            </a:bodyPr>
            <a:lstStyle/>
            <a:p>
              <a:pPr algn="ctr"/>
              <a:r>
                <a:rPr lang="en-US" altLang="zh-CN" sz="1400" dirty="0">
                  <a:solidFill>
                    <a:schemeClr val="bg1"/>
                  </a:solidFill>
                  <a:latin typeface="Impact" panose="020B0806030902050204" pitchFamily="34" charset="0"/>
                </a:rPr>
                <a:t>04</a:t>
              </a:r>
              <a:endParaRPr lang="zh-CN" altLang="en-US" sz="1400" dirty="0">
                <a:solidFill>
                  <a:schemeClr val="bg1"/>
                </a:solidFill>
                <a:latin typeface="Impact" panose="020B0806030902050204" pitchFamily="34" charset="0"/>
              </a:endParaRPr>
            </a:p>
          </p:txBody>
        </p:sp>
      </p:grpSp>
      <p:grpSp>
        <p:nvGrpSpPr>
          <p:cNvPr id="28" name="组合 27"/>
          <p:cNvGrpSpPr/>
          <p:nvPr/>
        </p:nvGrpSpPr>
        <p:grpSpPr>
          <a:xfrm>
            <a:off x="2961969" y="1166929"/>
            <a:ext cx="6257437" cy="4675122"/>
            <a:chOff x="2961969" y="1166929"/>
            <a:chExt cx="6257437" cy="4675122"/>
          </a:xfrm>
        </p:grpSpPr>
        <p:sp>
          <p:nvSpPr>
            <p:cNvPr id="117" name="任意多边形 116"/>
            <p:cNvSpPr/>
            <p:nvPr/>
          </p:nvSpPr>
          <p:spPr>
            <a:xfrm>
              <a:off x="6950283" y="5188189"/>
              <a:ext cx="905120" cy="653862"/>
            </a:xfrm>
            <a:custGeom>
              <a:avLst/>
              <a:gdLst>
                <a:gd name="connsiteX0" fmla="*/ 614281 w 905120"/>
                <a:gd name="connsiteY0" fmla="*/ 0 h 653862"/>
                <a:gd name="connsiteX1" fmla="*/ 905120 w 905120"/>
                <a:gd name="connsiteY1" fmla="*/ 496933 h 653862"/>
                <a:gd name="connsiteX2" fmla="*/ 898315 w 905120"/>
                <a:gd name="connsiteY2" fmla="*/ 500211 h 653862"/>
                <a:gd name="connsiteX3" fmla="*/ 137255 w 905120"/>
                <a:gd name="connsiteY3" fmla="*/ 653862 h 653862"/>
                <a:gd name="connsiteX4" fmla="*/ 0 w 905120"/>
                <a:gd name="connsiteY4" fmla="*/ 646932 h 653862"/>
                <a:gd name="connsiteX5" fmla="*/ 52577 w 905120"/>
                <a:gd name="connsiteY5" fmla="*/ 81694 h 653862"/>
                <a:gd name="connsiteX6" fmla="*/ 137255 w 905120"/>
                <a:gd name="connsiteY6" fmla="*/ 85971 h 653862"/>
                <a:gd name="connsiteX7" fmla="*/ 549804 w 905120"/>
                <a:gd name="connsiteY7" fmla="*/ 23598 h 65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120" h="653862">
                  <a:moveTo>
                    <a:pt x="614281" y="0"/>
                  </a:moveTo>
                  <a:lnTo>
                    <a:pt x="905120" y="496933"/>
                  </a:lnTo>
                  <a:lnTo>
                    <a:pt x="898315" y="500211"/>
                  </a:lnTo>
                  <a:cubicBezTo>
                    <a:pt x="664395" y="599151"/>
                    <a:pt x="407214" y="653862"/>
                    <a:pt x="137255" y="653862"/>
                  </a:cubicBezTo>
                  <a:lnTo>
                    <a:pt x="0" y="646932"/>
                  </a:lnTo>
                  <a:lnTo>
                    <a:pt x="52577" y="81694"/>
                  </a:lnTo>
                  <a:lnTo>
                    <a:pt x="137255" y="85971"/>
                  </a:lnTo>
                  <a:cubicBezTo>
                    <a:pt x="280917" y="85970"/>
                    <a:pt x="419480" y="64134"/>
                    <a:pt x="549804" y="23598"/>
                  </a:cubicBez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a:off x="8260676" y="3266076"/>
              <a:ext cx="958730" cy="1594859"/>
            </a:xfrm>
            <a:custGeom>
              <a:avLst/>
              <a:gdLst>
                <a:gd name="connsiteX0" fmla="*/ 479364 w 958730"/>
                <a:gd name="connsiteY0" fmla="*/ 0 h 1594859"/>
                <a:gd name="connsiteX1" fmla="*/ 958730 w 958730"/>
                <a:gd name="connsiteY1" fmla="*/ 826493 h 1594859"/>
                <a:gd name="connsiteX2" fmla="*/ 771098 w 958730"/>
                <a:gd name="connsiteY2" fmla="*/ 826492 h 1594859"/>
                <a:gd name="connsiteX3" fmla="*/ 742359 w 958730"/>
                <a:gd name="connsiteY3" fmla="*/ 1014802 h 1594859"/>
                <a:gd name="connsiteX4" fmla="*/ 546098 w 958730"/>
                <a:gd name="connsiteY4" fmla="*/ 1552731 h 1594859"/>
                <a:gd name="connsiteX5" fmla="*/ 520504 w 958730"/>
                <a:gd name="connsiteY5" fmla="*/ 1594859 h 1594859"/>
                <a:gd name="connsiteX6" fmla="*/ 45440 w 958730"/>
                <a:gd name="connsiteY6" fmla="*/ 1284193 h 1594859"/>
                <a:gd name="connsiteX7" fmla="*/ 46748 w 958730"/>
                <a:gd name="connsiteY7" fmla="*/ 1282040 h 1594859"/>
                <a:gd name="connsiteX8" fmla="*/ 186004 w 958730"/>
                <a:gd name="connsiteY8" fmla="*/ 900352 h 1594859"/>
                <a:gd name="connsiteX9" fmla="*/ 197277 w 958730"/>
                <a:gd name="connsiteY9" fmla="*/ 826492 h 1594859"/>
                <a:gd name="connsiteX10" fmla="*/ 0 w 958730"/>
                <a:gd name="connsiteY10" fmla="*/ 826492 h 15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730" h="1594859">
                  <a:moveTo>
                    <a:pt x="479364" y="0"/>
                  </a:moveTo>
                  <a:lnTo>
                    <a:pt x="958730" y="826493"/>
                  </a:lnTo>
                  <a:lnTo>
                    <a:pt x="771098" y="826492"/>
                  </a:lnTo>
                  <a:lnTo>
                    <a:pt x="742359" y="1014802"/>
                  </a:lnTo>
                  <a:cubicBezTo>
                    <a:pt x="703292" y="1205722"/>
                    <a:pt x="636397" y="1386506"/>
                    <a:pt x="546098" y="1552731"/>
                  </a:cubicBezTo>
                  <a:lnTo>
                    <a:pt x="520504" y="1594859"/>
                  </a:lnTo>
                  <a:lnTo>
                    <a:pt x="45440" y="1284193"/>
                  </a:lnTo>
                  <a:lnTo>
                    <a:pt x="46748" y="1282040"/>
                  </a:lnTo>
                  <a:cubicBezTo>
                    <a:pt x="110819" y="1164095"/>
                    <a:pt x="158285" y="1035819"/>
                    <a:pt x="186004" y="900352"/>
                  </a:cubicBezTo>
                  <a:lnTo>
                    <a:pt x="197277" y="826492"/>
                  </a:lnTo>
                  <a:lnTo>
                    <a:pt x="0" y="826492"/>
                  </a:ln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7774456" y="4741877"/>
              <a:ext cx="879830" cy="838953"/>
            </a:xfrm>
            <a:custGeom>
              <a:avLst/>
              <a:gdLst>
                <a:gd name="connsiteX0" fmla="*/ 404121 w 879830"/>
                <a:gd name="connsiteY0" fmla="*/ 0 h 838953"/>
                <a:gd name="connsiteX1" fmla="*/ 879830 w 879830"/>
                <a:gd name="connsiteY1" fmla="*/ 311088 h 838953"/>
                <a:gd name="connsiteX2" fmla="*/ 821826 w 879830"/>
                <a:gd name="connsiteY2" fmla="*/ 388656 h 838953"/>
                <a:gd name="connsiteX3" fmla="*/ 406265 w 879830"/>
                <a:gd name="connsiteY3" fmla="*/ 766254 h 838953"/>
                <a:gd name="connsiteX4" fmla="*/ 286599 w 879830"/>
                <a:gd name="connsiteY4" fmla="*/ 838953 h 838953"/>
                <a:gd name="connsiteX5" fmla="*/ 0 w 879830"/>
                <a:gd name="connsiteY5" fmla="*/ 349267 h 838953"/>
                <a:gd name="connsiteX6" fmla="*/ 88750 w 879830"/>
                <a:gd name="connsiteY6" fmla="*/ 295349 h 838953"/>
                <a:gd name="connsiteX7" fmla="*/ 383613 w 879830"/>
                <a:gd name="connsiteY7" fmla="*/ 27424 h 8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830" h="838953">
                  <a:moveTo>
                    <a:pt x="404121" y="0"/>
                  </a:moveTo>
                  <a:lnTo>
                    <a:pt x="879830" y="311088"/>
                  </a:lnTo>
                  <a:lnTo>
                    <a:pt x="821826" y="388656"/>
                  </a:lnTo>
                  <a:cubicBezTo>
                    <a:pt x="702288" y="533504"/>
                    <a:pt x="562293" y="660844"/>
                    <a:pt x="406265" y="766254"/>
                  </a:cubicBezTo>
                  <a:lnTo>
                    <a:pt x="286599" y="838953"/>
                  </a:lnTo>
                  <a:lnTo>
                    <a:pt x="0" y="349267"/>
                  </a:lnTo>
                  <a:lnTo>
                    <a:pt x="88750" y="295349"/>
                  </a:lnTo>
                  <a:cubicBezTo>
                    <a:pt x="199460" y="220555"/>
                    <a:pt x="298794" y="130201"/>
                    <a:pt x="383613" y="27424"/>
                  </a:cubicBez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4113341" y="2101331"/>
              <a:ext cx="1967495" cy="1967495"/>
              <a:chOff x="4113341" y="2101331"/>
              <a:chExt cx="1967495" cy="1967495"/>
            </a:xfrm>
          </p:grpSpPr>
          <p:grpSp>
            <p:nvGrpSpPr>
              <p:cNvPr id="23" name="组合 22"/>
              <p:cNvGrpSpPr/>
              <p:nvPr/>
            </p:nvGrpSpPr>
            <p:grpSpPr>
              <a:xfrm>
                <a:off x="4113341" y="2101331"/>
                <a:ext cx="1967495" cy="1967495"/>
                <a:chOff x="4113341" y="2101331"/>
                <a:chExt cx="1967495" cy="1967495"/>
              </a:xfrm>
            </p:grpSpPr>
            <p:sp>
              <p:nvSpPr>
                <p:cNvPr id="32" name="任意多边形 31"/>
                <p:cNvSpPr/>
                <p:nvPr/>
              </p:nvSpPr>
              <p:spPr>
                <a:xfrm>
                  <a:off x="4113341" y="2101331"/>
                  <a:ext cx="1967495" cy="1967495"/>
                </a:xfrm>
                <a:custGeom>
                  <a:avLst/>
                  <a:gdLst>
                    <a:gd name="connsiteX0" fmla="*/ 868544 w 1967495"/>
                    <a:gd name="connsiteY0" fmla="*/ 0 h 1967495"/>
                    <a:gd name="connsiteX1" fmla="*/ 1098951 w 1967495"/>
                    <a:gd name="connsiteY1" fmla="*/ 0 h 1967495"/>
                    <a:gd name="connsiteX2" fmla="*/ 1136239 w 1967495"/>
                    <a:gd name="connsiteY2" fmla="*/ 175370 h 1967495"/>
                    <a:gd name="connsiteX3" fmla="*/ 1149622 w 1967495"/>
                    <a:gd name="connsiteY3" fmla="*/ 177413 h 1967495"/>
                    <a:gd name="connsiteX4" fmla="*/ 1228499 w 1967495"/>
                    <a:gd name="connsiteY4" fmla="*/ 197694 h 1967495"/>
                    <a:gd name="connsiteX5" fmla="*/ 1255680 w 1967495"/>
                    <a:gd name="connsiteY5" fmla="*/ 207643 h 1967495"/>
                    <a:gd name="connsiteX6" fmla="*/ 1375852 w 1967495"/>
                    <a:gd name="connsiteY6" fmla="*/ 74195 h 1967495"/>
                    <a:gd name="connsiteX7" fmla="*/ 1575390 w 1967495"/>
                    <a:gd name="connsiteY7" fmla="*/ 189399 h 1967495"/>
                    <a:gd name="connsiteX8" fmla="*/ 1518947 w 1967495"/>
                    <a:gd name="connsiteY8" fmla="*/ 363154 h 1967495"/>
                    <a:gd name="connsiteX9" fmla="*/ 1565736 w 1967495"/>
                    <a:gd name="connsiteY9" fmla="*/ 401759 h 1967495"/>
                    <a:gd name="connsiteX10" fmla="*/ 1604341 w 1967495"/>
                    <a:gd name="connsiteY10" fmla="*/ 448549 h 1967495"/>
                    <a:gd name="connsiteX11" fmla="*/ 1778095 w 1967495"/>
                    <a:gd name="connsiteY11" fmla="*/ 392104 h 1967495"/>
                    <a:gd name="connsiteX12" fmla="*/ 1893299 w 1967495"/>
                    <a:gd name="connsiteY12" fmla="*/ 591643 h 1967495"/>
                    <a:gd name="connsiteX13" fmla="*/ 1759852 w 1967495"/>
                    <a:gd name="connsiteY13" fmla="*/ 711815 h 1967495"/>
                    <a:gd name="connsiteX14" fmla="*/ 1769800 w 1967495"/>
                    <a:gd name="connsiteY14" fmla="*/ 738996 h 1967495"/>
                    <a:gd name="connsiteX15" fmla="*/ 1790082 w 1967495"/>
                    <a:gd name="connsiteY15" fmla="*/ 817873 h 1967495"/>
                    <a:gd name="connsiteX16" fmla="*/ 1792124 w 1967495"/>
                    <a:gd name="connsiteY16" fmla="*/ 831255 h 1967495"/>
                    <a:gd name="connsiteX17" fmla="*/ 1967494 w 1967495"/>
                    <a:gd name="connsiteY17" fmla="*/ 868543 h 1967495"/>
                    <a:gd name="connsiteX18" fmla="*/ 1967495 w 1967495"/>
                    <a:gd name="connsiteY18" fmla="*/ 1098951 h 1967495"/>
                    <a:gd name="connsiteX19" fmla="*/ 1792124 w 1967495"/>
                    <a:gd name="connsiteY19" fmla="*/ 1136239 h 1967495"/>
                    <a:gd name="connsiteX20" fmla="*/ 1790082 w 1967495"/>
                    <a:gd name="connsiteY20" fmla="*/ 1149622 h 1967495"/>
                    <a:gd name="connsiteX21" fmla="*/ 1769800 w 1967495"/>
                    <a:gd name="connsiteY21" fmla="*/ 1228499 h 1967495"/>
                    <a:gd name="connsiteX22" fmla="*/ 1759852 w 1967495"/>
                    <a:gd name="connsiteY22" fmla="*/ 1255680 h 1967495"/>
                    <a:gd name="connsiteX23" fmla="*/ 1893299 w 1967495"/>
                    <a:gd name="connsiteY23" fmla="*/ 1375851 h 1967495"/>
                    <a:gd name="connsiteX24" fmla="*/ 1778096 w 1967495"/>
                    <a:gd name="connsiteY24" fmla="*/ 1575390 h 1967495"/>
                    <a:gd name="connsiteX25" fmla="*/ 1604341 w 1967495"/>
                    <a:gd name="connsiteY25" fmla="*/ 1518946 h 1967495"/>
                    <a:gd name="connsiteX26" fmla="*/ 1565736 w 1967495"/>
                    <a:gd name="connsiteY26" fmla="*/ 1565736 h 1967495"/>
                    <a:gd name="connsiteX27" fmla="*/ 1518946 w 1967495"/>
                    <a:gd name="connsiteY27" fmla="*/ 1604340 h 1967495"/>
                    <a:gd name="connsiteX28" fmla="*/ 1575390 w 1967495"/>
                    <a:gd name="connsiteY28" fmla="*/ 1778095 h 1967495"/>
                    <a:gd name="connsiteX29" fmla="*/ 1375852 w 1967495"/>
                    <a:gd name="connsiteY29" fmla="*/ 1893299 h 1967495"/>
                    <a:gd name="connsiteX30" fmla="*/ 1255681 w 1967495"/>
                    <a:gd name="connsiteY30" fmla="*/ 1759851 h 1967495"/>
                    <a:gd name="connsiteX31" fmla="*/ 1228499 w 1967495"/>
                    <a:gd name="connsiteY31" fmla="*/ 1769800 h 1967495"/>
                    <a:gd name="connsiteX32" fmla="*/ 1149622 w 1967495"/>
                    <a:gd name="connsiteY32" fmla="*/ 1790082 h 1967495"/>
                    <a:gd name="connsiteX33" fmla="*/ 1136239 w 1967495"/>
                    <a:gd name="connsiteY33" fmla="*/ 1792124 h 1967495"/>
                    <a:gd name="connsiteX34" fmla="*/ 1098951 w 1967495"/>
                    <a:gd name="connsiteY34" fmla="*/ 1967495 h 1967495"/>
                    <a:gd name="connsiteX35" fmla="*/ 868544 w 1967495"/>
                    <a:gd name="connsiteY35" fmla="*/ 1967494 h 1967495"/>
                    <a:gd name="connsiteX36" fmla="*/ 831257 w 1967495"/>
                    <a:gd name="connsiteY36" fmla="*/ 1792124 h 1967495"/>
                    <a:gd name="connsiteX37" fmla="*/ 817873 w 1967495"/>
                    <a:gd name="connsiteY37" fmla="*/ 1790082 h 1967495"/>
                    <a:gd name="connsiteX38" fmla="*/ 738996 w 1967495"/>
                    <a:gd name="connsiteY38" fmla="*/ 1769800 h 1967495"/>
                    <a:gd name="connsiteX39" fmla="*/ 711815 w 1967495"/>
                    <a:gd name="connsiteY39" fmla="*/ 1759852 h 1967495"/>
                    <a:gd name="connsiteX40" fmla="*/ 591643 w 1967495"/>
                    <a:gd name="connsiteY40" fmla="*/ 1893299 h 1967495"/>
                    <a:gd name="connsiteX41" fmla="*/ 392106 w 1967495"/>
                    <a:gd name="connsiteY41" fmla="*/ 1778096 h 1967495"/>
                    <a:gd name="connsiteX42" fmla="*/ 448549 w 1967495"/>
                    <a:gd name="connsiteY42" fmla="*/ 1604341 h 1967495"/>
                    <a:gd name="connsiteX43" fmla="*/ 401759 w 1967495"/>
                    <a:gd name="connsiteY43" fmla="*/ 1565736 h 1967495"/>
                    <a:gd name="connsiteX44" fmla="*/ 363154 w 1967495"/>
                    <a:gd name="connsiteY44" fmla="*/ 1518946 h 1967495"/>
                    <a:gd name="connsiteX45" fmla="*/ 189400 w 1967495"/>
                    <a:gd name="connsiteY45" fmla="*/ 1575390 h 1967495"/>
                    <a:gd name="connsiteX46" fmla="*/ 74196 w 1967495"/>
                    <a:gd name="connsiteY46" fmla="*/ 1375852 h 1967495"/>
                    <a:gd name="connsiteX47" fmla="*/ 207643 w 1967495"/>
                    <a:gd name="connsiteY47" fmla="*/ 1255680 h 1967495"/>
                    <a:gd name="connsiteX48" fmla="*/ 197694 w 1967495"/>
                    <a:gd name="connsiteY48" fmla="*/ 1228499 h 1967495"/>
                    <a:gd name="connsiteX49" fmla="*/ 177413 w 1967495"/>
                    <a:gd name="connsiteY49" fmla="*/ 1149622 h 1967495"/>
                    <a:gd name="connsiteX50" fmla="*/ 175370 w 1967495"/>
                    <a:gd name="connsiteY50" fmla="*/ 1136239 h 1967495"/>
                    <a:gd name="connsiteX51" fmla="*/ 1 w 1967495"/>
                    <a:gd name="connsiteY51" fmla="*/ 1098951 h 1967495"/>
                    <a:gd name="connsiteX52" fmla="*/ 0 w 1967495"/>
                    <a:gd name="connsiteY52" fmla="*/ 868544 h 1967495"/>
                    <a:gd name="connsiteX53" fmla="*/ 175370 w 1967495"/>
                    <a:gd name="connsiteY53" fmla="*/ 831256 h 1967495"/>
                    <a:gd name="connsiteX54" fmla="*/ 177413 w 1967495"/>
                    <a:gd name="connsiteY54" fmla="*/ 817873 h 1967495"/>
                    <a:gd name="connsiteX55" fmla="*/ 197694 w 1967495"/>
                    <a:gd name="connsiteY55" fmla="*/ 738996 h 1967495"/>
                    <a:gd name="connsiteX56" fmla="*/ 207643 w 1967495"/>
                    <a:gd name="connsiteY56" fmla="*/ 711814 h 1967495"/>
                    <a:gd name="connsiteX57" fmla="*/ 74196 w 1967495"/>
                    <a:gd name="connsiteY57" fmla="*/ 591643 h 1967495"/>
                    <a:gd name="connsiteX58" fmla="*/ 189399 w 1967495"/>
                    <a:gd name="connsiteY58" fmla="*/ 392104 h 1967495"/>
                    <a:gd name="connsiteX59" fmla="*/ 363154 w 1967495"/>
                    <a:gd name="connsiteY59" fmla="*/ 448548 h 1967495"/>
                    <a:gd name="connsiteX60" fmla="*/ 401759 w 1967495"/>
                    <a:gd name="connsiteY60" fmla="*/ 401759 h 1967495"/>
                    <a:gd name="connsiteX61" fmla="*/ 448549 w 1967495"/>
                    <a:gd name="connsiteY61" fmla="*/ 363153 h 1967495"/>
                    <a:gd name="connsiteX62" fmla="*/ 392105 w 1967495"/>
                    <a:gd name="connsiteY62" fmla="*/ 189399 h 1967495"/>
                    <a:gd name="connsiteX63" fmla="*/ 591643 w 1967495"/>
                    <a:gd name="connsiteY63" fmla="*/ 74195 h 1967495"/>
                    <a:gd name="connsiteX64" fmla="*/ 711815 w 1967495"/>
                    <a:gd name="connsiteY64" fmla="*/ 207643 h 1967495"/>
                    <a:gd name="connsiteX65" fmla="*/ 738996 w 1967495"/>
                    <a:gd name="connsiteY65" fmla="*/ 197694 h 1967495"/>
                    <a:gd name="connsiteX66" fmla="*/ 817873 w 1967495"/>
                    <a:gd name="connsiteY66" fmla="*/ 177413 h 1967495"/>
                    <a:gd name="connsiteX67" fmla="*/ 831256 w 1967495"/>
                    <a:gd name="connsiteY67" fmla="*/ 175370 h 196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7495" h="1967495">
                      <a:moveTo>
                        <a:pt x="868544" y="0"/>
                      </a:moveTo>
                      <a:lnTo>
                        <a:pt x="1098951" y="0"/>
                      </a:lnTo>
                      <a:lnTo>
                        <a:pt x="1136239" y="175370"/>
                      </a:lnTo>
                      <a:lnTo>
                        <a:pt x="1149622" y="177413"/>
                      </a:lnTo>
                      <a:cubicBezTo>
                        <a:pt x="1176411" y="182895"/>
                        <a:pt x="1202727" y="189678"/>
                        <a:pt x="1228499" y="197694"/>
                      </a:cubicBezTo>
                      <a:lnTo>
                        <a:pt x="1255680" y="207643"/>
                      </a:lnTo>
                      <a:lnTo>
                        <a:pt x="1375852" y="74195"/>
                      </a:lnTo>
                      <a:lnTo>
                        <a:pt x="1575390" y="189399"/>
                      </a:lnTo>
                      <a:lnTo>
                        <a:pt x="1518947" y="363154"/>
                      </a:lnTo>
                      <a:lnTo>
                        <a:pt x="1565736" y="401759"/>
                      </a:lnTo>
                      <a:lnTo>
                        <a:pt x="1604341" y="448549"/>
                      </a:lnTo>
                      <a:lnTo>
                        <a:pt x="1778095" y="392104"/>
                      </a:lnTo>
                      <a:lnTo>
                        <a:pt x="1893299" y="591643"/>
                      </a:lnTo>
                      <a:lnTo>
                        <a:pt x="1759852" y="711815"/>
                      </a:lnTo>
                      <a:lnTo>
                        <a:pt x="1769800" y="738996"/>
                      </a:lnTo>
                      <a:cubicBezTo>
                        <a:pt x="1777816" y="764768"/>
                        <a:pt x="1784600" y="791083"/>
                        <a:pt x="1790082" y="817873"/>
                      </a:cubicBezTo>
                      <a:lnTo>
                        <a:pt x="1792124" y="831255"/>
                      </a:lnTo>
                      <a:lnTo>
                        <a:pt x="1967494" y="868543"/>
                      </a:lnTo>
                      <a:lnTo>
                        <a:pt x="1967495" y="1098951"/>
                      </a:lnTo>
                      <a:lnTo>
                        <a:pt x="1792124" y="1136239"/>
                      </a:lnTo>
                      <a:lnTo>
                        <a:pt x="1790082" y="1149622"/>
                      </a:lnTo>
                      <a:cubicBezTo>
                        <a:pt x="1784600" y="1176411"/>
                        <a:pt x="1777816" y="1202726"/>
                        <a:pt x="1769800" y="1228499"/>
                      </a:cubicBezTo>
                      <a:lnTo>
                        <a:pt x="1759852" y="1255680"/>
                      </a:lnTo>
                      <a:lnTo>
                        <a:pt x="1893299" y="1375851"/>
                      </a:lnTo>
                      <a:lnTo>
                        <a:pt x="1778096" y="1575390"/>
                      </a:lnTo>
                      <a:lnTo>
                        <a:pt x="1604341" y="1518946"/>
                      </a:lnTo>
                      <a:lnTo>
                        <a:pt x="1565736" y="1565736"/>
                      </a:lnTo>
                      <a:lnTo>
                        <a:pt x="1518946" y="1604340"/>
                      </a:lnTo>
                      <a:lnTo>
                        <a:pt x="1575390" y="1778095"/>
                      </a:lnTo>
                      <a:lnTo>
                        <a:pt x="1375852" y="1893299"/>
                      </a:lnTo>
                      <a:lnTo>
                        <a:pt x="1255681" y="1759851"/>
                      </a:lnTo>
                      <a:lnTo>
                        <a:pt x="1228499" y="1769800"/>
                      </a:lnTo>
                      <a:cubicBezTo>
                        <a:pt x="1202727" y="1777816"/>
                        <a:pt x="1176411" y="1784600"/>
                        <a:pt x="1149622" y="1790082"/>
                      </a:cubicBezTo>
                      <a:lnTo>
                        <a:pt x="1136239" y="1792124"/>
                      </a:lnTo>
                      <a:lnTo>
                        <a:pt x="1098951" y="1967495"/>
                      </a:lnTo>
                      <a:lnTo>
                        <a:pt x="868544" y="1967494"/>
                      </a:lnTo>
                      <a:lnTo>
                        <a:pt x="831257" y="1792124"/>
                      </a:lnTo>
                      <a:lnTo>
                        <a:pt x="817873" y="1790082"/>
                      </a:lnTo>
                      <a:cubicBezTo>
                        <a:pt x="791083" y="1784600"/>
                        <a:pt x="764768" y="1777816"/>
                        <a:pt x="738996" y="1769800"/>
                      </a:cubicBezTo>
                      <a:lnTo>
                        <a:pt x="711815" y="1759852"/>
                      </a:lnTo>
                      <a:lnTo>
                        <a:pt x="591643" y="1893299"/>
                      </a:lnTo>
                      <a:lnTo>
                        <a:pt x="392106" y="1778096"/>
                      </a:lnTo>
                      <a:lnTo>
                        <a:pt x="448549" y="1604341"/>
                      </a:lnTo>
                      <a:lnTo>
                        <a:pt x="401759" y="1565736"/>
                      </a:lnTo>
                      <a:lnTo>
                        <a:pt x="363154" y="1518946"/>
                      </a:lnTo>
                      <a:lnTo>
                        <a:pt x="189400" y="1575390"/>
                      </a:lnTo>
                      <a:lnTo>
                        <a:pt x="74196" y="1375852"/>
                      </a:lnTo>
                      <a:lnTo>
                        <a:pt x="207643" y="1255680"/>
                      </a:lnTo>
                      <a:lnTo>
                        <a:pt x="197694" y="1228499"/>
                      </a:lnTo>
                      <a:cubicBezTo>
                        <a:pt x="189678" y="1202726"/>
                        <a:pt x="182895" y="1176411"/>
                        <a:pt x="177413" y="1149622"/>
                      </a:cubicBezTo>
                      <a:lnTo>
                        <a:pt x="175370" y="1136239"/>
                      </a:lnTo>
                      <a:lnTo>
                        <a:pt x="1" y="1098951"/>
                      </a:lnTo>
                      <a:lnTo>
                        <a:pt x="0" y="868544"/>
                      </a:lnTo>
                      <a:lnTo>
                        <a:pt x="175370" y="831256"/>
                      </a:lnTo>
                      <a:lnTo>
                        <a:pt x="177413" y="817873"/>
                      </a:lnTo>
                      <a:cubicBezTo>
                        <a:pt x="182895" y="791083"/>
                        <a:pt x="189678" y="764768"/>
                        <a:pt x="197694" y="738996"/>
                      </a:cubicBezTo>
                      <a:lnTo>
                        <a:pt x="207643" y="711814"/>
                      </a:lnTo>
                      <a:lnTo>
                        <a:pt x="74196" y="591643"/>
                      </a:lnTo>
                      <a:lnTo>
                        <a:pt x="189399" y="392104"/>
                      </a:lnTo>
                      <a:lnTo>
                        <a:pt x="363154" y="448548"/>
                      </a:lnTo>
                      <a:lnTo>
                        <a:pt x="401759" y="401759"/>
                      </a:lnTo>
                      <a:lnTo>
                        <a:pt x="448549" y="363153"/>
                      </a:lnTo>
                      <a:lnTo>
                        <a:pt x="392105" y="189399"/>
                      </a:lnTo>
                      <a:lnTo>
                        <a:pt x="591643" y="74195"/>
                      </a:lnTo>
                      <a:lnTo>
                        <a:pt x="711815" y="207643"/>
                      </a:lnTo>
                      <a:lnTo>
                        <a:pt x="738996" y="197694"/>
                      </a:lnTo>
                      <a:cubicBezTo>
                        <a:pt x="764768" y="189678"/>
                        <a:pt x="791083" y="182895"/>
                        <a:pt x="817873" y="177413"/>
                      </a:cubicBezTo>
                      <a:lnTo>
                        <a:pt x="831256" y="175370"/>
                      </a:ln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359151" y="2347141"/>
                  <a:ext cx="1475874" cy="1475874"/>
                </a:xfrm>
                <a:prstGeom prst="ellipse">
                  <a:avLst/>
                </a:prstGeom>
                <a:gradFill>
                  <a:gsLst>
                    <a:gs pos="100000">
                      <a:schemeClr val="bg1">
                        <a:lumMod val="85000"/>
                      </a:schemeClr>
                    </a:gs>
                    <a:gs pos="0">
                      <a:schemeClr val="bg1"/>
                    </a:gs>
                  </a:gsLst>
                  <a:lin ang="3600000" scaled="0"/>
                </a:gradFill>
                <a:ln w="34925">
                  <a:gradFill>
                    <a:gsLst>
                      <a:gs pos="0">
                        <a:schemeClr val="bg1">
                          <a:lumMod val="85000"/>
                        </a:schemeClr>
                      </a:gs>
                      <a:gs pos="100000">
                        <a:schemeClr val="bg1">
                          <a:lumMod val="95000"/>
                        </a:schemeClr>
                      </a:gs>
                    </a:gsLst>
                    <a:lin ang="3600000" scaled="0"/>
                  </a:gradFill>
                </a:ln>
                <a:effectLst>
                  <a:innerShdw blurRad="635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420228" y="2408218"/>
                  <a:ext cx="1353720" cy="1353720"/>
                </a:xfrm>
                <a:prstGeom prst="ellipse">
                  <a:avLst/>
                </a:prstGeom>
                <a:gradFill>
                  <a:gsLst>
                    <a:gs pos="0">
                      <a:srgbClr val="0348AD"/>
                    </a:gs>
                    <a:gs pos="98844">
                      <a:srgbClr val="034099"/>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450862" y="2471908"/>
                <a:ext cx="1301675" cy="1209339"/>
                <a:chOff x="4450862" y="2471908"/>
                <a:chExt cx="1301675" cy="1209339"/>
              </a:xfrm>
            </p:grpSpPr>
            <p:sp>
              <p:nvSpPr>
                <p:cNvPr id="7" name="MH_Other_1"/>
                <p:cNvSpPr/>
                <p:nvPr>
                  <p:custDataLst>
                    <p:tags r:id="rId2"/>
                  </p:custDataLst>
                </p:nvPr>
              </p:nvSpPr>
              <p:spPr bwMode="auto">
                <a:xfrm>
                  <a:off x="4561517" y="2471908"/>
                  <a:ext cx="1076478" cy="54275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rgbClr val="CA1E0C">
                        <a:alpha val="0"/>
                      </a:srgbClr>
                    </a:gs>
                  </a:gsLst>
                  <a:lin ang="5400000" scaled="1"/>
                </a:gradFill>
                <a:ln>
                  <a:noFill/>
                </a:ln>
              </p:spPr>
              <p:txBody>
                <a:bodyPr/>
                <a:lstStyle/>
                <a:p>
                  <a:pPr>
                    <a:defRPr/>
                  </a:pPr>
                  <a:endParaRPr lang="zh-CN" altLang="en-US" sz="2800" kern="0" dirty="0">
                    <a:solidFill>
                      <a:sysClr val="windowText" lastClr="000000"/>
                    </a:solidFill>
                  </a:endParaRPr>
                </a:p>
              </p:txBody>
            </p:sp>
            <p:sp>
              <p:nvSpPr>
                <p:cNvPr id="6" name="椭圆 5"/>
                <p:cNvSpPr/>
                <p:nvPr/>
              </p:nvSpPr>
              <p:spPr>
                <a:xfrm>
                  <a:off x="4616660" y="3191714"/>
                  <a:ext cx="979066" cy="489533"/>
                </a:xfrm>
                <a:prstGeom prst="ellipse">
                  <a:avLst/>
                </a:prstGeom>
                <a:gradFill flip="none" rotWithShape="1">
                  <a:gsLst>
                    <a:gs pos="0">
                      <a:srgbClr val="FFFFFF">
                        <a:alpha val="20000"/>
                      </a:srgbClr>
                    </a:gs>
                    <a:gs pos="85000">
                      <a:srgbClr val="CA1E0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文本框 129"/>
                <p:cNvSpPr txBox="1"/>
                <p:nvPr/>
              </p:nvSpPr>
              <p:spPr>
                <a:xfrm>
                  <a:off x="4450862" y="2948405"/>
                  <a:ext cx="1301675"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第一阶段</a:t>
                  </a:r>
                </a:p>
              </p:txBody>
            </p:sp>
          </p:grpSp>
        </p:grpSp>
        <p:grpSp>
          <p:nvGrpSpPr>
            <p:cNvPr id="27" name="组合 26"/>
            <p:cNvGrpSpPr/>
            <p:nvPr/>
          </p:nvGrpSpPr>
          <p:grpSpPr>
            <a:xfrm>
              <a:off x="6028238" y="2959189"/>
              <a:ext cx="1967495" cy="1967495"/>
              <a:chOff x="6028238" y="2959189"/>
              <a:chExt cx="1967495" cy="1967495"/>
            </a:xfrm>
          </p:grpSpPr>
          <p:sp>
            <p:nvSpPr>
              <p:cNvPr id="11" name="任意多边形 10"/>
              <p:cNvSpPr/>
              <p:nvPr/>
            </p:nvSpPr>
            <p:spPr>
              <a:xfrm>
                <a:off x="6028238" y="2959189"/>
                <a:ext cx="1967495" cy="1967495"/>
              </a:xfrm>
              <a:custGeom>
                <a:avLst/>
                <a:gdLst>
                  <a:gd name="connsiteX0" fmla="*/ 868544 w 1967495"/>
                  <a:gd name="connsiteY0" fmla="*/ 0 h 1967495"/>
                  <a:gd name="connsiteX1" fmla="*/ 1098951 w 1967495"/>
                  <a:gd name="connsiteY1" fmla="*/ 0 h 1967495"/>
                  <a:gd name="connsiteX2" fmla="*/ 1136239 w 1967495"/>
                  <a:gd name="connsiteY2" fmla="*/ 175370 h 1967495"/>
                  <a:gd name="connsiteX3" fmla="*/ 1149622 w 1967495"/>
                  <a:gd name="connsiteY3" fmla="*/ 177413 h 1967495"/>
                  <a:gd name="connsiteX4" fmla="*/ 1228499 w 1967495"/>
                  <a:gd name="connsiteY4" fmla="*/ 197694 h 1967495"/>
                  <a:gd name="connsiteX5" fmla="*/ 1255680 w 1967495"/>
                  <a:gd name="connsiteY5" fmla="*/ 207643 h 1967495"/>
                  <a:gd name="connsiteX6" fmla="*/ 1375852 w 1967495"/>
                  <a:gd name="connsiteY6" fmla="*/ 74195 h 1967495"/>
                  <a:gd name="connsiteX7" fmla="*/ 1575390 w 1967495"/>
                  <a:gd name="connsiteY7" fmla="*/ 189399 h 1967495"/>
                  <a:gd name="connsiteX8" fmla="*/ 1518947 w 1967495"/>
                  <a:gd name="connsiteY8" fmla="*/ 363154 h 1967495"/>
                  <a:gd name="connsiteX9" fmla="*/ 1565736 w 1967495"/>
                  <a:gd name="connsiteY9" fmla="*/ 401759 h 1967495"/>
                  <a:gd name="connsiteX10" fmla="*/ 1604341 w 1967495"/>
                  <a:gd name="connsiteY10" fmla="*/ 448549 h 1967495"/>
                  <a:gd name="connsiteX11" fmla="*/ 1778095 w 1967495"/>
                  <a:gd name="connsiteY11" fmla="*/ 392104 h 1967495"/>
                  <a:gd name="connsiteX12" fmla="*/ 1893299 w 1967495"/>
                  <a:gd name="connsiteY12" fmla="*/ 591643 h 1967495"/>
                  <a:gd name="connsiteX13" fmla="*/ 1759852 w 1967495"/>
                  <a:gd name="connsiteY13" fmla="*/ 711815 h 1967495"/>
                  <a:gd name="connsiteX14" fmla="*/ 1769800 w 1967495"/>
                  <a:gd name="connsiteY14" fmla="*/ 738996 h 1967495"/>
                  <a:gd name="connsiteX15" fmla="*/ 1790082 w 1967495"/>
                  <a:gd name="connsiteY15" fmla="*/ 817873 h 1967495"/>
                  <a:gd name="connsiteX16" fmla="*/ 1792124 w 1967495"/>
                  <a:gd name="connsiteY16" fmla="*/ 831255 h 1967495"/>
                  <a:gd name="connsiteX17" fmla="*/ 1967494 w 1967495"/>
                  <a:gd name="connsiteY17" fmla="*/ 868543 h 1967495"/>
                  <a:gd name="connsiteX18" fmla="*/ 1967495 w 1967495"/>
                  <a:gd name="connsiteY18" fmla="*/ 1098951 h 1967495"/>
                  <a:gd name="connsiteX19" fmla="*/ 1792124 w 1967495"/>
                  <a:gd name="connsiteY19" fmla="*/ 1136239 h 1967495"/>
                  <a:gd name="connsiteX20" fmla="*/ 1790082 w 1967495"/>
                  <a:gd name="connsiteY20" fmla="*/ 1149622 h 1967495"/>
                  <a:gd name="connsiteX21" fmla="*/ 1769800 w 1967495"/>
                  <a:gd name="connsiteY21" fmla="*/ 1228499 h 1967495"/>
                  <a:gd name="connsiteX22" fmla="*/ 1759852 w 1967495"/>
                  <a:gd name="connsiteY22" fmla="*/ 1255680 h 1967495"/>
                  <a:gd name="connsiteX23" fmla="*/ 1893299 w 1967495"/>
                  <a:gd name="connsiteY23" fmla="*/ 1375851 h 1967495"/>
                  <a:gd name="connsiteX24" fmla="*/ 1778096 w 1967495"/>
                  <a:gd name="connsiteY24" fmla="*/ 1575390 h 1967495"/>
                  <a:gd name="connsiteX25" fmla="*/ 1604341 w 1967495"/>
                  <a:gd name="connsiteY25" fmla="*/ 1518946 h 1967495"/>
                  <a:gd name="connsiteX26" fmla="*/ 1565736 w 1967495"/>
                  <a:gd name="connsiteY26" fmla="*/ 1565736 h 1967495"/>
                  <a:gd name="connsiteX27" fmla="*/ 1518946 w 1967495"/>
                  <a:gd name="connsiteY27" fmla="*/ 1604340 h 1967495"/>
                  <a:gd name="connsiteX28" fmla="*/ 1575390 w 1967495"/>
                  <a:gd name="connsiteY28" fmla="*/ 1778095 h 1967495"/>
                  <a:gd name="connsiteX29" fmla="*/ 1375852 w 1967495"/>
                  <a:gd name="connsiteY29" fmla="*/ 1893299 h 1967495"/>
                  <a:gd name="connsiteX30" fmla="*/ 1255681 w 1967495"/>
                  <a:gd name="connsiteY30" fmla="*/ 1759851 h 1967495"/>
                  <a:gd name="connsiteX31" fmla="*/ 1228499 w 1967495"/>
                  <a:gd name="connsiteY31" fmla="*/ 1769800 h 1967495"/>
                  <a:gd name="connsiteX32" fmla="*/ 1149622 w 1967495"/>
                  <a:gd name="connsiteY32" fmla="*/ 1790082 h 1967495"/>
                  <a:gd name="connsiteX33" fmla="*/ 1136239 w 1967495"/>
                  <a:gd name="connsiteY33" fmla="*/ 1792124 h 1967495"/>
                  <a:gd name="connsiteX34" fmla="*/ 1098951 w 1967495"/>
                  <a:gd name="connsiteY34" fmla="*/ 1967495 h 1967495"/>
                  <a:gd name="connsiteX35" fmla="*/ 868544 w 1967495"/>
                  <a:gd name="connsiteY35" fmla="*/ 1967494 h 1967495"/>
                  <a:gd name="connsiteX36" fmla="*/ 831257 w 1967495"/>
                  <a:gd name="connsiteY36" fmla="*/ 1792124 h 1967495"/>
                  <a:gd name="connsiteX37" fmla="*/ 817873 w 1967495"/>
                  <a:gd name="connsiteY37" fmla="*/ 1790082 h 1967495"/>
                  <a:gd name="connsiteX38" fmla="*/ 738996 w 1967495"/>
                  <a:gd name="connsiteY38" fmla="*/ 1769800 h 1967495"/>
                  <a:gd name="connsiteX39" fmla="*/ 711815 w 1967495"/>
                  <a:gd name="connsiteY39" fmla="*/ 1759852 h 1967495"/>
                  <a:gd name="connsiteX40" fmla="*/ 591643 w 1967495"/>
                  <a:gd name="connsiteY40" fmla="*/ 1893299 h 1967495"/>
                  <a:gd name="connsiteX41" fmla="*/ 392106 w 1967495"/>
                  <a:gd name="connsiteY41" fmla="*/ 1778096 h 1967495"/>
                  <a:gd name="connsiteX42" fmla="*/ 448549 w 1967495"/>
                  <a:gd name="connsiteY42" fmla="*/ 1604341 h 1967495"/>
                  <a:gd name="connsiteX43" fmla="*/ 401759 w 1967495"/>
                  <a:gd name="connsiteY43" fmla="*/ 1565736 h 1967495"/>
                  <a:gd name="connsiteX44" fmla="*/ 363154 w 1967495"/>
                  <a:gd name="connsiteY44" fmla="*/ 1518946 h 1967495"/>
                  <a:gd name="connsiteX45" fmla="*/ 189400 w 1967495"/>
                  <a:gd name="connsiteY45" fmla="*/ 1575390 h 1967495"/>
                  <a:gd name="connsiteX46" fmla="*/ 74196 w 1967495"/>
                  <a:gd name="connsiteY46" fmla="*/ 1375852 h 1967495"/>
                  <a:gd name="connsiteX47" fmla="*/ 207643 w 1967495"/>
                  <a:gd name="connsiteY47" fmla="*/ 1255680 h 1967495"/>
                  <a:gd name="connsiteX48" fmla="*/ 197694 w 1967495"/>
                  <a:gd name="connsiteY48" fmla="*/ 1228499 h 1967495"/>
                  <a:gd name="connsiteX49" fmla="*/ 177413 w 1967495"/>
                  <a:gd name="connsiteY49" fmla="*/ 1149622 h 1967495"/>
                  <a:gd name="connsiteX50" fmla="*/ 175370 w 1967495"/>
                  <a:gd name="connsiteY50" fmla="*/ 1136239 h 1967495"/>
                  <a:gd name="connsiteX51" fmla="*/ 1 w 1967495"/>
                  <a:gd name="connsiteY51" fmla="*/ 1098951 h 1967495"/>
                  <a:gd name="connsiteX52" fmla="*/ 0 w 1967495"/>
                  <a:gd name="connsiteY52" fmla="*/ 868544 h 1967495"/>
                  <a:gd name="connsiteX53" fmla="*/ 175370 w 1967495"/>
                  <a:gd name="connsiteY53" fmla="*/ 831256 h 1967495"/>
                  <a:gd name="connsiteX54" fmla="*/ 177413 w 1967495"/>
                  <a:gd name="connsiteY54" fmla="*/ 817873 h 1967495"/>
                  <a:gd name="connsiteX55" fmla="*/ 197694 w 1967495"/>
                  <a:gd name="connsiteY55" fmla="*/ 738996 h 1967495"/>
                  <a:gd name="connsiteX56" fmla="*/ 207643 w 1967495"/>
                  <a:gd name="connsiteY56" fmla="*/ 711814 h 1967495"/>
                  <a:gd name="connsiteX57" fmla="*/ 74196 w 1967495"/>
                  <a:gd name="connsiteY57" fmla="*/ 591643 h 1967495"/>
                  <a:gd name="connsiteX58" fmla="*/ 189399 w 1967495"/>
                  <a:gd name="connsiteY58" fmla="*/ 392104 h 1967495"/>
                  <a:gd name="connsiteX59" fmla="*/ 363154 w 1967495"/>
                  <a:gd name="connsiteY59" fmla="*/ 448548 h 1967495"/>
                  <a:gd name="connsiteX60" fmla="*/ 401759 w 1967495"/>
                  <a:gd name="connsiteY60" fmla="*/ 401759 h 1967495"/>
                  <a:gd name="connsiteX61" fmla="*/ 448549 w 1967495"/>
                  <a:gd name="connsiteY61" fmla="*/ 363153 h 1967495"/>
                  <a:gd name="connsiteX62" fmla="*/ 392105 w 1967495"/>
                  <a:gd name="connsiteY62" fmla="*/ 189399 h 1967495"/>
                  <a:gd name="connsiteX63" fmla="*/ 591643 w 1967495"/>
                  <a:gd name="connsiteY63" fmla="*/ 74195 h 1967495"/>
                  <a:gd name="connsiteX64" fmla="*/ 711815 w 1967495"/>
                  <a:gd name="connsiteY64" fmla="*/ 207643 h 1967495"/>
                  <a:gd name="connsiteX65" fmla="*/ 738996 w 1967495"/>
                  <a:gd name="connsiteY65" fmla="*/ 197694 h 1967495"/>
                  <a:gd name="connsiteX66" fmla="*/ 817873 w 1967495"/>
                  <a:gd name="connsiteY66" fmla="*/ 177413 h 1967495"/>
                  <a:gd name="connsiteX67" fmla="*/ 831256 w 1967495"/>
                  <a:gd name="connsiteY67" fmla="*/ 175370 h 196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7495" h="1967495">
                    <a:moveTo>
                      <a:pt x="868544" y="0"/>
                    </a:moveTo>
                    <a:lnTo>
                      <a:pt x="1098951" y="0"/>
                    </a:lnTo>
                    <a:lnTo>
                      <a:pt x="1136239" y="175370"/>
                    </a:lnTo>
                    <a:lnTo>
                      <a:pt x="1149622" y="177413"/>
                    </a:lnTo>
                    <a:cubicBezTo>
                      <a:pt x="1176411" y="182895"/>
                      <a:pt x="1202727" y="189678"/>
                      <a:pt x="1228499" y="197694"/>
                    </a:cubicBezTo>
                    <a:lnTo>
                      <a:pt x="1255680" y="207643"/>
                    </a:lnTo>
                    <a:lnTo>
                      <a:pt x="1375852" y="74195"/>
                    </a:lnTo>
                    <a:lnTo>
                      <a:pt x="1575390" y="189399"/>
                    </a:lnTo>
                    <a:lnTo>
                      <a:pt x="1518947" y="363154"/>
                    </a:lnTo>
                    <a:lnTo>
                      <a:pt x="1565736" y="401759"/>
                    </a:lnTo>
                    <a:lnTo>
                      <a:pt x="1604341" y="448549"/>
                    </a:lnTo>
                    <a:lnTo>
                      <a:pt x="1778095" y="392104"/>
                    </a:lnTo>
                    <a:lnTo>
                      <a:pt x="1893299" y="591643"/>
                    </a:lnTo>
                    <a:lnTo>
                      <a:pt x="1759852" y="711815"/>
                    </a:lnTo>
                    <a:lnTo>
                      <a:pt x="1769800" y="738996"/>
                    </a:lnTo>
                    <a:cubicBezTo>
                      <a:pt x="1777816" y="764768"/>
                      <a:pt x="1784600" y="791083"/>
                      <a:pt x="1790082" y="817873"/>
                    </a:cubicBezTo>
                    <a:lnTo>
                      <a:pt x="1792124" y="831255"/>
                    </a:lnTo>
                    <a:lnTo>
                      <a:pt x="1967494" y="868543"/>
                    </a:lnTo>
                    <a:lnTo>
                      <a:pt x="1967495" y="1098951"/>
                    </a:lnTo>
                    <a:lnTo>
                      <a:pt x="1792124" y="1136239"/>
                    </a:lnTo>
                    <a:lnTo>
                      <a:pt x="1790082" y="1149622"/>
                    </a:lnTo>
                    <a:cubicBezTo>
                      <a:pt x="1784600" y="1176411"/>
                      <a:pt x="1777816" y="1202726"/>
                      <a:pt x="1769800" y="1228499"/>
                    </a:cubicBezTo>
                    <a:lnTo>
                      <a:pt x="1759852" y="1255680"/>
                    </a:lnTo>
                    <a:lnTo>
                      <a:pt x="1893299" y="1375851"/>
                    </a:lnTo>
                    <a:lnTo>
                      <a:pt x="1778096" y="1575390"/>
                    </a:lnTo>
                    <a:lnTo>
                      <a:pt x="1604341" y="1518946"/>
                    </a:lnTo>
                    <a:lnTo>
                      <a:pt x="1565736" y="1565736"/>
                    </a:lnTo>
                    <a:lnTo>
                      <a:pt x="1518946" y="1604340"/>
                    </a:lnTo>
                    <a:lnTo>
                      <a:pt x="1575390" y="1778095"/>
                    </a:lnTo>
                    <a:lnTo>
                      <a:pt x="1375852" y="1893299"/>
                    </a:lnTo>
                    <a:lnTo>
                      <a:pt x="1255681" y="1759851"/>
                    </a:lnTo>
                    <a:lnTo>
                      <a:pt x="1228499" y="1769800"/>
                    </a:lnTo>
                    <a:cubicBezTo>
                      <a:pt x="1202727" y="1777816"/>
                      <a:pt x="1176411" y="1784600"/>
                      <a:pt x="1149622" y="1790082"/>
                    </a:cubicBezTo>
                    <a:lnTo>
                      <a:pt x="1136239" y="1792124"/>
                    </a:lnTo>
                    <a:lnTo>
                      <a:pt x="1098951" y="1967495"/>
                    </a:lnTo>
                    <a:lnTo>
                      <a:pt x="868544" y="1967494"/>
                    </a:lnTo>
                    <a:lnTo>
                      <a:pt x="831257" y="1792124"/>
                    </a:lnTo>
                    <a:lnTo>
                      <a:pt x="817873" y="1790082"/>
                    </a:lnTo>
                    <a:cubicBezTo>
                      <a:pt x="791083" y="1784600"/>
                      <a:pt x="764768" y="1777816"/>
                      <a:pt x="738996" y="1769800"/>
                    </a:cubicBezTo>
                    <a:lnTo>
                      <a:pt x="711815" y="1759852"/>
                    </a:lnTo>
                    <a:lnTo>
                      <a:pt x="591643" y="1893299"/>
                    </a:lnTo>
                    <a:lnTo>
                      <a:pt x="392106" y="1778096"/>
                    </a:lnTo>
                    <a:lnTo>
                      <a:pt x="448549" y="1604341"/>
                    </a:lnTo>
                    <a:lnTo>
                      <a:pt x="401759" y="1565736"/>
                    </a:lnTo>
                    <a:lnTo>
                      <a:pt x="363154" y="1518946"/>
                    </a:lnTo>
                    <a:lnTo>
                      <a:pt x="189400" y="1575390"/>
                    </a:lnTo>
                    <a:lnTo>
                      <a:pt x="74196" y="1375852"/>
                    </a:lnTo>
                    <a:lnTo>
                      <a:pt x="207643" y="1255680"/>
                    </a:lnTo>
                    <a:lnTo>
                      <a:pt x="197694" y="1228499"/>
                    </a:lnTo>
                    <a:cubicBezTo>
                      <a:pt x="189678" y="1202726"/>
                      <a:pt x="182895" y="1176411"/>
                      <a:pt x="177413" y="1149622"/>
                    </a:cubicBezTo>
                    <a:lnTo>
                      <a:pt x="175370" y="1136239"/>
                    </a:lnTo>
                    <a:lnTo>
                      <a:pt x="1" y="1098951"/>
                    </a:lnTo>
                    <a:lnTo>
                      <a:pt x="0" y="868544"/>
                    </a:lnTo>
                    <a:lnTo>
                      <a:pt x="175370" y="831256"/>
                    </a:lnTo>
                    <a:lnTo>
                      <a:pt x="177413" y="817873"/>
                    </a:lnTo>
                    <a:cubicBezTo>
                      <a:pt x="182895" y="791083"/>
                      <a:pt x="189678" y="764768"/>
                      <a:pt x="197694" y="738996"/>
                    </a:cubicBezTo>
                    <a:lnTo>
                      <a:pt x="207643" y="711814"/>
                    </a:lnTo>
                    <a:lnTo>
                      <a:pt x="74196" y="591643"/>
                    </a:lnTo>
                    <a:lnTo>
                      <a:pt x="189399" y="392104"/>
                    </a:lnTo>
                    <a:lnTo>
                      <a:pt x="363154" y="448548"/>
                    </a:lnTo>
                    <a:lnTo>
                      <a:pt x="401759" y="401759"/>
                    </a:lnTo>
                    <a:lnTo>
                      <a:pt x="448549" y="363153"/>
                    </a:lnTo>
                    <a:lnTo>
                      <a:pt x="392105" y="189399"/>
                    </a:lnTo>
                    <a:lnTo>
                      <a:pt x="591643" y="74195"/>
                    </a:lnTo>
                    <a:lnTo>
                      <a:pt x="711815" y="207643"/>
                    </a:lnTo>
                    <a:lnTo>
                      <a:pt x="738996" y="197694"/>
                    </a:lnTo>
                    <a:cubicBezTo>
                      <a:pt x="764768" y="189678"/>
                      <a:pt x="791083" y="182895"/>
                      <a:pt x="817873" y="177413"/>
                    </a:cubicBezTo>
                    <a:lnTo>
                      <a:pt x="831256" y="175370"/>
                    </a:ln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6274048" y="3204999"/>
                <a:ext cx="1475874" cy="1475874"/>
                <a:chOff x="6274048" y="3204999"/>
                <a:chExt cx="1475874" cy="1475874"/>
              </a:xfrm>
            </p:grpSpPr>
            <p:sp>
              <p:nvSpPr>
                <p:cNvPr id="12" name="椭圆 11"/>
                <p:cNvSpPr/>
                <p:nvPr/>
              </p:nvSpPr>
              <p:spPr>
                <a:xfrm>
                  <a:off x="6274048" y="3204999"/>
                  <a:ext cx="1475874" cy="1475874"/>
                </a:xfrm>
                <a:prstGeom prst="ellipse">
                  <a:avLst/>
                </a:prstGeom>
                <a:gradFill>
                  <a:gsLst>
                    <a:gs pos="100000">
                      <a:schemeClr val="bg1">
                        <a:lumMod val="85000"/>
                      </a:schemeClr>
                    </a:gs>
                    <a:gs pos="0">
                      <a:schemeClr val="bg1"/>
                    </a:gs>
                  </a:gsLst>
                  <a:lin ang="3600000" scaled="0"/>
                </a:gradFill>
                <a:ln w="34925">
                  <a:gradFill>
                    <a:gsLst>
                      <a:gs pos="0">
                        <a:schemeClr val="bg1">
                          <a:lumMod val="85000"/>
                        </a:schemeClr>
                      </a:gs>
                      <a:gs pos="100000">
                        <a:schemeClr val="bg1">
                          <a:lumMod val="95000"/>
                        </a:schemeClr>
                      </a:gs>
                    </a:gsLst>
                    <a:lin ang="3600000" scaled="0"/>
                  </a:gradFill>
                </a:ln>
                <a:effectLst>
                  <a:innerShdw blurRad="635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335125" y="3266076"/>
                  <a:ext cx="1353720" cy="135372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Other_1"/>
                <p:cNvSpPr/>
                <p:nvPr>
                  <p:custDataLst>
                    <p:tags r:id="rId1"/>
                  </p:custDataLst>
                </p:nvPr>
              </p:nvSpPr>
              <p:spPr bwMode="auto">
                <a:xfrm>
                  <a:off x="6476414" y="3329766"/>
                  <a:ext cx="1076478" cy="54275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94000"/>
                      </a:srgbClr>
                    </a:gs>
                    <a:gs pos="100000">
                      <a:schemeClr val="tx1">
                        <a:lumMod val="75000"/>
                        <a:lumOff val="25000"/>
                        <a:alpha val="0"/>
                      </a:schemeClr>
                    </a:gs>
                  </a:gsLst>
                  <a:lin ang="5400000" scaled="1"/>
                </a:gradFill>
                <a:ln>
                  <a:noFill/>
                </a:ln>
              </p:spPr>
              <p:txBody>
                <a:bodyPr/>
                <a:lstStyle/>
                <a:p>
                  <a:pPr>
                    <a:defRPr/>
                  </a:pPr>
                  <a:endParaRPr lang="zh-CN" altLang="en-US" sz="2800" kern="0" dirty="0">
                    <a:solidFill>
                      <a:sysClr val="windowText" lastClr="000000"/>
                    </a:solidFill>
                  </a:endParaRPr>
                </a:p>
              </p:txBody>
            </p:sp>
            <p:sp>
              <p:nvSpPr>
                <p:cNvPr id="15" name="椭圆 14"/>
                <p:cNvSpPr/>
                <p:nvPr/>
              </p:nvSpPr>
              <p:spPr>
                <a:xfrm>
                  <a:off x="6531557" y="4049572"/>
                  <a:ext cx="979066" cy="489533"/>
                </a:xfrm>
                <a:prstGeom prst="ellipse">
                  <a:avLst/>
                </a:prstGeom>
                <a:gradFill flip="none" rotWithShape="1">
                  <a:gsLst>
                    <a:gs pos="0">
                      <a:srgbClr val="FFFFFF">
                        <a:alpha val="20000"/>
                      </a:srgbClr>
                    </a:gs>
                    <a:gs pos="85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文本框 130"/>
                <p:cNvSpPr txBox="1"/>
                <p:nvPr/>
              </p:nvSpPr>
              <p:spPr>
                <a:xfrm>
                  <a:off x="6364761" y="3808749"/>
                  <a:ext cx="1301675"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第二阶段</a:t>
                  </a:r>
                </a:p>
              </p:txBody>
            </p:sp>
          </p:grpSp>
        </p:grpSp>
        <p:grpSp>
          <p:nvGrpSpPr>
            <p:cNvPr id="5" name="组合 4"/>
            <p:cNvGrpSpPr/>
            <p:nvPr/>
          </p:nvGrpSpPr>
          <p:grpSpPr>
            <a:xfrm>
              <a:off x="4325972" y="1166929"/>
              <a:ext cx="905120" cy="653862"/>
              <a:chOff x="4325972" y="1166929"/>
              <a:chExt cx="905120" cy="653862"/>
            </a:xfrm>
          </p:grpSpPr>
          <p:sp>
            <p:nvSpPr>
              <p:cNvPr id="50" name="任意多边形 49"/>
              <p:cNvSpPr/>
              <p:nvPr/>
            </p:nvSpPr>
            <p:spPr>
              <a:xfrm>
                <a:off x="4325972" y="1166929"/>
                <a:ext cx="905120" cy="653862"/>
              </a:xfrm>
              <a:custGeom>
                <a:avLst/>
                <a:gdLst>
                  <a:gd name="connsiteX0" fmla="*/ 767865 w 905120"/>
                  <a:gd name="connsiteY0" fmla="*/ 0 h 653862"/>
                  <a:gd name="connsiteX1" fmla="*/ 905120 w 905120"/>
                  <a:gd name="connsiteY1" fmla="*/ 6930 h 653862"/>
                  <a:gd name="connsiteX2" fmla="*/ 852543 w 905120"/>
                  <a:gd name="connsiteY2" fmla="*/ 572168 h 653862"/>
                  <a:gd name="connsiteX3" fmla="*/ 767865 w 905120"/>
                  <a:gd name="connsiteY3" fmla="*/ 567891 h 653862"/>
                  <a:gd name="connsiteX4" fmla="*/ 355316 w 905120"/>
                  <a:gd name="connsiteY4" fmla="*/ 630264 h 653862"/>
                  <a:gd name="connsiteX5" fmla="*/ 290839 w 905120"/>
                  <a:gd name="connsiteY5" fmla="*/ 653862 h 653862"/>
                  <a:gd name="connsiteX6" fmla="*/ 0 w 905120"/>
                  <a:gd name="connsiteY6" fmla="*/ 156929 h 653862"/>
                  <a:gd name="connsiteX7" fmla="*/ 6805 w 905120"/>
                  <a:gd name="connsiteY7" fmla="*/ 153651 h 653862"/>
                  <a:gd name="connsiteX8" fmla="*/ 767865 w 905120"/>
                  <a:gd name="connsiteY8" fmla="*/ 0 h 65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120" h="653862">
                    <a:moveTo>
                      <a:pt x="767865" y="0"/>
                    </a:moveTo>
                    <a:lnTo>
                      <a:pt x="905120" y="6930"/>
                    </a:lnTo>
                    <a:lnTo>
                      <a:pt x="852543" y="572168"/>
                    </a:lnTo>
                    <a:lnTo>
                      <a:pt x="767865" y="567891"/>
                    </a:lnTo>
                    <a:cubicBezTo>
                      <a:pt x="624203" y="567892"/>
                      <a:pt x="485640" y="589728"/>
                      <a:pt x="355316" y="630264"/>
                    </a:cubicBezTo>
                    <a:lnTo>
                      <a:pt x="290839" y="653862"/>
                    </a:lnTo>
                    <a:lnTo>
                      <a:pt x="0" y="156929"/>
                    </a:lnTo>
                    <a:lnTo>
                      <a:pt x="6805" y="153651"/>
                    </a:lnTo>
                    <a:cubicBezTo>
                      <a:pt x="240725" y="54711"/>
                      <a:pt x="497906" y="0"/>
                      <a:pt x="767865" y="0"/>
                    </a:cubicBez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文本框 131"/>
              <p:cNvSpPr txBox="1"/>
              <p:nvPr/>
            </p:nvSpPr>
            <p:spPr>
              <a:xfrm>
                <a:off x="4427784" y="1262639"/>
                <a:ext cx="78244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anose="020B0806030902050204" pitchFamily="34" charset="0"/>
                  </a:rPr>
                  <a:t>01</a:t>
                </a:r>
                <a:endParaRPr lang="zh-CN" altLang="en-US" sz="2400" dirty="0">
                  <a:solidFill>
                    <a:schemeClr val="tx1">
                      <a:lumMod val="75000"/>
                      <a:lumOff val="25000"/>
                    </a:schemeClr>
                  </a:solidFill>
                  <a:latin typeface="Impact" panose="020B0806030902050204" pitchFamily="34" charset="0"/>
                </a:endParaRPr>
              </a:p>
            </p:txBody>
          </p:sp>
        </p:grpSp>
        <p:grpSp>
          <p:nvGrpSpPr>
            <p:cNvPr id="9" name="组合 8"/>
            <p:cNvGrpSpPr/>
            <p:nvPr/>
          </p:nvGrpSpPr>
          <p:grpSpPr>
            <a:xfrm>
              <a:off x="3527089" y="1428151"/>
              <a:ext cx="879830" cy="838953"/>
              <a:chOff x="3527089" y="1428151"/>
              <a:chExt cx="879830" cy="838953"/>
            </a:xfrm>
          </p:grpSpPr>
          <p:sp>
            <p:nvSpPr>
              <p:cNvPr id="51" name="任意多边形 50"/>
              <p:cNvSpPr/>
              <p:nvPr/>
            </p:nvSpPr>
            <p:spPr>
              <a:xfrm>
                <a:off x="3527089" y="1428151"/>
                <a:ext cx="879830" cy="838953"/>
              </a:xfrm>
              <a:custGeom>
                <a:avLst/>
                <a:gdLst>
                  <a:gd name="connsiteX0" fmla="*/ 593231 w 879830"/>
                  <a:gd name="connsiteY0" fmla="*/ 0 h 838953"/>
                  <a:gd name="connsiteX1" fmla="*/ 879830 w 879830"/>
                  <a:gd name="connsiteY1" fmla="*/ 489686 h 838953"/>
                  <a:gd name="connsiteX2" fmla="*/ 791080 w 879830"/>
                  <a:gd name="connsiteY2" fmla="*/ 543604 h 838953"/>
                  <a:gd name="connsiteX3" fmla="*/ 496217 w 879830"/>
                  <a:gd name="connsiteY3" fmla="*/ 811529 h 838953"/>
                  <a:gd name="connsiteX4" fmla="*/ 475709 w 879830"/>
                  <a:gd name="connsiteY4" fmla="*/ 838953 h 838953"/>
                  <a:gd name="connsiteX5" fmla="*/ 0 w 879830"/>
                  <a:gd name="connsiteY5" fmla="*/ 527865 h 838953"/>
                  <a:gd name="connsiteX6" fmla="*/ 58004 w 879830"/>
                  <a:gd name="connsiteY6" fmla="*/ 450297 h 838953"/>
                  <a:gd name="connsiteX7" fmla="*/ 473565 w 879830"/>
                  <a:gd name="connsiteY7" fmla="*/ 72699 h 8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830" h="838953">
                    <a:moveTo>
                      <a:pt x="593231" y="0"/>
                    </a:moveTo>
                    <a:lnTo>
                      <a:pt x="879830" y="489686"/>
                    </a:lnTo>
                    <a:lnTo>
                      <a:pt x="791080" y="543604"/>
                    </a:lnTo>
                    <a:cubicBezTo>
                      <a:pt x="680370" y="618398"/>
                      <a:pt x="581036" y="708752"/>
                      <a:pt x="496217" y="811529"/>
                    </a:cubicBezTo>
                    <a:lnTo>
                      <a:pt x="475709" y="838953"/>
                    </a:lnTo>
                    <a:lnTo>
                      <a:pt x="0" y="527865"/>
                    </a:lnTo>
                    <a:lnTo>
                      <a:pt x="58004" y="450297"/>
                    </a:lnTo>
                    <a:cubicBezTo>
                      <a:pt x="177542" y="305449"/>
                      <a:pt x="317537" y="178109"/>
                      <a:pt x="473565" y="72699"/>
                    </a:cubicBez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文本框 133"/>
              <p:cNvSpPr txBox="1"/>
              <p:nvPr/>
            </p:nvSpPr>
            <p:spPr>
              <a:xfrm>
                <a:off x="3623947" y="1629977"/>
                <a:ext cx="78244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anose="020B0806030902050204" pitchFamily="34" charset="0"/>
                  </a:rPr>
                  <a:t>02</a:t>
                </a:r>
                <a:endParaRPr lang="zh-CN" altLang="en-US" sz="2400" dirty="0">
                  <a:solidFill>
                    <a:schemeClr val="tx1">
                      <a:lumMod val="75000"/>
                      <a:lumOff val="25000"/>
                    </a:schemeClr>
                  </a:solidFill>
                  <a:latin typeface="Impact" panose="020B0806030902050204" pitchFamily="34" charset="0"/>
                </a:endParaRPr>
              </a:p>
            </p:txBody>
          </p:sp>
        </p:grpSp>
        <p:grpSp>
          <p:nvGrpSpPr>
            <p:cNvPr id="16" name="组合 15"/>
            <p:cNvGrpSpPr/>
            <p:nvPr/>
          </p:nvGrpSpPr>
          <p:grpSpPr>
            <a:xfrm>
              <a:off x="2961969" y="2148046"/>
              <a:ext cx="958730" cy="1594859"/>
              <a:chOff x="2961969" y="2148046"/>
              <a:chExt cx="958730" cy="1594859"/>
            </a:xfrm>
          </p:grpSpPr>
          <p:sp>
            <p:nvSpPr>
              <p:cNvPr id="52" name="任意多边形 51"/>
              <p:cNvSpPr/>
              <p:nvPr/>
            </p:nvSpPr>
            <p:spPr>
              <a:xfrm>
                <a:off x="2961969" y="2148046"/>
                <a:ext cx="958730" cy="1594859"/>
              </a:xfrm>
              <a:custGeom>
                <a:avLst/>
                <a:gdLst>
                  <a:gd name="connsiteX0" fmla="*/ 438226 w 958730"/>
                  <a:gd name="connsiteY0" fmla="*/ 0 h 1594859"/>
                  <a:gd name="connsiteX1" fmla="*/ 913290 w 958730"/>
                  <a:gd name="connsiteY1" fmla="*/ 310666 h 1594859"/>
                  <a:gd name="connsiteX2" fmla="*/ 911982 w 958730"/>
                  <a:gd name="connsiteY2" fmla="*/ 312819 h 1594859"/>
                  <a:gd name="connsiteX3" fmla="*/ 772726 w 958730"/>
                  <a:gd name="connsiteY3" fmla="*/ 694507 h 1594859"/>
                  <a:gd name="connsiteX4" fmla="*/ 761453 w 958730"/>
                  <a:gd name="connsiteY4" fmla="*/ 768367 h 1594859"/>
                  <a:gd name="connsiteX5" fmla="*/ 958730 w 958730"/>
                  <a:gd name="connsiteY5" fmla="*/ 768367 h 1594859"/>
                  <a:gd name="connsiteX6" fmla="*/ 479366 w 958730"/>
                  <a:gd name="connsiteY6" fmla="*/ 1594859 h 1594859"/>
                  <a:gd name="connsiteX7" fmla="*/ 0 w 958730"/>
                  <a:gd name="connsiteY7" fmla="*/ 768366 h 1594859"/>
                  <a:gd name="connsiteX8" fmla="*/ 187632 w 958730"/>
                  <a:gd name="connsiteY8" fmla="*/ 768367 h 1594859"/>
                  <a:gd name="connsiteX9" fmla="*/ 216371 w 958730"/>
                  <a:gd name="connsiteY9" fmla="*/ 580057 h 1594859"/>
                  <a:gd name="connsiteX10" fmla="*/ 412632 w 958730"/>
                  <a:gd name="connsiteY10" fmla="*/ 42128 h 15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8730" h="1594859">
                    <a:moveTo>
                      <a:pt x="438226" y="0"/>
                    </a:moveTo>
                    <a:lnTo>
                      <a:pt x="913290" y="310666"/>
                    </a:lnTo>
                    <a:lnTo>
                      <a:pt x="911982" y="312819"/>
                    </a:lnTo>
                    <a:cubicBezTo>
                      <a:pt x="847911" y="430764"/>
                      <a:pt x="800445" y="559040"/>
                      <a:pt x="772726" y="694507"/>
                    </a:cubicBezTo>
                    <a:lnTo>
                      <a:pt x="761453" y="768367"/>
                    </a:lnTo>
                    <a:lnTo>
                      <a:pt x="958730" y="768367"/>
                    </a:lnTo>
                    <a:lnTo>
                      <a:pt x="479366" y="1594859"/>
                    </a:lnTo>
                    <a:lnTo>
                      <a:pt x="0" y="768366"/>
                    </a:lnTo>
                    <a:lnTo>
                      <a:pt x="187632" y="768367"/>
                    </a:lnTo>
                    <a:lnTo>
                      <a:pt x="216371" y="580057"/>
                    </a:lnTo>
                    <a:cubicBezTo>
                      <a:pt x="255438" y="389137"/>
                      <a:pt x="322333" y="208353"/>
                      <a:pt x="412632" y="42128"/>
                    </a:cubicBezTo>
                    <a:close/>
                  </a:path>
                </a:pathLst>
              </a:custGeom>
              <a:solidFill>
                <a:srgbClr val="F9F9F9"/>
              </a:solidFill>
              <a:ln w="12700">
                <a:gradFill>
                  <a:gsLst>
                    <a:gs pos="0">
                      <a:schemeClr val="bg1">
                        <a:lumMod val="95000"/>
                      </a:schemeClr>
                    </a:gs>
                    <a:gs pos="100000">
                      <a:schemeClr val="bg1">
                        <a:lumMod val="85000"/>
                      </a:schemeClr>
                    </a:gs>
                  </a:gsLst>
                  <a:lin ang="7200000" scaled="0"/>
                </a:gradFill>
              </a:ln>
              <a:effectLst>
                <a:outerShdw blurRad="254000" dist="50800" dir="36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134"/>
              <p:cNvSpPr txBox="1"/>
              <p:nvPr/>
            </p:nvSpPr>
            <p:spPr>
              <a:xfrm>
                <a:off x="3076311" y="2670949"/>
                <a:ext cx="78244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anose="020B0806030902050204" pitchFamily="34" charset="0"/>
                  </a:rPr>
                  <a:t>03</a:t>
                </a:r>
                <a:endParaRPr lang="zh-CN" altLang="en-US" sz="2400" dirty="0">
                  <a:solidFill>
                    <a:schemeClr val="tx1">
                      <a:lumMod val="75000"/>
                      <a:lumOff val="25000"/>
                    </a:schemeClr>
                  </a:solidFill>
                  <a:latin typeface="Impact" panose="020B0806030902050204" pitchFamily="34" charset="0"/>
                </a:endParaRPr>
              </a:p>
            </p:txBody>
          </p:sp>
        </p:grpSp>
        <p:sp>
          <p:nvSpPr>
            <p:cNvPr id="136" name="文本框 135"/>
            <p:cNvSpPr txBox="1"/>
            <p:nvPr/>
          </p:nvSpPr>
          <p:spPr>
            <a:xfrm>
              <a:off x="8355716" y="3898015"/>
              <a:ext cx="78244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anose="020B0806030902050204" pitchFamily="34" charset="0"/>
                </a:rPr>
                <a:t>06</a:t>
              </a:r>
              <a:endParaRPr lang="zh-CN" altLang="en-US" sz="2400" dirty="0">
                <a:solidFill>
                  <a:schemeClr val="tx1">
                    <a:lumMod val="75000"/>
                    <a:lumOff val="25000"/>
                  </a:schemeClr>
                </a:solidFill>
                <a:latin typeface="Impact" panose="020B0806030902050204" pitchFamily="34" charset="0"/>
              </a:endParaRPr>
            </a:p>
          </p:txBody>
        </p:sp>
        <p:sp>
          <p:nvSpPr>
            <p:cNvPr id="137" name="文本框 136"/>
            <p:cNvSpPr txBox="1"/>
            <p:nvPr/>
          </p:nvSpPr>
          <p:spPr>
            <a:xfrm>
              <a:off x="7825099" y="4938554"/>
              <a:ext cx="78244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anose="020B0806030902050204" pitchFamily="34" charset="0"/>
                </a:rPr>
                <a:t>05</a:t>
              </a:r>
              <a:endParaRPr lang="zh-CN" altLang="en-US" sz="2400" dirty="0">
                <a:solidFill>
                  <a:schemeClr val="tx1">
                    <a:lumMod val="75000"/>
                    <a:lumOff val="25000"/>
                  </a:schemeClr>
                </a:solidFill>
                <a:latin typeface="Impact" panose="020B0806030902050204" pitchFamily="34" charset="0"/>
              </a:endParaRPr>
            </a:p>
          </p:txBody>
        </p:sp>
        <p:sp>
          <p:nvSpPr>
            <p:cNvPr id="138" name="文本框 137"/>
            <p:cNvSpPr txBox="1"/>
            <p:nvPr/>
          </p:nvSpPr>
          <p:spPr>
            <a:xfrm>
              <a:off x="6964299" y="5327134"/>
              <a:ext cx="78244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Impact" panose="020B0806030902050204" pitchFamily="34" charset="0"/>
                </a:rPr>
                <a:t>04</a:t>
              </a:r>
              <a:endParaRPr lang="zh-CN" altLang="en-US" sz="2400" dirty="0">
                <a:solidFill>
                  <a:schemeClr val="tx1">
                    <a:lumMod val="75000"/>
                    <a:lumOff val="25000"/>
                  </a:schemeClr>
                </a:solidFill>
                <a:latin typeface="Impact" panose="020B0806030902050204" pitchFamily="34" charset="0"/>
              </a:endParaRPr>
            </a:p>
          </p:txBody>
        </p:sp>
      </p:grpSp>
      <p:sp>
        <p:nvSpPr>
          <p:cNvPr id="139" name="文本框 138"/>
          <p:cNvSpPr txBox="1"/>
          <p:nvPr/>
        </p:nvSpPr>
        <p:spPr>
          <a:xfrm>
            <a:off x="548640" y="3841718"/>
            <a:ext cx="2579097" cy="613694"/>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a:t>
            </a:r>
          </a:p>
        </p:txBody>
      </p:sp>
      <p:sp>
        <p:nvSpPr>
          <p:cNvPr id="140" name="文本框 139"/>
          <p:cNvSpPr txBox="1"/>
          <p:nvPr/>
        </p:nvSpPr>
        <p:spPr>
          <a:xfrm>
            <a:off x="548641" y="4630378"/>
            <a:ext cx="2546218" cy="613694"/>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a:t>
            </a:r>
          </a:p>
        </p:txBody>
      </p:sp>
      <p:sp>
        <p:nvSpPr>
          <p:cNvPr id="141" name="文本框 140"/>
          <p:cNvSpPr txBox="1"/>
          <p:nvPr/>
        </p:nvSpPr>
        <p:spPr>
          <a:xfrm>
            <a:off x="548641" y="5370342"/>
            <a:ext cx="2546218" cy="613694"/>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a:t>
            </a:r>
          </a:p>
        </p:txBody>
      </p:sp>
      <p:sp>
        <p:nvSpPr>
          <p:cNvPr id="142" name="文本框 141"/>
          <p:cNvSpPr txBox="1"/>
          <p:nvPr/>
        </p:nvSpPr>
        <p:spPr>
          <a:xfrm>
            <a:off x="9110936" y="818517"/>
            <a:ext cx="2477125" cy="61369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a:t>
            </a:r>
          </a:p>
        </p:txBody>
      </p:sp>
      <p:sp>
        <p:nvSpPr>
          <p:cNvPr id="143" name="文本框 142"/>
          <p:cNvSpPr txBox="1"/>
          <p:nvPr/>
        </p:nvSpPr>
        <p:spPr>
          <a:xfrm>
            <a:off x="9078057" y="1607177"/>
            <a:ext cx="2510004" cy="61369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a:t>
            </a:r>
          </a:p>
        </p:txBody>
      </p:sp>
      <p:sp>
        <p:nvSpPr>
          <p:cNvPr id="144" name="文本框 143"/>
          <p:cNvSpPr txBox="1"/>
          <p:nvPr/>
        </p:nvSpPr>
        <p:spPr>
          <a:xfrm>
            <a:off x="9078057" y="2347141"/>
            <a:ext cx="2510004" cy="61369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a:t>
            </a:r>
          </a:p>
        </p:txBody>
      </p:sp>
      <p:sp>
        <p:nvSpPr>
          <p:cNvPr id="145" name="文本占位符 144"/>
          <p:cNvSpPr>
            <a:spLocks noGrp="1"/>
          </p:cNvSpPr>
          <p:nvPr>
            <p:ph type="body" sz="quarter" idx="10"/>
          </p:nvPr>
        </p:nvSpPr>
        <p:spPr/>
        <p:txBody>
          <a:bodyPr/>
          <a:lstStyle/>
          <a:p>
            <a:r>
              <a:rPr lang="zh-CN" altLang="en-US" dirty="0"/>
              <a:t>工作计划</a:t>
            </a:r>
          </a:p>
        </p:txBody>
      </p:sp>
      <p:sp>
        <p:nvSpPr>
          <p:cNvPr id="2" name="灯片编号占位符 1"/>
          <p:cNvSpPr>
            <a:spLocks noGrp="1"/>
          </p:cNvSpPr>
          <p:nvPr>
            <p:ph type="sldNum" sz="quarter" idx="12"/>
          </p:nvPr>
        </p:nvSpPr>
        <p:spPr/>
        <p:txBody>
          <a:bodyPr/>
          <a:lstStyle/>
          <a:p>
            <a:fld id="{86ED801C-AABB-4A22-A8FC-C2F77D66D86C}" type="slidenum">
              <a:rPr lang="zh-CN" altLang="en-US" smtClean="0"/>
              <a:t>19</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4/3*#ppt_w"/>
                                              </p:val>
                                            </p:tav>
                                            <p:tav tm="100000">
                                              <p:val>
                                                <p:strVal val="#ppt_w"/>
                                              </p:val>
                                            </p:tav>
                                          </p:tavLst>
                                        </p:anim>
                                        <p:anim calcmode="lin" valueType="num">
                                          <p:cBhvr>
                                            <p:cTn id="8" dur="500" fill="hold"/>
                                            <p:tgtEl>
                                              <p:spTgt spid="28"/>
                                            </p:tgtEl>
                                            <p:attrNameLst>
                                              <p:attrName>ppt_h</p:attrName>
                                            </p:attrNameLst>
                                          </p:cBhvr>
                                          <p:tavLst>
                                            <p:tav tm="0">
                                              <p:val>
                                                <p:strVal val="4/3*#ppt_h"/>
                                              </p:val>
                                            </p:tav>
                                            <p:tav tm="100000">
                                              <p:val>
                                                <p:strVal val="#ppt_h"/>
                                              </p:val>
                                            </p:tav>
                                          </p:tavLst>
                                        </p:anim>
                                        <p:animRot by="21600000">
                                          <p:cBhvr>
                                            <p:cTn id="9" dur="500" fill="hold">
                                              <p:stCondLst>
                                                <p:cond delay="0"/>
                                              </p:stCondLst>
                                            </p:cTn>
                                            <p:tgtEl>
                                              <p:spTgt spid="28"/>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nodeType="click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strVal val="4/3*#ppt_w"/>
                                              </p:val>
                                            </p:tav>
                                            <p:tav tm="100000">
                                              <p:val>
                                                <p:strVal val="#ppt_w"/>
                                              </p:val>
                                            </p:tav>
                                          </p:tavLst>
                                        </p:anim>
                                        <p:anim calcmode="lin" valueType="num">
                                          <p:cBhvr>
                                            <p:cTn id="15" dur="500" fill="hold"/>
                                            <p:tgtEl>
                                              <p:spTgt spid="67"/>
                                            </p:tgtEl>
                                            <p:attrNameLst>
                                              <p:attrName>ppt_h</p:attrName>
                                            </p:attrNameLst>
                                          </p:cBhvr>
                                          <p:tavLst>
                                            <p:tav tm="0">
                                              <p:val>
                                                <p:strVal val="4/3*#ppt_h"/>
                                              </p:val>
                                            </p:tav>
                                            <p:tav tm="100000">
                                              <p:val>
                                                <p:strVal val="#ppt_h"/>
                                              </p:val>
                                            </p:tav>
                                          </p:tavLst>
                                        </p:anim>
                                      </p:childTnLst>
                                    </p:cTn>
                                  </p:par>
                                </p:childTnLst>
                              </p:cTn>
                            </p:par>
                            <p:par>
                              <p:cTn id="16" fill="hold">
                                <p:stCondLst>
                                  <p:cond delay="500"/>
                                </p:stCondLst>
                                <p:childTnLst>
                                  <p:par>
                                    <p:cTn id="17" presetID="2" presetClass="entr" presetSubtype="8" fill="hold" grpId="0" nodeType="afterEffect" p14:presetBounceEnd="30000">
                                      <p:stCondLst>
                                        <p:cond delay="0"/>
                                      </p:stCondLst>
                                      <p:childTnLst>
                                        <p:set>
                                          <p:cBhvr>
                                            <p:cTn id="18" dur="1" fill="hold">
                                              <p:stCondLst>
                                                <p:cond delay="0"/>
                                              </p:stCondLst>
                                            </p:cTn>
                                            <p:tgtEl>
                                              <p:spTgt spid="139"/>
                                            </p:tgtEl>
                                            <p:attrNameLst>
                                              <p:attrName>style.visibility</p:attrName>
                                            </p:attrNameLst>
                                          </p:cBhvr>
                                          <p:to>
                                            <p:strVal val="visible"/>
                                          </p:to>
                                        </p:set>
                                        <p:anim calcmode="lin" valueType="num" p14:bounceEnd="30000">
                                          <p:cBhvr additive="base">
                                            <p:cTn id="19" dur="500" fill="hold"/>
                                            <p:tgtEl>
                                              <p:spTgt spid="139"/>
                                            </p:tgtEl>
                                            <p:attrNameLst>
                                              <p:attrName>ppt_x</p:attrName>
                                            </p:attrNameLst>
                                          </p:cBhvr>
                                          <p:tavLst>
                                            <p:tav tm="0">
                                              <p:val>
                                                <p:strVal val="0-#ppt_w/2"/>
                                              </p:val>
                                            </p:tav>
                                            <p:tav tm="100000">
                                              <p:val>
                                                <p:strVal val="#ppt_x"/>
                                              </p:val>
                                            </p:tav>
                                          </p:tavLst>
                                        </p:anim>
                                        <p:anim calcmode="lin" valueType="num" p14:bounceEnd="30000">
                                          <p:cBhvr additive="base">
                                            <p:cTn id="20" dur="500" fill="hold"/>
                                            <p:tgtEl>
                                              <p:spTgt spid="1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strVal val="4/3*#ppt_w"/>
                                              </p:val>
                                            </p:tav>
                                            <p:tav tm="100000">
                                              <p:val>
                                                <p:strVal val="#ppt_w"/>
                                              </p:val>
                                            </p:tav>
                                          </p:tavLst>
                                        </p:anim>
                                        <p:anim calcmode="lin" valueType="num">
                                          <p:cBhvr>
                                            <p:cTn id="26" dur="500" fill="hold"/>
                                            <p:tgtEl>
                                              <p:spTgt spid="74"/>
                                            </p:tgtEl>
                                            <p:attrNameLst>
                                              <p:attrName>ppt_h</p:attrName>
                                            </p:attrNameLst>
                                          </p:cBhvr>
                                          <p:tavLst>
                                            <p:tav tm="0">
                                              <p:val>
                                                <p:strVal val="4/3*#ppt_h"/>
                                              </p:val>
                                            </p:tav>
                                            <p:tav tm="100000">
                                              <p:val>
                                                <p:strVal val="#ppt_h"/>
                                              </p:val>
                                            </p:tav>
                                          </p:tavLst>
                                        </p:anim>
                                      </p:childTnLst>
                                    </p:cTn>
                                  </p:par>
                                </p:childTnLst>
                              </p:cTn>
                            </p:par>
                            <p:par>
                              <p:cTn id="27" fill="hold">
                                <p:stCondLst>
                                  <p:cond delay="500"/>
                                </p:stCondLst>
                                <p:childTnLst>
                                  <p:par>
                                    <p:cTn id="28" presetID="2" presetClass="entr" presetSubtype="8" fill="hold" grpId="0" nodeType="afterEffect" p14:presetBounceEnd="30000">
                                      <p:stCondLst>
                                        <p:cond delay="0"/>
                                      </p:stCondLst>
                                      <p:childTnLst>
                                        <p:set>
                                          <p:cBhvr>
                                            <p:cTn id="29" dur="1" fill="hold">
                                              <p:stCondLst>
                                                <p:cond delay="0"/>
                                              </p:stCondLst>
                                            </p:cTn>
                                            <p:tgtEl>
                                              <p:spTgt spid="140"/>
                                            </p:tgtEl>
                                            <p:attrNameLst>
                                              <p:attrName>style.visibility</p:attrName>
                                            </p:attrNameLst>
                                          </p:cBhvr>
                                          <p:to>
                                            <p:strVal val="visible"/>
                                          </p:to>
                                        </p:set>
                                        <p:anim calcmode="lin" valueType="num" p14:bounceEnd="30000">
                                          <p:cBhvr additive="base">
                                            <p:cTn id="30" dur="500" fill="hold"/>
                                            <p:tgtEl>
                                              <p:spTgt spid="140"/>
                                            </p:tgtEl>
                                            <p:attrNameLst>
                                              <p:attrName>ppt_x</p:attrName>
                                            </p:attrNameLst>
                                          </p:cBhvr>
                                          <p:tavLst>
                                            <p:tav tm="0">
                                              <p:val>
                                                <p:strVal val="0-#ppt_w/2"/>
                                              </p:val>
                                            </p:tav>
                                            <p:tav tm="100000">
                                              <p:val>
                                                <p:strVal val="#ppt_x"/>
                                              </p:val>
                                            </p:tav>
                                          </p:tavLst>
                                        </p:anim>
                                        <p:anim calcmode="lin" valueType="num" p14:bounceEnd="30000">
                                          <p:cBhvr additive="base">
                                            <p:cTn id="31"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88" fill="hold" nodeType="click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p:cTn id="36" dur="500" fill="hold"/>
                                            <p:tgtEl>
                                              <p:spTgt spid="80"/>
                                            </p:tgtEl>
                                            <p:attrNameLst>
                                              <p:attrName>ppt_w</p:attrName>
                                            </p:attrNameLst>
                                          </p:cBhvr>
                                          <p:tavLst>
                                            <p:tav tm="0">
                                              <p:val>
                                                <p:strVal val="4/3*#ppt_w"/>
                                              </p:val>
                                            </p:tav>
                                            <p:tav tm="100000">
                                              <p:val>
                                                <p:strVal val="#ppt_w"/>
                                              </p:val>
                                            </p:tav>
                                          </p:tavLst>
                                        </p:anim>
                                        <p:anim calcmode="lin" valueType="num">
                                          <p:cBhvr>
                                            <p:cTn id="37" dur="500" fill="hold"/>
                                            <p:tgtEl>
                                              <p:spTgt spid="80"/>
                                            </p:tgtEl>
                                            <p:attrNameLst>
                                              <p:attrName>ppt_h</p:attrName>
                                            </p:attrNameLst>
                                          </p:cBhvr>
                                          <p:tavLst>
                                            <p:tav tm="0">
                                              <p:val>
                                                <p:strVal val="4/3*#ppt_h"/>
                                              </p:val>
                                            </p:tav>
                                            <p:tav tm="100000">
                                              <p:val>
                                                <p:strVal val="#ppt_h"/>
                                              </p:val>
                                            </p:tav>
                                          </p:tavLst>
                                        </p:anim>
                                      </p:childTnLst>
                                    </p:cTn>
                                  </p:par>
                                </p:childTnLst>
                              </p:cTn>
                            </p:par>
                            <p:par>
                              <p:cTn id="38" fill="hold">
                                <p:stCondLst>
                                  <p:cond delay="500"/>
                                </p:stCondLst>
                                <p:childTnLst>
                                  <p:par>
                                    <p:cTn id="39" presetID="2" presetClass="entr" presetSubtype="8" fill="hold" grpId="0" nodeType="afterEffect" p14:presetBounceEnd="30000">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14:bounceEnd="30000">
                                          <p:cBhvr additive="base">
                                            <p:cTn id="41" dur="500" fill="hold"/>
                                            <p:tgtEl>
                                              <p:spTgt spid="141"/>
                                            </p:tgtEl>
                                            <p:attrNameLst>
                                              <p:attrName>ppt_x</p:attrName>
                                            </p:attrNameLst>
                                          </p:cBhvr>
                                          <p:tavLst>
                                            <p:tav tm="0">
                                              <p:val>
                                                <p:strVal val="0-#ppt_w/2"/>
                                              </p:val>
                                            </p:tav>
                                            <p:tav tm="100000">
                                              <p:val>
                                                <p:strVal val="#ppt_x"/>
                                              </p:val>
                                            </p:tav>
                                          </p:tavLst>
                                        </p:anim>
                                        <p:anim calcmode="lin" valueType="num" p14:bounceEnd="30000">
                                          <p:cBhvr additive="base">
                                            <p:cTn id="42"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288"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p:cTn id="47" dur="500" fill="hold"/>
                                            <p:tgtEl>
                                              <p:spTgt spid="124"/>
                                            </p:tgtEl>
                                            <p:attrNameLst>
                                              <p:attrName>ppt_w</p:attrName>
                                            </p:attrNameLst>
                                          </p:cBhvr>
                                          <p:tavLst>
                                            <p:tav tm="0">
                                              <p:val>
                                                <p:strVal val="4/3*#ppt_w"/>
                                              </p:val>
                                            </p:tav>
                                            <p:tav tm="100000">
                                              <p:val>
                                                <p:strVal val="#ppt_w"/>
                                              </p:val>
                                            </p:tav>
                                          </p:tavLst>
                                        </p:anim>
                                        <p:anim calcmode="lin" valueType="num">
                                          <p:cBhvr>
                                            <p:cTn id="48" dur="500" fill="hold"/>
                                            <p:tgtEl>
                                              <p:spTgt spid="124"/>
                                            </p:tgtEl>
                                            <p:attrNameLst>
                                              <p:attrName>ppt_h</p:attrName>
                                            </p:attrNameLst>
                                          </p:cBhvr>
                                          <p:tavLst>
                                            <p:tav tm="0">
                                              <p:val>
                                                <p:strVal val="4/3*#ppt_h"/>
                                              </p:val>
                                            </p:tav>
                                            <p:tav tm="100000">
                                              <p:val>
                                                <p:strVal val="#ppt_h"/>
                                              </p:val>
                                            </p:tav>
                                          </p:tavLst>
                                        </p:anim>
                                      </p:childTnLst>
                                    </p:cTn>
                                  </p:par>
                                </p:childTnLst>
                              </p:cTn>
                            </p:par>
                            <p:par>
                              <p:cTn id="49" fill="hold">
                                <p:stCondLst>
                                  <p:cond delay="500"/>
                                </p:stCondLst>
                                <p:childTnLst>
                                  <p:par>
                                    <p:cTn id="50" presetID="2" presetClass="entr" presetSubtype="2" fill="hold" grpId="0" nodeType="afterEffect" p14:presetBounceEnd="30000">
                                      <p:stCondLst>
                                        <p:cond delay="0"/>
                                      </p:stCondLst>
                                      <p:childTnLst>
                                        <p:set>
                                          <p:cBhvr>
                                            <p:cTn id="51" dur="1" fill="hold">
                                              <p:stCondLst>
                                                <p:cond delay="0"/>
                                              </p:stCondLst>
                                            </p:cTn>
                                            <p:tgtEl>
                                              <p:spTgt spid="144"/>
                                            </p:tgtEl>
                                            <p:attrNameLst>
                                              <p:attrName>style.visibility</p:attrName>
                                            </p:attrNameLst>
                                          </p:cBhvr>
                                          <p:to>
                                            <p:strVal val="visible"/>
                                          </p:to>
                                        </p:set>
                                        <p:anim calcmode="lin" valueType="num" p14:bounceEnd="30000">
                                          <p:cBhvr additive="base">
                                            <p:cTn id="52" dur="500" fill="hold"/>
                                            <p:tgtEl>
                                              <p:spTgt spid="144"/>
                                            </p:tgtEl>
                                            <p:attrNameLst>
                                              <p:attrName>ppt_x</p:attrName>
                                            </p:attrNameLst>
                                          </p:cBhvr>
                                          <p:tavLst>
                                            <p:tav tm="0">
                                              <p:val>
                                                <p:strVal val="1+#ppt_w/2"/>
                                              </p:val>
                                            </p:tav>
                                            <p:tav tm="100000">
                                              <p:val>
                                                <p:strVal val="#ppt_x"/>
                                              </p:val>
                                            </p:tav>
                                          </p:tavLst>
                                        </p:anim>
                                        <p:anim calcmode="lin" valueType="num" p14:bounceEnd="30000">
                                          <p:cBhvr additive="base">
                                            <p:cTn id="5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18"/>
                                            </p:tgtEl>
                                            <p:attrNameLst>
                                              <p:attrName>style.visibility</p:attrName>
                                            </p:attrNameLst>
                                          </p:cBhvr>
                                          <p:to>
                                            <p:strVal val="visible"/>
                                          </p:to>
                                        </p:set>
                                        <p:anim calcmode="lin" valueType="num">
                                          <p:cBhvr>
                                            <p:cTn id="58" dur="500" fill="hold"/>
                                            <p:tgtEl>
                                              <p:spTgt spid="118"/>
                                            </p:tgtEl>
                                            <p:attrNameLst>
                                              <p:attrName>ppt_w</p:attrName>
                                            </p:attrNameLst>
                                          </p:cBhvr>
                                          <p:tavLst>
                                            <p:tav tm="0">
                                              <p:val>
                                                <p:strVal val="4/3*#ppt_w"/>
                                              </p:val>
                                            </p:tav>
                                            <p:tav tm="100000">
                                              <p:val>
                                                <p:strVal val="#ppt_w"/>
                                              </p:val>
                                            </p:tav>
                                          </p:tavLst>
                                        </p:anim>
                                        <p:anim calcmode="lin" valueType="num">
                                          <p:cBhvr>
                                            <p:cTn id="59" dur="500" fill="hold"/>
                                            <p:tgtEl>
                                              <p:spTgt spid="118"/>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 presetClass="entr" presetSubtype="2" fill="hold" grpId="0" nodeType="afterEffect" p14:presetBounceEnd="30000">
                                      <p:stCondLst>
                                        <p:cond delay="0"/>
                                      </p:stCondLst>
                                      <p:childTnLst>
                                        <p:set>
                                          <p:cBhvr>
                                            <p:cTn id="62" dur="1" fill="hold">
                                              <p:stCondLst>
                                                <p:cond delay="0"/>
                                              </p:stCondLst>
                                            </p:cTn>
                                            <p:tgtEl>
                                              <p:spTgt spid="143"/>
                                            </p:tgtEl>
                                            <p:attrNameLst>
                                              <p:attrName>style.visibility</p:attrName>
                                            </p:attrNameLst>
                                          </p:cBhvr>
                                          <p:to>
                                            <p:strVal val="visible"/>
                                          </p:to>
                                        </p:set>
                                        <p:anim calcmode="lin" valueType="num" p14:bounceEnd="30000">
                                          <p:cBhvr additive="base">
                                            <p:cTn id="63" dur="500" fill="hold"/>
                                            <p:tgtEl>
                                              <p:spTgt spid="143"/>
                                            </p:tgtEl>
                                            <p:attrNameLst>
                                              <p:attrName>ppt_x</p:attrName>
                                            </p:attrNameLst>
                                          </p:cBhvr>
                                          <p:tavLst>
                                            <p:tav tm="0">
                                              <p:val>
                                                <p:strVal val="1+#ppt_w/2"/>
                                              </p:val>
                                            </p:tav>
                                            <p:tav tm="100000">
                                              <p:val>
                                                <p:strVal val="#ppt_x"/>
                                              </p:val>
                                            </p:tav>
                                          </p:tavLst>
                                        </p:anim>
                                        <p:anim calcmode="lin" valueType="num" p14:bounceEnd="30000">
                                          <p:cBhvr additive="base">
                                            <p:cTn id="64"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288" fill="hold" nodeType="clickEffect">
                                      <p:stCondLst>
                                        <p:cond delay="0"/>
                                      </p:stCondLst>
                                      <p:childTnLst>
                                        <p:set>
                                          <p:cBhvr>
                                            <p:cTn id="68" dur="1" fill="hold">
                                              <p:stCondLst>
                                                <p:cond delay="0"/>
                                              </p:stCondLst>
                                            </p:cTn>
                                            <p:tgtEl>
                                              <p:spTgt spid="111"/>
                                            </p:tgtEl>
                                            <p:attrNameLst>
                                              <p:attrName>style.visibility</p:attrName>
                                            </p:attrNameLst>
                                          </p:cBhvr>
                                          <p:to>
                                            <p:strVal val="visible"/>
                                          </p:to>
                                        </p:set>
                                        <p:anim calcmode="lin" valueType="num">
                                          <p:cBhvr>
                                            <p:cTn id="69" dur="500" fill="hold"/>
                                            <p:tgtEl>
                                              <p:spTgt spid="111"/>
                                            </p:tgtEl>
                                            <p:attrNameLst>
                                              <p:attrName>ppt_w</p:attrName>
                                            </p:attrNameLst>
                                          </p:cBhvr>
                                          <p:tavLst>
                                            <p:tav tm="0">
                                              <p:val>
                                                <p:strVal val="4/3*#ppt_w"/>
                                              </p:val>
                                            </p:tav>
                                            <p:tav tm="100000">
                                              <p:val>
                                                <p:strVal val="#ppt_w"/>
                                              </p:val>
                                            </p:tav>
                                          </p:tavLst>
                                        </p:anim>
                                        <p:anim calcmode="lin" valueType="num">
                                          <p:cBhvr>
                                            <p:cTn id="70" dur="500" fill="hold"/>
                                            <p:tgtEl>
                                              <p:spTgt spid="111"/>
                                            </p:tgtEl>
                                            <p:attrNameLst>
                                              <p:attrName>ppt_h</p:attrName>
                                            </p:attrNameLst>
                                          </p:cBhvr>
                                          <p:tavLst>
                                            <p:tav tm="0">
                                              <p:val>
                                                <p:strVal val="4/3*#ppt_h"/>
                                              </p:val>
                                            </p:tav>
                                            <p:tav tm="100000">
                                              <p:val>
                                                <p:strVal val="#ppt_h"/>
                                              </p:val>
                                            </p:tav>
                                          </p:tavLst>
                                        </p:anim>
                                      </p:childTnLst>
                                    </p:cTn>
                                  </p:par>
                                </p:childTnLst>
                              </p:cTn>
                            </p:par>
                            <p:par>
                              <p:cTn id="71" fill="hold">
                                <p:stCondLst>
                                  <p:cond delay="500"/>
                                </p:stCondLst>
                                <p:childTnLst>
                                  <p:par>
                                    <p:cTn id="72" presetID="2" presetClass="entr" presetSubtype="2" fill="hold" grpId="0" nodeType="afterEffect" p14:presetBounceEnd="30000">
                                      <p:stCondLst>
                                        <p:cond delay="0"/>
                                      </p:stCondLst>
                                      <p:childTnLst>
                                        <p:set>
                                          <p:cBhvr>
                                            <p:cTn id="73" dur="1" fill="hold">
                                              <p:stCondLst>
                                                <p:cond delay="0"/>
                                              </p:stCondLst>
                                            </p:cTn>
                                            <p:tgtEl>
                                              <p:spTgt spid="142"/>
                                            </p:tgtEl>
                                            <p:attrNameLst>
                                              <p:attrName>style.visibility</p:attrName>
                                            </p:attrNameLst>
                                          </p:cBhvr>
                                          <p:to>
                                            <p:strVal val="visible"/>
                                          </p:to>
                                        </p:set>
                                        <p:anim calcmode="lin" valueType="num" p14:bounceEnd="30000">
                                          <p:cBhvr additive="base">
                                            <p:cTn id="74" dur="500" fill="hold"/>
                                            <p:tgtEl>
                                              <p:spTgt spid="142"/>
                                            </p:tgtEl>
                                            <p:attrNameLst>
                                              <p:attrName>ppt_x</p:attrName>
                                            </p:attrNameLst>
                                          </p:cBhvr>
                                          <p:tavLst>
                                            <p:tav tm="0">
                                              <p:val>
                                                <p:strVal val="1+#ppt_w/2"/>
                                              </p:val>
                                            </p:tav>
                                            <p:tav tm="100000">
                                              <p:val>
                                                <p:strVal val="#ppt_x"/>
                                              </p:val>
                                            </p:tav>
                                          </p:tavLst>
                                        </p:anim>
                                        <p:anim calcmode="lin" valueType="num" p14:bounceEnd="30000">
                                          <p:cBhvr additive="base">
                                            <p:cTn id="75" dur="5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P spid="143" grpId="0"/>
          <p:bldP spid="1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4/3*#ppt_w"/>
                                              </p:val>
                                            </p:tav>
                                            <p:tav tm="100000">
                                              <p:val>
                                                <p:strVal val="#ppt_w"/>
                                              </p:val>
                                            </p:tav>
                                          </p:tavLst>
                                        </p:anim>
                                        <p:anim calcmode="lin" valueType="num">
                                          <p:cBhvr>
                                            <p:cTn id="8" dur="500" fill="hold"/>
                                            <p:tgtEl>
                                              <p:spTgt spid="28"/>
                                            </p:tgtEl>
                                            <p:attrNameLst>
                                              <p:attrName>ppt_h</p:attrName>
                                            </p:attrNameLst>
                                          </p:cBhvr>
                                          <p:tavLst>
                                            <p:tav tm="0">
                                              <p:val>
                                                <p:strVal val="4/3*#ppt_h"/>
                                              </p:val>
                                            </p:tav>
                                            <p:tav tm="100000">
                                              <p:val>
                                                <p:strVal val="#ppt_h"/>
                                              </p:val>
                                            </p:tav>
                                          </p:tavLst>
                                        </p:anim>
                                        <p:animRot by="21600000">
                                          <p:cBhvr>
                                            <p:cTn id="9" dur="500" fill="hold">
                                              <p:stCondLst>
                                                <p:cond delay="0"/>
                                              </p:stCondLst>
                                            </p:cTn>
                                            <p:tgtEl>
                                              <p:spTgt spid="28"/>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nodeType="click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strVal val="4/3*#ppt_w"/>
                                              </p:val>
                                            </p:tav>
                                            <p:tav tm="100000">
                                              <p:val>
                                                <p:strVal val="#ppt_w"/>
                                              </p:val>
                                            </p:tav>
                                          </p:tavLst>
                                        </p:anim>
                                        <p:anim calcmode="lin" valueType="num">
                                          <p:cBhvr>
                                            <p:cTn id="15" dur="500" fill="hold"/>
                                            <p:tgtEl>
                                              <p:spTgt spid="67"/>
                                            </p:tgtEl>
                                            <p:attrNameLst>
                                              <p:attrName>ppt_h</p:attrName>
                                            </p:attrNameLst>
                                          </p:cBhvr>
                                          <p:tavLst>
                                            <p:tav tm="0">
                                              <p:val>
                                                <p:strVal val="4/3*#ppt_h"/>
                                              </p:val>
                                            </p:tav>
                                            <p:tav tm="100000">
                                              <p:val>
                                                <p:strVal val="#ppt_h"/>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anim calcmode="lin" valueType="num">
                                          <p:cBhvr additive="base">
                                            <p:cTn id="19" dur="500" fill="hold"/>
                                            <p:tgtEl>
                                              <p:spTgt spid="139"/>
                                            </p:tgtEl>
                                            <p:attrNameLst>
                                              <p:attrName>ppt_x</p:attrName>
                                            </p:attrNameLst>
                                          </p:cBhvr>
                                          <p:tavLst>
                                            <p:tav tm="0">
                                              <p:val>
                                                <p:strVal val="0-#ppt_w/2"/>
                                              </p:val>
                                            </p:tav>
                                            <p:tav tm="100000">
                                              <p:val>
                                                <p:strVal val="#ppt_x"/>
                                              </p:val>
                                            </p:tav>
                                          </p:tavLst>
                                        </p:anim>
                                        <p:anim calcmode="lin" valueType="num">
                                          <p:cBhvr additive="base">
                                            <p:cTn id="20" dur="500" fill="hold"/>
                                            <p:tgtEl>
                                              <p:spTgt spid="1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strVal val="4/3*#ppt_w"/>
                                              </p:val>
                                            </p:tav>
                                            <p:tav tm="100000">
                                              <p:val>
                                                <p:strVal val="#ppt_w"/>
                                              </p:val>
                                            </p:tav>
                                          </p:tavLst>
                                        </p:anim>
                                        <p:anim calcmode="lin" valueType="num">
                                          <p:cBhvr>
                                            <p:cTn id="26" dur="500" fill="hold"/>
                                            <p:tgtEl>
                                              <p:spTgt spid="74"/>
                                            </p:tgtEl>
                                            <p:attrNameLst>
                                              <p:attrName>ppt_h</p:attrName>
                                            </p:attrNameLst>
                                          </p:cBhvr>
                                          <p:tavLst>
                                            <p:tav tm="0">
                                              <p:val>
                                                <p:strVal val="4/3*#ppt_h"/>
                                              </p:val>
                                            </p:tav>
                                            <p:tav tm="100000">
                                              <p:val>
                                                <p:strVal val="#ppt_h"/>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40"/>
                                            </p:tgtEl>
                                            <p:attrNameLst>
                                              <p:attrName>style.visibility</p:attrName>
                                            </p:attrNameLst>
                                          </p:cBhvr>
                                          <p:to>
                                            <p:strVal val="visible"/>
                                          </p:to>
                                        </p:set>
                                        <p:anim calcmode="lin" valueType="num">
                                          <p:cBhvr additive="base">
                                            <p:cTn id="30" dur="500" fill="hold"/>
                                            <p:tgtEl>
                                              <p:spTgt spid="140"/>
                                            </p:tgtEl>
                                            <p:attrNameLst>
                                              <p:attrName>ppt_x</p:attrName>
                                            </p:attrNameLst>
                                          </p:cBhvr>
                                          <p:tavLst>
                                            <p:tav tm="0">
                                              <p:val>
                                                <p:strVal val="0-#ppt_w/2"/>
                                              </p:val>
                                            </p:tav>
                                            <p:tav tm="100000">
                                              <p:val>
                                                <p:strVal val="#ppt_x"/>
                                              </p:val>
                                            </p:tav>
                                          </p:tavLst>
                                        </p:anim>
                                        <p:anim calcmode="lin" valueType="num">
                                          <p:cBhvr additive="base">
                                            <p:cTn id="31"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88" fill="hold" nodeType="click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p:cTn id="36" dur="500" fill="hold"/>
                                            <p:tgtEl>
                                              <p:spTgt spid="80"/>
                                            </p:tgtEl>
                                            <p:attrNameLst>
                                              <p:attrName>ppt_w</p:attrName>
                                            </p:attrNameLst>
                                          </p:cBhvr>
                                          <p:tavLst>
                                            <p:tav tm="0">
                                              <p:val>
                                                <p:strVal val="4/3*#ppt_w"/>
                                              </p:val>
                                            </p:tav>
                                            <p:tav tm="100000">
                                              <p:val>
                                                <p:strVal val="#ppt_w"/>
                                              </p:val>
                                            </p:tav>
                                          </p:tavLst>
                                        </p:anim>
                                        <p:anim calcmode="lin" valueType="num">
                                          <p:cBhvr>
                                            <p:cTn id="37" dur="500" fill="hold"/>
                                            <p:tgtEl>
                                              <p:spTgt spid="80"/>
                                            </p:tgtEl>
                                            <p:attrNameLst>
                                              <p:attrName>ppt_h</p:attrName>
                                            </p:attrNameLst>
                                          </p:cBhvr>
                                          <p:tavLst>
                                            <p:tav tm="0">
                                              <p:val>
                                                <p:strVal val="4/3*#ppt_h"/>
                                              </p:val>
                                            </p:tav>
                                            <p:tav tm="100000">
                                              <p:val>
                                                <p:strVal val="#ppt_h"/>
                                              </p:val>
                                            </p:tav>
                                          </p:tavLst>
                                        </p:anim>
                                      </p:childTnLst>
                                    </p:cTn>
                                  </p:par>
                                </p:childTnLst>
                              </p:cTn>
                            </p:par>
                            <p:par>
                              <p:cTn id="38" fill="hold">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additive="base">
                                            <p:cTn id="41" dur="500" fill="hold"/>
                                            <p:tgtEl>
                                              <p:spTgt spid="141"/>
                                            </p:tgtEl>
                                            <p:attrNameLst>
                                              <p:attrName>ppt_x</p:attrName>
                                            </p:attrNameLst>
                                          </p:cBhvr>
                                          <p:tavLst>
                                            <p:tav tm="0">
                                              <p:val>
                                                <p:strVal val="0-#ppt_w/2"/>
                                              </p:val>
                                            </p:tav>
                                            <p:tav tm="100000">
                                              <p:val>
                                                <p:strVal val="#ppt_x"/>
                                              </p:val>
                                            </p:tav>
                                          </p:tavLst>
                                        </p:anim>
                                        <p:anim calcmode="lin" valueType="num">
                                          <p:cBhvr additive="base">
                                            <p:cTn id="42"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288"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p:cTn id="47" dur="500" fill="hold"/>
                                            <p:tgtEl>
                                              <p:spTgt spid="124"/>
                                            </p:tgtEl>
                                            <p:attrNameLst>
                                              <p:attrName>ppt_w</p:attrName>
                                            </p:attrNameLst>
                                          </p:cBhvr>
                                          <p:tavLst>
                                            <p:tav tm="0">
                                              <p:val>
                                                <p:strVal val="4/3*#ppt_w"/>
                                              </p:val>
                                            </p:tav>
                                            <p:tav tm="100000">
                                              <p:val>
                                                <p:strVal val="#ppt_w"/>
                                              </p:val>
                                            </p:tav>
                                          </p:tavLst>
                                        </p:anim>
                                        <p:anim calcmode="lin" valueType="num">
                                          <p:cBhvr>
                                            <p:cTn id="48" dur="500" fill="hold"/>
                                            <p:tgtEl>
                                              <p:spTgt spid="124"/>
                                            </p:tgtEl>
                                            <p:attrNameLst>
                                              <p:attrName>ppt_h</p:attrName>
                                            </p:attrNameLst>
                                          </p:cBhvr>
                                          <p:tavLst>
                                            <p:tav tm="0">
                                              <p:val>
                                                <p:strVal val="4/3*#ppt_h"/>
                                              </p:val>
                                            </p:tav>
                                            <p:tav tm="100000">
                                              <p:val>
                                                <p:strVal val="#ppt_h"/>
                                              </p:val>
                                            </p:tav>
                                          </p:tavLst>
                                        </p:anim>
                                      </p:childTnLst>
                                    </p:cTn>
                                  </p:par>
                                </p:childTnLst>
                              </p:cTn>
                            </p:par>
                            <p:par>
                              <p:cTn id="49" fill="hold">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44"/>
                                            </p:tgtEl>
                                            <p:attrNameLst>
                                              <p:attrName>style.visibility</p:attrName>
                                            </p:attrNameLst>
                                          </p:cBhvr>
                                          <p:to>
                                            <p:strVal val="visible"/>
                                          </p:to>
                                        </p:set>
                                        <p:anim calcmode="lin" valueType="num">
                                          <p:cBhvr additive="base">
                                            <p:cTn id="52" dur="500" fill="hold"/>
                                            <p:tgtEl>
                                              <p:spTgt spid="144"/>
                                            </p:tgtEl>
                                            <p:attrNameLst>
                                              <p:attrName>ppt_x</p:attrName>
                                            </p:attrNameLst>
                                          </p:cBhvr>
                                          <p:tavLst>
                                            <p:tav tm="0">
                                              <p:val>
                                                <p:strVal val="1+#ppt_w/2"/>
                                              </p:val>
                                            </p:tav>
                                            <p:tav tm="100000">
                                              <p:val>
                                                <p:strVal val="#ppt_x"/>
                                              </p:val>
                                            </p:tav>
                                          </p:tavLst>
                                        </p:anim>
                                        <p:anim calcmode="lin" valueType="num">
                                          <p:cBhvr additive="base">
                                            <p:cTn id="5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18"/>
                                            </p:tgtEl>
                                            <p:attrNameLst>
                                              <p:attrName>style.visibility</p:attrName>
                                            </p:attrNameLst>
                                          </p:cBhvr>
                                          <p:to>
                                            <p:strVal val="visible"/>
                                          </p:to>
                                        </p:set>
                                        <p:anim calcmode="lin" valueType="num">
                                          <p:cBhvr>
                                            <p:cTn id="58" dur="500" fill="hold"/>
                                            <p:tgtEl>
                                              <p:spTgt spid="118"/>
                                            </p:tgtEl>
                                            <p:attrNameLst>
                                              <p:attrName>ppt_w</p:attrName>
                                            </p:attrNameLst>
                                          </p:cBhvr>
                                          <p:tavLst>
                                            <p:tav tm="0">
                                              <p:val>
                                                <p:strVal val="4/3*#ppt_w"/>
                                              </p:val>
                                            </p:tav>
                                            <p:tav tm="100000">
                                              <p:val>
                                                <p:strVal val="#ppt_w"/>
                                              </p:val>
                                            </p:tav>
                                          </p:tavLst>
                                        </p:anim>
                                        <p:anim calcmode="lin" valueType="num">
                                          <p:cBhvr>
                                            <p:cTn id="59" dur="500" fill="hold"/>
                                            <p:tgtEl>
                                              <p:spTgt spid="118"/>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 presetClass="entr" presetSubtype="2" fill="hold" grpId="0" nodeType="afterEffect">
                                      <p:stCondLst>
                                        <p:cond delay="0"/>
                                      </p:stCondLst>
                                      <p:childTnLst>
                                        <p:set>
                                          <p:cBhvr>
                                            <p:cTn id="62" dur="1" fill="hold">
                                              <p:stCondLst>
                                                <p:cond delay="0"/>
                                              </p:stCondLst>
                                            </p:cTn>
                                            <p:tgtEl>
                                              <p:spTgt spid="143"/>
                                            </p:tgtEl>
                                            <p:attrNameLst>
                                              <p:attrName>style.visibility</p:attrName>
                                            </p:attrNameLst>
                                          </p:cBhvr>
                                          <p:to>
                                            <p:strVal val="visible"/>
                                          </p:to>
                                        </p:set>
                                        <p:anim calcmode="lin" valueType="num">
                                          <p:cBhvr additive="base">
                                            <p:cTn id="63" dur="500" fill="hold"/>
                                            <p:tgtEl>
                                              <p:spTgt spid="143"/>
                                            </p:tgtEl>
                                            <p:attrNameLst>
                                              <p:attrName>ppt_x</p:attrName>
                                            </p:attrNameLst>
                                          </p:cBhvr>
                                          <p:tavLst>
                                            <p:tav tm="0">
                                              <p:val>
                                                <p:strVal val="1+#ppt_w/2"/>
                                              </p:val>
                                            </p:tav>
                                            <p:tav tm="100000">
                                              <p:val>
                                                <p:strVal val="#ppt_x"/>
                                              </p:val>
                                            </p:tav>
                                          </p:tavLst>
                                        </p:anim>
                                        <p:anim calcmode="lin" valueType="num">
                                          <p:cBhvr additive="base">
                                            <p:cTn id="64"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288" fill="hold" nodeType="clickEffect">
                                      <p:stCondLst>
                                        <p:cond delay="0"/>
                                      </p:stCondLst>
                                      <p:childTnLst>
                                        <p:set>
                                          <p:cBhvr>
                                            <p:cTn id="68" dur="1" fill="hold">
                                              <p:stCondLst>
                                                <p:cond delay="0"/>
                                              </p:stCondLst>
                                            </p:cTn>
                                            <p:tgtEl>
                                              <p:spTgt spid="111"/>
                                            </p:tgtEl>
                                            <p:attrNameLst>
                                              <p:attrName>style.visibility</p:attrName>
                                            </p:attrNameLst>
                                          </p:cBhvr>
                                          <p:to>
                                            <p:strVal val="visible"/>
                                          </p:to>
                                        </p:set>
                                        <p:anim calcmode="lin" valueType="num">
                                          <p:cBhvr>
                                            <p:cTn id="69" dur="500" fill="hold"/>
                                            <p:tgtEl>
                                              <p:spTgt spid="111"/>
                                            </p:tgtEl>
                                            <p:attrNameLst>
                                              <p:attrName>ppt_w</p:attrName>
                                            </p:attrNameLst>
                                          </p:cBhvr>
                                          <p:tavLst>
                                            <p:tav tm="0">
                                              <p:val>
                                                <p:strVal val="4/3*#ppt_w"/>
                                              </p:val>
                                            </p:tav>
                                            <p:tav tm="100000">
                                              <p:val>
                                                <p:strVal val="#ppt_w"/>
                                              </p:val>
                                            </p:tav>
                                          </p:tavLst>
                                        </p:anim>
                                        <p:anim calcmode="lin" valueType="num">
                                          <p:cBhvr>
                                            <p:cTn id="70" dur="500" fill="hold"/>
                                            <p:tgtEl>
                                              <p:spTgt spid="111"/>
                                            </p:tgtEl>
                                            <p:attrNameLst>
                                              <p:attrName>ppt_h</p:attrName>
                                            </p:attrNameLst>
                                          </p:cBhvr>
                                          <p:tavLst>
                                            <p:tav tm="0">
                                              <p:val>
                                                <p:strVal val="4/3*#ppt_h"/>
                                              </p:val>
                                            </p:tav>
                                            <p:tav tm="100000">
                                              <p:val>
                                                <p:strVal val="#ppt_h"/>
                                              </p:val>
                                            </p:tav>
                                          </p:tavLst>
                                        </p:anim>
                                      </p:childTnLst>
                                    </p:cTn>
                                  </p:par>
                                </p:childTnLst>
                              </p:cTn>
                            </p:par>
                            <p:par>
                              <p:cTn id="71" fill="hold">
                                <p:stCondLst>
                                  <p:cond delay="500"/>
                                </p:stCondLst>
                                <p:childTnLst>
                                  <p:par>
                                    <p:cTn id="72" presetID="2" presetClass="entr" presetSubtype="2" fill="hold" grpId="0" nodeType="afterEffect">
                                      <p:stCondLst>
                                        <p:cond delay="0"/>
                                      </p:stCondLst>
                                      <p:childTnLst>
                                        <p:set>
                                          <p:cBhvr>
                                            <p:cTn id="73" dur="1" fill="hold">
                                              <p:stCondLst>
                                                <p:cond delay="0"/>
                                              </p:stCondLst>
                                            </p:cTn>
                                            <p:tgtEl>
                                              <p:spTgt spid="142"/>
                                            </p:tgtEl>
                                            <p:attrNameLst>
                                              <p:attrName>style.visibility</p:attrName>
                                            </p:attrNameLst>
                                          </p:cBhvr>
                                          <p:to>
                                            <p:strVal val="visible"/>
                                          </p:to>
                                        </p:set>
                                        <p:anim calcmode="lin" valueType="num">
                                          <p:cBhvr additive="base">
                                            <p:cTn id="74" dur="500" fill="hold"/>
                                            <p:tgtEl>
                                              <p:spTgt spid="142"/>
                                            </p:tgtEl>
                                            <p:attrNameLst>
                                              <p:attrName>ppt_x</p:attrName>
                                            </p:attrNameLst>
                                          </p:cBhvr>
                                          <p:tavLst>
                                            <p:tav tm="0">
                                              <p:val>
                                                <p:strVal val="1+#ppt_w/2"/>
                                              </p:val>
                                            </p:tav>
                                            <p:tav tm="100000">
                                              <p:val>
                                                <p:strVal val="#ppt_x"/>
                                              </p:val>
                                            </p:tav>
                                          </p:tavLst>
                                        </p:anim>
                                        <p:anim calcmode="lin" valueType="num">
                                          <p:cBhvr additive="base">
                                            <p:cTn id="75" dur="5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P spid="143" grpId="0"/>
          <p:bldP spid="14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11429" y="1307266"/>
            <a:ext cx="4925655" cy="809802"/>
            <a:chOff x="4911429" y="1307266"/>
            <a:chExt cx="4925655" cy="809802"/>
          </a:xfrm>
        </p:grpSpPr>
        <p:sp>
          <p:nvSpPr>
            <p:cNvPr id="128" name="MH_Other_14"/>
            <p:cNvSpPr txBox="1">
              <a:spLocks noChangeArrowheads="1"/>
            </p:cNvSpPr>
            <p:nvPr>
              <p:custDataLst>
                <p:tags r:id="rId10"/>
              </p:custDataLst>
            </p:nvPr>
          </p:nvSpPr>
          <p:spPr bwMode="auto">
            <a:xfrm>
              <a:off x="8803347" y="1465458"/>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75000"/>
                      <a:lumOff val="25000"/>
                    </a:schemeClr>
                  </a:solidFill>
                  <a:latin typeface="Impact" panose="020B0806030902050204" pitchFamily="34" charset="0"/>
                  <a:ea typeface="+mn-ea"/>
                </a:rPr>
                <a:t>01</a:t>
              </a:r>
              <a:endParaRPr lang="zh-CN" altLang="en-US" sz="3200" dirty="0">
                <a:solidFill>
                  <a:schemeClr val="tx1">
                    <a:lumMod val="75000"/>
                    <a:lumOff val="25000"/>
                  </a:schemeClr>
                </a:solidFill>
                <a:latin typeface="Impact" panose="020B0806030902050204" pitchFamily="34" charset="0"/>
                <a:ea typeface="+mn-ea"/>
              </a:endParaRPr>
            </a:p>
          </p:txBody>
        </p:sp>
        <p:cxnSp>
          <p:nvCxnSpPr>
            <p:cNvPr id="129" name="MH_Other_15"/>
            <p:cNvCxnSpPr/>
            <p:nvPr>
              <p:custDataLst>
                <p:tags r:id="rId11"/>
              </p:custDataLst>
            </p:nvPr>
          </p:nvCxnSpPr>
          <p:spPr>
            <a:xfrm>
              <a:off x="8651817" y="1541659"/>
              <a:ext cx="0" cy="377825"/>
            </a:xfrm>
            <a:prstGeom prst="line">
              <a:avLst/>
            </a:prstGeom>
            <a:gradFill flip="none" rotWithShape="1">
              <a:gsLst>
                <a:gs pos="0">
                  <a:sysClr val="window" lastClr="FFFFFF">
                    <a:alpha val="3000"/>
                  </a:sysClr>
                </a:gs>
                <a:gs pos="88000">
                  <a:sysClr val="window" lastClr="FFFFFF"/>
                </a:gs>
              </a:gsLst>
              <a:lin ang="10800000" scaled="1"/>
              <a:tileRect/>
            </a:gradFill>
            <a:ln w="25400" cap="flat" cmpd="sng" algn="ctr">
              <a:solidFill>
                <a:schemeClr val="bg1">
                  <a:lumMod val="75000"/>
                </a:schemeClr>
              </a:solidFill>
              <a:prstDash val="solid"/>
              <a:miter lim="800000"/>
            </a:ln>
            <a:effectLst>
              <a:outerShdw blurRad="50800" dist="50800" dir="2700000" algn="tl" rotWithShape="0">
                <a:prstClr val="black">
                  <a:alpha val="22000"/>
                </a:prstClr>
              </a:outerShdw>
            </a:effectLst>
          </p:spPr>
        </p:cxnSp>
        <p:sp>
          <p:nvSpPr>
            <p:cNvPr id="5" name="椭圆 4"/>
            <p:cNvSpPr/>
            <p:nvPr/>
          </p:nvSpPr>
          <p:spPr>
            <a:xfrm>
              <a:off x="4975846" y="1370877"/>
              <a:ext cx="682580" cy="682580"/>
            </a:xfrm>
            <a:prstGeom prst="ellipse">
              <a:avLst/>
            </a:pr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custDataLst>
                <p:tags r:id="rId12"/>
              </p:custDataLst>
            </p:nvPr>
          </p:nvSpPr>
          <p:spPr>
            <a:xfrm>
              <a:off x="4911429" y="1307266"/>
              <a:ext cx="4925655" cy="809802"/>
            </a:xfrm>
            <a:custGeom>
              <a:avLst/>
              <a:gdLst>
                <a:gd name="connsiteX0" fmla="*/ 404900 w 4925655"/>
                <a:gd name="connsiteY0" fmla="*/ 118814 h 809802"/>
                <a:gd name="connsiteX1" fmla="*/ 118813 w 4925655"/>
                <a:gd name="connsiteY1" fmla="*/ 404900 h 809802"/>
                <a:gd name="connsiteX2" fmla="*/ 404900 w 4925655"/>
                <a:gd name="connsiteY2" fmla="*/ 690987 h 809802"/>
                <a:gd name="connsiteX3" fmla="*/ 690986 w 4925655"/>
                <a:gd name="connsiteY3" fmla="*/ 404900 h 809802"/>
                <a:gd name="connsiteX4" fmla="*/ 404900 w 4925655"/>
                <a:gd name="connsiteY4" fmla="*/ 118814 h 809802"/>
                <a:gd name="connsiteX5" fmla="*/ 404901 w 4925655"/>
                <a:gd name="connsiteY5" fmla="*/ 0 h 809802"/>
                <a:gd name="connsiteX6" fmla="*/ 777983 w 4925655"/>
                <a:gd name="connsiteY6" fmla="*/ 247295 h 809802"/>
                <a:gd name="connsiteX7" fmla="*/ 790040 w 4925655"/>
                <a:gd name="connsiteY7" fmla="*/ 307015 h 809802"/>
                <a:gd name="connsiteX8" fmla="*/ 795694 w 4925655"/>
                <a:gd name="connsiteY8" fmla="*/ 274992 h 809802"/>
                <a:gd name="connsiteX9" fmla="*/ 1074603 w 4925655"/>
                <a:gd name="connsiteY9" fmla="*/ 34752 h 809802"/>
                <a:gd name="connsiteX10" fmla="*/ 1150789 w 4925655"/>
                <a:gd name="connsiteY10" fmla="*/ 27076 h 809802"/>
                <a:gd name="connsiteX11" fmla="*/ 1150790 w 4925655"/>
                <a:gd name="connsiteY11" fmla="*/ 27076 h 809802"/>
                <a:gd name="connsiteX12" fmla="*/ 4925655 w 4925655"/>
                <a:gd name="connsiteY12" fmla="*/ 27076 h 809802"/>
                <a:gd name="connsiteX13" fmla="*/ 4925655 w 4925655"/>
                <a:gd name="connsiteY13" fmla="*/ 126373 h 809802"/>
                <a:gd name="connsiteX14" fmla="*/ 3972464 w 4925655"/>
                <a:gd name="connsiteY14" fmla="*/ 126373 h 809802"/>
                <a:gd name="connsiteX15" fmla="*/ 2816754 w 4925655"/>
                <a:gd name="connsiteY15" fmla="*/ 126373 h 809802"/>
                <a:gd name="connsiteX16" fmla="*/ 1189673 w 4925655"/>
                <a:gd name="connsiteY16" fmla="*/ 126373 h 809802"/>
                <a:gd name="connsiteX17" fmla="*/ 1189672 w 4925655"/>
                <a:gd name="connsiteY17" fmla="*/ 126373 h 809802"/>
                <a:gd name="connsiteX18" fmla="*/ 1133508 w 4925655"/>
                <a:gd name="connsiteY18" fmla="*/ 132031 h 809802"/>
                <a:gd name="connsiteX19" fmla="*/ 910990 w 4925655"/>
                <a:gd name="connsiteY19" fmla="*/ 404901 h 809802"/>
                <a:gd name="connsiteX20" fmla="*/ 1189673 w 4925655"/>
                <a:gd name="connsiteY20" fmla="*/ 683430 h 809802"/>
                <a:gd name="connsiteX21" fmla="*/ 1189679 w 4925655"/>
                <a:gd name="connsiteY21" fmla="*/ 683429 h 809802"/>
                <a:gd name="connsiteX22" fmla="*/ 2816754 w 4925655"/>
                <a:gd name="connsiteY22" fmla="*/ 683429 h 809802"/>
                <a:gd name="connsiteX23" fmla="*/ 3972464 w 4925655"/>
                <a:gd name="connsiteY23" fmla="*/ 683429 h 809802"/>
                <a:gd name="connsiteX24" fmla="*/ 4925655 w 4925655"/>
                <a:gd name="connsiteY24" fmla="*/ 683429 h 809802"/>
                <a:gd name="connsiteX25" fmla="*/ 4925655 w 4925655"/>
                <a:gd name="connsiteY25" fmla="*/ 782725 h 809802"/>
                <a:gd name="connsiteX26" fmla="*/ 1150798 w 4925655"/>
                <a:gd name="connsiteY26" fmla="*/ 782725 h 809802"/>
                <a:gd name="connsiteX27" fmla="*/ 1150790 w 4925655"/>
                <a:gd name="connsiteY27" fmla="*/ 782726 h 809802"/>
                <a:gd name="connsiteX28" fmla="*/ 802463 w 4925655"/>
                <a:gd name="connsiteY28" fmla="*/ 551968 h 809802"/>
                <a:gd name="connsiteX29" fmla="*/ 791284 w 4925655"/>
                <a:gd name="connsiteY29" fmla="*/ 496626 h 809802"/>
                <a:gd name="connsiteX30" fmla="*/ 777983 w 4925655"/>
                <a:gd name="connsiteY30" fmla="*/ 562507 h 809802"/>
                <a:gd name="connsiteX31" fmla="*/ 404901 w 4925655"/>
                <a:gd name="connsiteY31" fmla="*/ 809802 h 809802"/>
                <a:gd name="connsiteX32" fmla="*/ 0 w 4925655"/>
                <a:gd name="connsiteY32" fmla="*/ 404901 h 809802"/>
                <a:gd name="connsiteX33" fmla="*/ 404901 w 4925655"/>
                <a:gd name="connsiteY33" fmla="*/ 0 h 8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5655" h="809802">
                  <a:moveTo>
                    <a:pt x="404900" y="118814"/>
                  </a:moveTo>
                  <a:cubicBezTo>
                    <a:pt x="246899" y="118814"/>
                    <a:pt x="118813" y="246899"/>
                    <a:pt x="118813" y="404900"/>
                  </a:cubicBezTo>
                  <a:cubicBezTo>
                    <a:pt x="118813" y="562901"/>
                    <a:pt x="246899" y="690987"/>
                    <a:pt x="404900" y="690987"/>
                  </a:cubicBezTo>
                  <a:cubicBezTo>
                    <a:pt x="562901" y="690987"/>
                    <a:pt x="690986" y="562901"/>
                    <a:pt x="690986" y="404900"/>
                  </a:cubicBezTo>
                  <a:cubicBezTo>
                    <a:pt x="690986" y="246899"/>
                    <a:pt x="562901" y="118814"/>
                    <a:pt x="404900" y="118814"/>
                  </a:cubicBezTo>
                  <a:close/>
                  <a:moveTo>
                    <a:pt x="404901" y="0"/>
                  </a:moveTo>
                  <a:cubicBezTo>
                    <a:pt x="572617" y="0"/>
                    <a:pt x="716516" y="101970"/>
                    <a:pt x="777983" y="247295"/>
                  </a:cubicBezTo>
                  <a:lnTo>
                    <a:pt x="790040" y="307015"/>
                  </a:lnTo>
                  <a:lnTo>
                    <a:pt x="795694" y="274992"/>
                  </a:lnTo>
                  <a:cubicBezTo>
                    <a:pt x="840215" y="153470"/>
                    <a:pt x="945405" y="61176"/>
                    <a:pt x="1074603" y="34752"/>
                  </a:cubicBezTo>
                  <a:lnTo>
                    <a:pt x="1150789" y="27076"/>
                  </a:lnTo>
                  <a:lnTo>
                    <a:pt x="1150790" y="27076"/>
                  </a:lnTo>
                  <a:lnTo>
                    <a:pt x="4925655" y="27076"/>
                  </a:lnTo>
                  <a:lnTo>
                    <a:pt x="4925655" y="126373"/>
                  </a:lnTo>
                  <a:lnTo>
                    <a:pt x="3972464" y="126373"/>
                  </a:lnTo>
                  <a:lnTo>
                    <a:pt x="2816754" y="126373"/>
                  </a:lnTo>
                  <a:lnTo>
                    <a:pt x="1189673" y="126373"/>
                  </a:lnTo>
                  <a:lnTo>
                    <a:pt x="1189672" y="126373"/>
                  </a:lnTo>
                  <a:lnTo>
                    <a:pt x="1133508" y="132031"/>
                  </a:lnTo>
                  <a:cubicBezTo>
                    <a:pt x="1006517" y="158003"/>
                    <a:pt x="910990" y="270303"/>
                    <a:pt x="910990" y="404901"/>
                  </a:cubicBezTo>
                  <a:cubicBezTo>
                    <a:pt x="910990" y="558728"/>
                    <a:pt x="1035761" y="683430"/>
                    <a:pt x="1189673" y="683430"/>
                  </a:cubicBezTo>
                  <a:lnTo>
                    <a:pt x="1189679" y="683429"/>
                  </a:lnTo>
                  <a:lnTo>
                    <a:pt x="2816754" y="683429"/>
                  </a:lnTo>
                  <a:lnTo>
                    <a:pt x="3972464" y="683429"/>
                  </a:lnTo>
                  <a:lnTo>
                    <a:pt x="4925655" y="683429"/>
                  </a:lnTo>
                  <a:lnTo>
                    <a:pt x="4925655" y="782725"/>
                  </a:lnTo>
                  <a:lnTo>
                    <a:pt x="1150798" y="782725"/>
                  </a:lnTo>
                  <a:lnTo>
                    <a:pt x="1150790" y="782726"/>
                  </a:lnTo>
                  <a:cubicBezTo>
                    <a:pt x="994203" y="782726"/>
                    <a:pt x="859852" y="687575"/>
                    <a:pt x="802463" y="551968"/>
                  </a:cubicBezTo>
                  <a:lnTo>
                    <a:pt x="791284" y="496626"/>
                  </a:lnTo>
                  <a:lnTo>
                    <a:pt x="777983" y="562507"/>
                  </a:lnTo>
                  <a:cubicBezTo>
                    <a:pt x="716516" y="707832"/>
                    <a:pt x="572617" y="809802"/>
                    <a:pt x="404901" y="809802"/>
                  </a:cubicBezTo>
                  <a:cubicBezTo>
                    <a:pt x="181280" y="809802"/>
                    <a:pt x="0" y="628522"/>
                    <a:pt x="0" y="404901"/>
                  </a:cubicBezTo>
                  <a:cubicBezTo>
                    <a:pt x="0" y="181280"/>
                    <a:pt x="181280" y="0"/>
                    <a:pt x="404901" y="0"/>
                  </a:cubicBezTo>
                  <a:close/>
                </a:path>
              </a:pathLst>
            </a:custGeom>
            <a:gradFill>
              <a:gsLst>
                <a:gs pos="0">
                  <a:sysClr val="window" lastClr="FFFFFF">
                    <a:alpha val="0"/>
                  </a:sysClr>
                </a:gs>
                <a:gs pos="40000">
                  <a:sysClr val="window" lastClr="FFFFFF"/>
                </a:gs>
              </a:gsLst>
              <a:lin ang="7200000" scaled="0"/>
            </a:gradFill>
            <a:ln w="12700" cap="flat" cmpd="sng" algn="ctr">
              <a:noFill/>
              <a:prstDash val="solid"/>
              <a:miter lim="800000"/>
            </a:ln>
            <a:effectLst>
              <a:outerShdw blurRad="177800" dist="127000" dir="2700000" algn="tl" rotWithShape="0">
                <a:prstClr val="black">
                  <a:alpha val="22000"/>
                </a:prstClr>
              </a:outerShdw>
            </a:effectLst>
          </p:spPr>
          <p:txBody>
            <a:bodyPr wrap="square" anchor="ctr">
              <a:noAutofit/>
            </a:bodyPr>
            <a:lstStyle/>
            <a:p>
              <a:pPr algn="ctr"/>
              <a:endParaRPr lang="zh-CN" altLang="en-US" sz="1600" kern="0">
                <a:solidFill>
                  <a:prstClr val="white"/>
                </a:solidFill>
              </a:endParaRPr>
            </a:p>
          </p:txBody>
        </p:sp>
        <p:sp>
          <p:nvSpPr>
            <p:cNvPr id="146" name="矩形 145"/>
            <p:cNvSpPr/>
            <p:nvPr/>
          </p:nvSpPr>
          <p:spPr>
            <a:xfrm>
              <a:off x="6617236" y="1532850"/>
              <a:ext cx="1723549" cy="430374"/>
            </a:xfrm>
            <a:prstGeom prst="rect">
              <a:avLst/>
            </a:prstGeom>
          </p:spPr>
          <p:txBody>
            <a:bodyPr wrap="none">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p>
          </p:txBody>
        </p:sp>
        <p:grpSp>
          <p:nvGrpSpPr>
            <p:cNvPr id="147" name="组合 146"/>
            <p:cNvGrpSpPr/>
            <p:nvPr/>
          </p:nvGrpSpPr>
          <p:grpSpPr>
            <a:xfrm>
              <a:off x="5191440" y="1541659"/>
              <a:ext cx="246215" cy="371834"/>
              <a:chOff x="6570541" y="1509591"/>
              <a:chExt cx="311150" cy="469900"/>
            </a:xfrm>
          </p:grpSpPr>
          <p:sp>
            <p:nvSpPr>
              <p:cNvPr id="148" name="Freeform 1355"/>
              <p:cNvSpPr>
                <a:spLocks noEditPoints="1"/>
              </p:cNvSpPr>
              <p:nvPr/>
            </p:nvSpPr>
            <p:spPr bwMode="auto">
              <a:xfrm>
                <a:off x="6570541" y="1509591"/>
                <a:ext cx="311150" cy="357188"/>
              </a:xfrm>
              <a:custGeom>
                <a:avLst/>
                <a:gdLst>
                  <a:gd name="T0" fmla="*/ 83 w 83"/>
                  <a:gd name="T1" fmla="*/ 42 h 95"/>
                  <a:gd name="T2" fmla="*/ 41 w 83"/>
                  <a:gd name="T3" fmla="*/ 0 h 95"/>
                  <a:gd name="T4" fmla="*/ 0 w 83"/>
                  <a:gd name="T5" fmla="*/ 42 h 95"/>
                  <a:gd name="T6" fmla="*/ 27 w 83"/>
                  <a:gd name="T7" fmla="*/ 81 h 95"/>
                  <a:gd name="T8" fmla="*/ 24 w 83"/>
                  <a:gd name="T9" fmla="*/ 81 h 95"/>
                  <a:gd name="T10" fmla="*/ 24 w 83"/>
                  <a:gd name="T11" fmla="*/ 95 h 95"/>
                  <a:gd name="T12" fmla="*/ 59 w 83"/>
                  <a:gd name="T13" fmla="*/ 95 h 95"/>
                  <a:gd name="T14" fmla="*/ 59 w 83"/>
                  <a:gd name="T15" fmla="*/ 81 h 95"/>
                  <a:gd name="T16" fmla="*/ 56 w 83"/>
                  <a:gd name="T17" fmla="*/ 81 h 95"/>
                  <a:gd name="T18" fmla="*/ 83 w 83"/>
                  <a:gd name="T19" fmla="*/ 42 h 95"/>
                  <a:gd name="T20" fmla="*/ 41 w 83"/>
                  <a:gd name="T21" fmla="*/ 77 h 95"/>
                  <a:gd name="T22" fmla="*/ 7 w 83"/>
                  <a:gd name="T23" fmla="*/ 42 h 95"/>
                  <a:gd name="T24" fmla="*/ 41 w 83"/>
                  <a:gd name="T25" fmla="*/ 7 h 95"/>
                  <a:gd name="T26" fmla="*/ 76 w 83"/>
                  <a:gd name="T27" fmla="*/ 42 h 95"/>
                  <a:gd name="T28" fmla="*/ 41 w 83"/>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95">
                    <a:moveTo>
                      <a:pt x="83" y="42"/>
                    </a:moveTo>
                    <a:cubicBezTo>
                      <a:pt x="83" y="19"/>
                      <a:pt x="65" y="0"/>
                      <a:pt x="41" y="0"/>
                    </a:cubicBezTo>
                    <a:cubicBezTo>
                      <a:pt x="18" y="0"/>
                      <a:pt x="0" y="19"/>
                      <a:pt x="0" y="42"/>
                    </a:cubicBezTo>
                    <a:cubicBezTo>
                      <a:pt x="0" y="60"/>
                      <a:pt x="11" y="75"/>
                      <a:pt x="27" y="81"/>
                    </a:cubicBezTo>
                    <a:cubicBezTo>
                      <a:pt x="24" y="81"/>
                      <a:pt x="24" y="81"/>
                      <a:pt x="24" y="81"/>
                    </a:cubicBezTo>
                    <a:cubicBezTo>
                      <a:pt x="24" y="95"/>
                      <a:pt x="24" y="95"/>
                      <a:pt x="24" y="95"/>
                    </a:cubicBezTo>
                    <a:cubicBezTo>
                      <a:pt x="59" y="95"/>
                      <a:pt x="59" y="95"/>
                      <a:pt x="59" y="95"/>
                    </a:cubicBezTo>
                    <a:cubicBezTo>
                      <a:pt x="59" y="81"/>
                      <a:pt x="59" y="81"/>
                      <a:pt x="59" y="81"/>
                    </a:cubicBezTo>
                    <a:cubicBezTo>
                      <a:pt x="56" y="81"/>
                      <a:pt x="56" y="81"/>
                      <a:pt x="56" y="81"/>
                    </a:cubicBezTo>
                    <a:cubicBezTo>
                      <a:pt x="72" y="75"/>
                      <a:pt x="83" y="60"/>
                      <a:pt x="83" y="42"/>
                    </a:cubicBezTo>
                    <a:close/>
                    <a:moveTo>
                      <a:pt x="41" y="77"/>
                    </a:moveTo>
                    <a:cubicBezTo>
                      <a:pt x="22" y="77"/>
                      <a:pt x="7" y="61"/>
                      <a:pt x="7" y="42"/>
                    </a:cubicBezTo>
                    <a:cubicBezTo>
                      <a:pt x="7" y="23"/>
                      <a:pt x="22" y="7"/>
                      <a:pt x="41" y="7"/>
                    </a:cubicBezTo>
                    <a:cubicBezTo>
                      <a:pt x="61" y="7"/>
                      <a:pt x="76" y="23"/>
                      <a:pt x="76" y="42"/>
                    </a:cubicBezTo>
                    <a:cubicBezTo>
                      <a:pt x="76" y="61"/>
                      <a:pt x="61" y="77"/>
                      <a:pt x="41"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9" name="Rectangle 1356"/>
              <p:cNvSpPr>
                <a:spLocks noChangeArrowheads="1"/>
              </p:cNvSpPr>
              <p:nvPr/>
            </p:nvSpPr>
            <p:spPr bwMode="auto">
              <a:xfrm>
                <a:off x="6659441" y="1877891"/>
                <a:ext cx="131763"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150" name="Freeform 1357"/>
              <p:cNvSpPr/>
              <p:nvPr/>
            </p:nvSpPr>
            <p:spPr bwMode="auto">
              <a:xfrm>
                <a:off x="6659441" y="1941391"/>
                <a:ext cx="131763" cy="38100"/>
              </a:xfrm>
              <a:custGeom>
                <a:avLst/>
                <a:gdLst>
                  <a:gd name="T0" fmla="*/ 0 w 83"/>
                  <a:gd name="T1" fmla="*/ 14 h 24"/>
                  <a:gd name="T2" fmla="*/ 29 w 83"/>
                  <a:gd name="T3" fmla="*/ 14 h 24"/>
                  <a:gd name="T4" fmla="*/ 29 w 83"/>
                  <a:gd name="T5" fmla="*/ 24 h 24"/>
                  <a:gd name="T6" fmla="*/ 55 w 83"/>
                  <a:gd name="T7" fmla="*/ 24 h 24"/>
                  <a:gd name="T8" fmla="*/ 55 w 83"/>
                  <a:gd name="T9" fmla="*/ 14 h 24"/>
                  <a:gd name="T10" fmla="*/ 83 w 83"/>
                  <a:gd name="T11" fmla="*/ 14 h 24"/>
                  <a:gd name="T12" fmla="*/ 83 w 83"/>
                  <a:gd name="T13" fmla="*/ 0 h 24"/>
                  <a:gd name="T14" fmla="*/ 0 w 83"/>
                  <a:gd name="T15" fmla="*/ 0 h 24"/>
                  <a:gd name="T16" fmla="*/ 0 w 83"/>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24">
                    <a:moveTo>
                      <a:pt x="0" y="14"/>
                    </a:moveTo>
                    <a:lnTo>
                      <a:pt x="29" y="14"/>
                    </a:lnTo>
                    <a:lnTo>
                      <a:pt x="29" y="24"/>
                    </a:lnTo>
                    <a:lnTo>
                      <a:pt x="55" y="24"/>
                    </a:lnTo>
                    <a:lnTo>
                      <a:pt x="55" y="14"/>
                    </a:lnTo>
                    <a:lnTo>
                      <a:pt x="83" y="14"/>
                    </a:lnTo>
                    <a:lnTo>
                      <a:pt x="83" y="0"/>
                    </a:lnTo>
                    <a:lnTo>
                      <a:pt x="0"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1" name="Freeform 1358"/>
              <p:cNvSpPr>
                <a:spLocks noEditPoints="1"/>
              </p:cNvSpPr>
              <p:nvPr/>
            </p:nvSpPr>
            <p:spPr bwMode="auto">
              <a:xfrm>
                <a:off x="6678491" y="1611191"/>
                <a:ext cx="93663" cy="187325"/>
              </a:xfrm>
              <a:custGeom>
                <a:avLst/>
                <a:gdLst>
                  <a:gd name="T0" fmla="*/ 57 w 59"/>
                  <a:gd name="T1" fmla="*/ 5 h 118"/>
                  <a:gd name="T2" fmla="*/ 52 w 59"/>
                  <a:gd name="T3" fmla="*/ 0 h 118"/>
                  <a:gd name="T4" fmla="*/ 29 w 59"/>
                  <a:gd name="T5" fmla="*/ 10 h 118"/>
                  <a:gd name="T6" fmla="*/ 7 w 59"/>
                  <a:gd name="T7" fmla="*/ 0 h 118"/>
                  <a:gd name="T8" fmla="*/ 0 w 59"/>
                  <a:gd name="T9" fmla="*/ 5 h 118"/>
                  <a:gd name="T10" fmla="*/ 0 w 59"/>
                  <a:gd name="T11" fmla="*/ 5 h 118"/>
                  <a:gd name="T12" fmla="*/ 0 w 59"/>
                  <a:gd name="T13" fmla="*/ 5 h 118"/>
                  <a:gd name="T14" fmla="*/ 26 w 59"/>
                  <a:gd name="T15" fmla="*/ 118 h 118"/>
                  <a:gd name="T16" fmla="*/ 33 w 59"/>
                  <a:gd name="T17" fmla="*/ 118 h 118"/>
                  <a:gd name="T18" fmla="*/ 59 w 59"/>
                  <a:gd name="T19" fmla="*/ 5 h 118"/>
                  <a:gd name="T20" fmla="*/ 59 w 59"/>
                  <a:gd name="T21" fmla="*/ 5 h 118"/>
                  <a:gd name="T22" fmla="*/ 59 w 59"/>
                  <a:gd name="T23" fmla="*/ 5 h 118"/>
                  <a:gd name="T24" fmla="*/ 59 w 59"/>
                  <a:gd name="T25" fmla="*/ 5 h 118"/>
                  <a:gd name="T26" fmla="*/ 57 w 59"/>
                  <a:gd name="T27" fmla="*/ 5 h 118"/>
                  <a:gd name="T28" fmla="*/ 29 w 59"/>
                  <a:gd name="T29" fmla="*/ 102 h 118"/>
                  <a:gd name="T30" fmla="*/ 7 w 59"/>
                  <a:gd name="T31" fmla="*/ 7 h 118"/>
                  <a:gd name="T32" fmla="*/ 29 w 59"/>
                  <a:gd name="T33" fmla="*/ 14 h 118"/>
                  <a:gd name="T34" fmla="*/ 52 w 59"/>
                  <a:gd name="T35" fmla="*/ 7 h 118"/>
                  <a:gd name="T36" fmla="*/ 29 w 59"/>
                  <a:gd name="T37" fmla="*/ 10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18">
                    <a:moveTo>
                      <a:pt x="57" y="5"/>
                    </a:moveTo>
                    <a:lnTo>
                      <a:pt x="52" y="0"/>
                    </a:lnTo>
                    <a:lnTo>
                      <a:pt x="29" y="10"/>
                    </a:lnTo>
                    <a:lnTo>
                      <a:pt x="7" y="0"/>
                    </a:lnTo>
                    <a:lnTo>
                      <a:pt x="0" y="5"/>
                    </a:lnTo>
                    <a:lnTo>
                      <a:pt x="0" y="5"/>
                    </a:lnTo>
                    <a:lnTo>
                      <a:pt x="0" y="5"/>
                    </a:lnTo>
                    <a:lnTo>
                      <a:pt x="26" y="118"/>
                    </a:lnTo>
                    <a:lnTo>
                      <a:pt x="33" y="118"/>
                    </a:lnTo>
                    <a:lnTo>
                      <a:pt x="59" y="5"/>
                    </a:lnTo>
                    <a:lnTo>
                      <a:pt x="59" y="5"/>
                    </a:lnTo>
                    <a:lnTo>
                      <a:pt x="59" y="5"/>
                    </a:lnTo>
                    <a:lnTo>
                      <a:pt x="59" y="5"/>
                    </a:lnTo>
                    <a:lnTo>
                      <a:pt x="57" y="5"/>
                    </a:lnTo>
                    <a:close/>
                    <a:moveTo>
                      <a:pt x="29" y="102"/>
                    </a:moveTo>
                    <a:lnTo>
                      <a:pt x="7" y="7"/>
                    </a:lnTo>
                    <a:lnTo>
                      <a:pt x="29" y="14"/>
                    </a:lnTo>
                    <a:lnTo>
                      <a:pt x="52" y="7"/>
                    </a:lnTo>
                    <a:lnTo>
                      <a:pt x="29"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4" name="组合 3"/>
          <p:cNvGrpSpPr/>
          <p:nvPr/>
        </p:nvGrpSpPr>
        <p:grpSpPr>
          <a:xfrm>
            <a:off x="4911428" y="2396181"/>
            <a:ext cx="4925655" cy="809802"/>
            <a:chOff x="4911428" y="2396181"/>
            <a:chExt cx="4925655" cy="809802"/>
          </a:xfrm>
        </p:grpSpPr>
        <p:sp>
          <p:nvSpPr>
            <p:cNvPr id="153" name="MH_Other_14"/>
            <p:cNvSpPr txBox="1">
              <a:spLocks noChangeArrowheads="1"/>
            </p:cNvSpPr>
            <p:nvPr>
              <p:custDataLst>
                <p:tags r:id="rId7"/>
              </p:custDataLst>
            </p:nvPr>
          </p:nvSpPr>
          <p:spPr bwMode="auto">
            <a:xfrm flipH="1">
              <a:off x="5376840" y="2554373"/>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75000"/>
                      <a:lumOff val="25000"/>
                    </a:schemeClr>
                  </a:solidFill>
                  <a:latin typeface="Impact" panose="020B0806030902050204" pitchFamily="34" charset="0"/>
                  <a:ea typeface="+mn-ea"/>
                </a:rPr>
                <a:t>02</a:t>
              </a:r>
              <a:endParaRPr lang="zh-CN" altLang="en-US" sz="3200" dirty="0">
                <a:solidFill>
                  <a:schemeClr val="tx1">
                    <a:lumMod val="75000"/>
                    <a:lumOff val="25000"/>
                  </a:schemeClr>
                </a:solidFill>
                <a:latin typeface="Impact" panose="020B0806030902050204" pitchFamily="34" charset="0"/>
                <a:ea typeface="+mn-ea"/>
              </a:endParaRPr>
            </a:p>
          </p:txBody>
        </p:sp>
        <p:cxnSp>
          <p:nvCxnSpPr>
            <p:cNvPr id="154" name="MH_Other_15"/>
            <p:cNvCxnSpPr/>
            <p:nvPr>
              <p:custDataLst>
                <p:tags r:id="rId8"/>
              </p:custDataLst>
            </p:nvPr>
          </p:nvCxnSpPr>
          <p:spPr>
            <a:xfrm flipH="1">
              <a:off x="6096695" y="2630574"/>
              <a:ext cx="0" cy="377825"/>
            </a:xfrm>
            <a:prstGeom prst="line">
              <a:avLst/>
            </a:prstGeom>
            <a:gradFill flip="none" rotWithShape="1">
              <a:gsLst>
                <a:gs pos="0">
                  <a:sysClr val="window" lastClr="FFFFFF">
                    <a:alpha val="3000"/>
                  </a:sysClr>
                </a:gs>
                <a:gs pos="88000">
                  <a:sysClr val="window" lastClr="FFFFFF"/>
                </a:gs>
              </a:gsLst>
              <a:lin ang="10800000" scaled="1"/>
              <a:tileRect/>
            </a:gradFill>
            <a:ln w="25400" cap="flat" cmpd="sng" algn="ctr">
              <a:solidFill>
                <a:schemeClr val="bg1">
                  <a:lumMod val="75000"/>
                </a:schemeClr>
              </a:solidFill>
              <a:prstDash val="solid"/>
              <a:miter lim="800000"/>
            </a:ln>
            <a:effectLst>
              <a:outerShdw blurRad="50800" dist="50800" dir="2700000" algn="tl" rotWithShape="0">
                <a:prstClr val="black">
                  <a:alpha val="22000"/>
                </a:prstClr>
              </a:outerShdw>
            </a:effectLst>
          </p:spPr>
        </p:cxnSp>
        <p:sp>
          <p:nvSpPr>
            <p:cNvPr id="155" name="椭圆 154"/>
            <p:cNvSpPr/>
            <p:nvPr/>
          </p:nvSpPr>
          <p:spPr>
            <a:xfrm flipH="1">
              <a:off x="9090086" y="2459792"/>
              <a:ext cx="682580" cy="682580"/>
            </a:xfrm>
            <a:prstGeom prst="ellipse">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custDataLst>
                <p:tags r:id="rId9"/>
              </p:custDataLst>
            </p:nvPr>
          </p:nvSpPr>
          <p:spPr>
            <a:xfrm flipH="1">
              <a:off x="4911428" y="2396181"/>
              <a:ext cx="4925655" cy="809802"/>
            </a:xfrm>
            <a:custGeom>
              <a:avLst/>
              <a:gdLst>
                <a:gd name="connsiteX0" fmla="*/ 404900 w 4925655"/>
                <a:gd name="connsiteY0" fmla="*/ 118814 h 809802"/>
                <a:gd name="connsiteX1" fmla="*/ 118813 w 4925655"/>
                <a:gd name="connsiteY1" fmla="*/ 404900 h 809802"/>
                <a:gd name="connsiteX2" fmla="*/ 404900 w 4925655"/>
                <a:gd name="connsiteY2" fmla="*/ 690987 h 809802"/>
                <a:gd name="connsiteX3" fmla="*/ 690986 w 4925655"/>
                <a:gd name="connsiteY3" fmla="*/ 404900 h 809802"/>
                <a:gd name="connsiteX4" fmla="*/ 404900 w 4925655"/>
                <a:gd name="connsiteY4" fmla="*/ 118814 h 809802"/>
                <a:gd name="connsiteX5" fmla="*/ 404901 w 4925655"/>
                <a:gd name="connsiteY5" fmla="*/ 0 h 809802"/>
                <a:gd name="connsiteX6" fmla="*/ 777983 w 4925655"/>
                <a:gd name="connsiteY6" fmla="*/ 247295 h 809802"/>
                <a:gd name="connsiteX7" fmla="*/ 790040 w 4925655"/>
                <a:gd name="connsiteY7" fmla="*/ 307015 h 809802"/>
                <a:gd name="connsiteX8" fmla="*/ 795694 w 4925655"/>
                <a:gd name="connsiteY8" fmla="*/ 274992 h 809802"/>
                <a:gd name="connsiteX9" fmla="*/ 1074603 w 4925655"/>
                <a:gd name="connsiteY9" fmla="*/ 34752 h 809802"/>
                <a:gd name="connsiteX10" fmla="*/ 1150789 w 4925655"/>
                <a:gd name="connsiteY10" fmla="*/ 27076 h 809802"/>
                <a:gd name="connsiteX11" fmla="*/ 1150790 w 4925655"/>
                <a:gd name="connsiteY11" fmla="*/ 27076 h 809802"/>
                <a:gd name="connsiteX12" fmla="*/ 4925655 w 4925655"/>
                <a:gd name="connsiteY12" fmla="*/ 27076 h 809802"/>
                <a:gd name="connsiteX13" fmla="*/ 4925655 w 4925655"/>
                <a:gd name="connsiteY13" fmla="*/ 126373 h 809802"/>
                <a:gd name="connsiteX14" fmla="*/ 3972464 w 4925655"/>
                <a:gd name="connsiteY14" fmla="*/ 126373 h 809802"/>
                <a:gd name="connsiteX15" fmla="*/ 2816754 w 4925655"/>
                <a:gd name="connsiteY15" fmla="*/ 126373 h 809802"/>
                <a:gd name="connsiteX16" fmla="*/ 1189673 w 4925655"/>
                <a:gd name="connsiteY16" fmla="*/ 126373 h 809802"/>
                <a:gd name="connsiteX17" fmla="*/ 1189672 w 4925655"/>
                <a:gd name="connsiteY17" fmla="*/ 126373 h 809802"/>
                <a:gd name="connsiteX18" fmla="*/ 1133508 w 4925655"/>
                <a:gd name="connsiteY18" fmla="*/ 132031 h 809802"/>
                <a:gd name="connsiteX19" fmla="*/ 910990 w 4925655"/>
                <a:gd name="connsiteY19" fmla="*/ 404901 h 809802"/>
                <a:gd name="connsiteX20" fmla="*/ 1189673 w 4925655"/>
                <a:gd name="connsiteY20" fmla="*/ 683430 h 809802"/>
                <a:gd name="connsiteX21" fmla="*/ 1189679 w 4925655"/>
                <a:gd name="connsiteY21" fmla="*/ 683429 h 809802"/>
                <a:gd name="connsiteX22" fmla="*/ 2816754 w 4925655"/>
                <a:gd name="connsiteY22" fmla="*/ 683429 h 809802"/>
                <a:gd name="connsiteX23" fmla="*/ 3972464 w 4925655"/>
                <a:gd name="connsiteY23" fmla="*/ 683429 h 809802"/>
                <a:gd name="connsiteX24" fmla="*/ 4925655 w 4925655"/>
                <a:gd name="connsiteY24" fmla="*/ 683429 h 809802"/>
                <a:gd name="connsiteX25" fmla="*/ 4925655 w 4925655"/>
                <a:gd name="connsiteY25" fmla="*/ 782725 h 809802"/>
                <a:gd name="connsiteX26" fmla="*/ 1150798 w 4925655"/>
                <a:gd name="connsiteY26" fmla="*/ 782725 h 809802"/>
                <a:gd name="connsiteX27" fmla="*/ 1150790 w 4925655"/>
                <a:gd name="connsiteY27" fmla="*/ 782726 h 809802"/>
                <a:gd name="connsiteX28" fmla="*/ 802463 w 4925655"/>
                <a:gd name="connsiteY28" fmla="*/ 551968 h 809802"/>
                <a:gd name="connsiteX29" fmla="*/ 791284 w 4925655"/>
                <a:gd name="connsiteY29" fmla="*/ 496626 h 809802"/>
                <a:gd name="connsiteX30" fmla="*/ 777983 w 4925655"/>
                <a:gd name="connsiteY30" fmla="*/ 562507 h 809802"/>
                <a:gd name="connsiteX31" fmla="*/ 404901 w 4925655"/>
                <a:gd name="connsiteY31" fmla="*/ 809802 h 809802"/>
                <a:gd name="connsiteX32" fmla="*/ 0 w 4925655"/>
                <a:gd name="connsiteY32" fmla="*/ 404901 h 809802"/>
                <a:gd name="connsiteX33" fmla="*/ 404901 w 4925655"/>
                <a:gd name="connsiteY33" fmla="*/ 0 h 8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5655" h="809802">
                  <a:moveTo>
                    <a:pt x="404900" y="118814"/>
                  </a:moveTo>
                  <a:cubicBezTo>
                    <a:pt x="246899" y="118814"/>
                    <a:pt x="118813" y="246899"/>
                    <a:pt x="118813" y="404900"/>
                  </a:cubicBezTo>
                  <a:cubicBezTo>
                    <a:pt x="118813" y="562901"/>
                    <a:pt x="246899" y="690987"/>
                    <a:pt x="404900" y="690987"/>
                  </a:cubicBezTo>
                  <a:cubicBezTo>
                    <a:pt x="562901" y="690987"/>
                    <a:pt x="690986" y="562901"/>
                    <a:pt x="690986" y="404900"/>
                  </a:cubicBezTo>
                  <a:cubicBezTo>
                    <a:pt x="690986" y="246899"/>
                    <a:pt x="562901" y="118814"/>
                    <a:pt x="404900" y="118814"/>
                  </a:cubicBezTo>
                  <a:close/>
                  <a:moveTo>
                    <a:pt x="404901" y="0"/>
                  </a:moveTo>
                  <a:cubicBezTo>
                    <a:pt x="572617" y="0"/>
                    <a:pt x="716516" y="101970"/>
                    <a:pt x="777983" y="247295"/>
                  </a:cubicBezTo>
                  <a:lnTo>
                    <a:pt x="790040" y="307015"/>
                  </a:lnTo>
                  <a:lnTo>
                    <a:pt x="795694" y="274992"/>
                  </a:lnTo>
                  <a:cubicBezTo>
                    <a:pt x="840215" y="153470"/>
                    <a:pt x="945405" y="61176"/>
                    <a:pt x="1074603" y="34752"/>
                  </a:cubicBezTo>
                  <a:lnTo>
                    <a:pt x="1150789" y="27076"/>
                  </a:lnTo>
                  <a:lnTo>
                    <a:pt x="1150790" y="27076"/>
                  </a:lnTo>
                  <a:lnTo>
                    <a:pt x="4925655" y="27076"/>
                  </a:lnTo>
                  <a:lnTo>
                    <a:pt x="4925655" y="126373"/>
                  </a:lnTo>
                  <a:lnTo>
                    <a:pt x="3972464" y="126373"/>
                  </a:lnTo>
                  <a:lnTo>
                    <a:pt x="2816754" y="126373"/>
                  </a:lnTo>
                  <a:lnTo>
                    <a:pt x="1189673" y="126373"/>
                  </a:lnTo>
                  <a:lnTo>
                    <a:pt x="1189672" y="126373"/>
                  </a:lnTo>
                  <a:lnTo>
                    <a:pt x="1133508" y="132031"/>
                  </a:lnTo>
                  <a:cubicBezTo>
                    <a:pt x="1006517" y="158003"/>
                    <a:pt x="910990" y="270303"/>
                    <a:pt x="910990" y="404901"/>
                  </a:cubicBezTo>
                  <a:cubicBezTo>
                    <a:pt x="910990" y="558728"/>
                    <a:pt x="1035761" y="683430"/>
                    <a:pt x="1189673" y="683430"/>
                  </a:cubicBezTo>
                  <a:lnTo>
                    <a:pt x="1189679" y="683429"/>
                  </a:lnTo>
                  <a:lnTo>
                    <a:pt x="2816754" y="683429"/>
                  </a:lnTo>
                  <a:lnTo>
                    <a:pt x="3972464" y="683429"/>
                  </a:lnTo>
                  <a:lnTo>
                    <a:pt x="4925655" y="683429"/>
                  </a:lnTo>
                  <a:lnTo>
                    <a:pt x="4925655" y="782725"/>
                  </a:lnTo>
                  <a:lnTo>
                    <a:pt x="1150798" y="782725"/>
                  </a:lnTo>
                  <a:lnTo>
                    <a:pt x="1150790" y="782726"/>
                  </a:lnTo>
                  <a:cubicBezTo>
                    <a:pt x="994203" y="782726"/>
                    <a:pt x="859852" y="687575"/>
                    <a:pt x="802463" y="551968"/>
                  </a:cubicBezTo>
                  <a:lnTo>
                    <a:pt x="791284" y="496626"/>
                  </a:lnTo>
                  <a:lnTo>
                    <a:pt x="777983" y="562507"/>
                  </a:lnTo>
                  <a:cubicBezTo>
                    <a:pt x="716516" y="707832"/>
                    <a:pt x="572617" y="809802"/>
                    <a:pt x="404901" y="809802"/>
                  </a:cubicBezTo>
                  <a:cubicBezTo>
                    <a:pt x="181280" y="809802"/>
                    <a:pt x="0" y="628522"/>
                    <a:pt x="0" y="404901"/>
                  </a:cubicBezTo>
                  <a:cubicBezTo>
                    <a:pt x="0" y="181280"/>
                    <a:pt x="181280" y="0"/>
                    <a:pt x="404901" y="0"/>
                  </a:cubicBezTo>
                  <a:close/>
                </a:path>
              </a:pathLst>
            </a:custGeom>
            <a:gradFill>
              <a:gsLst>
                <a:gs pos="0">
                  <a:sysClr val="window" lastClr="FFFFFF">
                    <a:alpha val="0"/>
                  </a:sysClr>
                </a:gs>
                <a:gs pos="40000">
                  <a:sysClr val="window" lastClr="FFFFFF"/>
                </a:gs>
              </a:gsLst>
              <a:lin ang="7200000" scaled="0"/>
            </a:gradFill>
            <a:ln w="12700" cap="flat" cmpd="sng" algn="ctr">
              <a:noFill/>
              <a:prstDash val="solid"/>
              <a:miter lim="800000"/>
            </a:ln>
            <a:effectLst>
              <a:outerShdw blurRad="177800" dist="127000" dir="2700000" algn="tl" rotWithShape="0">
                <a:prstClr val="black">
                  <a:alpha val="22000"/>
                </a:prstClr>
              </a:outerShdw>
            </a:effectLst>
          </p:spPr>
          <p:txBody>
            <a:bodyPr wrap="square" anchor="ctr">
              <a:noAutofit/>
            </a:bodyPr>
            <a:lstStyle/>
            <a:p>
              <a:pPr algn="ctr"/>
              <a:endParaRPr lang="zh-CN" altLang="en-US" sz="1600" kern="0">
                <a:solidFill>
                  <a:prstClr val="white"/>
                </a:solidFill>
              </a:endParaRPr>
            </a:p>
          </p:txBody>
        </p:sp>
        <p:sp>
          <p:nvSpPr>
            <p:cNvPr id="157" name="矩形 156"/>
            <p:cNvSpPr/>
            <p:nvPr/>
          </p:nvSpPr>
          <p:spPr>
            <a:xfrm flipH="1">
              <a:off x="6617236" y="2621765"/>
              <a:ext cx="1723549" cy="430374"/>
            </a:xfrm>
            <a:prstGeom prst="rect">
              <a:avLst/>
            </a:prstGeom>
          </p:spPr>
          <p:txBody>
            <a:bodyPr wrap="none">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
          <p:nvSpPr>
            <p:cNvPr id="185" name="Freeform 503"/>
            <p:cNvSpPr>
              <a:spLocks noEditPoints="1"/>
            </p:cNvSpPr>
            <p:nvPr/>
          </p:nvSpPr>
          <p:spPr bwMode="auto">
            <a:xfrm>
              <a:off x="9265500" y="2646583"/>
              <a:ext cx="359583" cy="318748"/>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nvGrpSpPr>
          <p:cNvPr id="6" name="组合 5"/>
          <p:cNvGrpSpPr/>
          <p:nvPr/>
        </p:nvGrpSpPr>
        <p:grpSpPr>
          <a:xfrm>
            <a:off x="4900543" y="3413107"/>
            <a:ext cx="4925655" cy="809802"/>
            <a:chOff x="4900543" y="3413107"/>
            <a:chExt cx="4925655" cy="809802"/>
          </a:xfrm>
        </p:grpSpPr>
        <p:sp>
          <p:nvSpPr>
            <p:cNvPr id="164" name="MH_Other_14"/>
            <p:cNvSpPr txBox="1">
              <a:spLocks noChangeArrowheads="1"/>
            </p:cNvSpPr>
            <p:nvPr>
              <p:custDataLst>
                <p:tags r:id="rId4"/>
              </p:custDataLst>
            </p:nvPr>
          </p:nvSpPr>
          <p:spPr bwMode="auto">
            <a:xfrm>
              <a:off x="8792461" y="3571299"/>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75000"/>
                      <a:lumOff val="25000"/>
                    </a:schemeClr>
                  </a:solidFill>
                  <a:latin typeface="Impact" panose="020B0806030902050204" pitchFamily="34" charset="0"/>
                  <a:ea typeface="+mn-ea"/>
                </a:rPr>
                <a:t>03</a:t>
              </a:r>
              <a:endParaRPr lang="zh-CN" altLang="en-US" sz="3200" dirty="0">
                <a:solidFill>
                  <a:schemeClr val="tx1">
                    <a:lumMod val="75000"/>
                    <a:lumOff val="25000"/>
                  </a:schemeClr>
                </a:solidFill>
                <a:latin typeface="Impact" panose="020B0806030902050204" pitchFamily="34" charset="0"/>
                <a:ea typeface="+mn-ea"/>
              </a:endParaRPr>
            </a:p>
          </p:txBody>
        </p:sp>
        <p:cxnSp>
          <p:nvCxnSpPr>
            <p:cNvPr id="165" name="MH_Other_15"/>
            <p:cNvCxnSpPr/>
            <p:nvPr>
              <p:custDataLst>
                <p:tags r:id="rId5"/>
              </p:custDataLst>
            </p:nvPr>
          </p:nvCxnSpPr>
          <p:spPr>
            <a:xfrm>
              <a:off x="8640931" y="3647500"/>
              <a:ext cx="0" cy="377825"/>
            </a:xfrm>
            <a:prstGeom prst="line">
              <a:avLst/>
            </a:prstGeom>
            <a:gradFill flip="none" rotWithShape="1">
              <a:gsLst>
                <a:gs pos="0">
                  <a:sysClr val="window" lastClr="FFFFFF">
                    <a:alpha val="3000"/>
                  </a:sysClr>
                </a:gs>
                <a:gs pos="88000">
                  <a:sysClr val="window" lastClr="FFFFFF"/>
                </a:gs>
              </a:gsLst>
              <a:lin ang="10800000" scaled="1"/>
              <a:tileRect/>
            </a:gradFill>
            <a:ln w="25400" cap="flat" cmpd="sng" algn="ctr">
              <a:solidFill>
                <a:schemeClr val="bg1">
                  <a:lumMod val="75000"/>
                </a:schemeClr>
              </a:solidFill>
              <a:prstDash val="solid"/>
              <a:miter lim="800000"/>
            </a:ln>
            <a:effectLst>
              <a:outerShdw blurRad="50800" dist="50800" dir="2700000" algn="tl" rotWithShape="0">
                <a:prstClr val="black">
                  <a:alpha val="22000"/>
                </a:prstClr>
              </a:outerShdw>
            </a:effectLst>
          </p:spPr>
        </p:cxnSp>
        <p:sp>
          <p:nvSpPr>
            <p:cNvPr id="166" name="椭圆 165"/>
            <p:cNvSpPr/>
            <p:nvPr/>
          </p:nvSpPr>
          <p:spPr>
            <a:xfrm>
              <a:off x="4964960" y="3476718"/>
              <a:ext cx="682580" cy="682580"/>
            </a:xfrm>
            <a:prstGeom prst="ellipse">
              <a:avLst/>
            </a:pr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任意多边形 166"/>
            <p:cNvSpPr/>
            <p:nvPr>
              <p:custDataLst>
                <p:tags r:id="rId6"/>
              </p:custDataLst>
            </p:nvPr>
          </p:nvSpPr>
          <p:spPr>
            <a:xfrm>
              <a:off x="4900543" y="3413107"/>
              <a:ext cx="4925655" cy="809802"/>
            </a:xfrm>
            <a:custGeom>
              <a:avLst/>
              <a:gdLst>
                <a:gd name="connsiteX0" fmla="*/ 404900 w 4925655"/>
                <a:gd name="connsiteY0" fmla="*/ 118814 h 809802"/>
                <a:gd name="connsiteX1" fmla="*/ 118813 w 4925655"/>
                <a:gd name="connsiteY1" fmla="*/ 404900 h 809802"/>
                <a:gd name="connsiteX2" fmla="*/ 404900 w 4925655"/>
                <a:gd name="connsiteY2" fmla="*/ 690987 h 809802"/>
                <a:gd name="connsiteX3" fmla="*/ 690986 w 4925655"/>
                <a:gd name="connsiteY3" fmla="*/ 404900 h 809802"/>
                <a:gd name="connsiteX4" fmla="*/ 404900 w 4925655"/>
                <a:gd name="connsiteY4" fmla="*/ 118814 h 809802"/>
                <a:gd name="connsiteX5" fmla="*/ 404901 w 4925655"/>
                <a:gd name="connsiteY5" fmla="*/ 0 h 809802"/>
                <a:gd name="connsiteX6" fmla="*/ 777983 w 4925655"/>
                <a:gd name="connsiteY6" fmla="*/ 247295 h 809802"/>
                <a:gd name="connsiteX7" fmla="*/ 790040 w 4925655"/>
                <a:gd name="connsiteY7" fmla="*/ 307015 h 809802"/>
                <a:gd name="connsiteX8" fmla="*/ 795694 w 4925655"/>
                <a:gd name="connsiteY8" fmla="*/ 274992 h 809802"/>
                <a:gd name="connsiteX9" fmla="*/ 1074603 w 4925655"/>
                <a:gd name="connsiteY9" fmla="*/ 34752 h 809802"/>
                <a:gd name="connsiteX10" fmla="*/ 1150789 w 4925655"/>
                <a:gd name="connsiteY10" fmla="*/ 27076 h 809802"/>
                <a:gd name="connsiteX11" fmla="*/ 1150790 w 4925655"/>
                <a:gd name="connsiteY11" fmla="*/ 27076 h 809802"/>
                <a:gd name="connsiteX12" fmla="*/ 4925655 w 4925655"/>
                <a:gd name="connsiteY12" fmla="*/ 27076 h 809802"/>
                <a:gd name="connsiteX13" fmla="*/ 4925655 w 4925655"/>
                <a:gd name="connsiteY13" fmla="*/ 126373 h 809802"/>
                <a:gd name="connsiteX14" fmla="*/ 3972464 w 4925655"/>
                <a:gd name="connsiteY14" fmla="*/ 126373 h 809802"/>
                <a:gd name="connsiteX15" fmla="*/ 2816754 w 4925655"/>
                <a:gd name="connsiteY15" fmla="*/ 126373 h 809802"/>
                <a:gd name="connsiteX16" fmla="*/ 1189673 w 4925655"/>
                <a:gd name="connsiteY16" fmla="*/ 126373 h 809802"/>
                <a:gd name="connsiteX17" fmla="*/ 1189672 w 4925655"/>
                <a:gd name="connsiteY17" fmla="*/ 126373 h 809802"/>
                <a:gd name="connsiteX18" fmla="*/ 1133508 w 4925655"/>
                <a:gd name="connsiteY18" fmla="*/ 132031 h 809802"/>
                <a:gd name="connsiteX19" fmla="*/ 910990 w 4925655"/>
                <a:gd name="connsiteY19" fmla="*/ 404901 h 809802"/>
                <a:gd name="connsiteX20" fmla="*/ 1189673 w 4925655"/>
                <a:gd name="connsiteY20" fmla="*/ 683430 h 809802"/>
                <a:gd name="connsiteX21" fmla="*/ 1189679 w 4925655"/>
                <a:gd name="connsiteY21" fmla="*/ 683429 h 809802"/>
                <a:gd name="connsiteX22" fmla="*/ 2816754 w 4925655"/>
                <a:gd name="connsiteY22" fmla="*/ 683429 h 809802"/>
                <a:gd name="connsiteX23" fmla="*/ 3972464 w 4925655"/>
                <a:gd name="connsiteY23" fmla="*/ 683429 h 809802"/>
                <a:gd name="connsiteX24" fmla="*/ 4925655 w 4925655"/>
                <a:gd name="connsiteY24" fmla="*/ 683429 h 809802"/>
                <a:gd name="connsiteX25" fmla="*/ 4925655 w 4925655"/>
                <a:gd name="connsiteY25" fmla="*/ 782725 h 809802"/>
                <a:gd name="connsiteX26" fmla="*/ 1150798 w 4925655"/>
                <a:gd name="connsiteY26" fmla="*/ 782725 h 809802"/>
                <a:gd name="connsiteX27" fmla="*/ 1150790 w 4925655"/>
                <a:gd name="connsiteY27" fmla="*/ 782726 h 809802"/>
                <a:gd name="connsiteX28" fmla="*/ 802463 w 4925655"/>
                <a:gd name="connsiteY28" fmla="*/ 551968 h 809802"/>
                <a:gd name="connsiteX29" fmla="*/ 791284 w 4925655"/>
                <a:gd name="connsiteY29" fmla="*/ 496626 h 809802"/>
                <a:gd name="connsiteX30" fmla="*/ 777983 w 4925655"/>
                <a:gd name="connsiteY30" fmla="*/ 562507 h 809802"/>
                <a:gd name="connsiteX31" fmla="*/ 404901 w 4925655"/>
                <a:gd name="connsiteY31" fmla="*/ 809802 h 809802"/>
                <a:gd name="connsiteX32" fmla="*/ 0 w 4925655"/>
                <a:gd name="connsiteY32" fmla="*/ 404901 h 809802"/>
                <a:gd name="connsiteX33" fmla="*/ 404901 w 4925655"/>
                <a:gd name="connsiteY33" fmla="*/ 0 h 8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5655" h="809802">
                  <a:moveTo>
                    <a:pt x="404900" y="118814"/>
                  </a:moveTo>
                  <a:cubicBezTo>
                    <a:pt x="246899" y="118814"/>
                    <a:pt x="118813" y="246899"/>
                    <a:pt x="118813" y="404900"/>
                  </a:cubicBezTo>
                  <a:cubicBezTo>
                    <a:pt x="118813" y="562901"/>
                    <a:pt x="246899" y="690987"/>
                    <a:pt x="404900" y="690987"/>
                  </a:cubicBezTo>
                  <a:cubicBezTo>
                    <a:pt x="562901" y="690987"/>
                    <a:pt x="690986" y="562901"/>
                    <a:pt x="690986" y="404900"/>
                  </a:cubicBezTo>
                  <a:cubicBezTo>
                    <a:pt x="690986" y="246899"/>
                    <a:pt x="562901" y="118814"/>
                    <a:pt x="404900" y="118814"/>
                  </a:cubicBezTo>
                  <a:close/>
                  <a:moveTo>
                    <a:pt x="404901" y="0"/>
                  </a:moveTo>
                  <a:cubicBezTo>
                    <a:pt x="572617" y="0"/>
                    <a:pt x="716516" y="101970"/>
                    <a:pt x="777983" y="247295"/>
                  </a:cubicBezTo>
                  <a:lnTo>
                    <a:pt x="790040" y="307015"/>
                  </a:lnTo>
                  <a:lnTo>
                    <a:pt x="795694" y="274992"/>
                  </a:lnTo>
                  <a:cubicBezTo>
                    <a:pt x="840215" y="153470"/>
                    <a:pt x="945405" y="61176"/>
                    <a:pt x="1074603" y="34752"/>
                  </a:cubicBezTo>
                  <a:lnTo>
                    <a:pt x="1150789" y="27076"/>
                  </a:lnTo>
                  <a:lnTo>
                    <a:pt x="1150790" y="27076"/>
                  </a:lnTo>
                  <a:lnTo>
                    <a:pt x="4925655" y="27076"/>
                  </a:lnTo>
                  <a:lnTo>
                    <a:pt x="4925655" y="126373"/>
                  </a:lnTo>
                  <a:lnTo>
                    <a:pt x="3972464" y="126373"/>
                  </a:lnTo>
                  <a:lnTo>
                    <a:pt x="2816754" y="126373"/>
                  </a:lnTo>
                  <a:lnTo>
                    <a:pt x="1189673" y="126373"/>
                  </a:lnTo>
                  <a:lnTo>
                    <a:pt x="1189672" y="126373"/>
                  </a:lnTo>
                  <a:lnTo>
                    <a:pt x="1133508" y="132031"/>
                  </a:lnTo>
                  <a:cubicBezTo>
                    <a:pt x="1006517" y="158003"/>
                    <a:pt x="910990" y="270303"/>
                    <a:pt x="910990" y="404901"/>
                  </a:cubicBezTo>
                  <a:cubicBezTo>
                    <a:pt x="910990" y="558728"/>
                    <a:pt x="1035761" y="683430"/>
                    <a:pt x="1189673" y="683430"/>
                  </a:cubicBezTo>
                  <a:lnTo>
                    <a:pt x="1189679" y="683429"/>
                  </a:lnTo>
                  <a:lnTo>
                    <a:pt x="2816754" y="683429"/>
                  </a:lnTo>
                  <a:lnTo>
                    <a:pt x="3972464" y="683429"/>
                  </a:lnTo>
                  <a:lnTo>
                    <a:pt x="4925655" y="683429"/>
                  </a:lnTo>
                  <a:lnTo>
                    <a:pt x="4925655" y="782725"/>
                  </a:lnTo>
                  <a:lnTo>
                    <a:pt x="1150798" y="782725"/>
                  </a:lnTo>
                  <a:lnTo>
                    <a:pt x="1150790" y="782726"/>
                  </a:lnTo>
                  <a:cubicBezTo>
                    <a:pt x="994203" y="782726"/>
                    <a:pt x="859852" y="687575"/>
                    <a:pt x="802463" y="551968"/>
                  </a:cubicBezTo>
                  <a:lnTo>
                    <a:pt x="791284" y="496626"/>
                  </a:lnTo>
                  <a:lnTo>
                    <a:pt x="777983" y="562507"/>
                  </a:lnTo>
                  <a:cubicBezTo>
                    <a:pt x="716516" y="707832"/>
                    <a:pt x="572617" y="809802"/>
                    <a:pt x="404901" y="809802"/>
                  </a:cubicBezTo>
                  <a:cubicBezTo>
                    <a:pt x="181280" y="809802"/>
                    <a:pt x="0" y="628522"/>
                    <a:pt x="0" y="404901"/>
                  </a:cubicBezTo>
                  <a:cubicBezTo>
                    <a:pt x="0" y="181280"/>
                    <a:pt x="181280" y="0"/>
                    <a:pt x="404901" y="0"/>
                  </a:cubicBezTo>
                  <a:close/>
                </a:path>
              </a:pathLst>
            </a:custGeom>
            <a:gradFill>
              <a:gsLst>
                <a:gs pos="0">
                  <a:sysClr val="window" lastClr="FFFFFF">
                    <a:alpha val="0"/>
                  </a:sysClr>
                </a:gs>
                <a:gs pos="40000">
                  <a:sysClr val="window" lastClr="FFFFFF"/>
                </a:gs>
              </a:gsLst>
              <a:lin ang="7200000" scaled="0"/>
            </a:gradFill>
            <a:ln w="12700" cap="flat" cmpd="sng" algn="ctr">
              <a:noFill/>
              <a:prstDash val="solid"/>
              <a:miter lim="800000"/>
            </a:ln>
            <a:effectLst>
              <a:outerShdw blurRad="177800" dist="127000" dir="2700000" algn="tl" rotWithShape="0">
                <a:prstClr val="black">
                  <a:alpha val="22000"/>
                </a:prstClr>
              </a:outerShdw>
            </a:effectLst>
          </p:spPr>
          <p:txBody>
            <a:bodyPr wrap="square" anchor="ctr">
              <a:noAutofit/>
            </a:bodyPr>
            <a:lstStyle/>
            <a:p>
              <a:pPr algn="ctr"/>
              <a:endParaRPr lang="zh-CN" altLang="en-US" sz="1600" kern="0">
                <a:solidFill>
                  <a:prstClr val="white"/>
                </a:solidFill>
              </a:endParaRPr>
            </a:p>
          </p:txBody>
        </p:sp>
        <p:sp>
          <p:nvSpPr>
            <p:cNvPr id="168" name="矩形 167"/>
            <p:cNvSpPr/>
            <p:nvPr/>
          </p:nvSpPr>
          <p:spPr>
            <a:xfrm>
              <a:off x="6617236" y="3638691"/>
              <a:ext cx="1723549" cy="430374"/>
            </a:xfrm>
            <a:prstGeom prst="rect">
              <a:avLst/>
            </a:prstGeom>
          </p:spPr>
          <p:txBody>
            <a:bodyPr wrap="none">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工作中的不足</a:t>
              </a:r>
            </a:p>
          </p:txBody>
        </p:sp>
        <p:pic>
          <p:nvPicPr>
            <p:cNvPr id="186" name="图片 185"/>
            <p:cNvPicPr>
              <a:picLocks noChangeAspect="1"/>
            </p:cNvPicPr>
            <p:nvPr/>
          </p:nvPicPr>
          <p:blipFill>
            <a:blip r:embed="rId15"/>
            <a:stretch>
              <a:fillRect/>
            </a:stretch>
          </p:blipFill>
          <p:spPr>
            <a:xfrm>
              <a:off x="5099845" y="3602411"/>
              <a:ext cx="423105" cy="423106"/>
            </a:xfrm>
            <a:prstGeom prst="rect">
              <a:avLst/>
            </a:prstGeom>
          </p:spPr>
        </p:pic>
      </p:grpSp>
      <p:grpSp>
        <p:nvGrpSpPr>
          <p:cNvPr id="7" name="组合 6"/>
          <p:cNvGrpSpPr/>
          <p:nvPr/>
        </p:nvGrpSpPr>
        <p:grpSpPr>
          <a:xfrm>
            <a:off x="4900542" y="4502022"/>
            <a:ext cx="4925655" cy="809802"/>
            <a:chOff x="4900542" y="4502022"/>
            <a:chExt cx="4925655" cy="809802"/>
          </a:xfrm>
        </p:grpSpPr>
        <p:sp>
          <p:nvSpPr>
            <p:cNvPr id="175" name="MH_Other_14"/>
            <p:cNvSpPr txBox="1">
              <a:spLocks noChangeArrowheads="1"/>
            </p:cNvSpPr>
            <p:nvPr>
              <p:custDataLst>
                <p:tags r:id="rId1"/>
              </p:custDataLst>
            </p:nvPr>
          </p:nvSpPr>
          <p:spPr bwMode="auto">
            <a:xfrm flipH="1">
              <a:off x="5365954" y="4660214"/>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75000"/>
                      <a:lumOff val="25000"/>
                    </a:schemeClr>
                  </a:solidFill>
                  <a:latin typeface="Impact" panose="020B0806030902050204" pitchFamily="34" charset="0"/>
                  <a:ea typeface="+mn-ea"/>
                </a:rPr>
                <a:t>04</a:t>
              </a:r>
              <a:endParaRPr lang="zh-CN" altLang="en-US" sz="3200" dirty="0">
                <a:solidFill>
                  <a:schemeClr val="tx1">
                    <a:lumMod val="75000"/>
                    <a:lumOff val="25000"/>
                  </a:schemeClr>
                </a:solidFill>
                <a:latin typeface="Impact" panose="020B0806030902050204" pitchFamily="34" charset="0"/>
                <a:ea typeface="+mn-ea"/>
              </a:endParaRPr>
            </a:p>
          </p:txBody>
        </p:sp>
        <p:cxnSp>
          <p:nvCxnSpPr>
            <p:cNvPr id="176" name="MH_Other_15"/>
            <p:cNvCxnSpPr/>
            <p:nvPr>
              <p:custDataLst>
                <p:tags r:id="rId2"/>
              </p:custDataLst>
            </p:nvPr>
          </p:nvCxnSpPr>
          <p:spPr>
            <a:xfrm flipH="1">
              <a:off x="6085809" y="4736415"/>
              <a:ext cx="0" cy="377825"/>
            </a:xfrm>
            <a:prstGeom prst="line">
              <a:avLst/>
            </a:prstGeom>
            <a:gradFill flip="none" rotWithShape="1">
              <a:gsLst>
                <a:gs pos="0">
                  <a:sysClr val="window" lastClr="FFFFFF">
                    <a:alpha val="3000"/>
                  </a:sysClr>
                </a:gs>
                <a:gs pos="88000">
                  <a:sysClr val="window" lastClr="FFFFFF"/>
                </a:gs>
              </a:gsLst>
              <a:lin ang="10800000" scaled="1"/>
              <a:tileRect/>
            </a:gradFill>
            <a:ln w="25400" cap="flat" cmpd="sng" algn="ctr">
              <a:solidFill>
                <a:schemeClr val="bg1">
                  <a:lumMod val="75000"/>
                </a:schemeClr>
              </a:solidFill>
              <a:prstDash val="solid"/>
              <a:miter lim="800000"/>
            </a:ln>
            <a:effectLst>
              <a:outerShdw blurRad="50800" dist="50800" dir="2700000" algn="tl" rotWithShape="0">
                <a:prstClr val="black">
                  <a:alpha val="22000"/>
                </a:prstClr>
              </a:outerShdw>
            </a:effectLst>
          </p:spPr>
        </p:cxnSp>
        <p:sp>
          <p:nvSpPr>
            <p:cNvPr id="177" name="椭圆 176"/>
            <p:cNvSpPr/>
            <p:nvPr/>
          </p:nvSpPr>
          <p:spPr>
            <a:xfrm flipH="1">
              <a:off x="9079200" y="4565633"/>
              <a:ext cx="682580" cy="682580"/>
            </a:xfrm>
            <a:prstGeom prst="ellipse">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p:custDataLst>
                <p:tags r:id="rId3"/>
              </p:custDataLst>
            </p:nvPr>
          </p:nvSpPr>
          <p:spPr>
            <a:xfrm flipH="1">
              <a:off x="4900542" y="4502022"/>
              <a:ext cx="4925655" cy="809802"/>
            </a:xfrm>
            <a:custGeom>
              <a:avLst/>
              <a:gdLst>
                <a:gd name="connsiteX0" fmla="*/ 404900 w 4925655"/>
                <a:gd name="connsiteY0" fmla="*/ 118814 h 809802"/>
                <a:gd name="connsiteX1" fmla="*/ 118813 w 4925655"/>
                <a:gd name="connsiteY1" fmla="*/ 404900 h 809802"/>
                <a:gd name="connsiteX2" fmla="*/ 404900 w 4925655"/>
                <a:gd name="connsiteY2" fmla="*/ 690987 h 809802"/>
                <a:gd name="connsiteX3" fmla="*/ 690986 w 4925655"/>
                <a:gd name="connsiteY3" fmla="*/ 404900 h 809802"/>
                <a:gd name="connsiteX4" fmla="*/ 404900 w 4925655"/>
                <a:gd name="connsiteY4" fmla="*/ 118814 h 809802"/>
                <a:gd name="connsiteX5" fmla="*/ 404901 w 4925655"/>
                <a:gd name="connsiteY5" fmla="*/ 0 h 809802"/>
                <a:gd name="connsiteX6" fmla="*/ 777983 w 4925655"/>
                <a:gd name="connsiteY6" fmla="*/ 247295 h 809802"/>
                <a:gd name="connsiteX7" fmla="*/ 790040 w 4925655"/>
                <a:gd name="connsiteY7" fmla="*/ 307015 h 809802"/>
                <a:gd name="connsiteX8" fmla="*/ 795694 w 4925655"/>
                <a:gd name="connsiteY8" fmla="*/ 274992 h 809802"/>
                <a:gd name="connsiteX9" fmla="*/ 1074603 w 4925655"/>
                <a:gd name="connsiteY9" fmla="*/ 34752 h 809802"/>
                <a:gd name="connsiteX10" fmla="*/ 1150789 w 4925655"/>
                <a:gd name="connsiteY10" fmla="*/ 27076 h 809802"/>
                <a:gd name="connsiteX11" fmla="*/ 1150790 w 4925655"/>
                <a:gd name="connsiteY11" fmla="*/ 27076 h 809802"/>
                <a:gd name="connsiteX12" fmla="*/ 4925655 w 4925655"/>
                <a:gd name="connsiteY12" fmla="*/ 27076 h 809802"/>
                <a:gd name="connsiteX13" fmla="*/ 4925655 w 4925655"/>
                <a:gd name="connsiteY13" fmla="*/ 126373 h 809802"/>
                <a:gd name="connsiteX14" fmla="*/ 3972464 w 4925655"/>
                <a:gd name="connsiteY14" fmla="*/ 126373 h 809802"/>
                <a:gd name="connsiteX15" fmla="*/ 2816754 w 4925655"/>
                <a:gd name="connsiteY15" fmla="*/ 126373 h 809802"/>
                <a:gd name="connsiteX16" fmla="*/ 1189673 w 4925655"/>
                <a:gd name="connsiteY16" fmla="*/ 126373 h 809802"/>
                <a:gd name="connsiteX17" fmla="*/ 1189672 w 4925655"/>
                <a:gd name="connsiteY17" fmla="*/ 126373 h 809802"/>
                <a:gd name="connsiteX18" fmla="*/ 1133508 w 4925655"/>
                <a:gd name="connsiteY18" fmla="*/ 132031 h 809802"/>
                <a:gd name="connsiteX19" fmla="*/ 910990 w 4925655"/>
                <a:gd name="connsiteY19" fmla="*/ 404901 h 809802"/>
                <a:gd name="connsiteX20" fmla="*/ 1189673 w 4925655"/>
                <a:gd name="connsiteY20" fmla="*/ 683430 h 809802"/>
                <a:gd name="connsiteX21" fmla="*/ 1189679 w 4925655"/>
                <a:gd name="connsiteY21" fmla="*/ 683429 h 809802"/>
                <a:gd name="connsiteX22" fmla="*/ 2816754 w 4925655"/>
                <a:gd name="connsiteY22" fmla="*/ 683429 h 809802"/>
                <a:gd name="connsiteX23" fmla="*/ 3972464 w 4925655"/>
                <a:gd name="connsiteY23" fmla="*/ 683429 h 809802"/>
                <a:gd name="connsiteX24" fmla="*/ 4925655 w 4925655"/>
                <a:gd name="connsiteY24" fmla="*/ 683429 h 809802"/>
                <a:gd name="connsiteX25" fmla="*/ 4925655 w 4925655"/>
                <a:gd name="connsiteY25" fmla="*/ 782725 h 809802"/>
                <a:gd name="connsiteX26" fmla="*/ 1150798 w 4925655"/>
                <a:gd name="connsiteY26" fmla="*/ 782725 h 809802"/>
                <a:gd name="connsiteX27" fmla="*/ 1150790 w 4925655"/>
                <a:gd name="connsiteY27" fmla="*/ 782726 h 809802"/>
                <a:gd name="connsiteX28" fmla="*/ 802463 w 4925655"/>
                <a:gd name="connsiteY28" fmla="*/ 551968 h 809802"/>
                <a:gd name="connsiteX29" fmla="*/ 791284 w 4925655"/>
                <a:gd name="connsiteY29" fmla="*/ 496626 h 809802"/>
                <a:gd name="connsiteX30" fmla="*/ 777983 w 4925655"/>
                <a:gd name="connsiteY30" fmla="*/ 562507 h 809802"/>
                <a:gd name="connsiteX31" fmla="*/ 404901 w 4925655"/>
                <a:gd name="connsiteY31" fmla="*/ 809802 h 809802"/>
                <a:gd name="connsiteX32" fmla="*/ 0 w 4925655"/>
                <a:gd name="connsiteY32" fmla="*/ 404901 h 809802"/>
                <a:gd name="connsiteX33" fmla="*/ 404901 w 4925655"/>
                <a:gd name="connsiteY33" fmla="*/ 0 h 8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5655" h="809802">
                  <a:moveTo>
                    <a:pt x="404900" y="118814"/>
                  </a:moveTo>
                  <a:cubicBezTo>
                    <a:pt x="246899" y="118814"/>
                    <a:pt x="118813" y="246899"/>
                    <a:pt x="118813" y="404900"/>
                  </a:cubicBezTo>
                  <a:cubicBezTo>
                    <a:pt x="118813" y="562901"/>
                    <a:pt x="246899" y="690987"/>
                    <a:pt x="404900" y="690987"/>
                  </a:cubicBezTo>
                  <a:cubicBezTo>
                    <a:pt x="562901" y="690987"/>
                    <a:pt x="690986" y="562901"/>
                    <a:pt x="690986" y="404900"/>
                  </a:cubicBezTo>
                  <a:cubicBezTo>
                    <a:pt x="690986" y="246899"/>
                    <a:pt x="562901" y="118814"/>
                    <a:pt x="404900" y="118814"/>
                  </a:cubicBezTo>
                  <a:close/>
                  <a:moveTo>
                    <a:pt x="404901" y="0"/>
                  </a:moveTo>
                  <a:cubicBezTo>
                    <a:pt x="572617" y="0"/>
                    <a:pt x="716516" y="101970"/>
                    <a:pt x="777983" y="247295"/>
                  </a:cubicBezTo>
                  <a:lnTo>
                    <a:pt x="790040" y="307015"/>
                  </a:lnTo>
                  <a:lnTo>
                    <a:pt x="795694" y="274992"/>
                  </a:lnTo>
                  <a:cubicBezTo>
                    <a:pt x="840215" y="153470"/>
                    <a:pt x="945405" y="61176"/>
                    <a:pt x="1074603" y="34752"/>
                  </a:cubicBezTo>
                  <a:lnTo>
                    <a:pt x="1150789" y="27076"/>
                  </a:lnTo>
                  <a:lnTo>
                    <a:pt x="1150790" y="27076"/>
                  </a:lnTo>
                  <a:lnTo>
                    <a:pt x="4925655" y="27076"/>
                  </a:lnTo>
                  <a:lnTo>
                    <a:pt x="4925655" y="126373"/>
                  </a:lnTo>
                  <a:lnTo>
                    <a:pt x="3972464" y="126373"/>
                  </a:lnTo>
                  <a:lnTo>
                    <a:pt x="2816754" y="126373"/>
                  </a:lnTo>
                  <a:lnTo>
                    <a:pt x="1189673" y="126373"/>
                  </a:lnTo>
                  <a:lnTo>
                    <a:pt x="1189672" y="126373"/>
                  </a:lnTo>
                  <a:lnTo>
                    <a:pt x="1133508" y="132031"/>
                  </a:lnTo>
                  <a:cubicBezTo>
                    <a:pt x="1006517" y="158003"/>
                    <a:pt x="910990" y="270303"/>
                    <a:pt x="910990" y="404901"/>
                  </a:cubicBezTo>
                  <a:cubicBezTo>
                    <a:pt x="910990" y="558728"/>
                    <a:pt x="1035761" y="683430"/>
                    <a:pt x="1189673" y="683430"/>
                  </a:cubicBezTo>
                  <a:lnTo>
                    <a:pt x="1189679" y="683429"/>
                  </a:lnTo>
                  <a:lnTo>
                    <a:pt x="2816754" y="683429"/>
                  </a:lnTo>
                  <a:lnTo>
                    <a:pt x="3972464" y="683429"/>
                  </a:lnTo>
                  <a:lnTo>
                    <a:pt x="4925655" y="683429"/>
                  </a:lnTo>
                  <a:lnTo>
                    <a:pt x="4925655" y="782725"/>
                  </a:lnTo>
                  <a:lnTo>
                    <a:pt x="1150798" y="782725"/>
                  </a:lnTo>
                  <a:lnTo>
                    <a:pt x="1150790" y="782726"/>
                  </a:lnTo>
                  <a:cubicBezTo>
                    <a:pt x="994203" y="782726"/>
                    <a:pt x="859852" y="687575"/>
                    <a:pt x="802463" y="551968"/>
                  </a:cubicBezTo>
                  <a:lnTo>
                    <a:pt x="791284" y="496626"/>
                  </a:lnTo>
                  <a:lnTo>
                    <a:pt x="777983" y="562507"/>
                  </a:lnTo>
                  <a:cubicBezTo>
                    <a:pt x="716516" y="707832"/>
                    <a:pt x="572617" y="809802"/>
                    <a:pt x="404901" y="809802"/>
                  </a:cubicBezTo>
                  <a:cubicBezTo>
                    <a:pt x="181280" y="809802"/>
                    <a:pt x="0" y="628522"/>
                    <a:pt x="0" y="404901"/>
                  </a:cubicBezTo>
                  <a:cubicBezTo>
                    <a:pt x="0" y="181280"/>
                    <a:pt x="181280" y="0"/>
                    <a:pt x="404901" y="0"/>
                  </a:cubicBezTo>
                  <a:close/>
                </a:path>
              </a:pathLst>
            </a:custGeom>
            <a:gradFill>
              <a:gsLst>
                <a:gs pos="0">
                  <a:sysClr val="window" lastClr="FFFFFF">
                    <a:alpha val="0"/>
                  </a:sysClr>
                </a:gs>
                <a:gs pos="40000">
                  <a:sysClr val="window" lastClr="FFFFFF"/>
                </a:gs>
              </a:gsLst>
              <a:lin ang="7200000" scaled="0"/>
            </a:gradFill>
            <a:ln w="12700" cap="flat" cmpd="sng" algn="ctr">
              <a:noFill/>
              <a:prstDash val="solid"/>
              <a:miter lim="800000"/>
            </a:ln>
            <a:effectLst>
              <a:outerShdw blurRad="177800" dist="127000" dir="2700000" algn="tl" rotWithShape="0">
                <a:prstClr val="black">
                  <a:alpha val="22000"/>
                </a:prstClr>
              </a:outerShdw>
            </a:effectLst>
          </p:spPr>
          <p:txBody>
            <a:bodyPr wrap="square" anchor="ctr">
              <a:noAutofit/>
            </a:bodyPr>
            <a:lstStyle/>
            <a:p>
              <a:pPr algn="ctr"/>
              <a:endParaRPr lang="zh-CN" altLang="en-US" sz="1600" kern="0">
                <a:solidFill>
                  <a:prstClr val="white"/>
                </a:solidFill>
              </a:endParaRPr>
            </a:p>
          </p:txBody>
        </p:sp>
        <p:sp>
          <p:nvSpPr>
            <p:cNvPr id="179" name="矩形 178"/>
            <p:cNvSpPr/>
            <p:nvPr/>
          </p:nvSpPr>
          <p:spPr>
            <a:xfrm flipH="1">
              <a:off x="6617236" y="4727606"/>
              <a:ext cx="1723549" cy="430374"/>
            </a:xfrm>
            <a:prstGeom prst="rect">
              <a:avLst/>
            </a:prstGeom>
          </p:spPr>
          <p:txBody>
            <a:bodyPr wrap="none">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未来工作展望</a:t>
              </a:r>
            </a:p>
          </p:txBody>
        </p:sp>
        <p:pic>
          <p:nvPicPr>
            <p:cNvPr id="187" name="图片 186"/>
            <p:cNvPicPr>
              <a:picLocks noChangeAspect="1"/>
            </p:cNvPicPr>
            <p:nvPr/>
          </p:nvPicPr>
          <p:blipFill>
            <a:blip r:embed="rId16"/>
            <a:stretch>
              <a:fillRect/>
            </a:stretch>
          </p:blipFill>
          <p:spPr>
            <a:xfrm>
              <a:off x="9245977" y="4715777"/>
              <a:ext cx="379106" cy="382291"/>
            </a:xfrm>
            <a:prstGeom prst="rect">
              <a:avLst/>
            </a:prstGeom>
          </p:spPr>
        </p:pic>
      </p:grpSp>
      <p:grpSp>
        <p:nvGrpSpPr>
          <p:cNvPr id="56" name="组合 55"/>
          <p:cNvGrpSpPr/>
          <p:nvPr/>
        </p:nvGrpSpPr>
        <p:grpSpPr>
          <a:xfrm>
            <a:off x="2269779" y="2515535"/>
            <a:ext cx="1756016" cy="1756016"/>
            <a:chOff x="1284894" y="1930700"/>
            <a:chExt cx="1756016" cy="1756016"/>
          </a:xfrm>
        </p:grpSpPr>
        <p:sp>
          <p:nvSpPr>
            <p:cNvPr id="59" name="椭圆 58"/>
            <p:cNvSpPr/>
            <p:nvPr userDrawn="1"/>
          </p:nvSpPr>
          <p:spPr>
            <a:xfrm>
              <a:off x="1284894" y="1930700"/>
              <a:ext cx="1756016" cy="1756016"/>
            </a:xfrm>
            <a:prstGeom prst="ellipse">
              <a:avLst/>
            </a:prstGeom>
            <a:gradFill>
              <a:gsLst>
                <a:gs pos="100000">
                  <a:schemeClr val="bg1"/>
                </a:gs>
                <a:gs pos="0">
                  <a:schemeClr val="bg1">
                    <a:lumMod val="85000"/>
                  </a:schemeClr>
                </a:gs>
              </a:gsLst>
              <a:lin ang="2700000" scaled="0"/>
            </a:gradFill>
            <a:ln w="50800">
              <a:noFill/>
            </a:ln>
            <a:effectLst>
              <a:outerShdw blurRad="88900" dist="63500" dir="2700000" algn="tl" rotWithShape="0">
                <a:prstClr val="black">
                  <a:alpha val="22000"/>
                </a:prstClr>
              </a:outerShdw>
            </a:effectLst>
            <a:scene3d>
              <a:camera prst="orthographicFront"/>
              <a:lightRig rig="soft" dir="t"/>
            </a:scene3d>
            <a:sp3d>
              <a:bevelT w="63500" h="63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userDrawn="1"/>
          </p:nvGrpSpPr>
          <p:grpSpPr>
            <a:xfrm>
              <a:off x="1442388" y="2099769"/>
              <a:ext cx="1441029" cy="1441029"/>
              <a:chOff x="1404207" y="2105853"/>
              <a:chExt cx="1441029" cy="1441029"/>
            </a:xfrm>
          </p:grpSpPr>
          <p:grpSp>
            <p:nvGrpSpPr>
              <p:cNvPr id="66" name="组合 65"/>
              <p:cNvGrpSpPr/>
              <p:nvPr/>
            </p:nvGrpSpPr>
            <p:grpSpPr>
              <a:xfrm>
                <a:off x="1519423" y="2521090"/>
                <a:ext cx="1210593" cy="685540"/>
                <a:chOff x="742901" y="2750060"/>
                <a:chExt cx="2015993" cy="1141625"/>
              </a:xfrm>
            </p:grpSpPr>
            <p:sp>
              <p:nvSpPr>
                <p:cNvPr id="68" name="文本框 67"/>
                <p:cNvSpPr txBox="1"/>
                <p:nvPr/>
              </p:nvSpPr>
              <p:spPr>
                <a:xfrm>
                  <a:off x="742908" y="2750060"/>
                  <a:ext cx="2015986" cy="666301"/>
                </a:xfrm>
                <a:prstGeom prst="rect">
                  <a:avLst/>
                </a:prstGeom>
                <a:noFill/>
                <a:effectLst>
                  <a:innerShdw blurRad="203200" dist="12700" dir="13500000">
                    <a:schemeClr val="bg1">
                      <a:lumMod val="50000"/>
                      <a:alpha val="42000"/>
                    </a:schemeClr>
                  </a:innerShdw>
                </a:effectLst>
              </p:spPr>
              <p:txBody>
                <a:bodyPr wrap="none" rtlCol="0">
                  <a:spAutoFit/>
                </a:bodyPr>
                <a:lstStyle/>
                <a:p>
                  <a:pPr algn="ctr"/>
                  <a:r>
                    <a:rPr lang="zh-CN" altLang="en-US" sz="2000" b="1" dirty="0">
                      <a:solidFill>
                        <a:srgbClr val="034099"/>
                      </a:solidFill>
                      <a:latin typeface="微软雅黑" panose="020B0503020204020204" pitchFamily="34" charset="-122"/>
                      <a:ea typeface="微软雅黑" panose="020B0503020204020204" pitchFamily="34" charset="-122"/>
                    </a:rPr>
                    <a:t>汇报内容</a:t>
                  </a:r>
                </a:p>
              </p:txBody>
            </p:sp>
            <p:sp>
              <p:nvSpPr>
                <p:cNvPr id="69" name="矩形 68"/>
                <p:cNvSpPr/>
                <p:nvPr/>
              </p:nvSpPr>
              <p:spPr>
                <a:xfrm>
                  <a:off x="742901" y="3276639"/>
                  <a:ext cx="1979117" cy="615046"/>
                </a:xfrm>
                <a:prstGeom prst="rect">
                  <a:avLst/>
                </a:prstGeom>
              </p:spPr>
              <p:txBody>
                <a:bodyPr wrap="square">
                  <a:spAutoFit/>
                </a:bodyPr>
                <a:lstStyle/>
                <a:p>
                  <a:pPr algn="dist"/>
                  <a:r>
                    <a:rPr lang="zh-CN" altLang="en-US" dirty="0">
                      <a:solidFill>
                        <a:schemeClr val="tx1">
                          <a:lumMod val="75000"/>
                          <a:lumOff val="25000"/>
                        </a:schemeClr>
                      </a:solidFill>
                      <a:latin typeface="Impact" panose="020B0806030902050204" pitchFamily="34" charset="0"/>
                      <a:ea typeface="HanWangGSolid04cut1" panose="03000500000000000000" pitchFamily="66" charset="-120"/>
                    </a:rPr>
                    <a:t>contents</a:t>
                  </a:r>
                </a:p>
              </p:txBody>
            </p:sp>
            <p:cxnSp>
              <p:nvCxnSpPr>
                <p:cNvPr id="70" name="直接连接符 69"/>
                <p:cNvCxnSpPr/>
                <p:nvPr/>
              </p:nvCxnSpPr>
              <p:spPr>
                <a:xfrm>
                  <a:off x="850899" y="3380773"/>
                  <a:ext cx="1799999" cy="0"/>
                </a:xfrm>
                <a:prstGeom prst="line">
                  <a:avLst/>
                </a:prstGeom>
                <a:ln>
                  <a:solidFill>
                    <a:srgbClr val="034099"/>
                  </a:solidFill>
                </a:ln>
              </p:spPr>
              <p:style>
                <a:lnRef idx="1">
                  <a:schemeClr val="accent1"/>
                </a:lnRef>
                <a:fillRef idx="0">
                  <a:schemeClr val="accent1"/>
                </a:fillRef>
                <a:effectRef idx="0">
                  <a:schemeClr val="accent1"/>
                </a:effectRef>
                <a:fontRef idx="minor">
                  <a:schemeClr val="tx1"/>
                </a:fontRef>
              </p:style>
            </p:cxnSp>
          </p:grpSp>
          <p:sp>
            <p:nvSpPr>
              <p:cNvPr id="67" name="椭圆 66"/>
              <p:cNvSpPr/>
              <p:nvPr/>
            </p:nvSpPr>
            <p:spPr>
              <a:xfrm>
                <a:off x="1404207" y="2105853"/>
                <a:ext cx="1441029" cy="1441029"/>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62" name="椭圆 61"/>
            <p:cNvSpPr/>
            <p:nvPr userDrawn="1"/>
          </p:nvSpPr>
          <p:spPr>
            <a:xfrm>
              <a:off x="1324228" y="1970034"/>
              <a:ext cx="1677347" cy="1677347"/>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600" fill="hold"/>
                                            <p:tgtEl>
                                              <p:spTgt spid="3"/>
                                            </p:tgtEl>
                                            <p:attrNameLst>
                                              <p:attrName>ppt_x</p:attrName>
                                            </p:attrNameLst>
                                          </p:cBhvr>
                                          <p:tavLst>
                                            <p:tav tm="0">
                                              <p:val>
                                                <p:strVal val="1+#ppt_w/2"/>
                                              </p:val>
                                            </p:tav>
                                            <p:tav tm="100000">
                                              <p:val>
                                                <p:strVal val="#ppt_x"/>
                                              </p:val>
                                            </p:tav>
                                          </p:tavLst>
                                        </p:anim>
                                        <p:anim calcmode="lin" valueType="num" p14:bounceEnd="20000">
                                          <p:cBhvr additive="base">
                                            <p:cTn id="8" dur="6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20000">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14:bounceEnd="20000">
                                          <p:cBhvr additive="base">
                                            <p:cTn id="11" dur="600" fill="hold"/>
                                            <p:tgtEl>
                                              <p:spTgt spid="4"/>
                                            </p:tgtEl>
                                            <p:attrNameLst>
                                              <p:attrName>ppt_x</p:attrName>
                                            </p:attrNameLst>
                                          </p:cBhvr>
                                          <p:tavLst>
                                            <p:tav tm="0">
                                              <p:val>
                                                <p:strVal val="1+#ppt_w/2"/>
                                              </p:val>
                                            </p:tav>
                                            <p:tav tm="100000">
                                              <p:val>
                                                <p:strVal val="#ppt_x"/>
                                              </p:val>
                                            </p:tav>
                                          </p:tavLst>
                                        </p:anim>
                                        <p:anim calcmode="lin" valueType="num" p14:bounceEnd="20000">
                                          <p:cBhvr additive="base">
                                            <p:cTn id="12" dur="6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20000">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14:bounceEnd="20000">
                                          <p:cBhvr additive="base">
                                            <p:cTn id="15" dur="6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16" dur="6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20000">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14:bounceEnd="20000">
                                          <p:cBhvr additive="base">
                                            <p:cTn id="19" dur="6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0" dur="6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600" fill="hold"/>
                                            <p:tgtEl>
                                              <p:spTgt spid="3"/>
                                            </p:tgtEl>
                                            <p:attrNameLst>
                                              <p:attrName>ppt_x</p:attrName>
                                            </p:attrNameLst>
                                          </p:cBhvr>
                                          <p:tavLst>
                                            <p:tav tm="0">
                                              <p:val>
                                                <p:strVal val="1+#ppt_w/2"/>
                                              </p:val>
                                            </p:tav>
                                            <p:tav tm="100000">
                                              <p:val>
                                                <p:strVal val="#ppt_x"/>
                                              </p:val>
                                            </p:tav>
                                          </p:tavLst>
                                        </p:anim>
                                        <p:anim calcmode="lin" valueType="num">
                                          <p:cBhvr additive="base">
                                            <p:cTn id="8" dur="6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600" fill="hold"/>
                                            <p:tgtEl>
                                              <p:spTgt spid="4"/>
                                            </p:tgtEl>
                                            <p:attrNameLst>
                                              <p:attrName>ppt_x</p:attrName>
                                            </p:attrNameLst>
                                          </p:cBhvr>
                                          <p:tavLst>
                                            <p:tav tm="0">
                                              <p:val>
                                                <p:strVal val="1+#ppt_w/2"/>
                                              </p:val>
                                            </p:tav>
                                            <p:tav tm="100000">
                                              <p:val>
                                                <p:strVal val="#ppt_x"/>
                                              </p:val>
                                            </p:tav>
                                          </p:tavLst>
                                        </p:anim>
                                        <p:anim calcmode="lin" valueType="num">
                                          <p:cBhvr additive="base">
                                            <p:cTn id="12" dur="6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600" fill="hold"/>
                                            <p:tgtEl>
                                              <p:spTgt spid="6"/>
                                            </p:tgtEl>
                                            <p:attrNameLst>
                                              <p:attrName>ppt_x</p:attrName>
                                            </p:attrNameLst>
                                          </p:cBhvr>
                                          <p:tavLst>
                                            <p:tav tm="0">
                                              <p:val>
                                                <p:strVal val="1+#ppt_w/2"/>
                                              </p:val>
                                            </p:tav>
                                            <p:tav tm="100000">
                                              <p:val>
                                                <p:strVal val="#ppt_x"/>
                                              </p:val>
                                            </p:tav>
                                          </p:tavLst>
                                        </p:anim>
                                        <p:anim calcmode="lin" valueType="num">
                                          <p:cBhvr additive="base">
                                            <p:cTn id="16" dur="6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600" fill="hold"/>
                                            <p:tgtEl>
                                              <p:spTgt spid="7"/>
                                            </p:tgtEl>
                                            <p:attrNameLst>
                                              <p:attrName>ppt_x</p:attrName>
                                            </p:attrNameLst>
                                          </p:cBhvr>
                                          <p:tavLst>
                                            <p:tav tm="0">
                                              <p:val>
                                                <p:strVal val="1+#ppt_w/2"/>
                                              </p:val>
                                            </p:tav>
                                            <p:tav tm="100000">
                                              <p:val>
                                                <p:strVal val="#ppt_x"/>
                                              </p:val>
                                            </p:tav>
                                          </p:tavLst>
                                        </p:anim>
                                        <p:anim calcmode="lin" valueType="num">
                                          <p:cBhvr additive="base">
                                            <p:cTn id="20" dur="6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p:txBody>
          <a:bodyPr/>
          <a:lstStyle/>
          <a:p>
            <a:r>
              <a:rPr lang="zh-CN" altLang="en-US" dirty="0"/>
              <a:t>预期目标</a:t>
            </a:r>
          </a:p>
          <a:p>
            <a:endParaRPr lang="zh-CN" altLang="en-US" dirty="0"/>
          </a:p>
        </p:txBody>
      </p:sp>
      <p:sp>
        <p:nvSpPr>
          <p:cNvPr id="2" name="灯片编号占位符 1"/>
          <p:cNvSpPr>
            <a:spLocks noGrp="1"/>
          </p:cNvSpPr>
          <p:nvPr>
            <p:ph type="sldNum" sz="quarter" idx="12"/>
          </p:nvPr>
        </p:nvSpPr>
        <p:spPr/>
        <p:txBody>
          <a:bodyPr/>
          <a:lstStyle/>
          <a:p>
            <a:fld id="{139DE00E-B59B-47BB-AD46-DCC04871F7F8}" type="slidenum">
              <a:rPr lang="zh-CN" altLang="en-US" smtClean="0"/>
              <a:t>20</a:t>
            </a:fld>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1458" r="2141"/>
          <a:stretch>
            <a:fillRect/>
          </a:stretch>
        </p:blipFill>
        <p:spPr>
          <a:xfrm>
            <a:off x="8333916" y="1660847"/>
            <a:ext cx="2544325" cy="2544325"/>
          </a:xfrm>
          <a:prstGeom prst="rect">
            <a:avLst/>
          </a:prstGeom>
          <a:ln w="53975">
            <a:solidFill>
              <a:schemeClr val="tx1">
                <a:lumMod val="75000"/>
                <a:lumOff val="25000"/>
              </a:schemeClr>
            </a:solidFill>
            <a:prstDash val="solid"/>
          </a:ln>
          <a:effectLst>
            <a:outerShdw blurRad="38100" dist="101600" dir="4200000" algn="tl" rotWithShape="0">
              <a:prstClr val="black">
                <a:alpha val="24000"/>
              </a:prstClr>
            </a:outerShdw>
          </a:effectLst>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1519" t="1393" r="1781" b="-1393"/>
          <a:stretch>
            <a:fillRect/>
          </a:stretch>
        </p:blipFill>
        <p:spPr>
          <a:xfrm>
            <a:off x="7858582" y="3620194"/>
            <a:ext cx="2308648" cy="2308648"/>
          </a:xfrm>
          <a:prstGeom prst="rect">
            <a:avLst/>
          </a:prstGeom>
          <a:ln w="53975">
            <a:solidFill>
              <a:srgbClr val="034099"/>
            </a:solidFill>
            <a:prstDash val="solid"/>
          </a:ln>
          <a:effectLst>
            <a:outerShdw blurRad="38100" dist="101600" dir="4200000" algn="tl" rotWithShape="0">
              <a:prstClr val="black">
                <a:alpha val="24000"/>
              </a:prstClr>
            </a:outerShdw>
          </a:effectLst>
        </p:spPr>
      </p:pic>
      <p:sp>
        <p:nvSpPr>
          <p:cNvPr id="5" name="圆角矩形 4"/>
          <p:cNvSpPr/>
          <p:nvPr/>
        </p:nvSpPr>
        <p:spPr>
          <a:xfrm>
            <a:off x="10320774" y="4494600"/>
            <a:ext cx="205037" cy="223935"/>
          </a:xfrm>
          <a:prstGeom prst="roundRect">
            <a:avLst/>
          </a:prstGeom>
          <a:solidFill>
            <a:srgbClr val="034099"/>
          </a:solidFill>
          <a:ln w="19050">
            <a:gradFill>
              <a:gsLst>
                <a:gs pos="25000">
                  <a:schemeClr val="bg1"/>
                </a:gs>
                <a:gs pos="100000">
                  <a:schemeClr val="bg1">
                    <a:lumMod val="85000"/>
                  </a:schemeClr>
                </a:gs>
              </a:gsLst>
              <a:lin ang="2700000" scaled="0"/>
            </a:gradFill>
          </a:ln>
          <a:effectLst>
            <a:outerShdw blurRad="101600" dist="88900" dir="4200000" sx="102000" sy="102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525811" y="4718535"/>
            <a:ext cx="358815" cy="391886"/>
          </a:xfrm>
          <a:prstGeom prst="roundRect">
            <a:avLst/>
          </a:prstGeom>
          <a:solidFill>
            <a:schemeClr val="tx1">
              <a:lumMod val="75000"/>
              <a:lumOff val="25000"/>
            </a:schemeClr>
          </a:solidFill>
          <a:ln w="19050">
            <a:gradFill>
              <a:gsLst>
                <a:gs pos="25000">
                  <a:schemeClr val="bg1"/>
                </a:gs>
                <a:gs pos="100000">
                  <a:schemeClr val="bg1">
                    <a:lumMod val="85000"/>
                  </a:schemeClr>
                </a:gs>
              </a:gsLst>
              <a:lin ang="2700000" scaled="0"/>
            </a:gradFill>
          </a:ln>
          <a:effectLst>
            <a:outerShdw blurRad="76200" dist="50800" dir="4200000" sx="102000" sy="102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45504" y="2683975"/>
            <a:ext cx="2789745" cy="595737"/>
            <a:chOff x="1239806" y="3553569"/>
            <a:chExt cx="3033486" cy="684000"/>
          </a:xfrm>
        </p:grpSpPr>
        <p:sp>
          <p:nvSpPr>
            <p:cNvPr id="8" name="圆角矩形 7"/>
            <p:cNvSpPr/>
            <p:nvPr/>
          </p:nvSpPr>
          <p:spPr>
            <a:xfrm>
              <a:off x="1239806" y="3553569"/>
              <a:ext cx="3033486" cy="684000"/>
            </a:xfrm>
            <a:prstGeom prst="roundRect">
              <a:avLst>
                <a:gd name="adj" fmla="val 50000"/>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310140" y="3632027"/>
              <a:ext cx="2892818" cy="527084"/>
            </a:xfrm>
            <a:prstGeom prst="roundRect">
              <a:avLst>
                <a:gd name="adj" fmla="val 50000"/>
              </a:avLst>
            </a:prstGeom>
            <a:gradFill>
              <a:gsLst>
                <a:gs pos="0">
                  <a:schemeClr val="bg1"/>
                </a:gs>
                <a:gs pos="100000">
                  <a:schemeClr val="bg1">
                    <a:lumMod val="95000"/>
                  </a:schemeClr>
                </a:gs>
              </a:gsLst>
              <a:lin ang="5400000" scaled="1"/>
            </a:gradFill>
            <a:ln>
              <a:noFill/>
            </a:ln>
            <a:effectLst>
              <a:outerShdw blurRad="12700" dist="25400" dir="54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310140" y="3632027"/>
              <a:ext cx="2892818" cy="527084"/>
            </a:xfrm>
            <a:prstGeom prst="roundRect">
              <a:avLst>
                <a:gd name="adj" fmla="val 50000"/>
              </a:avLst>
            </a:prstGeom>
            <a:solidFill>
              <a:srgbClr val="F9F9F9"/>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2"/>
            <p:cNvSpPr txBox="1"/>
            <p:nvPr/>
          </p:nvSpPr>
          <p:spPr>
            <a:xfrm>
              <a:off x="1534652" y="3738934"/>
              <a:ext cx="2459804" cy="360443"/>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zh-CN" altLang="en-US" sz="1600" dirty="0">
                  <a:solidFill>
                    <a:schemeClr val="tx1">
                      <a:lumMod val="75000"/>
                      <a:lumOff val="25000"/>
                    </a:schemeClr>
                  </a:solidFill>
                </a:rPr>
                <a:t>点击此处添加标题</a:t>
              </a:r>
            </a:p>
          </p:txBody>
        </p:sp>
      </p:grpSp>
      <p:sp>
        <p:nvSpPr>
          <p:cNvPr id="12" name="矩形 11"/>
          <p:cNvSpPr/>
          <p:nvPr/>
        </p:nvSpPr>
        <p:spPr>
          <a:xfrm>
            <a:off x="920214" y="3471230"/>
            <a:ext cx="6401681" cy="787523"/>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请在此添加您所需要的文字请在此添加您所需要的文字请在此添加您所需要的文字请在此添加您所需要的文字请在此添加您所需要的文字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01552" y="4352058"/>
            <a:ext cx="6401681" cy="1156855"/>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请在此添加您所需要的文字请在此添加您所需要的文字请在此添加您所需要的文字请在此添加您所需要的文字请在此添加您所需要的文字请在此添加您所需要的文字请在此添加您所需要的文字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4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2" presetClass="entr" presetSubtype="8" fill="hold" nodeType="afterEffect" p14:presetBounceEnd="3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30000">
                                          <p:cBhvr additive="base">
                                            <p:cTn id="24" dur="5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7" presetClass="entr" presetSubtype="10" fill="hold" grpId="0" nodeType="afterEffect">
                                      <p:stCondLst>
                                        <p:cond delay="0"/>
                                      </p:stCondLst>
                                      <p:iterate type="lt">
                                        <p:tmPct val="5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childTnLst>
                                    </p:cTn>
                                  </p:par>
                                </p:childTnLst>
                              </p:cTn>
                            </p:par>
                            <p:par>
                              <p:cTn id="31" fill="hold">
                                <p:stCondLst>
                                  <p:cond delay="3375"/>
                                </p:stCondLst>
                                <p:childTnLst>
                                  <p:par>
                                    <p:cTn id="32" presetID="17" presetClass="entr" presetSubtype="10" fill="hold" grpId="0" nodeType="afterEffect">
                                      <p:stCondLst>
                                        <p:cond delay="0"/>
                                      </p:stCondLst>
                                      <p:iterate type="lt">
                                        <p:tmPct val="5000"/>
                                      </p:iterate>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4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7" presetClass="entr" presetSubtype="10" fill="hold" grpId="0" nodeType="afterEffect">
                                      <p:stCondLst>
                                        <p:cond delay="0"/>
                                      </p:stCondLst>
                                      <p:iterate type="lt">
                                        <p:tmPct val="5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childTnLst>
                                    </p:cTn>
                                  </p:par>
                                </p:childTnLst>
                              </p:cTn>
                            </p:par>
                            <p:par>
                              <p:cTn id="31" fill="hold">
                                <p:stCondLst>
                                  <p:cond delay="3375"/>
                                </p:stCondLst>
                                <p:childTnLst>
                                  <p:par>
                                    <p:cTn id="32" presetID="17" presetClass="entr" presetSubtype="10" fill="hold" grpId="0" nodeType="afterEffect">
                                      <p:stCondLst>
                                        <p:cond delay="0"/>
                                      </p:stCondLst>
                                      <p:iterate type="lt">
                                        <p:tmPct val="5000"/>
                                      </p:iterate>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1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结束语</a:t>
            </a:r>
          </a:p>
        </p:txBody>
      </p:sp>
      <p:sp>
        <p:nvSpPr>
          <p:cNvPr id="3" name="灯片编号占位符 2"/>
          <p:cNvSpPr>
            <a:spLocks noGrp="1"/>
          </p:cNvSpPr>
          <p:nvPr>
            <p:ph type="sldNum" sz="quarter" idx="12"/>
          </p:nvPr>
        </p:nvSpPr>
        <p:spPr/>
        <p:txBody>
          <a:bodyPr/>
          <a:lstStyle/>
          <a:p>
            <a:fld id="{86ED801C-AABB-4A22-A8FC-C2F77D66D86C}" type="slidenum">
              <a:rPr lang="zh-CN" altLang="en-US" smtClean="0"/>
              <a:t>21</a:t>
            </a:fld>
            <a:endParaRPr lang="zh-CN" altLang="en-US" dirty="0"/>
          </a:p>
        </p:txBody>
      </p:sp>
      <p:grpSp>
        <p:nvGrpSpPr>
          <p:cNvPr id="8" name="组合 7"/>
          <p:cNvGrpSpPr/>
          <p:nvPr/>
        </p:nvGrpSpPr>
        <p:grpSpPr>
          <a:xfrm>
            <a:off x="6299449" y="1932946"/>
            <a:ext cx="4383076" cy="3078334"/>
            <a:chOff x="6299449" y="1932946"/>
            <a:chExt cx="4383076" cy="3078334"/>
          </a:xfrm>
        </p:grpSpPr>
        <p:sp>
          <p:nvSpPr>
            <p:cNvPr id="4" name="圆角矩形 3"/>
            <p:cNvSpPr/>
            <p:nvPr/>
          </p:nvSpPr>
          <p:spPr>
            <a:xfrm>
              <a:off x="6299449" y="1932946"/>
              <a:ext cx="4383076" cy="693601"/>
            </a:xfrm>
            <a:prstGeom prst="roundRect">
              <a:avLst/>
            </a:prstGeom>
            <a:gradFill>
              <a:gsLst>
                <a:gs pos="77000">
                  <a:schemeClr val="bg1"/>
                </a:gs>
                <a:gs pos="0">
                  <a:srgbClr val="E0E0E0"/>
                </a:gs>
              </a:gsLst>
              <a:lin ang="2400000" scaled="0"/>
            </a:gradFill>
            <a:ln w="0">
              <a:gradFill>
                <a:gsLst>
                  <a:gs pos="100000">
                    <a:schemeClr val="bg1">
                      <a:lumMod val="85000"/>
                    </a:schemeClr>
                  </a:gs>
                  <a:gs pos="0">
                    <a:schemeClr val="bg1"/>
                  </a:gs>
                </a:gsLst>
                <a:lin ang="5400000" scaled="1"/>
              </a:gradFill>
            </a:ln>
            <a:effectLst>
              <a:outerShdw blurRad="50800" dist="508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299449" y="2708275"/>
              <a:ext cx="4383076" cy="2303005"/>
            </a:xfrm>
            <a:prstGeom prst="roundRect">
              <a:avLst>
                <a:gd name="adj" fmla="val 4981"/>
              </a:avLst>
            </a:prstGeom>
            <a:gradFill>
              <a:gsLst>
                <a:gs pos="77000">
                  <a:schemeClr val="bg1"/>
                </a:gs>
                <a:gs pos="0">
                  <a:srgbClr val="E0E0E0"/>
                </a:gs>
              </a:gsLst>
              <a:lin ang="2400000" scaled="0"/>
            </a:gradFill>
            <a:ln w="0">
              <a:gradFill>
                <a:gsLst>
                  <a:gs pos="100000">
                    <a:schemeClr val="bg1">
                      <a:lumMod val="85000"/>
                    </a:schemeClr>
                  </a:gs>
                  <a:gs pos="0">
                    <a:schemeClr val="bg1"/>
                  </a:gs>
                </a:gsLst>
                <a:lin ang="5400000" scaled="1"/>
              </a:gradFill>
            </a:ln>
            <a:effectLst>
              <a:outerShdw blurRad="101600" dist="508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273209" y="2149111"/>
              <a:ext cx="2458387" cy="338554"/>
            </a:xfrm>
            <a:prstGeom prst="rect">
              <a:avLst/>
            </a:prstGeom>
            <a:noFill/>
          </p:spPr>
          <p:txBody>
            <a:bodyPr wrap="square" rtlCol="0">
              <a:spAutoFit/>
            </a:bodyPr>
            <a:lstStyle/>
            <a:p>
              <a:pPr algn="ctr"/>
              <a:r>
                <a:rPr lang="zh-CN" altLang="en-US" sz="1600" b="1" dirty="0">
                  <a:solidFill>
                    <a:srgbClr val="034099"/>
                  </a:solidFill>
                  <a:latin typeface="微软雅黑" panose="020B0503020204020204" pitchFamily="34" charset="-122"/>
                  <a:ea typeface="微软雅黑" panose="020B0503020204020204" pitchFamily="34" charset="-122"/>
                </a:rPr>
                <a:t>在此添加标题</a:t>
              </a:r>
            </a:p>
          </p:txBody>
        </p:sp>
        <p:sp>
          <p:nvSpPr>
            <p:cNvPr id="43" name="矩形 42"/>
            <p:cNvSpPr/>
            <p:nvPr/>
          </p:nvSpPr>
          <p:spPr>
            <a:xfrm>
              <a:off x="6522452" y="3083593"/>
              <a:ext cx="3937070" cy="1670073"/>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请在此添加您所需要的文字请在此添加您所需要的文字请在此添加您所需要的文字请在此添加您所需要的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rot="16200000">
              <a:off x="6957288" y="2430272"/>
              <a:ext cx="570956" cy="474279"/>
              <a:chOff x="4418827" y="643321"/>
              <a:chExt cx="326025" cy="270821"/>
            </a:xfrm>
          </p:grpSpPr>
          <p:grpSp>
            <p:nvGrpSpPr>
              <p:cNvPr id="45" name="组合 44"/>
              <p:cNvGrpSpPr/>
              <p:nvPr/>
            </p:nvGrpSpPr>
            <p:grpSpPr>
              <a:xfrm>
                <a:off x="4658955" y="643466"/>
                <a:ext cx="85897" cy="270676"/>
                <a:chOff x="670035" y="378352"/>
                <a:chExt cx="85897" cy="270676"/>
              </a:xfrm>
            </p:grpSpPr>
            <p:grpSp>
              <p:nvGrpSpPr>
                <p:cNvPr id="46" name="组合 45"/>
                <p:cNvGrpSpPr/>
                <p:nvPr/>
              </p:nvGrpSpPr>
              <p:grpSpPr>
                <a:xfrm>
                  <a:off x="672355" y="565450"/>
                  <a:ext cx="83577" cy="83578"/>
                  <a:chOff x="664440" y="522026"/>
                  <a:chExt cx="156196" cy="156198"/>
                </a:xfrm>
              </p:grpSpPr>
              <p:sp>
                <p:nvSpPr>
                  <p:cNvPr id="50" name="椭圆 49"/>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7" name="组合 46"/>
                <p:cNvGrpSpPr/>
                <p:nvPr/>
              </p:nvGrpSpPr>
              <p:grpSpPr>
                <a:xfrm>
                  <a:off x="670035" y="378352"/>
                  <a:ext cx="83577" cy="83578"/>
                  <a:chOff x="664440" y="522026"/>
                  <a:chExt cx="156196" cy="156198"/>
                </a:xfrm>
              </p:grpSpPr>
              <p:sp>
                <p:nvSpPr>
                  <p:cNvPr id="48" name="椭圆 47"/>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2" name="组合 51"/>
              <p:cNvGrpSpPr/>
              <p:nvPr/>
            </p:nvGrpSpPr>
            <p:grpSpPr>
              <a:xfrm>
                <a:off x="4418827" y="643321"/>
                <a:ext cx="85897" cy="270676"/>
                <a:chOff x="202427" y="387681"/>
                <a:chExt cx="85897" cy="270676"/>
              </a:xfrm>
            </p:grpSpPr>
            <p:grpSp>
              <p:nvGrpSpPr>
                <p:cNvPr id="53" name="组合 52"/>
                <p:cNvGrpSpPr/>
                <p:nvPr/>
              </p:nvGrpSpPr>
              <p:grpSpPr>
                <a:xfrm>
                  <a:off x="204747" y="574779"/>
                  <a:ext cx="83577" cy="83578"/>
                  <a:chOff x="664440" y="522026"/>
                  <a:chExt cx="156196" cy="156198"/>
                </a:xfrm>
              </p:grpSpPr>
              <p:sp>
                <p:nvSpPr>
                  <p:cNvPr id="57" name="椭圆 56"/>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4" name="组合 53"/>
                <p:cNvGrpSpPr/>
                <p:nvPr/>
              </p:nvGrpSpPr>
              <p:grpSpPr>
                <a:xfrm>
                  <a:off x="202427" y="387681"/>
                  <a:ext cx="83577" cy="83578"/>
                  <a:chOff x="664440" y="522026"/>
                  <a:chExt cx="156196" cy="156198"/>
                </a:xfrm>
              </p:grpSpPr>
              <p:sp>
                <p:nvSpPr>
                  <p:cNvPr id="55" name="椭圆 54"/>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59" name="圆角矩形 58"/>
              <p:cNvSpPr/>
              <p:nvPr/>
            </p:nvSpPr>
            <p:spPr>
              <a:xfrm rot="16200000">
                <a:off x="4575214" y="748199"/>
                <a:ext cx="18656" cy="25200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圆角矩形 59"/>
              <p:cNvSpPr/>
              <p:nvPr/>
            </p:nvSpPr>
            <p:spPr>
              <a:xfrm rot="16200000">
                <a:off x="4572893" y="558953"/>
                <a:ext cx="18656" cy="25200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rot="16200000">
              <a:off x="9552594" y="2430272"/>
              <a:ext cx="570956" cy="474279"/>
              <a:chOff x="4418827" y="643321"/>
              <a:chExt cx="326025" cy="270821"/>
            </a:xfrm>
          </p:grpSpPr>
          <p:grpSp>
            <p:nvGrpSpPr>
              <p:cNvPr id="63" name="组合 62"/>
              <p:cNvGrpSpPr/>
              <p:nvPr/>
            </p:nvGrpSpPr>
            <p:grpSpPr>
              <a:xfrm>
                <a:off x="4658955" y="643466"/>
                <a:ext cx="85897" cy="270676"/>
                <a:chOff x="670035" y="378352"/>
                <a:chExt cx="85897" cy="270676"/>
              </a:xfrm>
            </p:grpSpPr>
            <p:grpSp>
              <p:nvGrpSpPr>
                <p:cNvPr id="73" name="组合 72"/>
                <p:cNvGrpSpPr/>
                <p:nvPr/>
              </p:nvGrpSpPr>
              <p:grpSpPr>
                <a:xfrm>
                  <a:off x="672355" y="565450"/>
                  <a:ext cx="83577" cy="83578"/>
                  <a:chOff x="664440" y="522026"/>
                  <a:chExt cx="156196" cy="156198"/>
                </a:xfrm>
              </p:grpSpPr>
              <p:sp>
                <p:nvSpPr>
                  <p:cNvPr id="77" name="椭圆 76"/>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4" name="组合 73"/>
                <p:cNvGrpSpPr/>
                <p:nvPr/>
              </p:nvGrpSpPr>
              <p:grpSpPr>
                <a:xfrm>
                  <a:off x="670035" y="378352"/>
                  <a:ext cx="83577" cy="83578"/>
                  <a:chOff x="664440" y="522026"/>
                  <a:chExt cx="156196" cy="156198"/>
                </a:xfrm>
              </p:grpSpPr>
              <p:sp>
                <p:nvSpPr>
                  <p:cNvPr id="75" name="椭圆 74"/>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椭圆 75"/>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64" name="组合 63"/>
              <p:cNvGrpSpPr/>
              <p:nvPr/>
            </p:nvGrpSpPr>
            <p:grpSpPr>
              <a:xfrm>
                <a:off x="4418827" y="643321"/>
                <a:ext cx="85897" cy="270676"/>
                <a:chOff x="202427" y="387681"/>
                <a:chExt cx="85897" cy="270676"/>
              </a:xfrm>
            </p:grpSpPr>
            <p:grpSp>
              <p:nvGrpSpPr>
                <p:cNvPr id="67" name="组合 66"/>
                <p:cNvGrpSpPr/>
                <p:nvPr/>
              </p:nvGrpSpPr>
              <p:grpSpPr>
                <a:xfrm>
                  <a:off x="204747" y="574779"/>
                  <a:ext cx="83577" cy="83578"/>
                  <a:chOff x="664440" y="522026"/>
                  <a:chExt cx="156196" cy="156198"/>
                </a:xfrm>
              </p:grpSpPr>
              <p:sp>
                <p:nvSpPr>
                  <p:cNvPr id="71" name="椭圆 70"/>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椭圆 71"/>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202427" y="387681"/>
                  <a:ext cx="83577" cy="83578"/>
                  <a:chOff x="664440" y="522026"/>
                  <a:chExt cx="156196" cy="156198"/>
                </a:xfrm>
              </p:grpSpPr>
              <p:sp>
                <p:nvSpPr>
                  <p:cNvPr id="69" name="椭圆 68"/>
                  <p:cNvSpPr/>
                  <p:nvPr/>
                </p:nvSpPr>
                <p:spPr>
                  <a:xfrm rot="16200000">
                    <a:off x="664439" y="522027"/>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rot="16200000">
                    <a:off x="678638" y="536229"/>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5" name="圆角矩形 64"/>
              <p:cNvSpPr/>
              <p:nvPr/>
            </p:nvSpPr>
            <p:spPr>
              <a:xfrm rot="16200000">
                <a:off x="4575214" y="748199"/>
                <a:ext cx="18656" cy="25200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圆角矩形 65"/>
              <p:cNvSpPr/>
              <p:nvPr/>
            </p:nvSpPr>
            <p:spPr>
              <a:xfrm rot="16200000">
                <a:off x="4572893" y="558953"/>
                <a:ext cx="18656" cy="25200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6" name="组合 5"/>
          <p:cNvGrpSpPr/>
          <p:nvPr/>
        </p:nvGrpSpPr>
        <p:grpSpPr>
          <a:xfrm>
            <a:off x="522515" y="1567543"/>
            <a:ext cx="5602514" cy="3875314"/>
            <a:chOff x="522515" y="1567543"/>
            <a:chExt cx="5602514" cy="3875314"/>
          </a:xfrm>
        </p:grpSpPr>
        <p:pic>
          <p:nvPicPr>
            <p:cNvPr id="7" name="图片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3286" l="10000" r="93071">
                          <a14:foregroundMark x1="31643" y1="88000" x2="68071" y2="88286"/>
                          <a14:foregroundMark x1="93071" y1="66571" x2="93071" y2="66571"/>
                        </a14:backgroundRemoval>
                      </a14:imgEffect>
                    </a14:imgLayer>
                  </a14:imgProps>
                </a:ext>
                <a:ext uri="{28A0092B-C50C-407E-A947-70E740481C1C}">
                  <a14:useLocalDpi xmlns:a14="http://schemas.microsoft.com/office/drawing/2010/main" val="0"/>
                </a:ext>
              </a:extLst>
            </a:blip>
            <a:srcRect l="16454" t="9415" r="18066"/>
            <a:stretch>
              <a:fillRect/>
            </a:stretch>
          </p:blipFill>
          <p:spPr>
            <a:xfrm>
              <a:off x="522515" y="1567543"/>
              <a:ext cx="5602514" cy="3875314"/>
            </a:xfrm>
            <a:prstGeom prst="rect">
              <a:avLst/>
            </a:prstGeom>
          </p:spPr>
        </p:pic>
        <p:pic>
          <p:nvPicPr>
            <p:cNvPr id="79" name="图片 78"/>
            <p:cNvPicPr>
              <a:picLocks noChangeAspect="1"/>
            </p:cNvPicPr>
            <p:nvPr/>
          </p:nvPicPr>
          <p:blipFill rotWithShape="1">
            <a:blip r:embed="rId5" cstate="print">
              <a:extLst>
                <a:ext uri="{28A0092B-C50C-407E-A947-70E740481C1C}">
                  <a14:useLocalDpi xmlns:a14="http://schemas.microsoft.com/office/drawing/2010/main" val="0"/>
                </a:ext>
              </a:extLst>
            </a:blip>
            <a:srcRect l="404" t="1517" r="-404" b="5157"/>
            <a:stretch>
              <a:fillRect/>
            </a:stretch>
          </p:blipFill>
          <p:spPr>
            <a:xfrm>
              <a:off x="1254972" y="2068615"/>
              <a:ext cx="4206028" cy="261263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3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3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30000">
                                          <p:cBhvr additive="base">
                                            <p:cTn id="11"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04541" y="3091955"/>
            <a:ext cx="4312703" cy="646331"/>
          </a:xfrm>
          <a:prstGeom prst="rect">
            <a:avLst/>
          </a:prstGeom>
          <a:noFill/>
        </p:spPr>
        <p:txBody>
          <a:bodyPr wrap="square" rtlCol="0">
            <a:spAutoFit/>
          </a:bodyPr>
          <a:lstStyle/>
          <a:p>
            <a:pPr algn="dist"/>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汇报完毕 谢谢大家</a:t>
            </a:r>
          </a:p>
        </p:txBody>
      </p:sp>
      <p:sp>
        <p:nvSpPr>
          <p:cNvPr id="4" name="椭圆 3"/>
          <p:cNvSpPr/>
          <p:nvPr/>
        </p:nvSpPr>
        <p:spPr>
          <a:xfrm>
            <a:off x="5646460" y="2015936"/>
            <a:ext cx="899079" cy="899079"/>
          </a:xfrm>
          <a:prstGeom prst="ellipse">
            <a:avLst/>
          </a:prstGeom>
          <a:solidFill>
            <a:srgbClr val="034099"/>
          </a:solidFill>
          <a:ln w="25400">
            <a:gradFill>
              <a:gsLst>
                <a:gs pos="83000">
                  <a:schemeClr val="bg1"/>
                </a:gs>
                <a:gs pos="0">
                  <a:schemeClr val="bg1">
                    <a:lumMod val="75000"/>
                  </a:schemeClr>
                </a:gs>
              </a:gsLst>
              <a:lin ang="3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606205" y="2224706"/>
            <a:ext cx="979589" cy="523220"/>
          </a:xfrm>
          <a:prstGeom prst="rect">
            <a:avLst/>
          </a:prstGeom>
          <a:noFill/>
        </p:spPr>
        <p:txBody>
          <a:bodyPr wrap="square" rtlCol="0">
            <a:spAutoFit/>
          </a:bodyPr>
          <a:lstStyle/>
          <a:p>
            <a:pPr algn="ctr"/>
            <a:r>
              <a:rPr lang="en-US" altLang="zh-CN" sz="2800" cap="all" dirty="0">
                <a:solidFill>
                  <a:schemeClr val="bg1"/>
                </a:solidFill>
                <a:effectLst>
                  <a:outerShdw blurRad="38100" dist="38100" dir="2700000" algn="tl">
                    <a:srgbClr val="000000">
                      <a:alpha val="43137"/>
                    </a:srgbClr>
                  </a:outerShdw>
                </a:effectLst>
                <a:latin typeface="AgencyFB" panose="02000806040000020003" pitchFamily="2" charset="0"/>
                <a:ea typeface="微软雅黑" panose="020B0503020204020204" pitchFamily="34" charset="-122"/>
              </a:rPr>
              <a:t>logo</a:t>
            </a:r>
            <a:endParaRPr lang="zh-CN" altLang="en-US" sz="2800" cap="all" dirty="0">
              <a:solidFill>
                <a:schemeClr val="bg1"/>
              </a:solidFill>
              <a:effectLst>
                <a:outerShdw blurRad="38100" dist="38100" dir="2700000" algn="tl">
                  <a:srgbClr val="000000">
                    <a:alpha val="43137"/>
                  </a:srgbClr>
                </a:outerShdw>
              </a:effectLst>
              <a:latin typeface="AgencyFB" panose="02000806040000020003" pitchFamily="2" charset="0"/>
              <a:ea typeface="微软雅黑" panose="020B0503020204020204" pitchFamily="34" charset="-122"/>
            </a:endParaRPr>
          </a:p>
        </p:txBody>
      </p:sp>
      <p:grpSp>
        <p:nvGrpSpPr>
          <p:cNvPr id="6" name="组合 5"/>
          <p:cNvGrpSpPr/>
          <p:nvPr/>
        </p:nvGrpSpPr>
        <p:grpSpPr>
          <a:xfrm>
            <a:off x="4756965" y="3967769"/>
            <a:ext cx="2678067" cy="502214"/>
            <a:chOff x="4654691" y="3979526"/>
            <a:chExt cx="2678067" cy="502214"/>
          </a:xfrm>
        </p:grpSpPr>
        <p:sp>
          <p:nvSpPr>
            <p:cNvPr id="32" name="圆角矩形 31"/>
            <p:cNvSpPr/>
            <p:nvPr/>
          </p:nvSpPr>
          <p:spPr>
            <a:xfrm>
              <a:off x="5746220" y="4017329"/>
              <a:ext cx="1586538" cy="451162"/>
            </a:xfrm>
            <a:prstGeom prst="roundRect">
              <a:avLst>
                <a:gd name="adj" fmla="val 50000"/>
              </a:avLst>
            </a:prstGeom>
            <a:solidFill>
              <a:srgbClr val="FBFBFB"/>
            </a:solidFill>
            <a:ln w="44450">
              <a:gradFill>
                <a:gsLst>
                  <a:gs pos="83000">
                    <a:schemeClr val="bg1"/>
                  </a:gs>
                  <a:gs pos="0">
                    <a:schemeClr val="bg1">
                      <a:lumMod val="75000"/>
                    </a:schemeClr>
                  </a:gs>
                </a:gsLst>
                <a:lin ang="3600000" scaled="0"/>
              </a:gradFill>
            </a:ln>
            <a:effectLst>
              <a:innerShdw blurRad="114300" dist="635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654691" y="3979526"/>
              <a:ext cx="1355718" cy="502214"/>
            </a:xfrm>
            <a:prstGeom prst="roundRect">
              <a:avLst>
                <a:gd name="adj" fmla="val 50000"/>
              </a:avLst>
            </a:prstGeom>
            <a:gradFill>
              <a:gsLst>
                <a:gs pos="100000">
                  <a:schemeClr val="bg1"/>
                </a:gs>
                <a:gs pos="0">
                  <a:schemeClr val="bg1">
                    <a:lumMod val="85000"/>
                  </a:schemeClr>
                </a:gs>
              </a:gsLst>
              <a:lin ang="3600000" scaled="0"/>
            </a:gradFill>
            <a:ln w="19050">
              <a:gradFill>
                <a:gsLst>
                  <a:gs pos="0">
                    <a:schemeClr val="bg1"/>
                  </a:gs>
                  <a:gs pos="100000">
                    <a:schemeClr val="bg1">
                      <a:lumMod val="85000"/>
                    </a:schemeClr>
                  </a:gs>
                </a:gsLst>
                <a:lin ang="3600000" scaled="0"/>
              </a:gradFill>
            </a:ln>
            <a:effectLst>
              <a:outerShdw blurRad="1016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778976" y="4042153"/>
              <a:ext cx="1312481"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华文中宋" panose="02010600040101010101" pitchFamily="2" charset="-122"/>
                  <a:ea typeface="华文中宋" panose="02010600040101010101" pitchFamily="2" charset="-122"/>
                </a:rPr>
                <a:t>汇报人：</a:t>
              </a:r>
            </a:p>
          </p:txBody>
        </p:sp>
        <p:sp>
          <p:nvSpPr>
            <p:cNvPr id="36" name="文本框 35"/>
            <p:cNvSpPr txBox="1"/>
            <p:nvPr/>
          </p:nvSpPr>
          <p:spPr>
            <a:xfrm>
              <a:off x="5969554" y="4111403"/>
              <a:ext cx="1325079" cy="260350"/>
            </a:xfrm>
            <a:prstGeom prst="rect">
              <a:avLst/>
            </a:prstGeom>
            <a:noFill/>
          </p:spPr>
          <p:txBody>
            <a:bodyPr wrap="square" rtlCol="0">
              <a:spAutoFit/>
            </a:bodyPr>
            <a:lstStyle/>
            <a:p>
              <a:pPr algn="ctr"/>
              <a:r>
                <a:rPr lang="en-US" altLang="zh-CN" sz="1100" b="1">
                  <a:solidFill>
                    <a:schemeClr val="tx1">
                      <a:lumMod val="65000"/>
                      <a:lumOff val="35000"/>
                    </a:schemeClr>
                  </a:solidFill>
                  <a:latin typeface="华文中宋" panose="02010600040101010101" pitchFamily="2" charset="-122"/>
                  <a:ea typeface="华文中宋" panose="02010600040101010101" pitchFamily="2" charset="-122"/>
                </a:rPr>
                <a:t>xiazaii</a:t>
              </a:r>
              <a:endParaRPr lang="zh-CN" altLang="en-US" sz="1100" b="1" dirty="0">
                <a:solidFill>
                  <a:schemeClr val="tx1">
                    <a:lumMod val="65000"/>
                    <a:lumOff val="35000"/>
                  </a:schemeClr>
                </a:solidFill>
                <a:latin typeface="华文中宋" panose="02010600040101010101" pitchFamily="2" charset="-122"/>
                <a:ea typeface="华文中宋"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15182" y="535901"/>
            <a:ext cx="5761636" cy="5786199"/>
          </a:xfrm>
          <a:prstGeom prst="rect">
            <a:avLst/>
          </a:prstGeom>
          <a:noFill/>
        </p:spPr>
        <p:txBody>
          <a:bodyPr wrap="square" rtlCol="0">
            <a:spAutoFit/>
          </a:bodyPr>
          <a:lstStyle/>
          <a:p>
            <a:pPr algn="ctr"/>
            <a:r>
              <a:rPr lang="en-US" altLang="zh-CN" sz="37000" b="1" dirty="0">
                <a:gradFill>
                  <a:gsLst>
                    <a:gs pos="31000">
                      <a:srgbClr val="034099"/>
                    </a:gs>
                    <a:gs pos="31000">
                      <a:schemeClr val="tx1">
                        <a:lumMod val="75000"/>
                        <a:lumOff val="25000"/>
                      </a:schemeClr>
                    </a:gs>
                  </a:gsLst>
                  <a:lin ang="3000000" scaled="0"/>
                </a:gradFill>
                <a:latin typeface="Agency FB" panose="020B0503020202020204" pitchFamily="34" charset="0"/>
              </a:rPr>
              <a:t>01</a:t>
            </a:r>
            <a:endParaRPr lang="zh-CN" altLang="en-US" sz="37000" b="1" dirty="0">
              <a:gradFill>
                <a:gsLst>
                  <a:gs pos="31000">
                    <a:srgbClr val="034099"/>
                  </a:gs>
                  <a:gs pos="31000">
                    <a:schemeClr val="tx1">
                      <a:lumMod val="75000"/>
                      <a:lumOff val="25000"/>
                    </a:schemeClr>
                  </a:gs>
                </a:gsLst>
                <a:lin ang="3000000" scaled="0"/>
              </a:gradFill>
              <a:latin typeface="Agency FB" panose="020B0503020202020204" pitchFamily="34" charset="0"/>
            </a:endParaRPr>
          </a:p>
        </p:txBody>
      </p:sp>
      <p:grpSp>
        <p:nvGrpSpPr>
          <p:cNvPr id="3" name="组合 2"/>
          <p:cNvGrpSpPr/>
          <p:nvPr/>
        </p:nvGrpSpPr>
        <p:grpSpPr>
          <a:xfrm>
            <a:off x="319714" y="2965541"/>
            <a:ext cx="11988001" cy="919947"/>
            <a:chOff x="319714" y="2965541"/>
            <a:chExt cx="11988001" cy="919947"/>
          </a:xfrm>
        </p:grpSpPr>
        <p:grpSp>
          <p:nvGrpSpPr>
            <p:cNvPr id="98" name="组合 97"/>
            <p:cNvGrpSpPr/>
            <p:nvPr/>
          </p:nvGrpSpPr>
          <p:grpSpPr>
            <a:xfrm>
              <a:off x="319714" y="2965541"/>
              <a:ext cx="11988001" cy="919947"/>
              <a:chOff x="117146" y="4765189"/>
              <a:chExt cx="11988001" cy="926919"/>
            </a:xfrm>
          </p:grpSpPr>
          <p:pic>
            <p:nvPicPr>
              <p:cNvPr id="99" name="图片 98"/>
              <p:cNvPicPr preferRelativeResize="0"/>
              <p:nvPr/>
            </p:nvPicPr>
            <p:blipFill>
              <a:blip r:embed="rId3"/>
              <a:srcRect t="62112"/>
              <a:stretch>
                <a:fillRect/>
              </a:stretch>
            </p:blipFill>
            <p:spPr>
              <a:xfrm>
                <a:off x="117147" y="5620108"/>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pic>
            <p:nvPicPr>
              <p:cNvPr id="100" name="图片 99"/>
              <p:cNvPicPr preferRelativeResize="0"/>
              <p:nvPr/>
            </p:nvPicPr>
            <p:blipFill>
              <a:blip r:embed="rId3"/>
              <a:srcRect t="62112"/>
              <a:stretch>
                <a:fillRect/>
              </a:stretch>
            </p:blipFill>
            <p:spPr>
              <a:xfrm flipV="1">
                <a:off x="117146" y="4765189"/>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grpSp>
        <p:sp>
          <p:nvSpPr>
            <p:cNvPr id="2" name="矩形 1"/>
            <p:cNvSpPr/>
            <p:nvPr/>
          </p:nvSpPr>
          <p:spPr>
            <a:xfrm>
              <a:off x="394648" y="3036999"/>
              <a:ext cx="11416741" cy="77703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2983514" y="3105507"/>
            <a:ext cx="6224972" cy="584775"/>
          </a:xfrm>
          <a:prstGeom prst="rect">
            <a:avLst/>
          </a:prstGeom>
          <a:noFill/>
        </p:spPr>
        <p:txBody>
          <a:bodyPr wrap="square" rtlCol="0">
            <a:spAutoFit/>
          </a:bodyPr>
          <a:lstStyle/>
          <a:p>
            <a:pPr algn="ct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年度工作概述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点击此处添加副标题</a:t>
            </a:r>
          </a:p>
        </p:txBody>
      </p:sp>
      <p:cxnSp>
        <p:nvCxnSpPr>
          <p:cNvPr id="108" name="直接连接符 107"/>
          <p:cNvCxnSpPr/>
          <p:nvPr/>
        </p:nvCxnSpPr>
        <p:spPr>
          <a:xfrm>
            <a:off x="6294653" y="3188774"/>
            <a:ext cx="0" cy="39747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184926" y="3111029"/>
            <a:ext cx="672790" cy="511828"/>
            <a:chOff x="8177349" y="5564776"/>
            <a:chExt cx="1436914" cy="1293223"/>
          </a:xfrm>
          <a:effectLst>
            <a:outerShdw blurRad="228600" dist="101600" dir="3600000" algn="tl" rotWithShape="0">
              <a:prstClr val="black">
                <a:alpha val="32000"/>
              </a:prstClr>
            </a:outerShdw>
          </a:effectLst>
        </p:grpSpPr>
        <p:sp>
          <p:nvSpPr>
            <p:cNvPr id="30" name="任意多边形 29"/>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2B4C97"/>
                </a:gs>
                <a:gs pos="0">
                  <a:srgbClr val="1B47A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345CB6"/>
                </a:gs>
                <a:gs pos="0">
                  <a:srgbClr val="153B9B"/>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745AD"/>
                </a:gs>
                <a:gs pos="0">
                  <a:srgbClr val="0F205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512042" y="2460897"/>
            <a:ext cx="412010" cy="357594"/>
            <a:chOff x="8795266" y="1533691"/>
            <a:chExt cx="2364379" cy="2052102"/>
          </a:xfrm>
          <a:effectLst>
            <a:outerShdw blurRad="127000" dist="88900" dir="3600000" algn="tl" rotWithShape="0">
              <a:prstClr val="black">
                <a:alpha val="22000"/>
              </a:prstClr>
            </a:outerShdw>
          </a:effectLst>
        </p:grpSpPr>
        <p:sp>
          <p:nvSpPr>
            <p:cNvPr id="34" name="任意多边形 33"/>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3E65B4"/>
                </a:gs>
                <a:gs pos="0">
                  <a:srgbClr val="184098"/>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33589"/>
                </a:gs>
                <a:gs pos="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3E65B4"/>
                </a:gs>
                <a:gs pos="0">
                  <a:srgbClr val="13348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10205770" y="2231018"/>
            <a:ext cx="499218" cy="527251"/>
            <a:chOff x="10985862" y="852369"/>
            <a:chExt cx="2246812" cy="2372981"/>
          </a:xfrm>
          <a:effectLst>
            <a:outerShdw blurRad="177800" dist="177800" dir="3600000" algn="tl" rotWithShape="0">
              <a:prstClr val="black">
                <a:alpha val="22000"/>
              </a:prstClr>
            </a:outerShdw>
          </a:effectLst>
        </p:grpSpPr>
        <p:sp>
          <p:nvSpPr>
            <p:cNvPr id="38" name="任意多边形 37"/>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100000">
                  <a:srgbClr val="476FBF"/>
                </a:gs>
                <a:gs pos="55000">
                  <a:srgbClr val="19409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8000">
                  <a:srgbClr val="0F2053"/>
                </a:gs>
                <a:gs pos="10000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19000">
                  <a:srgbClr val="194097"/>
                </a:gs>
                <a:gs pos="100000">
                  <a:srgbClr val="13358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483235" y="3369627"/>
            <a:ext cx="672790" cy="511828"/>
            <a:chOff x="8177349" y="5564776"/>
            <a:chExt cx="1436914" cy="1293223"/>
          </a:xfrm>
          <a:effectLst>
            <a:outerShdw blurRad="228600" dist="101600" dir="3600000" algn="tl" rotWithShape="0">
              <a:prstClr val="black">
                <a:alpha val="32000"/>
              </a:prstClr>
            </a:outerShdw>
          </a:effectLst>
        </p:grpSpPr>
        <p:sp>
          <p:nvSpPr>
            <p:cNvPr id="42" name="任意多边形 41"/>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325BB6"/>
                </a:gs>
                <a:gs pos="0">
                  <a:srgbClr val="03409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1E4EBA"/>
                </a:gs>
                <a:gs pos="0">
                  <a:srgbClr val="0F2D7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33487"/>
                </a:gs>
                <a:gs pos="0">
                  <a:srgbClr val="131E5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43735" y="3930141"/>
            <a:ext cx="412010" cy="357594"/>
            <a:chOff x="8795266" y="1533691"/>
            <a:chExt cx="2364379" cy="2052102"/>
          </a:xfrm>
          <a:effectLst>
            <a:outerShdw blurRad="127000" dist="88900" dir="3600000" algn="tl" rotWithShape="0">
              <a:prstClr val="black">
                <a:alpha val="22000"/>
              </a:prstClr>
            </a:outerShdw>
          </a:effectLst>
        </p:grpSpPr>
        <p:sp>
          <p:nvSpPr>
            <p:cNvPr id="46" name="任意多边形 45"/>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15276B"/>
                </a:gs>
                <a:gs pos="0">
                  <a:srgbClr val="1742AD"/>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F479F"/>
                </a:gs>
                <a:gs pos="0">
                  <a:srgbClr val="476FB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1745AD"/>
                </a:gs>
                <a:gs pos="0">
                  <a:srgbClr val="12215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342628" y="4193043"/>
            <a:ext cx="499218" cy="527251"/>
            <a:chOff x="10985862" y="852369"/>
            <a:chExt cx="2246812" cy="2372981"/>
          </a:xfrm>
          <a:effectLst>
            <a:outerShdw blurRad="177800" dist="177800" dir="3600000" algn="tl" rotWithShape="0">
              <a:prstClr val="black">
                <a:alpha val="22000"/>
              </a:prstClr>
            </a:outerShdw>
          </a:effectLst>
        </p:grpSpPr>
        <p:sp>
          <p:nvSpPr>
            <p:cNvPr id="50" name="任意多边形 49"/>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87000">
                  <a:srgbClr val="3960AD"/>
                </a:gs>
                <a:gs pos="19000">
                  <a:srgbClr val="13327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1C408E"/>
                </a:gs>
                <a:gs pos="100000">
                  <a:srgbClr val="1C408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1846A2"/>
                </a:gs>
                <a:gs pos="100000">
                  <a:srgbClr val="122664"/>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14:presetBounceEnd="24000">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14:bounceEnd="24000">
                                          <p:cBhvr additive="base">
                                            <p:cTn id="20" dur="500" fill="hold"/>
                                            <p:tgtEl>
                                              <p:spTgt spid="97"/>
                                            </p:tgtEl>
                                            <p:attrNameLst>
                                              <p:attrName>ppt_x</p:attrName>
                                            </p:attrNameLst>
                                          </p:cBhvr>
                                          <p:tavLst>
                                            <p:tav tm="0">
                                              <p:val>
                                                <p:strVal val="1+#ppt_w/2"/>
                                              </p:val>
                                            </p:tav>
                                            <p:tav tm="100000">
                                              <p:val>
                                                <p:strVal val="#ppt_x"/>
                                              </p:val>
                                            </p:tav>
                                          </p:tavLst>
                                        </p:anim>
                                        <p:anim calcmode="lin" valueType="num" p14:bounceEnd="24000">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500" fill="hold"/>
                                            <p:tgtEl>
                                              <p:spTgt spid="97"/>
                                            </p:tgtEl>
                                            <p:attrNameLst>
                                              <p:attrName>ppt_x</p:attrName>
                                            </p:attrNameLst>
                                          </p:cBhvr>
                                          <p:tavLst>
                                            <p:tav tm="0">
                                              <p:val>
                                                <p:strVal val="1+#ppt_w/2"/>
                                              </p:val>
                                            </p:tav>
                                            <p:tav tm="100000">
                                              <p:val>
                                                <p:strVal val="#ppt_x"/>
                                              </p:val>
                                            </p:tav>
                                          </p:tavLst>
                                        </p:anim>
                                        <p:anim calcmode="lin" valueType="num">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工作团队介绍</a:t>
            </a:r>
          </a:p>
        </p:txBody>
      </p:sp>
      <p:sp>
        <p:nvSpPr>
          <p:cNvPr id="3" name="灯片编号占位符 2"/>
          <p:cNvSpPr>
            <a:spLocks noGrp="1"/>
          </p:cNvSpPr>
          <p:nvPr>
            <p:ph type="sldNum" sz="quarter" idx="12"/>
          </p:nvPr>
        </p:nvSpPr>
        <p:spPr/>
        <p:txBody>
          <a:bodyPr/>
          <a:lstStyle/>
          <a:p>
            <a:fld id="{86ED801C-AABB-4A22-A8FC-C2F77D66D86C}" type="slidenum">
              <a:rPr lang="zh-CN" altLang="en-US" smtClean="0"/>
              <a:t>4</a:t>
            </a:fld>
            <a:endParaRPr lang="zh-CN" altLang="en-US" dirty="0"/>
          </a:p>
        </p:txBody>
      </p:sp>
      <p:grpSp>
        <p:nvGrpSpPr>
          <p:cNvPr id="24" name="组合 23"/>
          <p:cNvGrpSpPr/>
          <p:nvPr/>
        </p:nvGrpSpPr>
        <p:grpSpPr>
          <a:xfrm>
            <a:off x="1222428" y="4066356"/>
            <a:ext cx="1828142" cy="464909"/>
            <a:chOff x="1002428" y="4056694"/>
            <a:chExt cx="1828142" cy="464909"/>
          </a:xfrm>
        </p:grpSpPr>
        <p:sp>
          <p:nvSpPr>
            <p:cNvPr id="25" name="圆角矩形 24"/>
            <p:cNvSpPr/>
            <p:nvPr/>
          </p:nvSpPr>
          <p:spPr>
            <a:xfrm>
              <a:off x="1079124" y="405669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占位符 7"/>
            <p:cNvSpPr txBox="1"/>
            <p:nvPr/>
          </p:nvSpPr>
          <p:spPr>
            <a:xfrm>
              <a:off x="1002428" y="4088403"/>
              <a:ext cx="1828142" cy="36933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800" dirty="0">
                  <a:solidFill>
                    <a:schemeClr val="bg1"/>
                  </a:solidFill>
                </a:rPr>
                <a:t>33PPT</a:t>
              </a:r>
              <a:endParaRPr lang="zh-CN" altLang="en-US" sz="1800" dirty="0">
                <a:solidFill>
                  <a:schemeClr val="bg1"/>
                </a:solidFill>
              </a:endParaRPr>
            </a:p>
          </p:txBody>
        </p:sp>
      </p:grpSp>
      <p:sp>
        <p:nvSpPr>
          <p:cNvPr id="36" name="文本框 35"/>
          <p:cNvSpPr txBox="1"/>
          <p:nvPr/>
        </p:nvSpPr>
        <p:spPr>
          <a:xfrm>
            <a:off x="916659" y="4894311"/>
            <a:ext cx="10358683"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添加描述性文字在此添加描述性文字在此添加描述性文字在此添加描述性文字在此添加描述性文字在此添加描述性文字在此添加描述性文字在此添加描述性文字在此添加描述性文字在此添加描述性文字在此添加描述性文字在此添加描述性文字</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701040" y="4861560"/>
            <a:ext cx="107899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51169" y="4066356"/>
            <a:ext cx="1828142" cy="464909"/>
            <a:chOff x="1002428" y="4056694"/>
            <a:chExt cx="1828142" cy="464909"/>
          </a:xfrm>
        </p:grpSpPr>
        <p:sp>
          <p:nvSpPr>
            <p:cNvPr id="39" name="圆角矩形 38"/>
            <p:cNvSpPr/>
            <p:nvPr/>
          </p:nvSpPr>
          <p:spPr>
            <a:xfrm>
              <a:off x="1079124" y="405669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占位符 7"/>
            <p:cNvSpPr txBox="1"/>
            <p:nvPr/>
          </p:nvSpPr>
          <p:spPr>
            <a:xfrm>
              <a:off x="1002428" y="4104482"/>
              <a:ext cx="1828142" cy="36933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800" dirty="0">
                  <a:solidFill>
                    <a:schemeClr val="bg1"/>
                  </a:solidFill>
                </a:rPr>
                <a:t>33PPT</a:t>
              </a:r>
              <a:endParaRPr lang="zh-CN" altLang="en-US" sz="1800" dirty="0">
                <a:solidFill>
                  <a:schemeClr val="bg1"/>
                </a:solidFill>
              </a:endParaRPr>
            </a:p>
          </p:txBody>
        </p:sp>
      </p:grpSp>
      <p:grpSp>
        <p:nvGrpSpPr>
          <p:cNvPr id="41" name="组合 40"/>
          <p:cNvGrpSpPr/>
          <p:nvPr/>
        </p:nvGrpSpPr>
        <p:grpSpPr>
          <a:xfrm>
            <a:off x="6479910" y="4066356"/>
            <a:ext cx="1828142" cy="464909"/>
            <a:chOff x="1002428" y="4056694"/>
            <a:chExt cx="1828142" cy="464909"/>
          </a:xfrm>
        </p:grpSpPr>
        <p:sp>
          <p:nvSpPr>
            <p:cNvPr id="42" name="圆角矩形 41"/>
            <p:cNvSpPr/>
            <p:nvPr/>
          </p:nvSpPr>
          <p:spPr>
            <a:xfrm>
              <a:off x="1079124" y="405669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占位符 7"/>
            <p:cNvSpPr txBox="1"/>
            <p:nvPr/>
          </p:nvSpPr>
          <p:spPr>
            <a:xfrm>
              <a:off x="1002428" y="4104482"/>
              <a:ext cx="1828142" cy="36933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800" dirty="0">
                  <a:solidFill>
                    <a:schemeClr val="bg1"/>
                  </a:solidFill>
                </a:rPr>
                <a:t>33PPT</a:t>
              </a:r>
              <a:endParaRPr lang="zh-CN" altLang="en-US" sz="1800" dirty="0">
                <a:solidFill>
                  <a:schemeClr val="bg1"/>
                </a:solidFill>
              </a:endParaRPr>
            </a:p>
          </p:txBody>
        </p:sp>
      </p:grpSp>
      <p:grpSp>
        <p:nvGrpSpPr>
          <p:cNvPr id="44" name="组合 43"/>
          <p:cNvGrpSpPr/>
          <p:nvPr/>
        </p:nvGrpSpPr>
        <p:grpSpPr>
          <a:xfrm>
            <a:off x="9108651" y="4066356"/>
            <a:ext cx="1828142" cy="464909"/>
            <a:chOff x="1002428" y="4056694"/>
            <a:chExt cx="1828142" cy="464909"/>
          </a:xfrm>
        </p:grpSpPr>
        <p:sp>
          <p:nvSpPr>
            <p:cNvPr id="45" name="圆角矩形 44"/>
            <p:cNvSpPr/>
            <p:nvPr/>
          </p:nvSpPr>
          <p:spPr>
            <a:xfrm>
              <a:off x="1079124" y="405669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占位符 7"/>
            <p:cNvSpPr txBox="1"/>
            <p:nvPr/>
          </p:nvSpPr>
          <p:spPr>
            <a:xfrm>
              <a:off x="1002428" y="4104482"/>
              <a:ext cx="1828142" cy="36933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800" dirty="0">
                  <a:solidFill>
                    <a:schemeClr val="bg1"/>
                  </a:solidFill>
                </a:rPr>
                <a:t>33PPT</a:t>
              </a:r>
              <a:endParaRPr lang="zh-CN" altLang="en-US" sz="1800" dirty="0">
                <a:solidFill>
                  <a:schemeClr val="bg1"/>
                </a:solidFill>
              </a:endParaRPr>
            </a:p>
          </p:txBody>
        </p:sp>
      </p:grpSp>
      <p:grpSp>
        <p:nvGrpSpPr>
          <p:cNvPr id="73" name="组合 72"/>
          <p:cNvGrpSpPr/>
          <p:nvPr/>
        </p:nvGrpSpPr>
        <p:grpSpPr>
          <a:xfrm>
            <a:off x="8910913" y="1561411"/>
            <a:ext cx="2223617" cy="2223617"/>
            <a:chOff x="8910913" y="1561411"/>
            <a:chExt cx="2223617" cy="2223617"/>
          </a:xfrm>
        </p:grpSpPr>
        <p:sp>
          <p:nvSpPr>
            <p:cNvPr id="68" name="椭圆 67"/>
            <p:cNvSpPr/>
            <p:nvPr/>
          </p:nvSpPr>
          <p:spPr>
            <a:xfrm>
              <a:off x="8910913" y="1561411"/>
              <a:ext cx="2223617" cy="2223617"/>
            </a:xfrm>
            <a:prstGeom prst="ellipse">
              <a:avLst/>
            </a:prstGeom>
            <a:gradFill>
              <a:gsLst>
                <a:gs pos="100000">
                  <a:schemeClr val="bg1"/>
                </a:gs>
                <a:gs pos="0">
                  <a:schemeClr val="bg1">
                    <a:lumMod val="85000"/>
                  </a:schemeClr>
                </a:gs>
              </a:gsLst>
              <a:lin ang="2700000" scaled="0"/>
            </a:gradFill>
            <a:ln w="50800">
              <a:noFill/>
            </a:ln>
            <a:effectLst>
              <a:outerShdw blurRad="88900" dist="63500" dir="2700000" algn="tl" rotWithShape="0">
                <a:prstClr val="black">
                  <a:alpha val="22000"/>
                </a:prstClr>
              </a:outerShdw>
            </a:effectLst>
            <a:scene3d>
              <a:camera prst="orthographicFront"/>
              <a:lightRig rig="soft" dir="t"/>
            </a:scene3d>
            <a:sp3d>
              <a:bevelT w="63500" h="63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l="20614" t="4732" r="42703" b="42389"/>
            <a:stretch>
              <a:fillRect/>
            </a:stretch>
          </p:blipFill>
          <p:spPr>
            <a:xfrm flipH="1">
              <a:off x="9186097" y="1835844"/>
              <a:ext cx="1674000" cy="16740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ln>
              <a:solidFill>
                <a:schemeClr val="tx1"/>
              </a:solidFill>
              <a:prstDash val="sysDash"/>
            </a:ln>
          </p:spPr>
        </p:pic>
        <p:sp>
          <p:nvSpPr>
            <p:cNvPr id="70" name="椭圆 69"/>
            <p:cNvSpPr/>
            <p:nvPr/>
          </p:nvSpPr>
          <p:spPr>
            <a:xfrm>
              <a:off x="8960721" y="1611219"/>
              <a:ext cx="2124000" cy="2124000"/>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a:off x="6282172" y="1561411"/>
            <a:ext cx="2223617" cy="2223617"/>
            <a:chOff x="6282172" y="1561411"/>
            <a:chExt cx="2223617" cy="2223617"/>
          </a:xfrm>
        </p:grpSpPr>
        <p:sp>
          <p:nvSpPr>
            <p:cNvPr id="64" name="椭圆 63"/>
            <p:cNvSpPr/>
            <p:nvPr/>
          </p:nvSpPr>
          <p:spPr>
            <a:xfrm>
              <a:off x="6282172" y="1561411"/>
              <a:ext cx="2223617" cy="2223617"/>
            </a:xfrm>
            <a:prstGeom prst="ellipse">
              <a:avLst/>
            </a:prstGeom>
            <a:gradFill>
              <a:gsLst>
                <a:gs pos="100000">
                  <a:schemeClr val="bg1"/>
                </a:gs>
                <a:gs pos="0">
                  <a:schemeClr val="bg1">
                    <a:lumMod val="85000"/>
                  </a:schemeClr>
                </a:gs>
              </a:gsLst>
              <a:lin ang="2700000" scaled="0"/>
            </a:gradFill>
            <a:ln w="50800">
              <a:noFill/>
            </a:ln>
            <a:effectLst>
              <a:outerShdw blurRad="88900" dist="63500" dir="2700000" algn="tl" rotWithShape="0">
                <a:prstClr val="black">
                  <a:alpha val="22000"/>
                </a:prstClr>
              </a:outerShdw>
            </a:effectLst>
            <a:scene3d>
              <a:camera prst="orthographicFront"/>
              <a:lightRig rig="soft" dir="t"/>
            </a:scene3d>
            <a:sp3d>
              <a:bevelT w="63500" h="63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7047" t="581" r="26718" b="116"/>
            <a:stretch>
              <a:fillRect/>
            </a:stretch>
          </p:blipFill>
          <p:spPr>
            <a:xfrm>
              <a:off x="6557356" y="1836594"/>
              <a:ext cx="1674000" cy="16740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ln>
              <a:solidFill>
                <a:schemeClr val="tx1"/>
              </a:solidFill>
              <a:prstDash val="sysDash"/>
            </a:ln>
          </p:spPr>
        </p:pic>
        <p:sp>
          <p:nvSpPr>
            <p:cNvPr id="66" name="椭圆 65"/>
            <p:cNvSpPr/>
            <p:nvPr/>
          </p:nvSpPr>
          <p:spPr>
            <a:xfrm>
              <a:off x="6331980" y="1611219"/>
              <a:ext cx="2124000" cy="2124000"/>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1" name="组合 70"/>
          <p:cNvGrpSpPr/>
          <p:nvPr/>
        </p:nvGrpSpPr>
        <p:grpSpPr>
          <a:xfrm>
            <a:off x="3653431" y="1561411"/>
            <a:ext cx="2223617" cy="2223617"/>
            <a:chOff x="3653431" y="1561411"/>
            <a:chExt cx="2223617" cy="2223617"/>
          </a:xfrm>
        </p:grpSpPr>
        <p:sp>
          <p:nvSpPr>
            <p:cNvPr id="60" name="椭圆 59"/>
            <p:cNvSpPr/>
            <p:nvPr/>
          </p:nvSpPr>
          <p:spPr>
            <a:xfrm>
              <a:off x="3653431" y="1561411"/>
              <a:ext cx="2223617" cy="2223617"/>
            </a:xfrm>
            <a:prstGeom prst="ellipse">
              <a:avLst/>
            </a:prstGeom>
            <a:gradFill>
              <a:gsLst>
                <a:gs pos="100000">
                  <a:schemeClr val="bg1"/>
                </a:gs>
                <a:gs pos="0">
                  <a:schemeClr val="bg1">
                    <a:lumMod val="85000"/>
                  </a:schemeClr>
                </a:gs>
              </a:gsLst>
              <a:lin ang="2700000" scaled="0"/>
            </a:gradFill>
            <a:ln w="50800">
              <a:noFill/>
            </a:ln>
            <a:effectLst>
              <a:outerShdw blurRad="88900" dist="63500" dir="2700000" algn="tl" rotWithShape="0">
                <a:prstClr val="black">
                  <a:alpha val="22000"/>
                </a:prstClr>
              </a:outerShdw>
            </a:effectLst>
            <a:scene3d>
              <a:camera prst="orthographicFront"/>
              <a:lightRig rig="soft" dir="t"/>
            </a:scene3d>
            <a:sp3d>
              <a:bevelT w="63500" h="63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rcRect l="10519" t="841" r="43525" b="35994"/>
            <a:stretch>
              <a:fillRect/>
            </a:stretch>
          </p:blipFill>
          <p:spPr>
            <a:xfrm>
              <a:off x="3928615" y="1840290"/>
              <a:ext cx="1674000" cy="16740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ln>
              <a:solidFill>
                <a:schemeClr val="tx1"/>
              </a:solidFill>
              <a:prstDash val="sysDash"/>
            </a:ln>
          </p:spPr>
        </p:pic>
        <p:sp>
          <p:nvSpPr>
            <p:cNvPr id="62" name="椭圆 61"/>
            <p:cNvSpPr/>
            <p:nvPr/>
          </p:nvSpPr>
          <p:spPr>
            <a:xfrm>
              <a:off x="3703239" y="1611219"/>
              <a:ext cx="2124000" cy="2124000"/>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组合 57"/>
          <p:cNvGrpSpPr/>
          <p:nvPr/>
        </p:nvGrpSpPr>
        <p:grpSpPr>
          <a:xfrm>
            <a:off x="1024690" y="1561411"/>
            <a:ext cx="2223617" cy="2223617"/>
            <a:chOff x="674273" y="1542511"/>
            <a:chExt cx="2223617" cy="2223617"/>
          </a:xfrm>
        </p:grpSpPr>
        <p:sp>
          <p:nvSpPr>
            <p:cNvPr id="7" name="椭圆 6"/>
            <p:cNvSpPr/>
            <p:nvPr/>
          </p:nvSpPr>
          <p:spPr>
            <a:xfrm>
              <a:off x="674273" y="1542511"/>
              <a:ext cx="2223617" cy="2223617"/>
            </a:xfrm>
            <a:prstGeom prst="ellipse">
              <a:avLst/>
            </a:prstGeom>
            <a:gradFill>
              <a:gsLst>
                <a:gs pos="100000">
                  <a:schemeClr val="bg1"/>
                </a:gs>
                <a:gs pos="0">
                  <a:schemeClr val="bg1">
                    <a:lumMod val="85000"/>
                  </a:schemeClr>
                </a:gs>
              </a:gsLst>
              <a:lin ang="2700000" scaled="0"/>
            </a:gradFill>
            <a:ln w="50800">
              <a:noFill/>
            </a:ln>
            <a:effectLst>
              <a:outerShdw blurRad="88900" dist="63500" dir="2700000" algn="tl" rotWithShape="0">
                <a:prstClr val="black">
                  <a:alpha val="22000"/>
                </a:prstClr>
              </a:outerShdw>
            </a:effectLst>
            <a:scene3d>
              <a:camera prst="orthographicFront"/>
              <a:lightRig rig="soft" dir="t"/>
            </a:scene3d>
            <a:sp3d>
              <a:bevelT w="63500" h="63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6"/>
            <a:srcRect l="20078" t="3747" r="13510" b="51926"/>
            <a:stretch>
              <a:fillRect/>
            </a:stretch>
          </p:blipFill>
          <p:spPr>
            <a:xfrm>
              <a:off x="948706" y="1816944"/>
              <a:ext cx="1674750" cy="167475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ln>
              <a:solidFill>
                <a:schemeClr val="tx1"/>
              </a:solidFill>
              <a:prstDash val="sysDash"/>
            </a:ln>
          </p:spPr>
        </p:pic>
        <p:sp>
          <p:nvSpPr>
            <p:cNvPr id="57" name="椭圆 56"/>
            <p:cNvSpPr/>
            <p:nvPr/>
          </p:nvSpPr>
          <p:spPr>
            <a:xfrm>
              <a:off x="724081" y="1592319"/>
              <a:ext cx="2124000" cy="2124000"/>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fill="hold"/>
                                        <p:tgtEl>
                                          <p:spTgt spid="58"/>
                                        </p:tgtEl>
                                        <p:attrNameLst>
                                          <p:attrName>ppt_x</p:attrName>
                                        </p:attrNameLst>
                                      </p:cBhvr>
                                      <p:tavLst>
                                        <p:tav tm="0">
                                          <p:val>
                                            <p:strVal val="0-#ppt_w/2"/>
                                          </p:val>
                                        </p:tav>
                                        <p:tav tm="100000">
                                          <p:val>
                                            <p:strVal val="#ppt_x"/>
                                          </p:val>
                                        </p:tav>
                                      </p:tavLst>
                                    </p:anim>
                                    <p:anim calcmode="lin" valueType="num">
                                      <p:cBhvr additive="base">
                                        <p:cTn id="8" dur="1000" fill="hold"/>
                                        <p:tgtEl>
                                          <p:spTgt spid="58"/>
                                        </p:tgtEl>
                                        <p:attrNameLst>
                                          <p:attrName>ppt_y</p:attrName>
                                        </p:attrNameLst>
                                      </p:cBhvr>
                                      <p:tavLst>
                                        <p:tav tm="0">
                                          <p:val>
                                            <p:strVal val="#ppt_y"/>
                                          </p:val>
                                        </p:tav>
                                        <p:tav tm="100000">
                                          <p:val>
                                            <p:strVal val="#ppt_y"/>
                                          </p:val>
                                        </p:tav>
                                      </p:tavLst>
                                    </p:anim>
                                    <p:set>
                                      <p:cBhvr>
                                        <p:cTn id="9" dur="1" fill="hold">
                                          <p:stCondLst>
                                            <p:cond delay="0"/>
                                          </p:stCondLst>
                                        </p:cTn>
                                        <p:tgtEl>
                                          <p:spTgt spid="58"/>
                                        </p:tgtEl>
                                        <p:attrNameLst>
                                          <p:attrName>style.visibility</p:attrName>
                                        </p:attrNameLst>
                                      </p:cBhvr>
                                      <p:to>
                                        <p:strVal val="visible"/>
                                      </p:to>
                                    </p:set>
                                    <p:anim to="" calcmode="lin" valueType="num">
                                      <p:cBhvr>
                                        <p:cTn id="10" dur="1000" fill="hold">
                                          <p:stCondLst>
                                            <p:cond delay="0"/>
                                          </p:stCondLst>
                                        </p:cTn>
                                        <p:tgtEl>
                                          <p:spTgt spid="58"/>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58"/>
                                        </p:tgtEl>
                                        <p:attrNameLst>
                                          <p:attrName>ppt_h</p:attrName>
                                        </p:attrNameLst>
                                      </p:cBhvr>
                                      <p:tavLst>
                                        <p:tav tm="0">
                                          <p:val>
                                            <p:fltVal val="0"/>
                                          </p:val>
                                        </p:tav>
                                        <p:tav tm="100000">
                                          <p:val>
                                            <p:strVal val="#ppt_h"/>
                                          </p:val>
                                        </p:tav>
                                      </p:tavLst>
                                    </p:anim>
                                    <p:animEffect filter="fade">
                                      <p:cBhvr>
                                        <p:cTn id="12" dur="1000">
                                          <p:stCondLst>
                                            <p:cond delay="0"/>
                                          </p:stCondLst>
                                        </p:cTn>
                                        <p:tgtEl>
                                          <p:spTgt spid="58"/>
                                        </p:tgtEl>
                                      </p:cBhvr>
                                    </p:animEffect>
                                  </p:childTnLst>
                                </p:cTn>
                              </p:par>
                              <p:par>
                                <p:cTn id="13" presetID="42" presetClass="entr" presetSubtype="0" fill="hold" nodeType="with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800"/>
                                  </p:stCondLst>
                                  <p:childTnLst>
                                    <p:set>
                                      <p:cBhvr>
                                        <p:cTn id="19" dur="1" fill="hold">
                                          <p:stCondLst>
                                            <p:cond delay="0"/>
                                          </p:stCondLst>
                                        </p:cTn>
                                        <p:tgtEl>
                                          <p:spTgt spid="71"/>
                                        </p:tgtEl>
                                        <p:attrNameLst>
                                          <p:attrName>style.visibility</p:attrName>
                                        </p:attrNameLst>
                                      </p:cBhvr>
                                      <p:to>
                                        <p:strVal val="visible"/>
                                      </p:to>
                                    </p:set>
                                    <p:anim calcmode="lin" valueType="num">
                                      <p:cBhvr>
                                        <p:cTn id="20" dur="1000" fill="hold"/>
                                        <p:tgtEl>
                                          <p:spTgt spid="71"/>
                                        </p:tgtEl>
                                        <p:attrNameLst>
                                          <p:attrName>ppt_w</p:attrName>
                                        </p:attrNameLst>
                                      </p:cBhvr>
                                      <p:tavLst>
                                        <p:tav tm="0">
                                          <p:val>
                                            <p:fltVal val="0"/>
                                          </p:val>
                                        </p:tav>
                                        <p:tav tm="100000">
                                          <p:val>
                                            <p:strVal val="#ppt_w"/>
                                          </p:val>
                                        </p:tav>
                                      </p:tavLst>
                                    </p:anim>
                                    <p:anim calcmode="lin" valueType="num">
                                      <p:cBhvr>
                                        <p:cTn id="21" dur="1000" fill="hold"/>
                                        <p:tgtEl>
                                          <p:spTgt spid="71"/>
                                        </p:tgtEl>
                                        <p:attrNameLst>
                                          <p:attrName>ppt_h</p:attrName>
                                        </p:attrNameLst>
                                      </p:cBhvr>
                                      <p:tavLst>
                                        <p:tav tm="0">
                                          <p:val>
                                            <p:fltVal val="0"/>
                                          </p:val>
                                        </p:tav>
                                        <p:tav tm="100000">
                                          <p:val>
                                            <p:strVal val="#ppt_h"/>
                                          </p:val>
                                        </p:tav>
                                      </p:tavLst>
                                    </p:anim>
                                    <p:animEffect transition="in" filter="fade">
                                      <p:cBhvr>
                                        <p:cTn id="22" dur="1000"/>
                                        <p:tgtEl>
                                          <p:spTgt spid="71"/>
                                        </p:tgtEl>
                                      </p:cBhvr>
                                    </p:animEffect>
                                  </p:childTnLst>
                                </p:cTn>
                              </p:par>
                              <p:par>
                                <p:cTn id="23" presetID="42" presetClass="path" presetSubtype="0" accel="50000" decel="50000" fill="hold" nodeType="withEffect">
                                  <p:stCondLst>
                                    <p:cond delay="800"/>
                                  </p:stCondLst>
                                  <p:childTnLst>
                                    <p:animMotion origin="layout" path="M -0.21706 -0.00625 L 2.70833E-6 -4.81481E-6 " pathEditMode="relative" rAng="0" ptsTypes="AA">
                                      <p:cBhvr>
                                        <p:cTn id="24" dur="1000" fill="hold"/>
                                        <p:tgtEl>
                                          <p:spTgt spid="71"/>
                                        </p:tgtEl>
                                        <p:attrNameLst>
                                          <p:attrName>ppt_x</p:attrName>
                                          <p:attrName>ppt_y</p:attrName>
                                        </p:attrNameLst>
                                      </p:cBhvr>
                                      <p:rCtr x="10911" y="0"/>
                                    </p:animMotion>
                                  </p:childTnLst>
                                </p:cTn>
                              </p:par>
                              <p:par>
                                <p:cTn id="25" presetID="42" presetClass="entr" presetSubtype="0" fill="hold" nodeType="withEffect">
                                  <p:stCondLst>
                                    <p:cond delay="15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anim calcmode="lin" valueType="num">
                                      <p:cBhvr>
                                        <p:cTn id="28" dur="500" fill="hold"/>
                                        <p:tgtEl>
                                          <p:spTgt spid="38"/>
                                        </p:tgtEl>
                                        <p:attrNameLst>
                                          <p:attrName>ppt_x</p:attrName>
                                        </p:attrNameLst>
                                      </p:cBhvr>
                                      <p:tavLst>
                                        <p:tav tm="0">
                                          <p:val>
                                            <p:strVal val="#ppt_x"/>
                                          </p:val>
                                        </p:tav>
                                        <p:tav tm="100000">
                                          <p:val>
                                            <p:strVal val="#ppt_x"/>
                                          </p:val>
                                        </p:tav>
                                      </p:tavLst>
                                    </p:anim>
                                    <p:anim calcmode="lin" valueType="num">
                                      <p:cBhvr>
                                        <p:cTn id="29" dur="500" fill="hold"/>
                                        <p:tgtEl>
                                          <p:spTgt spid="38"/>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1600"/>
                                  </p:stCondLst>
                                  <p:childTnLst>
                                    <p:set>
                                      <p:cBhvr>
                                        <p:cTn id="31" dur="1" fill="hold">
                                          <p:stCondLst>
                                            <p:cond delay="0"/>
                                          </p:stCondLst>
                                        </p:cTn>
                                        <p:tgtEl>
                                          <p:spTgt spid="72"/>
                                        </p:tgtEl>
                                        <p:attrNameLst>
                                          <p:attrName>style.visibility</p:attrName>
                                        </p:attrNameLst>
                                      </p:cBhvr>
                                      <p:to>
                                        <p:strVal val="visible"/>
                                      </p:to>
                                    </p:set>
                                    <p:anim calcmode="lin" valueType="num">
                                      <p:cBhvr>
                                        <p:cTn id="32" dur="1000" fill="hold"/>
                                        <p:tgtEl>
                                          <p:spTgt spid="72"/>
                                        </p:tgtEl>
                                        <p:attrNameLst>
                                          <p:attrName>ppt_w</p:attrName>
                                        </p:attrNameLst>
                                      </p:cBhvr>
                                      <p:tavLst>
                                        <p:tav tm="0">
                                          <p:val>
                                            <p:fltVal val="0"/>
                                          </p:val>
                                        </p:tav>
                                        <p:tav tm="100000">
                                          <p:val>
                                            <p:strVal val="#ppt_w"/>
                                          </p:val>
                                        </p:tav>
                                      </p:tavLst>
                                    </p:anim>
                                    <p:anim calcmode="lin" valueType="num">
                                      <p:cBhvr>
                                        <p:cTn id="33" dur="1000" fill="hold"/>
                                        <p:tgtEl>
                                          <p:spTgt spid="72"/>
                                        </p:tgtEl>
                                        <p:attrNameLst>
                                          <p:attrName>ppt_h</p:attrName>
                                        </p:attrNameLst>
                                      </p:cBhvr>
                                      <p:tavLst>
                                        <p:tav tm="0">
                                          <p:val>
                                            <p:fltVal val="0"/>
                                          </p:val>
                                        </p:tav>
                                        <p:tav tm="100000">
                                          <p:val>
                                            <p:strVal val="#ppt_h"/>
                                          </p:val>
                                        </p:tav>
                                      </p:tavLst>
                                    </p:anim>
                                    <p:animEffect transition="in" filter="fade">
                                      <p:cBhvr>
                                        <p:cTn id="34" dur="1000"/>
                                        <p:tgtEl>
                                          <p:spTgt spid="72"/>
                                        </p:tgtEl>
                                      </p:cBhvr>
                                    </p:animEffect>
                                  </p:childTnLst>
                                </p:cTn>
                              </p:par>
                              <p:par>
                                <p:cTn id="35" presetID="42" presetClass="path" presetSubtype="0" accel="50000" decel="50000" fill="hold" nodeType="withEffect">
                                  <p:stCondLst>
                                    <p:cond delay="1600"/>
                                  </p:stCondLst>
                                  <p:childTnLst>
                                    <p:animMotion origin="layout" path="M -0.21706 -0.00625 L 2.70833E-6 -4.81481E-6 " pathEditMode="relative" rAng="0" ptsTypes="AA">
                                      <p:cBhvr>
                                        <p:cTn id="36" dur="1000" fill="hold"/>
                                        <p:tgtEl>
                                          <p:spTgt spid="72"/>
                                        </p:tgtEl>
                                        <p:attrNameLst>
                                          <p:attrName>ppt_x</p:attrName>
                                          <p:attrName>ppt_y</p:attrName>
                                        </p:attrNameLst>
                                      </p:cBhvr>
                                      <p:rCtr x="10911" y="0"/>
                                    </p:animMotion>
                                  </p:childTnLst>
                                </p:cTn>
                              </p:par>
                              <p:par>
                                <p:cTn id="37" presetID="42" presetClass="entr" presetSubtype="0" fill="hold" nodeType="withEffect">
                                  <p:stCondLst>
                                    <p:cond delay="23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53" presetClass="entr" presetSubtype="16" fill="hold" nodeType="withEffect">
                                  <p:stCondLst>
                                    <p:cond delay="24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1000" fill="hold"/>
                                        <p:tgtEl>
                                          <p:spTgt spid="73"/>
                                        </p:tgtEl>
                                        <p:attrNameLst>
                                          <p:attrName>ppt_w</p:attrName>
                                        </p:attrNameLst>
                                      </p:cBhvr>
                                      <p:tavLst>
                                        <p:tav tm="0">
                                          <p:val>
                                            <p:fltVal val="0"/>
                                          </p:val>
                                        </p:tav>
                                        <p:tav tm="100000">
                                          <p:val>
                                            <p:strVal val="#ppt_w"/>
                                          </p:val>
                                        </p:tav>
                                      </p:tavLst>
                                    </p:anim>
                                    <p:anim calcmode="lin" valueType="num">
                                      <p:cBhvr>
                                        <p:cTn id="45" dur="1000" fill="hold"/>
                                        <p:tgtEl>
                                          <p:spTgt spid="73"/>
                                        </p:tgtEl>
                                        <p:attrNameLst>
                                          <p:attrName>ppt_h</p:attrName>
                                        </p:attrNameLst>
                                      </p:cBhvr>
                                      <p:tavLst>
                                        <p:tav tm="0">
                                          <p:val>
                                            <p:fltVal val="0"/>
                                          </p:val>
                                        </p:tav>
                                        <p:tav tm="100000">
                                          <p:val>
                                            <p:strVal val="#ppt_h"/>
                                          </p:val>
                                        </p:tav>
                                      </p:tavLst>
                                    </p:anim>
                                    <p:animEffect transition="in" filter="fade">
                                      <p:cBhvr>
                                        <p:cTn id="46" dur="1000"/>
                                        <p:tgtEl>
                                          <p:spTgt spid="73"/>
                                        </p:tgtEl>
                                      </p:cBhvr>
                                    </p:animEffect>
                                  </p:childTnLst>
                                </p:cTn>
                              </p:par>
                              <p:par>
                                <p:cTn id="47" presetID="42" presetClass="path" presetSubtype="0" accel="50000" decel="50000" fill="hold" nodeType="withEffect">
                                  <p:stCondLst>
                                    <p:cond delay="2400"/>
                                  </p:stCondLst>
                                  <p:childTnLst>
                                    <p:animMotion origin="layout" path="M -0.21706 -0.00625 L 2.70833E-6 -4.81481E-6 " pathEditMode="relative" rAng="0" ptsTypes="AA">
                                      <p:cBhvr>
                                        <p:cTn id="48" dur="1000" fill="hold"/>
                                        <p:tgtEl>
                                          <p:spTgt spid="73"/>
                                        </p:tgtEl>
                                        <p:attrNameLst>
                                          <p:attrName>ppt_x</p:attrName>
                                          <p:attrName>ppt_y</p:attrName>
                                        </p:attrNameLst>
                                      </p:cBhvr>
                                      <p:rCtr x="10911" y="0"/>
                                    </p:animMotion>
                                  </p:childTnLst>
                                </p:cTn>
                              </p:par>
                              <p:par>
                                <p:cTn id="49" presetID="42" presetClass="entr" presetSubtype="0" fill="hold" nodeType="withEffect">
                                  <p:stCondLst>
                                    <p:cond delay="310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anim calcmode="lin" valueType="num">
                                      <p:cBhvr>
                                        <p:cTn id="52" dur="500" fill="hold"/>
                                        <p:tgtEl>
                                          <p:spTgt spid="44"/>
                                        </p:tgtEl>
                                        <p:attrNameLst>
                                          <p:attrName>ppt_x</p:attrName>
                                        </p:attrNameLst>
                                      </p:cBhvr>
                                      <p:tavLst>
                                        <p:tav tm="0">
                                          <p:val>
                                            <p:strVal val="#ppt_x"/>
                                          </p:val>
                                        </p:tav>
                                        <p:tav tm="100000">
                                          <p:val>
                                            <p:strVal val="#ppt_x"/>
                                          </p:val>
                                        </p:tav>
                                      </p:tavLst>
                                    </p:anim>
                                    <p:anim calcmode="lin" valueType="num">
                                      <p:cBhvr>
                                        <p:cTn id="53" dur="50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1500"/>
                            </p:stCondLst>
                            <p:childTnLst>
                              <p:par>
                                <p:cTn id="59" presetID="17" presetClass="entr" presetSubtype="10" fill="hold" grpId="0" nodeType="afterEffect">
                                  <p:stCondLst>
                                    <p:cond delay="0"/>
                                  </p:stCondLst>
                                  <p:iterate type="lt">
                                    <p:tmPct val="5000"/>
                                  </p:iterate>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49638" y="2041487"/>
            <a:ext cx="8942362" cy="3239852"/>
            <a:chOff x="3249638" y="2041487"/>
            <a:chExt cx="8942362" cy="3239852"/>
          </a:xfrm>
        </p:grpSpPr>
        <p:sp>
          <p:nvSpPr>
            <p:cNvPr id="97" name="任意多边形 96"/>
            <p:cNvSpPr/>
            <p:nvPr/>
          </p:nvSpPr>
          <p:spPr>
            <a:xfrm>
              <a:off x="5594923" y="2041487"/>
              <a:ext cx="862149" cy="1063716"/>
            </a:xfrm>
            <a:custGeom>
              <a:avLst/>
              <a:gdLst>
                <a:gd name="connsiteX0" fmla="*/ 855674 w 862149"/>
                <a:gd name="connsiteY0" fmla="*/ 0 h 1063716"/>
                <a:gd name="connsiteX1" fmla="*/ 862149 w 862149"/>
                <a:gd name="connsiteY1" fmla="*/ 0 h 1063716"/>
                <a:gd name="connsiteX2" fmla="*/ 862149 w 862149"/>
                <a:gd name="connsiteY2" fmla="*/ 771896 h 1063716"/>
                <a:gd name="connsiteX3" fmla="*/ 855674 w 862149"/>
                <a:gd name="connsiteY3" fmla="*/ 771896 h 1063716"/>
                <a:gd name="connsiteX4" fmla="*/ 855674 w 862149"/>
                <a:gd name="connsiteY4" fmla="*/ 773286 h 1063716"/>
                <a:gd name="connsiteX5" fmla="*/ 8907 w 862149"/>
                <a:gd name="connsiteY5" fmla="*/ 1063716 h 1063716"/>
                <a:gd name="connsiteX6" fmla="*/ 0 w 862149"/>
                <a:gd name="connsiteY6" fmla="*/ 1063716 h 1063716"/>
                <a:gd name="connsiteX7" fmla="*/ 0 w 862149"/>
                <a:gd name="connsiteY7" fmla="*/ 615211 h 1063716"/>
                <a:gd name="connsiteX8" fmla="*/ 5286 w 862149"/>
                <a:gd name="connsiteY8" fmla="*/ 615211 h 1063716"/>
                <a:gd name="connsiteX9" fmla="*/ 855674 w 862149"/>
                <a:gd name="connsiteY9" fmla="*/ 1541 h 1063716"/>
                <a:gd name="connsiteX10" fmla="*/ 855674 w 862149"/>
                <a:gd name="connsiteY10" fmla="*/ 0 h 106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149" h="1063716">
                  <a:moveTo>
                    <a:pt x="855674" y="0"/>
                  </a:moveTo>
                  <a:lnTo>
                    <a:pt x="862149" y="0"/>
                  </a:lnTo>
                  <a:lnTo>
                    <a:pt x="862149" y="771896"/>
                  </a:lnTo>
                  <a:lnTo>
                    <a:pt x="855674" y="771896"/>
                  </a:lnTo>
                  <a:lnTo>
                    <a:pt x="855674" y="773286"/>
                  </a:lnTo>
                  <a:lnTo>
                    <a:pt x="8907" y="1063716"/>
                  </a:lnTo>
                  <a:lnTo>
                    <a:pt x="0" y="1063716"/>
                  </a:lnTo>
                  <a:lnTo>
                    <a:pt x="0" y="615211"/>
                  </a:lnTo>
                  <a:lnTo>
                    <a:pt x="5286" y="615211"/>
                  </a:lnTo>
                  <a:lnTo>
                    <a:pt x="855674" y="1541"/>
                  </a:lnTo>
                  <a:lnTo>
                    <a:pt x="855674" y="0"/>
                  </a:lnTo>
                  <a:close/>
                </a:path>
              </a:pathLst>
            </a:cu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5594923" y="2864475"/>
              <a:ext cx="862149" cy="771896"/>
            </a:xfrm>
            <a:custGeom>
              <a:avLst/>
              <a:gdLst>
                <a:gd name="connsiteX0" fmla="*/ 855674 w 862149"/>
                <a:gd name="connsiteY0" fmla="*/ 0 h 771896"/>
                <a:gd name="connsiteX1" fmla="*/ 862149 w 862149"/>
                <a:gd name="connsiteY1" fmla="*/ 0 h 771896"/>
                <a:gd name="connsiteX2" fmla="*/ 862149 w 862149"/>
                <a:gd name="connsiteY2" fmla="*/ 771896 h 771896"/>
                <a:gd name="connsiteX3" fmla="*/ 855675 w 862149"/>
                <a:gd name="connsiteY3" fmla="*/ 771896 h 771896"/>
                <a:gd name="connsiteX4" fmla="*/ 855674 w 862149"/>
                <a:gd name="connsiteY4" fmla="*/ 771896 h 771896"/>
                <a:gd name="connsiteX5" fmla="*/ 8908 w 862149"/>
                <a:gd name="connsiteY5" fmla="*/ 741386 h 771896"/>
                <a:gd name="connsiteX6" fmla="*/ 8794 w 862149"/>
                <a:gd name="connsiteY6" fmla="*/ 740476 h 771896"/>
                <a:gd name="connsiteX7" fmla="*/ 0 w 862149"/>
                <a:gd name="connsiteY7" fmla="*/ 740476 h 771896"/>
                <a:gd name="connsiteX8" fmla="*/ 0 w 862149"/>
                <a:gd name="connsiteY8" fmla="*/ 291971 h 771896"/>
                <a:gd name="connsiteX9" fmla="*/ 8907 w 862149"/>
                <a:gd name="connsiteY9" fmla="*/ 291971 h 771896"/>
                <a:gd name="connsiteX10" fmla="*/ 8907 w 862149"/>
                <a:gd name="connsiteY10" fmla="*/ 293818 h 771896"/>
                <a:gd name="connsiteX11" fmla="*/ 855674 w 862149"/>
                <a:gd name="connsiteY11" fmla="*/ 151 h 771896"/>
                <a:gd name="connsiteX12" fmla="*/ 855674 w 862149"/>
                <a:gd name="connsiteY12" fmla="*/ 0 h 77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771896">
                  <a:moveTo>
                    <a:pt x="855674" y="0"/>
                  </a:moveTo>
                  <a:lnTo>
                    <a:pt x="862149" y="0"/>
                  </a:lnTo>
                  <a:lnTo>
                    <a:pt x="862149" y="771896"/>
                  </a:lnTo>
                  <a:lnTo>
                    <a:pt x="855675" y="771896"/>
                  </a:lnTo>
                  <a:lnTo>
                    <a:pt x="855674" y="771896"/>
                  </a:lnTo>
                  <a:lnTo>
                    <a:pt x="8908" y="741386"/>
                  </a:lnTo>
                  <a:lnTo>
                    <a:pt x="8794" y="740476"/>
                  </a:lnTo>
                  <a:lnTo>
                    <a:pt x="0" y="740476"/>
                  </a:lnTo>
                  <a:lnTo>
                    <a:pt x="0" y="291971"/>
                  </a:lnTo>
                  <a:lnTo>
                    <a:pt x="8907" y="291971"/>
                  </a:lnTo>
                  <a:lnTo>
                    <a:pt x="8907" y="293818"/>
                  </a:lnTo>
                  <a:lnTo>
                    <a:pt x="855674" y="151"/>
                  </a:lnTo>
                  <a:lnTo>
                    <a:pt x="85567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5594923" y="3686455"/>
              <a:ext cx="862149" cy="771896"/>
            </a:xfrm>
            <a:custGeom>
              <a:avLst/>
              <a:gdLst>
                <a:gd name="connsiteX0" fmla="*/ 855675 w 862149"/>
                <a:gd name="connsiteY0" fmla="*/ 0 h 771896"/>
                <a:gd name="connsiteX1" fmla="*/ 855676 w 862149"/>
                <a:gd name="connsiteY1" fmla="*/ 0 h 771896"/>
                <a:gd name="connsiteX2" fmla="*/ 862149 w 862149"/>
                <a:gd name="connsiteY2" fmla="*/ 0 h 771896"/>
                <a:gd name="connsiteX3" fmla="*/ 862149 w 862149"/>
                <a:gd name="connsiteY3" fmla="*/ 771896 h 771896"/>
                <a:gd name="connsiteX4" fmla="*/ 855675 w 862149"/>
                <a:gd name="connsiteY4" fmla="*/ 771896 h 771896"/>
                <a:gd name="connsiteX5" fmla="*/ 855675 w 862149"/>
                <a:gd name="connsiteY5" fmla="*/ 771745 h 771896"/>
                <a:gd name="connsiteX6" fmla="*/ 8908 w 862149"/>
                <a:gd name="connsiteY6" fmla="*/ 478078 h 771896"/>
                <a:gd name="connsiteX7" fmla="*/ 8908 w 862149"/>
                <a:gd name="connsiteY7" fmla="*/ 479925 h 771896"/>
                <a:gd name="connsiteX8" fmla="*/ 0 w 862149"/>
                <a:gd name="connsiteY8" fmla="*/ 479925 h 771896"/>
                <a:gd name="connsiteX9" fmla="*/ 0 w 862149"/>
                <a:gd name="connsiteY9" fmla="*/ 31420 h 771896"/>
                <a:gd name="connsiteX10" fmla="*/ 8795 w 862149"/>
                <a:gd name="connsiteY10" fmla="*/ 31420 h 771896"/>
                <a:gd name="connsiteX11" fmla="*/ 8909 w 862149"/>
                <a:gd name="connsiteY11" fmla="*/ 30510 h 771896"/>
                <a:gd name="connsiteX12" fmla="*/ 855675 w 862149"/>
                <a:gd name="connsiteY12" fmla="*/ 0 h 77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149" h="771896">
                  <a:moveTo>
                    <a:pt x="855675" y="0"/>
                  </a:moveTo>
                  <a:lnTo>
                    <a:pt x="855676" y="0"/>
                  </a:lnTo>
                  <a:lnTo>
                    <a:pt x="862149" y="0"/>
                  </a:lnTo>
                  <a:lnTo>
                    <a:pt x="862149" y="771896"/>
                  </a:lnTo>
                  <a:lnTo>
                    <a:pt x="855675" y="771896"/>
                  </a:lnTo>
                  <a:lnTo>
                    <a:pt x="855675" y="771745"/>
                  </a:lnTo>
                  <a:lnTo>
                    <a:pt x="8908" y="478078"/>
                  </a:lnTo>
                  <a:lnTo>
                    <a:pt x="8908" y="479925"/>
                  </a:lnTo>
                  <a:lnTo>
                    <a:pt x="0" y="479925"/>
                  </a:lnTo>
                  <a:lnTo>
                    <a:pt x="0" y="31420"/>
                  </a:lnTo>
                  <a:lnTo>
                    <a:pt x="8795" y="31420"/>
                  </a:lnTo>
                  <a:lnTo>
                    <a:pt x="8909" y="30510"/>
                  </a:lnTo>
                  <a:lnTo>
                    <a:pt x="855675" y="0"/>
                  </a:lnTo>
                  <a:close/>
                </a:path>
              </a:pathLst>
            </a:cu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5594923" y="4217623"/>
              <a:ext cx="862149" cy="1063716"/>
            </a:xfrm>
            <a:custGeom>
              <a:avLst/>
              <a:gdLst>
                <a:gd name="connsiteX0" fmla="*/ 0 w 862149"/>
                <a:gd name="connsiteY0" fmla="*/ 0 h 1063716"/>
                <a:gd name="connsiteX1" fmla="*/ 8908 w 862149"/>
                <a:gd name="connsiteY1" fmla="*/ 0 h 1063716"/>
                <a:gd name="connsiteX2" fmla="*/ 855675 w 862149"/>
                <a:gd name="connsiteY2" fmla="*/ 290430 h 1063716"/>
                <a:gd name="connsiteX3" fmla="*/ 855675 w 862149"/>
                <a:gd name="connsiteY3" fmla="*/ 291820 h 1063716"/>
                <a:gd name="connsiteX4" fmla="*/ 862149 w 862149"/>
                <a:gd name="connsiteY4" fmla="*/ 291820 h 1063716"/>
                <a:gd name="connsiteX5" fmla="*/ 862149 w 862149"/>
                <a:gd name="connsiteY5" fmla="*/ 1063716 h 1063716"/>
                <a:gd name="connsiteX6" fmla="*/ 855675 w 862149"/>
                <a:gd name="connsiteY6" fmla="*/ 1063716 h 1063716"/>
                <a:gd name="connsiteX7" fmla="*/ 855675 w 862149"/>
                <a:gd name="connsiteY7" fmla="*/ 1062175 h 1063716"/>
                <a:gd name="connsiteX8" fmla="*/ 5287 w 862149"/>
                <a:gd name="connsiteY8" fmla="*/ 448505 h 1063716"/>
                <a:gd name="connsiteX9" fmla="*/ 0 w 862149"/>
                <a:gd name="connsiteY9" fmla="*/ 448505 h 1063716"/>
                <a:gd name="connsiteX10" fmla="*/ 0 w 862149"/>
                <a:gd name="connsiteY10" fmla="*/ 0 h 106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149" h="1063716">
                  <a:moveTo>
                    <a:pt x="0" y="0"/>
                  </a:moveTo>
                  <a:lnTo>
                    <a:pt x="8908" y="0"/>
                  </a:lnTo>
                  <a:lnTo>
                    <a:pt x="855675" y="290430"/>
                  </a:lnTo>
                  <a:lnTo>
                    <a:pt x="855675" y="291820"/>
                  </a:lnTo>
                  <a:lnTo>
                    <a:pt x="862149" y="291820"/>
                  </a:lnTo>
                  <a:lnTo>
                    <a:pt x="862149" y="1063716"/>
                  </a:lnTo>
                  <a:lnTo>
                    <a:pt x="855675" y="1063716"/>
                  </a:lnTo>
                  <a:lnTo>
                    <a:pt x="855675" y="1062175"/>
                  </a:lnTo>
                  <a:lnTo>
                    <a:pt x="5287" y="448505"/>
                  </a:lnTo>
                  <a:lnTo>
                    <a:pt x="0" y="448505"/>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6457072" y="2041487"/>
              <a:ext cx="5734928" cy="771896"/>
            </a:xfrm>
            <a:custGeom>
              <a:avLst/>
              <a:gdLst>
                <a:gd name="connsiteX0" fmla="*/ 0 w 4171405"/>
                <a:gd name="connsiteY0" fmla="*/ 0 h 771896"/>
                <a:gd name="connsiteX1" fmla="*/ 4171405 w 4171405"/>
                <a:gd name="connsiteY1" fmla="*/ 0 h 771896"/>
                <a:gd name="connsiteX2" fmla="*/ 4171405 w 4171405"/>
                <a:gd name="connsiteY2" fmla="*/ 771896 h 771896"/>
                <a:gd name="connsiteX3" fmla="*/ 0 w 4171405"/>
                <a:gd name="connsiteY3" fmla="*/ 771896 h 771896"/>
                <a:gd name="connsiteX4" fmla="*/ 0 w 4171405"/>
                <a:gd name="connsiteY4" fmla="*/ 0 h 77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405" h="771896">
                  <a:moveTo>
                    <a:pt x="0" y="0"/>
                  </a:moveTo>
                  <a:lnTo>
                    <a:pt x="4171405" y="0"/>
                  </a:lnTo>
                  <a:lnTo>
                    <a:pt x="4171405" y="771896"/>
                  </a:lnTo>
                  <a:lnTo>
                    <a:pt x="0" y="771896"/>
                  </a:lnTo>
                  <a:lnTo>
                    <a:pt x="0" y="0"/>
                  </a:lnTo>
                  <a:close/>
                </a:path>
              </a:pathLst>
            </a:cu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6457072" y="2864475"/>
              <a:ext cx="5734928" cy="771896"/>
            </a:xfrm>
            <a:custGeom>
              <a:avLst/>
              <a:gdLst>
                <a:gd name="connsiteX0" fmla="*/ 0 w 4171405"/>
                <a:gd name="connsiteY0" fmla="*/ 0 h 771896"/>
                <a:gd name="connsiteX1" fmla="*/ 4171405 w 4171405"/>
                <a:gd name="connsiteY1" fmla="*/ 0 h 771896"/>
                <a:gd name="connsiteX2" fmla="*/ 4171405 w 4171405"/>
                <a:gd name="connsiteY2" fmla="*/ 771896 h 771896"/>
                <a:gd name="connsiteX3" fmla="*/ 0 w 4171405"/>
                <a:gd name="connsiteY3" fmla="*/ 771896 h 771896"/>
                <a:gd name="connsiteX4" fmla="*/ 0 w 4171405"/>
                <a:gd name="connsiteY4" fmla="*/ 0 h 77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405" h="771896">
                  <a:moveTo>
                    <a:pt x="0" y="0"/>
                  </a:moveTo>
                  <a:lnTo>
                    <a:pt x="4171405" y="0"/>
                  </a:lnTo>
                  <a:lnTo>
                    <a:pt x="4171405" y="771896"/>
                  </a:lnTo>
                  <a:lnTo>
                    <a:pt x="0" y="771896"/>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6457070" y="3686455"/>
              <a:ext cx="5734929" cy="771896"/>
            </a:xfrm>
            <a:custGeom>
              <a:avLst/>
              <a:gdLst>
                <a:gd name="connsiteX0" fmla="*/ 0 w 4171406"/>
                <a:gd name="connsiteY0" fmla="*/ 0 h 771896"/>
                <a:gd name="connsiteX1" fmla="*/ 4171406 w 4171406"/>
                <a:gd name="connsiteY1" fmla="*/ 0 h 771896"/>
                <a:gd name="connsiteX2" fmla="*/ 4171406 w 4171406"/>
                <a:gd name="connsiteY2" fmla="*/ 771896 h 771896"/>
                <a:gd name="connsiteX3" fmla="*/ 0 w 4171406"/>
                <a:gd name="connsiteY3" fmla="*/ 771896 h 771896"/>
                <a:gd name="connsiteX4" fmla="*/ 0 w 4171406"/>
                <a:gd name="connsiteY4" fmla="*/ 0 h 77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406" h="771896">
                  <a:moveTo>
                    <a:pt x="0" y="0"/>
                  </a:moveTo>
                  <a:lnTo>
                    <a:pt x="4171406" y="0"/>
                  </a:lnTo>
                  <a:lnTo>
                    <a:pt x="4171406" y="771896"/>
                  </a:lnTo>
                  <a:lnTo>
                    <a:pt x="0" y="771896"/>
                  </a:lnTo>
                  <a:lnTo>
                    <a:pt x="0" y="0"/>
                  </a:lnTo>
                  <a:close/>
                </a:path>
              </a:pathLst>
            </a:cu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a:off x="6457070" y="4509443"/>
              <a:ext cx="5734929" cy="771896"/>
            </a:xfrm>
            <a:custGeom>
              <a:avLst/>
              <a:gdLst>
                <a:gd name="connsiteX0" fmla="*/ 0 w 4171406"/>
                <a:gd name="connsiteY0" fmla="*/ 0 h 771896"/>
                <a:gd name="connsiteX1" fmla="*/ 4171406 w 4171406"/>
                <a:gd name="connsiteY1" fmla="*/ 0 h 771896"/>
                <a:gd name="connsiteX2" fmla="*/ 4171406 w 4171406"/>
                <a:gd name="connsiteY2" fmla="*/ 771896 h 771896"/>
                <a:gd name="connsiteX3" fmla="*/ 0 w 4171406"/>
                <a:gd name="connsiteY3" fmla="*/ 771896 h 771896"/>
                <a:gd name="connsiteX4" fmla="*/ 0 w 4171406"/>
                <a:gd name="connsiteY4" fmla="*/ 0 h 77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406" h="771896">
                  <a:moveTo>
                    <a:pt x="0" y="0"/>
                  </a:moveTo>
                  <a:lnTo>
                    <a:pt x="4171406" y="0"/>
                  </a:lnTo>
                  <a:lnTo>
                    <a:pt x="4171406" y="771896"/>
                  </a:lnTo>
                  <a:lnTo>
                    <a:pt x="0" y="771896"/>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109"/>
            <p:cNvSpPr/>
            <p:nvPr/>
          </p:nvSpPr>
          <p:spPr>
            <a:xfrm>
              <a:off x="3249638" y="2598982"/>
              <a:ext cx="2345285" cy="506221"/>
            </a:xfrm>
            <a:custGeom>
              <a:avLst/>
              <a:gdLst>
                <a:gd name="connsiteX0" fmla="*/ 0 w 1501223"/>
                <a:gd name="connsiteY0" fmla="*/ 0 h 506221"/>
                <a:gd name="connsiteX1" fmla="*/ 10558 w 1501223"/>
                <a:gd name="connsiteY1" fmla="*/ 20015 h 506221"/>
                <a:gd name="connsiteX2" fmla="*/ 26962 w 1501223"/>
                <a:gd name="connsiteY2" fmla="*/ 57716 h 506221"/>
                <a:gd name="connsiteX3" fmla="*/ 1501223 w 1501223"/>
                <a:gd name="connsiteY3" fmla="*/ 57716 h 506221"/>
                <a:gd name="connsiteX4" fmla="*/ 1501223 w 1501223"/>
                <a:gd name="connsiteY4" fmla="*/ 506221 h 506221"/>
                <a:gd name="connsiteX5" fmla="*/ 42950 w 1501223"/>
                <a:gd name="connsiteY5" fmla="*/ 506221 h 506221"/>
                <a:gd name="connsiteX6" fmla="*/ 42702 w 1501223"/>
                <a:gd name="connsiteY6" fmla="*/ 505019 h 506221"/>
                <a:gd name="connsiteX7" fmla="*/ 0 w 1501223"/>
                <a:gd name="connsiteY7" fmla="*/ 505019 h 506221"/>
                <a:gd name="connsiteX8" fmla="*/ 0 w 1501223"/>
                <a:gd name="connsiteY8" fmla="*/ 0 h 5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223" h="506221">
                  <a:moveTo>
                    <a:pt x="0" y="0"/>
                  </a:moveTo>
                  <a:lnTo>
                    <a:pt x="10558" y="20015"/>
                  </a:lnTo>
                  <a:lnTo>
                    <a:pt x="26962" y="57716"/>
                  </a:lnTo>
                  <a:lnTo>
                    <a:pt x="1501223" y="57716"/>
                  </a:lnTo>
                  <a:lnTo>
                    <a:pt x="1501223" y="506221"/>
                  </a:lnTo>
                  <a:lnTo>
                    <a:pt x="42950" y="506221"/>
                  </a:lnTo>
                  <a:lnTo>
                    <a:pt x="42702" y="505019"/>
                  </a:lnTo>
                  <a:lnTo>
                    <a:pt x="0" y="505019"/>
                  </a:lnTo>
                  <a:lnTo>
                    <a:pt x="0" y="0"/>
                  </a:lnTo>
                  <a:close/>
                </a:path>
              </a:pathLst>
            </a:cu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p:nvSpPr>
          <p:spPr>
            <a:xfrm>
              <a:off x="3249638" y="3156446"/>
              <a:ext cx="2345285" cy="448505"/>
            </a:xfrm>
            <a:custGeom>
              <a:avLst/>
              <a:gdLst>
                <a:gd name="connsiteX0" fmla="*/ 0 w 1501223"/>
                <a:gd name="connsiteY0" fmla="*/ 0 h 448505"/>
                <a:gd name="connsiteX1" fmla="*/ 1501223 w 1501223"/>
                <a:gd name="connsiteY1" fmla="*/ 0 h 448505"/>
                <a:gd name="connsiteX2" fmla="*/ 1501223 w 1501223"/>
                <a:gd name="connsiteY2" fmla="*/ 448505 h 448505"/>
                <a:gd name="connsiteX3" fmla="*/ 0 w 1501223"/>
                <a:gd name="connsiteY3" fmla="*/ 448505 h 448505"/>
                <a:gd name="connsiteX4" fmla="*/ 0 w 1501223"/>
                <a:gd name="connsiteY4" fmla="*/ 0 h 448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23" h="448505">
                  <a:moveTo>
                    <a:pt x="0" y="0"/>
                  </a:moveTo>
                  <a:lnTo>
                    <a:pt x="1501223" y="0"/>
                  </a:lnTo>
                  <a:lnTo>
                    <a:pt x="1501223" y="448505"/>
                  </a:lnTo>
                  <a:lnTo>
                    <a:pt x="0" y="448505"/>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249638" y="3717875"/>
              <a:ext cx="2345284" cy="448505"/>
            </a:xfrm>
            <a:custGeom>
              <a:avLst/>
              <a:gdLst>
                <a:gd name="connsiteX0" fmla="*/ 0 w 1501222"/>
                <a:gd name="connsiteY0" fmla="*/ 0 h 448505"/>
                <a:gd name="connsiteX1" fmla="*/ 1501222 w 1501222"/>
                <a:gd name="connsiteY1" fmla="*/ 0 h 448505"/>
                <a:gd name="connsiteX2" fmla="*/ 1501222 w 1501222"/>
                <a:gd name="connsiteY2" fmla="*/ 448505 h 448505"/>
                <a:gd name="connsiteX3" fmla="*/ 0 w 1501222"/>
                <a:gd name="connsiteY3" fmla="*/ 448505 h 448505"/>
                <a:gd name="connsiteX4" fmla="*/ 0 w 1501222"/>
                <a:gd name="connsiteY4" fmla="*/ 0 h 448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22" h="448505">
                  <a:moveTo>
                    <a:pt x="0" y="0"/>
                  </a:moveTo>
                  <a:lnTo>
                    <a:pt x="1501222" y="0"/>
                  </a:lnTo>
                  <a:lnTo>
                    <a:pt x="1501222" y="448505"/>
                  </a:lnTo>
                  <a:lnTo>
                    <a:pt x="0" y="448505"/>
                  </a:lnTo>
                  <a:lnTo>
                    <a:pt x="0" y="0"/>
                  </a:lnTo>
                  <a:close/>
                </a:path>
              </a:pathLst>
            </a:cu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249638" y="4217623"/>
              <a:ext cx="2345284" cy="506221"/>
            </a:xfrm>
            <a:custGeom>
              <a:avLst/>
              <a:gdLst>
                <a:gd name="connsiteX0" fmla="*/ 42950 w 1501222"/>
                <a:gd name="connsiteY0" fmla="*/ 0 h 506221"/>
                <a:gd name="connsiteX1" fmla="*/ 1501222 w 1501222"/>
                <a:gd name="connsiteY1" fmla="*/ 0 h 506221"/>
                <a:gd name="connsiteX2" fmla="*/ 1501222 w 1501222"/>
                <a:gd name="connsiteY2" fmla="*/ 448505 h 506221"/>
                <a:gd name="connsiteX3" fmla="*/ 26962 w 1501222"/>
                <a:gd name="connsiteY3" fmla="*/ 448505 h 506221"/>
                <a:gd name="connsiteX4" fmla="*/ 10558 w 1501222"/>
                <a:gd name="connsiteY4" fmla="*/ 486206 h 506221"/>
                <a:gd name="connsiteX5" fmla="*/ 0 w 1501222"/>
                <a:gd name="connsiteY5" fmla="*/ 506221 h 506221"/>
                <a:gd name="connsiteX6" fmla="*/ 0 w 1501222"/>
                <a:gd name="connsiteY6" fmla="*/ 1202 h 506221"/>
                <a:gd name="connsiteX7" fmla="*/ 42702 w 1501222"/>
                <a:gd name="connsiteY7" fmla="*/ 1202 h 506221"/>
                <a:gd name="connsiteX8" fmla="*/ 42950 w 1501222"/>
                <a:gd name="connsiteY8" fmla="*/ 0 h 5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222" h="506221">
                  <a:moveTo>
                    <a:pt x="42950" y="0"/>
                  </a:moveTo>
                  <a:lnTo>
                    <a:pt x="1501222" y="0"/>
                  </a:lnTo>
                  <a:lnTo>
                    <a:pt x="1501222" y="448505"/>
                  </a:lnTo>
                  <a:lnTo>
                    <a:pt x="26962" y="448505"/>
                  </a:lnTo>
                  <a:lnTo>
                    <a:pt x="10558" y="486206"/>
                  </a:lnTo>
                  <a:lnTo>
                    <a:pt x="0" y="506221"/>
                  </a:lnTo>
                  <a:lnTo>
                    <a:pt x="0" y="1202"/>
                  </a:lnTo>
                  <a:lnTo>
                    <a:pt x="42702" y="1202"/>
                  </a:lnTo>
                  <a:lnTo>
                    <a:pt x="4295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7006160" y="2229650"/>
              <a:ext cx="3207434"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姓名：办公资源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7006160" y="3061712"/>
              <a:ext cx="3207434"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职务：</a:t>
              </a:r>
              <a:r>
                <a:rPr lang="zh-CN" altLang="en-US" dirty="0">
                  <a:solidFill>
                    <a:schemeClr val="bg1"/>
                  </a:solidFill>
                  <a:latin typeface="微软雅黑" panose="020B0503020204020204" pitchFamily="34" charset="-122"/>
                  <a:ea typeface="微软雅黑" panose="020B0503020204020204" pitchFamily="34" charset="-122"/>
                </a:rPr>
                <a:t>项目经理</a:t>
              </a:r>
            </a:p>
          </p:txBody>
        </p:sp>
        <p:sp>
          <p:nvSpPr>
            <p:cNvPr id="118" name="文本框 117"/>
            <p:cNvSpPr txBox="1"/>
            <p:nvPr/>
          </p:nvSpPr>
          <p:spPr>
            <a:xfrm>
              <a:off x="7006159" y="3799432"/>
              <a:ext cx="4838837"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具体工作：</a:t>
              </a:r>
              <a:r>
                <a:rPr lang="zh-CN" altLang="en-US" dirty="0">
                  <a:solidFill>
                    <a:schemeClr val="bg1"/>
                  </a:solidFill>
                  <a:latin typeface="微软雅黑" panose="020B0503020204020204" pitchFamily="34" charset="-122"/>
                  <a:ea typeface="微软雅黑" panose="020B0503020204020204" pitchFamily="34" charset="-122"/>
                </a:rPr>
                <a:t>请在此添加您所需要的文字</a:t>
              </a:r>
            </a:p>
          </p:txBody>
        </p:sp>
        <p:sp>
          <p:nvSpPr>
            <p:cNvPr id="120" name="文本框 119"/>
            <p:cNvSpPr txBox="1"/>
            <p:nvPr/>
          </p:nvSpPr>
          <p:spPr>
            <a:xfrm>
              <a:off x="7006159" y="4609665"/>
              <a:ext cx="4838837"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主要业绩：</a:t>
              </a:r>
              <a:r>
                <a:rPr lang="zh-CN" altLang="en-US" dirty="0">
                  <a:solidFill>
                    <a:schemeClr val="bg1"/>
                  </a:solidFill>
                  <a:latin typeface="微软雅黑" panose="020B0503020204020204" pitchFamily="34" charset="-122"/>
                  <a:ea typeface="微软雅黑" panose="020B0503020204020204" pitchFamily="34" charset="-122"/>
                </a:rPr>
                <a:t>请在此添加您所需要的文字</a:t>
              </a:r>
            </a:p>
          </p:txBody>
        </p:sp>
      </p:grpSp>
      <p:sp>
        <p:nvSpPr>
          <p:cNvPr id="98" name="文本占位符 97"/>
          <p:cNvSpPr>
            <a:spLocks noGrp="1"/>
          </p:cNvSpPr>
          <p:nvPr>
            <p:ph type="body" sz="quarter" idx="10"/>
          </p:nvPr>
        </p:nvSpPr>
        <p:spPr/>
        <p:txBody>
          <a:bodyPr/>
          <a:lstStyle/>
          <a:p>
            <a:r>
              <a:rPr lang="zh-CN" altLang="en-US" dirty="0"/>
              <a:t>团队核心介绍</a:t>
            </a:r>
          </a:p>
        </p:txBody>
      </p:sp>
      <p:grpSp>
        <p:nvGrpSpPr>
          <p:cNvPr id="102" name="组合 101"/>
          <p:cNvGrpSpPr/>
          <p:nvPr/>
        </p:nvGrpSpPr>
        <p:grpSpPr>
          <a:xfrm>
            <a:off x="532521" y="1791884"/>
            <a:ext cx="3656485" cy="3626134"/>
            <a:chOff x="8910913" y="1561411"/>
            <a:chExt cx="2223617" cy="2223617"/>
          </a:xfrm>
        </p:grpSpPr>
        <p:sp>
          <p:nvSpPr>
            <p:cNvPr id="103" name="椭圆 102"/>
            <p:cNvSpPr/>
            <p:nvPr/>
          </p:nvSpPr>
          <p:spPr>
            <a:xfrm>
              <a:off x="8910913" y="1561411"/>
              <a:ext cx="2223617" cy="2223617"/>
            </a:xfrm>
            <a:prstGeom prst="ellipse">
              <a:avLst/>
            </a:prstGeom>
            <a:gradFill>
              <a:gsLst>
                <a:gs pos="100000">
                  <a:schemeClr val="bg1"/>
                </a:gs>
                <a:gs pos="0">
                  <a:schemeClr val="bg1">
                    <a:lumMod val="85000"/>
                  </a:schemeClr>
                </a:gs>
              </a:gsLst>
              <a:lin ang="2700000" scaled="0"/>
            </a:gradFill>
            <a:ln w="50800">
              <a:noFill/>
            </a:ln>
            <a:effectLst>
              <a:outerShdw blurRad="88900" dist="63500" dir="2700000" algn="tl" rotWithShape="0">
                <a:prstClr val="black">
                  <a:alpha val="22000"/>
                </a:prstClr>
              </a:outerShdw>
            </a:effectLst>
            <a:scene3d>
              <a:camera prst="orthographicFront"/>
              <a:lightRig rig="soft" dir="t"/>
            </a:scene3d>
            <a:sp3d>
              <a:bevelT w="63500" h="63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图片 103"/>
            <p:cNvPicPr>
              <a:picLocks noChangeAspect="1"/>
            </p:cNvPicPr>
            <p:nvPr/>
          </p:nvPicPr>
          <p:blipFill>
            <a:blip r:embed="rId3" cstate="print">
              <a:extLst>
                <a:ext uri="{28A0092B-C50C-407E-A947-70E740481C1C}">
                  <a14:useLocalDpi xmlns:a14="http://schemas.microsoft.com/office/drawing/2010/main" val="0"/>
                </a:ext>
              </a:extLst>
            </a:blip>
            <a:srcRect l="20614" t="4732" r="42703" b="42389"/>
            <a:stretch>
              <a:fillRect/>
            </a:stretch>
          </p:blipFill>
          <p:spPr>
            <a:xfrm flipH="1">
              <a:off x="9186097" y="1835844"/>
              <a:ext cx="1674000" cy="16740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ln>
              <a:solidFill>
                <a:schemeClr val="tx1"/>
              </a:solidFill>
              <a:prstDash val="sysDash"/>
            </a:ln>
          </p:spPr>
        </p:pic>
        <p:sp>
          <p:nvSpPr>
            <p:cNvPr id="105" name="椭圆 104"/>
            <p:cNvSpPr/>
            <p:nvPr/>
          </p:nvSpPr>
          <p:spPr>
            <a:xfrm>
              <a:off x="8960721" y="1611219"/>
              <a:ext cx="2124000" cy="2124000"/>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灯片编号占位符 1"/>
          <p:cNvSpPr>
            <a:spLocks noGrp="1"/>
          </p:cNvSpPr>
          <p:nvPr>
            <p:ph type="sldNum" sz="quarter" idx="12"/>
          </p:nvPr>
        </p:nvSpPr>
        <p:spPr/>
        <p:txBody>
          <a:bodyPr/>
          <a:lstStyle/>
          <a:p>
            <a:fld id="{86ED801C-AABB-4A22-A8FC-C2F77D66D86C}" type="slidenum">
              <a:rPr lang="zh-CN" altLang="en-US" smtClean="0"/>
              <a:t>5</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ppt_y"/>
                                          </p:val>
                                        </p:tav>
                                        <p:tav tm="100000">
                                          <p:val>
                                            <p:strVal val="#ppt_y"/>
                                          </p:val>
                                        </p:tav>
                                      </p:tavLst>
                                    </p:anim>
                                    <p:set>
                                      <p:cBhvr>
                                        <p:cTn id="9" dur="1" fill="hold">
                                          <p:stCondLst>
                                            <p:cond delay="0"/>
                                          </p:stCondLst>
                                        </p:cTn>
                                        <p:tgtEl>
                                          <p:spTgt spid="102"/>
                                        </p:tgtEl>
                                        <p:attrNameLst>
                                          <p:attrName>style.visibility</p:attrName>
                                        </p:attrNameLst>
                                      </p:cBhvr>
                                      <p:to>
                                        <p:strVal val="visible"/>
                                      </p:to>
                                    </p:set>
                                    <p:anim to="" calcmode="lin" valueType="num">
                                      <p:cBhvr>
                                        <p:cTn id="10" dur="1000" fill="hold">
                                          <p:stCondLst>
                                            <p:cond delay="0"/>
                                          </p:stCondLst>
                                        </p:cTn>
                                        <p:tgtEl>
                                          <p:spTgt spid="102"/>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102"/>
                                        </p:tgtEl>
                                        <p:attrNameLst>
                                          <p:attrName>ppt_h</p:attrName>
                                        </p:attrNameLst>
                                      </p:cBhvr>
                                      <p:tavLst>
                                        <p:tav tm="0">
                                          <p:val>
                                            <p:fltVal val="0"/>
                                          </p:val>
                                        </p:tav>
                                        <p:tav tm="100000">
                                          <p:val>
                                            <p:strVal val="#ppt_h"/>
                                          </p:val>
                                        </p:tav>
                                      </p:tavLst>
                                    </p:anim>
                                    <p:animEffect filter="fade">
                                      <p:cBhvr>
                                        <p:cTn id="12" dur="1000">
                                          <p:stCondLst>
                                            <p:cond delay="0"/>
                                          </p:stCondLst>
                                        </p:cTn>
                                        <p:tgtEl>
                                          <p:spTgt spid="102"/>
                                        </p:tgtEl>
                                      </p:cBhvr>
                                    </p:animEffect>
                                  </p:childTnLst>
                                </p:cTn>
                              </p:par>
                              <p:par>
                                <p:cTn id="13" presetID="22" presetClass="entr" presetSubtype="8"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t="35343" b="20620"/>
          <a:stretch>
            <a:fillRect/>
          </a:stretch>
        </p:blipFill>
        <p:spPr>
          <a:xfrm>
            <a:off x="0" y="0"/>
            <a:ext cx="12229443" cy="4023360"/>
          </a:xfrm>
          <a:prstGeom prst="rect">
            <a:avLst/>
          </a:prstGeom>
        </p:spPr>
      </p:pic>
      <p:sp>
        <p:nvSpPr>
          <p:cNvPr id="8" name="矩形 7"/>
          <p:cNvSpPr/>
          <p:nvPr/>
        </p:nvSpPr>
        <p:spPr>
          <a:xfrm>
            <a:off x="-37443" y="0"/>
            <a:ext cx="12266886" cy="402336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341933" y="4430351"/>
            <a:ext cx="1405325" cy="1246495"/>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sp>
        <p:nvSpPr>
          <p:cNvPr id="17" name="文本框 16"/>
          <p:cNvSpPr txBox="1"/>
          <p:nvPr/>
        </p:nvSpPr>
        <p:spPr>
          <a:xfrm>
            <a:off x="7343727" y="4430351"/>
            <a:ext cx="1405325" cy="1246495"/>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sp>
        <p:nvSpPr>
          <p:cNvPr id="18" name="文本框 17"/>
          <p:cNvSpPr txBox="1"/>
          <p:nvPr/>
        </p:nvSpPr>
        <p:spPr>
          <a:xfrm>
            <a:off x="9345521" y="4430351"/>
            <a:ext cx="1405325" cy="1246495"/>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grpSp>
        <p:nvGrpSpPr>
          <p:cNvPr id="7" name="组合 6"/>
          <p:cNvGrpSpPr/>
          <p:nvPr/>
        </p:nvGrpSpPr>
        <p:grpSpPr>
          <a:xfrm>
            <a:off x="7655071" y="3619954"/>
            <a:ext cx="782638" cy="782637"/>
            <a:chOff x="7655071" y="3619954"/>
            <a:chExt cx="782638" cy="782637"/>
          </a:xfrm>
        </p:grpSpPr>
        <p:sp>
          <p:nvSpPr>
            <p:cNvPr id="14" name="MH_SubTitle_3"/>
            <p:cNvSpPr/>
            <p:nvPr>
              <p:custDataLst>
                <p:tags r:id="rId3"/>
              </p:custDataLst>
            </p:nvPr>
          </p:nvSpPr>
          <p:spPr>
            <a:xfrm>
              <a:off x="7655071" y="3619954"/>
              <a:ext cx="782638" cy="782637"/>
            </a:xfrm>
            <a:prstGeom prst="ellipse">
              <a:avLst/>
            </a:prstGeom>
            <a:gradFill>
              <a:gsLst>
                <a:gs pos="75000">
                  <a:schemeClr val="bg1"/>
                </a:gs>
                <a:gs pos="0">
                  <a:schemeClr val="bg1">
                    <a:lumMod val="85000"/>
                  </a:schemeClr>
                </a:gs>
              </a:gsLst>
              <a:lin ang="2700000" scaled="0"/>
            </a:gradFill>
            <a:ln w="34925">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A1E0C"/>
                </a:solidFill>
                <a:latin typeface="Impact" panose="020B0806030902050204" pitchFamily="34" charset="0"/>
              </a:endParaRPr>
            </a:p>
          </p:txBody>
        </p:sp>
        <p:grpSp>
          <p:nvGrpSpPr>
            <p:cNvPr id="19" name="组合 18"/>
            <p:cNvGrpSpPr/>
            <p:nvPr/>
          </p:nvGrpSpPr>
          <p:grpSpPr>
            <a:xfrm>
              <a:off x="7904666" y="3861434"/>
              <a:ext cx="328651" cy="312400"/>
              <a:chOff x="4321176" y="3963988"/>
              <a:chExt cx="288925" cy="274638"/>
            </a:xfrm>
          </p:grpSpPr>
          <p:sp>
            <p:nvSpPr>
              <p:cNvPr id="20" name="Freeform 78"/>
              <p:cNvSpPr/>
              <p:nvPr/>
            </p:nvSpPr>
            <p:spPr bwMode="auto">
              <a:xfrm>
                <a:off x="4321176" y="3963988"/>
                <a:ext cx="173038" cy="274638"/>
              </a:xfrm>
              <a:custGeom>
                <a:avLst/>
                <a:gdLst>
                  <a:gd name="T0" fmla="*/ 37 w 46"/>
                  <a:gd name="T1" fmla="*/ 66 h 73"/>
                  <a:gd name="T2" fmla="*/ 37 w 46"/>
                  <a:gd name="T3" fmla="*/ 66 h 73"/>
                  <a:gd name="T4" fmla="*/ 37 w 46"/>
                  <a:gd name="T5" fmla="*/ 65 h 73"/>
                  <a:gd name="T6" fmla="*/ 36 w 46"/>
                  <a:gd name="T7" fmla="*/ 60 h 73"/>
                  <a:gd name="T8" fmla="*/ 46 w 46"/>
                  <a:gd name="T9" fmla="*/ 40 h 73"/>
                  <a:gd name="T10" fmla="*/ 33 w 46"/>
                  <a:gd name="T11" fmla="*/ 29 h 73"/>
                  <a:gd name="T12" fmla="*/ 30 w 46"/>
                  <a:gd name="T13" fmla="*/ 27 h 73"/>
                  <a:gd name="T14" fmla="*/ 33 w 46"/>
                  <a:gd name="T15" fmla="*/ 25 h 73"/>
                  <a:gd name="T16" fmla="*/ 40 w 46"/>
                  <a:gd name="T17" fmla="*/ 14 h 73"/>
                  <a:gd name="T18" fmla="*/ 25 w 46"/>
                  <a:gd name="T19" fmla="*/ 0 h 73"/>
                  <a:gd name="T20" fmla="*/ 10 w 46"/>
                  <a:gd name="T21" fmla="*/ 14 h 73"/>
                  <a:gd name="T22" fmla="*/ 17 w 46"/>
                  <a:gd name="T23" fmla="*/ 25 h 73"/>
                  <a:gd name="T24" fmla="*/ 20 w 46"/>
                  <a:gd name="T25" fmla="*/ 27 h 73"/>
                  <a:gd name="T26" fmla="*/ 17 w 46"/>
                  <a:gd name="T27" fmla="*/ 29 h 73"/>
                  <a:gd name="T28" fmla="*/ 0 w 46"/>
                  <a:gd name="T29" fmla="*/ 56 h 73"/>
                  <a:gd name="T30" fmla="*/ 0 w 46"/>
                  <a:gd name="T31" fmla="*/ 61 h 73"/>
                  <a:gd name="T32" fmla="*/ 25 w 46"/>
                  <a:gd name="T33" fmla="*/ 73 h 73"/>
                  <a:gd name="T34" fmla="*/ 40 w 46"/>
                  <a:gd name="T35" fmla="*/ 69 h 73"/>
                  <a:gd name="T36" fmla="*/ 37 w 46"/>
                  <a:gd name="T3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73">
                    <a:moveTo>
                      <a:pt x="37" y="66"/>
                    </a:moveTo>
                    <a:cubicBezTo>
                      <a:pt x="37" y="66"/>
                      <a:pt x="37" y="66"/>
                      <a:pt x="37" y="66"/>
                    </a:cubicBezTo>
                    <a:cubicBezTo>
                      <a:pt x="37" y="65"/>
                      <a:pt x="37" y="65"/>
                      <a:pt x="37" y="65"/>
                    </a:cubicBezTo>
                    <a:cubicBezTo>
                      <a:pt x="36" y="64"/>
                      <a:pt x="36" y="62"/>
                      <a:pt x="36" y="60"/>
                    </a:cubicBezTo>
                    <a:cubicBezTo>
                      <a:pt x="36" y="52"/>
                      <a:pt x="40" y="44"/>
                      <a:pt x="46" y="40"/>
                    </a:cubicBezTo>
                    <a:cubicBezTo>
                      <a:pt x="43" y="35"/>
                      <a:pt x="38" y="31"/>
                      <a:pt x="33" y="29"/>
                    </a:cubicBezTo>
                    <a:cubicBezTo>
                      <a:pt x="30" y="27"/>
                      <a:pt x="30" y="27"/>
                      <a:pt x="30" y="27"/>
                    </a:cubicBezTo>
                    <a:cubicBezTo>
                      <a:pt x="33" y="25"/>
                      <a:pt x="33" y="25"/>
                      <a:pt x="33" y="25"/>
                    </a:cubicBezTo>
                    <a:cubicBezTo>
                      <a:pt x="37" y="23"/>
                      <a:pt x="40" y="19"/>
                      <a:pt x="40" y="14"/>
                    </a:cubicBezTo>
                    <a:cubicBezTo>
                      <a:pt x="40" y="7"/>
                      <a:pt x="33" y="0"/>
                      <a:pt x="25" y="0"/>
                    </a:cubicBezTo>
                    <a:cubicBezTo>
                      <a:pt x="17" y="0"/>
                      <a:pt x="10" y="7"/>
                      <a:pt x="10" y="14"/>
                    </a:cubicBezTo>
                    <a:cubicBezTo>
                      <a:pt x="10" y="19"/>
                      <a:pt x="13" y="23"/>
                      <a:pt x="17" y="25"/>
                    </a:cubicBezTo>
                    <a:cubicBezTo>
                      <a:pt x="20" y="27"/>
                      <a:pt x="20" y="27"/>
                      <a:pt x="20" y="27"/>
                    </a:cubicBezTo>
                    <a:cubicBezTo>
                      <a:pt x="17" y="29"/>
                      <a:pt x="17" y="29"/>
                      <a:pt x="17" y="29"/>
                    </a:cubicBezTo>
                    <a:cubicBezTo>
                      <a:pt x="7" y="33"/>
                      <a:pt x="0" y="43"/>
                      <a:pt x="0" y="56"/>
                    </a:cubicBezTo>
                    <a:cubicBezTo>
                      <a:pt x="0" y="57"/>
                      <a:pt x="0" y="59"/>
                      <a:pt x="0" y="61"/>
                    </a:cubicBezTo>
                    <a:cubicBezTo>
                      <a:pt x="6" y="68"/>
                      <a:pt x="15" y="73"/>
                      <a:pt x="25" y="73"/>
                    </a:cubicBezTo>
                    <a:cubicBezTo>
                      <a:pt x="30" y="73"/>
                      <a:pt x="35" y="72"/>
                      <a:pt x="40" y="69"/>
                    </a:cubicBezTo>
                    <a:cubicBezTo>
                      <a:pt x="39" y="68"/>
                      <a:pt x="38" y="67"/>
                      <a:pt x="37" y="66"/>
                    </a:cubicBezTo>
                    <a:close/>
                  </a:path>
                </a:pathLst>
              </a:custGeom>
              <a:solidFill>
                <a:srgbClr val="0338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9"/>
              <p:cNvSpPr/>
              <p:nvPr/>
            </p:nvSpPr>
            <p:spPr bwMode="auto">
              <a:xfrm>
                <a:off x="4470401" y="4035426"/>
                <a:ext cx="139700" cy="203200"/>
              </a:xfrm>
              <a:custGeom>
                <a:avLst/>
                <a:gdLst>
                  <a:gd name="T0" fmla="*/ 25 w 37"/>
                  <a:gd name="T1" fmla="*/ 21 h 54"/>
                  <a:gd name="T2" fmla="*/ 21 w 37"/>
                  <a:gd name="T3" fmla="*/ 20 h 54"/>
                  <a:gd name="T4" fmla="*/ 24 w 37"/>
                  <a:gd name="T5" fmla="*/ 18 h 54"/>
                  <a:gd name="T6" fmla="*/ 29 w 37"/>
                  <a:gd name="T7" fmla="*/ 10 h 54"/>
                  <a:gd name="T8" fmla="*/ 18 w 37"/>
                  <a:gd name="T9" fmla="*/ 0 h 54"/>
                  <a:gd name="T10" fmla="*/ 8 w 37"/>
                  <a:gd name="T11" fmla="*/ 10 h 54"/>
                  <a:gd name="T12" fmla="*/ 13 w 37"/>
                  <a:gd name="T13" fmla="*/ 18 h 54"/>
                  <a:gd name="T14" fmla="*/ 16 w 37"/>
                  <a:gd name="T15" fmla="*/ 20 h 54"/>
                  <a:gd name="T16" fmla="*/ 12 w 37"/>
                  <a:gd name="T17" fmla="*/ 21 h 54"/>
                  <a:gd name="T18" fmla="*/ 11 w 37"/>
                  <a:gd name="T19" fmla="*/ 22 h 54"/>
                  <a:gd name="T20" fmla="*/ 9 w 37"/>
                  <a:gd name="T21" fmla="*/ 23 h 54"/>
                  <a:gd name="T22" fmla="*/ 7 w 37"/>
                  <a:gd name="T23" fmla="*/ 24 h 54"/>
                  <a:gd name="T24" fmla="*/ 0 w 37"/>
                  <a:gd name="T25" fmla="*/ 41 h 54"/>
                  <a:gd name="T26" fmla="*/ 0 w 37"/>
                  <a:gd name="T27" fmla="*/ 45 h 54"/>
                  <a:gd name="T28" fmla="*/ 3 w 37"/>
                  <a:gd name="T29" fmla="*/ 48 h 54"/>
                  <a:gd name="T30" fmla="*/ 5 w 37"/>
                  <a:gd name="T31" fmla="*/ 49 h 54"/>
                  <a:gd name="T32" fmla="*/ 6 w 37"/>
                  <a:gd name="T33" fmla="*/ 50 h 54"/>
                  <a:gd name="T34" fmla="*/ 18 w 37"/>
                  <a:gd name="T35" fmla="*/ 54 h 54"/>
                  <a:gd name="T36" fmla="*/ 37 w 37"/>
                  <a:gd name="T37" fmla="*/ 45 h 54"/>
                  <a:gd name="T38" fmla="*/ 37 w 37"/>
                  <a:gd name="T39" fmla="*/ 41 h 54"/>
                  <a:gd name="T40" fmla="*/ 25 w 37"/>
                  <a:gd name="T41"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4">
                    <a:moveTo>
                      <a:pt x="25" y="21"/>
                    </a:moveTo>
                    <a:cubicBezTo>
                      <a:pt x="21" y="20"/>
                      <a:pt x="21" y="20"/>
                      <a:pt x="21" y="20"/>
                    </a:cubicBezTo>
                    <a:cubicBezTo>
                      <a:pt x="24" y="18"/>
                      <a:pt x="24" y="18"/>
                      <a:pt x="24" y="18"/>
                    </a:cubicBezTo>
                    <a:cubicBezTo>
                      <a:pt x="27" y="16"/>
                      <a:pt x="29" y="13"/>
                      <a:pt x="29" y="10"/>
                    </a:cubicBezTo>
                    <a:cubicBezTo>
                      <a:pt x="29" y="5"/>
                      <a:pt x="24" y="0"/>
                      <a:pt x="18" y="0"/>
                    </a:cubicBezTo>
                    <a:cubicBezTo>
                      <a:pt x="12" y="0"/>
                      <a:pt x="8" y="5"/>
                      <a:pt x="8" y="10"/>
                    </a:cubicBezTo>
                    <a:cubicBezTo>
                      <a:pt x="8" y="13"/>
                      <a:pt x="10" y="16"/>
                      <a:pt x="13" y="18"/>
                    </a:cubicBezTo>
                    <a:cubicBezTo>
                      <a:pt x="16" y="20"/>
                      <a:pt x="16" y="20"/>
                      <a:pt x="16" y="20"/>
                    </a:cubicBezTo>
                    <a:cubicBezTo>
                      <a:pt x="12" y="21"/>
                      <a:pt x="12" y="21"/>
                      <a:pt x="12" y="21"/>
                    </a:cubicBezTo>
                    <a:cubicBezTo>
                      <a:pt x="12" y="22"/>
                      <a:pt x="11" y="22"/>
                      <a:pt x="11" y="22"/>
                    </a:cubicBezTo>
                    <a:cubicBezTo>
                      <a:pt x="10" y="22"/>
                      <a:pt x="10" y="23"/>
                      <a:pt x="9" y="23"/>
                    </a:cubicBezTo>
                    <a:cubicBezTo>
                      <a:pt x="8" y="24"/>
                      <a:pt x="8" y="24"/>
                      <a:pt x="7" y="24"/>
                    </a:cubicBezTo>
                    <a:cubicBezTo>
                      <a:pt x="3" y="28"/>
                      <a:pt x="0" y="34"/>
                      <a:pt x="0" y="41"/>
                    </a:cubicBezTo>
                    <a:cubicBezTo>
                      <a:pt x="0" y="43"/>
                      <a:pt x="0" y="44"/>
                      <a:pt x="0" y="45"/>
                    </a:cubicBezTo>
                    <a:cubicBezTo>
                      <a:pt x="1" y="46"/>
                      <a:pt x="2" y="47"/>
                      <a:pt x="3" y="48"/>
                    </a:cubicBezTo>
                    <a:cubicBezTo>
                      <a:pt x="4" y="48"/>
                      <a:pt x="4" y="49"/>
                      <a:pt x="5" y="49"/>
                    </a:cubicBezTo>
                    <a:cubicBezTo>
                      <a:pt x="5" y="50"/>
                      <a:pt x="6" y="50"/>
                      <a:pt x="6" y="50"/>
                    </a:cubicBezTo>
                    <a:cubicBezTo>
                      <a:pt x="10" y="53"/>
                      <a:pt x="14" y="54"/>
                      <a:pt x="18" y="54"/>
                    </a:cubicBezTo>
                    <a:cubicBezTo>
                      <a:pt x="26" y="54"/>
                      <a:pt x="32" y="50"/>
                      <a:pt x="37" y="45"/>
                    </a:cubicBezTo>
                    <a:cubicBezTo>
                      <a:pt x="37" y="44"/>
                      <a:pt x="37" y="43"/>
                      <a:pt x="37" y="41"/>
                    </a:cubicBezTo>
                    <a:cubicBezTo>
                      <a:pt x="37" y="32"/>
                      <a:pt x="32" y="24"/>
                      <a:pt x="25" y="21"/>
                    </a:cubicBezTo>
                    <a:close/>
                  </a:path>
                </a:pathLst>
              </a:custGeom>
              <a:solidFill>
                <a:srgbClr val="48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5653277" y="3619954"/>
            <a:ext cx="782638" cy="782637"/>
            <a:chOff x="5653277" y="3619954"/>
            <a:chExt cx="782638" cy="782637"/>
          </a:xfrm>
        </p:grpSpPr>
        <p:sp>
          <p:nvSpPr>
            <p:cNvPr id="13" name="MH_SubTitle_3"/>
            <p:cNvSpPr/>
            <p:nvPr>
              <p:custDataLst>
                <p:tags r:id="rId2"/>
              </p:custDataLst>
            </p:nvPr>
          </p:nvSpPr>
          <p:spPr>
            <a:xfrm>
              <a:off x="5653277" y="3619954"/>
              <a:ext cx="782638" cy="782637"/>
            </a:xfrm>
            <a:prstGeom prst="ellipse">
              <a:avLst/>
            </a:prstGeom>
            <a:gradFill>
              <a:gsLst>
                <a:gs pos="75000">
                  <a:schemeClr val="bg1"/>
                </a:gs>
                <a:gs pos="0">
                  <a:schemeClr val="bg1">
                    <a:lumMod val="85000"/>
                  </a:schemeClr>
                </a:gs>
              </a:gsLst>
              <a:lin ang="2700000" scaled="0"/>
            </a:gradFill>
            <a:ln w="34925">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A1E0C"/>
                </a:solidFill>
                <a:latin typeface="Impact" panose="020B0806030902050204" pitchFamily="34" charset="0"/>
              </a:endParaRPr>
            </a:p>
          </p:txBody>
        </p:sp>
        <p:sp>
          <p:nvSpPr>
            <p:cNvPr id="22" name="Freeform 175"/>
            <p:cNvSpPr>
              <a:spLocks noEditPoints="1"/>
            </p:cNvSpPr>
            <p:nvPr/>
          </p:nvSpPr>
          <p:spPr bwMode="auto">
            <a:xfrm>
              <a:off x="5918012" y="3848533"/>
              <a:ext cx="254112" cy="336751"/>
            </a:xfrm>
            <a:custGeom>
              <a:avLst/>
              <a:gdLst>
                <a:gd name="T0" fmla="*/ 50 w 52"/>
                <a:gd name="T1" fmla="*/ 34 h 69"/>
                <a:gd name="T2" fmla="*/ 33 w 52"/>
                <a:gd name="T3" fmla="*/ 11 h 69"/>
                <a:gd name="T4" fmla="*/ 32 w 52"/>
                <a:gd name="T5" fmla="*/ 9 h 69"/>
                <a:gd name="T6" fmla="*/ 35 w 52"/>
                <a:gd name="T7" fmla="*/ 4 h 69"/>
                <a:gd name="T8" fmla="*/ 36 w 52"/>
                <a:gd name="T9" fmla="*/ 3 h 69"/>
                <a:gd name="T10" fmla="*/ 36 w 52"/>
                <a:gd name="T11" fmla="*/ 2 h 69"/>
                <a:gd name="T12" fmla="*/ 35 w 52"/>
                <a:gd name="T13" fmla="*/ 2 h 69"/>
                <a:gd name="T14" fmla="*/ 19 w 52"/>
                <a:gd name="T15" fmla="*/ 0 h 69"/>
                <a:gd name="T16" fmla="*/ 16 w 52"/>
                <a:gd name="T17" fmla="*/ 3 h 69"/>
                <a:gd name="T18" fmla="*/ 20 w 52"/>
                <a:gd name="T19" fmla="*/ 9 h 69"/>
                <a:gd name="T20" fmla="*/ 19 w 52"/>
                <a:gd name="T21" fmla="*/ 11 h 69"/>
                <a:gd name="T22" fmla="*/ 2 w 52"/>
                <a:gd name="T23" fmla="*/ 34 h 69"/>
                <a:gd name="T24" fmla="*/ 2 w 52"/>
                <a:gd name="T25" fmla="*/ 63 h 69"/>
                <a:gd name="T26" fmla="*/ 50 w 52"/>
                <a:gd name="T27" fmla="*/ 63 h 69"/>
                <a:gd name="T28" fmla="*/ 50 w 52"/>
                <a:gd name="T29" fmla="*/ 63 h 69"/>
                <a:gd name="T30" fmla="*/ 19 w 52"/>
                <a:gd name="T31" fmla="*/ 6 h 69"/>
                <a:gd name="T32" fmla="*/ 17 w 52"/>
                <a:gd name="T33" fmla="*/ 3 h 69"/>
                <a:gd name="T34" fmla="*/ 19 w 52"/>
                <a:gd name="T35" fmla="*/ 2 h 69"/>
                <a:gd name="T36" fmla="*/ 33 w 52"/>
                <a:gd name="T37" fmla="*/ 4 h 69"/>
                <a:gd name="T38" fmla="*/ 30 w 52"/>
                <a:gd name="T39" fmla="*/ 7 h 69"/>
                <a:gd name="T40" fmla="*/ 19 w 52"/>
                <a:gd name="T41" fmla="*/ 6 h 69"/>
                <a:gd name="T42" fmla="*/ 31 w 52"/>
                <a:gd name="T43" fmla="*/ 11 h 69"/>
                <a:gd name="T44" fmla="*/ 30 w 52"/>
                <a:gd name="T45" fmla="*/ 11 h 69"/>
                <a:gd name="T46" fmla="*/ 21 w 52"/>
                <a:gd name="T47" fmla="*/ 11 h 69"/>
                <a:gd name="T48" fmla="*/ 21 w 52"/>
                <a:gd name="T49" fmla="*/ 11 h 69"/>
                <a:gd name="T50" fmla="*/ 21 w 52"/>
                <a:gd name="T51" fmla="*/ 10 h 69"/>
                <a:gd name="T52" fmla="*/ 29 w 52"/>
                <a:gd name="T53" fmla="*/ 9 h 69"/>
                <a:gd name="T54" fmla="*/ 31 w 52"/>
                <a:gd name="T55" fmla="*/ 10 h 69"/>
                <a:gd name="T56" fmla="*/ 26 w 52"/>
                <a:gd name="T57" fmla="*/ 67 h 69"/>
                <a:gd name="T58" fmla="*/ 1 w 52"/>
                <a:gd name="T59" fmla="*/ 52 h 69"/>
                <a:gd name="T60" fmla="*/ 4 w 52"/>
                <a:gd name="T61" fmla="*/ 34 h 69"/>
                <a:gd name="T62" fmla="*/ 20 w 52"/>
                <a:gd name="T63" fmla="*/ 13 h 69"/>
                <a:gd name="T64" fmla="*/ 48 w 52"/>
                <a:gd name="T65" fmla="*/ 34 h 69"/>
                <a:gd name="T66" fmla="*/ 48 w 52"/>
                <a:gd name="T67" fmla="*/ 34 h 69"/>
                <a:gd name="T68" fmla="*/ 51 w 52"/>
                <a:gd name="T69" fmla="*/ 52 h 69"/>
                <a:gd name="T70" fmla="*/ 27 w 52"/>
                <a:gd name="T71" fmla="*/ 36 h 69"/>
                <a:gd name="T72" fmla="*/ 30 w 52"/>
                <a:gd name="T73" fmla="*/ 28 h 69"/>
                <a:gd name="T74" fmla="*/ 32 w 52"/>
                <a:gd name="T75" fmla="*/ 34 h 69"/>
                <a:gd name="T76" fmla="*/ 34 w 52"/>
                <a:gd name="T77" fmla="*/ 27 h 69"/>
                <a:gd name="T78" fmla="*/ 27 w 52"/>
                <a:gd name="T79" fmla="*/ 24 h 69"/>
                <a:gd name="T80" fmla="*/ 24 w 52"/>
                <a:gd name="T81" fmla="*/ 22 h 69"/>
                <a:gd name="T82" fmla="*/ 24 w 52"/>
                <a:gd name="T83" fmla="*/ 24 h 69"/>
                <a:gd name="T84" fmla="*/ 16 w 52"/>
                <a:gd name="T85" fmla="*/ 32 h 69"/>
                <a:gd name="T86" fmla="*/ 24 w 52"/>
                <a:gd name="T87" fmla="*/ 43 h 69"/>
                <a:gd name="T88" fmla="*/ 19 w 52"/>
                <a:gd name="T89" fmla="*/ 45 h 69"/>
                <a:gd name="T90" fmla="*/ 17 w 52"/>
                <a:gd name="T91" fmla="*/ 45 h 69"/>
                <a:gd name="T92" fmla="*/ 16 w 52"/>
                <a:gd name="T93" fmla="*/ 52 h 69"/>
                <a:gd name="T94" fmla="*/ 24 w 52"/>
                <a:gd name="T95" fmla="*/ 59 h 69"/>
                <a:gd name="T96" fmla="*/ 27 w 52"/>
                <a:gd name="T97" fmla="*/ 55 h 69"/>
                <a:gd name="T98" fmla="*/ 36 w 52"/>
                <a:gd name="T99" fmla="*/ 47 h 69"/>
                <a:gd name="T100" fmla="*/ 27 w 52"/>
                <a:gd name="T101" fmla="*/ 36 h 69"/>
                <a:gd name="T102" fmla="*/ 21 w 52"/>
                <a:gd name="T103" fmla="*/ 30 h 69"/>
                <a:gd name="T104" fmla="*/ 24 w 52"/>
                <a:gd name="T105" fmla="*/ 26 h 69"/>
                <a:gd name="T106" fmla="*/ 30 w 52"/>
                <a:gd name="T107" fmla="*/ 52 h 69"/>
                <a:gd name="T108" fmla="*/ 27 w 52"/>
                <a:gd name="T109" fmla="*/ 44 h 69"/>
                <a:gd name="T110" fmla="*/ 31 w 52"/>
                <a:gd name="T11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69">
                  <a:moveTo>
                    <a:pt x="52" y="52"/>
                  </a:moveTo>
                  <a:cubicBezTo>
                    <a:pt x="52" y="44"/>
                    <a:pt x="50" y="35"/>
                    <a:pt x="50" y="34"/>
                  </a:cubicBezTo>
                  <a:cubicBezTo>
                    <a:pt x="50" y="24"/>
                    <a:pt x="42" y="16"/>
                    <a:pt x="32" y="12"/>
                  </a:cubicBezTo>
                  <a:cubicBezTo>
                    <a:pt x="33" y="11"/>
                    <a:pt x="33" y="11"/>
                    <a:pt x="33" y="11"/>
                  </a:cubicBezTo>
                  <a:cubicBezTo>
                    <a:pt x="33" y="10"/>
                    <a:pt x="33" y="10"/>
                    <a:pt x="33" y="10"/>
                  </a:cubicBezTo>
                  <a:cubicBezTo>
                    <a:pt x="33" y="9"/>
                    <a:pt x="32" y="9"/>
                    <a:pt x="32" y="9"/>
                  </a:cubicBezTo>
                  <a:cubicBezTo>
                    <a:pt x="32" y="8"/>
                    <a:pt x="33" y="7"/>
                    <a:pt x="34" y="6"/>
                  </a:cubicBezTo>
                  <a:cubicBezTo>
                    <a:pt x="34" y="5"/>
                    <a:pt x="35" y="4"/>
                    <a:pt x="35" y="4"/>
                  </a:cubicBezTo>
                  <a:cubicBezTo>
                    <a:pt x="36" y="3"/>
                    <a:pt x="36" y="3"/>
                    <a:pt x="36" y="3"/>
                  </a:cubicBezTo>
                  <a:cubicBezTo>
                    <a:pt x="36" y="3"/>
                    <a:pt x="36" y="3"/>
                    <a:pt x="36" y="3"/>
                  </a:cubicBezTo>
                  <a:cubicBezTo>
                    <a:pt x="36" y="3"/>
                    <a:pt x="36" y="3"/>
                    <a:pt x="36" y="2"/>
                  </a:cubicBezTo>
                  <a:cubicBezTo>
                    <a:pt x="36" y="2"/>
                    <a:pt x="36" y="2"/>
                    <a:pt x="36" y="2"/>
                  </a:cubicBezTo>
                  <a:cubicBezTo>
                    <a:pt x="36" y="1"/>
                    <a:pt x="36" y="1"/>
                    <a:pt x="36" y="1"/>
                  </a:cubicBezTo>
                  <a:cubicBezTo>
                    <a:pt x="35" y="1"/>
                    <a:pt x="35" y="1"/>
                    <a:pt x="35" y="2"/>
                  </a:cubicBezTo>
                  <a:cubicBezTo>
                    <a:pt x="34" y="2"/>
                    <a:pt x="33" y="2"/>
                    <a:pt x="32" y="2"/>
                  </a:cubicBezTo>
                  <a:cubicBezTo>
                    <a:pt x="28" y="2"/>
                    <a:pt x="23" y="0"/>
                    <a:pt x="19" y="0"/>
                  </a:cubicBezTo>
                  <a:cubicBezTo>
                    <a:pt x="18" y="0"/>
                    <a:pt x="16" y="0"/>
                    <a:pt x="16" y="2"/>
                  </a:cubicBezTo>
                  <a:cubicBezTo>
                    <a:pt x="16" y="3"/>
                    <a:pt x="16" y="3"/>
                    <a:pt x="16" y="3"/>
                  </a:cubicBezTo>
                  <a:cubicBezTo>
                    <a:pt x="16" y="3"/>
                    <a:pt x="16" y="4"/>
                    <a:pt x="16" y="5"/>
                  </a:cubicBezTo>
                  <a:cubicBezTo>
                    <a:pt x="18" y="6"/>
                    <a:pt x="19" y="8"/>
                    <a:pt x="20" y="9"/>
                  </a:cubicBezTo>
                  <a:cubicBezTo>
                    <a:pt x="20" y="9"/>
                    <a:pt x="19" y="9"/>
                    <a:pt x="19" y="10"/>
                  </a:cubicBezTo>
                  <a:cubicBezTo>
                    <a:pt x="19" y="11"/>
                    <a:pt x="19" y="11"/>
                    <a:pt x="19" y="11"/>
                  </a:cubicBezTo>
                  <a:cubicBezTo>
                    <a:pt x="19" y="12"/>
                    <a:pt x="19" y="12"/>
                    <a:pt x="19" y="12"/>
                  </a:cubicBezTo>
                  <a:cubicBezTo>
                    <a:pt x="10" y="16"/>
                    <a:pt x="2" y="24"/>
                    <a:pt x="2" y="34"/>
                  </a:cubicBezTo>
                  <a:cubicBezTo>
                    <a:pt x="2" y="35"/>
                    <a:pt x="0" y="44"/>
                    <a:pt x="0" y="52"/>
                  </a:cubicBezTo>
                  <a:cubicBezTo>
                    <a:pt x="0" y="57"/>
                    <a:pt x="0" y="61"/>
                    <a:pt x="2" y="63"/>
                  </a:cubicBezTo>
                  <a:cubicBezTo>
                    <a:pt x="7" y="67"/>
                    <a:pt x="16" y="69"/>
                    <a:pt x="26" y="69"/>
                  </a:cubicBezTo>
                  <a:cubicBezTo>
                    <a:pt x="36" y="69"/>
                    <a:pt x="45" y="67"/>
                    <a:pt x="50" y="63"/>
                  </a:cubicBezTo>
                  <a:cubicBezTo>
                    <a:pt x="49" y="62"/>
                    <a:pt x="49" y="62"/>
                    <a:pt x="49" y="62"/>
                  </a:cubicBezTo>
                  <a:cubicBezTo>
                    <a:pt x="50" y="63"/>
                    <a:pt x="50" y="63"/>
                    <a:pt x="50" y="63"/>
                  </a:cubicBezTo>
                  <a:cubicBezTo>
                    <a:pt x="52" y="61"/>
                    <a:pt x="52" y="57"/>
                    <a:pt x="52" y="52"/>
                  </a:cubicBezTo>
                  <a:close/>
                  <a:moveTo>
                    <a:pt x="19" y="6"/>
                  </a:moveTo>
                  <a:cubicBezTo>
                    <a:pt x="19" y="5"/>
                    <a:pt x="18" y="4"/>
                    <a:pt x="18" y="4"/>
                  </a:cubicBezTo>
                  <a:cubicBezTo>
                    <a:pt x="17" y="3"/>
                    <a:pt x="17" y="3"/>
                    <a:pt x="17" y="3"/>
                  </a:cubicBezTo>
                  <a:cubicBezTo>
                    <a:pt x="17" y="3"/>
                    <a:pt x="17" y="3"/>
                    <a:pt x="17" y="3"/>
                  </a:cubicBezTo>
                  <a:cubicBezTo>
                    <a:pt x="18" y="2"/>
                    <a:pt x="18" y="2"/>
                    <a:pt x="19" y="2"/>
                  </a:cubicBezTo>
                  <a:cubicBezTo>
                    <a:pt x="22" y="2"/>
                    <a:pt x="28" y="4"/>
                    <a:pt x="32" y="4"/>
                  </a:cubicBezTo>
                  <a:cubicBezTo>
                    <a:pt x="32" y="4"/>
                    <a:pt x="33" y="4"/>
                    <a:pt x="33" y="4"/>
                  </a:cubicBezTo>
                  <a:cubicBezTo>
                    <a:pt x="33" y="4"/>
                    <a:pt x="33" y="5"/>
                    <a:pt x="32" y="5"/>
                  </a:cubicBezTo>
                  <a:cubicBezTo>
                    <a:pt x="31" y="6"/>
                    <a:pt x="31" y="7"/>
                    <a:pt x="30" y="7"/>
                  </a:cubicBezTo>
                  <a:cubicBezTo>
                    <a:pt x="22" y="7"/>
                    <a:pt x="22" y="7"/>
                    <a:pt x="22" y="7"/>
                  </a:cubicBezTo>
                  <a:cubicBezTo>
                    <a:pt x="21" y="7"/>
                    <a:pt x="20" y="6"/>
                    <a:pt x="19" y="6"/>
                  </a:cubicBezTo>
                  <a:close/>
                  <a:moveTo>
                    <a:pt x="31" y="10"/>
                  </a:moveTo>
                  <a:cubicBezTo>
                    <a:pt x="31" y="11"/>
                    <a:pt x="31" y="11"/>
                    <a:pt x="31" y="11"/>
                  </a:cubicBezTo>
                  <a:cubicBezTo>
                    <a:pt x="31" y="11"/>
                    <a:pt x="31" y="11"/>
                    <a:pt x="31" y="11"/>
                  </a:cubicBezTo>
                  <a:cubicBezTo>
                    <a:pt x="31" y="11"/>
                    <a:pt x="31" y="11"/>
                    <a:pt x="30" y="11"/>
                  </a:cubicBezTo>
                  <a:cubicBezTo>
                    <a:pt x="22" y="11"/>
                    <a:pt x="22" y="11"/>
                    <a:pt x="22" y="11"/>
                  </a:cubicBezTo>
                  <a:cubicBezTo>
                    <a:pt x="21" y="11"/>
                    <a:pt x="21" y="11"/>
                    <a:pt x="21" y="11"/>
                  </a:cubicBezTo>
                  <a:cubicBezTo>
                    <a:pt x="21" y="11"/>
                    <a:pt x="21" y="11"/>
                    <a:pt x="21" y="11"/>
                  </a:cubicBezTo>
                  <a:cubicBezTo>
                    <a:pt x="21" y="11"/>
                    <a:pt x="21" y="11"/>
                    <a:pt x="21" y="11"/>
                  </a:cubicBezTo>
                  <a:cubicBezTo>
                    <a:pt x="21" y="10"/>
                    <a:pt x="21" y="10"/>
                    <a:pt x="21" y="10"/>
                  </a:cubicBezTo>
                  <a:cubicBezTo>
                    <a:pt x="21" y="10"/>
                    <a:pt x="21" y="10"/>
                    <a:pt x="21" y="10"/>
                  </a:cubicBezTo>
                  <a:cubicBezTo>
                    <a:pt x="21" y="10"/>
                    <a:pt x="22" y="9"/>
                    <a:pt x="23" y="9"/>
                  </a:cubicBezTo>
                  <a:cubicBezTo>
                    <a:pt x="29" y="9"/>
                    <a:pt x="29" y="9"/>
                    <a:pt x="29" y="9"/>
                  </a:cubicBezTo>
                  <a:cubicBezTo>
                    <a:pt x="30" y="9"/>
                    <a:pt x="31" y="10"/>
                    <a:pt x="31" y="10"/>
                  </a:cubicBezTo>
                  <a:cubicBezTo>
                    <a:pt x="31" y="10"/>
                    <a:pt x="31" y="10"/>
                    <a:pt x="31" y="10"/>
                  </a:cubicBezTo>
                  <a:close/>
                  <a:moveTo>
                    <a:pt x="49" y="61"/>
                  </a:moveTo>
                  <a:cubicBezTo>
                    <a:pt x="45" y="65"/>
                    <a:pt x="35" y="67"/>
                    <a:pt x="26" y="67"/>
                  </a:cubicBezTo>
                  <a:cubicBezTo>
                    <a:pt x="17" y="67"/>
                    <a:pt x="7" y="65"/>
                    <a:pt x="3" y="61"/>
                  </a:cubicBezTo>
                  <a:cubicBezTo>
                    <a:pt x="2" y="60"/>
                    <a:pt x="1" y="57"/>
                    <a:pt x="1" y="52"/>
                  </a:cubicBezTo>
                  <a:cubicBezTo>
                    <a:pt x="1" y="44"/>
                    <a:pt x="4" y="34"/>
                    <a:pt x="4" y="34"/>
                  </a:cubicBezTo>
                  <a:cubicBezTo>
                    <a:pt x="4" y="34"/>
                    <a:pt x="4" y="34"/>
                    <a:pt x="4" y="34"/>
                  </a:cubicBezTo>
                  <a:cubicBezTo>
                    <a:pt x="4" y="34"/>
                    <a:pt x="4" y="34"/>
                    <a:pt x="4" y="34"/>
                  </a:cubicBezTo>
                  <a:cubicBezTo>
                    <a:pt x="4" y="25"/>
                    <a:pt x="11" y="17"/>
                    <a:pt x="20" y="13"/>
                  </a:cubicBezTo>
                  <a:cubicBezTo>
                    <a:pt x="32" y="13"/>
                    <a:pt x="32" y="13"/>
                    <a:pt x="32" y="13"/>
                  </a:cubicBezTo>
                  <a:cubicBezTo>
                    <a:pt x="41" y="17"/>
                    <a:pt x="48" y="25"/>
                    <a:pt x="48" y="34"/>
                  </a:cubicBezTo>
                  <a:cubicBezTo>
                    <a:pt x="48" y="34"/>
                    <a:pt x="48" y="34"/>
                    <a:pt x="48" y="34"/>
                  </a:cubicBezTo>
                  <a:cubicBezTo>
                    <a:pt x="48" y="34"/>
                    <a:pt x="48" y="34"/>
                    <a:pt x="48" y="34"/>
                  </a:cubicBezTo>
                  <a:cubicBezTo>
                    <a:pt x="48" y="34"/>
                    <a:pt x="49" y="36"/>
                    <a:pt x="49" y="40"/>
                  </a:cubicBezTo>
                  <a:cubicBezTo>
                    <a:pt x="50" y="44"/>
                    <a:pt x="51" y="48"/>
                    <a:pt x="51" y="52"/>
                  </a:cubicBezTo>
                  <a:cubicBezTo>
                    <a:pt x="51" y="57"/>
                    <a:pt x="50" y="60"/>
                    <a:pt x="49" y="61"/>
                  </a:cubicBezTo>
                  <a:close/>
                  <a:moveTo>
                    <a:pt x="27" y="36"/>
                  </a:moveTo>
                  <a:cubicBezTo>
                    <a:pt x="27" y="26"/>
                    <a:pt x="27" y="26"/>
                    <a:pt x="27" y="26"/>
                  </a:cubicBezTo>
                  <a:cubicBezTo>
                    <a:pt x="28" y="26"/>
                    <a:pt x="29" y="27"/>
                    <a:pt x="30" y="28"/>
                  </a:cubicBezTo>
                  <a:cubicBezTo>
                    <a:pt x="31" y="29"/>
                    <a:pt x="32" y="31"/>
                    <a:pt x="32" y="33"/>
                  </a:cubicBezTo>
                  <a:cubicBezTo>
                    <a:pt x="32" y="34"/>
                    <a:pt x="32" y="34"/>
                    <a:pt x="32" y="34"/>
                  </a:cubicBezTo>
                  <a:cubicBezTo>
                    <a:pt x="34" y="34"/>
                    <a:pt x="34" y="34"/>
                    <a:pt x="34" y="34"/>
                  </a:cubicBezTo>
                  <a:cubicBezTo>
                    <a:pt x="34" y="27"/>
                    <a:pt x="34" y="27"/>
                    <a:pt x="34" y="27"/>
                  </a:cubicBezTo>
                  <a:cubicBezTo>
                    <a:pt x="34" y="27"/>
                    <a:pt x="34" y="27"/>
                    <a:pt x="34" y="27"/>
                  </a:cubicBezTo>
                  <a:cubicBezTo>
                    <a:pt x="32" y="25"/>
                    <a:pt x="30" y="24"/>
                    <a:pt x="27" y="24"/>
                  </a:cubicBezTo>
                  <a:cubicBezTo>
                    <a:pt x="27" y="22"/>
                    <a:pt x="27" y="22"/>
                    <a:pt x="27" y="22"/>
                  </a:cubicBezTo>
                  <a:cubicBezTo>
                    <a:pt x="24" y="22"/>
                    <a:pt x="24" y="22"/>
                    <a:pt x="24" y="22"/>
                  </a:cubicBezTo>
                  <a:cubicBezTo>
                    <a:pt x="24" y="22"/>
                    <a:pt x="24" y="22"/>
                    <a:pt x="24" y="22"/>
                  </a:cubicBezTo>
                  <a:cubicBezTo>
                    <a:pt x="24" y="24"/>
                    <a:pt x="24" y="24"/>
                    <a:pt x="24" y="24"/>
                  </a:cubicBezTo>
                  <a:cubicBezTo>
                    <a:pt x="22" y="24"/>
                    <a:pt x="20" y="25"/>
                    <a:pt x="19" y="26"/>
                  </a:cubicBezTo>
                  <a:cubicBezTo>
                    <a:pt x="17" y="28"/>
                    <a:pt x="16" y="30"/>
                    <a:pt x="16" y="32"/>
                  </a:cubicBezTo>
                  <a:cubicBezTo>
                    <a:pt x="16" y="34"/>
                    <a:pt x="17" y="35"/>
                    <a:pt x="18" y="37"/>
                  </a:cubicBezTo>
                  <a:cubicBezTo>
                    <a:pt x="19" y="38"/>
                    <a:pt x="21" y="40"/>
                    <a:pt x="24" y="43"/>
                  </a:cubicBezTo>
                  <a:cubicBezTo>
                    <a:pt x="24" y="53"/>
                    <a:pt x="24" y="53"/>
                    <a:pt x="24" y="53"/>
                  </a:cubicBezTo>
                  <a:cubicBezTo>
                    <a:pt x="21" y="52"/>
                    <a:pt x="19" y="50"/>
                    <a:pt x="19" y="45"/>
                  </a:cubicBezTo>
                  <a:cubicBezTo>
                    <a:pt x="19" y="45"/>
                    <a:pt x="19" y="45"/>
                    <a:pt x="19" y="45"/>
                  </a:cubicBezTo>
                  <a:cubicBezTo>
                    <a:pt x="17" y="45"/>
                    <a:pt x="17" y="45"/>
                    <a:pt x="17" y="45"/>
                  </a:cubicBezTo>
                  <a:cubicBezTo>
                    <a:pt x="16" y="52"/>
                    <a:pt x="16" y="52"/>
                    <a:pt x="16" y="52"/>
                  </a:cubicBezTo>
                  <a:cubicBezTo>
                    <a:pt x="16" y="52"/>
                    <a:pt x="16" y="52"/>
                    <a:pt x="16" y="52"/>
                  </a:cubicBezTo>
                  <a:cubicBezTo>
                    <a:pt x="18" y="54"/>
                    <a:pt x="21" y="55"/>
                    <a:pt x="24" y="55"/>
                  </a:cubicBezTo>
                  <a:cubicBezTo>
                    <a:pt x="24" y="59"/>
                    <a:pt x="24" y="59"/>
                    <a:pt x="24" y="59"/>
                  </a:cubicBezTo>
                  <a:cubicBezTo>
                    <a:pt x="27" y="59"/>
                    <a:pt x="27" y="59"/>
                    <a:pt x="27" y="59"/>
                  </a:cubicBezTo>
                  <a:cubicBezTo>
                    <a:pt x="27" y="55"/>
                    <a:pt x="27" y="55"/>
                    <a:pt x="27" y="55"/>
                  </a:cubicBezTo>
                  <a:cubicBezTo>
                    <a:pt x="29" y="55"/>
                    <a:pt x="32" y="55"/>
                    <a:pt x="33" y="53"/>
                  </a:cubicBezTo>
                  <a:cubicBezTo>
                    <a:pt x="35" y="52"/>
                    <a:pt x="36" y="50"/>
                    <a:pt x="36" y="47"/>
                  </a:cubicBezTo>
                  <a:cubicBezTo>
                    <a:pt x="36" y="45"/>
                    <a:pt x="35" y="43"/>
                    <a:pt x="34" y="42"/>
                  </a:cubicBezTo>
                  <a:cubicBezTo>
                    <a:pt x="33" y="40"/>
                    <a:pt x="30" y="38"/>
                    <a:pt x="27" y="36"/>
                  </a:cubicBezTo>
                  <a:close/>
                  <a:moveTo>
                    <a:pt x="24" y="34"/>
                  </a:moveTo>
                  <a:cubicBezTo>
                    <a:pt x="22" y="32"/>
                    <a:pt x="21" y="31"/>
                    <a:pt x="21" y="30"/>
                  </a:cubicBezTo>
                  <a:cubicBezTo>
                    <a:pt x="21" y="29"/>
                    <a:pt x="21" y="28"/>
                    <a:pt x="22" y="27"/>
                  </a:cubicBezTo>
                  <a:cubicBezTo>
                    <a:pt x="23" y="27"/>
                    <a:pt x="23" y="26"/>
                    <a:pt x="24" y="26"/>
                  </a:cubicBezTo>
                  <a:lnTo>
                    <a:pt x="24" y="34"/>
                  </a:lnTo>
                  <a:close/>
                  <a:moveTo>
                    <a:pt x="30" y="52"/>
                  </a:moveTo>
                  <a:cubicBezTo>
                    <a:pt x="29" y="52"/>
                    <a:pt x="28" y="53"/>
                    <a:pt x="27" y="53"/>
                  </a:cubicBezTo>
                  <a:cubicBezTo>
                    <a:pt x="27" y="44"/>
                    <a:pt x="27" y="44"/>
                    <a:pt x="27" y="44"/>
                  </a:cubicBezTo>
                  <a:cubicBezTo>
                    <a:pt x="28" y="45"/>
                    <a:pt x="29" y="46"/>
                    <a:pt x="30" y="47"/>
                  </a:cubicBezTo>
                  <a:cubicBezTo>
                    <a:pt x="31" y="48"/>
                    <a:pt x="31" y="48"/>
                    <a:pt x="31" y="49"/>
                  </a:cubicBezTo>
                  <a:cubicBezTo>
                    <a:pt x="31" y="50"/>
                    <a:pt x="31" y="51"/>
                    <a:pt x="30" y="52"/>
                  </a:cubicBezTo>
                  <a:close/>
                </a:path>
              </a:pathLst>
            </a:custGeom>
            <a:solidFill>
              <a:srgbClr val="0338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9656865" y="3619954"/>
            <a:ext cx="782638" cy="782637"/>
            <a:chOff x="9656865" y="3619954"/>
            <a:chExt cx="782638" cy="782637"/>
          </a:xfrm>
        </p:grpSpPr>
        <p:sp>
          <p:nvSpPr>
            <p:cNvPr id="15" name="MH_SubTitle_3"/>
            <p:cNvSpPr/>
            <p:nvPr>
              <p:custDataLst>
                <p:tags r:id="rId1"/>
              </p:custDataLst>
            </p:nvPr>
          </p:nvSpPr>
          <p:spPr>
            <a:xfrm>
              <a:off x="9656865" y="3619954"/>
              <a:ext cx="782638" cy="782637"/>
            </a:xfrm>
            <a:prstGeom prst="ellipse">
              <a:avLst/>
            </a:prstGeom>
            <a:gradFill>
              <a:gsLst>
                <a:gs pos="75000">
                  <a:schemeClr val="bg1"/>
                </a:gs>
                <a:gs pos="0">
                  <a:schemeClr val="bg1">
                    <a:lumMod val="85000"/>
                  </a:schemeClr>
                </a:gs>
              </a:gsLst>
              <a:lin ang="2700000" scaled="0"/>
            </a:gradFill>
            <a:ln w="34925">
              <a:gradFill>
                <a:gsLst>
                  <a:gs pos="25000">
                    <a:schemeClr val="bg1"/>
                  </a:gs>
                  <a:gs pos="100000">
                    <a:schemeClr val="bg1">
                      <a:lumMod val="85000"/>
                    </a:schemeClr>
                  </a:gs>
                </a:gsLst>
                <a:lin ang="2700000" scaled="0"/>
              </a:gradFill>
            </a:ln>
            <a:effectLst>
              <a:outerShdw blurRad="63500" dist="76200" dir="42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A1E0C"/>
                </a:solidFill>
                <a:latin typeface="Impact" panose="020B0806030902050204" pitchFamily="34" charset="0"/>
              </a:endParaRPr>
            </a:p>
          </p:txBody>
        </p:sp>
        <p:sp>
          <p:nvSpPr>
            <p:cNvPr id="24" name="Freeform 88"/>
            <p:cNvSpPr>
              <a:spLocks noEditPoints="1"/>
            </p:cNvSpPr>
            <p:nvPr/>
          </p:nvSpPr>
          <p:spPr bwMode="auto">
            <a:xfrm>
              <a:off x="9900275" y="3835274"/>
              <a:ext cx="368884" cy="350010"/>
            </a:xfrm>
            <a:custGeom>
              <a:avLst/>
              <a:gdLst>
                <a:gd name="T0" fmla="*/ 73 w 91"/>
                <a:gd name="T1" fmla="*/ 7 h 86"/>
                <a:gd name="T2" fmla="*/ 64 w 91"/>
                <a:gd name="T3" fmla="*/ 22 h 86"/>
                <a:gd name="T4" fmla="*/ 63 w 91"/>
                <a:gd name="T5" fmla="*/ 21 h 86"/>
                <a:gd name="T6" fmla="*/ 31 w 91"/>
                <a:gd name="T7" fmla="*/ 21 h 86"/>
                <a:gd name="T8" fmla="*/ 5 w 91"/>
                <a:gd name="T9" fmla="*/ 63 h 86"/>
                <a:gd name="T10" fmla="*/ 39 w 91"/>
                <a:gd name="T11" fmla="*/ 82 h 86"/>
                <a:gd name="T12" fmla="*/ 73 w 91"/>
                <a:gd name="T13" fmla="*/ 39 h 86"/>
                <a:gd name="T14" fmla="*/ 65 w 91"/>
                <a:gd name="T15" fmla="*/ 23 h 86"/>
                <a:gd name="T16" fmla="*/ 84 w 91"/>
                <a:gd name="T17" fmla="*/ 13 h 86"/>
                <a:gd name="T18" fmla="*/ 87 w 91"/>
                <a:gd name="T19" fmla="*/ 9 h 86"/>
                <a:gd name="T20" fmla="*/ 24 w 91"/>
                <a:gd name="T21" fmla="*/ 40 h 86"/>
                <a:gd name="T22" fmla="*/ 35 w 91"/>
                <a:gd name="T23" fmla="*/ 39 h 86"/>
                <a:gd name="T24" fmla="*/ 23 w 91"/>
                <a:gd name="T25" fmla="*/ 51 h 86"/>
                <a:gd name="T26" fmla="*/ 38 w 91"/>
                <a:gd name="T27" fmla="*/ 70 h 86"/>
                <a:gd name="T28" fmla="*/ 29 w 91"/>
                <a:gd name="T29" fmla="*/ 61 h 86"/>
                <a:gd name="T30" fmla="*/ 39 w 91"/>
                <a:gd name="T31" fmla="*/ 60 h 86"/>
                <a:gd name="T32" fmla="*/ 37 w 91"/>
                <a:gd name="T33" fmla="*/ 55 h 86"/>
                <a:gd name="T34" fmla="*/ 15 w 91"/>
                <a:gd name="T35" fmla="*/ 59 h 86"/>
                <a:gd name="T36" fmla="*/ 35 w 91"/>
                <a:gd name="T37" fmla="*/ 53 h 86"/>
                <a:gd name="T38" fmla="*/ 37 w 91"/>
                <a:gd name="T39" fmla="*/ 55 h 86"/>
                <a:gd name="T40" fmla="*/ 52 w 91"/>
                <a:gd name="T41" fmla="*/ 34 h 86"/>
                <a:gd name="T42" fmla="*/ 59 w 91"/>
                <a:gd name="T43" fmla="*/ 27 h 86"/>
                <a:gd name="T44" fmla="*/ 85 w 91"/>
                <a:gd name="T45" fmla="*/ 10 h 86"/>
                <a:gd name="T46" fmla="*/ 83 w 91"/>
                <a:gd name="T47" fmla="*/ 12 h 86"/>
                <a:gd name="T48" fmla="*/ 68 w 91"/>
                <a:gd name="T49" fmla="*/ 14 h 86"/>
                <a:gd name="T50" fmla="*/ 78 w 91"/>
                <a:gd name="T51" fmla="*/ 4 h 86"/>
                <a:gd name="T52" fmla="*/ 31 w 91"/>
                <a:gd name="T53" fmla="*/ 63 h 86"/>
                <a:gd name="T54" fmla="*/ 36 w 91"/>
                <a:gd name="T55" fmla="*/ 68 h 86"/>
                <a:gd name="T56" fmla="*/ 38 w 91"/>
                <a:gd name="T57" fmla="*/ 61 h 86"/>
                <a:gd name="T58" fmla="*/ 31 w 91"/>
                <a:gd name="T59" fmla="*/ 47 h 86"/>
                <a:gd name="T60" fmla="*/ 33 w 91"/>
                <a:gd name="T61" fmla="*/ 41 h 86"/>
                <a:gd name="T62" fmla="*/ 25 w 91"/>
                <a:gd name="T63" fmla="*/ 4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86">
                  <a:moveTo>
                    <a:pt x="78" y="4"/>
                  </a:moveTo>
                  <a:cubicBezTo>
                    <a:pt x="75" y="5"/>
                    <a:pt x="75" y="5"/>
                    <a:pt x="73" y="7"/>
                  </a:cubicBezTo>
                  <a:cubicBezTo>
                    <a:pt x="70" y="9"/>
                    <a:pt x="68" y="12"/>
                    <a:pt x="67" y="13"/>
                  </a:cubicBezTo>
                  <a:cubicBezTo>
                    <a:pt x="66" y="16"/>
                    <a:pt x="65" y="19"/>
                    <a:pt x="64" y="22"/>
                  </a:cubicBezTo>
                  <a:cubicBezTo>
                    <a:pt x="64" y="22"/>
                    <a:pt x="64" y="22"/>
                    <a:pt x="64" y="22"/>
                  </a:cubicBezTo>
                  <a:cubicBezTo>
                    <a:pt x="63" y="21"/>
                    <a:pt x="63" y="21"/>
                    <a:pt x="63" y="21"/>
                  </a:cubicBezTo>
                  <a:cubicBezTo>
                    <a:pt x="59" y="17"/>
                    <a:pt x="52" y="13"/>
                    <a:pt x="47" y="13"/>
                  </a:cubicBezTo>
                  <a:cubicBezTo>
                    <a:pt x="42" y="13"/>
                    <a:pt x="35" y="17"/>
                    <a:pt x="31" y="21"/>
                  </a:cubicBezTo>
                  <a:cubicBezTo>
                    <a:pt x="5" y="47"/>
                    <a:pt x="5" y="47"/>
                    <a:pt x="5" y="47"/>
                  </a:cubicBezTo>
                  <a:cubicBezTo>
                    <a:pt x="0" y="52"/>
                    <a:pt x="0" y="58"/>
                    <a:pt x="5" y="63"/>
                  </a:cubicBezTo>
                  <a:cubicBezTo>
                    <a:pt x="24" y="82"/>
                    <a:pt x="24" y="82"/>
                    <a:pt x="24" y="82"/>
                  </a:cubicBezTo>
                  <a:cubicBezTo>
                    <a:pt x="28" y="86"/>
                    <a:pt x="35" y="86"/>
                    <a:pt x="39" y="82"/>
                  </a:cubicBezTo>
                  <a:cubicBezTo>
                    <a:pt x="65" y="56"/>
                    <a:pt x="65" y="56"/>
                    <a:pt x="65" y="56"/>
                  </a:cubicBezTo>
                  <a:cubicBezTo>
                    <a:pt x="69" y="51"/>
                    <a:pt x="73" y="44"/>
                    <a:pt x="73" y="39"/>
                  </a:cubicBezTo>
                  <a:cubicBezTo>
                    <a:pt x="73" y="35"/>
                    <a:pt x="69" y="27"/>
                    <a:pt x="65" y="23"/>
                  </a:cubicBezTo>
                  <a:cubicBezTo>
                    <a:pt x="65" y="23"/>
                    <a:pt x="65" y="23"/>
                    <a:pt x="65" y="23"/>
                  </a:cubicBezTo>
                  <a:cubicBezTo>
                    <a:pt x="65" y="23"/>
                    <a:pt x="65" y="23"/>
                    <a:pt x="65" y="23"/>
                  </a:cubicBezTo>
                  <a:cubicBezTo>
                    <a:pt x="72" y="21"/>
                    <a:pt x="79" y="18"/>
                    <a:pt x="84" y="13"/>
                  </a:cubicBezTo>
                  <a:cubicBezTo>
                    <a:pt x="84" y="12"/>
                    <a:pt x="84" y="12"/>
                    <a:pt x="84" y="12"/>
                  </a:cubicBezTo>
                  <a:cubicBezTo>
                    <a:pt x="85" y="11"/>
                    <a:pt x="85" y="11"/>
                    <a:pt x="87" y="9"/>
                  </a:cubicBezTo>
                  <a:cubicBezTo>
                    <a:pt x="91" y="3"/>
                    <a:pt x="83" y="1"/>
                    <a:pt x="78" y="4"/>
                  </a:cubicBezTo>
                  <a:close/>
                  <a:moveTo>
                    <a:pt x="24" y="40"/>
                  </a:moveTo>
                  <a:cubicBezTo>
                    <a:pt x="28" y="37"/>
                    <a:pt x="28" y="37"/>
                    <a:pt x="28" y="37"/>
                  </a:cubicBezTo>
                  <a:cubicBezTo>
                    <a:pt x="32" y="38"/>
                    <a:pt x="35" y="39"/>
                    <a:pt x="35" y="39"/>
                  </a:cubicBezTo>
                  <a:cubicBezTo>
                    <a:pt x="37" y="42"/>
                    <a:pt x="37" y="46"/>
                    <a:pt x="34" y="49"/>
                  </a:cubicBezTo>
                  <a:cubicBezTo>
                    <a:pt x="30" y="53"/>
                    <a:pt x="25" y="53"/>
                    <a:pt x="23" y="51"/>
                  </a:cubicBezTo>
                  <a:cubicBezTo>
                    <a:pt x="21" y="48"/>
                    <a:pt x="20" y="44"/>
                    <a:pt x="24" y="40"/>
                  </a:cubicBezTo>
                  <a:close/>
                  <a:moveTo>
                    <a:pt x="38" y="70"/>
                  </a:moveTo>
                  <a:cubicBezTo>
                    <a:pt x="34" y="74"/>
                    <a:pt x="30" y="74"/>
                    <a:pt x="27" y="71"/>
                  </a:cubicBezTo>
                  <a:cubicBezTo>
                    <a:pt x="25" y="69"/>
                    <a:pt x="25" y="65"/>
                    <a:pt x="29" y="61"/>
                  </a:cubicBezTo>
                  <a:cubicBezTo>
                    <a:pt x="33" y="57"/>
                    <a:pt x="33" y="57"/>
                    <a:pt x="33" y="57"/>
                  </a:cubicBezTo>
                  <a:cubicBezTo>
                    <a:pt x="36" y="58"/>
                    <a:pt x="39" y="60"/>
                    <a:pt x="39" y="60"/>
                  </a:cubicBezTo>
                  <a:cubicBezTo>
                    <a:pt x="42" y="62"/>
                    <a:pt x="42" y="66"/>
                    <a:pt x="38" y="70"/>
                  </a:cubicBezTo>
                  <a:close/>
                  <a:moveTo>
                    <a:pt x="37" y="55"/>
                  </a:moveTo>
                  <a:cubicBezTo>
                    <a:pt x="27" y="57"/>
                    <a:pt x="27" y="57"/>
                    <a:pt x="27" y="57"/>
                  </a:cubicBezTo>
                  <a:cubicBezTo>
                    <a:pt x="21" y="59"/>
                    <a:pt x="16" y="60"/>
                    <a:pt x="15" y="59"/>
                  </a:cubicBezTo>
                  <a:cubicBezTo>
                    <a:pt x="15" y="59"/>
                    <a:pt x="19" y="57"/>
                    <a:pt x="25" y="56"/>
                  </a:cubicBezTo>
                  <a:cubicBezTo>
                    <a:pt x="35" y="53"/>
                    <a:pt x="35" y="53"/>
                    <a:pt x="35" y="53"/>
                  </a:cubicBezTo>
                  <a:cubicBezTo>
                    <a:pt x="41" y="51"/>
                    <a:pt x="46" y="50"/>
                    <a:pt x="47" y="51"/>
                  </a:cubicBezTo>
                  <a:cubicBezTo>
                    <a:pt x="47" y="51"/>
                    <a:pt x="43" y="53"/>
                    <a:pt x="37" y="55"/>
                  </a:cubicBezTo>
                  <a:close/>
                  <a:moveTo>
                    <a:pt x="59" y="34"/>
                  </a:moveTo>
                  <a:cubicBezTo>
                    <a:pt x="57" y="36"/>
                    <a:pt x="54" y="36"/>
                    <a:pt x="52" y="34"/>
                  </a:cubicBezTo>
                  <a:cubicBezTo>
                    <a:pt x="51" y="32"/>
                    <a:pt x="51" y="29"/>
                    <a:pt x="52" y="27"/>
                  </a:cubicBezTo>
                  <a:cubicBezTo>
                    <a:pt x="54" y="25"/>
                    <a:pt x="57" y="25"/>
                    <a:pt x="59" y="27"/>
                  </a:cubicBezTo>
                  <a:cubicBezTo>
                    <a:pt x="61" y="29"/>
                    <a:pt x="61" y="32"/>
                    <a:pt x="59" y="34"/>
                  </a:cubicBezTo>
                  <a:close/>
                  <a:moveTo>
                    <a:pt x="85" y="10"/>
                  </a:moveTo>
                  <a:cubicBezTo>
                    <a:pt x="84" y="11"/>
                    <a:pt x="84" y="11"/>
                    <a:pt x="83" y="12"/>
                  </a:cubicBezTo>
                  <a:cubicBezTo>
                    <a:pt x="83" y="12"/>
                    <a:pt x="83" y="12"/>
                    <a:pt x="83" y="12"/>
                  </a:cubicBezTo>
                  <a:cubicBezTo>
                    <a:pt x="78" y="17"/>
                    <a:pt x="72" y="20"/>
                    <a:pt x="65" y="22"/>
                  </a:cubicBezTo>
                  <a:cubicBezTo>
                    <a:pt x="66" y="19"/>
                    <a:pt x="66" y="16"/>
                    <a:pt x="68" y="14"/>
                  </a:cubicBezTo>
                  <a:cubicBezTo>
                    <a:pt x="69" y="12"/>
                    <a:pt x="71" y="10"/>
                    <a:pt x="73" y="8"/>
                  </a:cubicBezTo>
                  <a:cubicBezTo>
                    <a:pt x="75" y="6"/>
                    <a:pt x="76" y="5"/>
                    <a:pt x="78" y="4"/>
                  </a:cubicBezTo>
                  <a:cubicBezTo>
                    <a:pt x="86" y="0"/>
                    <a:pt x="89" y="5"/>
                    <a:pt x="85" y="10"/>
                  </a:cubicBezTo>
                  <a:close/>
                  <a:moveTo>
                    <a:pt x="31" y="63"/>
                  </a:moveTo>
                  <a:cubicBezTo>
                    <a:pt x="28" y="65"/>
                    <a:pt x="28" y="68"/>
                    <a:pt x="29" y="70"/>
                  </a:cubicBezTo>
                  <a:cubicBezTo>
                    <a:pt x="31" y="71"/>
                    <a:pt x="33" y="70"/>
                    <a:pt x="36" y="68"/>
                  </a:cubicBezTo>
                  <a:cubicBezTo>
                    <a:pt x="38" y="65"/>
                    <a:pt x="38" y="65"/>
                    <a:pt x="38" y="65"/>
                  </a:cubicBezTo>
                  <a:cubicBezTo>
                    <a:pt x="38" y="63"/>
                    <a:pt x="38" y="61"/>
                    <a:pt x="38" y="61"/>
                  </a:cubicBezTo>
                  <a:cubicBezTo>
                    <a:pt x="36" y="59"/>
                    <a:pt x="33" y="60"/>
                    <a:pt x="31" y="63"/>
                  </a:cubicBezTo>
                  <a:close/>
                  <a:moveTo>
                    <a:pt x="31" y="47"/>
                  </a:moveTo>
                  <a:cubicBezTo>
                    <a:pt x="34" y="45"/>
                    <a:pt x="34" y="45"/>
                    <a:pt x="34" y="45"/>
                  </a:cubicBezTo>
                  <a:cubicBezTo>
                    <a:pt x="33" y="43"/>
                    <a:pt x="33" y="41"/>
                    <a:pt x="33" y="41"/>
                  </a:cubicBezTo>
                  <a:cubicBezTo>
                    <a:pt x="32" y="39"/>
                    <a:pt x="29" y="40"/>
                    <a:pt x="26" y="42"/>
                  </a:cubicBezTo>
                  <a:cubicBezTo>
                    <a:pt x="24" y="45"/>
                    <a:pt x="23" y="48"/>
                    <a:pt x="25" y="49"/>
                  </a:cubicBezTo>
                  <a:cubicBezTo>
                    <a:pt x="26" y="51"/>
                    <a:pt x="29" y="50"/>
                    <a:pt x="31" y="47"/>
                  </a:cubicBezTo>
                  <a:close/>
                </a:path>
              </a:pathLst>
            </a:custGeom>
            <a:solidFill>
              <a:srgbClr val="033887"/>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1229193" y="614597"/>
            <a:ext cx="3028014" cy="5698136"/>
            <a:chOff x="1229193" y="614597"/>
            <a:chExt cx="3028014" cy="5698136"/>
          </a:xfrm>
        </p:grpSpPr>
        <p:sp>
          <p:nvSpPr>
            <p:cNvPr id="10" name="椭圆 9"/>
            <p:cNvSpPr/>
            <p:nvPr/>
          </p:nvSpPr>
          <p:spPr>
            <a:xfrm>
              <a:off x="1229193" y="5799321"/>
              <a:ext cx="3028014" cy="513412"/>
            </a:xfrm>
            <a:prstGeom prst="ellipse">
              <a:avLst/>
            </a:prstGeom>
            <a:gradFill flip="none" rotWithShape="1">
              <a:gsLst>
                <a:gs pos="0">
                  <a:schemeClr val="tx1">
                    <a:alpha val="49000"/>
                  </a:schemeClr>
                </a:gs>
                <a:gs pos="100000">
                  <a:schemeClr val="tx1">
                    <a:alpha val="10000"/>
                  </a:schemeClr>
                </a:gs>
              </a:gsLst>
              <a:path path="shap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528996" y="614597"/>
              <a:ext cx="2428408" cy="4826833"/>
              <a:chOff x="1484026" y="614597"/>
              <a:chExt cx="2428408" cy="4826833"/>
            </a:xfrm>
          </p:grpSpPr>
          <p:grpSp>
            <p:nvGrpSpPr>
              <p:cNvPr id="2" name="组合 1"/>
              <p:cNvGrpSpPr/>
              <p:nvPr/>
            </p:nvGrpSpPr>
            <p:grpSpPr>
              <a:xfrm>
                <a:off x="1484026" y="614597"/>
                <a:ext cx="2428408" cy="4826833"/>
                <a:chOff x="1484026" y="614597"/>
                <a:chExt cx="2428408" cy="4826833"/>
              </a:xfrm>
            </p:grpSpPr>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56683" t="11366" r="17743" b="18251"/>
                <a:stretch>
                  <a:fillRect/>
                </a:stretch>
              </p:blipFill>
              <p:spPr>
                <a:xfrm>
                  <a:off x="1484026" y="614597"/>
                  <a:ext cx="2428408" cy="4826833"/>
                </a:xfrm>
                <a:prstGeom prst="rect">
                  <a:avLst/>
                </a:prstGeom>
              </p:spPr>
            </p:pic>
            <p:pic>
              <p:nvPicPr>
                <p:cNvPr id="12" name="图片 11"/>
                <p:cNvPicPr>
                  <a:picLocks noChangeAspect="1"/>
                </p:cNvPicPr>
                <p:nvPr/>
              </p:nvPicPr>
              <p:blipFill rotWithShape="1">
                <a:blip r:embed="rId8">
                  <a:extLst>
                    <a:ext uri="{28A0092B-C50C-407E-A947-70E740481C1C}">
                      <a14:useLocalDpi xmlns:a14="http://schemas.microsoft.com/office/drawing/2010/main" val="0"/>
                    </a:ext>
                  </a:extLst>
                </a:blip>
                <a:srcRect l="34630" t="-424" r="27023" b="-511"/>
                <a:stretch>
                  <a:fillRect/>
                </a:stretch>
              </p:blipFill>
              <p:spPr>
                <a:xfrm>
                  <a:off x="1725542" y="1268868"/>
                  <a:ext cx="1981934" cy="3555840"/>
                </a:xfrm>
                <a:prstGeom prst="rect">
                  <a:avLst/>
                </a:prstGeom>
              </p:spPr>
            </p:pic>
          </p:grpSp>
          <p:sp>
            <p:nvSpPr>
              <p:cNvPr id="29" name="文本占位符 2"/>
              <p:cNvSpPr txBox="1"/>
              <p:nvPr/>
            </p:nvSpPr>
            <p:spPr>
              <a:xfrm>
                <a:off x="1856392" y="1376949"/>
                <a:ext cx="1747844" cy="34163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zh-CN" altLang="en-US" sz="1800" dirty="0">
                    <a:solidFill>
                      <a:srgbClr val="575752"/>
                    </a:solidFill>
                  </a:rPr>
                  <a:t>年度工作目标</a:t>
                </a:r>
              </a:p>
            </p:txBody>
          </p:sp>
        </p:gr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0000">
                                          <p:cBhvr additive="base">
                                            <p:cTn id="7" dur="800" fill="hold"/>
                                            <p:tgtEl>
                                              <p:spTgt spid="5"/>
                                            </p:tgtEl>
                                            <p:attrNameLst>
                                              <p:attrName>ppt_x</p:attrName>
                                            </p:attrNameLst>
                                          </p:cBhvr>
                                          <p:tavLst>
                                            <p:tav tm="0">
                                              <p:val>
                                                <p:strVal val="#ppt_x"/>
                                              </p:val>
                                            </p:tav>
                                            <p:tav tm="100000">
                                              <p:val>
                                                <p:strVal val="#ppt_x"/>
                                              </p:val>
                                            </p:tav>
                                          </p:tavLst>
                                        </p:anim>
                                        <p:anim calcmode="lin" valueType="num" p14:bounceEnd="30000">
                                          <p:cBhvr additive="base">
                                            <p:cTn id="8" dur="8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450" fill="hold"/>
                                            <p:tgtEl>
                                              <p:spTgt spid="11"/>
                                            </p:tgtEl>
                                            <p:attrNameLst>
                                              <p:attrName>ppt_w</p:attrName>
                                            </p:attrNameLst>
                                          </p:cBhvr>
                                          <p:tavLst>
                                            <p:tav tm="0" fmla="#ppt_w*cos(1*pi*$)">
                                              <p:val>
                                                <p:fltVal val="0"/>
                                              </p:val>
                                            </p:tav>
                                            <p:tav tm="100000">
                                              <p:val>
                                                <p:fltVal val="1"/>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 to="" calcmode="lin" valueType="num">
                                          <p:cBhvr>
                                            <p:cTn id="16" dur="50" autoRev="1" fill="hold">
                                              <p:stCondLst>
                                                <p:cond delay="450"/>
                                              </p:stCondLst>
                                            </p:cTn>
                                            <p:tgtEl>
                                              <p:spTgt spid="11"/>
                                            </p:tgtEl>
                                            <p:attrNameLst>
                                              <p:attrName>ppt_w</p:attrName>
                                            </p:attrNameLst>
                                          </p:cBhvr>
                                          <p:tavLst>
                                            <p:tav tm="0" fmla="#ppt_w*cos(0.1*pi*$)">
                                              <p:val>
                                                <p:fltVal val="0"/>
                                              </p:val>
                                            </p:tav>
                                            <p:tav tm="100000">
                                              <p:val>
                                                <p:fltVal val="1"/>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450" fill="hold"/>
                                            <p:tgtEl>
                                              <p:spTgt spid="7"/>
                                            </p:tgtEl>
                                            <p:attrNameLst>
                                              <p:attrName>ppt_w</p:attrName>
                                            </p:attrNameLst>
                                          </p:cBhvr>
                                          <p:tavLst>
                                            <p:tav tm="0" fmla="#ppt_w*cos(1*pi*$)">
                                              <p:val>
                                                <p:fltVal val="0"/>
                                              </p:val>
                                            </p:tav>
                                            <p:tav tm="100000">
                                              <p:val>
                                                <p:fltVal val="1"/>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anim to="" calcmode="lin" valueType="num">
                                          <p:cBhvr>
                                            <p:cTn id="30" dur="50" autoRev="1" fill="hold">
                                              <p:stCondLst>
                                                <p:cond delay="450"/>
                                              </p:stCondLst>
                                            </p:cTn>
                                            <p:tgtEl>
                                              <p:spTgt spid="7"/>
                                            </p:tgtEl>
                                            <p:attrNameLst>
                                              <p:attrName>ppt_w</p:attrName>
                                            </p:attrNameLst>
                                          </p:cBhvr>
                                          <p:tavLst>
                                            <p:tav tm="0" fmla="#ppt_w*cos(0.1*pi*$)">
                                              <p:val>
                                                <p:fltVal val="0"/>
                                              </p:val>
                                            </p:tav>
                                            <p:tav tm="100000">
                                              <p:val>
                                                <p:fltVal val="1"/>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450" fill="hold"/>
                                            <p:tgtEl>
                                              <p:spTgt spid="6"/>
                                            </p:tgtEl>
                                            <p:attrNameLst>
                                              <p:attrName>ppt_w</p:attrName>
                                            </p:attrNameLst>
                                          </p:cBhvr>
                                          <p:tavLst>
                                            <p:tav tm="0" fmla="#ppt_w*cos(1*pi*$)">
                                              <p:val>
                                                <p:fltVal val="0"/>
                                              </p:val>
                                            </p:tav>
                                            <p:tav tm="100000">
                                              <p:val>
                                                <p:fltVal val="1"/>
                                              </p:val>
                                            </p:tav>
                                          </p:tavLst>
                                        </p:anim>
                                        <p:anim calcmode="lin" valueType="num">
                                          <p:cBhvr>
                                            <p:cTn id="43" dur="500" fill="hold"/>
                                            <p:tgtEl>
                                              <p:spTgt spid="6"/>
                                            </p:tgtEl>
                                            <p:attrNameLst>
                                              <p:attrName>ppt_h</p:attrName>
                                            </p:attrNameLst>
                                          </p:cBhvr>
                                          <p:tavLst>
                                            <p:tav tm="0">
                                              <p:val>
                                                <p:strVal val="#ppt_h"/>
                                              </p:val>
                                            </p:tav>
                                            <p:tav tm="100000">
                                              <p:val>
                                                <p:strVal val="#ppt_h"/>
                                              </p:val>
                                            </p:tav>
                                          </p:tavLst>
                                        </p:anim>
                                        <p:anim to="" calcmode="lin" valueType="num">
                                          <p:cBhvr>
                                            <p:cTn id="44" dur="50" autoRev="1" fill="hold">
                                              <p:stCondLst>
                                                <p:cond delay="450"/>
                                              </p:stCondLst>
                                            </p:cTn>
                                            <p:tgtEl>
                                              <p:spTgt spid="6"/>
                                            </p:tgtEl>
                                            <p:attrNameLst>
                                              <p:attrName>ppt_w</p:attrName>
                                            </p:attrNameLst>
                                          </p:cBhvr>
                                          <p:tavLst>
                                            <p:tav tm="0" fmla="#ppt_w*cos(0.1*pi*$)">
                                              <p:val>
                                                <p:fltVal val="0"/>
                                              </p:val>
                                            </p:tav>
                                            <p:tav tm="100000">
                                              <p:val>
                                                <p:fltVal val="1"/>
                                              </p:val>
                                            </p:tav>
                                          </p:tavLst>
                                        </p:anim>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ppt_x"/>
                                              </p:val>
                                            </p:tav>
                                            <p:tav tm="100000">
                                              <p:val>
                                                <p:strVal val="#ppt_x"/>
                                              </p:val>
                                            </p:tav>
                                          </p:tavLst>
                                        </p:anim>
                                        <p:anim calcmode="lin" valueType="num">
                                          <p:cBhvr additive="base">
                                            <p:cTn id="8" dur="8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450" fill="hold"/>
                                            <p:tgtEl>
                                              <p:spTgt spid="11"/>
                                            </p:tgtEl>
                                            <p:attrNameLst>
                                              <p:attrName>ppt_w</p:attrName>
                                            </p:attrNameLst>
                                          </p:cBhvr>
                                          <p:tavLst>
                                            <p:tav tm="0" fmla="#ppt_w*cos(1*pi*$)">
                                              <p:val>
                                                <p:fltVal val="0"/>
                                              </p:val>
                                            </p:tav>
                                            <p:tav tm="100000">
                                              <p:val>
                                                <p:fltVal val="1"/>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 to="" calcmode="lin" valueType="num">
                                          <p:cBhvr>
                                            <p:cTn id="16" dur="50" autoRev="1" fill="hold">
                                              <p:stCondLst>
                                                <p:cond delay="450"/>
                                              </p:stCondLst>
                                            </p:cTn>
                                            <p:tgtEl>
                                              <p:spTgt spid="11"/>
                                            </p:tgtEl>
                                            <p:attrNameLst>
                                              <p:attrName>ppt_w</p:attrName>
                                            </p:attrNameLst>
                                          </p:cBhvr>
                                          <p:tavLst>
                                            <p:tav tm="0" fmla="#ppt_w*cos(0.1*pi*$)">
                                              <p:val>
                                                <p:fltVal val="0"/>
                                              </p:val>
                                            </p:tav>
                                            <p:tav tm="100000">
                                              <p:val>
                                                <p:fltVal val="1"/>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450" fill="hold"/>
                                            <p:tgtEl>
                                              <p:spTgt spid="7"/>
                                            </p:tgtEl>
                                            <p:attrNameLst>
                                              <p:attrName>ppt_w</p:attrName>
                                            </p:attrNameLst>
                                          </p:cBhvr>
                                          <p:tavLst>
                                            <p:tav tm="0" fmla="#ppt_w*cos(1*pi*$)">
                                              <p:val>
                                                <p:fltVal val="0"/>
                                              </p:val>
                                            </p:tav>
                                            <p:tav tm="100000">
                                              <p:val>
                                                <p:fltVal val="1"/>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anim to="" calcmode="lin" valueType="num">
                                          <p:cBhvr>
                                            <p:cTn id="30" dur="50" autoRev="1" fill="hold">
                                              <p:stCondLst>
                                                <p:cond delay="450"/>
                                              </p:stCondLst>
                                            </p:cTn>
                                            <p:tgtEl>
                                              <p:spTgt spid="7"/>
                                            </p:tgtEl>
                                            <p:attrNameLst>
                                              <p:attrName>ppt_w</p:attrName>
                                            </p:attrNameLst>
                                          </p:cBhvr>
                                          <p:tavLst>
                                            <p:tav tm="0" fmla="#ppt_w*cos(0.1*pi*$)">
                                              <p:val>
                                                <p:fltVal val="0"/>
                                              </p:val>
                                            </p:tav>
                                            <p:tav tm="100000">
                                              <p:val>
                                                <p:fltVal val="1"/>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450" fill="hold"/>
                                            <p:tgtEl>
                                              <p:spTgt spid="6"/>
                                            </p:tgtEl>
                                            <p:attrNameLst>
                                              <p:attrName>ppt_w</p:attrName>
                                            </p:attrNameLst>
                                          </p:cBhvr>
                                          <p:tavLst>
                                            <p:tav tm="0" fmla="#ppt_w*cos(1*pi*$)">
                                              <p:val>
                                                <p:fltVal val="0"/>
                                              </p:val>
                                            </p:tav>
                                            <p:tav tm="100000">
                                              <p:val>
                                                <p:fltVal val="1"/>
                                              </p:val>
                                            </p:tav>
                                          </p:tavLst>
                                        </p:anim>
                                        <p:anim calcmode="lin" valueType="num">
                                          <p:cBhvr>
                                            <p:cTn id="43" dur="500" fill="hold"/>
                                            <p:tgtEl>
                                              <p:spTgt spid="6"/>
                                            </p:tgtEl>
                                            <p:attrNameLst>
                                              <p:attrName>ppt_h</p:attrName>
                                            </p:attrNameLst>
                                          </p:cBhvr>
                                          <p:tavLst>
                                            <p:tav tm="0">
                                              <p:val>
                                                <p:strVal val="#ppt_h"/>
                                              </p:val>
                                            </p:tav>
                                            <p:tav tm="100000">
                                              <p:val>
                                                <p:strVal val="#ppt_h"/>
                                              </p:val>
                                            </p:tav>
                                          </p:tavLst>
                                        </p:anim>
                                        <p:anim to="" calcmode="lin" valueType="num">
                                          <p:cBhvr>
                                            <p:cTn id="44" dur="50" autoRev="1" fill="hold">
                                              <p:stCondLst>
                                                <p:cond delay="450"/>
                                              </p:stCondLst>
                                            </p:cTn>
                                            <p:tgtEl>
                                              <p:spTgt spid="6"/>
                                            </p:tgtEl>
                                            <p:attrNameLst>
                                              <p:attrName>ppt_w</p:attrName>
                                            </p:attrNameLst>
                                          </p:cBhvr>
                                          <p:tavLst>
                                            <p:tav tm="0" fmla="#ppt_w*cos(0.1*pi*$)">
                                              <p:val>
                                                <p:fltVal val="0"/>
                                              </p:val>
                                            </p:tav>
                                            <p:tav tm="100000">
                                              <p:val>
                                                <p:fltVal val="1"/>
                                              </p:val>
                                            </p:tav>
                                          </p:tavLst>
                                        </p:anim>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15182" y="535901"/>
            <a:ext cx="5761636" cy="5786199"/>
          </a:xfrm>
          <a:prstGeom prst="rect">
            <a:avLst/>
          </a:prstGeom>
          <a:noFill/>
        </p:spPr>
        <p:txBody>
          <a:bodyPr wrap="square" rtlCol="0">
            <a:spAutoFit/>
          </a:bodyPr>
          <a:lstStyle/>
          <a:p>
            <a:pPr algn="ctr"/>
            <a:r>
              <a:rPr lang="en-US" altLang="zh-CN" sz="37000" b="1" dirty="0">
                <a:gradFill>
                  <a:gsLst>
                    <a:gs pos="31000">
                      <a:srgbClr val="034099"/>
                    </a:gs>
                    <a:gs pos="31000">
                      <a:schemeClr val="tx1">
                        <a:lumMod val="75000"/>
                        <a:lumOff val="25000"/>
                      </a:schemeClr>
                    </a:gs>
                  </a:gsLst>
                  <a:lin ang="3000000" scaled="0"/>
                </a:gradFill>
                <a:latin typeface="Agency FB" panose="020B0503020202020204" pitchFamily="34" charset="0"/>
              </a:rPr>
              <a:t>02</a:t>
            </a:r>
            <a:endParaRPr lang="zh-CN" altLang="en-US" sz="37000" b="1" dirty="0">
              <a:gradFill>
                <a:gsLst>
                  <a:gs pos="31000">
                    <a:srgbClr val="034099"/>
                  </a:gs>
                  <a:gs pos="31000">
                    <a:schemeClr val="tx1">
                      <a:lumMod val="75000"/>
                      <a:lumOff val="25000"/>
                    </a:schemeClr>
                  </a:gs>
                </a:gsLst>
                <a:lin ang="3000000" scaled="0"/>
              </a:gradFill>
              <a:latin typeface="Agency FB" panose="020B0503020202020204" pitchFamily="34" charset="0"/>
            </a:endParaRPr>
          </a:p>
        </p:txBody>
      </p:sp>
      <p:grpSp>
        <p:nvGrpSpPr>
          <p:cNvPr id="3" name="组合 2"/>
          <p:cNvGrpSpPr/>
          <p:nvPr/>
        </p:nvGrpSpPr>
        <p:grpSpPr>
          <a:xfrm>
            <a:off x="319714" y="2965541"/>
            <a:ext cx="11988001" cy="919947"/>
            <a:chOff x="319714" y="2965541"/>
            <a:chExt cx="11988001" cy="919947"/>
          </a:xfrm>
        </p:grpSpPr>
        <p:grpSp>
          <p:nvGrpSpPr>
            <p:cNvPr id="98" name="组合 97"/>
            <p:cNvGrpSpPr/>
            <p:nvPr/>
          </p:nvGrpSpPr>
          <p:grpSpPr>
            <a:xfrm>
              <a:off x="319714" y="2965541"/>
              <a:ext cx="11988001" cy="919947"/>
              <a:chOff x="117146" y="4765189"/>
              <a:chExt cx="11988001" cy="926919"/>
            </a:xfrm>
          </p:grpSpPr>
          <p:pic>
            <p:nvPicPr>
              <p:cNvPr id="99" name="图片 98"/>
              <p:cNvPicPr preferRelativeResize="0"/>
              <p:nvPr/>
            </p:nvPicPr>
            <p:blipFill>
              <a:blip r:embed="rId3"/>
              <a:srcRect t="62112"/>
              <a:stretch>
                <a:fillRect/>
              </a:stretch>
            </p:blipFill>
            <p:spPr>
              <a:xfrm>
                <a:off x="117147" y="5620108"/>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pic>
            <p:nvPicPr>
              <p:cNvPr id="100" name="图片 99"/>
              <p:cNvPicPr preferRelativeResize="0"/>
              <p:nvPr/>
            </p:nvPicPr>
            <p:blipFill>
              <a:blip r:embed="rId3"/>
              <a:srcRect t="62112"/>
              <a:stretch>
                <a:fillRect/>
              </a:stretch>
            </p:blipFill>
            <p:spPr>
              <a:xfrm flipV="1">
                <a:off x="117146" y="4765189"/>
                <a:ext cx="11988000" cy="72000"/>
              </a:xfrm>
              <a:custGeom>
                <a:avLst/>
                <a:gdLst>
                  <a:gd name="connsiteX0" fmla="*/ 0 w 13314818"/>
                  <a:gd name="connsiteY0" fmla="*/ 0 h 625978"/>
                  <a:gd name="connsiteX1" fmla="*/ 13314818 w 13314818"/>
                  <a:gd name="connsiteY1" fmla="*/ 0 h 625978"/>
                  <a:gd name="connsiteX2" fmla="*/ 13314818 w 13314818"/>
                  <a:gd name="connsiteY2" fmla="*/ 625978 h 625978"/>
                  <a:gd name="connsiteX3" fmla="*/ 0 w 13314818"/>
                  <a:gd name="connsiteY3" fmla="*/ 625978 h 625978"/>
                </a:gdLst>
                <a:ahLst/>
                <a:cxnLst>
                  <a:cxn ang="0">
                    <a:pos x="connsiteX0" y="connsiteY0"/>
                  </a:cxn>
                  <a:cxn ang="0">
                    <a:pos x="connsiteX1" y="connsiteY1"/>
                  </a:cxn>
                  <a:cxn ang="0">
                    <a:pos x="connsiteX2" y="connsiteY2"/>
                  </a:cxn>
                  <a:cxn ang="0">
                    <a:pos x="connsiteX3" y="connsiteY3"/>
                  </a:cxn>
                </a:cxnLst>
                <a:rect l="l" t="t" r="r" b="b"/>
                <a:pathLst>
                  <a:path w="13314818" h="625978">
                    <a:moveTo>
                      <a:pt x="0" y="0"/>
                    </a:moveTo>
                    <a:lnTo>
                      <a:pt x="13314818" y="0"/>
                    </a:lnTo>
                    <a:lnTo>
                      <a:pt x="13314818" y="625978"/>
                    </a:lnTo>
                    <a:lnTo>
                      <a:pt x="0" y="625978"/>
                    </a:lnTo>
                    <a:close/>
                  </a:path>
                </a:pathLst>
              </a:custGeom>
            </p:spPr>
          </p:pic>
        </p:grpSp>
        <p:sp>
          <p:nvSpPr>
            <p:cNvPr id="2" name="矩形 1"/>
            <p:cNvSpPr/>
            <p:nvPr/>
          </p:nvSpPr>
          <p:spPr>
            <a:xfrm>
              <a:off x="394648" y="3036999"/>
              <a:ext cx="11416741" cy="77703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2983514" y="3105507"/>
            <a:ext cx="6224972" cy="584775"/>
          </a:xfrm>
          <a:prstGeom prst="rect">
            <a:avLst/>
          </a:prstGeom>
          <a:noFill/>
        </p:spPr>
        <p:txBody>
          <a:bodyPr wrap="square" rtlCol="0">
            <a:spAutoFit/>
          </a:bodyPr>
          <a:lstStyle/>
          <a:p>
            <a:pPr algn="ct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工作完成情况 </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点击此处添加副标题</a:t>
            </a:r>
          </a:p>
        </p:txBody>
      </p:sp>
      <p:cxnSp>
        <p:nvCxnSpPr>
          <p:cNvPr id="108" name="直接连接符 107"/>
          <p:cNvCxnSpPr/>
          <p:nvPr/>
        </p:nvCxnSpPr>
        <p:spPr>
          <a:xfrm>
            <a:off x="6294653" y="3188774"/>
            <a:ext cx="0" cy="39747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184926" y="3111029"/>
            <a:ext cx="672790" cy="511828"/>
            <a:chOff x="8177349" y="5564776"/>
            <a:chExt cx="1436914" cy="1293223"/>
          </a:xfrm>
          <a:effectLst>
            <a:outerShdw blurRad="228600" dist="101600" dir="3600000" algn="tl" rotWithShape="0">
              <a:prstClr val="black">
                <a:alpha val="32000"/>
              </a:prstClr>
            </a:outerShdw>
          </a:effectLst>
        </p:grpSpPr>
        <p:sp>
          <p:nvSpPr>
            <p:cNvPr id="30" name="任意多边形 29"/>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2B4C97"/>
                </a:gs>
                <a:gs pos="0">
                  <a:srgbClr val="1B47A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345CB6"/>
                </a:gs>
                <a:gs pos="0">
                  <a:srgbClr val="153B9B"/>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745AD"/>
                </a:gs>
                <a:gs pos="0">
                  <a:srgbClr val="0F205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512042" y="2460897"/>
            <a:ext cx="412010" cy="357594"/>
            <a:chOff x="8795266" y="1533691"/>
            <a:chExt cx="2364379" cy="2052102"/>
          </a:xfrm>
          <a:effectLst>
            <a:outerShdw blurRad="127000" dist="88900" dir="3600000" algn="tl" rotWithShape="0">
              <a:prstClr val="black">
                <a:alpha val="22000"/>
              </a:prstClr>
            </a:outerShdw>
          </a:effectLst>
        </p:grpSpPr>
        <p:sp>
          <p:nvSpPr>
            <p:cNvPr id="34" name="任意多边形 33"/>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3E65B4"/>
                </a:gs>
                <a:gs pos="0">
                  <a:srgbClr val="184098"/>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33589"/>
                </a:gs>
                <a:gs pos="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3E65B4"/>
                </a:gs>
                <a:gs pos="0">
                  <a:srgbClr val="13348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10205770" y="2231018"/>
            <a:ext cx="499218" cy="527251"/>
            <a:chOff x="10985862" y="852369"/>
            <a:chExt cx="2246812" cy="2372981"/>
          </a:xfrm>
          <a:effectLst>
            <a:outerShdw blurRad="177800" dist="177800" dir="3600000" algn="tl" rotWithShape="0">
              <a:prstClr val="black">
                <a:alpha val="22000"/>
              </a:prstClr>
            </a:outerShdw>
          </a:effectLst>
        </p:grpSpPr>
        <p:sp>
          <p:nvSpPr>
            <p:cNvPr id="38" name="任意多边形 37"/>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100000">
                  <a:srgbClr val="476FBF"/>
                </a:gs>
                <a:gs pos="55000">
                  <a:srgbClr val="194097"/>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8000">
                  <a:srgbClr val="0F2053"/>
                </a:gs>
                <a:gs pos="100000">
                  <a:srgbClr val="2F55A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19000">
                  <a:srgbClr val="194097"/>
                </a:gs>
                <a:gs pos="100000">
                  <a:srgbClr val="13358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483235" y="3369627"/>
            <a:ext cx="672790" cy="511828"/>
            <a:chOff x="8177349" y="5564776"/>
            <a:chExt cx="1436914" cy="1293223"/>
          </a:xfrm>
          <a:effectLst>
            <a:outerShdw blurRad="228600" dist="101600" dir="3600000" algn="tl" rotWithShape="0">
              <a:prstClr val="black">
                <a:alpha val="32000"/>
              </a:prstClr>
            </a:outerShdw>
          </a:effectLst>
        </p:grpSpPr>
        <p:sp>
          <p:nvSpPr>
            <p:cNvPr id="42" name="任意多边形 41"/>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79000">
                  <a:srgbClr val="325BB6"/>
                </a:gs>
                <a:gs pos="0">
                  <a:srgbClr val="034099"/>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79000">
                  <a:srgbClr val="1E4EBA"/>
                </a:gs>
                <a:gs pos="0">
                  <a:srgbClr val="0F2D7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79000">
                  <a:srgbClr val="133487"/>
                </a:gs>
                <a:gs pos="0">
                  <a:srgbClr val="131E5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2243735" y="3930141"/>
            <a:ext cx="412010" cy="357594"/>
            <a:chOff x="8795266" y="1533691"/>
            <a:chExt cx="2364379" cy="2052102"/>
          </a:xfrm>
          <a:effectLst>
            <a:outerShdw blurRad="127000" dist="88900" dir="3600000" algn="tl" rotWithShape="0">
              <a:prstClr val="black">
                <a:alpha val="22000"/>
              </a:prstClr>
            </a:outerShdw>
          </a:effectLst>
        </p:grpSpPr>
        <p:sp>
          <p:nvSpPr>
            <p:cNvPr id="46" name="任意多边形 45"/>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79000">
                  <a:srgbClr val="15276B"/>
                </a:gs>
                <a:gs pos="0">
                  <a:srgbClr val="1742AD"/>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79000">
                  <a:srgbClr val="1F479F"/>
                </a:gs>
                <a:gs pos="0">
                  <a:srgbClr val="476FB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79000">
                  <a:srgbClr val="1745AD"/>
                </a:gs>
                <a:gs pos="0">
                  <a:srgbClr val="12215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342628" y="4193043"/>
            <a:ext cx="499218" cy="527251"/>
            <a:chOff x="10985862" y="852369"/>
            <a:chExt cx="2246812" cy="2372981"/>
          </a:xfrm>
          <a:effectLst>
            <a:outerShdw blurRad="177800" dist="177800" dir="3600000" algn="tl" rotWithShape="0">
              <a:prstClr val="black">
                <a:alpha val="22000"/>
              </a:prstClr>
            </a:outerShdw>
          </a:effectLst>
        </p:grpSpPr>
        <p:sp>
          <p:nvSpPr>
            <p:cNvPr id="50" name="任意多边形 49"/>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87000">
                  <a:srgbClr val="3960AD"/>
                </a:gs>
                <a:gs pos="19000">
                  <a:srgbClr val="13327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1C408E"/>
                </a:gs>
                <a:gs pos="100000">
                  <a:srgbClr val="1C408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1846A2"/>
                </a:gs>
                <a:gs pos="100000">
                  <a:srgbClr val="122664"/>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14:presetBounceEnd="24000">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14:bounceEnd="24000">
                                          <p:cBhvr additive="base">
                                            <p:cTn id="20" dur="500" fill="hold"/>
                                            <p:tgtEl>
                                              <p:spTgt spid="97"/>
                                            </p:tgtEl>
                                            <p:attrNameLst>
                                              <p:attrName>ppt_x</p:attrName>
                                            </p:attrNameLst>
                                          </p:cBhvr>
                                          <p:tavLst>
                                            <p:tav tm="0">
                                              <p:val>
                                                <p:strVal val="1+#ppt_w/2"/>
                                              </p:val>
                                            </p:tav>
                                            <p:tav tm="100000">
                                              <p:val>
                                                <p:strVal val="#ppt_x"/>
                                              </p:val>
                                            </p:tav>
                                          </p:tavLst>
                                        </p:anim>
                                        <p:anim calcmode="lin" valueType="num" p14:bounceEnd="24000">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2" presetClass="entr" presetSubtype="8" fill="hold" nodeType="withEffect">
                                      <p:stCondLst>
                                        <p:cond delay="9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 presetClass="entr" presetSubtype="2" fill="hold" grpId="0" nodeType="withEffect">
                                      <p:stCondLst>
                                        <p:cond delay="1300"/>
                                      </p:stCondLst>
                                      <p:iterate type="lt">
                                        <p:tmPct val="10000"/>
                                      </p:iterate>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500" fill="hold"/>
                                            <p:tgtEl>
                                              <p:spTgt spid="97"/>
                                            </p:tgtEl>
                                            <p:attrNameLst>
                                              <p:attrName>ppt_x</p:attrName>
                                            </p:attrNameLst>
                                          </p:cBhvr>
                                          <p:tavLst>
                                            <p:tav tm="0">
                                              <p:val>
                                                <p:strVal val="1+#ppt_w/2"/>
                                              </p:val>
                                            </p:tav>
                                            <p:tav tm="100000">
                                              <p:val>
                                                <p:strVal val="#ppt_x"/>
                                              </p:val>
                                            </p:tav>
                                          </p:tavLst>
                                        </p:anim>
                                        <p:anim calcmode="lin" valueType="num">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90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53" presetClass="entr" presetSubtype="528" fill="hold" nodeType="withEffect">
                                      <p:stCondLst>
                                        <p:cond delay="24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fltVal val="0.5"/>
                                              </p:val>
                                            </p:tav>
                                            <p:tav tm="100000">
                                              <p:val>
                                                <p:strVal val="#ppt_x"/>
                                              </p:val>
                                            </p:tav>
                                          </p:tavLst>
                                        </p:anim>
                                        <p:anim calcmode="lin" valueType="num">
                                          <p:cBhvr>
                                            <p:cTn id="31" dur="500" fill="hold"/>
                                            <p:tgtEl>
                                              <p:spTgt spid="4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28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6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28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anim calcmode="lin" valueType="num">
                                          <p:cBhvr>
                                            <p:cTn id="65" dur="500" fill="hold"/>
                                            <p:tgtEl>
                                              <p:spTgt spid="37"/>
                                            </p:tgtEl>
                                            <p:attrNameLst>
                                              <p:attrName>ppt_x</p:attrName>
                                            </p:attrNameLst>
                                          </p:cBhvr>
                                          <p:tavLst>
                                            <p:tav tm="0">
                                              <p:val>
                                                <p:fltVal val="0.5"/>
                                              </p:val>
                                            </p:tav>
                                            <p:tav tm="100000">
                                              <p:val>
                                                <p:strVal val="#ppt_x"/>
                                              </p:val>
                                            </p:tav>
                                          </p:tavLst>
                                        </p:anim>
                                        <p:anim calcmode="lin" valueType="num">
                                          <p:cBhvr>
                                            <p:cTn id="66"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30043" y="3375270"/>
            <a:ext cx="1222204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31232" y="3289201"/>
            <a:ext cx="166256" cy="166256"/>
          </a:xfrm>
          <a:prstGeom prst="ellipse">
            <a:avLst/>
          </a:pr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764372" y="3289201"/>
            <a:ext cx="166256" cy="166256"/>
          </a:xfrm>
          <a:prstGeom prst="ellipse">
            <a:avLst/>
          </a:pr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V="1">
            <a:off x="3597802" y="3289978"/>
            <a:ext cx="166256" cy="1662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V="1">
            <a:off x="7930942" y="3289978"/>
            <a:ext cx="166256" cy="1662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0097513" y="3289201"/>
            <a:ext cx="166256" cy="166256"/>
          </a:xfrm>
          <a:prstGeom prst="ellipse">
            <a:avLst/>
          </a:pr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占位符 67"/>
          <p:cNvSpPr>
            <a:spLocks noGrp="1"/>
          </p:cNvSpPr>
          <p:nvPr>
            <p:ph type="body" sz="quarter" idx="10"/>
          </p:nvPr>
        </p:nvSpPr>
        <p:spPr>
          <a:xfrm>
            <a:off x="498014" y="360693"/>
            <a:ext cx="1967491" cy="388950"/>
          </a:xfrm>
        </p:spPr>
        <p:txBody>
          <a:bodyPr/>
          <a:lstStyle/>
          <a:p>
            <a:r>
              <a:rPr lang="zh-CN" altLang="en-US" dirty="0"/>
              <a:t>完成的主要工作</a:t>
            </a:r>
          </a:p>
        </p:txBody>
      </p:sp>
      <p:grpSp>
        <p:nvGrpSpPr>
          <p:cNvPr id="9" name="组合 8"/>
          <p:cNvGrpSpPr/>
          <p:nvPr/>
        </p:nvGrpSpPr>
        <p:grpSpPr>
          <a:xfrm>
            <a:off x="528708" y="1929605"/>
            <a:ext cx="2012420" cy="1110760"/>
            <a:chOff x="528708" y="1929605"/>
            <a:chExt cx="2012420" cy="1110760"/>
          </a:xfrm>
        </p:grpSpPr>
        <p:sp>
          <p:nvSpPr>
            <p:cNvPr id="67" name="圆角矩形 66"/>
            <p:cNvSpPr/>
            <p:nvPr/>
          </p:nvSpPr>
          <p:spPr>
            <a:xfrm>
              <a:off x="528708" y="1929605"/>
              <a:ext cx="1971304" cy="1110760"/>
            </a:xfrm>
            <a:prstGeom prst="roundRect">
              <a:avLst>
                <a:gd name="adj" fmla="val 8114"/>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569825" y="1994452"/>
              <a:ext cx="1971303" cy="96949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grpSp>
      <p:grpSp>
        <p:nvGrpSpPr>
          <p:cNvPr id="12" name="组合 11"/>
          <p:cNvGrpSpPr/>
          <p:nvPr/>
        </p:nvGrpSpPr>
        <p:grpSpPr>
          <a:xfrm>
            <a:off x="4861848" y="1929605"/>
            <a:ext cx="1971304" cy="1110760"/>
            <a:chOff x="4861848" y="1929605"/>
            <a:chExt cx="1971304" cy="1110760"/>
          </a:xfrm>
        </p:grpSpPr>
        <p:sp>
          <p:nvSpPr>
            <p:cNvPr id="69" name="圆角矩形 68"/>
            <p:cNvSpPr/>
            <p:nvPr/>
          </p:nvSpPr>
          <p:spPr>
            <a:xfrm>
              <a:off x="4861848" y="1929605"/>
              <a:ext cx="1971304" cy="1110760"/>
            </a:xfrm>
            <a:prstGeom prst="roundRect">
              <a:avLst>
                <a:gd name="adj" fmla="val 8114"/>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4861848" y="1979340"/>
              <a:ext cx="1971303" cy="96949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grpSp>
      <p:grpSp>
        <p:nvGrpSpPr>
          <p:cNvPr id="14" name="组合 13"/>
          <p:cNvGrpSpPr/>
          <p:nvPr/>
        </p:nvGrpSpPr>
        <p:grpSpPr>
          <a:xfrm>
            <a:off x="9194988" y="1929605"/>
            <a:ext cx="1971304" cy="1110760"/>
            <a:chOff x="9194988" y="1929605"/>
            <a:chExt cx="1971304" cy="1110760"/>
          </a:xfrm>
        </p:grpSpPr>
        <p:sp>
          <p:nvSpPr>
            <p:cNvPr id="70" name="圆角矩形 69"/>
            <p:cNvSpPr/>
            <p:nvPr/>
          </p:nvSpPr>
          <p:spPr>
            <a:xfrm>
              <a:off x="9194988" y="1929605"/>
              <a:ext cx="1971304" cy="1110760"/>
            </a:xfrm>
            <a:prstGeom prst="roundRect">
              <a:avLst>
                <a:gd name="adj" fmla="val 8114"/>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9194989" y="1994452"/>
              <a:ext cx="1971303" cy="96949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grpSp>
      <p:grpSp>
        <p:nvGrpSpPr>
          <p:cNvPr id="11" name="组合 10"/>
          <p:cNvGrpSpPr/>
          <p:nvPr/>
        </p:nvGrpSpPr>
        <p:grpSpPr>
          <a:xfrm>
            <a:off x="2670309" y="3710458"/>
            <a:ext cx="1977124" cy="1110760"/>
            <a:chOff x="2670309" y="3710458"/>
            <a:chExt cx="1977124" cy="1110760"/>
          </a:xfrm>
        </p:grpSpPr>
        <p:sp>
          <p:nvSpPr>
            <p:cNvPr id="71" name="圆角矩形 70"/>
            <p:cNvSpPr/>
            <p:nvPr/>
          </p:nvSpPr>
          <p:spPr>
            <a:xfrm>
              <a:off x="2676129" y="3710458"/>
              <a:ext cx="1971304" cy="1110760"/>
            </a:xfrm>
            <a:prstGeom prst="roundRect">
              <a:avLst>
                <a:gd name="adj" fmla="val 8114"/>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2670309" y="3736323"/>
              <a:ext cx="1971303" cy="96949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grpSp>
      <p:grpSp>
        <p:nvGrpSpPr>
          <p:cNvPr id="13" name="组合 12"/>
          <p:cNvGrpSpPr/>
          <p:nvPr/>
        </p:nvGrpSpPr>
        <p:grpSpPr>
          <a:xfrm>
            <a:off x="7053388" y="3723269"/>
            <a:ext cx="1987340" cy="1110760"/>
            <a:chOff x="7053388" y="3723269"/>
            <a:chExt cx="1987340" cy="1110760"/>
          </a:xfrm>
        </p:grpSpPr>
        <p:sp>
          <p:nvSpPr>
            <p:cNvPr id="72" name="圆角矩形 71"/>
            <p:cNvSpPr/>
            <p:nvPr/>
          </p:nvSpPr>
          <p:spPr>
            <a:xfrm>
              <a:off x="7053388" y="3723269"/>
              <a:ext cx="1971304" cy="1110760"/>
            </a:xfrm>
            <a:prstGeom prst="roundRect">
              <a:avLst>
                <a:gd name="adj" fmla="val 8114"/>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7069425" y="3793901"/>
              <a:ext cx="1971303" cy="969496"/>
            </a:xfrm>
            <a:prstGeom prst="rect">
              <a:avLst/>
            </a:prstGeom>
            <a:noFill/>
          </p:spPr>
          <p:txBody>
            <a:bodyPr wrap="square" rtlCol="0">
              <a:spAutoFit/>
            </a:bodyPr>
            <a:lstStyle/>
            <a:p>
              <a:pPr algn="ct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a:t>
              </a:r>
            </a:p>
          </p:txBody>
        </p:sp>
      </p:grpSp>
      <p:sp>
        <p:nvSpPr>
          <p:cNvPr id="2" name="灯片编号占位符 1"/>
          <p:cNvSpPr>
            <a:spLocks noGrp="1"/>
          </p:cNvSpPr>
          <p:nvPr>
            <p:ph type="sldNum" sz="quarter" idx="12"/>
          </p:nvPr>
        </p:nvSpPr>
        <p:spPr/>
        <p:txBody>
          <a:bodyPr/>
          <a:lstStyle/>
          <a:p>
            <a:fld id="{86ED801C-AABB-4A22-A8FC-C2F77D66D86C}" type="slidenum">
              <a:rPr lang="zh-CN" altLang="en-US" smtClean="0"/>
              <a:t>8</a:t>
            </a:fld>
            <a:endParaRPr lang="zh-CN" altLang="en-US" dirty="0"/>
          </a:p>
        </p:txBody>
      </p:sp>
      <p:grpSp>
        <p:nvGrpSpPr>
          <p:cNvPr id="3" name="组合 2"/>
          <p:cNvGrpSpPr/>
          <p:nvPr/>
        </p:nvGrpSpPr>
        <p:grpSpPr>
          <a:xfrm>
            <a:off x="1043593" y="3630695"/>
            <a:ext cx="941534" cy="1185135"/>
            <a:chOff x="1043593" y="3630695"/>
            <a:chExt cx="941534" cy="1185135"/>
          </a:xfrm>
        </p:grpSpPr>
        <p:grpSp>
          <p:nvGrpSpPr>
            <p:cNvPr id="18" name="组合 17"/>
            <p:cNvGrpSpPr/>
            <p:nvPr/>
          </p:nvGrpSpPr>
          <p:grpSpPr>
            <a:xfrm>
              <a:off x="1043593" y="3630695"/>
              <a:ext cx="941534" cy="1185135"/>
              <a:chOff x="1611661" y="4809506"/>
              <a:chExt cx="941534" cy="1185135"/>
            </a:xfrm>
          </p:grpSpPr>
          <p:sp>
            <p:nvSpPr>
              <p:cNvPr id="17" name="等腰三角形 16"/>
              <p:cNvSpPr/>
              <p:nvPr/>
            </p:nvSpPr>
            <p:spPr>
              <a:xfrm>
                <a:off x="1856344" y="4809506"/>
                <a:ext cx="452168" cy="389802"/>
              </a:xfrm>
              <a:prstGeom prst="triangle">
                <a:avLst/>
              </a:pr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611661" y="5053107"/>
                <a:ext cx="941534" cy="941534"/>
                <a:chOff x="2584401" y="5336343"/>
                <a:chExt cx="1397944" cy="1397944"/>
              </a:xfrm>
            </p:grpSpPr>
            <p:sp>
              <p:nvSpPr>
                <p:cNvPr id="4" name="椭圆 3"/>
                <p:cNvSpPr/>
                <p:nvPr/>
              </p:nvSpPr>
              <p:spPr>
                <a:xfrm>
                  <a:off x="2584401" y="5336343"/>
                  <a:ext cx="1397944" cy="1397944"/>
                </a:xfrm>
                <a:prstGeom prst="ellipse">
                  <a:avLst/>
                </a:prstGeom>
                <a:gradFill>
                  <a:gsLst>
                    <a:gs pos="0">
                      <a:schemeClr val="bg1"/>
                    </a:gs>
                    <a:gs pos="100000">
                      <a:schemeClr val="bg1">
                        <a:lumMod val="85000"/>
                      </a:schemeClr>
                    </a:gs>
                  </a:gsLst>
                  <a:lin ang="2700000" scaled="0"/>
                </a:gradFill>
                <a:ln w="31750">
                  <a:noFill/>
                </a:ln>
                <a:effectLst>
                  <a:outerShdw blurRad="63500" dist="50800" dir="30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椭圆 9"/>
                <p:cNvSpPr/>
                <p:nvPr/>
              </p:nvSpPr>
              <p:spPr>
                <a:xfrm>
                  <a:off x="2777022" y="5509103"/>
                  <a:ext cx="1012701" cy="1052425"/>
                </a:xfrm>
                <a:prstGeom prst="ellipse">
                  <a:avLst/>
                </a:prstGeom>
                <a:solidFill>
                  <a:srgbClr val="033887"/>
                </a:solidFill>
                <a:ln>
                  <a:noFill/>
                </a:ln>
                <a:effectLst>
                  <a:innerShdw blurRad="50800">
                    <a:prstClr val="black">
                      <a:alpha val="6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89" name="组合 88"/>
            <p:cNvGrpSpPr/>
            <p:nvPr/>
          </p:nvGrpSpPr>
          <p:grpSpPr>
            <a:xfrm>
              <a:off x="1283243" y="4129356"/>
              <a:ext cx="457201" cy="458790"/>
              <a:chOff x="8759267" y="2835425"/>
              <a:chExt cx="457201" cy="458790"/>
            </a:xfrm>
            <a:solidFill>
              <a:schemeClr val="bg1"/>
            </a:solidFill>
          </p:grpSpPr>
          <p:sp>
            <p:nvSpPr>
              <p:cNvPr id="90" name="Freeform 116"/>
              <p:cNvSpPr>
                <a:spLocks noEditPoints="1"/>
              </p:cNvSpPr>
              <p:nvPr/>
            </p:nvSpPr>
            <p:spPr bwMode="auto">
              <a:xfrm>
                <a:off x="8759267" y="2835425"/>
                <a:ext cx="457201" cy="458790"/>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29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7 w 122"/>
                  <a:gd name="T51" fmla="*/ 21 h 122"/>
                  <a:gd name="T52" fmla="*/ 90 w 122"/>
                  <a:gd name="T53" fmla="*/ 23 h 122"/>
                  <a:gd name="T54" fmla="*/ 91 w 122"/>
                  <a:gd name="T55" fmla="*/ 24 h 122"/>
                  <a:gd name="T56" fmla="*/ 93 w 122"/>
                  <a:gd name="T57" fmla="*/ 25 h 122"/>
                  <a:gd name="T58" fmla="*/ 95 w 122"/>
                  <a:gd name="T59" fmla="*/ 27 h 122"/>
                  <a:gd name="T60" fmla="*/ 96 w 122"/>
                  <a:gd name="T61" fmla="*/ 28 h 122"/>
                  <a:gd name="T62" fmla="*/ 98 w 122"/>
                  <a:gd name="T63" fmla="*/ 30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4"/>
                      <a:pt x="27" y="122"/>
                      <a:pt x="61" y="122"/>
                    </a:cubicBezTo>
                    <a:cubicBezTo>
                      <a:pt x="95" y="122"/>
                      <a:pt x="122" y="94"/>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29" y="97"/>
                    </a:cubicBezTo>
                    <a:cubicBezTo>
                      <a:pt x="29" y="97"/>
                      <a:pt x="29" y="97"/>
                      <a:pt x="29" y="97"/>
                    </a:cubicBezTo>
                    <a:cubicBezTo>
                      <a:pt x="28" y="96"/>
                      <a:pt x="28" y="95"/>
                      <a:pt x="27" y="95"/>
                    </a:cubicBezTo>
                    <a:cubicBezTo>
                      <a:pt x="26" y="94"/>
                      <a:pt x="26" y="94"/>
                      <a:pt x="25" y="93"/>
                    </a:cubicBezTo>
                    <a:cubicBezTo>
                      <a:pt x="25" y="92"/>
                      <a:pt x="25" y="92"/>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1"/>
                      <a:pt x="87" y="21"/>
                      <a:pt x="87" y="21"/>
                    </a:cubicBezTo>
                    <a:cubicBezTo>
                      <a:pt x="88" y="21"/>
                      <a:pt x="89" y="22"/>
                      <a:pt x="90" y="23"/>
                    </a:cubicBezTo>
                    <a:cubicBezTo>
                      <a:pt x="91" y="23"/>
                      <a:pt x="91" y="23"/>
                      <a:pt x="91" y="24"/>
                    </a:cubicBezTo>
                    <a:cubicBezTo>
                      <a:pt x="92" y="24"/>
                      <a:pt x="93" y="25"/>
                      <a:pt x="93" y="25"/>
                    </a:cubicBezTo>
                    <a:cubicBezTo>
                      <a:pt x="94" y="26"/>
                      <a:pt x="94" y="26"/>
                      <a:pt x="95" y="27"/>
                    </a:cubicBezTo>
                    <a:cubicBezTo>
                      <a:pt x="95" y="27"/>
                      <a:pt x="96" y="28"/>
                      <a:pt x="96" y="28"/>
                    </a:cubicBezTo>
                    <a:cubicBezTo>
                      <a:pt x="97" y="29"/>
                      <a:pt x="98" y="30"/>
                      <a:pt x="98" y="30"/>
                    </a:cubicBezTo>
                    <a:cubicBezTo>
                      <a:pt x="99" y="31"/>
                      <a:pt x="99" y="31"/>
                      <a:pt x="99" y="32"/>
                    </a:cubicBezTo>
                    <a:cubicBezTo>
                      <a:pt x="100" y="33"/>
                      <a:pt x="100" y="33"/>
                      <a:pt x="101" y="34"/>
                    </a:cubicBezTo>
                    <a:cubicBezTo>
                      <a:pt x="102"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17"/>
              <p:cNvSpPr>
                <a:spLocks noEditPoints="1"/>
              </p:cNvSpPr>
              <p:nvPr/>
            </p:nvSpPr>
            <p:spPr bwMode="auto">
              <a:xfrm>
                <a:off x="8948071" y="2932373"/>
                <a:ext cx="134938" cy="200026"/>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1"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118"/>
              <p:cNvSpPr>
                <a:spLocks noChangeArrowheads="1"/>
              </p:cNvSpPr>
              <p:nvPr/>
            </p:nvSpPr>
            <p:spPr bwMode="auto">
              <a:xfrm>
                <a:off x="9000458" y="3041911"/>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3210163" y="1929605"/>
            <a:ext cx="941534" cy="1185135"/>
            <a:chOff x="3210163" y="1929605"/>
            <a:chExt cx="941534" cy="1185135"/>
          </a:xfrm>
        </p:grpSpPr>
        <p:grpSp>
          <p:nvGrpSpPr>
            <p:cNvPr id="30" name="组合 29"/>
            <p:cNvGrpSpPr/>
            <p:nvPr/>
          </p:nvGrpSpPr>
          <p:grpSpPr>
            <a:xfrm flipV="1">
              <a:off x="3210163" y="1929605"/>
              <a:ext cx="941534" cy="1185135"/>
              <a:chOff x="1611661" y="4809506"/>
              <a:chExt cx="941534" cy="1185135"/>
            </a:xfrm>
          </p:grpSpPr>
          <p:sp>
            <p:nvSpPr>
              <p:cNvPr id="32" name="等腰三角形 31"/>
              <p:cNvSpPr/>
              <p:nvPr/>
            </p:nvSpPr>
            <p:spPr>
              <a:xfrm>
                <a:off x="1856344" y="4809506"/>
                <a:ext cx="452168" cy="38980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611661" y="5053107"/>
                <a:ext cx="941534" cy="941534"/>
                <a:chOff x="2584401" y="5336343"/>
                <a:chExt cx="1397944" cy="1397944"/>
              </a:xfrm>
            </p:grpSpPr>
            <p:sp>
              <p:nvSpPr>
                <p:cNvPr id="34" name="椭圆 33"/>
                <p:cNvSpPr/>
                <p:nvPr/>
              </p:nvSpPr>
              <p:spPr>
                <a:xfrm>
                  <a:off x="2584401" y="5336343"/>
                  <a:ext cx="1397944" cy="1397944"/>
                </a:xfrm>
                <a:prstGeom prst="ellipse">
                  <a:avLst/>
                </a:prstGeom>
                <a:gradFill>
                  <a:gsLst>
                    <a:gs pos="0">
                      <a:schemeClr val="bg1"/>
                    </a:gs>
                    <a:gs pos="100000">
                      <a:schemeClr val="bg1">
                        <a:lumMod val="85000"/>
                      </a:schemeClr>
                    </a:gs>
                  </a:gsLst>
                  <a:lin ang="2700000" scaled="0"/>
                </a:gradFill>
                <a:ln w="31750">
                  <a:noFill/>
                </a:ln>
                <a:effectLst>
                  <a:outerShdw blurRad="63500" dist="50800" dir="30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5" name="椭圆 34"/>
                <p:cNvSpPr/>
                <p:nvPr/>
              </p:nvSpPr>
              <p:spPr>
                <a:xfrm>
                  <a:off x="2777022" y="5509103"/>
                  <a:ext cx="1012701" cy="1052425"/>
                </a:xfrm>
                <a:prstGeom prst="ellipse">
                  <a:avLst/>
                </a:prstGeom>
                <a:solidFill>
                  <a:schemeClr val="tx1">
                    <a:lumMod val="75000"/>
                    <a:lumOff val="25000"/>
                  </a:schemeClr>
                </a:solidFill>
                <a:ln>
                  <a:noFill/>
                </a:ln>
                <a:effectLst>
                  <a:innerShdw blurRad="50800">
                    <a:prstClr val="black">
                      <a:alpha val="6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93" name="组合 92"/>
            <p:cNvGrpSpPr/>
            <p:nvPr/>
          </p:nvGrpSpPr>
          <p:grpSpPr>
            <a:xfrm>
              <a:off x="3459892" y="2227757"/>
              <a:ext cx="461204" cy="345227"/>
              <a:chOff x="5380954" y="3626114"/>
              <a:chExt cx="536575" cy="401645"/>
            </a:xfrm>
            <a:solidFill>
              <a:schemeClr val="bg1"/>
            </a:solidFill>
          </p:grpSpPr>
          <p:sp>
            <p:nvSpPr>
              <p:cNvPr id="94" name="Freeform 58"/>
              <p:cNvSpPr/>
              <p:nvPr/>
            </p:nvSpPr>
            <p:spPr bwMode="auto">
              <a:xfrm>
                <a:off x="5582566" y="3724544"/>
                <a:ext cx="334963" cy="303215"/>
              </a:xfrm>
              <a:custGeom>
                <a:avLst/>
                <a:gdLst>
                  <a:gd name="T0" fmla="*/ 89 w 89"/>
                  <a:gd name="T1" fmla="*/ 32 h 81"/>
                  <a:gd name="T2" fmla="*/ 43 w 89"/>
                  <a:gd name="T3" fmla="*/ 0 h 81"/>
                  <a:gd name="T4" fmla="*/ 41 w 89"/>
                  <a:gd name="T5" fmla="*/ 0 h 81"/>
                  <a:gd name="T6" fmla="*/ 43 w 89"/>
                  <a:gd name="T7" fmla="*/ 11 h 81"/>
                  <a:gd name="T8" fmla="*/ 0 w 89"/>
                  <a:gd name="T9" fmla="*/ 43 h 81"/>
                  <a:gd name="T10" fmla="*/ 0 w 89"/>
                  <a:gd name="T11" fmla="*/ 43 h 81"/>
                  <a:gd name="T12" fmla="*/ 40 w 89"/>
                  <a:gd name="T13" fmla="*/ 64 h 81"/>
                  <a:gd name="T14" fmla="*/ 75 w 89"/>
                  <a:gd name="T15" fmla="*/ 81 h 81"/>
                  <a:gd name="T16" fmla="*/ 64 w 89"/>
                  <a:gd name="T17" fmla="*/ 61 h 81"/>
                  <a:gd name="T18" fmla="*/ 89 w 89"/>
                  <a:gd name="T19"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2"/>
                    </a:moveTo>
                    <a:cubicBezTo>
                      <a:pt x="89" y="14"/>
                      <a:pt x="69" y="0"/>
                      <a:pt x="43" y="0"/>
                    </a:cubicBezTo>
                    <a:cubicBezTo>
                      <a:pt x="42" y="0"/>
                      <a:pt x="42" y="0"/>
                      <a:pt x="41" y="0"/>
                    </a:cubicBezTo>
                    <a:cubicBezTo>
                      <a:pt x="42" y="3"/>
                      <a:pt x="43" y="7"/>
                      <a:pt x="43" y="11"/>
                    </a:cubicBezTo>
                    <a:cubicBezTo>
                      <a:pt x="43" y="28"/>
                      <a:pt x="24" y="42"/>
                      <a:pt x="0" y="43"/>
                    </a:cubicBezTo>
                    <a:cubicBezTo>
                      <a:pt x="0" y="43"/>
                      <a:pt x="0" y="43"/>
                      <a:pt x="0" y="43"/>
                    </a:cubicBezTo>
                    <a:cubicBezTo>
                      <a:pt x="6" y="55"/>
                      <a:pt x="22" y="63"/>
                      <a:pt x="40" y="64"/>
                    </a:cubicBezTo>
                    <a:cubicBezTo>
                      <a:pt x="53" y="75"/>
                      <a:pt x="75" y="81"/>
                      <a:pt x="75" y="81"/>
                    </a:cubicBezTo>
                    <a:cubicBezTo>
                      <a:pt x="64" y="71"/>
                      <a:pt x="63" y="65"/>
                      <a:pt x="64" y="61"/>
                    </a:cubicBezTo>
                    <a:cubicBezTo>
                      <a:pt x="79" y="56"/>
                      <a:pt x="89" y="45"/>
                      <a:pt x="8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9"/>
              <p:cNvSpPr/>
              <p:nvPr/>
            </p:nvSpPr>
            <p:spPr bwMode="auto">
              <a:xfrm>
                <a:off x="5380954" y="3626114"/>
                <a:ext cx="344488" cy="304803"/>
              </a:xfrm>
              <a:custGeom>
                <a:avLst/>
                <a:gdLst>
                  <a:gd name="T0" fmla="*/ 89 w 92"/>
                  <a:gd name="T1" fmla="*/ 21 h 81"/>
                  <a:gd name="T2" fmla="*/ 46 w 92"/>
                  <a:gd name="T3" fmla="*/ 0 h 81"/>
                  <a:gd name="T4" fmla="*/ 0 w 92"/>
                  <a:gd name="T5" fmla="*/ 32 h 81"/>
                  <a:gd name="T6" fmla="*/ 25 w 92"/>
                  <a:gd name="T7" fmla="*/ 61 h 81"/>
                  <a:gd name="T8" fmla="*/ 15 w 92"/>
                  <a:gd name="T9" fmla="*/ 81 h 81"/>
                  <a:gd name="T10" fmla="*/ 49 w 92"/>
                  <a:gd name="T11" fmla="*/ 65 h 81"/>
                  <a:gd name="T12" fmla="*/ 49 w 92"/>
                  <a:gd name="T13" fmla="*/ 64 h 81"/>
                  <a:gd name="T14" fmla="*/ 92 w 92"/>
                  <a:gd name="T15" fmla="*/ 32 h 81"/>
                  <a:gd name="T16" fmla="*/ 89 w 92"/>
                  <a:gd name="T17"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1">
                    <a:moveTo>
                      <a:pt x="89" y="21"/>
                    </a:moveTo>
                    <a:cubicBezTo>
                      <a:pt x="83" y="9"/>
                      <a:pt x="66" y="0"/>
                      <a:pt x="46" y="0"/>
                    </a:cubicBezTo>
                    <a:cubicBezTo>
                      <a:pt x="21" y="0"/>
                      <a:pt x="0" y="14"/>
                      <a:pt x="0" y="32"/>
                    </a:cubicBezTo>
                    <a:cubicBezTo>
                      <a:pt x="0" y="45"/>
                      <a:pt x="10" y="56"/>
                      <a:pt x="25" y="61"/>
                    </a:cubicBezTo>
                    <a:cubicBezTo>
                      <a:pt x="26" y="65"/>
                      <a:pt x="25" y="71"/>
                      <a:pt x="15" y="81"/>
                    </a:cubicBezTo>
                    <a:cubicBezTo>
                      <a:pt x="15" y="81"/>
                      <a:pt x="36" y="75"/>
                      <a:pt x="49"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 name="组合 5"/>
          <p:cNvGrpSpPr/>
          <p:nvPr/>
        </p:nvGrpSpPr>
        <p:grpSpPr>
          <a:xfrm>
            <a:off x="5376733" y="3630695"/>
            <a:ext cx="941534" cy="1185135"/>
            <a:chOff x="5376733" y="3630695"/>
            <a:chExt cx="941534" cy="1185135"/>
          </a:xfrm>
        </p:grpSpPr>
        <p:grpSp>
          <p:nvGrpSpPr>
            <p:cNvPr id="22" name="组合 21"/>
            <p:cNvGrpSpPr/>
            <p:nvPr/>
          </p:nvGrpSpPr>
          <p:grpSpPr>
            <a:xfrm>
              <a:off x="5376733" y="3630695"/>
              <a:ext cx="941534" cy="1185135"/>
              <a:chOff x="1611661" y="4809506"/>
              <a:chExt cx="941534" cy="1185135"/>
            </a:xfrm>
          </p:grpSpPr>
          <p:sp>
            <p:nvSpPr>
              <p:cNvPr id="23" name="等腰三角形 22"/>
              <p:cNvSpPr/>
              <p:nvPr/>
            </p:nvSpPr>
            <p:spPr>
              <a:xfrm>
                <a:off x="1856344" y="4809506"/>
                <a:ext cx="452168" cy="389802"/>
              </a:xfrm>
              <a:prstGeom prst="triangle">
                <a:avLst/>
              </a:pr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611661" y="5053107"/>
                <a:ext cx="941534" cy="941534"/>
                <a:chOff x="2584401" y="5336343"/>
                <a:chExt cx="1397944" cy="1397944"/>
              </a:xfrm>
            </p:grpSpPr>
            <p:sp>
              <p:nvSpPr>
                <p:cNvPr id="25" name="椭圆 24"/>
                <p:cNvSpPr/>
                <p:nvPr/>
              </p:nvSpPr>
              <p:spPr>
                <a:xfrm>
                  <a:off x="2584401" y="5336343"/>
                  <a:ext cx="1397944" cy="1397944"/>
                </a:xfrm>
                <a:prstGeom prst="ellipse">
                  <a:avLst/>
                </a:prstGeom>
                <a:gradFill>
                  <a:gsLst>
                    <a:gs pos="0">
                      <a:schemeClr val="bg1"/>
                    </a:gs>
                    <a:gs pos="100000">
                      <a:schemeClr val="bg1">
                        <a:lumMod val="85000"/>
                      </a:schemeClr>
                    </a:gs>
                  </a:gsLst>
                  <a:lin ang="2700000" scaled="0"/>
                </a:gradFill>
                <a:ln w="31750">
                  <a:noFill/>
                </a:ln>
                <a:effectLst>
                  <a:outerShdw blurRad="63500" dist="50800" dir="30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6" name="椭圆 25"/>
                <p:cNvSpPr/>
                <p:nvPr/>
              </p:nvSpPr>
              <p:spPr>
                <a:xfrm>
                  <a:off x="2777022" y="5509103"/>
                  <a:ext cx="1012701" cy="1052425"/>
                </a:xfrm>
                <a:prstGeom prst="ellipse">
                  <a:avLst/>
                </a:prstGeom>
                <a:solidFill>
                  <a:srgbClr val="033887"/>
                </a:solidFill>
                <a:ln>
                  <a:noFill/>
                </a:ln>
                <a:effectLst>
                  <a:innerShdw blurRad="50800">
                    <a:prstClr val="black">
                      <a:alpha val="6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96" name="组合 95"/>
            <p:cNvGrpSpPr/>
            <p:nvPr/>
          </p:nvGrpSpPr>
          <p:grpSpPr>
            <a:xfrm>
              <a:off x="5666310" y="4164522"/>
              <a:ext cx="437632" cy="374406"/>
              <a:chOff x="6732568" y="2144717"/>
              <a:chExt cx="285762" cy="244478"/>
            </a:xfrm>
            <a:solidFill>
              <a:schemeClr val="bg1"/>
            </a:solidFill>
          </p:grpSpPr>
          <p:sp>
            <p:nvSpPr>
              <p:cNvPr id="97" name="Freeform 297"/>
              <p:cNvSpPr>
                <a:spLocks noEditPoints="1"/>
              </p:cNvSpPr>
              <p:nvPr/>
            </p:nvSpPr>
            <p:spPr bwMode="auto">
              <a:xfrm>
                <a:off x="6826242" y="2197106"/>
                <a:ext cx="192088" cy="192089"/>
              </a:xfrm>
              <a:custGeom>
                <a:avLst/>
                <a:gdLst>
                  <a:gd name="T0" fmla="*/ 6 w 51"/>
                  <a:gd name="T1" fmla="*/ 13 h 51"/>
                  <a:gd name="T2" fmla="*/ 6 w 51"/>
                  <a:gd name="T3" fmla="*/ 17 h 51"/>
                  <a:gd name="T4" fmla="*/ 3 w 51"/>
                  <a:gd name="T5" fmla="*/ 18 h 51"/>
                  <a:gd name="T6" fmla="*/ 0 w 51"/>
                  <a:gd name="T7" fmla="*/ 20 h 51"/>
                  <a:gd name="T8" fmla="*/ 2 w 51"/>
                  <a:gd name="T9" fmla="*/ 24 h 51"/>
                  <a:gd name="T10" fmla="*/ 4 w 51"/>
                  <a:gd name="T11" fmla="*/ 28 h 51"/>
                  <a:gd name="T12" fmla="*/ 2 w 51"/>
                  <a:gd name="T13" fmla="*/ 30 h 51"/>
                  <a:gd name="T14" fmla="*/ 1 w 51"/>
                  <a:gd name="T15" fmla="*/ 34 h 51"/>
                  <a:gd name="T16" fmla="*/ 4 w 51"/>
                  <a:gd name="T17" fmla="*/ 36 h 51"/>
                  <a:gd name="T18" fmla="*/ 7 w 51"/>
                  <a:gd name="T19" fmla="*/ 37 h 51"/>
                  <a:gd name="T20" fmla="*/ 7 w 51"/>
                  <a:gd name="T21" fmla="*/ 41 h 51"/>
                  <a:gd name="T22" fmla="*/ 8 w 51"/>
                  <a:gd name="T23" fmla="*/ 45 h 51"/>
                  <a:gd name="T24" fmla="*/ 12 w 51"/>
                  <a:gd name="T25" fmla="*/ 45 h 51"/>
                  <a:gd name="T26" fmla="*/ 16 w 51"/>
                  <a:gd name="T27" fmla="*/ 45 h 51"/>
                  <a:gd name="T28" fmla="*/ 17 w 51"/>
                  <a:gd name="T29" fmla="*/ 48 h 51"/>
                  <a:gd name="T30" fmla="*/ 20 w 51"/>
                  <a:gd name="T31" fmla="*/ 51 h 51"/>
                  <a:gd name="T32" fmla="*/ 24 w 51"/>
                  <a:gd name="T33" fmla="*/ 49 h 51"/>
                  <a:gd name="T34" fmla="*/ 27 w 51"/>
                  <a:gd name="T35" fmla="*/ 47 h 51"/>
                  <a:gd name="T36" fmla="*/ 29 w 51"/>
                  <a:gd name="T37" fmla="*/ 49 h 51"/>
                  <a:gd name="T38" fmla="*/ 33 w 51"/>
                  <a:gd name="T39" fmla="*/ 50 h 51"/>
                  <a:gd name="T40" fmla="*/ 36 w 51"/>
                  <a:gd name="T41" fmla="*/ 47 h 51"/>
                  <a:gd name="T42" fmla="*/ 37 w 51"/>
                  <a:gd name="T43" fmla="*/ 43 h 51"/>
                  <a:gd name="T44" fmla="*/ 40 w 51"/>
                  <a:gd name="T45" fmla="*/ 44 h 51"/>
                  <a:gd name="T46" fmla="*/ 44 w 51"/>
                  <a:gd name="T47" fmla="*/ 43 h 51"/>
                  <a:gd name="T48" fmla="*/ 45 w 51"/>
                  <a:gd name="T49" fmla="*/ 39 h 51"/>
                  <a:gd name="T50" fmla="*/ 44 w 51"/>
                  <a:gd name="T51" fmla="*/ 35 h 51"/>
                  <a:gd name="T52" fmla="*/ 47 w 51"/>
                  <a:gd name="T53" fmla="*/ 34 h 51"/>
                  <a:gd name="T54" fmla="*/ 51 w 51"/>
                  <a:gd name="T55" fmla="*/ 31 h 51"/>
                  <a:gd name="T56" fmla="*/ 49 w 51"/>
                  <a:gd name="T57" fmla="*/ 27 h 51"/>
                  <a:gd name="T58" fmla="*/ 46 w 51"/>
                  <a:gd name="T59" fmla="*/ 24 h 51"/>
                  <a:gd name="T60" fmla="*/ 49 w 51"/>
                  <a:gd name="T61" fmla="*/ 22 h 51"/>
                  <a:gd name="T62" fmla="*/ 50 w 51"/>
                  <a:gd name="T63" fmla="*/ 18 h 51"/>
                  <a:gd name="T64" fmla="*/ 47 w 51"/>
                  <a:gd name="T65" fmla="*/ 15 h 51"/>
                  <a:gd name="T66" fmla="*/ 43 w 51"/>
                  <a:gd name="T67" fmla="*/ 14 h 51"/>
                  <a:gd name="T68" fmla="*/ 44 w 51"/>
                  <a:gd name="T69" fmla="*/ 11 h 51"/>
                  <a:gd name="T70" fmla="*/ 43 w 51"/>
                  <a:gd name="T71" fmla="*/ 7 h 51"/>
                  <a:gd name="T72" fmla="*/ 38 w 51"/>
                  <a:gd name="T73" fmla="*/ 6 h 51"/>
                  <a:gd name="T74" fmla="*/ 34 w 51"/>
                  <a:gd name="T75" fmla="*/ 7 h 51"/>
                  <a:gd name="T76" fmla="*/ 34 w 51"/>
                  <a:gd name="T77" fmla="*/ 4 h 51"/>
                  <a:gd name="T78" fmla="*/ 31 w 51"/>
                  <a:gd name="T79" fmla="*/ 1 h 51"/>
                  <a:gd name="T80" fmla="*/ 27 w 51"/>
                  <a:gd name="T81" fmla="*/ 2 h 51"/>
                  <a:gd name="T82" fmla="*/ 24 w 51"/>
                  <a:gd name="T83" fmla="*/ 5 h 51"/>
                  <a:gd name="T84" fmla="*/ 21 w 51"/>
                  <a:gd name="T85" fmla="*/ 3 h 51"/>
                  <a:gd name="T86" fmla="*/ 17 w 51"/>
                  <a:gd name="T87" fmla="*/ 1 h 51"/>
                  <a:gd name="T88" fmla="*/ 15 w 51"/>
                  <a:gd name="T89" fmla="*/ 5 h 51"/>
                  <a:gd name="T90" fmla="*/ 13 w 51"/>
                  <a:gd name="T91" fmla="*/ 8 h 51"/>
                  <a:gd name="T92" fmla="*/ 10 w 51"/>
                  <a:gd name="T93" fmla="*/ 8 h 51"/>
                  <a:gd name="T94" fmla="*/ 6 w 51"/>
                  <a:gd name="T95" fmla="*/ 9 h 51"/>
                  <a:gd name="T96" fmla="*/ 6 w 51"/>
                  <a:gd name="T97" fmla="*/ 13 h 51"/>
                  <a:gd name="T98" fmla="*/ 21 w 51"/>
                  <a:gd name="T99" fmla="*/ 12 h 51"/>
                  <a:gd name="T100" fmla="*/ 39 w 51"/>
                  <a:gd name="T101" fmla="*/ 21 h 51"/>
                  <a:gd name="T102" fmla="*/ 30 w 51"/>
                  <a:gd name="T103" fmla="*/ 40 h 51"/>
                  <a:gd name="T104" fmla="*/ 11 w 51"/>
                  <a:gd name="T105" fmla="*/ 30 h 51"/>
                  <a:gd name="T106" fmla="*/ 21 w 51"/>
                  <a:gd name="T10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51">
                    <a:moveTo>
                      <a:pt x="6" y="13"/>
                    </a:moveTo>
                    <a:cubicBezTo>
                      <a:pt x="7" y="14"/>
                      <a:pt x="7" y="16"/>
                      <a:pt x="6" y="17"/>
                    </a:cubicBezTo>
                    <a:cubicBezTo>
                      <a:pt x="6" y="18"/>
                      <a:pt x="5" y="18"/>
                      <a:pt x="3" y="18"/>
                    </a:cubicBezTo>
                    <a:cubicBezTo>
                      <a:pt x="2" y="17"/>
                      <a:pt x="1" y="19"/>
                      <a:pt x="0" y="20"/>
                    </a:cubicBezTo>
                    <a:cubicBezTo>
                      <a:pt x="0" y="22"/>
                      <a:pt x="1" y="24"/>
                      <a:pt x="2" y="24"/>
                    </a:cubicBezTo>
                    <a:cubicBezTo>
                      <a:pt x="3" y="24"/>
                      <a:pt x="4" y="27"/>
                      <a:pt x="4" y="28"/>
                    </a:cubicBezTo>
                    <a:cubicBezTo>
                      <a:pt x="4" y="28"/>
                      <a:pt x="3" y="29"/>
                      <a:pt x="2" y="30"/>
                    </a:cubicBezTo>
                    <a:cubicBezTo>
                      <a:pt x="1" y="30"/>
                      <a:pt x="0" y="32"/>
                      <a:pt x="1" y="34"/>
                    </a:cubicBezTo>
                    <a:cubicBezTo>
                      <a:pt x="1" y="35"/>
                      <a:pt x="3" y="37"/>
                      <a:pt x="4" y="36"/>
                    </a:cubicBezTo>
                    <a:cubicBezTo>
                      <a:pt x="6" y="36"/>
                      <a:pt x="7" y="36"/>
                      <a:pt x="7" y="37"/>
                    </a:cubicBezTo>
                    <a:cubicBezTo>
                      <a:pt x="8" y="37"/>
                      <a:pt x="8" y="40"/>
                      <a:pt x="7" y="41"/>
                    </a:cubicBezTo>
                    <a:cubicBezTo>
                      <a:pt x="6" y="42"/>
                      <a:pt x="7" y="44"/>
                      <a:pt x="8" y="45"/>
                    </a:cubicBezTo>
                    <a:cubicBezTo>
                      <a:pt x="9" y="46"/>
                      <a:pt x="11" y="46"/>
                      <a:pt x="12" y="45"/>
                    </a:cubicBezTo>
                    <a:cubicBezTo>
                      <a:pt x="13" y="44"/>
                      <a:pt x="16" y="45"/>
                      <a:pt x="16" y="45"/>
                    </a:cubicBezTo>
                    <a:cubicBezTo>
                      <a:pt x="17" y="45"/>
                      <a:pt x="17" y="46"/>
                      <a:pt x="17" y="48"/>
                    </a:cubicBezTo>
                    <a:cubicBezTo>
                      <a:pt x="17" y="49"/>
                      <a:pt x="18" y="51"/>
                      <a:pt x="20" y="51"/>
                    </a:cubicBezTo>
                    <a:cubicBezTo>
                      <a:pt x="22" y="51"/>
                      <a:pt x="23" y="51"/>
                      <a:pt x="24" y="49"/>
                    </a:cubicBezTo>
                    <a:cubicBezTo>
                      <a:pt x="24" y="48"/>
                      <a:pt x="26" y="47"/>
                      <a:pt x="27" y="47"/>
                    </a:cubicBezTo>
                    <a:cubicBezTo>
                      <a:pt x="28" y="47"/>
                      <a:pt x="29" y="48"/>
                      <a:pt x="29" y="49"/>
                    </a:cubicBezTo>
                    <a:cubicBezTo>
                      <a:pt x="30" y="50"/>
                      <a:pt x="31" y="51"/>
                      <a:pt x="33" y="50"/>
                    </a:cubicBezTo>
                    <a:cubicBezTo>
                      <a:pt x="35" y="50"/>
                      <a:pt x="36" y="48"/>
                      <a:pt x="36" y="47"/>
                    </a:cubicBezTo>
                    <a:cubicBezTo>
                      <a:pt x="35" y="46"/>
                      <a:pt x="37" y="44"/>
                      <a:pt x="37" y="43"/>
                    </a:cubicBezTo>
                    <a:cubicBezTo>
                      <a:pt x="38" y="43"/>
                      <a:pt x="39" y="43"/>
                      <a:pt x="40" y="44"/>
                    </a:cubicBezTo>
                    <a:cubicBezTo>
                      <a:pt x="41" y="45"/>
                      <a:pt x="43" y="44"/>
                      <a:pt x="44" y="43"/>
                    </a:cubicBezTo>
                    <a:cubicBezTo>
                      <a:pt x="46" y="42"/>
                      <a:pt x="46" y="40"/>
                      <a:pt x="45" y="39"/>
                    </a:cubicBezTo>
                    <a:cubicBezTo>
                      <a:pt x="44" y="38"/>
                      <a:pt x="44" y="35"/>
                      <a:pt x="44" y="35"/>
                    </a:cubicBezTo>
                    <a:cubicBezTo>
                      <a:pt x="45" y="34"/>
                      <a:pt x="46" y="34"/>
                      <a:pt x="47" y="34"/>
                    </a:cubicBezTo>
                    <a:cubicBezTo>
                      <a:pt x="49" y="34"/>
                      <a:pt x="50" y="33"/>
                      <a:pt x="51" y="31"/>
                    </a:cubicBezTo>
                    <a:cubicBezTo>
                      <a:pt x="51" y="29"/>
                      <a:pt x="50" y="28"/>
                      <a:pt x="49" y="27"/>
                    </a:cubicBezTo>
                    <a:cubicBezTo>
                      <a:pt x="48" y="27"/>
                      <a:pt x="46" y="25"/>
                      <a:pt x="46" y="24"/>
                    </a:cubicBezTo>
                    <a:cubicBezTo>
                      <a:pt x="46" y="23"/>
                      <a:pt x="47" y="22"/>
                      <a:pt x="49" y="22"/>
                    </a:cubicBezTo>
                    <a:cubicBezTo>
                      <a:pt x="50" y="21"/>
                      <a:pt x="50" y="20"/>
                      <a:pt x="50" y="18"/>
                    </a:cubicBezTo>
                    <a:cubicBezTo>
                      <a:pt x="49" y="16"/>
                      <a:pt x="48" y="15"/>
                      <a:pt x="47" y="15"/>
                    </a:cubicBezTo>
                    <a:cubicBezTo>
                      <a:pt x="45" y="16"/>
                      <a:pt x="43" y="14"/>
                      <a:pt x="43" y="14"/>
                    </a:cubicBezTo>
                    <a:cubicBezTo>
                      <a:pt x="42" y="13"/>
                      <a:pt x="43" y="12"/>
                      <a:pt x="44" y="11"/>
                    </a:cubicBezTo>
                    <a:cubicBezTo>
                      <a:pt x="44" y="10"/>
                      <a:pt x="44" y="8"/>
                      <a:pt x="43" y="7"/>
                    </a:cubicBezTo>
                    <a:cubicBezTo>
                      <a:pt x="41" y="5"/>
                      <a:pt x="39" y="5"/>
                      <a:pt x="38" y="6"/>
                    </a:cubicBezTo>
                    <a:cubicBezTo>
                      <a:pt x="38" y="7"/>
                      <a:pt x="35" y="7"/>
                      <a:pt x="34" y="7"/>
                    </a:cubicBezTo>
                    <a:cubicBezTo>
                      <a:pt x="34" y="6"/>
                      <a:pt x="33" y="5"/>
                      <a:pt x="34" y="4"/>
                    </a:cubicBezTo>
                    <a:cubicBezTo>
                      <a:pt x="34" y="2"/>
                      <a:pt x="33" y="1"/>
                      <a:pt x="31" y="1"/>
                    </a:cubicBezTo>
                    <a:cubicBezTo>
                      <a:pt x="29" y="0"/>
                      <a:pt x="27" y="1"/>
                      <a:pt x="27" y="2"/>
                    </a:cubicBezTo>
                    <a:cubicBezTo>
                      <a:pt x="27" y="4"/>
                      <a:pt x="24" y="5"/>
                      <a:pt x="24" y="5"/>
                    </a:cubicBezTo>
                    <a:cubicBezTo>
                      <a:pt x="23" y="5"/>
                      <a:pt x="22" y="4"/>
                      <a:pt x="21" y="3"/>
                    </a:cubicBezTo>
                    <a:cubicBezTo>
                      <a:pt x="21" y="1"/>
                      <a:pt x="19" y="1"/>
                      <a:pt x="17" y="1"/>
                    </a:cubicBezTo>
                    <a:cubicBezTo>
                      <a:pt x="16" y="2"/>
                      <a:pt x="15" y="3"/>
                      <a:pt x="15" y="5"/>
                    </a:cubicBezTo>
                    <a:cubicBezTo>
                      <a:pt x="15" y="6"/>
                      <a:pt x="14" y="8"/>
                      <a:pt x="13" y="8"/>
                    </a:cubicBezTo>
                    <a:cubicBezTo>
                      <a:pt x="13" y="9"/>
                      <a:pt x="11" y="9"/>
                      <a:pt x="10" y="8"/>
                    </a:cubicBezTo>
                    <a:cubicBezTo>
                      <a:pt x="9" y="7"/>
                      <a:pt x="8" y="7"/>
                      <a:pt x="6" y="9"/>
                    </a:cubicBezTo>
                    <a:cubicBezTo>
                      <a:pt x="5" y="10"/>
                      <a:pt x="5" y="12"/>
                      <a:pt x="6" y="13"/>
                    </a:cubicBezTo>
                    <a:close/>
                    <a:moveTo>
                      <a:pt x="21" y="12"/>
                    </a:moveTo>
                    <a:cubicBezTo>
                      <a:pt x="29" y="9"/>
                      <a:pt x="37" y="13"/>
                      <a:pt x="39" y="21"/>
                    </a:cubicBezTo>
                    <a:cubicBezTo>
                      <a:pt x="42" y="29"/>
                      <a:pt x="38" y="37"/>
                      <a:pt x="30" y="40"/>
                    </a:cubicBezTo>
                    <a:cubicBezTo>
                      <a:pt x="22" y="42"/>
                      <a:pt x="14" y="38"/>
                      <a:pt x="11" y="30"/>
                    </a:cubicBezTo>
                    <a:cubicBezTo>
                      <a:pt x="9" y="23"/>
                      <a:pt x="13" y="14"/>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8"/>
              <p:cNvSpPr>
                <a:spLocks noEditPoints="1"/>
              </p:cNvSpPr>
              <p:nvPr/>
            </p:nvSpPr>
            <p:spPr bwMode="auto">
              <a:xfrm>
                <a:off x="6732568" y="2144717"/>
                <a:ext cx="123824" cy="120650"/>
              </a:xfrm>
              <a:custGeom>
                <a:avLst/>
                <a:gdLst>
                  <a:gd name="T0" fmla="*/ 4 w 33"/>
                  <a:gd name="T1" fmla="*/ 8 h 32"/>
                  <a:gd name="T2" fmla="*/ 5 w 33"/>
                  <a:gd name="T3" fmla="*/ 10 h 32"/>
                  <a:gd name="T4" fmla="*/ 3 w 33"/>
                  <a:gd name="T5" fmla="*/ 11 h 32"/>
                  <a:gd name="T6" fmla="*/ 1 w 33"/>
                  <a:gd name="T7" fmla="*/ 12 h 32"/>
                  <a:gd name="T8" fmla="*/ 2 w 33"/>
                  <a:gd name="T9" fmla="*/ 15 h 32"/>
                  <a:gd name="T10" fmla="*/ 3 w 33"/>
                  <a:gd name="T11" fmla="*/ 17 h 32"/>
                  <a:gd name="T12" fmla="*/ 2 w 33"/>
                  <a:gd name="T13" fmla="*/ 18 h 32"/>
                  <a:gd name="T14" fmla="*/ 1 w 33"/>
                  <a:gd name="T15" fmla="*/ 21 h 32"/>
                  <a:gd name="T16" fmla="*/ 3 w 33"/>
                  <a:gd name="T17" fmla="*/ 23 h 32"/>
                  <a:gd name="T18" fmla="*/ 5 w 33"/>
                  <a:gd name="T19" fmla="*/ 23 h 32"/>
                  <a:gd name="T20" fmla="*/ 5 w 33"/>
                  <a:gd name="T21" fmla="*/ 26 h 32"/>
                  <a:gd name="T22" fmla="*/ 6 w 33"/>
                  <a:gd name="T23" fmla="*/ 28 h 32"/>
                  <a:gd name="T24" fmla="*/ 8 w 33"/>
                  <a:gd name="T25" fmla="*/ 29 h 32"/>
                  <a:gd name="T26" fmla="*/ 11 w 33"/>
                  <a:gd name="T27" fmla="*/ 28 h 32"/>
                  <a:gd name="T28" fmla="*/ 12 w 33"/>
                  <a:gd name="T29" fmla="*/ 30 h 32"/>
                  <a:gd name="T30" fmla="*/ 13 w 33"/>
                  <a:gd name="T31" fmla="*/ 32 h 32"/>
                  <a:gd name="T32" fmla="*/ 16 w 33"/>
                  <a:gd name="T33" fmla="*/ 31 h 32"/>
                  <a:gd name="T34" fmla="*/ 18 w 33"/>
                  <a:gd name="T35" fmla="*/ 29 h 32"/>
                  <a:gd name="T36" fmla="*/ 19 w 33"/>
                  <a:gd name="T37" fmla="*/ 31 h 32"/>
                  <a:gd name="T38" fmla="*/ 22 w 33"/>
                  <a:gd name="T39" fmla="*/ 32 h 32"/>
                  <a:gd name="T40" fmla="*/ 24 w 33"/>
                  <a:gd name="T41" fmla="*/ 30 h 32"/>
                  <a:gd name="T42" fmla="*/ 25 w 33"/>
                  <a:gd name="T43" fmla="*/ 27 h 32"/>
                  <a:gd name="T44" fmla="*/ 26 w 33"/>
                  <a:gd name="T45" fmla="*/ 28 h 32"/>
                  <a:gd name="T46" fmla="*/ 29 w 33"/>
                  <a:gd name="T47" fmla="*/ 27 h 32"/>
                  <a:gd name="T48" fmla="*/ 29 w 33"/>
                  <a:gd name="T49" fmla="*/ 24 h 32"/>
                  <a:gd name="T50" fmla="*/ 29 w 33"/>
                  <a:gd name="T51" fmla="*/ 22 h 32"/>
                  <a:gd name="T52" fmla="*/ 31 w 33"/>
                  <a:gd name="T53" fmla="*/ 21 h 32"/>
                  <a:gd name="T54" fmla="*/ 33 w 33"/>
                  <a:gd name="T55" fmla="*/ 19 h 32"/>
                  <a:gd name="T56" fmla="*/ 32 w 33"/>
                  <a:gd name="T57" fmla="*/ 17 h 32"/>
                  <a:gd name="T58" fmla="*/ 30 w 33"/>
                  <a:gd name="T59" fmla="*/ 15 h 32"/>
                  <a:gd name="T60" fmla="*/ 32 w 33"/>
                  <a:gd name="T61" fmla="*/ 13 h 32"/>
                  <a:gd name="T62" fmla="*/ 33 w 33"/>
                  <a:gd name="T63" fmla="*/ 11 h 32"/>
                  <a:gd name="T64" fmla="*/ 30 w 33"/>
                  <a:gd name="T65" fmla="*/ 9 h 32"/>
                  <a:gd name="T66" fmla="*/ 28 w 33"/>
                  <a:gd name="T67" fmla="*/ 8 h 32"/>
                  <a:gd name="T68" fmla="*/ 29 w 33"/>
                  <a:gd name="T69" fmla="*/ 6 h 32"/>
                  <a:gd name="T70" fmla="*/ 28 w 33"/>
                  <a:gd name="T71" fmla="*/ 4 h 32"/>
                  <a:gd name="T72" fmla="*/ 25 w 33"/>
                  <a:gd name="T73" fmla="*/ 3 h 32"/>
                  <a:gd name="T74" fmla="*/ 23 w 33"/>
                  <a:gd name="T75" fmla="*/ 4 h 32"/>
                  <a:gd name="T76" fmla="*/ 22 w 33"/>
                  <a:gd name="T77" fmla="*/ 2 h 32"/>
                  <a:gd name="T78" fmla="*/ 20 w 33"/>
                  <a:gd name="T79" fmla="*/ 0 h 32"/>
                  <a:gd name="T80" fmla="*/ 18 w 33"/>
                  <a:gd name="T81" fmla="*/ 1 h 32"/>
                  <a:gd name="T82" fmla="*/ 16 w 33"/>
                  <a:gd name="T83" fmla="*/ 2 h 32"/>
                  <a:gd name="T84" fmla="*/ 14 w 33"/>
                  <a:gd name="T85" fmla="*/ 1 h 32"/>
                  <a:gd name="T86" fmla="*/ 12 w 33"/>
                  <a:gd name="T87" fmla="*/ 0 h 32"/>
                  <a:gd name="T88" fmla="*/ 10 w 33"/>
                  <a:gd name="T89" fmla="*/ 2 h 32"/>
                  <a:gd name="T90" fmla="*/ 9 w 33"/>
                  <a:gd name="T91" fmla="*/ 5 h 32"/>
                  <a:gd name="T92" fmla="*/ 7 w 33"/>
                  <a:gd name="T93" fmla="*/ 4 h 32"/>
                  <a:gd name="T94" fmla="*/ 5 w 33"/>
                  <a:gd name="T95" fmla="*/ 5 h 32"/>
                  <a:gd name="T96" fmla="*/ 4 w 33"/>
                  <a:gd name="T97" fmla="*/ 8 h 32"/>
                  <a:gd name="T98" fmla="*/ 14 w 33"/>
                  <a:gd name="T99" fmla="*/ 7 h 32"/>
                  <a:gd name="T100" fmla="*/ 26 w 33"/>
                  <a:gd name="T101" fmla="*/ 13 h 32"/>
                  <a:gd name="T102" fmla="*/ 20 w 33"/>
                  <a:gd name="T103" fmla="*/ 25 h 32"/>
                  <a:gd name="T104" fmla="*/ 8 w 33"/>
                  <a:gd name="T105" fmla="*/ 19 h 32"/>
                  <a:gd name="T106" fmla="*/ 14 w 33"/>
                  <a:gd name="T10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32">
                    <a:moveTo>
                      <a:pt x="4" y="8"/>
                    </a:moveTo>
                    <a:cubicBezTo>
                      <a:pt x="5" y="8"/>
                      <a:pt x="5" y="10"/>
                      <a:pt x="5" y="10"/>
                    </a:cubicBezTo>
                    <a:cubicBezTo>
                      <a:pt x="4" y="11"/>
                      <a:pt x="4" y="11"/>
                      <a:pt x="3" y="11"/>
                    </a:cubicBezTo>
                    <a:cubicBezTo>
                      <a:pt x="2" y="11"/>
                      <a:pt x="1" y="11"/>
                      <a:pt x="1" y="12"/>
                    </a:cubicBezTo>
                    <a:cubicBezTo>
                      <a:pt x="0" y="14"/>
                      <a:pt x="1" y="15"/>
                      <a:pt x="2" y="15"/>
                    </a:cubicBezTo>
                    <a:cubicBezTo>
                      <a:pt x="3" y="15"/>
                      <a:pt x="3" y="17"/>
                      <a:pt x="3" y="17"/>
                    </a:cubicBezTo>
                    <a:cubicBezTo>
                      <a:pt x="3" y="18"/>
                      <a:pt x="3" y="18"/>
                      <a:pt x="2" y="18"/>
                    </a:cubicBezTo>
                    <a:cubicBezTo>
                      <a:pt x="1" y="19"/>
                      <a:pt x="1" y="20"/>
                      <a:pt x="1" y="21"/>
                    </a:cubicBezTo>
                    <a:cubicBezTo>
                      <a:pt x="1" y="22"/>
                      <a:pt x="2" y="23"/>
                      <a:pt x="3" y="23"/>
                    </a:cubicBezTo>
                    <a:cubicBezTo>
                      <a:pt x="4" y="22"/>
                      <a:pt x="5" y="23"/>
                      <a:pt x="5" y="23"/>
                    </a:cubicBezTo>
                    <a:cubicBezTo>
                      <a:pt x="5" y="23"/>
                      <a:pt x="6" y="25"/>
                      <a:pt x="5" y="26"/>
                    </a:cubicBezTo>
                    <a:cubicBezTo>
                      <a:pt x="5" y="26"/>
                      <a:pt x="5" y="27"/>
                      <a:pt x="6" y="28"/>
                    </a:cubicBezTo>
                    <a:cubicBezTo>
                      <a:pt x="7" y="29"/>
                      <a:pt x="8" y="29"/>
                      <a:pt x="8" y="29"/>
                    </a:cubicBezTo>
                    <a:cubicBezTo>
                      <a:pt x="9" y="28"/>
                      <a:pt x="11" y="28"/>
                      <a:pt x="11" y="28"/>
                    </a:cubicBezTo>
                    <a:cubicBezTo>
                      <a:pt x="12" y="28"/>
                      <a:pt x="12" y="29"/>
                      <a:pt x="12" y="30"/>
                    </a:cubicBezTo>
                    <a:cubicBezTo>
                      <a:pt x="11" y="31"/>
                      <a:pt x="12" y="32"/>
                      <a:pt x="13" y="32"/>
                    </a:cubicBezTo>
                    <a:cubicBezTo>
                      <a:pt x="15" y="32"/>
                      <a:pt x="16" y="32"/>
                      <a:pt x="16" y="31"/>
                    </a:cubicBezTo>
                    <a:cubicBezTo>
                      <a:pt x="16" y="30"/>
                      <a:pt x="17" y="30"/>
                      <a:pt x="18" y="29"/>
                    </a:cubicBezTo>
                    <a:cubicBezTo>
                      <a:pt x="18" y="29"/>
                      <a:pt x="19" y="30"/>
                      <a:pt x="19" y="31"/>
                    </a:cubicBezTo>
                    <a:cubicBezTo>
                      <a:pt x="20" y="32"/>
                      <a:pt x="21" y="32"/>
                      <a:pt x="22" y="32"/>
                    </a:cubicBezTo>
                    <a:cubicBezTo>
                      <a:pt x="23" y="31"/>
                      <a:pt x="24" y="30"/>
                      <a:pt x="24" y="30"/>
                    </a:cubicBezTo>
                    <a:cubicBezTo>
                      <a:pt x="23" y="29"/>
                      <a:pt x="24" y="27"/>
                      <a:pt x="25" y="27"/>
                    </a:cubicBezTo>
                    <a:cubicBezTo>
                      <a:pt x="25" y="27"/>
                      <a:pt x="26" y="27"/>
                      <a:pt x="26" y="28"/>
                    </a:cubicBezTo>
                    <a:cubicBezTo>
                      <a:pt x="27" y="28"/>
                      <a:pt x="28" y="28"/>
                      <a:pt x="29" y="27"/>
                    </a:cubicBezTo>
                    <a:cubicBezTo>
                      <a:pt x="30" y="26"/>
                      <a:pt x="30" y="25"/>
                      <a:pt x="29" y="24"/>
                    </a:cubicBezTo>
                    <a:cubicBezTo>
                      <a:pt x="29" y="24"/>
                      <a:pt x="29" y="22"/>
                      <a:pt x="29" y="22"/>
                    </a:cubicBezTo>
                    <a:cubicBezTo>
                      <a:pt x="29" y="21"/>
                      <a:pt x="30" y="21"/>
                      <a:pt x="31" y="21"/>
                    </a:cubicBezTo>
                    <a:cubicBezTo>
                      <a:pt x="32" y="21"/>
                      <a:pt x="33" y="21"/>
                      <a:pt x="33" y="19"/>
                    </a:cubicBezTo>
                    <a:cubicBezTo>
                      <a:pt x="33" y="18"/>
                      <a:pt x="33" y="17"/>
                      <a:pt x="32" y="17"/>
                    </a:cubicBezTo>
                    <a:cubicBezTo>
                      <a:pt x="31" y="17"/>
                      <a:pt x="30" y="15"/>
                      <a:pt x="30" y="15"/>
                    </a:cubicBezTo>
                    <a:cubicBezTo>
                      <a:pt x="30" y="14"/>
                      <a:pt x="31" y="14"/>
                      <a:pt x="32" y="13"/>
                    </a:cubicBezTo>
                    <a:cubicBezTo>
                      <a:pt x="33" y="13"/>
                      <a:pt x="33" y="12"/>
                      <a:pt x="33" y="11"/>
                    </a:cubicBezTo>
                    <a:cubicBezTo>
                      <a:pt x="32" y="10"/>
                      <a:pt x="31" y="9"/>
                      <a:pt x="30" y="9"/>
                    </a:cubicBezTo>
                    <a:cubicBezTo>
                      <a:pt x="30" y="10"/>
                      <a:pt x="28" y="9"/>
                      <a:pt x="28" y="8"/>
                    </a:cubicBezTo>
                    <a:cubicBezTo>
                      <a:pt x="28" y="8"/>
                      <a:pt x="28" y="7"/>
                      <a:pt x="29" y="6"/>
                    </a:cubicBezTo>
                    <a:cubicBezTo>
                      <a:pt x="29" y="6"/>
                      <a:pt x="29" y="5"/>
                      <a:pt x="28" y="4"/>
                    </a:cubicBezTo>
                    <a:cubicBezTo>
                      <a:pt x="27" y="3"/>
                      <a:pt x="26" y="3"/>
                      <a:pt x="25" y="3"/>
                    </a:cubicBezTo>
                    <a:cubicBezTo>
                      <a:pt x="25" y="4"/>
                      <a:pt x="23" y="4"/>
                      <a:pt x="23" y="4"/>
                    </a:cubicBezTo>
                    <a:cubicBezTo>
                      <a:pt x="22" y="4"/>
                      <a:pt x="22" y="3"/>
                      <a:pt x="22" y="2"/>
                    </a:cubicBezTo>
                    <a:cubicBezTo>
                      <a:pt x="22" y="1"/>
                      <a:pt x="22" y="0"/>
                      <a:pt x="20" y="0"/>
                    </a:cubicBezTo>
                    <a:cubicBezTo>
                      <a:pt x="19" y="0"/>
                      <a:pt x="18" y="0"/>
                      <a:pt x="18" y="1"/>
                    </a:cubicBezTo>
                    <a:cubicBezTo>
                      <a:pt x="18" y="2"/>
                      <a:pt x="16" y="2"/>
                      <a:pt x="16" y="2"/>
                    </a:cubicBezTo>
                    <a:cubicBezTo>
                      <a:pt x="15" y="3"/>
                      <a:pt x="15" y="2"/>
                      <a:pt x="14" y="1"/>
                    </a:cubicBezTo>
                    <a:cubicBezTo>
                      <a:pt x="14" y="0"/>
                      <a:pt x="13" y="0"/>
                      <a:pt x="12" y="0"/>
                    </a:cubicBezTo>
                    <a:cubicBezTo>
                      <a:pt x="11" y="1"/>
                      <a:pt x="10" y="2"/>
                      <a:pt x="10" y="2"/>
                    </a:cubicBezTo>
                    <a:cubicBezTo>
                      <a:pt x="10" y="3"/>
                      <a:pt x="10" y="5"/>
                      <a:pt x="9" y="5"/>
                    </a:cubicBezTo>
                    <a:cubicBezTo>
                      <a:pt x="9" y="5"/>
                      <a:pt x="8" y="5"/>
                      <a:pt x="7" y="4"/>
                    </a:cubicBezTo>
                    <a:cubicBezTo>
                      <a:pt x="7" y="4"/>
                      <a:pt x="5" y="4"/>
                      <a:pt x="5" y="5"/>
                    </a:cubicBezTo>
                    <a:cubicBezTo>
                      <a:pt x="4" y="6"/>
                      <a:pt x="4" y="7"/>
                      <a:pt x="4" y="8"/>
                    </a:cubicBezTo>
                    <a:close/>
                    <a:moveTo>
                      <a:pt x="14" y="7"/>
                    </a:moveTo>
                    <a:cubicBezTo>
                      <a:pt x="19" y="5"/>
                      <a:pt x="24" y="8"/>
                      <a:pt x="26" y="13"/>
                    </a:cubicBezTo>
                    <a:cubicBezTo>
                      <a:pt x="28" y="18"/>
                      <a:pt x="25" y="23"/>
                      <a:pt x="20" y="25"/>
                    </a:cubicBezTo>
                    <a:cubicBezTo>
                      <a:pt x="15" y="27"/>
                      <a:pt x="9" y="24"/>
                      <a:pt x="8" y="19"/>
                    </a:cubicBezTo>
                    <a:cubicBezTo>
                      <a:pt x="6" y="14"/>
                      <a:pt x="9" y="9"/>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9"/>
              <p:cNvSpPr>
                <a:spLocks noEditPoints="1"/>
              </p:cNvSpPr>
              <p:nvPr/>
            </p:nvSpPr>
            <p:spPr bwMode="auto">
              <a:xfrm>
                <a:off x="6737350" y="2265363"/>
                <a:ext cx="93663" cy="98425"/>
              </a:xfrm>
              <a:custGeom>
                <a:avLst/>
                <a:gdLst>
                  <a:gd name="T0" fmla="*/ 3 w 25"/>
                  <a:gd name="T1" fmla="*/ 6 h 26"/>
                  <a:gd name="T2" fmla="*/ 3 w 25"/>
                  <a:gd name="T3" fmla="*/ 8 h 26"/>
                  <a:gd name="T4" fmla="*/ 1 w 25"/>
                  <a:gd name="T5" fmla="*/ 9 h 26"/>
                  <a:gd name="T6" fmla="*/ 0 w 25"/>
                  <a:gd name="T7" fmla="*/ 10 h 26"/>
                  <a:gd name="T8" fmla="*/ 1 w 25"/>
                  <a:gd name="T9" fmla="*/ 12 h 26"/>
                  <a:gd name="T10" fmla="*/ 2 w 25"/>
                  <a:gd name="T11" fmla="*/ 14 h 26"/>
                  <a:gd name="T12" fmla="*/ 1 w 25"/>
                  <a:gd name="T13" fmla="*/ 15 h 26"/>
                  <a:gd name="T14" fmla="*/ 0 w 25"/>
                  <a:gd name="T15" fmla="*/ 17 h 26"/>
                  <a:gd name="T16" fmla="*/ 2 w 25"/>
                  <a:gd name="T17" fmla="*/ 18 h 26"/>
                  <a:gd name="T18" fmla="*/ 3 w 25"/>
                  <a:gd name="T19" fmla="*/ 18 h 26"/>
                  <a:gd name="T20" fmla="*/ 3 w 25"/>
                  <a:gd name="T21" fmla="*/ 20 h 26"/>
                  <a:gd name="T22" fmla="*/ 4 w 25"/>
                  <a:gd name="T23" fmla="*/ 22 h 26"/>
                  <a:gd name="T24" fmla="*/ 6 w 25"/>
                  <a:gd name="T25" fmla="*/ 23 h 26"/>
                  <a:gd name="T26" fmla="*/ 8 w 25"/>
                  <a:gd name="T27" fmla="*/ 22 h 26"/>
                  <a:gd name="T28" fmla="*/ 8 w 25"/>
                  <a:gd name="T29" fmla="*/ 24 h 26"/>
                  <a:gd name="T30" fmla="*/ 10 w 25"/>
                  <a:gd name="T31" fmla="*/ 25 h 26"/>
                  <a:gd name="T32" fmla="*/ 11 w 25"/>
                  <a:gd name="T33" fmla="*/ 25 h 26"/>
                  <a:gd name="T34" fmla="*/ 13 w 25"/>
                  <a:gd name="T35" fmla="*/ 23 h 26"/>
                  <a:gd name="T36" fmla="*/ 14 w 25"/>
                  <a:gd name="T37" fmla="*/ 24 h 26"/>
                  <a:gd name="T38" fmla="*/ 16 w 25"/>
                  <a:gd name="T39" fmla="*/ 25 h 26"/>
                  <a:gd name="T40" fmla="*/ 17 w 25"/>
                  <a:gd name="T41" fmla="*/ 23 h 26"/>
                  <a:gd name="T42" fmla="*/ 18 w 25"/>
                  <a:gd name="T43" fmla="*/ 21 h 26"/>
                  <a:gd name="T44" fmla="*/ 20 w 25"/>
                  <a:gd name="T45" fmla="*/ 22 h 26"/>
                  <a:gd name="T46" fmla="*/ 22 w 25"/>
                  <a:gd name="T47" fmla="*/ 21 h 26"/>
                  <a:gd name="T48" fmla="*/ 22 w 25"/>
                  <a:gd name="T49" fmla="*/ 19 h 26"/>
                  <a:gd name="T50" fmla="*/ 22 w 25"/>
                  <a:gd name="T51" fmla="*/ 17 h 26"/>
                  <a:gd name="T52" fmla="*/ 23 w 25"/>
                  <a:gd name="T53" fmla="*/ 17 h 26"/>
                  <a:gd name="T54" fmla="*/ 25 w 25"/>
                  <a:gd name="T55" fmla="*/ 16 h 26"/>
                  <a:gd name="T56" fmla="*/ 24 w 25"/>
                  <a:gd name="T57" fmla="*/ 14 h 26"/>
                  <a:gd name="T58" fmla="*/ 23 w 25"/>
                  <a:gd name="T59" fmla="*/ 12 h 26"/>
                  <a:gd name="T60" fmla="*/ 24 w 25"/>
                  <a:gd name="T61" fmla="*/ 11 h 26"/>
                  <a:gd name="T62" fmla="*/ 24 w 25"/>
                  <a:gd name="T63" fmla="*/ 9 h 26"/>
                  <a:gd name="T64" fmla="*/ 23 w 25"/>
                  <a:gd name="T65" fmla="*/ 8 h 26"/>
                  <a:gd name="T66" fmla="*/ 21 w 25"/>
                  <a:gd name="T67" fmla="*/ 7 h 26"/>
                  <a:gd name="T68" fmla="*/ 21 w 25"/>
                  <a:gd name="T69" fmla="*/ 5 h 26"/>
                  <a:gd name="T70" fmla="*/ 21 w 25"/>
                  <a:gd name="T71" fmla="*/ 3 h 26"/>
                  <a:gd name="T72" fmla="*/ 19 w 25"/>
                  <a:gd name="T73" fmla="*/ 3 h 26"/>
                  <a:gd name="T74" fmla="*/ 17 w 25"/>
                  <a:gd name="T75" fmla="*/ 3 h 26"/>
                  <a:gd name="T76" fmla="*/ 16 w 25"/>
                  <a:gd name="T77" fmla="*/ 2 h 26"/>
                  <a:gd name="T78" fmla="*/ 15 w 25"/>
                  <a:gd name="T79" fmla="*/ 0 h 26"/>
                  <a:gd name="T80" fmla="*/ 13 w 25"/>
                  <a:gd name="T81" fmla="*/ 1 h 26"/>
                  <a:gd name="T82" fmla="*/ 11 w 25"/>
                  <a:gd name="T83" fmla="*/ 3 h 26"/>
                  <a:gd name="T84" fmla="*/ 10 w 25"/>
                  <a:gd name="T85" fmla="*/ 1 h 26"/>
                  <a:gd name="T86" fmla="*/ 8 w 25"/>
                  <a:gd name="T87" fmla="*/ 1 h 26"/>
                  <a:gd name="T88" fmla="*/ 7 w 25"/>
                  <a:gd name="T89" fmla="*/ 2 h 26"/>
                  <a:gd name="T90" fmla="*/ 6 w 25"/>
                  <a:gd name="T91" fmla="*/ 4 h 26"/>
                  <a:gd name="T92" fmla="*/ 5 w 25"/>
                  <a:gd name="T93" fmla="*/ 4 h 26"/>
                  <a:gd name="T94" fmla="*/ 3 w 25"/>
                  <a:gd name="T95" fmla="*/ 4 h 26"/>
                  <a:gd name="T96" fmla="*/ 3 w 25"/>
                  <a:gd name="T97" fmla="*/ 6 h 26"/>
                  <a:gd name="T98" fmla="*/ 10 w 25"/>
                  <a:gd name="T99" fmla="*/ 6 h 26"/>
                  <a:gd name="T100" fmla="*/ 19 w 25"/>
                  <a:gd name="T101" fmla="*/ 11 h 26"/>
                  <a:gd name="T102" fmla="*/ 14 w 25"/>
                  <a:gd name="T103" fmla="*/ 20 h 26"/>
                  <a:gd name="T104" fmla="*/ 5 w 25"/>
                  <a:gd name="T105" fmla="*/ 15 h 26"/>
                  <a:gd name="T106" fmla="*/ 10 w 25"/>
                  <a:gd name="T10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6">
                    <a:moveTo>
                      <a:pt x="3" y="6"/>
                    </a:moveTo>
                    <a:cubicBezTo>
                      <a:pt x="3" y="7"/>
                      <a:pt x="3" y="8"/>
                      <a:pt x="3" y="8"/>
                    </a:cubicBezTo>
                    <a:cubicBezTo>
                      <a:pt x="3" y="9"/>
                      <a:pt x="2" y="9"/>
                      <a:pt x="1" y="9"/>
                    </a:cubicBezTo>
                    <a:cubicBezTo>
                      <a:pt x="1" y="9"/>
                      <a:pt x="0" y="9"/>
                      <a:pt x="0" y="10"/>
                    </a:cubicBezTo>
                    <a:cubicBezTo>
                      <a:pt x="0" y="11"/>
                      <a:pt x="0" y="12"/>
                      <a:pt x="1" y="12"/>
                    </a:cubicBezTo>
                    <a:cubicBezTo>
                      <a:pt x="1" y="12"/>
                      <a:pt x="2" y="13"/>
                      <a:pt x="2" y="14"/>
                    </a:cubicBezTo>
                    <a:cubicBezTo>
                      <a:pt x="2" y="14"/>
                      <a:pt x="1" y="15"/>
                      <a:pt x="1" y="15"/>
                    </a:cubicBezTo>
                    <a:cubicBezTo>
                      <a:pt x="0" y="15"/>
                      <a:pt x="0" y="16"/>
                      <a:pt x="0" y="17"/>
                    </a:cubicBezTo>
                    <a:cubicBezTo>
                      <a:pt x="0" y="18"/>
                      <a:pt x="1" y="18"/>
                      <a:pt x="2" y="18"/>
                    </a:cubicBezTo>
                    <a:cubicBezTo>
                      <a:pt x="2" y="18"/>
                      <a:pt x="3" y="18"/>
                      <a:pt x="3" y="18"/>
                    </a:cubicBezTo>
                    <a:cubicBezTo>
                      <a:pt x="3" y="19"/>
                      <a:pt x="4" y="20"/>
                      <a:pt x="3" y="20"/>
                    </a:cubicBezTo>
                    <a:cubicBezTo>
                      <a:pt x="3" y="21"/>
                      <a:pt x="3" y="22"/>
                      <a:pt x="4" y="22"/>
                    </a:cubicBezTo>
                    <a:cubicBezTo>
                      <a:pt x="4" y="23"/>
                      <a:pt x="5" y="23"/>
                      <a:pt x="6" y="23"/>
                    </a:cubicBezTo>
                    <a:cubicBezTo>
                      <a:pt x="6" y="22"/>
                      <a:pt x="7" y="22"/>
                      <a:pt x="8" y="22"/>
                    </a:cubicBezTo>
                    <a:cubicBezTo>
                      <a:pt x="8" y="22"/>
                      <a:pt x="8" y="23"/>
                      <a:pt x="8" y="24"/>
                    </a:cubicBezTo>
                    <a:cubicBezTo>
                      <a:pt x="8" y="24"/>
                      <a:pt x="9" y="25"/>
                      <a:pt x="10" y="25"/>
                    </a:cubicBezTo>
                    <a:cubicBezTo>
                      <a:pt x="10" y="26"/>
                      <a:pt x="11" y="25"/>
                      <a:pt x="11" y="25"/>
                    </a:cubicBezTo>
                    <a:cubicBezTo>
                      <a:pt x="12" y="24"/>
                      <a:pt x="13" y="23"/>
                      <a:pt x="13" y="23"/>
                    </a:cubicBezTo>
                    <a:cubicBezTo>
                      <a:pt x="13" y="23"/>
                      <a:pt x="14" y="24"/>
                      <a:pt x="14" y="24"/>
                    </a:cubicBezTo>
                    <a:cubicBezTo>
                      <a:pt x="14" y="25"/>
                      <a:pt x="15" y="25"/>
                      <a:pt x="16" y="25"/>
                    </a:cubicBezTo>
                    <a:cubicBezTo>
                      <a:pt x="17" y="25"/>
                      <a:pt x="18" y="24"/>
                      <a:pt x="17" y="23"/>
                    </a:cubicBezTo>
                    <a:cubicBezTo>
                      <a:pt x="17" y="23"/>
                      <a:pt x="18" y="22"/>
                      <a:pt x="18" y="21"/>
                    </a:cubicBezTo>
                    <a:cubicBezTo>
                      <a:pt x="18" y="21"/>
                      <a:pt x="19" y="21"/>
                      <a:pt x="20" y="22"/>
                    </a:cubicBezTo>
                    <a:cubicBezTo>
                      <a:pt x="20" y="22"/>
                      <a:pt x="21" y="22"/>
                      <a:pt x="22" y="21"/>
                    </a:cubicBezTo>
                    <a:cubicBezTo>
                      <a:pt x="22" y="21"/>
                      <a:pt x="22" y="20"/>
                      <a:pt x="22" y="19"/>
                    </a:cubicBezTo>
                    <a:cubicBezTo>
                      <a:pt x="21" y="19"/>
                      <a:pt x="21" y="18"/>
                      <a:pt x="22" y="17"/>
                    </a:cubicBezTo>
                    <a:cubicBezTo>
                      <a:pt x="22" y="17"/>
                      <a:pt x="22" y="17"/>
                      <a:pt x="23" y="17"/>
                    </a:cubicBezTo>
                    <a:cubicBezTo>
                      <a:pt x="24" y="17"/>
                      <a:pt x="24" y="16"/>
                      <a:pt x="25" y="16"/>
                    </a:cubicBezTo>
                    <a:cubicBezTo>
                      <a:pt x="25" y="15"/>
                      <a:pt x="24" y="14"/>
                      <a:pt x="24" y="14"/>
                    </a:cubicBezTo>
                    <a:cubicBezTo>
                      <a:pt x="23" y="14"/>
                      <a:pt x="23" y="12"/>
                      <a:pt x="23" y="12"/>
                    </a:cubicBezTo>
                    <a:cubicBezTo>
                      <a:pt x="23" y="12"/>
                      <a:pt x="23" y="11"/>
                      <a:pt x="24" y="11"/>
                    </a:cubicBezTo>
                    <a:cubicBezTo>
                      <a:pt x="24" y="11"/>
                      <a:pt x="25" y="10"/>
                      <a:pt x="24" y="9"/>
                    </a:cubicBezTo>
                    <a:cubicBezTo>
                      <a:pt x="24" y="8"/>
                      <a:pt x="23" y="8"/>
                      <a:pt x="23" y="8"/>
                    </a:cubicBezTo>
                    <a:cubicBezTo>
                      <a:pt x="22" y="8"/>
                      <a:pt x="21" y="7"/>
                      <a:pt x="21" y="7"/>
                    </a:cubicBezTo>
                    <a:cubicBezTo>
                      <a:pt x="21" y="7"/>
                      <a:pt x="21" y="6"/>
                      <a:pt x="21" y="5"/>
                    </a:cubicBezTo>
                    <a:cubicBezTo>
                      <a:pt x="22" y="5"/>
                      <a:pt x="21" y="4"/>
                      <a:pt x="21" y="3"/>
                    </a:cubicBezTo>
                    <a:cubicBezTo>
                      <a:pt x="20" y="3"/>
                      <a:pt x="19" y="3"/>
                      <a:pt x="19" y="3"/>
                    </a:cubicBezTo>
                    <a:cubicBezTo>
                      <a:pt x="18" y="4"/>
                      <a:pt x="17" y="4"/>
                      <a:pt x="17" y="3"/>
                    </a:cubicBezTo>
                    <a:cubicBezTo>
                      <a:pt x="16" y="3"/>
                      <a:pt x="16" y="3"/>
                      <a:pt x="16" y="2"/>
                    </a:cubicBezTo>
                    <a:cubicBezTo>
                      <a:pt x="16" y="1"/>
                      <a:pt x="16" y="1"/>
                      <a:pt x="15" y="0"/>
                    </a:cubicBezTo>
                    <a:cubicBezTo>
                      <a:pt x="14" y="0"/>
                      <a:pt x="13" y="1"/>
                      <a:pt x="13" y="1"/>
                    </a:cubicBezTo>
                    <a:cubicBezTo>
                      <a:pt x="13" y="2"/>
                      <a:pt x="12" y="2"/>
                      <a:pt x="11" y="3"/>
                    </a:cubicBezTo>
                    <a:cubicBezTo>
                      <a:pt x="11" y="3"/>
                      <a:pt x="11" y="2"/>
                      <a:pt x="10" y="1"/>
                    </a:cubicBezTo>
                    <a:cubicBezTo>
                      <a:pt x="10" y="1"/>
                      <a:pt x="9" y="1"/>
                      <a:pt x="8" y="1"/>
                    </a:cubicBezTo>
                    <a:cubicBezTo>
                      <a:pt x="7" y="1"/>
                      <a:pt x="7" y="2"/>
                      <a:pt x="7" y="2"/>
                    </a:cubicBezTo>
                    <a:cubicBezTo>
                      <a:pt x="7" y="3"/>
                      <a:pt x="7" y="4"/>
                      <a:pt x="6" y="4"/>
                    </a:cubicBezTo>
                    <a:cubicBezTo>
                      <a:pt x="6" y="5"/>
                      <a:pt x="5" y="4"/>
                      <a:pt x="5" y="4"/>
                    </a:cubicBezTo>
                    <a:cubicBezTo>
                      <a:pt x="4" y="3"/>
                      <a:pt x="3" y="4"/>
                      <a:pt x="3" y="4"/>
                    </a:cubicBezTo>
                    <a:cubicBezTo>
                      <a:pt x="2" y="5"/>
                      <a:pt x="2" y="6"/>
                      <a:pt x="3" y="6"/>
                    </a:cubicBezTo>
                    <a:close/>
                    <a:moveTo>
                      <a:pt x="10" y="6"/>
                    </a:moveTo>
                    <a:cubicBezTo>
                      <a:pt x="14" y="5"/>
                      <a:pt x="18" y="7"/>
                      <a:pt x="19" y="11"/>
                    </a:cubicBezTo>
                    <a:cubicBezTo>
                      <a:pt x="20" y="15"/>
                      <a:pt x="18" y="19"/>
                      <a:pt x="14" y="20"/>
                    </a:cubicBezTo>
                    <a:cubicBezTo>
                      <a:pt x="11" y="21"/>
                      <a:pt x="7" y="19"/>
                      <a:pt x="5" y="15"/>
                    </a:cubicBezTo>
                    <a:cubicBezTo>
                      <a:pt x="4" y="11"/>
                      <a:pt x="6" y="7"/>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9709874" y="3630695"/>
            <a:ext cx="941534" cy="1185135"/>
            <a:chOff x="9709874" y="3630695"/>
            <a:chExt cx="941534" cy="1185135"/>
          </a:xfrm>
        </p:grpSpPr>
        <p:grpSp>
          <p:nvGrpSpPr>
            <p:cNvPr id="52" name="组合 51"/>
            <p:cNvGrpSpPr/>
            <p:nvPr/>
          </p:nvGrpSpPr>
          <p:grpSpPr>
            <a:xfrm>
              <a:off x="9709874" y="3630695"/>
              <a:ext cx="941534" cy="1185135"/>
              <a:chOff x="1611661" y="4809506"/>
              <a:chExt cx="941534" cy="1185135"/>
            </a:xfrm>
          </p:grpSpPr>
          <p:sp>
            <p:nvSpPr>
              <p:cNvPr id="54" name="等腰三角形 53"/>
              <p:cNvSpPr/>
              <p:nvPr/>
            </p:nvSpPr>
            <p:spPr>
              <a:xfrm>
                <a:off x="1856344" y="4809506"/>
                <a:ext cx="452168" cy="389802"/>
              </a:xfrm>
              <a:prstGeom prst="triangle">
                <a:avLst/>
              </a:prstGeom>
              <a:solidFill>
                <a:srgbClr val="033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1611661" y="5053107"/>
                <a:ext cx="941534" cy="941534"/>
                <a:chOff x="2584401" y="5336343"/>
                <a:chExt cx="1397944" cy="1397944"/>
              </a:xfrm>
            </p:grpSpPr>
            <p:sp>
              <p:nvSpPr>
                <p:cNvPr id="56" name="椭圆 55"/>
                <p:cNvSpPr/>
                <p:nvPr/>
              </p:nvSpPr>
              <p:spPr>
                <a:xfrm>
                  <a:off x="2584401" y="5336343"/>
                  <a:ext cx="1397944" cy="1397944"/>
                </a:xfrm>
                <a:prstGeom prst="ellipse">
                  <a:avLst/>
                </a:prstGeom>
                <a:gradFill>
                  <a:gsLst>
                    <a:gs pos="0">
                      <a:schemeClr val="bg1"/>
                    </a:gs>
                    <a:gs pos="100000">
                      <a:schemeClr val="bg1">
                        <a:lumMod val="85000"/>
                      </a:schemeClr>
                    </a:gs>
                  </a:gsLst>
                  <a:lin ang="2700000" scaled="0"/>
                </a:gradFill>
                <a:ln w="31750">
                  <a:noFill/>
                </a:ln>
                <a:effectLst>
                  <a:outerShdw blurRad="63500" dist="50800" dir="30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57" name="椭圆 56"/>
                <p:cNvSpPr/>
                <p:nvPr/>
              </p:nvSpPr>
              <p:spPr>
                <a:xfrm>
                  <a:off x="2777022" y="5509103"/>
                  <a:ext cx="1012701" cy="1052425"/>
                </a:xfrm>
                <a:prstGeom prst="ellipse">
                  <a:avLst/>
                </a:prstGeom>
                <a:solidFill>
                  <a:srgbClr val="033887"/>
                </a:solidFill>
                <a:ln>
                  <a:noFill/>
                </a:ln>
                <a:effectLst>
                  <a:innerShdw blurRad="50800">
                    <a:prstClr val="black">
                      <a:alpha val="6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00" name="组合 99"/>
            <p:cNvGrpSpPr/>
            <p:nvPr/>
          </p:nvGrpSpPr>
          <p:grpSpPr>
            <a:xfrm>
              <a:off x="10029034" y="4195677"/>
              <a:ext cx="303212" cy="374650"/>
              <a:chOff x="9734551" y="1780323"/>
              <a:chExt cx="303212" cy="374650"/>
            </a:xfrm>
            <a:solidFill>
              <a:schemeClr val="bg1"/>
            </a:solidFill>
          </p:grpSpPr>
          <p:sp>
            <p:nvSpPr>
              <p:cNvPr id="101" name="Freeform 1574"/>
              <p:cNvSpPr>
                <a:spLocks noEditPoints="1"/>
              </p:cNvSpPr>
              <p:nvPr/>
            </p:nvSpPr>
            <p:spPr bwMode="auto">
              <a:xfrm>
                <a:off x="9756776" y="1780323"/>
                <a:ext cx="258763" cy="258763"/>
              </a:xfrm>
              <a:custGeom>
                <a:avLst/>
                <a:gdLst>
                  <a:gd name="T0" fmla="*/ 47 w 69"/>
                  <a:gd name="T1" fmla="*/ 65 h 69"/>
                  <a:gd name="T2" fmla="*/ 55 w 69"/>
                  <a:gd name="T3" fmla="*/ 60 h 69"/>
                  <a:gd name="T4" fmla="*/ 61 w 69"/>
                  <a:gd name="T5" fmla="*/ 55 h 69"/>
                  <a:gd name="T6" fmla="*/ 65 w 69"/>
                  <a:gd name="T7" fmla="*/ 47 h 69"/>
                  <a:gd name="T8" fmla="*/ 67 w 69"/>
                  <a:gd name="T9" fmla="*/ 39 h 69"/>
                  <a:gd name="T10" fmla="*/ 67 w 69"/>
                  <a:gd name="T11" fmla="*/ 29 h 69"/>
                  <a:gd name="T12" fmla="*/ 65 w 69"/>
                  <a:gd name="T13" fmla="*/ 22 h 69"/>
                  <a:gd name="T14" fmla="*/ 61 w 69"/>
                  <a:gd name="T15" fmla="*/ 14 h 69"/>
                  <a:gd name="T16" fmla="*/ 55 w 69"/>
                  <a:gd name="T17" fmla="*/ 8 h 69"/>
                  <a:gd name="T18" fmla="*/ 47 w 69"/>
                  <a:gd name="T19" fmla="*/ 3 h 69"/>
                  <a:gd name="T20" fmla="*/ 39 w 69"/>
                  <a:gd name="T21" fmla="*/ 1 h 69"/>
                  <a:gd name="T22" fmla="*/ 30 w 69"/>
                  <a:gd name="T23" fmla="*/ 1 h 69"/>
                  <a:gd name="T24" fmla="*/ 22 w 69"/>
                  <a:gd name="T25" fmla="*/ 3 h 69"/>
                  <a:gd name="T26" fmla="*/ 14 w 69"/>
                  <a:gd name="T27" fmla="*/ 8 h 69"/>
                  <a:gd name="T28" fmla="*/ 8 w 69"/>
                  <a:gd name="T29" fmla="*/ 14 h 69"/>
                  <a:gd name="T30" fmla="*/ 4 w 69"/>
                  <a:gd name="T31" fmla="*/ 22 h 69"/>
                  <a:gd name="T32" fmla="*/ 2 w 69"/>
                  <a:gd name="T33" fmla="*/ 29 h 69"/>
                  <a:gd name="T34" fmla="*/ 2 w 69"/>
                  <a:gd name="T35" fmla="*/ 39 h 69"/>
                  <a:gd name="T36" fmla="*/ 4 w 69"/>
                  <a:gd name="T37" fmla="*/ 47 h 69"/>
                  <a:gd name="T38" fmla="*/ 8 w 69"/>
                  <a:gd name="T39" fmla="*/ 55 h 69"/>
                  <a:gd name="T40" fmla="*/ 14 w 69"/>
                  <a:gd name="T41" fmla="*/ 60 h 69"/>
                  <a:gd name="T42" fmla="*/ 22 w 69"/>
                  <a:gd name="T43" fmla="*/ 65 h 69"/>
                  <a:gd name="T44" fmla="*/ 30 w 69"/>
                  <a:gd name="T45" fmla="*/ 67 h 69"/>
                  <a:gd name="T46" fmla="*/ 39 w 69"/>
                  <a:gd name="T47" fmla="*/ 67 h 69"/>
                  <a:gd name="T48" fmla="*/ 47 w 69"/>
                  <a:gd name="T49" fmla="*/ 65 h 69"/>
                  <a:gd name="T50" fmla="*/ 34 w 69"/>
                  <a:gd name="T51" fmla="*/ 54 h 69"/>
                  <a:gd name="T52" fmla="*/ 15 w 69"/>
                  <a:gd name="T53" fmla="*/ 34 h 69"/>
                  <a:gd name="T54" fmla="*/ 34 w 69"/>
                  <a:gd name="T55" fmla="*/ 14 h 69"/>
                  <a:gd name="T56" fmla="*/ 54 w 69"/>
                  <a:gd name="T57" fmla="*/ 34 h 69"/>
                  <a:gd name="T58" fmla="*/ 34 w 69"/>
                  <a:gd name="T59" fmla="*/ 5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69">
                    <a:moveTo>
                      <a:pt x="47" y="65"/>
                    </a:moveTo>
                    <a:cubicBezTo>
                      <a:pt x="49" y="62"/>
                      <a:pt x="51" y="60"/>
                      <a:pt x="55" y="60"/>
                    </a:cubicBezTo>
                    <a:cubicBezTo>
                      <a:pt x="59" y="60"/>
                      <a:pt x="60" y="58"/>
                      <a:pt x="61" y="55"/>
                    </a:cubicBezTo>
                    <a:cubicBezTo>
                      <a:pt x="61" y="51"/>
                      <a:pt x="62" y="48"/>
                      <a:pt x="65" y="47"/>
                    </a:cubicBezTo>
                    <a:cubicBezTo>
                      <a:pt x="68" y="45"/>
                      <a:pt x="69" y="42"/>
                      <a:pt x="67" y="39"/>
                    </a:cubicBezTo>
                    <a:cubicBezTo>
                      <a:pt x="66" y="36"/>
                      <a:pt x="66" y="33"/>
                      <a:pt x="67" y="29"/>
                    </a:cubicBezTo>
                    <a:cubicBezTo>
                      <a:pt x="69" y="26"/>
                      <a:pt x="68" y="24"/>
                      <a:pt x="65" y="22"/>
                    </a:cubicBezTo>
                    <a:cubicBezTo>
                      <a:pt x="62" y="20"/>
                      <a:pt x="61" y="17"/>
                      <a:pt x="61" y="14"/>
                    </a:cubicBezTo>
                    <a:cubicBezTo>
                      <a:pt x="60" y="10"/>
                      <a:pt x="59" y="8"/>
                      <a:pt x="55" y="8"/>
                    </a:cubicBezTo>
                    <a:cubicBezTo>
                      <a:pt x="51" y="8"/>
                      <a:pt x="49" y="7"/>
                      <a:pt x="47" y="3"/>
                    </a:cubicBezTo>
                    <a:cubicBezTo>
                      <a:pt x="45" y="0"/>
                      <a:pt x="42" y="0"/>
                      <a:pt x="39" y="1"/>
                    </a:cubicBezTo>
                    <a:cubicBezTo>
                      <a:pt x="36" y="3"/>
                      <a:pt x="33" y="3"/>
                      <a:pt x="30" y="1"/>
                    </a:cubicBezTo>
                    <a:cubicBezTo>
                      <a:pt x="27" y="0"/>
                      <a:pt x="24" y="0"/>
                      <a:pt x="22" y="3"/>
                    </a:cubicBezTo>
                    <a:cubicBezTo>
                      <a:pt x="20" y="7"/>
                      <a:pt x="18" y="8"/>
                      <a:pt x="14" y="8"/>
                    </a:cubicBezTo>
                    <a:cubicBezTo>
                      <a:pt x="10" y="8"/>
                      <a:pt x="8" y="10"/>
                      <a:pt x="8" y="14"/>
                    </a:cubicBezTo>
                    <a:cubicBezTo>
                      <a:pt x="8" y="17"/>
                      <a:pt x="7" y="20"/>
                      <a:pt x="4" y="22"/>
                    </a:cubicBezTo>
                    <a:cubicBezTo>
                      <a:pt x="0" y="24"/>
                      <a:pt x="0" y="26"/>
                      <a:pt x="2" y="29"/>
                    </a:cubicBezTo>
                    <a:cubicBezTo>
                      <a:pt x="3" y="33"/>
                      <a:pt x="3" y="36"/>
                      <a:pt x="2" y="39"/>
                    </a:cubicBezTo>
                    <a:cubicBezTo>
                      <a:pt x="0" y="42"/>
                      <a:pt x="0" y="45"/>
                      <a:pt x="4" y="47"/>
                    </a:cubicBezTo>
                    <a:cubicBezTo>
                      <a:pt x="7" y="48"/>
                      <a:pt x="8" y="51"/>
                      <a:pt x="8" y="55"/>
                    </a:cubicBezTo>
                    <a:cubicBezTo>
                      <a:pt x="8" y="58"/>
                      <a:pt x="10" y="60"/>
                      <a:pt x="14" y="60"/>
                    </a:cubicBezTo>
                    <a:cubicBezTo>
                      <a:pt x="18" y="60"/>
                      <a:pt x="20" y="62"/>
                      <a:pt x="22" y="65"/>
                    </a:cubicBezTo>
                    <a:cubicBezTo>
                      <a:pt x="24" y="68"/>
                      <a:pt x="27" y="69"/>
                      <a:pt x="30" y="67"/>
                    </a:cubicBezTo>
                    <a:cubicBezTo>
                      <a:pt x="33" y="65"/>
                      <a:pt x="36" y="65"/>
                      <a:pt x="39" y="67"/>
                    </a:cubicBezTo>
                    <a:cubicBezTo>
                      <a:pt x="42" y="69"/>
                      <a:pt x="45" y="68"/>
                      <a:pt x="47" y="65"/>
                    </a:cubicBezTo>
                    <a:close/>
                    <a:moveTo>
                      <a:pt x="34" y="54"/>
                    </a:moveTo>
                    <a:cubicBezTo>
                      <a:pt x="23" y="54"/>
                      <a:pt x="15" y="45"/>
                      <a:pt x="15" y="34"/>
                    </a:cubicBezTo>
                    <a:cubicBezTo>
                      <a:pt x="15" y="23"/>
                      <a:pt x="23" y="14"/>
                      <a:pt x="34" y="14"/>
                    </a:cubicBezTo>
                    <a:cubicBezTo>
                      <a:pt x="45" y="14"/>
                      <a:pt x="54" y="23"/>
                      <a:pt x="54" y="34"/>
                    </a:cubicBezTo>
                    <a:cubicBezTo>
                      <a:pt x="54" y="45"/>
                      <a:pt x="45" y="54"/>
                      <a:pt x="3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575"/>
              <p:cNvSpPr/>
              <p:nvPr/>
            </p:nvSpPr>
            <p:spPr bwMode="auto">
              <a:xfrm>
                <a:off x="9734551" y="2008923"/>
                <a:ext cx="123825" cy="142875"/>
              </a:xfrm>
              <a:custGeom>
                <a:avLst/>
                <a:gdLst>
                  <a:gd name="T0" fmla="*/ 20 w 33"/>
                  <a:gd name="T1" fmla="*/ 2 h 38"/>
                  <a:gd name="T2" fmla="*/ 15 w 33"/>
                  <a:gd name="T3" fmla="*/ 0 h 38"/>
                  <a:gd name="T4" fmla="*/ 0 w 33"/>
                  <a:gd name="T5" fmla="*/ 30 h 38"/>
                  <a:gd name="T6" fmla="*/ 12 w 33"/>
                  <a:gd name="T7" fmla="*/ 29 h 38"/>
                  <a:gd name="T8" fmla="*/ 19 w 33"/>
                  <a:gd name="T9" fmla="*/ 38 h 38"/>
                  <a:gd name="T10" fmla="*/ 33 w 33"/>
                  <a:gd name="T11" fmla="*/ 10 h 38"/>
                  <a:gd name="T12" fmla="*/ 20 w 33"/>
                  <a:gd name="T13" fmla="*/ 2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20" y="2"/>
                    </a:moveTo>
                    <a:cubicBezTo>
                      <a:pt x="16" y="2"/>
                      <a:pt x="15" y="0"/>
                      <a:pt x="15" y="0"/>
                    </a:cubicBezTo>
                    <a:cubicBezTo>
                      <a:pt x="0" y="30"/>
                      <a:pt x="0" y="30"/>
                      <a:pt x="0" y="30"/>
                    </a:cubicBezTo>
                    <a:cubicBezTo>
                      <a:pt x="12" y="29"/>
                      <a:pt x="12" y="29"/>
                      <a:pt x="12" y="29"/>
                    </a:cubicBezTo>
                    <a:cubicBezTo>
                      <a:pt x="19" y="38"/>
                      <a:pt x="19" y="38"/>
                      <a:pt x="19" y="38"/>
                    </a:cubicBezTo>
                    <a:cubicBezTo>
                      <a:pt x="33" y="10"/>
                      <a:pt x="33" y="10"/>
                      <a:pt x="33" y="10"/>
                    </a:cubicBezTo>
                    <a:cubicBezTo>
                      <a:pt x="26" y="10"/>
                      <a:pt x="28" y="2"/>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576"/>
              <p:cNvSpPr/>
              <p:nvPr/>
            </p:nvSpPr>
            <p:spPr bwMode="auto">
              <a:xfrm>
                <a:off x="9913938" y="2016860"/>
                <a:ext cx="123825" cy="138113"/>
              </a:xfrm>
              <a:custGeom>
                <a:avLst/>
                <a:gdLst>
                  <a:gd name="T0" fmla="*/ 17 w 33"/>
                  <a:gd name="T1" fmla="*/ 0 h 37"/>
                  <a:gd name="T2" fmla="*/ 6 w 33"/>
                  <a:gd name="T3" fmla="*/ 6 h 37"/>
                  <a:gd name="T4" fmla="*/ 0 w 33"/>
                  <a:gd name="T5" fmla="*/ 8 h 37"/>
                  <a:gd name="T6" fmla="*/ 17 w 33"/>
                  <a:gd name="T7" fmla="*/ 37 h 37"/>
                  <a:gd name="T8" fmla="*/ 21 w 33"/>
                  <a:gd name="T9" fmla="*/ 26 h 37"/>
                  <a:gd name="T10" fmla="*/ 33 w 33"/>
                  <a:gd name="T11" fmla="*/ 28 h 37"/>
                  <a:gd name="T12" fmla="*/ 17 w 33"/>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7" y="0"/>
                    </a:moveTo>
                    <a:cubicBezTo>
                      <a:pt x="7" y="1"/>
                      <a:pt x="9" y="3"/>
                      <a:pt x="6" y="6"/>
                    </a:cubicBezTo>
                    <a:cubicBezTo>
                      <a:pt x="3" y="9"/>
                      <a:pt x="0" y="8"/>
                      <a:pt x="0" y="8"/>
                    </a:cubicBezTo>
                    <a:cubicBezTo>
                      <a:pt x="17" y="37"/>
                      <a:pt x="17" y="37"/>
                      <a:pt x="17" y="37"/>
                    </a:cubicBezTo>
                    <a:cubicBezTo>
                      <a:pt x="21" y="26"/>
                      <a:pt x="21" y="26"/>
                      <a:pt x="21" y="26"/>
                    </a:cubicBezTo>
                    <a:cubicBezTo>
                      <a:pt x="33" y="28"/>
                      <a:pt x="33" y="28"/>
                      <a:pt x="33" y="28"/>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577"/>
              <p:cNvSpPr/>
              <p:nvPr/>
            </p:nvSpPr>
            <p:spPr bwMode="auto">
              <a:xfrm>
                <a:off x="9836151" y="1859698"/>
                <a:ext cx="101600" cy="96838"/>
              </a:xfrm>
              <a:custGeom>
                <a:avLst/>
                <a:gdLst>
                  <a:gd name="T0" fmla="*/ 42 w 64"/>
                  <a:gd name="T1" fmla="*/ 21 h 61"/>
                  <a:gd name="T2" fmla="*/ 30 w 64"/>
                  <a:gd name="T3" fmla="*/ 0 h 61"/>
                  <a:gd name="T4" fmla="*/ 21 w 64"/>
                  <a:gd name="T5" fmla="*/ 21 h 61"/>
                  <a:gd name="T6" fmla="*/ 0 w 64"/>
                  <a:gd name="T7" fmla="*/ 23 h 61"/>
                  <a:gd name="T8" fmla="*/ 16 w 64"/>
                  <a:gd name="T9" fmla="*/ 40 h 61"/>
                  <a:gd name="T10" fmla="*/ 12 w 64"/>
                  <a:gd name="T11" fmla="*/ 61 h 61"/>
                  <a:gd name="T12" fmla="*/ 30 w 64"/>
                  <a:gd name="T13" fmla="*/ 52 h 61"/>
                  <a:gd name="T14" fmla="*/ 52 w 64"/>
                  <a:gd name="T15" fmla="*/ 61 h 61"/>
                  <a:gd name="T16" fmla="*/ 47 w 64"/>
                  <a:gd name="T17" fmla="*/ 40 h 61"/>
                  <a:gd name="T18" fmla="*/ 64 w 64"/>
                  <a:gd name="T19" fmla="*/ 23 h 61"/>
                  <a:gd name="T20" fmla="*/ 42 w 64"/>
                  <a:gd name="T21"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1">
                    <a:moveTo>
                      <a:pt x="42" y="21"/>
                    </a:moveTo>
                    <a:lnTo>
                      <a:pt x="30" y="0"/>
                    </a:lnTo>
                    <a:lnTo>
                      <a:pt x="21" y="21"/>
                    </a:lnTo>
                    <a:lnTo>
                      <a:pt x="0" y="23"/>
                    </a:lnTo>
                    <a:lnTo>
                      <a:pt x="16" y="40"/>
                    </a:lnTo>
                    <a:lnTo>
                      <a:pt x="12" y="61"/>
                    </a:lnTo>
                    <a:lnTo>
                      <a:pt x="30" y="52"/>
                    </a:lnTo>
                    <a:lnTo>
                      <a:pt x="52" y="61"/>
                    </a:lnTo>
                    <a:lnTo>
                      <a:pt x="47" y="40"/>
                    </a:lnTo>
                    <a:lnTo>
                      <a:pt x="64" y="23"/>
                    </a:lnTo>
                    <a:lnTo>
                      <a:pt x="4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 name="组合 6"/>
          <p:cNvGrpSpPr/>
          <p:nvPr/>
        </p:nvGrpSpPr>
        <p:grpSpPr>
          <a:xfrm>
            <a:off x="7543303" y="1929605"/>
            <a:ext cx="941534" cy="1185135"/>
            <a:chOff x="7543303" y="1929605"/>
            <a:chExt cx="941534" cy="1185135"/>
          </a:xfrm>
        </p:grpSpPr>
        <p:grpSp>
          <p:nvGrpSpPr>
            <p:cNvPr id="44" name="组合 43"/>
            <p:cNvGrpSpPr/>
            <p:nvPr/>
          </p:nvGrpSpPr>
          <p:grpSpPr>
            <a:xfrm flipV="1">
              <a:off x="7543303" y="1929605"/>
              <a:ext cx="941534" cy="1185135"/>
              <a:chOff x="1611661" y="4809506"/>
              <a:chExt cx="941534" cy="1185135"/>
            </a:xfrm>
          </p:grpSpPr>
          <p:sp>
            <p:nvSpPr>
              <p:cNvPr id="46" name="等腰三角形 45"/>
              <p:cNvSpPr/>
              <p:nvPr/>
            </p:nvSpPr>
            <p:spPr>
              <a:xfrm>
                <a:off x="1856344" y="4809506"/>
                <a:ext cx="452168" cy="38980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611661" y="5053107"/>
                <a:ext cx="941534" cy="941534"/>
                <a:chOff x="2584401" y="5336343"/>
                <a:chExt cx="1397944" cy="1397944"/>
              </a:xfrm>
            </p:grpSpPr>
            <p:sp>
              <p:nvSpPr>
                <p:cNvPr id="48" name="椭圆 47"/>
                <p:cNvSpPr/>
                <p:nvPr/>
              </p:nvSpPr>
              <p:spPr>
                <a:xfrm>
                  <a:off x="2584401" y="5336343"/>
                  <a:ext cx="1397944" cy="1397944"/>
                </a:xfrm>
                <a:prstGeom prst="ellipse">
                  <a:avLst/>
                </a:prstGeom>
                <a:gradFill>
                  <a:gsLst>
                    <a:gs pos="0">
                      <a:schemeClr val="bg1"/>
                    </a:gs>
                    <a:gs pos="100000">
                      <a:schemeClr val="bg1">
                        <a:lumMod val="85000"/>
                      </a:schemeClr>
                    </a:gs>
                  </a:gsLst>
                  <a:lin ang="2700000" scaled="0"/>
                </a:gradFill>
                <a:ln w="31750">
                  <a:noFill/>
                </a:ln>
                <a:effectLst>
                  <a:outerShdw blurRad="63500" dist="50800" dir="3000000" sx="102000" sy="102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9" name="椭圆 48"/>
                <p:cNvSpPr/>
                <p:nvPr/>
              </p:nvSpPr>
              <p:spPr>
                <a:xfrm>
                  <a:off x="2777022" y="5509103"/>
                  <a:ext cx="1012701" cy="1052425"/>
                </a:xfrm>
                <a:prstGeom prst="ellipse">
                  <a:avLst/>
                </a:prstGeom>
                <a:solidFill>
                  <a:schemeClr val="tx1">
                    <a:lumMod val="75000"/>
                    <a:lumOff val="25000"/>
                  </a:schemeClr>
                </a:solidFill>
                <a:ln>
                  <a:noFill/>
                </a:ln>
                <a:effectLst>
                  <a:innerShdw blurRad="50800">
                    <a:prstClr val="black">
                      <a:alpha val="6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05" name="组合 104"/>
            <p:cNvGrpSpPr/>
            <p:nvPr/>
          </p:nvGrpSpPr>
          <p:grpSpPr>
            <a:xfrm>
              <a:off x="7855329" y="2190225"/>
              <a:ext cx="311150" cy="447094"/>
              <a:chOff x="6570541" y="1509595"/>
              <a:chExt cx="311150" cy="469901"/>
            </a:xfrm>
            <a:solidFill>
              <a:schemeClr val="bg1"/>
            </a:solidFill>
          </p:grpSpPr>
          <p:sp>
            <p:nvSpPr>
              <p:cNvPr id="106" name="Freeform 1355"/>
              <p:cNvSpPr>
                <a:spLocks noEditPoints="1"/>
              </p:cNvSpPr>
              <p:nvPr/>
            </p:nvSpPr>
            <p:spPr bwMode="auto">
              <a:xfrm>
                <a:off x="6570541" y="1509595"/>
                <a:ext cx="311150" cy="357188"/>
              </a:xfrm>
              <a:custGeom>
                <a:avLst/>
                <a:gdLst>
                  <a:gd name="T0" fmla="*/ 83 w 83"/>
                  <a:gd name="T1" fmla="*/ 42 h 95"/>
                  <a:gd name="T2" fmla="*/ 41 w 83"/>
                  <a:gd name="T3" fmla="*/ 0 h 95"/>
                  <a:gd name="T4" fmla="*/ 0 w 83"/>
                  <a:gd name="T5" fmla="*/ 42 h 95"/>
                  <a:gd name="T6" fmla="*/ 27 w 83"/>
                  <a:gd name="T7" fmla="*/ 81 h 95"/>
                  <a:gd name="T8" fmla="*/ 24 w 83"/>
                  <a:gd name="T9" fmla="*/ 81 h 95"/>
                  <a:gd name="T10" fmla="*/ 24 w 83"/>
                  <a:gd name="T11" fmla="*/ 95 h 95"/>
                  <a:gd name="T12" fmla="*/ 59 w 83"/>
                  <a:gd name="T13" fmla="*/ 95 h 95"/>
                  <a:gd name="T14" fmla="*/ 59 w 83"/>
                  <a:gd name="T15" fmla="*/ 81 h 95"/>
                  <a:gd name="T16" fmla="*/ 56 w 83"/>
                  <a:gd name="T17" fmla="*/ 81 h 95"/>
                  <a:gd name="T18" fmla="*/ 83 w 83"/>
                  <a:gd name="T19" fmla="*/ 42 h 95"/>
                  <a:gd name="T20" fmla="*/ 41 w 83"/>
                  <a:gd name="T21" fmla="*/ 77 h 95"/>
                  <a:gd name="T22" fmla="*/ 7 w 83"/>
                  <a:gd name="T23" fmla="*/ 42 h 95"/>
                  <a:gd name="T24" fmla="*/ 41 w 83"/>
                  <a:gd name="T25" fmla="*/ 7 h 95"/>
                  <a:gd name="T26" fmla="*/ 76 w 83"/>
                  <a:gd name="T27" fmla="*/ 42 h 95"/>
                  <a:gd name="T28" fmla="*/ 41 w 83"/>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95">
                    <a:moveTo>
                      <a:pt x="83" y="42"/>
                    </a:moveTo>
                    <a:cubicBezTo>
                      <a:pt x="83" y="19"/>
                      <a:pt x="65" y="0"/>
                      <a:pt x="41" y="0"/>
                    </a:cubicBezTo>
                    <a:cubicBezTo>
                      <a:pt x="18" y="0"/>
                      <a:pt x="0" y="19"/>
                      <a:pt x="0" y="42"/>
                    </a:cubicBezTo>
                    <a:cubicBezTo>
                      <a:pt x="0" y="60"/>
                      <a:pt x="11" y="75"/>
                      <a:pt x="27" y="81"/>
                    </a:cubicBezTo>
                    <a:cubicBezTo>
                      <a:pt x="24" y="81"/>
                      <a:pt x="24" y="81"/>
                      <a:pt x="24" y="81"/>
                    </a:cubicBezTo>
                    <a:cubicBezTo>
                      <a:pt x="24" y="95"/>
                      <a:pt x="24" y="95"/>
                      <a:pt x="24" y="95"/>
                    </a:cubicBezTo>
                    <a:cubicBezTo>
                      <a:pt x="59" y="95"/>
                      <a:pt x="59" y="95"/>
                      <a:pt x="59" y="95"/>
                    </a:cubicBezTo>
                    <a:cubicBezTo>
                      <a:pt x="59" y="81"/>
                      <a:pt x="59" y="81"/>
                      <a:pt x="59" y="81"/>
                    </a:cubicBezTo>
                    <a:cubicBezTo>
                      <a:pt x="56" y="81"/>
                      <a:pt x="56" y="81"/>
                      <a:pt x="56" y="81"/>
                    </a:cubicBezTo>
                    <a:cubicBezTo>
                      <a:pt x="72" y="75"/>
                      <a:pt x="83" y="60"/>
                      <a:pt x="83" y="42"/>
                    </a:cubicBezTo>
                    <a:close/>
                    <a:moveTo>
                      <a:pt x="41" y="77"/>
                    </a:moveTo>
                    <a:cubicBezTo>
                      <a:pt x="22" y="77"/>
                      <a:pt x="7" y="61"/>
                      <a:pt x="7" y="42"/>
                    </a:cubicBezTo>
                    <a:cubicBezTo>
                      <a:pt x="7" y="23"/>
                      <a:pt x="22" y="7"/>
                      <a:pt x="41" y="7"/>
                    </a:cubicBezTo>
                    <a:cubicBezTo>
                      <a:pt x="61" y="7"/>
                      <a:pt x="76" y="23"/>
                      <a:pt x="76" y="42"/>
                    </a:cubicBezTo>
                    <a:cubicBezTo>
                      <a:pt x="76" y="61"/>
                      <a:pt x="61" y="77"/>
                      <a:pt x="4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Rectangle 1356"/>
              <p:cNvSpPr>
                <a:spLocks noChangeArrowheads="1"/>
              </p:cNvSpPr>
              <p:nvPr/>
            </p:nvSpPr>
            <p:spPr bwMode="auto">
              <a:xfrm>
                <a:off x="6659441" y="1877896"/>
                <a:ext cx="1317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Freeform 1357"/>
              <p:cNvSpPr/>
              <p:nvPr/>
            </p:nvSpPr>
            <p:spPr bwMode="auto">
              <a:xfrm>
                <a:off x="6659441" y="1941396"/>
                <a:ext cx="131763" cy="38100"/>
              </a:xfrm>
              <a:custGeom>
                <a:avLst/>
                <a:gdLst>
                  <a:gd name="T0" fmla="*/ 0 w 83"/>
                  <a:gd name="T1" fmla="*/ 14 h 24"/>
                  <a:gd name="T2" fmla="*/ 29 w 83"/>
                  <a:gd name="T3" fmla="*/ 14 h 24"/>
                  <a:gd name="T4" fmla="*/ 29 w 83"/>
                  <a:gd name="T5" fmla="*/ 24 h 24"/>
                  <a:gd name="T6" fmla="*/ 55 w 83"/>
                  <a:gd name="T7" fmla="*/ 24 h 24"/>
                  <a:gd name="T8" fmla="*/ 55 w 83"/>
                  <a:gd name="T9" fmla="*/ 14 h 24"/>
                  <a:gd name="T10" fmla="*/ 83 w 83"/>
                  <a:gd name="T11" fmla="*/ 14 h 24"/>
                  <a:gd name="T12" fmla="*/ 83 w 83"/>
                  <a:gd name="T13" fmla="*/ 0 h 24"/>
                  <a:gd name="T14" fmla="*/ 0 w 83"/>
                  <a:gd name="T15" fmla="*/ 0 h 24"/>
                  <a:gd name="T16" fmla="*/ 0 w 83"/>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24">
                    <a:moveTo>
                      <a:pt x="0" y="14"/>
                    </a:moveTo>
                    <a:lnTo>
                      <a:pt x="29" y="14"/>
                    </a:lnTo>
                    <a:lnTo>
                      <a:pt x="29" y="24"/>
                    </a:lnTo>
                    <a:lnTo>
                      <a:pt x="55" y="24"/>
                    </a:lnTo>
                    <a:lnTo>
                      <a:pt x="55" y="14"/>
                    </a:lnTo>
                    <a:lnTo>
                      <a:pt x="83" y="14"/>
                    </a:lnTo>
                    <a:lnTo>
                      <a:pt x="83" y="0"/>
                    </a:lnTo>
                    <a:lnTo>
                      <a:pt x="0" y="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58"/>
              <p:cNvSpPr>
                <a:spLocks noEditPoints="1"/>
              </p:cNvSpPr>
              <p:nvPr/>
            </p:nvSpPr>
            <p:spPr bwMode="auto">
              <a:xfrm>
                <a:off x="6678491" y="1611191"/>
                <a:ext cx="93663" cy="187325"/>
              </a:xfrm>
              <a:custGeom>
                <a:avLst/>
                <a:gdLst>
                  <a:gd name="T0" fmla="*/ 57 w 59"/>
                  <a:gd name="T1" fmla="*/ 5 h 118"/>
                  <a:gd name="T2" fmla="*/ 52 w 59"/>
                  <a:gd name="T3" fmla="*/ 0 h 118"/>
                  <a:gd name="T4" fmla="*/ 29 w 59"/>
                  <a:gd name="T5" fmla="*/ 10 h 118"/>
                  <a:gd name="T6" fmla="*/ 7 w 59"/>
                  <a:gd name="T7" fmla="*/ 0 h 118"/>
                  <a:gd name="T8" fmla="*/ 0 w 59"/>
                  <a:gd name="T9" fmla="*/ 5 h 118"/>
                  <a:gd name="T10" fmla="*/ 0 w 59"/>
                  <a:gd name="T11" fmla="*/ 5 h 118"/>
                  <a:gd name="T12" fmla="*/ 0 w 59"/>
                  <a:gd name="T13" fmla="*/ 5 h 118"/>
                  <a:gd name="T14" fmla="*/ 26 w 59"/>
                  <a:gd name="T15" fmla="*/ 118 h 118"/>
                  <a:gd name="T16" fmla="*/ 33 w 59"/>
                  <a:gd name="T17" fmla="*/ 118 h 118"/>
                  <a:gd name="T18" fmla="*/ 59 w 59"/>
                  <a:gd name="T19" fmla="*/ 5 h 118"/>
                  <a:gd name="T20" fmla="*/ 59 w 59"/>
                  <a:gd name="T21" fmla="*/ 5 h 118"/>
                  <a:gd name="T22" fmla="*/ 59 w 59"/>
                  <a:gd name="T23" fmla="*/ 5 h 118"/>
                  <a:gd name="T24" fmla="*/ 59 w 59"/>
                  <a:gd name="T25" fmla="*/ 5 h 118"/>
                  <a:gd name="T26" fmla="*/ 57 w 59"/>
                  <a:gd name="T27" fmla="*/ 5 h 118"/>
                  <a:gd name="T28" fmla="*/ 29 w 59"/>
                  <a:gd name="T29" fmla="*/ 102 h 118"/>
                  <a:gd name="T30" fmla="*/ 7 w 59"/>
                  <a:gd name="T31" fmla="*/ 7 h 118"/>
                  <a:gd name="T32" fmla="*/ 29 w 59"/>
                  <a:gd name="T33" fmla="*/ 14 h 118"/>
                  <a:gd name="T34" fmla="*/ 52 w 59"/>
                  <a:gd name="T35" fmla="*/ 7 h 118"/>
                  <a:gd name="T36" fmla="*/ 29 w 59"/>
                  <a:gd name="T37" fmla="*/ 10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18">
                    <a:moveTo>
                      <a:pt x="57" y="5"/>
                    </a:moveTo>
                    <a:lnTo>
                      <a:pt x="52" y="0"/>
                    </a:lnTo>
                    <a:lnTo>
                      <a:pt x="29" y="10"/>
                    </a:lnTo>
                    <a:lnTo>
                      <a:pt x="7" y="0"/>
                    </a:lnTo>
                    <a:lnTo>
                      <a:pt x="0" y="5"/>
                    </a:lnTo>
                    <a:lnTo>
                      <a:pt x="0" y="5"/>
                    </a:lnTo>
                    <a:lnTo>
                      <a:pt x="0" y="5"/>
                    </a:lnTo>
                    <a:lnTo>
                      <a:pt x="26" y="118"/>
                    </a:lnTo>
                    <a:lnTo>
                      <a:pt x="33" y="118"/>
                    </a:lnTo>
                    <a:lnTo>
                      <a:pt x="59" y="5"/>
                    </a:lnTo>
                    <a:lnTo>
                      <a:pt x="59" y="5"/>
                    </a:lnTo>
                    <a:lnTo>
                      <a:pt x="59" y="5"/>
                    </a:lnTo>
                    <a:lnTo>
                      <a:pt x="59" y="5"/>
                    </a:lnTo>
                    <a:lnTo>
                      <a:pt x="57" y="5"/>
                    </a:lnTo>
                    <a:close/>
                    <a:moveTo>
                      <a:pt x="29" y="102"/>
                    </a:moveTo>
                    <a:lnTo>
                      <a:pt x="7" y="7"/>
                    </a:lnTo>
                    <a:lnTo>
                      <a:pt x="29" y="14"/>
                    </a:lnTo>
                    <a:lnTo>
                      <a:pt x="52" y="7"/>
                    </a:lnTo>
                    <a:lnTo>
                      <a:pt x="2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strVal val="4/3*#ppt_w"/>
                                          </p:val>
                                        </p:tav>
                                        <p:tav tm="100000">
                                          <p:val>
                                            <p:strVal val="#ppt_w"/>
                                          </p:val>
                                        </p:tav>
                                      </p:tavLst>
                                    </p:anim>
                                    <p:anim calcmode="lin" valueType="num">
                                      <p:cBhvr>
                                        <p:cTn id="13" dur="500" fill="hold"/>
                                        <p:tgtEl>
                                          <p:spTgt spid="21"/>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8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strVal val="4/3*#ppt_w"/>
                                          </p:val>
                                        </p:tav>
                                        <p:tav tm="100000">
                                          <p:val>
                                            <p:strVal val="#ppt_w"/>
                                          </p:val>
                                        </p:tav>
                                      </p:tavLst>
                                    </p:anim>
                                    <p:anim calcmode="lin" valueType="num">
                                      <p:cBhvr>
                                        <p:cTn id="30" dur="500" fill="hold"/>
                                        <p:tgtEl>
                                          <p:spTgt spid="31"/>
                                        </p:tgtEl>
                                        <p:attrNameLst>
                                          <p:attrName>ppt_h</p:attrName>
                                        </p:attrNameLst>
                                      </p:cBhvr>
                                      <p:tavLst>
                                        <p:tav tm="0">
                                          <p:val>
                                            <p:strVal val="4/3*#ppt_h"/>
                                          </p:val>
                                        </p:tav>
                                        <p:tav tm="100000">
                                          <p:val>
                                            <p:strVal val="#ppt_h"/>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ppt_x</p:attrName>
                                        </p:attrNameLst>
                                      </p:cBhvr>
                                      <p:tavLst>
                                        <p:tav tm="0">
                                          <p:val>
                                            <p:strVal val="#ppt_x"/>
                                          </p:val>
                                        </p:tav>
                                        <p:tav tm="100000">
                                          <p:val>
                                            <p:strVal val="#ppt_x"/>
                                          </p:val>
                                        </p:tav>
                                      </p:tavLst>
                                    </p:anim>
                                    <p:anim calcmode="lin" valueType="num">
                                      <p:cBhvr>
                                        <p:cTn id="4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28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strVal val="4/3*#ppt_w"/>
                                          </p:val>
                                        </p:tav>
                                        <p:tav tm="100000">
                                          <p:val>
                                            <p:strVal val="#ppt_w"/>
                                          </p:val>
                                        </p:tav>
                                      </p:tavLst>
                                    </p:anim>
                                    <p:anim calcmode="lin" valueType="num">
                                      <p:cBhvr>
                                        <p:cTn id="47" dur="500" fill="hold"/>
                                        <p:tgtEl>
                                          <p:spTgt spid="27"/>
                                        </p:tgtEl>
                                        <p:attrNameLst>
                                          <p:attrName>ppt_h</p:attrName>
                                        </p:attrNameLst>
                                      </p:cBhvr>
                                      <p:tavLst>
                                        <p:tav tm="0">
                                          <p:val>
                                            <p:strVal val="4/3*#ppt_h"/>
                                          </p:val>
                                        </p:tav>
                                        <p:tav tm="100000">
                                          <p:val>
                                            <p:strVal val="#ppt_h"/>
                                          </p:val>
                                        </p:tav>
                                      </p:tavLst>
                                    </p:anim>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anim calcmode="lin" valueType="num">
                                      <p:cBhvr>
                                        <p:cTn id="52" dur="500" fill="hold"/>
                                        <p:tgtEl>
                                          <p:spTgt spid="6"/>
                                        </p:tgtEl>
                                        <p:attrNameLst>
                                          <p:attrName>ppt_x</p:attrName>
                                        </p:attrNameLst>
                                      </p:cBhvr>
                                      <p:tavLst>
                                        <p:tav tm="0">
                                          <p:val>
                                            <p:strVal val="#ppt_x"/>
                                          </p:val>
                                        </p:tav>
                                        <p:tav tm="100000">
                                          <p:val>
                                            <p:strVal val="#ppt_x"/>
                                          </p:val>
                                        </p:tav>
                                      </p:tavLst>
                                    </p:anim>
                                    <p:anim calcmode="lin" valueType="num">
                                      <p:cBhvr>
                                        <p:cTn id="53" dur="500" fill="hold"/>
                                        <p:tgtEl>
                                          <p:spTgt spid="6"/>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88"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strVal val="4/3*#ppt_w"/>
                                          </p:val>
                                        </p:tav>
                                        <p:tav tm="100000">
                                          <p:val>
                                            <p:strVal val="#ppt_w"/>
                                          </p:val>
                                        </p:tav>
                                      </p:tavLst>
                                    </p:anim>
                                    <p:anim calcmode="lin" valueType="num">
                                      <p:cBhvr>
                                        <p:cTn id="64" dur="500" fill="hold"/>
                                        <p:tgtEl>
                                          <p:spTgt spid="45"/>
                                        </p:tgtEl>
                                        <p:attrNameLst>
                                          <p:attrName>ppt_h</p:attrName>
                                        </p:attrNameLst>
                                      </p:cBhvr>
                                      <p:tavLst>
                                        <p:tav tm="0">
                                          <p:val>
                                            <p:strVal val="4/3*#ppt_h"/>
                                          </p:val>
                                        </p:tav>
                                        <p:tav tm="100000">
                                          <p:val>
                                            <p:strVal val="#ppt_h"/>
                                          </p:val>
                                        </p:tav>
                                      </p:tavLst>
                                    </p:anim>
                                  </p:childTnLst>
                                </p:cTn>
                              </p:par>
                            </p:childTnLst>
                          </p:cTn>
                        </p:par>
                        <p:par>
                          <p:cTn id="65" fill="hold">
                            <p:stCondLst>
                              <p:cond delay="500"/>
                            </p:stCondLst>
                            <p:childTnLst>
                              <p:par>
                                <p:cTn id="66" presetID="42" presetClass="entr" presetSubtype="0"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500" fill="hold"/>
                                        <p:tgtEl>
                                          <p:spTgt spid="1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anim calcmode="lin" valueType="num">
                                      <p:cBhvr>
                                        <p:cTn id="74" dur="500" fill="hold"/>
                                        <p:tgtEl>
                                          <p:spTgt spid="7"/>
                                        </p:tgtEl>
                                        <p:attrNameLst>
                                          <p:attrName>ppt_x</p:attrName>
                                        </p:attrNameLst>
                                      </p:cBhvr>
                                      <p:tavLst>
                                        <p:tav tm="0">
                                          <p:val>
                                            <p:strVal val="#ppt_x"/>
                                          </p:val>
                                        </p:tav>
                                        <p:tav tm="100000">
                                          <p:val>
                                            <p:strVal val="#ppt_x"/>
                                          </p:val>
                                        </p:tav>
                                      </p:tavLst>
                                    </p:anim>
                                    <p:anim calcmode="lin" valueType="num">
                                      <p:cBhvr>
                                        <p:cTn id="7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288" fill="hold" grpId="0"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ppt_w</p:attrName>
                                        </p:attrNameLst>
                                      </p:cBhvr>
                                      <p:tavLst>
                                        <p:tav tm="0">
                                          <p:val>
                                            <p:strVal val="4/3*#ppt_w"/>
                                          </p:val>
                                        </p:tav>
                                        <p:tav tm="100000">
                                          <p:val>
                                            <p:strVal val="#ppt_w"/>
                                          </p:val>
                                        </p:tav>
                                      </p:tavLst>
                                    </p:anim>
                                    <p:anim calcmode="lin" valueType="num">
                                      <p:cBhvr>
                                        <p:cTn id="81" dur="500" fill="hold"/>
                                        <p:tgtEl>
                                          <p:spTgt spid="53"/>
                                        </p:tgtEl>
                                        <p:attrNameLst>
                                          <p:attrName>ppt_h</p:attrName>
                                        </p:attrNameLst>
                                      </p:cBhvr>
                                      <p:tavLst>
                                        <p:tav tm="0">
                                          <p:val>
                                            <p:strVal val="4/3*#ppt_h"/>
                                          </p:val>
                                        </p:tav>
                                        <p:tav tm="100000">
                                          <p:val>
                                            <p:strVal val="#ppt_h"/>
                                          </p:val>
                                        </p:tav>
                                      </p:tavLst>
                                    </p:anim>
                                  </p:childTnLst>
                                </p:cTn>
                              </p:par>
                            </p:childTnLst>
                          </p:cTn>
                        </p:par>
                        <p:par>
                          <p:cTn id="82" fill="hold">
                            <p:stCondLst>
                              <p:cond delay="500"/>
                            </p:stCondLst>
                            <p:childTnLst>
                              <p:par>
                                <p:cTn id="83" presetID="42"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anim calcmode="lin" valueType="num">
                                      <p:cBhvr>
                                        <p:cTn id="86" dur="500" fill="hold"/>
                                        <p:tgtEl>
                                          <p:spTgt spid="8"/>
                                        </p:tgtEl>
                                        <p:attrNameLst>
                                          <p:attrName>ppt_x</p:attrName>
                                        </p:attrNameLst>
                                      </p:cBhvr>
                                      <p:tavLst>
                                        <p:tav tm="0">
                                          <p:val>
                                            <p:strVal val="#ppt_x"/>
                                          </p:val>
                                        </p:tav>
                                        <p:tav tm="100000">
                                          <p:val>
                                            <p:strVal val="#ppt_x"/>
                                          </p:val>
                                        </p:tav>
                                      </p:tavLst>
                                    </p:anim>
                                    <p:anim calcmode="lin" valueType="num">
                                      <p:cBhvr>
                                        <p:cTn id="87" dur="500" fill="hold"/>
                                        <p:tgtEl>
                                          <p:spTgt spid="8"/>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anim calcmode="lin" valueType="num">
                                      <p:cBhvr>
                                        <p:cTn id="91" dur="500" fill="hold"/>
                                        <p:tgtEl>
                                          <p:spTgt spid="14"/>
                                        </p:tgtEl>
                                        <p:attrNameLst>
                                          <p:attrName>ppt_x</p:attrName>
                                        </p:attrNameLst>
                                      </p:cBhvr>
                                      <p:tavLst>
                                        <p:tav tm="0">
                                          <p:val>
                                            <p:strVal val="#ppt_x"/>
                                          </p:val>
                                        </p:tav>
                                        <p:tav tm="100000">
                                          <p:val>
                                            <p:strVal val="#ppt_x"/>
                                          </p:val>
                                        </p:tav>
                                      </p:tavLst>
                                    </p:anim>
                                    <p:anim calcmode="lin" valueType="num">
                                      <p:cBhvr>
                                        <p:cTn id="9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31" grpId="0" animBg="1"/>
      <p:bldP spid="45"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0028" y="1631089"/>
            <a:ext cx="4066928" cy="2432075"/>
            <a:chOff x="547487" y="1096697"/>
            <a:chExt cx="4066928" cy="2432075"/>
          </a:xfrm>
        </p:grpSpPr>
        <p:graphicFrame>
          <p:nvGraphicFramePr>
            <p:cNvPr id="4" name="图表 3"/>
            <p:cNvGraphicFramePr/>
            <p:nvPr/>
          </p:nvGraphicFramePr>
          <p:xfrm>
            <a:off x="547487" y="1096697"/>
            <a:ext cx="4066928" cy="2432075"/>
          </p:xfrm>
          <a:graphic>
            <a:graphicData uri="http://schemas.openxmlformats.org/drawingml/2006/chart">
              <c:chart xmlns:c="http://schemas.openxmlformats.org/drawingml/2006/chart" xmlns:r="http://schemas.openxmlformats.org/officeDocument/2006/relationships" r:id="rId3"/>
            </a:graphicData>
          </a:graphic>
        </p:graphicFrame>
        <p:sp>
          <p:nvSpPr>
            <p:cNvPr id="6" name="椭圆 5"/>
            <p:cNvSpPr/>
            <p:nvPr/>
          </p:nvSpPr>
          <p:spPr>
            <a:xfrm>
              <a:off x="1640066" y="1369919"/>
              <a:ext cx="1881770" cy="1881770"/>
            </a:xfrm>
            <a:prstGeom prst="ellipse">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schemeClr val="tx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1882775" y="1608582"/>
              <a:ext cx="1403209" cy="1403209"/>
            </a:xfrm>
            <a:prstGeom prst="ellipse">
              <a:avLst/>
            </a:prstGeom>
            <a:solidFill>
              <a:schemeClr val="bg1">
                <a:lumMod val="85000"/>
              </a:schemeClr>
            </a:solidFill>
            <a:ln w="50800">
              <a:noFill/>
            </a:ln>
            <a:effectLst/>
            <a:scene3d>
              <a:camera prst="orthographicFront"/>
              <a:lightRig rig="threePt" dir="t"/>
            </a:scene3d>
            <a:sp3d>
              <a:bevelT w="95250" h="101600" prst="hardEdge"/>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892410" y="1605316"/>
              <a:ext cx="1404000" cy="1403214"/>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no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Impact" panose="020B0806030902050204" pitchFamily="34" charset="0"/>
                </a:rPr>
                <a:t>78</a:t>
              </a:r>
              <a:r>
                <a:rPr lang="en-US" altLang="zh-CN" sz="2500" dirty="0">
                  <a:solidFill>
                    <a:schemeClr val="tx1">
                      <a:lumMod val="75000"/>
                      <a:lumOff val="25000"/>
                    </a:schemeClr>
                  </a:solidFill>
                  <a:latin typeface="Impact" panose="020B0806030902050204" pitchFamily="34" charset="0"/>
                </a:rPr>
                <a:t>%</a:t>
              </a:r>
              <a:endParaRPr lang="zh-CN" altLang="en-US" sz="2500" dirty="0">
                <a:solidFill>
                  <a:schemeClr val="tx1">
                    <a:lumMod val="75000"/>
                    <a:lumOff val="25000"/>
                  </a:schemeClr>
                </a:solidFill>
                <a:latin typeface="Impact" panose="020B0806030902050204" pitchFamily="34" charset="0"/>
              </a:endParaRPr>
            </a:p>
          </p:txBody>
        </p:sp>
      </p:grpSp>
      <p:grpSp>
        <p:nvGrpSpPr>
          <p:cNvPr id="30" name="组合 29"/>
          <p:cNvGrpSpPr/>
          <p:nvPr/>
        </p:nvGrpSpPr>
        <p:grpSpPr>
          <a:xfrm>
            <a:off x="873073" y="3910916"/>
            <a:ext cx="2180725" cy="464909"/>
            <a:chOff x="1285912" y="4511904"/>
            <a:chExt cx="1828142" cy="464909"/>
          </a:xfrm>
        </p:grpSpPr>
        <p:sp>
          <p:nvSpPr>
            <p:cNvPr id="31" name="圆角矩形 30"/>
            <p:cNvSpPr/>
            <p:nvPr/>
          </p:nvSpPr>
          <p:spPr>
            <a:xfrm>
              <a:off x="1362608" y="451190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占位符 7"/>
            <p:cNvSpPr txBox="1"/>
            <p:nvPr/>
          </p:nvSpPr>
          <p:spPr>
            <a:xfrm>
              <a:off x="1285912" y="4583442"/>
              <a:ext cx="1828142" cy="338554"/>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1600" dirty="0">
                  <a:solidFill>
                    <a:schemeClr val="bg1"/>
                  </a:solidFill>
                </a:rPr>
                <a:t>在此添加文本</a:t>
              </a:r>
            </a:p>
          </p:txBody>
        </p:sp>
      </p:grpSp>
      <p:grpSp>
        <p:nvGrpSpPr>
          <p:cNvPr id="35" name="组合 34"/>
          <p:cNvGrpSpPr/>
          <p:nvPr/>
        </p:nvGrpSpPr>
        <p:grpSpPr>
          <a:xfrm>
            <a:off x="2716714" y="1631089"/>
            <a:ext cx="4066928" cy="2432075"/>
            <a:chOff x="547487" y="1096697"/>
            <a:chExt cx="4066928" cy="2432075"/>
          </a:xfrm>
        </p:grpSpPr>
        <p:graphicFrame>
          <p:nvGraphicFramePr>
            <p:cNvPr id="39" name="图表 38"/>
            <p:cNvGraphicFramePr/>
            <p:nvPr/>
          </p:nvGraphicFramePr>
          <p:xfrm>
            <a:off x="547487" y="1096697"/>
            <a:ext cx="4066928" cy="2432075"/>
          </p:xfrm>
          <a:graphic>
            <a:graphicData uri="http://schemas.openxmlformats.org/drawingml/2006/chart">
              <c:chart xmlns:c="http://schemas.openxmlformats.org/drawingml/2006/chart" xmlns:r="http://schemas.openxmlformats.org/officeDocument/2006/relationships" r:id="rId4"/>
            </a:graphicData>
          </a:graphic>
        </p:graphicFrame>
        <p:sp>
          <p:nvSpPr>
            <p:cNvPr id="40" name="椭圆 39"/>
            <p:cNvSpPr/>
            <p:nvPr/>
          </p:nvSpPr>
          <p:spPr>
            <a:xfrm>
              <a:off x="1640066" y="1369919"/>
              <a:ext cx="1881770" cy="1881770"/>
            </a:xfrm>
            <a:prstGeom prst="ellipse">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schemeClr val="tx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1882775" y="1608582"/>
              <a:ext cx="1403209" cy="1403209"/>
            </a:xfrm>
            <a:prstGeom prst="ellipse">
              <a:avLst/>
            </a:prstGeom>
            <a:solidFill>
              <a:schemeClr val="bg1">
                <a:lumMod val="85000"/>
              </a:schemeClr>
            </a:solidFill>
            <a:ln w="50800">
              <a:noFill/>
            </a:ln>
            <a:effectLst/>
            <a:scene3d>
              <a:camera prst="orthographicFront"/>
              <a:lightRig rig="threePt" dir="t"/>
            </a:scene3d>
            <a:sp3d>
              <a:bevelT w="95250" h="101600" prst="hardEdge"/>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879346" y="1608582"/>
              <a:ext cx="1403210" cy="1403214"/>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no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Impact" panose="020B0806030902050204" pitchFamily="34" charset="0"/>
                </a:rPr>
                <a:t>56</a:t>
              </a:r>
              <a:r>
                <a:rPr lang="en-US" altLang="zh-CN" sz="2500" dirty="0">
                  <a:solidFill>
                    <a:schemeClr val="tx1">
                      <a:lumMod val="75000"/>
                      <a:lumOff val="25000"/>
                    </a:schemeClr>
                  </a:solidFill>
                  <a:latin typeface="Impact" panose="020B0806030902050204" pitchFamily="34" charset="0"/>
                </a:rPr>
                <a:t>%</a:t>
              </a:r>
              <a:endParaRPr lang="zh-CN" altLang="en-US" sz="2500" dirty="0">
                <a:solidFill>
                  <a:schemeClr val="tx1">
                    <a:lumMod val="75000"/>
                    <a:lumOff val="25000"/>
                  </a:schemeClr>
                </a:solidFill>
                <a:latin typeface="Impact" panose="020B0806030902050204" pitchFamily="34" charset="0"/>
              </a:endParaRPr>
            </a:p>
          </p:txBody>
        </p:sp>
      </p:grpSp>
      <p:grpSp>
        <p:nvGrpSpPr>
          <p:cNvPr id="36" name="组合 35"/>
          <p:cNvGrpSpPr/>
          <p:nvPr/>
        </p:nvGrpSpPr>
        <p:grpSpPr>
          <a:xfrm>
            <a:off x="3659815" y="3910916"/>
            <a:ext cx="2180725" cy="464909"/>
            <a:chOff x="1285912" y="4511904"/>
            <a:chExt cx="1828142" cy="464909"/>
          </a:xfrm>
        </p:grpSpPr>
        <p:sp>
          <p:nvSpPr>
            <p:cNvPr id="37" name="圆角矩形 36"/>
            <p:cNvSpPr/>
            <p:nvPr/>
          </p:nvSpPr>
          <p:spPr>
            <a:xfrm>
              <a:off x="1362608" y="451190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占位符 7"/>
            <p:cNvSpPr txBox="1"/>
            <p:nvPr/>
          </p:nvSpPr>
          <p:spPr>
            <a:xfrm>
              <a:off x="1285912" y="4583442"/>
              <a:ext cx="1828142" cy="338554"/>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1600" dirty="0">
                  <a:solidFill>
                    <a:schemeClr val="bg1"/>
                  </a:solidFill>
                </a:rPr>
                <a:t>在此添加文本</a:t>
              </a:r>
            </a:p>
          </p:txBody>
        </p:sp>
      </p:grpSp>
      <p:grpSp>
        <p:nvGrpSpPr>
          <p:cNvPr id="44" name="组合 43"/>
          <p:cNvGrpSpPr/>
          <p:nvPr/>
        </p:nvGrpSpPr>
        <p:grpSpPr>
          <a:xfrm>
            <a:off x="5503456" y="1631089"/>
            <a:ext cx="4066928" cy="2432075"/>
            <a:chOff x="547487" y="1096697"/>
            <a:chExt cx="4066928" cy="2432075"/>
          </a:xfrm>
        </p:grpSpPr>
        <p:graphicFrame>
          <p:nvGraphicFramePr>
            <p:cNvPr id="48" name="图表 47"/>
            <p:cNvGraphicFramePr/>
            <p:nvPr/>
          </p:nvGraphicFramePr>
          <p:xfrm>
            <a:off x="547487" y="1096697"/>
            <a:ext cx="4066928" cy="2432075"/>
          </p:xfrm>
          <a:graphic>
            <a:graphicData uri="http://schemas.openxmlformats.org/drawingml/2006/chart">
              <c:chart xmlns:c="http://schemas.openxmlformats.org/drawingml/2006/chart" xmlns:r="http://schemas.openxmlformats.org/officeDocument/2006/relationships" r:id="rId5"/>
            </a:graphicData>
          </a:graphic>
        </p:graphicFrame>
        <p:sp>
          <p:nvSpPr>
            <p:cNvPr id="49" name="椭圆 48"/>
            <p:cNvSpPr/>
            <p:nvPr/>
          </p:nvSpPr>
          <p:spPr>
            <a:xfrm>
              <a:off x="1640066" y="1369919"/>
              <a:ext cx="1881770" cy="1881770"/>
            </a:xfrm>
            <a:prstGeom prst="ellipse">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schemeClr val="tx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1882775" y="1608582"/>
              <a:ext cx="1403209" cy="1403209"/>
            </a:xfrm>
            <a:prstGeom prst="ellipse">
              <a:avLst/>
            </a:prstGeom>
            <a:solidFill>
              <a:schemeClr val="bg1">
                <a:lumMod val="85000"/>
              </a:schemeClr>
            </a:solidFill>
            <a:ln w="50800">
              <a:noFill/>
            </a:ln>
            <a:effectLst/>
            <a:scene3d>
              <a:camera prst="orthographicFront"/>
              <a:lightRig rig="threePt" dir="t"/>
            </a:scene3d>
            <a:sp3d>
              <a:bevelT w="95250" h="101600" prst="hardEdge"/>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879346" y="1608582"/>
              <a:ext cx="1403210" cy="1403214"/>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no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Impact" panose="020B0806030902050204" pitchFamily="34" charset="0"/>
                </a:rPr>
                <a:t>82</a:t>
              </a:r>
              <a:r>
                <a:rPr lang="en-US" altLang="zh-CN" sz="2500" dirty="0">
                  <a:solidFill>
                    <a:schemeClr val="tx1">
                      <a:lumMod val="75000"/>
                      <a:lumOff val="25000"/>
                    </a:schemeClr>
                  </a:solidFill>
                  <a:latin typeface="Impact" panose="020B0806030902050204" pitchFamily="34" charset="0"/>
                </a:rPr>
                <a:t>%</a:t>
              </a:r>
              <a:endParaRPr lang="zh-CN" altLang="en-US" sz="2500" dirty="0">
                <a:solidFill>
                  <a:schemeClr val="tx1">
                    <a:lumMod val="75000"/>
                    <a:lumOff val="25000"/>
                  </a:schemeClr>
                </a:solidFill>
                <a:latin typeface="Impact" panose="020B0806030902050204" pitchFamily="34" charset="0"/>
              </a:endParaRPr>
            </a:p>
          </p:txBody>
        </p:sp>
      </p:grpSp>
      <p:grpSp>
        <p:nvGrpSpPr>
          <p:cNvPr id="45" name="组合 44"/>
          <p:cNvGrpSpPr/>
          <p:nvPr/>
        </p:nvGrpSpPr>
        <p:grpSpPr>
          <a:xfrm>
            <a:off x="6446557" y="3910916"/>
            <a:ext cx="2180725" cy="464909"/>
            <a:chOff x="1285912" y="4511904"/>
            <a:chExt cx="1828142" cy="464909"/>
          </a:xfrm>
        </p:grpSpPr>
        <p:sp>
          <p:nvSpPr>
            <p:cNvPr id="46" name="圆角矩形 45"/>
            <p:cNvSpPr/>
            <p:nvPr/>
          </p:nvSpPr>
          <p:spPr>
            <a:xfrm>
              <a:off x="1362608" y="451190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占位符 7"/>
            <p:cNvSpPr txBox="1"/>
            <p:nvPr/>
          </p:nvSpPr>
          <p:spPr>
            <a:xfrm>
              <a:off x="1285912" y="4583442"/>
              <a:ext cx="1828142" cy="338554"/>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1600" dirty="0">
                  <a:solidFill>
                    <a:schemeClr val="bg1"/>
                  </a:solidFill>
                </a:rPr>
                <a:t>在此添加文本</a:t>
              </a:r>
            </a:p>
          </p:txBody>
        </p:sp>
      </p:grpSp>
      <p:grpSp>
        <p:nvGrpSpPr>
          <p:cNvPr id="53" name="组合 52"/>
          <p:cNvGrpSpPr/>
          <p:nvPr/>
        </p:nvGrpSpPr>
        <p:grpSpPr>
          <a:xfrm>
            <a:off x="8290199" y="1631089"/>
            <a:ext cx="4066928" cy="2432075"/>
            <a:chOff x="547487" y="1096697"/>
            <a:chExt cx="4066928" cy="2432075"/>
          </a:xfrm>
        </p:grpSpPr>
        <p:graphicFrame>
          <p:nvGraphicFramePr>
            <p:cNvPr id="57" name="图表 56"/>
            <p:cNvGraphicFramePr/>
            <p:nvPr/>
          </p:nvGraphicFramePr>
          <p:xfrm>
            <a:off x="547487" y="1096697"/>
            <a:ext cx="4066928" cy="2432075"/>
          </p:xfrm>
          <a:graphic>
            <a:graphicData uri="http://schemas.openxmlformats.org/drawingml/2006/chart">
              <c:chart xmlns:c="http://schemas.openxmlformats.org/drawingml/2006/chart" xmlns:r="http://schemas.openxmlformats.org/officeDocument/2006/relationships" r:id="rId6"/>
            </a:graphicData>
          </a:graphic>
        </p:graphicFrame>
        <p:sp>
          <p:nvSpPr>
            <p:cNvPr id="58" name="椭圆 57"/>
            <p:cNvSpPr/>
            <p:nvPr/>
          </p:nvSpPr>
          <p:spPr>
            <a:xfrm>
              <a:off x="1640066" y="1369919"/>
              <a:ext cx="1881770" cy="1881770"/>
            </a:xfrm>
            <a:prstGeom prst="ellipse">
              <a:avLst/>
            </a:prstGeom>
            <a:solidFill>
              <a:schemeClr val="bg1">
                <a:lumMod val="95000"/>
                <a:alpha val="10000"/>
              </a:schemeClr>
            </a:solidFill>
            <a:ln w="31750">
              <a:gradFill>
                <a:gsLst>
                  <a:gs pos="83000">
                    <a:schemeClr val="bg1"/>
                  </a:gs>
                  <a:gs pos="0">
                    <a:schemeClr val="bg1">
                      <a:lumMod val="75000"/>
                    </a:schemeClr>
                  </a:gs>
                </a:gsLst>
                <a:lin ang="3600000" scaled="0"/>
              </a:gradFill>
            </a:ln>
            <a:effectLst>
              <a:innerShdw blurRad="317500" dist="63500" dir="13500000">
                <a:schemeClr val="tx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1882775" y="1608582"/>
              <a:ext cx="1403209" cy="1403209"/>
            </a:xfrm>
            <a:prstGeom prst="ellipse">
              <a:avLst/>
            </a:prstGeom>
            <a:solidFill>
              <a:schemeClr val="bg1">
                <a:lumMod val="85000"/>
              </a:schemeClr>
            </a:solidFill>
            <a:ln w="50800">
              <a:noFill/>
            </a:ln>
            <a:effectLst/>
            <a:scene3d>
              <a:camera prst="orthographicFront"/>
              <a:lightRig rig="threePt" dir="t"/>
            </a:scene3d>
            <a:sp3d>
              <a:bevelT w="95250" h="101600" prst="hardEdge"/>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79346" y="1608582"/>
              <a:ext cx="1403210" cy="1403214"/>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3600000" scaled="0"/>
              <a:tileRect/>
            </a:gradFill>
            <a:ln w="19050">
              <a:no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Impact" panose="020B0806030902050204" pitchFamily="34" charset="0"/>
                </a:rPr>
                <a:t>25</a:t>
              </a:r>
              <a:r>
                <a:rPr lang="en-US" altLang="zh-CN" sz="2500" dirty="0">
                  <a:solidFill>
                    <a:schemeClr val="tx1">
                      <a:lumMod val="75000"/>
                      <a:lumOff val="25000"/>
                    </a:schemeClr>
                  </a:solidFill>
                  <a:latin typeface="Impact" panose="020B0806030902050204" pitchFamily="34" charset="0"/>
                </a:rPr>
                <a:t>%</a:t>
              </a:r>
              <a:endParaRPr lang="zh-CN" altLang="en-US" sz="2500" dirty="0">
                <a:solidFill>
                  <a:schemeClr val="tx1">
                    <a:lumMod val="75000"/>
                    <a:lumOff val="25000"/>
                  </a:schemeClr>
                </a:solidFill>
                <a:latin typeface="Impact" panose="020B0806030902050204" pitchFamily="34" charset="0"/>
              </a:endParaRPr>
            </a:p>
          </p:txBody>
        </p:sp>
      </p:grpSp>
      <p:grpSp>
        <p:nvGrpSpPr>
          <p:cNvPr id="54" name="组合 53"/>
          <p:cNvGrpSpPr/>
          <p:nvPr/>
        </p:nvGrpSpPr>
        <p:grpSpPr>
          <a:xfrm>
            <a:off x="9233300" y="3910916"/>
            <a:ext cx="2180725" cy="464909"/>
            <a:chOff x="1285912" y="4511904"/>
            <a:chExt cx="1828142" cy="464909"/>
          </a:xfrm>
        </p:grpSpPr>
        <p:sp>
          <p:nvSpPr>
            <p:cNvPr id="55" name="圆角矩形 54"/>
            <p:cNvSpPr/>
            <p:nvPr/>
          </p:nvSpPr>
          <p:spPr>
            <a:xfrm>
              <a:off x="1362608" y="4511904"/>
              <a:ext cx="1674750" cy="464909"/>
            </a:xfrm>
            <a:prstGeom prst="roundRect">
              <a:avLst>
                <a:gd name="adj" fmla="val 50000"/>
              </a:avLst>
            </a:prstGeom>
            <a:solidFill>
              <a:srgbClr val="034099"/>
            </a:solidFill>
            <a:ln w="31750">
              <a:gradFill>
                <a:gsLst>
                  <a:gs pos="83000">
                    <a:schemeClr val="bg1"/>
                  </a:gs>
                  <a:gs pos="0">
                    <a:schemeClr val="bg1">
                      <a:lumMod val="75000"/>
                    </a:schemeClr>
                  </a:gs>
                </a:gsLst>
                <a:lin ang="3600000" scaled="0"/>
              </a:gradFill>
            </a:ln>
            <a:effectLst>
              <a:innerShdw blurRad="3175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占位符 7"/>
            <p:cNvSpPr txBox="1"/>
            <p:nvPr/>
          </p:nvSpPr>
          <p:spPr>
            <a:xfrm>
              <a:off x="1285912" y="4583442"/>
              <a:ext cx="1828142" cy="338554"/>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1600" dirty="0">
                  <a:solidFill>
                    <a:schemeClr val="bg1"/>
                  </a:solidFill>
                </a:rPr>
                <a:t>在此添加文本</a:t>
              </a:r>
            </a:p>
          </p:txBody>
        </p:sp>
      </p:grpSp>
      <p:sp>
        <p:nvSpPr>
          <p:cNvPr id="61" name="文本占位符 60"/>
          <p:cNvSpPr>
            <a:spLocks noGrp="1"/>
          </p:cNvSpPr>
          <p:nvPr>
            <p:ph type="body" sz="quarter" idx="10"/>
          </p:nvPr>
        </p:nvSpPr>
        <p:spPr/>
        <p:txBody>
          <a:bodyPr/>
          <a:lstStyle/>
          <a:p>
            <a:r>
              <a:rPr lang="zh-CN" altLang="en-US" dirty="0"/>
              <a:t>指标完成情况</a:t>
            </a:r>
          </a:p>
          <a:p>
            <a:endParaRPr lang="zh-CN" altLang="en-US" dirty="0"/>
          </a:p>
        </p:txBody>
      </p:sp>
      <p:grpSp>
        <p:nvGrpSpPr>
          <p:cNvPr id="2" name="组合 1"/>
          <p:cNvGrpSpPr/>
          <p:nvPr/>
        </p:nvGrpSpPr>
        <p:grpSpPr>
          <a:xfrm>
            <a:off x="869225" y="4920055"/>
            <a:ext cx="10395323" cy="1070264"/>
            <a:chOff x="869225" y="4920055"/>
            <a:chExt cx="10395323" cy="1070264"/>
          </a:xfrm>
        </p:grpSpPr>
        <p:sp>
          <p:nvSpPr>
            <p:cNvPr id="63" name="圆角矩形 62"/>
            <p:cNvSpPr/>
            <p:nvPr/>
          </p:nvSpPr>
          <p:spPr>
            <a:xfrm>
              <a:off x="869225" y="4920055"/>
              <a:ext cx="10395323" cy="1070264"/>
            </a:xfrm>
            <a:prstGeom prst="roundRect">
              <a:avLst/>
            </a:prstGeom>
            <a:gradFill>
              <a:gsLst>
                <a:gs pos="100000">
                  <a:srgbClr val="F5F5F5"/>
                </a:gs>
                <a:gs pos="0">
                  <a:schemeClr val="bg1">
                    <a:lumMod val="95000"/>
                  </a:schemeClr>
                </a:gs>
              </a:gsLst>
              <a:lin ang="5400000" scaled="1"/>
            </a:gradFill>
            <a:ln w="19050">
              <a:gradFill>
                <a:gsLst>
                  <a:gs pos="100000">
                    <a:srgbClr val="F5F5F5"/>
                  </a:gs>
                  <a:gs pos="0">
                    <a:schemeClr val="bg1">
                      <a:alpha val="70000"/>
                    </a:schemeClr>
                  </a:gs>
                </a:gsLst>
                <a:lin ang="5400000" scaled="1"/>
              </a:gradFill>
            </a:ln>
            <a:effectLst>
              <a:outerShdw blurRad="50800" dist="508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2034487" y="5039687"/>
              <a:ext cx="8982595"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请在此添加您所需要的文字请在此添加您所需要的文字请在此添加您所需要的文字请在此添加您所需要的文字请在此添加您所需要的文字请在此添加您所需要的文字</a:t>
              </a:r>
            </a:p>
          </p:txBody>
        </p:sp>
        <p:sp>
          <p:nvSpPr>
            <p:cNvPr id="65" name="椭圆 64"/>
            <p:cNvSpPr/>
            <p:nvPr/>
          </p:nvSpPr>
          <p:spPr>
            <a:xfrm>
              <a:off x="1218668" y="5123476"/>
              <a:ext cx="663418" cy="663418"/>
            </a:xfrm>
            <a:prstGeom prst="ellipse">
              <a:avLst/>
            </a:prstGeom>
            <a:solidFill>
              <a:srgbClr val="034099"/>
            </a:solidFill>
            <a:ln w="12700" cap="flat" cmpd="sng" algn="ctr">
              <a:noFill/>
              <a:prstDash val="solid"/>
              <a:miter lim="800000"/>
            </a:ln>
            <a:effectLst>
              <a:outerShdw blurRad="152400" dist="50800" dir="2700000" algn="tl" rotWithShape="0">
                <a:prstClr val="black">
                  <a:alpha val="30000"/>
                </a:prstClr>
              </a:outerShdw>
            </a:effectLst>
            <a:scene3d>
              <a:camera prst="orthographicFront"/>
              <a:lightRig rig="threePt" dir="t"/>
            </a:scene3d>
            <a:sp3d prstMaterial="softEdge">
              <a:bevelT w="146050" h="31750" prst="softRound"/>
            </a:sp3d>
          </p:spPr>
          <p:txBody>
            <a:bodyPr rtlCol="0"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66" name="KSO_Shape"/>
            <p:cNvSpPr/>
            <p:nvPr/>
          </p:nvSpPr>
          <p:spPr bwMode="auto">
            <a:xfrm>
              <a:off x="1377453" y="5275528"/>
              <a:ext cx="344259" cy="32651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9" name="椭圆 68"/>
            <p:cNvSpPr/>
            <p:nvPr/>
          </p:nvSpPr>
          <p:spPr>
            <a:xfrm>
              <a:off x="1117685" y="5023287"/>
              <a:ext cx="863794" cy="863796"/>
            </a:xfrm>
            <a:prstGeom prst="ellipse">
              <a:avLst/>
            </a:prstGeom>
            <a:gradFill flip="none" rotWithShape="1">
              <a:gsLst>
                <a:gs pos="50000">
                  <a:sysClr val="window" lastClr="FFFFFF">
                    <a:alpha val="19000"/>
                  </a:sysClr>
                </a:gs>
                <a:gs pos="22000">
                  <a:srgbClr val="FFFFFF">
                    <a:alpha val="40000"/>
                  </a:srgbClr>
                </a:gs>
                <a:gs pos="15000">
                  <a:sysClr val="window" lastClr="FFFFFF">
                    <a:alpha val="87000"/>
                  </a:sysClr>
                </a:gs>
                <a:gs pos="50000">
                  <a:sysClr val="window" lastClr="FFFFFF">
                    <a:alpha val="10000"/>
                  </a:sysClr>
                </a:gs>
              </a:gsLst>
              <a:lin ang="2700000" scaled="1"/>
              <a:tileRect/>
            </a:gradFill>
            <a:ln w="19050" cap="flat" cmpd="sng" algn="ctr">
              <a:gradFill flip="none" rotWithShape="1">
                <a:gsLst>
                  <a:gs pos="50000">
                    <a:sysClr val="window" lastClr="FFFFFF">
                      <a:lumMod val="75000"/>
                    </a:sysClr>
                  </a:gs>
                  <a:gs pos="29000">
                    <a:sysClr val="window" lastClr="FFFFFF">
                      <a:lumMod val="95000"/>
                    </a:sysClr>
                  </a:gs>
                  <a:gs pos="0">
                    <a:sysClr val="window" lastClr="FFFFFF"/>
                  </a:gs>
                  <a:gs pos="71000">
                    <a:sysClr val="window" lastClr="FFFFFF">
                      <a:lumMod val="95000"/>
                    </a:sysClr>
                  </a:gs>
                  <a:gs pos="100000">
                    <a:sysClr val="window" lastClr="FFFFFF"/>
                  </a:gs>
                </a:gsLst>
                <a:lin ang="2700000" scaled="1"/>
                <a:tileRect/>
              </a:gradFill>
              <a:prstDash val="solid"/>
              <a:miter lim="800000"/>
            </a:ln>
            <a:effectLst>
              <a:outerShdw blurRad="63500" sx="102000" sy="102000" algn="ctr"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70" name="灯片编号占位符 69"/>
          <p:cNvSpPr>
            <a:spLocks noGrp="1"/>
          </p:cNvSpPr>
          <p:nvPr>
            <p:ph type="sldNum" sz="quarter" idx="12"/>
          </p:nvPr>
        </p:nvSpPr>
        <p:spPr/>
        <p:txBody>
          <a:bodyPr/>
          <a:lstStyle/>
          <a:p>
            <a:fld id="{86ED801C-AABB-4A22-A8FC-C2F77D66D86C}" type="slidenum">
              <a:rPr lang="zh-CN" altLang="en-US" smtClean="0"/>
              <a:t>9</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600"/>
                                        <p:tgtEl>
                                          <p:spTgt spid="14"/>
                                        </p:tgtEl>
                                      </p:cBhvr>
                                    </p:animEffect>
                                  </p:childTnLst>
                                </p:cTn>
                              </p:par>
                              <p:par>
                                <p:cTn id="8" presetID="10" presetClass="entr" presetSubtype="0" fill="hold" nodeType="withEffect">
                                  <p:stCondLst>
                                    <p:cond delay="3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600"/>
                                        <p:tgtEl>
                                          <p:spTgt spid="35"/>
                                        </p:tgtEl>
                                      </p:cBhvr>
                                    </p:animEffect>
                                  </p:childTnLst>
                                </p:cTn>
                              </p:par>
                              <p:par>
                                <p:cTn id="16" presetID="10" presetClass="entr" presetSubtype="0" fill="hold" nodeType="withEffect">
                                  <p:stCondLst>
                                    <p:cond delay="30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heel(1)">
                                      <p:cBhvr>
                                        <p:cTn id="23" dur="600"/>
                                        <p:tgtEl>
                                          <p:spTgt spid="44"/>
                                        </p:tgtEl>
                                      </p:cBhvr>
                                    </p:animEffect>
                                  </p:childTnLst>
                                </p:cTn>
                              </p:par>
                              <p:par>
                                <p:cTn id="24" presetID="10" presetClass="entr" presetSubtype="0" fill="hold" nodeType="withEffect">
                                  <p:stCondLst>
                                    <p:cond delay="3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heel(1)">
                                      <p:cBhvr>
                                        <p:cTn id="31" dur="600"/>
                                        <p:tgtEl>
                                          <p:spTgt spid="53"/>
                                        </p:tgtEl>
                                      </p:cBhvr>
                                    </p:animEffect>
                                  </p:childTnLst>
                                </p:cTn>
                              </p:par>
                              <p:par>
                                <p:cTn id="32" presetID="10" presetClass="entr" presetSubtype="0" fill="hold" nodeType="withEffect">
                                  <p:stCondLst>
                                    <p:cond delay="3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3"/>
</p:tagLst>
</file>

<file path=ppt/tags/tag11.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4"/>
</p:tagLst>
</file>

<file path=ppt/tags/tag12.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5"/>
</p:tagLst>
</file>

<file path=ppt/tags/tag13.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3"/>
</p:tagLst>
</file>

<file path=ppt/tags/tag14.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4"/>
</p:tagLst>
</file>

<file path=ppt/tags/tag15.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5"/>
</p:tagLst>
</file>

<file path=ppt/tags/tag16.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3"/>
</p:tagLst>
</file>

<file path=ppt/tags/tag17.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4"/>
</p:tagLst>
</file>

<file path=ppt/tags/tag18.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5"/>
</p:tagLst>
</file>

<file path=ppt/tags/tag19.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60820025704"/>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0820025954"/>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60820025704"/>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820025704"/>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20025704"/>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820025704"/>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2002570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60820025704"/>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820025704"/>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20025954"/>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60820025954"/>
  <p:tag name="MH_LIBRARY" val="GRAPHIC"/>
  <p:tag name="MH_TYPE" val="Other"/>
  <p:tag name="MH_ORDER" val="8"/>
</p:tagLst>
</file>

<file path=ppt/tags/tag34.xml><?xml version="1.0" encoding="utf-8"?>
<p:tagLst xmlns:a="http://schemas.openxmlformats.org/drawingml/2006/main" xmlns:r="http://schemas.openxmlformats.org/officeDocument/2006/relationships" xmlns:p="http://schemas.openxmlformats.org/presentationml/2006/main">
  <p:tag name="MH" val="20160820025954"/>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60820025954"/>
  <p:tag name="MH_LIBRARY" val="GRAPHIC"/>
  <p:tag name="MH_TYPE" val="Other"/>
  <p:tag name="MH_ORDER" val="6"/>
</p:tagLst>
</file>

<file path=ppt/tags/tag36.xml><?xml version="1.0" encoding="utf-8"?>
<p:tagLst xmlns:a="http://schemas.openxmlformats.org/drawingml/2006/main" xmlns:r="http://schemas.openxmlformats.org/officeDocument/2006/relationships" xmlns:p="http://schemas.openxmlformats.org/presentationml/2006/main">
  <p:tag name="MH" val="20160820025954"/>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 val="20160820025954"/>
  <p:tag name="MH_LIBRARY" val="GRAPHIC"/>
  <p:tag name="MH_TYPE" val="Other"/>
  <p:tag name="MH_ORDER" val="9"/>
</p:tagLst>
</file>

<file path=ppt/tags/tag38.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5"/>
</p:tagLst>
</file>

<file path=ppt/tags/tag46.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6"/>
</p:tagLst>
</file>

<file path=ppt/tags/tag48.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5"/>
</p:tagLst>
</file>

<file path=ppt/tags/tag49.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7"/>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6"/>
</p:tagLst>
</file>

<file path=ppt/tags/tag51.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8"/>
</p:tagLst>
</file>

<file path=ppt/tags/tag52.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7"/>
</p:tagLst>
</file>

<file path=ppt/tags/tag53.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Other"/>
  <p:tag name="MH_ORDER" val="9"/>
</p:tagLst>
</file>

<file path=ppt/tags/tag54.xml><?xml version="1.0" encoding="utf-8"?>
<p:tagLst xmlns:a="http://schemas.openxmlformats.org/drawingml/2006/main" xmlns:r="http://schemas.openxmlformats.org/officeDocument/2006/relationships" xmlns:p="http://schemas.openxmlformats.org/presentationml/2006/main">
  <p:tag name="MH" val="20160702163419"/>
  <p:tag name="MH_LIBRARY" val="GRAPHIC"/>
  <p:tag name="MH_TYPE" val="SubTitle"/>
  <p:tag name="MH_ORDER" val="8"/>
</p:tagLst>
</file>

<file path=ppt/tags/tag55.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820025838"/>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4"/>
</p:tagLst>
</file>

<file path=ppt/tags/tag9.xml><?xml version="1.0" encoding="utf-8"?>
<p:tagLst xmlns:a="http://schemas.openxmlformats.org/drawingml/2006/main" xmlns:r="http://schemas.openxmlformats.org/officeDocument/2006/relationships" xmlns:p="http://schemas.openxmlformats.org/presentationml/2006/main">
  <p:tag name="MH" val="20160815195102"/>
  <p:tag name="MH_LIBRARY" val="GRAPHIC"/>
  <p:tag name="MH_TYPE" val="Other"/>
  <p:tag name="MH_ORDER" val="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宽屏</PresentationFormat>
  <Paragraphs>231</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AgencyFB</vt:lpstr>
      <vt:lpstr>华文中宋</vt:lpstr>
      <vt:lpstr>微软雅黑</vt:lpstr>
      <vt:lpstr>Agency FB</vt:lpstr>
      <vt:lpstr>Arial</vt:lpstr>
      <vt:lpstr>Broadway</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2016-08-07T13:39:00Z</dcterms:created>
  <dcterms:modified xsi:type="dcterms:W3CDTF">2021-01-05T16:50:11Z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