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4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57" r:id="rId4"/>
    <p:sldId id="269" r:id="rId5"/>
    <p:sldId id="281" r:id="rId6"/>
    <p:sldId id="285" r:id="rId7"/>
    <p:sldId id="270" r:id="rId8"/>
    <p:sldId id="258" r:id="rId9"/>
    <p:sldId id="271" r:id="rId10"/>
    <p:sldId id="272" r:id="rId11"/>
    <p:sldId id="287" r:id="rId12"/>
    <p:sldId id="274" r:id="rId13"/>
    <p:sldId id="259" r:id="rId14"/>
    <p:sldId id="275" r:id="rId15"/>
    <p:sldId id="276" r:id="rId16"/>
    <p:sldId id="277" r:id="rId17"/>
    <p:sldId id="278" r:id="rId18"/>
    <p:sldId id="260" r:id="rId19"/>
    <p:sldId id="279" r:id="rId20"/>
    <p:sldId id="280" r:id="rId21"/>
    <p:sldId id="283" r:id="rId22"/>
    <p:sldId id="264" r:id="rId23"/>
    <p:sldId id="284" r:id="rId24"/>
    <p:sldId id="261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20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BF-4B59-BE85-EE541071D5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BF-4B59-BE85-EE541071D5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BF-4B59-BE85-EE541071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</c:hiLowLines>
        <c:marker val="1"/>
        <c:smooth val="0"/>
        <c:axId val="408961024"/>
        <c:axId val="408962944"/>
      </c:lineChart>
      <c:catAx>
        <c:axId val="40896102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195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8962944"/>
        <c:crosses val="autoZero"/>
        <c:auto val="1"/>
        <c:lblAlgn val="ctr"/>
        <c:lblOffset val="100"/>
        <c:noMultiLvlLbl val="0"/>
      </c:catAx>
      <c:valAx>
        <c:axId val="40896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195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896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AC1-4100-AED4-E39235864067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AC1-4100-AED4-E392358640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AC1-4100-AED4-E39235864067}"/>
              </c:ext>
            </c:extLst>
          </c:dPt>
          <c:dPt>
            <c:idx val="3"/>
            <c:bubble3D val="0"/>
            <c:explosion val="1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AC1-4100-AED4-E3923586406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C1-4100-AED4-E39235864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195-4334-A83F-94C727BF9E70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195-4334-A83F-94C727BF9E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195-4334-A83F-94C727BF9E70}"/>
              </c:ext>
            </c:extLst>
          </c:dPt>
          <c:dPt>
            <c:idx val="3"/>
            <c:bubble3D val="0"/>
            <c:explosion val="1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195-4334-A83F-94C727BF9E7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8.5</c:v>
                </c:pt>
                <c:pt idx="1">
                  <c:v>2.2000000000000002</c:v>
                </c:pt>
                <c:pt idx="2">
                  <c:v>2.4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95-4334-A83F-94C727BF9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A82-4FFC-95C3-37D046A324BF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A82-4FFC-95C3-37D046A324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A82-4FFC-95C3-37D046A324BF}"/>
              </c:ext>
            </c:extLst>
          </c:dPt>
          <c:dPt>
            <c:idx val="3"/>
            <c:bubble3D val="0"/>
            <c:explosion val="1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A82-4FFC-95C3-37D046A324B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18.2</c:v>
                </c:pt>
                <c:pt idx="1">
                  <c:v>3.2</c:v>
                </c:pt>
                <c:pt idx="2">
                  <c:v>14.5</c:v>
                </c:pt>
                <c:pt idx="3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82-4FFC-95C3-37D046A32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784E-24BA-4678-8EE2-144037182A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6E956-484A-4F67-922F-45A8613332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6E956-484A-4F67-922F-45A8613332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6E956-484A-4F67-922F-45A86133329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6E956-484A-4F67-922F-45A86133329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D30D-EBFD-476D-AFE5-2BD3423D9C2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C765-C916-4AAD-8F12-7306A49591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92" y="-2540818"/>
            <a:ext cx="10090885" cy="7820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73792" y="-740619"/>
            <a:ext cx="10153128" cy="7084317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 rot="19302743">
            <a:off x="-2235541" y="380512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 rot="3901564">
            <a:off x="6763556" y="-372187"/>
            <a:ext cx="5204447" cy="12124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015098"/>
            <a:ext cx="705678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90"/>
              </a:spcBef>
            </a:pPr>
            <a:r>
              <a:rPr lang="en-US" altLang="zh-CN" sz="4800" b="1" spc="300" dirty="0">
                <a:solidFill>
                  <a:schemeClr val="bg2"/>
                </a:solidFill>
                <a:latin typeface="Arial" panose="020B0604020202020204"/>
                <a:ea typeface="思源黑体 CN Regular"/>
                <a:sym typeface="Arial" panose="020B0604020202020204"/>
              </a:rPr>
              <a:t>BUSINESS PLAN</a:t>
            </a:r>
            <a:endParaRPr lang="zh-CN" altLang="en-US" sz="4800" b="1" spc="300" dirty="0">
              <a:solidFill>
                <a:schemeClr val="bg2"/>
              </a:solidFill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996847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2">
                    <a:lumMod val="90000"/>
                  </a:schemeClr>
                </a:solidFill>
              </a:rPr>
              <a:t>PLESSE PUT YOUR TITLE HERE</a:t>
            </a:r>
            <a:endParaRPr lang="zh-CN" altLang="en-US" sz="2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53284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</a:rPr>
              <a:t>this is a sample text. insert your desired text here. Again. this is a dummy text. enter your own text here. this is a dummy text. </a:t>
            </a:r>
            <a:endParaRPr lang="zh-CN" alt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321428"/>
            <a:ext cx="230425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pc="600" dirty="0">
                <a:solidFill>
                  <a:schemeClr val="accent1"/>
                </a:solidFill>
              </a:rPr>
              <a:t>202X.12.11</a:t>
            </a:r>
            <a:endParaRPr lang="zh-CN" altLang="en-US" sz="1600" b="1" spc="6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4321428"/>
            <a:ext cx="244827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>
                <a:solidFill>
                  <a:schemeClr val="accent1"/>
                </a:solidFill>
                <a:latin typeface="+mj-ea"/>
                <a:ea typeface="+mj-ea"/>
              </a:rPr>
              <a:t>汇报人：</a:t>
            </a:r>
            <a:r>
              <a:rPr lang="en-US" altLang="zh-CN" sz="1600" spc="600">
                <a:solidFill>
                  <a:schemeClr val="accent1"/>
                </a:solidFill>
                <a:latin typeface="+mj-ea"/>
                <a:ea typeface="+mj-ea"/>
              </a:rPr>
              <a:t>xiazaii</a:t>
            </a:r>
            <a:endParaRPr lang="zh-CN" altLang="en-US" sz="1600" spc="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536" y="483518"/>
            <a:ext cx="8064896" cy="41764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商务风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138154" y="-56576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16abc49-97e3-41fe-8fb1-8d48097aad8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0601" y="1366672"/>
            <a:ext cx="7162798" cy="2496585"/>
            <a:chOff x="836972" y="1660456"/>
            <a:chExt cx="10518054" cy="3666054"/>
          </a:xfrm>
        </p:grpSpPr>
        <p:sp>
          <p:nvSpPr>
            <p:cNvPr id="4" name="ïṩļiḑê"/>
            <p:cNvSpPr/>
            <p:nvPr/>
          </p:nvSpPr>
          <p:spPr>
            <a:xfrm>
              <a:off x="1315617" y="2897155"/>
              <a:ext cx="1063690" cy="1063690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ṥḷidè"/>
            <p:cNvSpPr/>
            <p:nvPr/>
          </p:nvSpPr>
          <p:spPr>
            <a:xfrm>
              <a:off x="4147976" y="2897155"/>
              <a:ext cx="1063690" cy="1063690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šḷîḋê"/>
            <p:cNvSpPr/>
            <p:nvPr/>
          </p:nvSpPr>
          <p:spPr>
            <a:xfrm>
              <a:off x="6980335" y="2897155"/>
              <a:ext cx="1063690" cy="1063690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ṥļiďê"/>
            <p:cNvSpPr/>
            <p:nvPr/>
          </p:nvSpPr>
          <p:spPr>
            <a:xfrm>
              <a:off x="9812693" y="2897155"/>
              <a:ext cx="1063690" cy="1063690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$ľïdé"/>
            <p:cNvSpPr/>
            <p:nvPr/>
          </p:nvSpPr>
          <p:spPr>
            <a:xfrm rot="16200000">
              <a:off x="5756651" y="-1653670"/>
              <a:ext cx="664962" cy="8483340"/>
            </a:xfrm>
            <a:prstGeom prst="rightBracket">
              <a:avLst>
                <a:gd name="adj" fmla="val 12523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šḷîďé"/>
            <p:cNvSpPr/>
            <p:nvPr/>
          </p:nvSpPr>
          <p:spPr>
            <a:xfrm rot="16200000">
              <a:off x="5764141" y="1170680"/>
              <a:ext cx="664962" cy="2834640"/>
            </a:xfrm>
            <a:prstGeom prst="rightBracket">
              <a:avLst>
                <a:gd name="adj" fmla="val 125234"/>
              </a:avLst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sḷíḓe"/>
            <p:cNvSpPr/>
            <p:nvPr/>
          </p:nvSpPr>
          <p:spPr bwMode="auto">
            <a:xfrm>
              <a:off x="1551676" y="3179040"/>
              <a:ext cx="591569" cy="49991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ṣḻïde"/>
            <p:cNvSpPr/>
            <p:nvPr/>
          </p:nvSpPr>
          <p:spPr bwMode="auto">
            <a:xfrm>
              <a:off x="10029201" y="3162515"/>
              <a:ext cx="630674" cy="53296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ṣḻiḍê"/>
            <p:cNvSpPr>
              <a:spLocks noChangeAspect="1"/>
            </p:cNvSpPr>
            <p:nvPr/>
          </p:nvSpPr>
          <p:spPr bwMode="auto">
            <a:xfrm>
              <a:off x="4369908" y="3179203"/>
              <a:ext cx="618788" cy="52292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ṣļîḓè"/>
            <p:cNvSpPr/>
            <p:nvPr/>
          </p:nvSpPr>
          <p:spPr bwMode="auto">
            <a:xfrm>
              <a:off x="7254965" y="3204204"/>
              <a:ext cx="532014" cy="44959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iSľiḍe"/>
            <p:cNvGrpSpPr/>
            <p:nvPr/>
          </p:nvGrpSpPr>
          <p:grpSpPr>
            <a:xfrm>
              <a:off x="836972" y="4249580"/>
              <a:ext cx="2020976" cy="1076929"/>
              <a:chOff x="5122025" y="525814"/>
              <a:chExt cx="2020976" cy="1076929"/>
            </a:xfrm>
          </p:grpSpPr>
          <p:sp>
            <p:nvSpPr>
              <p:cNvPr id="25" name="íSļiḑe"/>
              <p:cNvSpPr txBox="1"/>
              <p:nvPr/>
            </p:nvSpPr>
            <p:spPr>
              <a:xfrm>
                <a:off x="5122026" y="976098"/>
                <a:ext cx="2020975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/>
                  <a:t>此部分内容作为文字排版占位显示 （建议使用主题字体）</a:t>
                </a:r>
              </a:p>
            </p:txBody>
          </p:sp>
          <p:sp>
            <p:nvSpPr>
              <p:cNvPr id="26" name="îṡ1ïďe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accent1"/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5" name="îṣḷïďê"/>
            <p:cNvGrpSpPr/>
            <p:nvPr/>
          </p:nvGrpSpPr>
          <p:grpSpPr>
            <a:xfrm>
              <a:off x="3668814" y="4249580"/>
              <a:ext cx="2020976" cy="1076930"/>
              <a:chOff x="5122025" y="525814"/>
              <a:chExt cx="2020976" cy="1076930"/>
            </a:xfrm>
          </p:grpSpPr>
          <p:sp>
            <p:nvSpPr>
              <p:cNvPr id="23" name="išḷîḓè"/>
              <p:cNvSpPr txBox="1"/>
              <p:nvPr/>
            </p:nvSpPr>
            <p:spPr>
              <a:xfrm>
                <a:off x="5122026" y="976097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/>
                  <a:t>此部分内容作为文字排版占位显示 （建议使用主题字体）</a:t>
                </a:r>
              </a:p>
            </p:txBody>
          </p:sp>
          <p:sp>
            <p:nvSpPr>
              <p:cNvPr id="24" name="ïṡ1íḑè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>
                    <a:solidFill>
                      <a:schemeClr val="accent2"/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6" name="îṣḷidè"/>
            <p:cNvGrpSpPr/>
            <p:nvPr/>
          </p:nvGrpSpPr>
          <p:grpSpPr>
            <a:xfrm>
              <a:off x="6510484" y="4249580"/>
              <a:ext cx="2020976" cy="1076930"/>
              <a:chOff x="5122025" y="525814"/>
              <a:chExt cx="2020976" cy="1076930"/>
            </a:xfrm>
          </p:grpSpPr>
          <p:sp>
            <p:nvSpPr>
              <p:cNvPr id="21" name="îṡľïḑe"/>
              <p:cNvSpPr txBox="1"/>
              <p:nvPr/>
            </p:nvSpPr>
            <p:spPr>
              <a:xfrm>
                <a:off x="5122026" y="976097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/>
                  <a:t>此部分内容作为文字排版占位显示 （建议使用主题字体）</a:t>
                </a:r>
              </a:p>
            </p:txBody>
          </p:sp>
          <p:sp>
            <p:nvSpPr>
              <p:cNvPr id="22" name="iSľídé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>
                    <a:solidFill>
                      <a:schemeClr val="accent4"/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7" name="iś1íḋè"/>
            <p:cNvGrpSpPr/>
            <p:nvPr/>
          </p:nvGrpSpPr>
          <p:grpSpPr>
            <a:xfrm>
              <a:off x="9334050" y="4249580"/>
              <a:ext cx="2020976" cy="1076930"/>
              <a:chOff x="5122025" y="525814"/>
              <a:chExt cx="2020976" cy="1076930"/>
            </a:xfrm>
          </p:grpSpPr>
          <p:sp>
            <p:nvSpPr>
              <p:cNvPr id="19" name="íś1îḍé"/>
              <p:cNvSpPr txBox="1"/>
              <p:nvPr/>
            </p:nvSpPr>
            <p:spPr>
              <a:xfrm>
                <a:off x="5122026" y="976097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/>
                  <a:t>此部分内容作为文字排版占位显示 （建议使用主题字体）</a:t>
                </a:r>
              </a:p>
            </p:txBody>
          </p:sp>
          <p:sp>
            <p:nvSpPr>
              <p:cNvPr id="20" name="isḷïdé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>
                    <a:solidFill>
                      <a:schemeClr val="accent6"/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sp>
          <p:nvSpPr>
            <p:cNvPr id="18" name="iṩḻíḓè"/>
            <p:cNvSpPr/>
            <p:nvPr/>
          </p:nvSpPr>
          <p:spPr>
            <a:xfrm>
              <a:off x="4691485" y="1660456"/>
              <a:ext cx="2814216" cy="858416"/>
            </a:xfrm>
            <a:prstGeom prst="roundRect">
              <a:avLst>
                <a:gd name="adj" fmla="val 24861"/>
              </a:avLst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7504" y="411510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028650"/>
            <a:ext cx="9865096" cy="59260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24544" y="2571750"/>
            <a:ext cx="10513168" cy="3096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5400000">
            <a:off x="-519895" y="1980356"/>
            <a:ext cx="1944217" cy="118278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347864" y="300379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这里输入你的标题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4139952" y="3462135"/>
            <a:ext cx="684076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23728" y="372387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this is a sample text. insert your desired text here. Again. this is a dummy text. enter your own text here. this is a sample text. this is a sample text. insert your desired text here. Again. this is a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fe1f664-17ef-4856-aa84-dc49753f0ef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8169" y="1382486"/>
            <a:ext cx="7294043" cy="2625099"/>
            <a:chOff x="517558" y="1843314"/>
            <a:chExt cx="9725391" cy="3500134"/>
          </a:xfrm>
        </p:grpSpPr>
        <p:sp>
          <p:nvSpPr>
            <p:cNvPr id="4" name="iṡ1îḑé"/>
            <p:cNvSpPr/>
            <p:nvPr/>
          </p:nvSpPr>
          <p:spPr>
            <a:xfrm>
              <a:off x="8010302" y="3543403"/>
              <a:ext cx="2218717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5" name="ïṥľiḋe"/>
            <p:cNvSpPr/>
            <p:nvPr/>
          </p:nvSpPr>
          <p:spPr>
            <a:xfrm>
              <a:off x="8020274" y="3200520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Autofit/>
            </a:bodyPr>
            <a:lstStyle/>
            <a:p>
              <a:pPr>
                <a:buSzPct val="25000"/>
              </a:pPr>
              <a:r>
                <a:rPr lang="zh-CN" altLang="en-US" sz="1600" dirty="0"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6" name="ïsḷiḍé"/>
            <p:cNvSpPr/>
            <p:nvPr/>
          </p:nvSpPr>
          <p:spPr>
            <a:xfrm>
              <a:off x="8024232" y="4819477"/>
              <a:ext cx="2218717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7" name="isľiḑè"/>
            <p:cNvSpPr/>
            <p:nvPr/>
          </p:nvSpPr>
          <p:spPr>
            <a:xfrm>
              <a:off x="8020277" y="4476593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Autofit/>
            </a:bodyPr>
            <a:lstStyle/>
            <a:p>
              <a:pPr>
                <a:buSzPct val="25000"/>
              </a:pPr>
              <a:r>
                <a:rPr lang="zh-CN" altLang="en-US" sz="1600"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8" name="îṥļîḑé"/>
            <p:cNvSpPr/>
            <p:nvPr/>
          </p:nvSpPr>
          <p:spPr>
            <a:xfrm>
              <a:off x="8010302" y="2372882"/>
              <a:ext cx="2218717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1000" dirty="0"/>
                <a:t>此部分内容作为文字排版占位显示（建议使用主题字体）。</a:t>
              </a:r>
            </a:p>
          </p:txBody>
        </p:sp>
        <p:sp>
          <p:nvSpPr>
            <p:cNvPr id="9" name="iṣliḑè"/>
            <p:cNvSpPr/>
            <p:nvPr/>
          </p:nvSpPr>
          <p:spPr>
            <a:xfrm>
              <a:off x="8020274" y="2030001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Autofit/>
            </a:bodyPr>
            <a:lstStyle/>
            <a:p>
              <a:pPr>
                <a:buSzPct val="25000"/>
              </a:pPr>
              <a:r>
                <a:rPr lang="zh-CN" altLang="en-US" sz="1600" dirty="0"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10" name="íş1îdê"/>
            <p:cNvSpPr/>
            <p:nvPr/>
          </p:nvSpPr>
          <p:spPr>
            <a:xfrm>
              <a:off x="7485881" y="2193944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ŝliḓè"/>
            <p:cNvSpPr/>
            <p:nvPr/>
          </p:nvSpPr>
          <p:spPr>
            <a:xfrm>
              <a:off x="7485881" y="4600124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Sḷïdé"/>
            <p:cNvSpPr/>
            <p:nvPr/>
          </p:nvSpPr>
          <p:spPr>
            <a:xfrm>
              <a:off x="7485881" y="3346429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$ḻïde"/>
            <p:cNvSpPr/>
            <p:nvPr/>
          </p:nvSpPr>
          <p:spPr>
            <a:xfrm>
              <a:off x="7621857" y="2319560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$1ïḋé"/>
            <p:cNvSpPr/>
            <p:nvPr/>
          </p:nvSpPr>
          <p:spPr>
            <a:xfrm>
              <a:off x="7621857" y="3493094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šļîḓè"/>
            <p:cNvSpPr/>
            <p:nvPr/>
          </p:nvSpPr>
          <p:spPr>
            <a:xfrm>
              <a:off x="7638237" y="47219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ṣ1îḓê"/>
            <p:cNvSpPr/>
            <p:nvPr/>
          </p:nvSpPr>
          <p:spPr>
            <a:xfrm>
              <a:off x="517558" y="2887693"/>
              <a:ext cx="5344197" cy="984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1412" tIns="45700" rIns="91412" bIns="45700" anchor="t" anchorCtr="0">
              <a:normAutofit/>
            </a:bodyPr>
            <a:lstStyle/>
            <a:p>
              <a:pPr algn="ctr">
                <a:buSzPct val="25000"/>
              </a:pPr>
              <a:r>
                <a:rPr lang="zh-CN" altLang="en-US" sz="4000" dirty="0">
                  <a:latin typeface="+mj-ea"/>
                  <a:ea typeface="+mj-ea"/>
                </a:rPr>
                <a:t>标题文本预设</a:t>
              </a:r>
            </a:p>
          </p:txBody>
        </p:sp>
        <p:sp>
          <p:nvSpPr>
            <p:cNvPr id="17" name="ïṩḷíḑè"/>
            <p:cNvSpPr txBox="1"/>
            <p:nvPr/>
          </p:nvSpPr>
          <p:spPr>
            <a:xfrm>
              <a:off x="878286" y="3933572"/>
              <a:ext cx="4622740" cy="78838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200" dirty="0"/>
                <a:t>或许大小不同的文字错落的排版，更能够让枯燥的段落赋予变化！</a:t>
              </a:r>
              <a:br>
                <a:rPr lang="zh-CN" altLang="en-US" sz="1200" dirty="0"/>
              </a:br>
              <a:r>
                <a:rPr lang="zh-CN" altLang="en-US" sz="1200" dirty="0"/>
                <a:t>主次分明的布局排版帮助</a:t>
              </a:r>
              <a:r>
                <a:rPr lang="en-US" altLang="zh-CN" sz="1200" dirty="0"/>
                <a:t>PPT</a:t>
              </a:r>
              <a:r>
                <a:rPr lang="zh-CN" altLang="en-US" sz="1200" dirty="0"/>
                <a:t>更好的传递和表达信息</a:t>
              </a:r>
            </a:p>
          </p:txBody>
        </p:sp>
        <p:sp>
          <p:nvSpPr>
            <p:cNvPr id="18" name="ïSļîḋè"/>
            <p:cNvSpPr/>
            <p:nvPr/>
          </p:nvSpPr>
          <p:spPr bwMode="auto">
            <a:xfrm>
              <a:off x="2895884" y="2238756"/>
              <a:ext cx="587546" cy="601470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672064" y="1843314"/>
              <a:ext cx="0" cy="339551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标题 19"/>
          <p:cNvSpPr txBox="1">
            <a:spLocks noGrp="1"/>
          </p:cNvSpPr>
          <p:nvPr>
            <p:ph type="title"/>
          </p:nvPr>
        </p:nvSpPr>
        <p:spPr>
          <a:xfrm>
            <a:off x="107258" y="411510"/>
            <a:ext cx="412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92" y="-2540818"/>
            <a:ext cx="10090885" cy="7820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10911" y="-740619"/>
            <a:ext cx="10153128" cy="7084317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 rot="19302743">
            <a:off x="-3022059" y="-6355689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 rot="3901564">
            <a:off x="13896827" y="1355590"/>
            <a:ext cx="5204447" cy="689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159114"/>
            <a:ext cx="5256584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90"/>
              </a:spcBef>
            </a:pPr>
            <a:r>
              <a:rPr lang="en-US" altLang="zh-CN" sz="4800" b="1" spc="600" dirty="0">
                <a:solidFill>
                  <a:schemeClr val="bg2"/>
                </a:solidFill>
                <a:latin typeface="Arial" panose="020B0604020202020204"/>
                <a:ea typeface="思源黑体 CN Regular"/>
                <a:sym typeface="Arial" panose="020B0604020202020204"/>
              </a:rPr>
              <a:t>PART.3</a:t>
            </a:r>
            <a:endParaRPr lang="zh-CN" altLang="en-US" sz="4800" b="1" spc="600" dirty="0">
              <a:solidFill>
                <a:schemeClr val="bg2"/>
              </a:solidFill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42773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</a:rPr>
              <a:t>this is a sample text. insert your desired text here. Again. this is a dummy text. enter your own text here. this is a dummy text. </a:t>
            </a:r>
            <a:endParaRPr lang="zh-CN" alt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95936" y="2139702"/>
            <a:ext cx="100811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19302743">
            <a:off x="9122168" y="3321427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9552" y="547608"/>
            <a:ext cx="8136904" cy="4234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6271988-4c25-4cd7-9b92-d2b1dd5a9ac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9490" y="1177312"/>
            <a:ext cx="7947293" cy="2987351"/>
            <a:chOff x="719320" y="1569749"/>
            <a:chExt cx="10596391" cy="3983135"/>
          </a:xfrm>
        </p:grpSpPr>
        <p:grpSp>
          <p:nvGrpSpPr>
            <p:cNvPr id="4" name="iS1íḑé"/>
            <p:cNvGrpSpPr/>
            <p:nvPr/>
          </p:nvGrpSpPr>
          <p:grpSpPr>
            <a:xfrm>
              <a:off x="6896096" y="2780928"/>
              <a:ext cx="4419615" cy="2771956"/>
              <a:chOff x="5870825" y="2615179"/>
              <a:chExt cx="5481759" cy="3421323"/>
            </a:xfrm>
          </p:grpSpPr>
          <p:grpSp>
            <p:nvGrpSpPr>
              <p:cNvPr id="135" name="îṡlïďè"/>
              <p:cNvGrpSpPr/>
              <p:nvPr/>
            </p:nvGrpSpPr>
            <p:grpSpPr>
              <a:xfrm>
                <a:off x="5870825" y="2615179"/>
                <a:ext cx="5481759" cy="3421323"/>
                <a:chOff x="2814974" y="2799077"/>
                <a:chExt cx="5481759" cy="3421323"/>
              </a:xfrm>
            </p:grpSpPr>
            <p:sp>
              <p:nvSpPr>
                <p:cNvPr id="143" name="íṣḷïḑê"/>
                <p:cNvSpPr/>
                <p:nvPr/>
              </p:nvSpPr>
              <p:spPr bwMode="auto">
                <a:xfrm>
                  <a:off x="2814974" y="2799077"/>
                  <a:ext cx="5481759" cy="3332403"/>
                </a:xfrm>
                <a:custGeom>
                  <a:avLst/>
                  <a:gdLst>
                    <a:gd name="T0" fmla="*/ 0 w 7891"/>
                    <a:gd name="T1" fmla="*/ 3956 h 4797"/>
                    <a:gd name="T2" fmla="*/ 2655 w 7891"/>
                    <a:gd name="T3" fmla="*/ 2237 h 4797"/>
                    <a:gd name="T4" fmla="*/ 3513 w 7891"/>
                    <a:gd name="T5" fmla="*/ 2965 h 4797"/>
                    <a:gd name="T6" fmla="*/ 5274 w 7891"/>
                    <a:gd name="T7" fmla="*/ 1265 h 4797"/>
                    <a:gd name="T8" fmla="*/ 5728 w 7891"/>
                    <a:gd name="T9" fmla="*/ 1639 h 4797"/>
                    <a:gd name="T10" fmla="*/ 6751 w 7891"/>
                    <a:gd name="T11" fmla="*/ 759 h 4797"/>
                    <a:gd name="T12" fmla="*/ 6560 w 7891"/>
                    <a:gd name="T13" fmla="*/ 807 h 4797"/>
                    <a:gd name="T14" fmla="*/ 6560 w 7891"/>
                    <a:gd name="T15" fmla="*/ 480 h 4797"/>
                    <a:gd name="T16" fmla="*/ 7891 w 7891"/>
                    <a:gd name="T17" fmla="*/ 0 h 4797"/>
                    <a:gd name="T18" fmla="*/ 7891 w 7891"/>
                    <a:gd name="T19" fmla="*/ 327 h 4797"/>
                    <a:gd name="T20" fmla="*/ 7621 w 7891"/>
                    <a:gd name="T21" fmla="*/ 1497 h 4797"/>
                    <a:gd name="T22" fmla="*/ 7163 w 7891"/>
                    <a:gd name="T23" fmla="*/ 1062 h 4797"/>
                    <a:gd name="T24" fmla="*/ 5728 w 7891"/>
                    <a:gd name="T25" fmla="*/ 2480 h 4797"/>
                    <a:gd name="T26" fmla="*/ 5279 w 7891"/>
                    <a:gd name="T27" fmla="*/ 2045 h 4797"/>
                    <a:gd name="T28" fmla="*/ 3626 w 7891"/>
                    <a:gd name="T29" fmla="*/ 3731 h 4797"/>
                    <a:gd name="T30" fmla="*/ 2692 w 7891"/>
                    <a:gd name="T31" fmla="*/ 3067 h 4797"/>
                    <a:gd name="T32" fmla="*/ 515 w 7891"/>
                    <a:gd name="T33" fmla="*/ 4797 h 4797"/>
                    <a:gd name="T34" fmla="*/ 0 w 7891"/>
                    <a:gd name="T35" fmla="*/ 4282 h 4797"/>
                    <a:gd name="T36" fmla="*/ 0 w 7891"/>
                    <a:gd name="T37" fmla="*/ 3956 h 4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891" h="4797">
                      <a:moveTo>
                        <a:pt x="0" y="3956"/>
                      </a:moveTo>
                      <a:lnTo>
                        <a:pt x="2655" y="2237"/>
                      </a:lnTo>
                      <a:lnTo>
                        <a:pt x="3513" y="2965"/>
                      </a:lnTo>
                      <a:lnTo>
                        <a:pt x="5274" y="1265"/>
                      </a:lnTo>
                      <a:lnTo>
                        <a:pt x="5728" y="1639"/>
                      </a:lnTo>
                      <a:lnTo>
                        <a:pt x="6751" y="759"/>
                      </a:lnTo>
                      <a:lnTo>
                        <a:pt x="6560" y="807"/>
                      </a:lnTo>
                      <a:lnTo>
                        <a:pt x="6560" y="480"/>
                      </a:lnTo>
                      <a:lnTo>
                        <a:pt x="7891" y="0"/>
                      </a:lnTo>
                      <a:lnTo>
                        <a:pt x="7891" y="327"/>
                      </a:lnTo>
                      <a:lnTo>
                        <a:pt x="7621" y="1497"/>
                      </a:lnTo>
                      <a:lnTo>
                        <a:pt x="7163" y="1062"/>
                      </a:lnTo>
                      <a:lnTo>
                        <a:pt x="5728" y="2480"/>
                      </a:lnTo>
                      <a:lnTo>
                        <a:pt x="5279" y="2045"/>
                      </a:lnTo>
                      <a:lnTo>
                        <a:pt x="3626" y="3731"/>
                      </a:lnTo>
                      <a:lnTo>
                        <a:pt x="2692" y="3067"/>
                      </a:lnTo>
                      <a:lnTo>
                        <a:pt x="515" y="4797"/>
                      </a:lnTo>
                      <a:lnTo>
                        <a:pt x="0" y="4282"/>
                      </a:lnTo>
                      <a:lnTo>
                        <a:pt x="0" y="395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ïṩļïḋê"/>
                <p:cNvSpPr/>
                <p:nvPr/>
              </p:nvSpPr>
              <p:spPr bwMode="auto">
                <a:xfrm>
                  <a:off x="2814974" y="3026239"/>
                  <a:ext cx="5481759" cy="3194161"/>
                </a:xfrm>
                <a:custGeom>
                  <a:avLst/>
                  <a:gdLst>
                    <a:gd name="T0" fmla="*/ 0 w 7891"/>
                    <a:gd name="T1" fmla="*/ 3955 h 4598"/>
                    <a:gd name="T2" fmla="*/ 2655 w 7891"/>
                    <a:gd name="T3" fmla="*/ 2236 h 4598"/>
                    <a:gd name="T4" fmla="*/ 3513 w 7891"/>
                    <a:gd name="T5" fmla="*/ 2964 h 4598"/>
                    <a:gd name="T6" fmla="*/ 5274 w 7891"/>
                    <a:gd name="T7" fmla="*/ 1264 h 4598"/>
                    <a:gd name="T8" fmla="*/ 5728 w 7891"/>
                    <a:gd name="T9" fmla="*/ 1638 h 4598"/>
                    <a:gd name="T10" fmla="*/ 6829 w 7891"/>
                    <a:gd name="T11" fmla="*/ 692 h 4598"/>
                    <a:gd name="T12" fmla="*/ 6560 w 7891"/>
                    <a:gd name="T13" fmla="*/ 480 h 4598"/>
                    <a:gd name="T14" fmla="*/ 7891 w 7891"/>
                    <a:gd name="T15" fmla="*/ 0 h 4598"/>
                    <a:gd name="T16" fmla="*/ 7621 w 7891"/>
                    <a:gd name="T17" fmla="*/ 1496 h 4598"/>
                    <a:gd name="T18" fmla="*/ 7163 w 7891"/>
                    <a:gd name="T19" fmla="*/ 1061 h 4598"/>
                    <a:gd name="T20" fmla="*/ 5728 w 7891"/>
                    <a:gd name="T21" fmla="*/ 2480 h 4598"/>
                    <a:gd name="T22" fmla="*/ 5279 w 7891"/>
                    <a:gd name="T23" fmla="*/ 2045 h 4598"/>
                    <a:gd name="T24" fmla="*/ 3626 w 7891"/>
                    <a:gd name="T25" fmla="*/ 3730 h 4598"/>
                    <a:gd name="T26" fmla="*/ 2621 w 7891"/>
                    <a:gd name="T27" fmla="*/ 2950 h 4598"/>
                    <a:gd name="T28" fmla="*/ 392 w 7891"/>
                    <a:gd name="T29" fmla="*/ 4598 h 4598"/>
                    <a:gd name="T30" fmla="*/ 0 w 7891"/>
                    <a:gd name="T31" fmla="*/ 3955 h 4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91" h="4598">
                      <a:moveTo>
                        <a:pt x="0" y="3955"/>
                      </a:moveTo>
                      <a:lnTo>
                        <a:pt x="2655" y="2236"/>
                      </a:lnTo>
                      <a:lnTo>
                        <a:pt x="3513" y="2964"/>
                      </a:lnTo>
                      <a:lnTo>
                        <a:pt x="5274" y="1264"/>
                      </a:lnTo>
                      <a:lnTo>
                        <a:pt x="5728" y="1638"/>
                      </a:lnTo>
                      <a:lnTo>
                        <a:pt x="6829" y="692"/>
                      </a:lnTo>
                      <a:lnTo>
                        <a:pt x="6560" y="480"/>
                      </a:lnTo>
                      <a:lnTo>
                        <a:pt x="7891" y="0"/>
                      </a:lnTo>
                      <a:lnTo>
                        <a:pt x="7621" y="1496"/>
                      </a:lnTo>
                      <a:lnTo>
                        <a:pt x="7163" y="1061"/>
                      </a:lnTo>
                      <a:lnTo>
                        <a:pt x="5728" y="2480"/>
                      </a:lnTo>
                      <a:lnTo>
                        <a:pt x="5279" y="2045"/>
                      </a:lnTo>
                      <a:lnTo>
                        <a:pt x="3626" y="3730"/>
                      </a:lnTo>
                      <a:lnTo>
                        <a:pt x="2621" y="2950"/>
                      </a:lnTo>
                      <a:lnTo>
                        <a:pt x="392" y="4598"/>
                      </a:lnTo>
                      <a:lnTo>
                        <a:pt x="0" y="395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6" name="îsļíḓê"/>
              <p:cNvGrpSpPr/>
              <p:nvPr/>
            </p:nvGrpSpPr>
            <p:grpSpPr>
              <a:xfrm>
                <a:off x="9227543" y="2881243"/>
                <a:ext cx="1506076" cy="1025356"/>
                <a:chOff x="6171692" y="3065141"/>
                <a:chExt cx="1506076" cy="1025356"/>
              </a:xfrm>
            </p:grpSpPr>
            <p:sp>
              <p:nvSpPr>
                <p:cNvPr id="141" name="îṥlíḍé"/>
                <p:cNvSpPr/>
                <p:nvPr/>
              </p:nvSpPr>
              <p:spPr bwMode="auto">
                <a:xfrm>
                  <a:off x="6171692" y="3408316"/>
                  <a:ext cx="1377560" cy="682181"/>
                </a:xfrm>
                <a:custGeom>
                  <a:avLst/>
                  <a:gdLst>
                    <a:gd name="T0" fmla="*/ 0 w 839"/>
                    <a:gd name="T1" fmla="*/ 394 h 415"/>
                    <a:gd name="T2" fmla="*/ 205 w 839"/>
                    <a:gd name="T3" fmla="*/ 190 h 415"/>
                    <a:gd name="T4" fmla="*/ 379 w 839"/>
                    <a:gd name="T5" fmla="*/ 343 h 415"/>
                    <a:gd name="T6" fmla="*/ 770 w 839"/>
                    <a:gd name="T7" fmla="*/ 0 h 415"/>
                    <a:gd name="T8" fmla="*/ 839 w 839"/>
                    <a:gd name="T9" fmla="*/ 54 h 415"/>
                    <a:gd name="T10" fmla="*/ 379 w 839"/>
                    <a:gd name="T11" fmla="*/ 415 h 415"/>
                    <a:gd name="T12" fmla="*/ 187 w 839"/>
                    <a:gd name="T13" fmla="*/ 275 h 415"/>
                    <a:gd name="T14" fmla="*/ 0 w 839"/>
                    <a:gd name="T15" fmla="*/ 394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9" h="415">
                      <a:moveTo>
                        <a:pt x="0" y="394"/>
                      </a:moveTo>
                      <a:cubicBezTo>
                        <a:pt x="0" y="394"/>
                        <a:pt x="184" y="184"/>
                        <a:pt x="205" y="190"/>
                      </a:cubicBezTo>
                      <a:cubicBezTo>
                        <a:pt x="225" y="195"/>
                        <a:pt x="353" y="366"/>
                        <a:pt x="379" y="343"/>
                      </a:cubicBezTo>
                      <a:cubicBezTo>
                        <a:pt x="406" y="320"/>
                        <a:pt x="770" y="0"/>
                        <a:pt x="770" y="0"/>
                      </a:cubicBezTo>
                      <a:cubicBezTo>
                        <a:pt x="839" y="54"/>
                        <a:pt x="839" y="54"/>
                        <a:pt x="839" y="54"/>
                      </a:cubicBezTo>
                      <a:cubicBezTo>
                        <a:pt x="839" y="54"/>
                        <a:pt x="429" y="390"/>
                        <a:pt x="379" y="415"/>
                      </a:cubicBezTo>
                      <a:cubicBezTo>
                        <a:pt x="379" y="415"/>
                        <a:pt x="217" y="271"/>
                        <a:pt x="187" y="275"/>
                      </a:cubicBezTo>
                      <a:cubicBezTo>
                        <a:pt x="157" y="279"/>
                        <a:pt x="38" y="407"/>
                        <a:pt x="0" y="394"/>
                      </a:cubicBezTo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î$ľiḓé"/>
                <p:cNvSpPr/>
                <p:nvPr/>
              </p:nvSpPr>
              <p:spPr bwMode="auto">
                <a:xfrm>
                  <a:off x="7372107" y="3065141"/>
                  <a:ext cx="305661" cy="223689"/>
                </a:xfrm>
                <a:custGeom>
                  <a:avLst/>
                  <a:gdLst>
                    <a:gd name="T0" fmla="*/ 0 w 186"/>
                    <a:gd name="T1" fmla="*/ 136 h 136"/>
                    <a:gd name="T2" fmla="*/ 182 w 186"/>
                    <a:gd name="T3" fmla="*/ 43 h 136"/>
                    <a:gd name="T4" fmla="*/ 0 w 186"/>
                    <a:gd name="T5" fmla="*/ 41 h 136"/>
                    <a:gd name="T6" fmla="*/ 0 w 186"/>
                    <a:gd name="T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6" h="136">
                      <a:moveTo>
                        <a:pt x="0" y="136"/>
                      </a:moveTo>
                      <a:cubicBezTo>
                        <a:pt x="0" y="136"/>
                        <a:pt x="186" y="87"/>
                        <a:pt x="182" y="43"/>
                      </a:cubicBezTo>
                      <a:cubicBezTo>
                        <a:pt x="178" y="0"/>
                        <a:pt x="0" y="41"/>
                        <a:pt x="0" y="41"/>
                      </a:cubicBez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37" name="islïḓê"/>
              <p:cNvGrpSpPr/>
              <p:nvPr/>
            </p:nvGrpSpPr>
            <p:grpSpPr>
              <a:xfrm>
                <a:off x="6754464" y="3303612"/>
                <a:ext cx="2168806" cy="1235149"/>
                <a:chOff x="6667100" y="3917001"/>
                <a:chExt cx="2168806" cy="1235149"/>
              </a:xfrm>
            </p:grpSpPr>
            <p:sp>
              <p:nvSpPr>
                <p:cNvPr id="138" name="íŝḷîde"/>
                <p:cNvSpPr/>
                <p:nvPr/>
              </p:nvSpPr>
              <p:spPr bwMode="auto">
                <a:xfrm>
                  <a:off x="8184292" y="4565836"/>
                  <a:ext cx="651614" cy="586314"/>
                </a:xfrm>
                <a:custGeom>
                  <a:avLst/>
                  <a:gdLst>
                    <a:gd name="T0" fmla="*/ 428 w 938"/>
                    <a:gd name="T1" fmla="*/ 844 h 844"/>
                    <a:gd name="T2" fmla="*/ 0 w 938"/>
                    <a:gd name="T3" fmla="*/ 782 h 844"/>
                    <a:gd name="T4" fmla="*/ 324 w 938"/>
                    <a:gd name="T5" fmla="*/ 648 h 844"/>
                    <a:gd name="T6" fmla="*/ 194 w 938"/>
                    <a:gd name="T7" fmla="*/ 203 h 844"/>
                    <a:gd name="T8" fmla="*/ 508 w 938"/>
                    <a:gd name="T9" fmla="*/ 451 h 844"/>
                    <a:gd name="T10" fmla="*/ 551 w 938"/>
                    <a:gd name="T11" fmla="*/ 0 h 844"/>
                    <a:gd name="T12" fmla="*/ 655 w 938"/>
                    <a:gd name="T13" fmla="*/ 340 h 844"/>
                    <a:gd name="T14" fmla="*/ 938 w 938"/>
                    <a:gd name="T15" fmla="*/ 0 h 844"/>
                    <a:gd name="T16" fmla="*/ 794 w 938"/>
                    <a:gd name="T17" fmla="*/ 527 h 844"/>
                    <a:gd name="T18" fmla="*/ 428 w 938"/>
                    <a:gd name="T19" fmla="*/ 844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8" h="844">
                      <a:moveTo>
                        <a:pt x="428" y="844"/>
                      </a:moveTo>
                      <a:lnTo>
                        <a:pt x="0" y="782"/>
                      </a:lnTo>
                      <a:lnTo>
                        <a:pt x="324" y="648"/>
                      </a:lnTo>
                      <a:lnTo>
                        <a:pt x="194" y="203"/>
                      </a:lnTo>
                      <a:lnTo>
                        <a:pt x="508" y="451"/>
                      </a:lnTo>
                      <a:lnTo>
                        <a:pt x="551" y="0"/>
                      </a:lnTo>
                      <a:lnTo>
                        <a:pt x="655" y="340"/>
                      </a:lnTo>
                      <a:lnTo>
                        <a:pt x="938" y="0"/>
                      </a:lnTo>
                      <a:lnTo>
                        <a:pt x="794" y="527"/>
                      </a:lnTo>
                      <a:lnTo>
                        <a:pt x="428" y="844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iśļíḋe"/>
                <p:cNvSpPr/>
                <p:nvPr/>
              </p:nvSpPr>
              <p:spPr bwMode="auto">
                <a:xfrm>
                  <a:off x="6667100" y="4201127"/>
                  <a:ext cx="1585966" cy="577978"/>
                </a:xfrm>
                <a:custGeom>
                  <a:avLst/>
                  <a:gdLst>
                    <a:gd name="T0" fmla="*/ 0 w 966"/>
                    <a:gd name="T1" fmla="*/ 352 h 352"/>
                    <a:gd name="T2" fmla="*/ 966 w 966"/>
                    <a:gd name="T3" fmla="*/ 27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66" h="352">
                      <a:moveTo>
                        <a:pt x="0" y="352"/>
                      </a:moveTo>
                      <a:cubicBezTo>
                        <a:pt x="539" y="0"/>
                        <a:pt x="805" y="152"/>
                        <a:pt x="966" y="276"/>
                      </a:cubicBezTo>
                    </a:path>
                  </a:pathLst>
                </a:custGeom>
                <a:noFill/>
                <a:ln w="44450" cap="flat">
                  <a:solidFill>
                    <a:schemeClr val="tx2">
                      <a:lumMod val="40000"/>
                      <a:lumOff val="60000"/>
                    </a:schemeClr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îṣḻiḓe"/>
                <p:cNvSpPr/>
                <p:nvPr/>
              </p:nvSpPr>
              <p:spPr bwMode="auto">
                <a:xfrm>
                  <a:off x="8253066" y="3917001"/>
                  <a:ext cx="322334" cy="671760"/>
                </a:xfrm>
                <a:custGeom>
                  <a:avLst/>
                  <a:gdLst>
                    <a:gd name="T0" fmla="*/ 56 w 196"/>
                    <a:gd name="T1" fmla="*/ 409 h 409"/>
                    <a:gd name="T2" fmla="*/ 196 w 196"/>
                    <a:gd name="T3" fmla="*/ 0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96" h="409">
                      <a:moveTo>
                        <a:pt x="56" y="409"/>
                      </a:moveTo>
                      <a:cubicBezTo>
                        <a:pt x="0" y="227"/>
                        <a:pt x="131" y="62"/>
                        <a:pt x="196" y="0"/>
                      </a:cubicBezTo>
                    </a:path>
                  </a:pathLst>
                </a:custGeom>
                <a:noFill/>
                <a:ln w="44450" cap="flat">
                  <a:solidFill>
                    <a:schemeClr val="tx2">
                      <a:lumMod val="40000"/>
                      <a:lumOff val="60000"/>
                    </a:schemeClr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" name="iśliḋè"/>
            <p:cNvGrpSpPr/>
            <p:nvPr/>
          </p:nvGrpSpPr>
          <p:grpSpPr>
            <a:xfrm>
              <a:off x="7508129" y="1569749"/>
              <a:ext cx="3231674" cy="2313995"/>
              <a:chOff x="7358312" y="1846145"/>
              <a:chExt cx="3231674" cy="2313995"/>
            </a:xfrm>
          </p:grpSpPr>
          <p:grpSp>
            <p:nvGrpSpPr>
              <p:cNvPr id="67" name="îṥḻîḑè"/>
              <p:cNvGrpSpPr/>
              <p:nvPr/>
            </p:nvGrpSpPr>
            <p:grpSpPr>
              <a:xfrm>
                <a:off x="8409370" y="1846145"/>
                <a:ext cx="2180616" cy="2313995"/>
                <a:chOff x="5440883" y="1416654"/>
                <a:chExt cx="2180616" cy="2313995"/>
              </a:xfrm>
            </p:grpSpPr>
            <p:sp>
              <p:nvSpPr>
                <p:cNvPr id="80" name="i$lîḑê"/>
                <p:cNvSpPr/>
                <p:nvPr/>
              </p:nvSpPr>
              <p:spPr bwMode="auto">
                <a:xfrm>
                  <a:off x="6590587" y="2225962"/>
                  <a:ext cx="408475" cy="274401"/>
                </a:xfrm>
                <a:custGeom>
                  <a:avLst/>
                  <a:gdLst>
                    <a:gd name="T0" fmla="*/ 0 w 249"/>
                    <a:gd name="T1" fmla="*/ 0 h 167"/>
                    <a:gd name="T2" fmla="*/ 249 w 249"/>
                    <a:gd name="T3" fmla="*/ 109 h 167"/>
                    <a:gd name="T4" fmla="*/ 171 w 249"/>
                    <a:gd name="T5" fmla="*/ 142 h 167"/>
                    <a:gd name="T6" fmla="*/ 0 w 249"/>
                    <a:gd name="T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9" h="167">
                      <a:moveTo>
                        <a:pt x="0" y="0"/>
                      </a:moveTo>
                      <a:cubicBezTo>
                        <a:pt x="0" y="0"/>
                        <a:pt x="187" y="44"/>
                        <a:pt x="249" y="109"/>
                      </a:cubicBezTo>
                      <a:cubicBezTo>
                        <a:pt x="249" y="109"/>
                        <a:pt x="210" y="167"/>
                        <a:pt x="171" y="142"/>
                      </a:cubicBezTo>
                      <a:cubicBezTo>
                        <a:pt x="132" y="117"/>
                        <a:pt x="0" y="28"/>
                        <a:pt x="0" y="0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iṥļïde"/>
                <p:cNvSpPr/>
                <p:nvPr/>
              </p:nvSpPr>
              <p:spPr bwMode="auto">
                <a:xfrm>
                  <a:off x="6444008" y="2007831"/>
                  <a:ext cx="297325" cy="272316"/>
                </a:xfrm>
                <a:custGeom>
                  <a:avLst/>
                  <a:gdLst>
                    <a:gd name="T0" fmla="*/ 0 w 181"/>
                    <a:gd name="T1" fmla="*/ 136 h 166"/>
                    <a:gd name="T2" fmla="*/ 27 w 181"/>
                    <a:gd name="T3" fmla="*/ 53 h 166"/>
                    <a:gd name="T4" fmla="*/ 114 w 181"/>
                    <a:gd name="T5" fmla="*/ 0 h 166"/>
                    <a:gd name="T6" fmla="*/ 181 w 181"/>
                    <a:gd name="T7" fmla="*/ 103 h 166"/>
                    <a:gd name="T8" fmla="*/ 69 w 181"/>
                    <a:gd name="T9" fmla="*/ 162 h 166"/>
                    <a:gd name="T10" fmla="*/ 0 w 181"/>
                    <a:gd name="T11" fmla="*/ 13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166">
                      <a:moveTo>
                        <a:pt x="0" y="136"/>
                      </a:moveTo>
                      <a:cubicBezTo>
                        <a:pt x="0" y="136"/>
                        <a:pt x="7" y="76"/>
                        <a:pt x="27" y="53"/>
                      </a:cubicBezTo>
                      <a:cubicBezTo>
                        <a:pt x="47" y="30"/>
                        <a:pt x="114" y="0"/>
                        <a:pt x="114" y="0"/>
                      </a:cubicBezTo>
                      <a:cubicBezTo>
                        <a:pt x="114" y="0"/>
                        <a:pt x="167" y="75"/>
                        <a:pt x="181" y="103"/>
                      </a:cubicBezTo>
                      <a:cubicBezTo>
                        <a:pt x="181" y="103"/>
                        <a:pt x="106" y="157"/>
                        <a:pt x="69" y="162"/>
                      </a:cubicBezTo>
                      <a:cubicBezTo>
                        <a:pt x="32" y="166"/>
                        <a:pt x="0" y="136"/>
                        <a:pt x="0" y="136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ïśḷiḑê"/>
                <p:cNvSpPr/>
                <p:nvPr/>
              </p:nvSpPr>
              <p:spPr bwMode="auto">
                <a:xfrm>
                  <a:off x="6482216" y="2025893"/>
                  <a:ext cx="218131" cy="200069"/>
                </a:xfrm>
                <a:custGeom>
                  <a:avLst/>
                  <a:gdLst>
                    <a:gd name="T0" fmla="*/ 0 w 133"/>
                    <a:gd name="T1" fmla="*/ 100 h 122"/>
                    <a:gd name="T2" fmla="*/ 20 w 133"/>
                    <a:gd name="T3" fmla="*/ 39 h 122"/>
                    <a:gd name="T4" fmla="*/ 83 w 133"/>
                    <a:gd name="T5" fmla="*/ 0 h 122"/>
                    <a:gd name="T6" fmla="*/ 133 w 133"/>
                    <a:gd name="T7" fmla="*/ 75 h 122"/>
                    <a:gd name="T8" fmla="*/ 51 w 133"/>
                    <a:gd name="T9" fmla="*/ 119 h 122"/>
                    <a:gd name="T10" fmla="*/ 0 w 133"/>
                    <a:gd name="T11" fmla="*/ 10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3" h="122">
                      <a:moveTo>
                        <a:pt x="0" y="100"/>
                      </a:moveTo>
                      <a:cubicBezTo>
                        <a:pt x="0" y="100"/>
                        <a:pt x="5" y="56"/>
                        <a:pt x="20" y="39"/>
                      </a:cubicBezTo>
                      <a:cubicBezTo>
                        <a:pt x="35" y="22"/>
                        <a:pt x="83" y="0"/>
                        <a:pt x="83" y="0"/>
                      </a:cubicBezTo>
                      <a:cubicBezTo>
                        <a:pt x="83" y="0"/>
                        <a:pt x="122" y="55"/>
                        <a:pt x="133" y="75"/>
                      </a:cubicBezTo>
                      <a:cubicBezTo>
                        <a:pt x="133" y="75"/>
                        <a:pt x="77" y="115"/>
                        <a:pt x="51" y="119"/>
                      </a:cubicBezTo>
                      <a:cubicBezTo>
                        <a:pt x="24" y="122"/>
                        <a:pt x="0" y="100"/>
                        <a:pt x="0" y="100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iśľíḓê"/>
                <p:cNvSpPr/>
                <p:nvPr/>
              </p:nvSpPr>
              <p:spPr bwMode="auto">
                <a:xfrm>
                  <a:off x="6569052" y="2039092"/>
                  <a:ext cx="125043" cy="168808"/>
                </a:xfrm>
                <a:custGeom>
                  <a:avLst/>
                  <a:gdLst>
                    <a:gd name="T0" fmla="*/ 0 w 76"/>
                    <a:gd name="T1" fmla="*/ 0 h 103"/>
                    <a:gd name="T2" fmla="*/ 76 w 76"/>
                    <a:gd name="T3" fmla="*/ 103 h 103"/>
                    <a:gd name="T4" fmla="*/ 0 w 76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03">
                      <a:moveTo>
                        <a:pt x="0" y="0"/>
                      </a:moveTo>
                      <a:cubicBezTo>
                        <a:pt x="0" y="0"/>
                        <a:pt x="53" y="82"/>
                        <a:pt x="76" y="103"/>
                      </a:cubicBezTo>
                      <a:cubicBezTo>
                        <a:pt x="76" y="103"/>
                        <a:pt x="12" y="50"/>
                        <a:pt x="0" y="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íṩľiḓê"/>
                <p:cNvSpPr/>
                <p:nvPr/>
              </p:nvSpPr>
              <p:spPr bwMode="auto">
                <a:xfrm>
                  <a:off x="5800730" y="3124189"/>
                  <a:ext cx="605765" cy="606460"/>
                </a:xfrm>
                <a:custGeom>
                  <a:avLst/>
                  <a:gdLst>
                    <a:gd name="T0" fmla="*/ 362 w 369"/>
                    <a:gd name="T1" fmla="*/ 198 h 369"/>
                    <a:gd name="T2" fmla="*/ 172 w 369"/>
                    <a:gd name="T3" fmla="*/ 362 h 369"/>
                    <a:gd name="T4" fmla="*/ 8 w 369"/>
                    <a:gd name="T5" fmla="*/ 172 h 369"/>
                    <a:gd name="T6" fmla="*/ 198 w 369"/>
                    <a:gd name="T7" fmla="*/ 8 h 369"/>
                    <a:gd name="T8" fmla="*/ 362 w 369"/>
                    <a:gd name="T9" fmla="*/ 198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369">
                      <a:moveTo>
                        <a:pt x="362" y="198"/>
                      </a:moveTo>
                      <a:cubicBezTo>
                        <a:pt x="355" y="296"/>
                        <a:pt x="269" y="369"/>
                        <a:pt x="172" y="362"/>
                      </a:cubicBezTo>
                      <a:cubicBezTo>
                        <a:pt x="74" y="355"/>
                        <a:pt x="0" y="270"/>
                        <a:pt x="8" y="172"/>
                      </a:cubicBezTo>
                      <a:cubicBezTo>
                        <a:pt x="15" y="74"/>
                        <a:pt x="100" y="0"/>
                        <a:pt x="198" y="8"/>
                      </a:cubicBezTo>
                      <a:cubicBezTo>
                        <a:pt x="296" y="15"/>
                        <a:pt x="369" y="100"/>
                        <a:pt x="362" y="198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îṩľiďé"/>
                <p:cNvSpPr/>
                <p:nvPr/>
              </p:nvSpPr>
              <p:spPr bwMode="auto">
                <a:xfrm>
                  <a:off x="5879229" y="3203384"/>
                  <a:ext cx="450156" cy="450156"/>
                </a:xfrm>
                <a:custGeom>
                  <a:avLst/>
                  <a:gdLst>
                    <a:gd name="T0" fmla="*/ 268 w 274"/>
                    <a:gd name="T1" fmla="*/ 147 h 274"/>
                    <a:gd name="T2" fmla="*/ 127 w 274"/>
                    <a:gd name="T3" fmla="*/ 268 h 274"/>
                    <a:gd name="T4" fmla="*/ 5 w 274"/>
                    <a:gd name="T5" fmla="*/ 127 h 274"/>
                    <a:gd name="T6" fmla="*/ 147 w 274"/>
                    <a:gd name="T7" fmla="*/ 5 h 274"/>
                    <a:gd name="T8" fmla="*/ 268 w 274"/>
                    <a:gd name="T9" fmla="*/ 147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274">
                      <a:moveTo>
                        <a:pt x="268" y="147"/>
                      </a:moveTo>
                      <a:cubicBezTo>
                        <a:pt x="263" y="219"/>
                        <a:pt x="200" y="274"/>
                        <a:pt x="127" y="268"/>
                      </a:cubicBezTo>
                      <a:cubicBezTo>
                        <a:pt x="54" y="263"/>
                        <a:pt x="0" y="200"/>
                        <a:pt x="5" y="127"/>
                      </a:cubicBezTo>
                      <a:cubicBezTo>
                        <a:pt x="11" y="54"/>
                        <a:pt x="74" y="0"/>
                        <a:pt x="147" y="5"/>
                      </a:cubicBezTo>
                      <a:cubicBezTo>
                        <a:pt x="219" y="11"/>
                        <a:pt x="274" y="74"/>
                        <a:pt x="268" y="147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íṣ1ïḍè"/>
                <p:cNvSpPr/>
                <p:nvPr/>
              </p:nvSpPr>
              <p:spPr bwMode="auto">
                <a:xfrm>
                  <a:off x="5910490" y="3236034"/>
                  <a:ext cx="385550" cy="384161"/>
                </a:xfrm>
                <a:custGeom>
                  <a:avLst/>
                  <a:gdLst>
                    <a:gd name="T0" fmla="*/ 231 w 235"/>
                    <a:gd name="T1" fmla="*/ 125 h 234"/>
                    <a:gd name="T2" fmla="*/ 109 w 235"/>
                    <a:gd name="T3" fmla="*/ 230 h 234"/>
                    <a:gd name="T4" fmla="*/ 5 w 235"/>
                    <a:gd name="T5" fmla="*/ 108 h 234"/>
                    <a:gd name="T6" fmla="*/ 126 w 235"/>
                    <a:gd name="T7" fmla="*/ 4 h 234"/>
                    <a:gd name="T8" fmla="*/ 231 w 235"/>
                    <a:gd name="T9" fmla="*/ 12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34">
                      <a:moveTo>
                        <a:pt x="231" y="125"/>
                      </a:moveTo>
                      <a:cubicBezTo>
                        <a:pt x="226" y="188"/>
                        <a:pt x="172" y="234"/>
                        <a:pt x="109" y="230"/>
                      </a:cubicBezTo>
                      <a:cubicBezTo>
                        <a:pt x="47" y="225"/>
                        <a:pt x="0" y="171"/>
                        <a:pt x="5" y="108"/>
                      </a:cubicBezTo>
                      <a:cubicBezTo>
                        <a:pt x="10" y="46"/>
                        <a:pt x="64" y="0"/>
                        <a:pt x="126" y="4"/>
                      </a:cubicBezTo>
                      <a:cubicBezTo>
                        <a:pt x="189" y="9"/>
                        <a:pt x="235" y="63"/>
                        <a:pt x="231" y="125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îSlíḍê"/>
                <p:cNvSpPr/>
                <p:nvPr/>
              </p:nvSpPr>
              <p:spPr bwMode="auto">
                <a:xfrm>
                  <a:off x="6032060" y="3356214"/>
                  <a:ext cx="144494" cy="144494"/>
                </a:xfrm>
                <a:custGeom>
                  <a:avLst/>
                  <a:gdLst>
                    <a:gd name="T0" fmla="*/ 86 w 88"/>
                    <a:gd name="T1" fmla="*/ 47 h 88"/>
                    <a:gd name="T2" fmla="*/ 41 w 88"/>
                    <a:gd name="T3" fmla="*/ 86 h 88"/>
                    <a:gd name="T4" fmla="*/ 2 w 88"/>
                    <a:gd name="T5" fmla="*/ 41 h 88"/>
                    <a:gd name="T6" fmla="*/ 47 w 88"/>
                    <a:gd name="T7" fmla="*/ 2 h 88"/>
                    <a:gd name="T8" fmla="*/ 86 w 88"/>
                    <a:gd name="T9" fmla="*/ 4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6" y="47"/>
                      </a:moveTo>
                      <a:cubicBezTo>
                        <a:pt x="84" y="70"/>
                        <a:pt x="64" y="88"/>
                        <a:pt x="41" y="86"/>
                      </a:cubicBezTo>
                      <a:cubicBezTo>
                        <a:pt x="17" y="84"/>
                        <a:pt x="0" y="64"/>
                        <a:pt x="2" y="41"/>
                      </a:cubicBezTo>
                      <a:cubicBezTo>
                        <a:pt x="3" y="17"/>
                        <a:pt x="24" y="0"/>
                        <a:pt x="47" y="2"/>
                      </a:cubicBezTo>
                      <a:cubicBezTo>
                        <a:pt x="70" y="3"/>
                        <a:pt x="88" y="24"/>
                        <a:pt x="86" y="47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íṥ1iďè"/>
                <p:cNvSpPr/>
                <p:nvPr/>
              </p:nvSpPr>
              <p:spPr bwMode="auto">
                <a:xfrm>
                  <a:off x="5932025" y="3242981"/>
                  <a:ext cx="204932" cy="209795"/>
                </a:xfrm>
                <a:custGeom>
                  <a:avLst/>
                  <a:gdLst>
                    <a:gd name="T0" fmla="*/ 0 w 295"/>
                    <a:gd name="T1" fmla="*/ 59 h 302"/>
                    <a:gd name="T2" fmla="*/ 231 w 295"/>
                    <a:gd name="T3" fmla="*/ 302 h 302"/>
                    <a:gd name="T4" fmla="*/ 295 w 295"/>
                    <a:gd name="T5" fmla="*/ 248 h 302"/>
                    <a:gd name="T6" fmla="*/ 71 w 295"/>
                    <a:gd name="T7" fmla="*/ 0 h 302"/>
                    <a:gd name="T8" fmla="*/ 0 w 295"/>
                    <a:gd name="T9" fmla="*/ 59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5" h="302">
                      <a:moveTo>
                        <a:pt x="0" y="59"/>
                      </a:moveTo>
                      <a:lnTo>
                        <a:pt x="231" y="302"/>
                      </a:lnTo>
                      <a:lnTo>
                        <a:pt x="295" y="248"/>
                      </a:lnTo>
                      <a:lnTo>
                        <a:pt x="71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ïṧľíḋe"/>
                <p:cNvSpPr/>
                <p:nvPr/>
              </p:nvSpPr>
              <p:spPr bwMode="auto">
                <a:xfrm>
                  <a:off x="6063321" y="3387475"/>
                  <a:ext cx="81973" cy="81973"/>
                </a:xfrm>
                <a:custGeom>
                  <a:avLst/>
                  <a:gdLst>
                    <a:gd name="T0" fmla="*/ 49 w 50"/>
                    <a:gd name="T1" fmla="*/ 27 h 50"/>
                    <a:gd name="T2" fmla="*/ 23 w 50"/>
                    <a:gd name="T3" fmla="*/ 49 h 50"/>
                    <a:gd name="T4" fmla="*/ 1 w 50"/>
                    <a:gd name="T5" fmla="*/ 23 h 50"/>
                    <a:gd name="T6" fmla="*/ 27 w 50"/>
                    <a:gd name="T7" fmla="*/ 1 h 50"/>
                    <a:gd name="T8" fmla="*/ 49 w 50"/>
                    <a:gd name="T9" fmla="*/ 2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9" y="27"/>
                      </a:moveTo>
                      <a:cubicBezTo>
                        <a:pt x="48" y="40"/>
                        <a:pt x="36" y="50"/>
                        <a:pt x="23" y="49"/>
                      </a:cubicBezTo>
                      <a:cubicBezTo>
                        <a:pt x="10" y="48"/>
                        <a:pt x="0" y="36"/>
                        <a:pt x="1" y="23"/>
                      </a:cubicBezTo>
                      <a:cubicBezTo>
                        <a:pt x="2" y="10"/>
                        <a:pt x="13" y="0"/>
                        <a:pt x="27" y="1"/>
                      </a:cubicBezTo>
                      <a:cubicBezTo>
                        <a:pt x="40" y="2"/>
                        <a:pt x="50" y="13"/>
                        <a:pt x="49" y="27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îşḻïḍé"/>
                <p:cNvSpPr/>
                <p:nvPr/>
              </p:nvSpPr>
              <p:spPr bwMode="auto">
                <a:xfrm>
                  <a:off x="6917089" y="2318355"/>
                  <a:ext cx="604376" cy="605765"/>
                </a:xfrm>
                <a:custGeom>
                  <a:avLst/>
                  <a:gdLst>
                    <a:gd name="T0" fmla="*/ 361 w 368"/>
                    <a:gd name="T1" fmla="*/ 198 h 369"/>
                    <a:gd name="T2" fmla="*/ 171 w 368"/>
                    <a:gd name="T3" fmla="*/ 362 h 369"/>
                    <a:gd name="T4" fmla="*/ 7 w 368"/>
                    <a:gd name="T5" fmla="*/ 171 h 369"/>
                    <a:gd name="T6" fmla="*/ 197 w 368"/>
                    <a:gd name="T7" fmla="*/ 7 h 369"/>
                    <a:gd name="T8" fmla="*/ 361 w 368"/>
                    <a:gd name="T9" fmla="*/ 198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8" h="369">
                      <a:moveTo>
                        <a:pt x="361" y="198"/>
                      </a:moveTo>
                      <a:cubicBezTo>
                        <a:pt x="354" y="295"/>
                        <a:pt x="269" y="369"/>
                        <a:pt x="171" y="362"/>
                      </a:cubicBezTo>
                      <a:cubicBezTo>
                        <a:pt x="73" y="354"/>
                        <a:pt x="0" y="269"/>
                        <a:pt x="7" y="171"/>
                      </a:cubicBezTo>
                      <a:cubicBezTo>
                        <a:pt x="14" y="73"/>
                        <a:pt x="99" y="0"/>
                        <a:pt x="197" y="7"/>
                      </a:cubicBezTo>
                      <a:cubicBezTo>
                        <a:pt x="295" y="15"/>
                        <a:pt x="368" y="100"/>
                        <a:pt x="361" y="198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îṣľiḑê"/>
                <p:cNvSpPr/>
                <p:nvPr/>
              </p:nvSpPr>
              <p:spPr bwMode="auto">
                <a:xfrm>
                  <a:off x="6994199" y="2395465"/>
                  <a:ext cx="450156" cy="450156"/>
                </a:xfrm>
                <a:custGeom>
                  <a:avLst/>
                  <a:gdLst>
                    <a:gd name="T0" fmla="*/ 269 w 274"/>
                    <a:gd name="T1" fmla="*/ 147 h 274"/>
                    <a:gd name="T2" fmla="*/ 127 w 274"/>
                    <a:gd name="T3" fmla="*/ 269 h 274"/>
                    <a:gd name="T4" fmla="*/ 6 w 274"/>
                    <a:gd name="T5" fmla="*/ 128 h 274"/>
                    <a:gd name="T6" fmla="*/ 147 w 274"/>
                    <a:gd name="T7" fmla="*/ 6 h 274"/>
                    <a:gd name="T8" fmla="*/ 269 w 274"/>
                    <a:gd name="T9" fmla="*/ 147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274">
                      <a:moveTo>
                        <a:pt x="269" y="147"/>
                      </a:moveTo>
                      <a:cubicBezTo>
                        <a:pt x="263" y="220"/>
                        <a:pt x="200" y="274"/>
                        <a:pt x="127" y="269"/>
                      </a:cubicBezTo>
                      <a:cubicBezTo>
                        <a:pt x="55" y="263"/>
                        <a:pt x="0" y="200"/>
                        <a:pt x="6" y="128"/>
                      </a:cubicBezTo>
                      <a:cubicBezTo>
                        <a:pt x="11" y="55"/>
                        <a:pt x="74" y="0"/>
                        <a:pt x="147" y="6"/>
                      </a:cubicBezTo>
                      <a:cubicBezTo>
                        <a:pt x="219" y="11"/>
                        <a:pt x="274" y="75"/>
                        <a:pt x="269" y="147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ïṡḻïďé"/>
                <p:cNvSpPr/>
                <p:nvPr/>
              </p:nvSpPr>
              <p:spPr bwMode="auto">
                <a:xfrm>
                  <a:off x="7027544" y="2428115"/>
                  <a:ext cx="384161" cy="386245"/>
                </a:xfrm>
                <a:custGeom>
                  <a:avLst/>
                  <a:gdLst>
                    <a:gd name="T0" fmla="*/ 230 w 234"/>
                    <a:gd name="T1" fmla="*/ 126 h 235"/>
                    <a:gd name="T2" fmla="*/ 109 w 234"/>
                    <a:gd name="T3" fmla="*/ 230 h 235"/>
                    <a:gd name="T4" fmla="*/ 4 w 234"/>
                    <a:gd name="T5" fmla="*/ 109 h 235"/>
                    <a:gd name="T6" fmla="*/ 125 w 234"/>
                    <a:gd name="T7" fmla="*/ 5 h 235"/>
                    <a:gd name="T8" fmla="*/ 230 w 234"/>
                    <a:gd name="T9" fmla="*/ 126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235">
                      <a:moveTo>
                        <a:pt x="230" y="126"/>
                      </a:moveTo>
                      <a:cubicBezTo>
                        <a:pt x="225" y="188"/>
                        <a:pt x="171" y="235"/>
                        <a:pt x="109" y="230"/>
                      </a:cubicBezTo>
                      <a:cubicBezTo>
                        <a:pt x="46" y="225"/>
                        <a:pt x="0" y="171"/>
                        <a:pt x="4" y="109"/>
                      </a:cubicBezTo>
                      <a:cubicBezTo>
                        <a:pt x="9" y="47"/>
                        <a:pt x="63" y="0"/>
                        <a:pt x="125" y="5"/>
                      </a:cubicBezTo>
                      <a:cubicBezTo>
                        <a:pt x="188" y="9"/>
                        <a:pt x="234" y="64"/>
                        <a:pt x="230" y="12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îş1íďe"/>
                <p:cNvSpPr/>
                <p:nvPr/>
              </p:nvSpPr>
              <p:spPr bwMode="auto">
                <a:xfrm>
                  <a:off x="7147029" y="2548296"/>
                  <a:ext cx="144494" cy="144494"/>
                </a:xfrm>
                <a:custGeom>
                  <a:avLst/>
                  <a:gdLst>
                    <a:gd name="T0" fmla="*/ 86 w 88"/>
                    <a:gd name="T1" fmla="*/ 48 h 88"/>
                    <a:gd name="T2" fmla="*/ 41 w 88"/>
                    <a:gd name="T3" fmla="*/ 87 h 88"/>
                    <a:gd name="T4" fmla="*/ 2 w 88"/>
                    <a:gd name="T5" fmla="*/ 41 h 88"/>
                    <a:gd name="T6" fmla="*/ 47 w 88"/>
                    <a:gd name="T7" fmla="*/ 2 h 88"/>
                    <a:gd name="T8" fmla="*/ 86 w 88"/>
                    <a:gd name="T9" fmla="*/ 4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6" y="48"/>
                      </a:moveTo>
                      <a:cubicBezTo>
                        <a:pt x="85" y="71"/>
                        <a:pt x="64" y="88"/>
                        <a:pt x="41" y="87"/>
                      </a:cubicBezTo>
                      <a:cubicBezTo>
                        <a:pt x="18" y="85"/>
                        <a:pt x="0" y="65"/>
                        <a:pt x="2" y="41"/>
                      </a:cubicBezTo>
                      <a:cubicBezTo>
                        <a:pt x="3" y="18"/>
                        <a:pt x="24" y="0"/>
                        <a:pt x="47" y="2"/>
                      </a:cubicBezTo>
                      <a:cubicBezTo>
                        <a:pt x="71" y="4"/>
                        <a:pt x="88" y="24"/>
                        <a:pt x="86" y="48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ïṩľïḍe"/>
                <p:cNvSpPr/>
                <p:nvPr/>
              </p:nvSpPr>
              <p:spPr bwMode="auto">
                <a:xfrm>
                  <a:off x="7048384" y="2436451"/>
                  <a:ext cx="203543" cy="209795"/>
                </a:xfrm>
                <a:custGeom>
                  <a:avLst/>
                  <a:gdLst>
                    <a:gd name="T0" fmla="*/ 0 w 293"/>
                    <a:gd name="T1" fmla="*/ 59 h 302"/>
                    <a:gd name="T2" fmla="*/ 230 w 293"/>
                    <a:gd name="T3" fmla="*/ 302 h 302"/>
                    <a:gd name="T4" fmla="*/ 293 w 293"/>
                    <a:gd name="T5" fmla="*/ 248 h 302"/>
                    <a:gd name="T6" fmla="*/ 71 w 293"/>
                    <a:gd name="T7" fmla="*/ 0 h 302"/>
                    <a:gd name="T8" fmla="*/ 0 w 293"/>
                    <a:gd name="T9" fmla="*/ 59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02">
                      <a:moveTo>
                        <a:pt x="0" y="59"/>
                      </a:moveTo>
                      <a:lnTo>
                        <a:pt x="230" y="302"/>
                      </a:lnTo>
                      <a:lnTo>
                        <a:pt x="293" y="248"/>
                      </a:lnTo>
                      <a:lnTo>
                        <a:pt x="71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i$ľïḋè"/>
                <p:cNvSpPr/>
                <p:nvPr/>
              </p:nvSpPr>
              <p:spPr bwMode="auto">
                <a:xfrm>
                  <a:off x="7178290" y="2579556"/>
                  <a:ext cx="81973" cy="81973"/>
                </a:xfrm>
                <a:custGeom>
                  <a:avLst/>
                  <a:gdLst>
                    <a:gd name="T0" fmla="*/ 49 w 50"/>
                    <a:gd name="T1" fmla="*/ 27 h 50"/>
                    <a:gd name="T2" fmla="*/ 23 w 50"/>
                    <a:gd name="T3" fmla="*/ 49 h 50"/>
                    <a:gd name="T4" fmla="*/ 1 w 50"/>
                    <a:gd name="T5" fmla="*/ 24 h 50"/>
                    <a:gd name="T6" fmla="*/ 27 w 50"/>
                    <a:gd name="T7" fmla="*/ 1 h 50"/>
                    <a:gd name="T8" fmla="*/ 49 w 50"/>
                    <a:gd name="T9" fmla="*/ 2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50">
                      <a:moveTo>
                        <a:pt x="49" y="27"/>
                      </a:moveTo>
                      <a:cubicBezTo>
                        <a:pt x="48" y="40"/>
                        <a:pt x="37" y="50"/>
                        <a:pt x="23" y="49"/>
                      </a:cubicBezTo>
                      <a:cubicBezTo>
                        <a:pt x="10" y="48"/>
                        <a:pt x="0" y="37"/>
                        <a:pt x="1" y="24"/>
                      </a:cubicBezTo>
                      <a:cubicBezTo>
                        <a:pt x="2" y="10"/>
                        <a:pt x="13" y="0"/>
                        <a:pt x="27" y="1"/>
                      </a:cubicBezTo>
                      <a:cubicBezTo>
                        <a:pt x="40" y="2"/>
                        <a:pt x="50" y="14"/>
                        <a:pt x="49" y="27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îŝļîďé"/>
                <p:cNvSpPr/>
                <p:nvPr/>
              </p:nvSpPr>
              <p:spPr bwMode="auto">
                <a:xfrm>
                  <a:off x="5631227" y="2155799"/>
                  <a:ext cx="1344910" cy="1139283"/>
                </a:xfrm>
                <a:custGeom>
                  <a:avLst/>
                  <a:gdLst>
                    <a:gd name="T0" fmla="*/ 255 w 819"/>
                    <a:gd name="T1" fmla="*/ 419 h 694"/>
                    <a:gd name="T2" fmla="*/ 329 w 819"/>
                    <a:gd name="T3" fmla="*/ 449 h 694"/>
                    <a:gd name="T4" fmla="*/ 473 w 819"/>
                    <a:gd name="T5" fmla="*/ 612 h 694"/>
                    <a:gd name="T6" fmla="*/ 713 w 819"/>
                    <a:gd name="T7" fmla="*/ 428 h 694"/>
                    <a:gd name="T8" fmla="*/ 459 w 819"/>
                    <a:gd name="T9" fmla="*/ 62 h 694"/>
                    <a:gd name="T10" fmla="*/ 434 w 819"/>
                    <a:gd name="T11" fmla="*/ 30 h 694"/>
                    <a:gd name="T12" fmla="*/ 479 w 819"/>
                    <a:gd name="T13" fmla="*/ 33 h 694"/>
                    <a:gd name="T14" fmla="*/ 805 w 819"/>
                    <a:gd name="T15" fmla="*/ 197 h 694"/>
                    <a:gd name="T16" fmla="*/ 813 w 819"/>
                    <a:gd name="T17" fmla="*/ 406 h 694"/>
                    <a:gd name="T18" fmla="*/ 446 w 819"/>
                    <a:gd name="T19" fmla="*/ 694 h 694"/>
                    <a:gd name="T20" fmla="*/ 323 w 819"/>
                    <a:gd name="T21" fmla="*/ 651 h 694"/>
                    <a:gd name="T22" fmla="*/ 86 w 819"/>
                    <a:gd name="T23" fmla="*/ 636 h 694"/>
                    <a:gd name="T24" fmla="*/ 32 w 819"/>
                    <a:gd name="T25" fmla="*/ 457 h 694"/>
                    <a:gd name="T26" fmla="*/ 255 w 819"/>
                    <a:gd name="T27" fmla="*/ 419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9" h="694">
                      <a:moveTo>
                        <a:pt x="255" y="419"/>
                      </a:moveTo>
                      <a:cubicBezTo>
                        <a:pt x="255" y="419"/>
                        <a:pt x="305" y="428"/>
                        <a:pt x="329" y="449"/>
                      </a:cubicBezTo>
                      <a:cubicBezTo>
                        <a:pt x="353" y="470"/>
                        <a:pt x="463" y="606"/>
                        <a:pt x="473" y="612"/>
                      </a:cubicBezTo>
                      <a:cubicBezTo>
                        <a:pt x="484" y="617"/>
                        <a:pt x="691" y="463"/>
                        <a:pt x="713" y="428"/>
                      </a:cubicBezTo>
                      <a:cubicBezTo>
                        <a:pt x="735" y="393"/>
                        <a:pt x="724" y="117"/>
                        <a:pt x="459" y="62"/>
                      </a:cubicBezTo>
                      <a:cubicBezTo>
                        <a:pt x="459" y="62"/>
                        <a:pt x="427" y="59"/>
                        <a:pt x="434" y="30"/>
                      </a:cubicBezTo>
                      <a:cubicBezTo>
                        <a:pt x="442" y="0"/>
                        <a:pt x="479" y="33"/>
                        <a:pt x="479" y="33"/>
                      </a:cubicBezTo>
                      <a:cubicBezTo>
                        <a:pt x="479" y="33"/>
                        <a:pt x="676" y="54"/>
                        <a:pt x="805" y="197"/>
                      </a:cubicBezTo>
                      <a:cubicBezTo>
                        <a:pt x="805" y="197"/>
                        <a:pt x="819" y="389"/>
                        <a:pt x="813" y="406"/>
                      </a:cubicBezTo>
                      <a:cubicBezTo>
                        <a:pt x="807" y="422"/>
                        <a:pt x="516" y="648"/>
                        <a:pt x="446" y="694"/>
                      </a:cubicBezTo>
                      <a:cubicBezTo>
                        <a:pt x="446" y="694"/>
                        <a:pt x="387" y="644"/>
                        <a:pt x="323" y="651"/>
                      </a:cubicBezTo>
                      <a:cubicBezTo>
                        <a:pt x="260" y="658"/>
                        <a:pt x="106" y="654"/>
                        <a:pt x="86" y="636"/>
                      </a:cubicBezTo>
                      <a:cubicBezTo>
                        <a:pt x="65" y="617"/>
                        <a:pt x="0" y="513"/>
                        <a:pt x="32" y="457"/>
                      </a:cubicBezTo>
                      <a:cubicBezTo>
                        <a:pt x="64" y="401"/>
                        <a:pt x="255" y="419"/>
                        <a:pt x="255" y="41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îSḻiḋé"/>
                <p:cNvSpPr/>
                <p:nvPr/>
              </p:nvSpPr>
              <p:spPr bwMode="auto">
                <a:xfrm>
                  <a:off x="5596493" y="2863683"/>
                  <a:ext cx="681486" cy="656477"/>
                </a:xfrm>
                <a:custGeom>
                  <a:avLst/>
                  <a:gdLst>
                    <a:gd name="T0" fmla="*/ 138 w 415"/>
                    <a:gd name="T1" fmla="*/ 76 h 400"/>
                    <a:gd name="T2" fmla="*/ 47 w 415"/>
                    <a:gd name="T3" fmla="*/ 364 h 400"/>
                    <a:gd name="T4" fmla="*/ 106 w 415"/>
                    <a:gd name="T5" fmla="*/ 390 h 400"/>
                    <a:gd name="T6" fmla="*/ 396 w 415"/>
                    <a:gd name="T7" fmla="*/ 192 h 400"/>
                    <a:gd name="T8" fmla="*/ 138 w 415"/>
                    <a:gd name="T9" fmla="*/ 7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400">
                      <a:moveTo>
                        <a:pt x="138" y="76"/>
                      </a:moveTo>
                      <a:cubicBezTo>
                        <a:pt x="90" y="93"/>
                        <a:pt x="0" y="252"/>
                        <a:pt x="47" y="364"/>
                      </a:cubicBezTo>
                      <a:cubicBezTo>
                        <a:pt x="47" y="364"/>
                        <a:pt x="77" y="400"/>
                        <a:pt x="106" y="390"/>
                      </a:cubicBezTo>
                      <a:cubicBezTo>
                        <a:pt x="134" y="380"/>
                        <a:pt x="377" y="218"/>
                        <a:pt x="396" y="192"/>
                      </a:cubicBezTo>
                      <a:cubicBezTo>
                        <a:pt x="415" y="167"/>
                        <a:pt x="355" y="0"/>
                        <a:pt x="138" y="76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îṧḻïḑè"/>
                <p:cNvSpPr/>
                <p:nvPr/>
              </p:nvSpPr>
              <p:spPr bwMode="auto">
                <a:xfrm>
                  <a:off x="5496458" y="2789351"/>
                  <a:ext cx="658561" cy="200764"/>
                </a:xfrm>
                <a:custGeom>
                  <a:avLst/>
                  <a:gdLst>
                    <a:gd name="T0" fmla="*/ 384 w 401"/>
                    <a:gd name="T1" fmla="*/ 15 h 122"/>
                    <a:gd name="T2" fmla="*/ 119 w 401"/>
                    <a:gd name="T3" fmla="*/ 17 h 122"/>
                    <a:gd name="T4" fmla="*/ 15 w 401"/>
                    <a:gd name="T5" fmla="*/ 29 h 122"/>
                    <a:gd name="T6" fmla="*/ 111 w 401"/>
                    <a:gd name="T7" fmla="*/ 114 h 122"/>
                    <a:gd name="T8" fmla="*/ 380 w 401"/>
                    <a:gd name="T9" fmla="*/ 72 h 122"/>
                    <a:gd name="T10" fmla="*/ 384 w 401"/>
                    <a:gd name="T11" fmla="*/ 15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1" h="122">
                      <a:moveTo>
                        <a:pt x="384" y="15"/>
                      </a:moveTo>
                      <a:cubicBezTo>
                        <a:pt x="371" y="0"/>
                        <a:pt x="185" y="12"/>
                        <a:pt x="119" y="17"/>
                      </a:cubicBezTo>
                      <a:cubicBezTo>
                        <a:pt x="52" y="22"/>
                        <a:pt x="26" y="5"/>
                        <a:pt x="15" y="29"/>
                      </a:cubicBezTo>
                      <a:cubicBezTo>
                        <a:pt x="0" y="58"/>
                        <a:pt x="55" y="106"/>
                        <a:pt x="111" y="114"/>
                      </a:cubicBezTo>
                      <a:cubicBezTo>
                        <a:pt x="168" y="122"/>
                        <a:pt x="361" y="84"/>
                        <a:pt x="380" y="72"/>
                      </a:cubicBezTo>
                      <a:cubicBezTo>
                        <a:pt x="399" y="60"/>
                        <a:pt x="401" y="35"/>
                        <a:pt x="384" y="15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iSḻîďê"/>
                <p:cNvSpPr/>
                <p:nvPr/>
              </p:nvSpPr>
              <p:spPr bwMode="auto">
                <a:xfrm>
                  <a:off x="6879576" y="2259307"/>
                  <a:ext cx="540465" cy="556443"/>
                </a:xfrm>
                <a:custGeom>
                  <a:avLst/>
                  <a:gdLst>
                    <a:gd name="T0" fmla="*/ 41 w 329"/>
                    <a:gd name="T1" fmla="*/ 339 h 339"/>
                    <a:gd name="T2" fmla="*/ 25 w 329"/>
                    <a:gd name="T3" fmla="*/ 133 h 339"/>
                    <a:gd name="T4" fmla="*/ 187 w 329"/>
                    <a:gd name="T5" fmla="*/ 5 h 339"/>
                    <a:gd name="T6" fmla="*/ 329 w 329"/>
                    <a:gd name="T7" fmla="*/ 63 h 339"/>
                    <a:gd name="T8" fmla="*/ 191 w 329"/>
                    <a:gd name="T9" fmla="*/ 167 h 339"/>
                    <a:gd name="T10" fmla="*/ 94 w 329"/>
                    <a:gd name="T11" fmla="*/ 305 h 339"/>
                    <a:gd name="T12" fmla="*/ 41 w 329"/>
                    <a:gd name="T13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9" h="339">
                      <a:moveTo>
                        <a:pt x="41" y="339"/>
                      </a:moveTo>
                      <a:cubicBezTo>
                        <a:pt x="41" y="339"/>
                        <a:pt x="0" y="178"/>
                        <a:pt x="25" y="133"/>
                      </a:cubicBezTo>
                      <a:cubicBezTo>
                        <a:pt x="50" y="87"/>
                        <a:pt x="94" y="12"/>
                        <a:pt x="187" y="5"/>
                      </a:cubicBezTo>
                      <a:cubicBezTo>
                        <a:pt x="249" y="0"/>
                        <a:pt x="305" y="29"/>
                        <a:pt x="329" y="63"/>
                      </a:cubicBezTo>
                      <a:cubicBezTo>
                        <a:pt x="329" y="63"/>
                        <a:pt x="239" y="136"/>
                        <a:pt x="191" y="167"/>
                      </a:cubicBezTo>
                      <a:cubicBezTo>
                        <a:pt x="143" y="198"/>
                        <a:pt x="74" y="244"/>
                        <a:pt x="94" y="305"/>
                      </a:cubicBezTo>
                      <a:cubicBezTo>
                        <a:pt x="94" y="305"/>
                        <a:pt x="82" y="325"/>
                        <a:pt x="41" y="339"/>
                      </a:cubicBez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iŝlídè"/>
                <p:cNvSpPr/>
                <p:nvPr/>
              </p:nvSpPr>
              <p:spPr bwMode="auto">
                <a:xfrm>
                  <a:off x="6406495" y="3305502"/>
                  <a:ext cx="59048" cy="163946"/>
                </a:xfrm>
                <a:custGeom>
                  <a:avLst/>
                  <a:gdLst>
                    <a:gd name="T0" fmla="*/ 6 w 36"/>
                    <a:gd name="T1" fmla="*/ 16 h 100"/>
                    <a:gd name="T2" fmla="*/ 21 w 36"/>
                    <a:gd name="T3" fmla="*/ 90 h 100"/>
                    <a:gd name="T4" fmla="*/ 36 w 36"/>
                    <a:gd name="T5" fmla="*/ 90 h 100"/>
                    <a:gd name="T6" fmla="*/ 18 w 36"/>
                    <a:gd name="T7" fmla="*/ 8 h 100"/>
                    <a:gd name="T8" fmla="*/ 6 w 36"/>
                    <a:gd name="T9" fmla="*/ 1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00">
                      <a:moveTo>
                        <a:pt x="6" y="16"/>
                      </a:moveTo>
                      <a:cubicBezTo>
                        <a:pt x="20" y="38"/>
                        <a:pt x="20" y="64"/>
                        <a:pt x="21" y="90"/>
                      </a:cubicBezTo>
                      <a:cubicBezTo>
                        <a:pt x="21" y="100"/>
                        <a:pt x="36" y="100"/>
                        <a:pt x="36" y="90"/>
                      </a:cubicBezTo>
                      <a:cubicBezTo>
                        <a:pt x="35" y="61"/>
                        <a:pt x="35" y="33"/>
                        <a:pt x="18" y="8"/>
                      </a:cubicBezTo>
                      <a:cubicBezTo>
                        <a:pt x="13" y="0"/>
                        <a:pt x="0" y="8"/>
                        <a:pt x="6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îş1íḋe"/>
                <p:cNvSpPr/>
                <p:nvPr/>
              </p:nvSpPr>
              <p:spPr bwMode="auto">
                <a:xfrm>
                  <a:off x="6464154" y="3305502"/>
                  <a:ext cx="47239" cy="124349"/>
                </a:xfrm>
                <a:custGeom>
                  <a:avLst/>
                  <a:gdLst>
                    <a:gd name="T0" fmla="*/ 5 w 29"/>
                    <a:gd name="T1" fmla="*/ 16 h 76"/>
                    <a:gd name="T2" fmla="*/ 14 w 29"/>
                    <a:gd name="T3" fmla="*/ 66 h 76"/>
                    <a:gd name="T4" fmla="*/ 29 w 29"/>
                    <a:gd name="T5" fmla="*/ 66 h 76"/>
                    <a:gd name="T6" fmla="*/ 17 w 29"/>
                    <a:gd name="T7" fmla="*/ 8 h 76"/>
                    <a:gd name="T8" fmla="*/ 5 w 29"/>
                    <a:gd name="T9" fmla="*/ 1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76">
                      <a:moveTo>
                        <a:pt x="5" y="16"/>
                      </a:moveTo>
                      <a:cubicBezTo>
                        <a:pt x="13" y="31"/>
                        <a:pt x="13" y="49"/>
                        <a:pt x="14" y="66"/>
                      </a:cubicBezTo>
                      <a:cubicBezTo>
                        <a:pt x="14" y="76"/>
                        <a:pt x="29" y="76"/>
                        <a:pt x="29" y="66"/>
                      </a:cubicBezTo>
                      <a:cubicBezTo>
                        <a:pt x="28" y="46"/>
                        <a:pt x="28" y="26"/>
                        <a:pt x="17" y="8"/>
                      </a:cubicBezTo>
                      <a:cubicBezTo>
                        <a:pt x="13" y="0"/>
                        <a:pt x="0" y="7"/>
                        <a:pt x="5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iS1íďê"/>
                <p:cNvSpPr/>
                <p:nvPr/>
              </p:nvSpPr>
              <p:spPr bwMode="auto">
                <a:xfrm>
                  <a:off x="5754186" y="3556283"/>
                  <a:ext cx="125043" cy="136853"/>
                </a:xfrm>
                <a:custGeom>
                  <a:avLst/>
                  <a:gdLst>
                    <a:gd name="T0" fmla="*/ 5 w 76"/>
                    <a:gd name="T1" fmla="*/ 17 h 83"/>
                    <a:gd name="T2" fmla="*/ 58 w 76"/>
                    <a:gd name="T3" fmla="*/ 76 h 83"/>
                    <a:gd name="T4" fmla="*/ 68 w 76"/>
                    <a:gd name="T5" fmla="*/ 66 h 83"/>
                    <a:gd name="T6" fmla="*/ 17 w 76"/>
                    <a:gd name="T7" fmla="*/ 9 h 83"/>
                    <a:gd name="T8" fmla="*/ 5 w 76"/>
                    <a:gd name="T9" fmla="*/ 1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83">
                      <a:moveTo>
                        <a:pt x="5" y="17"/>
                      </a:moveTo>
                      <a:cubicBezTo>
                        <a:pt x="17" y="41"/>
                        <a:pt x="38" y="58"/>
                        <a:pt x="58" y="76"/>
                      </a:cubicBezTo>
                      <a:cubicBezTo>
                        <a:pt x="65" y="83"/>
                        <a:pt x="76" y="72"/>
                        <a:pt x="68" y="66"/>
                      </a:cubicBezTo>
                      <a:cubicBezTo>
                        <a:pt x="49" y="49"/>
                        <a:pt x="30" y="32"/>
                        <a:pt x="17" y="9"/>
                      </a:cubicBezTo>
                      <a:cubicBezTo>
                        <a:pt x="13" y="0"/>
                        <a:pt x="0" y="8"/>
                        <a:pt x="5" y="17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íŝlïḋé"/>
                <p:cNvSpPr/>
                <p:nvPr/>
              </p:nvSpPr>
              <p:spPr bwMode="auto">
                <a:xfrm>
                  <a:off x="5720146" y="3604217"/>
                  <a:ext cx="85446" cy="95172"/>
                </a:xfrm>
                <a:custGeom>
                  <a:avLst/>
                  <a:gdLst>
                    <a:gd name="T0" fmla="*/ 6 w 52"/>
                    <a:gd name="T1" fmla="*/ 16 h 58"/>
                    <a:gd name="T2" fmla="*/ 36 w 52"/>
                    <a:gd name="T3" fmla="*/ 52 h 58"/>
                    <a:gd name="T4" fmla="*/ 44 w 52"/>
                    <a:gd name="T5" fmla="*/ 39 h 58"/>
                    <a:gd name="T6" fmla="*/ 18 w 52"/>
                    <a:gd name="T7" fmla="*/ 8 h 58"/>
                    <a:gd name="T8" fmla="*/ 6 w 52"/>
                    <a:gd name="T9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8">
                      <a:moveTo>
                        <a:pt x="6" y="16"/>
                      </a:moveTo>
                      <a:cubicBezTo>
                        <a:pt x="14" y="29"/>
                        <a:pt x="23" y="43"/>
                        <a:pt x="36" y="52"/>
                      </a:cubicBezTo>
                      <a:cubicBezTo>
                        <a:pt x="44" y="58"/>
                        <a:pt x="52" y="45"/>
                        <a:pt x="44" y="39"/>
                      </a:cubicBezTo>
                      <a:cubicBezTo>
                        <a:pt x="33" y="32"/>
                        <a:pt x="26" y="19"/>
                        <a:pt x="18" y="8"/>
                      </a:cubicBezTo>
                      <a:cubicBezTo>
                        <a:pt x="13" y="0"/>
                        <a:pt x="0" y="8"/>
                        <a:pt x="6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iśļïḓe"/>
                <p:cNvSpPr/>
                <p:nvPr/>
              </p:nvSpPr>
              <p:spPr bwMode="auto">
                <a:xfrm>
                  <a:off x="7001146" y="2876187"/>
                  <a:ext cx="109760" cy="67384"/>
                </a:xfrm>
                <a:custGeom>
                  <a:avLst/>
                  <a:gdLst>
                    <a:gd name="T0" fmla="*/ 8 w 67"/>
                    <a:gd name="T1" fmla="*/ 17 h 41"/>
                    <a:gd name="T2" fmla="*/ 54 w 67"/>
                    <a:gd name="T3" fmla="*/ 38 h 41"/>
                    <a:gd name="T4" fmla="*/ 58 w 67"/>
                    <a:gd name="T5" fmla="*/ 24 h 41"/>
                    <a:gd name="T6" fmla="*/ 16 w 67"/>
                    <a:gd name="T7" fmla="*/ 4 h 41"/>
                    <a:gd name="T8" fmla="*/ 8 w 67"/>
                    <a:gd name="T9" fmla="*/ 1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1">
                      <a:moveTo>
                        <a:pt x="8" y="17"/>
                      </a:moveTo>
                      <a:cubicBezTo>
                        <a:pt x="23" y="26"/>
                        <a:pt x="38" y="34"/>
                        <a:pt x="54" y="38"/>
                      </a:cubicBezTo>
                      <a:cubicBezTo>
                        <a:pt x="63" y="41"/>
                        <a:pt x="67" y="26"/>
                        <a:pt x="58" y="24"/>
                      </a:cubicBezTo>
                      <a:cubicBezTo>
                        <a:pt x="43" y="20"/>
                        <a:pt x="29" y="12"/>
                        <a:pt x="16" y="4"/>
                      </a:cubicBezTo>
                      <a:cubicBezTo>
                        <a:pt x="7" y="0"/>
                        <a:pt x="0" y="13"/>
                        <a:pt x="8" y="17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îşḷîḍe"/>
                <p:cNvSpPr/>
                <p:nvPr/>
              </p:nvSpPr>
              <p:spPr bwMode="auto">
                <a:xfrm>
                  <a:off x="6987947" y="2932456"/>
                  <a:ext cx="90309" cy="49323"/>
                </a:xfrm>
                <a:custGeom>
                  <a:avLst/>
                  <a:gdLst>
                    <a:gd name="T0" fmla="*/ 8 w 55"/>
                    <a:gd name="T1" fmla="*/ 17 h 30"/>
                    <a:gd name="T2" fmla="*/ 42 w 55"/>
                    <a:gd name="T3" fmla="*/ 28 h 30"/>
                    <a:gd name="T4" fmla="*/ 46 w 55"/>
                    <a:gd name="T5" fmla="*/ 14 h 30"/>
                    <a:gd name="T6" fmla="*/ 16 w 55"/>
                    <a:gd name="T7" fmla="*/ 4 h 30"/>
                    <a:gd name="T8" fmla="*/ 8 w 55"/>
                    <a:gd name="T9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30">
                      <a:moveTo>
                        <a:pt x="8" y="17"/>
                      </a:moveTo>
                      <a:cubicBezTo>
                        <a:pt x="19" y="23"/>
                        <a:pt x="30" y="26"/>
                        <a:pt x="42" y="28"/>
                      </a:cubicBezTo>
                      <a:cubicBezTo>
                        <a:pt x="51" y="30"/>
                        <a:pt x="55" y="15"/>
                        <a:pt x="46" y="14"/>
                      </a:cubicBezTo>
                      <a:cubicBezTo>
                        <a:pt x="36" y="12"/>
                        <a:pt x="25" y="10"/>
                        <a:pt x="16" y="4"/>
                      </a:cubicBezTo>
                      <a:cubicBezTo>
                        <a:pt x="7" y="0"/>
                        <a:pt x="0" y="13"/>
                        <a:pt x="8" y="17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îśḻíḑè"/>
                <p:cNvSpPr/>
                <p:nvPr/>
              </p:nvSpPr>
              <p:spPr bwMode="auto">
                <a:xfrm>
                  <a:off x="7521465" y="2471186"/>
                  <a:ext cx="47933" cy="118096"/>
                </a:xfrm>
                <a:custGeom>
                  <a:avLst/>
                  <a:gdLst>
                    <a:gd name="T0" fmla="*/ 5 w 29"/>
                    <a:gd name="T1" fmla="*/ 16 h 72"/>
                    <a:gd name="T2" fmla="*/ 14 w 29"/>
                    <a:gd name="T3" fmla="*/ 62 h 72"/>
                    <a:gd name="T4" fmla="*/ 29 w 29"/>
                    <a:gd name="T5" fmla="*/ 62 h 72"/>
                    <a:gd name="T6" fmla="*/ 17 w 29"/>
                    <a:gd name="T7" fmla="*/ 8 h 72"/>
                    <a:gd name="T8" fmla="*/ 5 w 29"/>
                    <a:gd name="T9" fmla="*/ 1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72">
                      <a:moveTo>
                        <a:pt x="5" y="16"/>
                      </a:moveTo>
                      <a:cubicBezTo>
                        <a:pt x="12" y="30"/>
                        <a:pt x="13" y="46"/>
                        <a:pt x="14" y="62"/>
                      </a:cubicBezTo>
                      <a:cubicBezTo>
                        <a:pt x="14" y="72"/>
                        <a:pt x="29" y="72"/>
                        <a:pt x="29" y="62"/>
                      </a:cubicBezTo>
                      <a:cubicBezTo>
                        <a:pt x="28" y="43"/>
                        <a:pt x="26" y="25"/>
                        <a:pt x="17" y="8"/>
                      </a:cubicBezTo>
                      <a:cubicBezTo>
                        <a:pt x="13" y="0"/>
                        <a:pt x="0" y="7"/>
                        <a:pt x="5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îśľïḓé"/>
                <p:cNvSpPr/>
                <p:nvPr/>
              </p:nvSpPr>
              <p:spPr bwMode="auto">
                <a:xfrm>
                  <a:off x="7577039" y="2455903"/>
                  <a:ext cx="44460" cy="110455"/>
                </a:xfrm>
                <a:custGeom>
                  <a:avLst/>
                  <a:gdLst>
                    <a:gd name="T0" fmla="*/ 4 w 27"/>
                    <a:gd name="T1" fmla="*/ 13 h 67"/>
                    <a:gd name="T2" fmla="*/ 12 w 27"/>
                    <a:gd name="T3" fmla="*/ 57 h 67"/>
                    <a:gd name="T4" fmla="*/ 27 w 27"/>
                    <a:gd name="T5" fmla="*/ 57 h 67"/>
                    <a:gd name="T6" fmla="*/ 18 w 27"/>
                    <a:gd name="T7" fmla="*/ 9 h 67"/>
                    <a:gd name="T8" fmla="*/ 4 w 27"/>
                    <a:gd name="T9" fmla="*/ 1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67">
                      <a:moveTo>
                        <a:pt x="4" y="13"/>
                      </a:moveTo>
                      <a:cubicBezTo>
                        <a:pt x="9" y="27"/>
                        <a:pt x="11" y="42"/>
                        <a:pt x="12" y="57"/>
                      </a:cubicBezTo>
                      <a:cubicBezTo>
                        <a:pt x="12" y="67"/>
                        <a:pt x="27" y="67"/>
                        <a:pt x="27" y="57"/>
                      </a:cubicBezTo>
                      <a:cubicBezTo>
                        <a:pt x="26" y="40"/>
                        <a:pt x="24" y="24"/>
                        <a:pt x="18" y="9"/>
                      </a:cubicBezTo>
                      <a:cubicBezTo>
                        <a:pt x="15" y="0"/>
                        <a:pt x="0" y="4"/>
                        <a:pt x="4" y="13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íṧ1iḍè"/>
                <p:cNvSpPr/>
                <p:nvPr/>
              </p:nvSpPr>
              <p:spPr bwMode="auto">
                <a:xfrm>
                  <a:off x="6335637" y="2555937"/>
                  <a:ext cx="277874" cy="187565"/>
                </a:xfrm>
                <a:custGeom>
                  <a:avLst/>
                  <a:gdLst>
                    <a:gd name="T0" fmla="*/ 39 w 169"/>
                    <a:gd name="T1" fmla="*/ 48 h 114"/>
                    <a:gd name="T2" fmla="*/ 85 w 169"/>
                    <a:gd name="T3" fmla="*/ 51 h 114"/>
                    <a:gd name="T4" fmla="*/ 135 w 169"/>
                    <a:gd name="T5" fmla="*/ 5 h 114"/>
                    <a:gd name="T6" fmla="*/ 169 w 169"/>
                    <a:gd name="T7" fmla="*/ 32 h 114"/>
                    <a:gd name="T8" fmla="*/ 75 w 169"/>
                    <a:gd name="T9" fmla="*/ 103 h 114"/>
                    <a:gd name="T10" fmla="*/ 57 w 169"/>
                    <a:gd name="T11" fmla="*/ 101 h 114"/>
                    <a:gd name="T12" fmla="*/ 46 w 169"/>
                    <a:gd name="T13" fmla="*/ 108 h 114"/>
                    <a:gd name="T14" fmla="*/ 6 w 169"/>
                    <a:gd name="T15" fmla="*/ 106 h 114"/>
                    <a:gd name="T16" fmla="*/ 9 w 169"/>
                    <a:gd name="T17" fmla="*/ 53 h 114"/>
                    <a:gd name="T18" fmla="*/ 39 w 169"/>
                    <a:gd name="T19" fmla="*/ 48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9" h="114">
                      <a:moveTo>
                        <a:pt x="39" y="48"/>
                      </a:moveTo>
                      <a:cubicBezTo>
                        <a:pt x="39" y="48"/>
                        <a:pt x="73" y="53"/>
                        <a:pt x="85" y="51"/>
                      </a:cubicBezTo>
                      <a:cubicBezTo>
                        <a:pt x="98" y="48"/>
                        <a:pt x="128" y="10"/>
                        <a:pt x="135" y="5"/>
                      </a:cubicBezTo>
                      <a:cubicBezTo>
                        <a:pt x="143" y="0"/>
                        <a:pt x="169" y="32"/>
                        <a:pt x="169" y="32"/>
                      </a:cubicBezTo>
                      <a:cubicBezTo>
                        <a:pt x="169" y="32"/>
                        <a:pt x="91" y="96"/>
                        <a:pt x="75" y="103"/>
                      </a:cubicBezTo>
                      <a:cubicBezTo>
                        <a:pt x="57" y="101"/>
                        <a:pt x="57" y="101"/>
                        <a:pt x="57" y="101"/>
                      </a:cubicBezTo>
                      <a:cubicBezTo>
                        <a:pt x="46" y="108"/>
                        <a:pt x="46" y="108"/>
                        <a:pt x="46" y="108"/>
                      </a:cubicBezTo>
                      <a:cubicBezTo>
                        <a:pt x="46" y="108"/>
                        <a:pt x="12" y="114"/>
                        <a:pt x="6" y="106"/>
                      </a:cubicBezTo>
                      <a:cubicBezTo>
                        <a:pt x="0" y="97"/>
                        <a:pt x="9" y="53"/>
                        <a:pt x="9" y="53"/>
                      </a:cubicBezTo>
                      <a:cubicBezTo>
                        <a:pt x="9" y="53"/>
                        <a:pt x="28" y="47"/>
                        <a:pt x="39" y="48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îṡľîdê"/>
                <p:cNvSpPr/>
                <p:nvPr/>
              </p:nvSpPr>
              <p:spPr bwMode="auto">
                <a:xfrm>
                  <a:off x="5644426" y="2377403"/>
                  <a:ext cx="771795" cy="288989"/>
                </a:xfrm>
                <a:custGeom>
                  <a:avLst/>
                  <a:gdLst>
                    <a:gd name="T0" fmla="*/ 161 w 470"/>
                    <a:gd name="T1" fmla="*/ 119 h 176"/>
                    <a:gd name="T2" fmla="*/ 362 w 470"/>
                    <a:gd name="T3" fmla="*/ 14 h 176"/>
                    <a:gd name="T4" fmla="*/ 470 w 470"/>
                    <a:gd name="T5" fmla="*/ 157 h 176"/>
                    <a:gd name="T6" fmla="*/ 428 w 470"/>
                    <a:gd name="T7" fmla="*/ 173 h 176"/>
                    <a:gd name="T8" fmla="*/ 360 w 470"/>
                    <a:gd name="T9" fmla="*/ 52 h 176"/>
                    <a:gd name="T10" fmla="*/ 169 w 470"/>
                    <a:gd name="T11" fmla="*/ 157 h 176"/>
                    <a:gd name="T12" fmla="*/ 161 w 470"/>
                    <a:gd name="T13" fmla="*/ 119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0" h="176">
                      <a:moveTo>
                        <a:pt x="161" y="119"/>
                      </a:moveTo>
                      <a:cubicBezTo>
                        <a:pt x="161" y="119"/>
                        <a:pt x="287" y="0"/>
                        <a:pt x="362" y="14"/>
                      </a:cubicBezTo>
                      <a:cubicBezTo>
                        <a:pt x="437" y="27"/>
                        <a:pt x="461" y="111"/>
                        <a:pt x="470" y="157"/>
                      </a:cubicBezTo>
                      <a:cubicBezTo>
                        <a:pt x="470" y="157"/>
                        <a:pt x="442" y="176"/>
                        <a:pt x="428" y="173"/>
                      </a:cubicBezTo>
                      <a:cubicBezTo>
                        <a:pt x="428" y="173"/>
                        <a:pt x="414" y="48"/>
                        <a:pt x="360" y="52"/>
                      </a:cubicBezTo>
                      <a:cubicBezTo>
                        <a:pt x="305" y="57"/>
                        <a:pt x="180" y="151"/>
                        <a:pt x="169" y="157"/>
                      </a:cubicBezTo>
                      <a:cubicBezTo>
                        <a:pt x="158" y="164"/>
                        <a:pt x="0" y="139"/>
                        <a:pt x="161" y="119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ïṣ1ïḓè"/>
                <p:cNvSpPr/>
                <p:nvPr/>
              </p:nvSpPr>
              <p:spPr bwMode="auto">
                <a:xfrm>
                  <a:off x="6437756" y="2689317"/>
                  <a:ext cx="248003" cy="336922"/>
                </a:xfrm>
                <a:custGeom>
                  <a:avLst/>
                  <a:gdLst>
                    <a:gd name="T0" fmla="*/ 43 w 151"/>
                    <a:gd name="T1" fmla="*/ 126 h 205"/>
                    <a:gd name="T2" fmla="*/ 82 w 151"/>
                    <a:gd name="T3" fmla="*/ 103 h 205"/>
                    <a:gd name="T4" fmla="*/ 87 w 151"/>
                    <a:gd name="T5" fmla="*/ 24 h 205"/>
                    <a:gd name="T6" fmla="*/ 143 w 151"/>
                    <a:gd name="T7" fmla="*/ 15 h 205"/>
                    <a:gd name="T8" fmla="*/ 113 w 151"/>
                    <a:gd name="T9" fmla="*/ 156 h 205"/>
                    <a:gd name="T10" fmla="*/ 97 w 151"/>
                    <a:gd name="T11" fmla="*/ 155 h 205"/>
                    <a:gd name="T12" fmla="*/ 95 w 151"/>
                    <a:gd name="T13" fmla="*/ 183 h 205"/>
                    <a:gd name="T14" fmla="*/ 38 w 151"/>
                    <a:gd name="T15" fmla="*/ 205 h 205"/>
                    <a:gd name="T16" fmla="*/ 6 w 151"/>
                    <a:gd name="T17" fmla="*/ 153 h 205"/>
                    <a:gd name="T18" fmla="*/ 43 w 151"/>
                    <a:gd name="T19" fmla="*/ 126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" h="205">
                      <a:moveTo>
                        <a:pt x="43" y="126"/>
                      </a:moveTo>
                      <a:cubicBezTo>
                        <a:pt x="43" y="126"/>
                        <a:pt x="74" y="117"/>
                        <a:pt x="82" y="103"/>
                      </a:cubicBezTo>
                      <a:cubicBezTo>
                        <a:pt x="90" y="89"/>
                        <a:pt x="97" y="41"/>
                        <a:pt x="87" y="24"/>
                      </a:cubicBezTo>
                      <a:cubicBezTo>
                        <a:pt x="87" y="24"/>
                        <a:pt x="130" y="0"/>
                        <a:pt x="143" y="15"/>
                      </a:cubicBezTo>
                      <a:cubicBezTo>
                        <a:pt x="143" y="15"/>
                        <a:pt x="151" y="126"/>
                        <a:pt x="113" y="156"/>
                      </a:cubicBezTo>
                      <a:cubicBezTo>
                        <a:pt x="97" y="155"/>
                        <a:pt x="97" y="155"/>
                        <a:pt x="97" y="155"/>
                      </a:cubicBezTo>
                      <a:cubicBezTo>
                        <a:pt x="97" y="155"/>
                        <a:pt x="106" y="177"/>
                        <a:pt x="95" y="183"/>
                      </a:cubicBezTo>
                      <a:cubicBezTo>
                        <a:pt x="84" y="190"/>
                        <a:pt x="41" y="205"/>
                        <a:pt x="38" y="205"/>
                      </a:cubicBezTo>
                      <a:cubicBezTo>
                        <a:pt x="38" y="205"/>
                        <a:pt x="13" y="166"/>
                        <a:pt x="6" y="153"/>
                      </a:cubicBezTo>
                      <a:cubicBezTo>
                        <a:pt x="0" y="141"/>
                        <a:pt x="43" y="126"/>
                        <a:pt x="43" y="126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íṥļïḓé"/>
                <p:cNvSpPr/>
                <p:nvPr/>
              </p:nvSpPr>
              <p:spPr bwMode="auto">
                <a:xfrm>
                  <a:off x="5558980" y="2546212"/>
                  <a:ext cx="948940" cy="409169"/>
                </a:xfrm>
                <a:custGeom>
                  <a:avLst/>
                  <a:gdLst>
                    <a:gd name="T0" fmla="*/ 176 w 578"/>
                    <a:gd name="T1" fmla="*/ 40 h 249"/>
                    <a:gd name="T2" fmla="*/ 578 w 578"/>
                    <a:gd name="T3" fmla="*/ 213 h 249"/>
                    <a:gd name="T4" fmla="*/ 545 w 578"/>
                    <a:gd name="T5" fmla="*/ 249 h 249"/>
                    <a:gd name="T6" fmla="*/ 161 w 578"/>
                    <a:gd name="T7" fmla="*/ 88 h 249"/>
                    <a:gd name="T8" fmla="*/ 34 w 578"/>
                    <a:gd name="T9" fmla="*/ 82 h 249"/>
                    <a:gd name="T10" fmla="*/ 176 w 578"/>
                    <a:gd name="T11" fmla="*/ 4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8" h="249">
                      <a:moveTo>
                        <a:pt x="176" y="40"/>
                      </a:moveTo>
                      <a:cubicBezTo>
                        <a:pt x="176" y="40"/>
                        <a:pt x="473" y="12"/>
                        <a:pt x="578" y="213"/>
                      </a:cubicBezTo>
                      <a:cubicBezTo>
                        <a:pt x="578" y="213"/>
                        <a:pt x="551" y="239"/>
                        <a:pt x="545" y="249"/>
                      </a:cubicBezTo>
                      <a:cubicBezTo>
                        <a:pt x="545" y="249"/>
                        <a:pt x="478" y="50"/>
                        <a:pt x="161" y="88"/>
                      </a:cubicBezTo>
                      <a:cubicBezTo>
                        <a:pt x="153" y="86"/>
                        <a:pt x="57" y="139"/>
                        <a:pt x="34" y="82"/>
                      </a:cubicBezTo>
                      <a:cubicBezTo>
                        <a:pt x="0" y="0"/>
                        <a:pt x="176" y="40"/>
                        <a:pt x="176" y="40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ïš1ïḋe"/>
                <p:cNvSpPr/>
                <p:nvPr/>
              </p:nvSpPr>
              <p:spPr bwMode="auto">
                <a:xfrm>
                  <a:off x="5991074" y="1477092"/>
                  <a:ext cx="390413" cy="607849"/>
                </a:xfrm>
                <a:custGeom>
                  <a:avLst/>
                  <a:gdLst>
                    <a:gd name="T0" fmla="*/ 231 w 238"/>
                    <a:gd name="T1" fmla="*/ 325 h 370"/>
                    <a:gd name="T2" fmla="*/ 222 w 238"/>
                    <a:gd name="T3" fmla="*/ 281 h 370"/>
                    <a:gd name="T4" fmla="*/ 96 w 238"/>
                    <a:gd name="T5" fmla="*/ 258 h 370"/>
                    <a:gd name="T6" fmla="*/ 207 w 238"/>
                    <a:gd name="T7" fmla="*/ 227 h 370"/>
                    <a:gd name="T8" fmla="*/ 203 w 238"/>
                    <a:gd name="T9" fmla="*/ 211 h 370"/>
                    <a:gd name="T10" fmla="*/ 216 w 238"/>
                    <a:gd name="T11" fmla="*/ 184 h 370"/>
                    <a:gd name="T12" fmla="*/ 190 w 238"/>
                    <a:gd name="T13" fmla="*/ 170 h 370"/>
                    <a:gd name="T14" fmla="*/ 189 w 238"/>
                    <a:gd name="T15" fmla="*/ 166 h 370"/>
                    <a:gd name="T16" fmla="*/ 189 w 238"/>
                    <a:gd name="T17" fmla="*/ 166 h 370"/>
                    <a:gd name="T18" fmla="*/ 168 w 238"/>
                    <a:gd name="T19" fmla="*/ 98 h 370"/>
                    <a:gd name="T20" fmla="*/ 7 w 238"/>
                    <a:gd name="T21" fmla="*/ 181 h 370"/>
                    <a:gd name="T22" fmla="*/ 73 w 238"/>
                    <a:gd name="T23" fmla="*/ 339 h 370"/>
                    <a:gd name="T24" fmla="*/ 231 w 238"/>
                    <a:gd name="T25" fmla="*/ 325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8" h="370">
                      <a:moveTo>
                        <a:pt x="231" y="325"/>
                      </a:moveTo>
                      <a:cubicBezTo>
                        <a:pt x="231" y="316"/>
                        <a:pt x="227" y="300"/>
                        <a:pt x="222" y="281"/>
                      </a:cubicBezTo>
                      <a:cubicBezTo>
                        <a:pt x="140" y="369"/>
                        <a:pt x="96" y="258"/>
                        <a:pt x="96" y="258"/>
                      </a:cubicBezTo>
                      <a:cubicBezTo>
                        <a:pt x="106" y="257"/>
                        <a:pt x="177" y="236"/>
                        <a:pt x="207" y="227"/>
                      </a:cubicBezTo>
                      <a:cubicBezTo>
                        <a:pt x="206" y="221"/>
                        <a:pt x="204" y="216"/>
                        <a:pt x="203" y="211"/>
                      </a:cubicBezTo>
                      <a:cubicBezTo>
                        <a:pt x="231" y="212"/>
                        <a:pt x="238" y="174"/>
                        <a:pt x="216" y="184"/>
                      </a:cubicBezTo>
                      <a:cubicBezTo>
                        <a:pt x="201" y="191"/>
                        <a:pt x="193" y="178"/>
                        <a:pt x="190" y="170"/>
                      </a:cubicBezTo>
                      <a:cubicBezTo>
                        <a:pt x="190" y="169"/>
                        <a:pt x="189" y="167"/>
                        <a:pt x="189" y="166"/>
                      </a:cubicBezTo>
                      <a:cubicBezTo>
                        <a:pt x="189" y="166"/>
                        <a:pt x="189" y="166"/>
                        <a:pt x="189" y="166"/>
                      </a:cubicBezTo>
                      <a:cubicBezTo>
                        <a:pt x="177" y="127"/>
                        <a:pt x="168" y="98"/>
                        <a:pt x="168" y="98"/>
                      </a:cubicBezTo>
                      <a:cubicBezTo>
                        <a:pt x="53" y="0"/>
                        <a:pt x="0" y="162"/>
                        <a:pt x="7" y="181"/>
                      </a:cubicBezTo>
                      <a:cubicBezTo>
                        <a:pt x="13" y="201"/>
                        <a:pt x="43" y="309"/>
                        <a:pt x="73" y="339"/>
                      </a:cubicBezTo>
                      <a:cubicBezTo>
                        <a:pt x="103" y="370"/>
                        <a:pt x="235" y="366"/>
                        <a:pt x="231" y="325"/>
                      </a:cubicBezTo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iṡļïḑê"/>
                <p:cNvSpPr/>
                <p:nvPr/>
              </p:nvSpPr>
              <p:spPr bwMode="auto">
                <a:xfrm>
                  <a:off x="5808371" y="1416654"/>
                  <a:ext cx="522403" cy="536991"/>
                </a:xfrm>
                <a:custGeom>
                  <a:avLst/>
                  <a:gdLst>
                    <a:gd name="T0" fmla="*/ 155 w 318"/>
                    <a:gd name="T1" fmla="*/ 293 h 327"/>
                    <a:gd name="T2" fmla="*/ 127 w 318"/>
                    <a:gd name="T3" fmla="*/ 175 h 327"/>
                    <a:gd name="T4" fmla="*/ 231 w 318"/>
                    <a:gd name="T5" fmla="*/ 154 h 327"/>
                    <a:gd name="T6" fmla="*/ 201 w 318"/>
                    <a:gd name="T7" fmla="*/ 142 h 327"/>
                    <a:gd name="T8" fmla="*/ 309 w 318"/>
                    <a:gd name="T9" fmla="*/ 124 h 327"/>
                    <a:gd name="T10" fmla="*/ 290 w 318"/>
                    <a:gd name="T11" fmla="*/ 129 h 327"/>
                    <a:gd name="T12" fmla="*/ 262 w 318"/>
                    <a:gd name="T13" fmla="*/ 11 h 327"/>
                    <a:gd name="T14" fmla="*/ 245 w 318"/>
                    <a:gd name="T15" fmla="*/ 58 h 327"/>
                    <a:gd name="T16" fmla="*/ 168 w 318"/>
                    <a:gd name="T17" fmla="*/ 8 h 327"/>
                    <a:gd name="T18" fmla="*/ 162 w 318"/>
                    <a:gd name="T19" fmla="*/ 56 h 327"/>
                    <a:gd name="T20" fmla="*/ 50 w 318"/>
                    <a:gd name="T21" fmla="*/ 118 h 327"/>
                    <a:gd name="T22" fmla="*/ 3 w 318"/>
                    <a:gd name="T23" fmla="*/ 134 h 327"/>
                    <a:gd name="T24" fmla="*/ 31 w 318"/>
                    <a:gd name="T25" fmla="*/ 140 h 327"/>
                    <a:gd name="T26" fmla="*/ 15 w 318"/>
                    <a:gd name="T27" fmla="*/ 168 h 327"/>
                    <a:gd name="T28" fmla="*/ 32 w 318"/>
                    <a:gd name="T29" fmla="*/ 158 h 327"/>
                    <a:gd name="T30" fmla="*/ 93 w 318"/>
                    <a:gd name="T31" fmla="*/ 266 h 327"/>
                    <a:gd name="T32" fmla="*/ 85 w 318"/>
                    <a:gd name="T33" fmla="*/ 300 h 327"/>
                    <a:gd name="T34" fmla="*/ 102 w 318"/>
                    <a:gd name="T35" fmla="*/ 291 h 327"/>
                    <a:gd name="T36" fmla="*/ 111 w 318"/>
                    <a:gd name="T37" fmla="*/ 317 h 327"/>
                    <a:gd name="T38" fmla="*/ 155 w 318"/>
                    <a:gd name="T39" fmla="*/ 293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8" h="327">
                      <a:moveTo>
                        <a:pt x="155" y="293"/>
                      </a:moveTo>
                      <a:cubicBezTo>
                        <a:pt x="155" y="293"/>
                        <a:pt x="196" y="217"/>
                        <a:pt x="127" y="175"/>
                      </a:cubicBezTo>
                      <a:cubicBezTo>
                        <a:pt x="127" y="175"/>
                        <a:pt x="249" y="167"/>
                        <a:pt x="231" y="154"/>
                      </a:cubicBezTo>
                      <a:cubicBezTo>
                        <a:pt x="215" y="142"/>
                        <a:pt x="201" y="142"/>
                        <a:pt x="201" y="142"/>
                      </a:cubicBezTo>
                      <a:cubicBezTo>
                        <a:pt x="201" y="142"/>
                        <a:pt x="301" y="156"/>
                        <a:pt x="309" y="124"/>
                      </a:cubicBezTo>
                      <a:cubicBezTo>
                        <a:pt x="318" y="90"/>
                        <a:pt x="290" y="129"/>
                        <a:pt x="290" y="129"/>
                      </a:cubicBezTo>
                      <a:cubicBezTo>
                        <a:pt x="290" y="129"/>
                        <a:pt x="309" y="19"/>
                        <a:pt x="262" y="11"/>
                      </a:cubicBezTo>
                      <a:cubicBezTo>
                        <a:pt x="215" y="4"/>
                        <a:pt x="245" y="58"/>
                        <a:pt x="245" y="58"/>
                      </a:cubicBezTo>
                      <a:cubicBezTo>
                        <a:pt x="245" y="58"/>
                        <a:pt x="223" y="16"/>
                        <a:pt x="168" y="8"/>
                      </a:cubicBezTo>
                      <a:cubicBezTo>
                        <a:pt x="113" y="0"/>
                        <a:pt x="130" y="46"/>
                        <a:pt x="162" y="56"/>
                      </a:cubicBezTo>
                      <a:cubicBezTo>
                        <a:pt x="162" y="56"/>
                        <a:pt x="77" y="67"/>
                        <a:pt x="50" y="118"/>
                      </a:cubicBezTo>
                      <a:cubicBezTo>
                        <a:pt x="50" y="118"/>
                        <a:pt x="6" y="110"/>
                        <a:pt x="3" y="134"/>
                      </a:cubicBezTo>
                      <a:cubicBezTo>
                        <a:pt x="0" y="158"/>
                        <a:pt x="31" y="140"/>
                        <a:pt x="31" y="140"/>
                      </a:cubicBezTo>
                      <a:cubicBezTo>
                        <a:pt x="31" y="140"/>
                        <a:pt x="2" y="161"/>
                        <a:pt x="15" y="168"/>
                      </a:cubicBezTo>
                      <a:cubicBezTo>
                        <a:pt x="27" y="176"/>
                        <a:pt x="32" y="158"/>
                        <a:pt x="32" y="158"/>
                      </a:cubicBezTo>
                      <a:cubicBezTo>
                        <a:pt x="32" y="158"/>
                        <a:pt x="26" y="249"/>
                        <a:pt x="93" y="266"/>
                      </a:cubicBezTo>
                      <a:cubicBezTo>
                        <a:pt x="93" y="266"/>
                        <a:pt x="76" y="295"/>
                        <a:pt x="85" y="300"/>
                      </a:cubicBezTo>
                      <a:cubicBezTo>
                        <a:pt x="94" y="306"/>
                        <a:pt x="102" y="291"/>
                        <a:pt x="102" y="291"/>
                      </a:cubicBezTo>
                      <a:cubicBezTo>
                        <a:pt x="102" y="291"/>
                        <a:pt x="92" y="327"/>
                        <a:pt x="111" y="317"/>
                      </a:cubicBezTo>
                      <a:cubicBezTo>
                        <a:pt x="129" y="308"/>
                        <a:pt x="149" y="308"/>
                        <a:pt x="155" y="293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iṥļíďe"/>
                <p:cNvSpPr/>
                <p:nvPr/>
              </p:nvSpPr>
              <p:spPr bwMode="auto">
                <a:xfrm>
                  <a:off x="6171692" y="1915438"/>
                  <a:ext cx="141021" cy="103508"/>
                </a:xfrm>
                <a:custGeom>
                  <a:avLst/>
                  <a:gdLst>
                    <a:gd name="T0" fmla="*/ 0 w 86"/>
                    <a:gd name="T1" fmla="*/ 16 h 63"/>
                    <a:gd name="T2" fmla="*/ 86 w 86"/>
                    <a:gd name="T3" fmla="*/ 36 h 63"/>
                    <a:gd name="T4" fmla="*/ 0 w 86"/>
                    <a:gd name="T5" fmla="*/ 1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63">
                      <a:moveTo>
                        <a:pt x="0" y="16"/>
                      </a:moveTo>
                      <a:cubicBezTo>
                        <a:pt x="16" y="38"/>
                        <a:pt x="45" y="63"/>
                        <a:pt x="86" y="36"/>
                      </a:cubicBezTo>
                      <a:cubicBezTo>
                        <a:pt x="66" y="0"/>
                        <a:pt x="23" y="8"/>
                        <a:pt x="0" y="16"/>
                      </a:cubicBezTo>
                    </a:path>
                  </a:pathLst>
                </a:custGeom>
                <a:solidFill>
                  <a:srgbClr val="DA90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ïS1iḑê"/>
                <p:cNvSpPr/>
                <p:nvPr/>
              </p:nvSpPr>
              <p:spPr bwMode="auto">
                <a:xfrm>
                  <a:off x="6148767" y="1850137"/>
                  <a:ext cx="207016" cy="125043"/>
                </a:xfrm>
                <a:custGeom>
                  <a:avLst/>
                  <a:gdLst>
                    <a:gd name="T0" fmla="*/ 111 w 126"/>
                    <a:gd name="T1" fmla="*/ 0 h 76"/>
                    <a:gd name="T2" fmla="*/ 0 w 126"/>
                    <a:gd name="T3" fmla="*/ 31 h 76"/>
                    <a:gd name="T4" fmla="*/ 14 w 126"/>
                    <a:gd name="T5" fmla="*/ 56 h 76"/>
                    <a:gd name="T6" fmla="*/ 100 w 126"/>
                    <a:gd name="T7" fmla="*/ 76 h 76"/>
                    <a:gd name="T8" fmla="*/ 126 w 126"/>
                    <a:gd name="T9" fmla="*/ 54 h 76"/>
                    <a:gd name="T10" fmla="*/ 111 w 126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76">
                      <a:moveTo>
                        <a:pt x="111" y="0"/>
                      </a:moveTo>
                      <a:cubicBezTo>
                        <a:pt x="81" y="9"/>
                        <a:pt x="10" y="30"/>
                        <a:pt x="0" y="31"/>
                      </a:cubicBezTo>
                      <a:cubicBezTo>
                        <a:pt x="0" y="31"/>
                        <a:pt x="5" y="43"/>
                        <a:pt x="14" y="56"/>
                      </a:cubicBezTo>
                      <a:cubicBezTo>
                        <a:pt x="37" y="48"/>
                        <a:pt x="80" y="40"/>
                        <a:pt x="100" y="76"/>
                      </a:cubicBezTo>
                      <a:cubicBezTo>
                        <a:pt x="108" y="71"/>
                        <a:pt x="117" y="64"/>
                        <a:pt x="126" y="54"/>
                      </a:cubicBezTo>
                      <a:cubicBezTo>
                        <a:pt x="122" y="38"/>
                        <a:pt x="117" y="19"/>
                        <a:pt x="111" y="0"/>
                      </a:cubicBezTo>
                    </a:path>
                  </a:pathLst>
                </a:custGeom>
                <a:solidFill>
                  <a:srgbClr val="7534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iṥľiḍe"/>
                <p:cNvSpPr/>
                <p:nvPr/>
              </p:nvSpPr>
              <p:spPr bwMode="auto">
                <a:xfrm>
                  <a:off x="6218930" y="1736904"/>
                  <a:ext cx="39597" cy="63911"/>
                </a:xfrm>
                <a:custGeom>
                  <a:avLst/>
                  <a:gdLst>
                    <a:gd name="T0" fmla="*/ 21 w 24"/>
                    <a:gd name="T1" fmla="*/ 17 h 39"/>
                    <a:gd name="T2" fmla="*/ 17 w 24"/>
                    <a:gd name="T3" fmla="*/ 37 h 39"/>
                    <a:gd name="T4" fmla="*/ 3 w 24"/>
                    <a:gd name="T5" fmla="*/ 22 h 39"/>
                    <a:gd name="T6" fmla="*/ 7 w 24"/>
                    <a:gd name="T7" fmla="*/ 1 h 39"/>
                    <a:gd name="T8" fmla="*/ 21 w 24"/>
                    <a:gd name="T9" fmla="*/ 1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9">
                      <a:moveTo>
                        <a:pt x="21" y="17"/>
                      </a:moveTo>
                      <a:cubicBezTo>
                        <a:pt x="24" y="27"/>
                        <a:pt x="22" y="36"/>
                        <a:pt x="17" y="37"/>
                      </a:cubicBezTo>
                      <a:cubicBezTo>
                        <a:pt x="12" y="39"/>
                        <a:pt x="6" y="32"/>
                        <a:pt x="3" y="22"/>
                      </a:cubicBezTo>
                      <a:cubicBezTo>
                        <a:pt x="0" y="11"/>
                        <a:pt x="2" y="2"/>
                        <a:pt x="7" y="1"/>
                      </a:cubicBezTo>
                      <a:cubicBezTo>
                        <a:pt x="12" y="0"/>
                        <a:pt x="18" y="7"/>
                        <a:pt x="21" y="17"/>
                      </a:cubicBezTo>
                    </a:path>
                  </a:pathLst>
                </a:custGeom>
                <a:solidFill>
                  <a:srgbClr val="190F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ïṩ1ídé"/>
                <p:cNvSpPr/>
                <p:nvPr/>
              </p:nvSpPr>
              <p:spPr bwMode="auto">
                <a:xfrm>
                  <a:off x="5974401" y="1825129"/>
                  <a:ext cx="128517" cy="129906"/>
                </a:xfrm>
                <a:custGeom>
                  <a:avLst/>
                  <a:gdLst>
                    <a:gd name="T0" fmla="*/ 75 w 78"/>
                    <a:gd name="T1" fmla="*/ 35 h 79"/>
                    <a:gd name="T2" fmla="*/ 30 w 78"/>
                    <a:gd name="T3" fmla="*/ 10 h 79"/>
                    <a:gd name="T4" fmla="*/ 28 w 78"/>
                    <a:gd name="T5" fmla="*/ 59 h 79"/>
                    <a:gd name="T6" fmla="*/ 75 w 78"/>
                    <a:gd name="T7" fmla="*/ 35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79">
                      <a:moveTo>
                        <a:pt x="75" y="35"/>
                      </a:moveTo>
                      <a:cubicBezTo>
                        <a:pt x="75" y="35"/>
                        <a:pt x="59" y="0"/>
                        <a:pt x="30" y="10"/>
                      </a:cubicBezTo>
                      <a:cubicBezTo>
                        <a:pt x="0" y="21"/>
                        <a:pt x="16" y="47"/>
                        <a:pt x="28" y="59"/>
                      </a:cubicBezTo>
                      <a:cubicBezTo>
                        <a:pt x="40" y="71"/>
                        <a:pt x="78" y="79"/>
                        <a:pt x="75" y="35"/>
                      </a:cubicBezTo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iṧ1íḋé"/>
                <p:cNvSpPr/>
                <p:nvPr/>
              </p:nvSpPr>
              <p:spPr bwMode="auto">
                <a:xfrm>
                  <a:off x="6171692" y="1625059"/>
                  <a:ext cx="65300" cy="78499"/>
                </a:xfrm>
                <a:custGeom>
                  <a:avLst/>
                  <a:gdLst>
                    <a:gd name="T0" fmla="*/ 40 w 40"/>
                    <a:gd name="T1" fmla="*/ 38 h 48"/>
                    <a:gd name="T2" fmla="*/ 0 w 40"/>
                    <a:gd name="T3" fmla="*/ 48 h 48"/>
                    <a:gd name="T4" fmla="*/ 40 w 40"/>
                    <a:gd name="T5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48">
                      <a:moveTo>
                        <a:pt x="40" y="38"/>
                      </a:moveTo>
                      <a:cubicBezTo>
                        <a:pt x="40" y="38"/>
                        <a:pt x="12" y="16"/>
                        <a:pt x="0" y="48"/>
                      </a:cubicBezTo>
                      <a:cubicBezTo>
                        <a:pt x="0" y="48"/>
                        <a:pt x="6" y="0"/>
                        <a:pt x="40" y="38"/>
                      </a:cubicBezTo>
                    </a:path>
                  </a:pathLst>
                </a:custGeom>
                <a:solidFill>
                  <a:srgbClr val="3A2B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išḻiďè"/>
                <p:cNvSpPr/>
                <p:nvPr/>
              </p:nvSpPr>
              <p:spPr bwMode="auto">
                <a:xfrm>
                  <a:off x="6000799" y="1943920"/>
                  <a:ext cx="180618" cy="96561"/>
                </a:xfrm>
                <a:custGeom>
                  <a:avLst/>
                  <a:gdLst>
                    <a:gd name="T0" fmla="*/ 110 w 110"/>
                    <a:gd name="T1" fmla="*/ 55 h 59"/>
                    <a:gd name="T2" fmla="*/ 30 w 110"/>
                    <a:gd name="T3" fmla="*/ 54 h 59"/>
                    <a:gd name="T4" fmla="*/ 1 w 110"/>
                    <a:gd name="T5" fmla="*/ 36 h 59"/>
                    <a:gd name="T6" fmla="*/ 71 w 110"/>
                    <a:gd name="T7" fmla="*/ 0 h 59"/>
                    <a:gd name="T8" fmla="*/ 110 w 110"/>
                    <a:gd name="T9" fmla="*/ 5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9">
                      <a:moveTo>
                        <a:pt x="110" y="55"/>
                      </a:moveTo>
                      <a:cubicBezTo>
                        <a:pt x="110" y="55"/>
                        <a:pt x="52" y="48"/>
                        <a:pt x="30" y="54"/>
                      </a:cubicBezTo>
                      <a:cubicBezTo>
                        <a:pt x="30" y="54"/>
                        <a:pt x="1" y="59"/>
                        <a:pt x="1" y="36"/>
                      </a:cubicBezTo>
                      <a:cubicBezTo>
                        <a:pt x="0" y="12"/>
                        <a:pt x="40" y="14"/>
                        <a:pt x="71" y="0"/>
                      </a:cubicBez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ïşļîdé"/>
                <p:cNvSpPr/>
                <p:nvPr/>
              </p:nvSpPr>
              <p:spPr bwMode="auto">
                <a:xfrm>
                  <a:off x="5529108" y="1940446"/>
                  <a:ext cx="522403" cy="700937"/>
                </a:xfrm>
                <a:custGeom>
                  <a:avLst/>
                  <a:gdLst>
                    <a:gd name="T0" fmla="*/ 273 w 318"/>
                    <a:gd name="T1" fmla="*/ 18 h 427"/>
                    <a:gd name="T2" fmla="*/ 118 w 318"/>
                    <a:gd name="T3" fmla="*/ 83 h 427"/>
                    <a:gd name="T4" fmla="*/ 41 w 318"/>
                    <a:gd name="T5" fmla="*/ 427 h 427"/>
                    <a:gd name="T6" fmla="*/ 259 w 318"/>
                    <a:gd name="T7" fmla="*/ 361 h 427"/>
                    <a:gd name="T8" fmla="*/ 256 w 318"/>
                    <a:gd name="T9" fmla="*/ 184 h 427"/>
                    <a:gd name="T10" fmla="*/ 305 w 318"/>
                    <a:gd name="T11" fmla="*/ 56 h 427"/>
                    <a:gd name="T12" fmla="*/ 273 w 318"/>
                    <a:gd name="T13" fmla="*/ 18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8" h="427">
                      <a:moveTo>
                        <a:pt x="273" y="18"/>
                      </a:moveTo>
                      <a:cubicBezTo>
                        <a:pt x="273" y="18"/>
                        <a:pt x="198" y="0"/>
                        <a:pt x="118" y="83"/>
                      </a:cubicBezTo>
                      <a:cubicBezTo>
                        <a:pt x="37" y="166"/>
                        <a:pt x="0" y="359"/>
                        <a:pt x="41" y="427"/>
                      </a:cubicBezTo>
                      <a:cubicBezTo>
                        <a:pt x="41" y="427"/>
                        <a:pt x="240" y="407"/>
                        <a:pt x="259" y="361"/>
                      </a:cubicBezTo>
                      <a:cubicBezTo>
                        <a:pt x="259" y="361"/>
                        <a:pt x="203" y="254"/>
                        <a:pt x="256" y="184"/>
                      </a:cubicBezTo>
                      <a:cubicBezTo>
                        <a:pt x="318" y="101"/>
                        <a:pt x="298" y="78"/>
                        <a:pt x="305" y="56"/>
                      </a:cubicBezTo>
                      <a:cubicBezTo>
                        <a:pt x="298" y="30"/>
                        <a:pt x="310" y="30"/>
                        <a:pt x="273" y="18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íšľiḓê"/>
                <p:cNvSpPr/>
                <p:nvPr/>
              </p:nvSpPr>
              <p:spPr bwMode="auto">
                <a:xfrm>
                  <a:off x="5921605" y="1956424"/>
                  <a:ext cx="131990" cy="368183"/>
                </a:xfrm>
                <a:custGeom>
                  <a:avLst/>
                  <a:gdLst>
                    <a:gd name="T0" fmla="*/ 43 w 80"/>
                    <a:gd name="T1" fmla="*/ 0 h 224"/>
                    <a:gd name="T2" fmla="*/ 33 w 80"/>
                    <a:gd name="T3" fmla="*/ 122 h 224"/>
                    <a:gd name="T4" fmla="*/ 22 w 80"/>
                    <a:gd name="T5" fmla="*/ 141 h 224"/>
                    <a:gd name="T6" fmla="*/ 9 w 80"/>
                    <a:gd name="T7" fmla="*/ 203 h 224"/>
                    <a:gd name="T8" fmla="*/ 76 w 80"/>
                    <a:gd name="T9" fmla="*/ 72 h 224"/>
                    <a:gd name="T10" fmla="*/ 45 w 80"/>
                    <a:gd name="T1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224">
                      <a:moveTo>
                        <a:pt x="43" y="0"/>
                      </a:moveTo>
                      <a:cubicBezTo>
                        <a:pt x="43" y="0"/>
                        <a:pt x="36" y="111"/>
                        <a:pt x="33" y="122"/>
                      </a:cubicBezTo>
                      <a:cubicBezTo>
                        <a:pt x="31" y="133"/>
                        <a:pt x="22" y="141"/>
                        <a:pt x="22" y="141"/>
                      </a:cubicBezTo>
                      <a:cubicBezTo>
                        <a:pt x="22" y="141"/>
                        <a:pt x="0" y="182"/>
                        <a:pt x="9" y="203"/>
                      </a:cubicBezTo>
                      <a:cubicBezTo>
                        <a:pt x="17" y="224"/>
                        <a:pt x="80" y="100"/>
                        <a:pt x="76" y="72"/>
                      </a:cubicBezTo>
                      <a:cubicBezTo>
                        <a:pt x="72" y="44"/>
                        <a:pt x="45" y="0"/>
                        <a:pt x="45" y="0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îs1íde"/>
                <p:cNvSpPr/>
                <p:nvPr/>
              </p:nvSpPr>
              <p:spPr bwMode="auto">
                <a:xfrm>
                  <a:off x="5509657" y="2558021"/>
                  <a:ext cx="197291" cy="127822"/>
                </a:xfrm>
                <a:custGeom>
                  <a:avLst/>
                  <a:gdLst>
                    <a:gd name="T0" fmla="*/ 120 w 120"/>
                    <a:gd name="T1" fmla="*/ 43 h 78"/>
                    <a:gd name="T2" fmla="*/ 0 w 120"/>
                    <a:gd name="T3" fmla="*/ 21 h 78"/>
                    <a:gd name="T4" fmla="*/ 37 w 120"/>
                    <a:gd name="T5" fmla="*/ 0 h 78"/>
                    <a:gd name="T6" fmla="*/ 120 w 120"/>
                    <a:gd name="T7" fmla="*/ 4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" h="78">
                      <a:moveTo>
                        <a:pt x="120" y="43"/>
                      </a:moveTo>
                      <a:cubicBezTo>
                        <a:pt x="120" y="43"/>
                        <a:pt x="54" y="78"/>
                        <a:pt x="0" y="21"/>
                      </a:cubicBezTo>
                      <a:cubicBezTo>
                        <a:pt x="0" y="21"/>
                        <a:pt x="39" y="40"/>
                        <a:pt x="37" y="0"/>
                      </a:cubicBezTo>
                      <a:cubicBezTo>
                        <a:pt x="37" y="0"/>
                        <a:pt x="47" y="51"/>
                        <a:pt x="120" y="43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ïṥľiḋe"/>
                <p:cNvSpPr/>
                <p:nvPr/>
              </p:nvSpPr>
              <p:spPr bwMode="auto">
                <a:xfrm>
                  <a:off x="5440883" y="1920301"/>
                  <a:ext cx="592566" cy="228551"/>
                </a:xfrm>
                <a:custGeom>
                  <a:avLst/>
                  <a:gdLst>
                    <a:gd name="T0" fmla="*/ 361 w 361"/>
                    <a:gd name="T1" fmla="*/ 78 h 139"/>
                    <a:gd name="T2" fmla="*/ 290 w 361"/>
                    <a:gd name="T3" fmla="*/ 17 h 139"/>
                    <a:gd name="T4" fmla="*/ 83 w 361"/>
                    <a:gd name="T5" fmla="*/ 0 h 139"/>
                    <a:gd name="T6" fmla="*/ 0 w 361"/>
                    <a:gd name="T7" fmla="*/ 10 h 139"/>
                    <a:gd name="T8" fmla="*/ 23 w 361"/>
                    <a:gd name="T9" fmla="*/ 99 h 139"/>
                    <a:gd name="T10" fmla="*/ 142 w 361"/>
                    <a:gd name="T11" fmla="*/ 107 h 139"/>
                    <a:gd name="T12" fmla="*/ 361 w 361"/>
                    <a:gd name="T13" fmla="*/ 95 h 139"/>
                    <a:gd name="T14" fmla="*/ 361 w 361"/>
                    <a:gd name="T15" fmla="*/ 7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1" h="139">
                      <a:moveTo>
                        <a:pt x="361" y="78"/>
                      </a:moveTo>
                      <a:cubicBezTo>
                        <a:pt x="361" y="78"/>
                        <a:pt x="352" y="34"/>
                        <a:pt x="290" y="17"/>
                      </a:cubicBezTo>
                      <a:cubicBezTo>
                        <a:pt x="228" y="0"/>
                        <a:pt x="149" y="74"/>
                        <a:pt x="83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3" y="86"/>
                        <a:pt x="23" y="99"/>
                      </a:cubicBezTo>
                      <a:cubicBezTo>
                        <a:pt x="23" y="99"/>
                        <a:pt x="91" y="139"/>
                        <a:pt x="142" y="107"/>
                      </a:cubicBezTo>
                      <a:cubicBezTo>
                        <a:pt x="235" y="47"/>
                        <a:pt x="299" y="15"/>
                        <a:pt x="361" y="95"/>
                      </a:cubicBezTo>
                      <a:lnTo>
                        <a:pt x="361" y="78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ïṥḷíďé"/>
                <p:cNvSpPr/>
                <p:nvPr/>
              </p:nvSpPr>
              <p:spPr bwMode="auto">
                <a:xfrm>
                  <a:off x="6005662" y="2016167"/>
                  <a:ext cx="54185" cy="42376"/>
                </a:xfrm>
                <a:custGeom>
                  <a:avLst/>
                  <a:gdLst>
                    <a:gd name="T0" fmla="*/ 33 w 33"/>
                    <a:gd name="T1" fmla="*/ 10 h 26"/>
                    <a:gd name="T2" fmla="*/ 19 w 33"/>
                    <a:gd name="T3" fmla="*/ 26 h 26"/>
                    <a:gd name="T4" fmla="*/ 2 w 33"/>
                    <a:gd name="T5" fmla="*/ 10 h 26"/>
                    <a:gd name="T6" fmla="*/ 33 w 33"/>
                    <a:gd name="T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26">
                      <a:moveTo>
                        <a:pt x="33" y="10"/>
                      </a:move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0" y="19"/>
                        <a:pt x="2" y="10"/>
                      </a:cubicBezTo>
                      <a:cubicBezTo>
                        <a:pt x="3" y="0"/>
                        <a:pt x="33" y="10"/>
                        <a:pt x="33" y="10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işļiḋè"/>
                <p:cNvSpPr/>
                <p:nvPr/>
              </p:nvSpPr>
              <p:spPr bwMode="auto">
                <a:xfrm>
                  <a:off x="6027197" y="2048817"/>
                  <a:ext cx="14588" cy="49323"/>
                </a:xfrm>
                <a:custGeom>
                  <a:avLst/>
                  <a:gdLst>
                    <a:gd name="T0" fmla="*/ 4 w 9"/>
                    <a:gd name="T1" fmla="*/ 0 h 30"/>
                    <a:gd name="T2" fmla="*/ 6 w 9"/>
                    <a:gd name="T3" fmla="*/ 17 h 30"/>
                    <a:gd name="T4" fmla="*/ 0 w 9"/>
                    <a:gd name="T5" fmla="*/ 17 h 30"/>
                    <a:gd name="T6" fmla="*/ 4 w 9"/>
                    <a:gd name="T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0">
                      <a:moveTo>
                        <a:pt x="4" y="0"/>
                      </a:moveTo>
                      <a:cubicBezTo>
                        <a:pt x="4" y="0"/>
                        <a:pt x="9" y="4"/>
                        <a:pt x="6" y="17"/>
                      </a:cubicBezTo>
                      <a:cubicBezTo>
                        <a:pt x="3" y="30"/>
                        <a:pt x="0" y="17"/>
                        <a:pt x="0" y="17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îṡľíde"/>
                <p:cNvSpPr/>
                <p:nvPr/>
              </p:nvSpPr>
              <p:spPr bwMode="auto">
                <a:xfrm>
                  <a:off x="5847969" y="2122454"/>
                  <a:ext cx="127822" cy="311914"/>
                </a:xfrm>
                <a:custGeom>
                  <a:avLst/>
                  <a:gdLst>
                    <a:gd name="T0" fmla="*/ 78 w 78"/>
                    <a:gd name="T1" fmla="*/ 28 h 190"/>
                    <a:gd name="T2" fmla="*/ 26 w 78"/>
                    <a:gd name="T3" fmla="*/ 0 h 190"/>
                    <a:gd name="T4" fmla="*/ 44 w 78"/>
                    <a:gd name="T5" fmla="*/ 190 h 190"/>
                    <a:gd name="T6" fmla="*/ 78 w 78"/>
                    <a:gd name="T7" fmla="*/ 28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190">
                      <a:moveTo>
                        <a:pt x="78" y="28"/>
                      </a:moveTo>
                      <a:cubicBezTo>
                        <a:pt x="78" y="28"/>
                        <a:pt x="51" y="21"/>
                        <a:pt x="26" y="0"/>
                      </a:cubicBezTo>
                      <a:cubicBezTo>
                        <a:pt x="26" y="0"/>
                        <a:pt x="0" y="137"/>
                        <a:pt x="44" y="190"/>
                      </a:cubicBezTo>
                      <a:cubicBezTo>
                        <a:pt x="44" y="190"/>
                        <a:pt x="33" y="121"/>
                        <a:pt x="78" y="28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isḻíḓe"/>
                <p:cNvSpPr/>
                <p:nvPr/>
              </p:nvSpPr>
              <p:spPr bwMode="auto">
                <a:xfrm>
                  <a:off x="5909101" y="2002968"/>
                  <a:ext cx="118096" cy="165335"/>
                </a:xfrm>
                <a:custGeom>
                  <a:avLst/>
                  <a:gdLst>
                    <a:gd name="T0" fmla="*/ 54 w 72"/>
                    <a:gd name="T1" fmla="*/ 0 h 101"/>
                    <a:gd name="T2" fmla="*/ 0 w 72"/>
                    <a:gd name="T3" fmla="*/ 9 h 101"/>
                    <a:gd name="T4" fmla="*/ 41 w 72"/>
                    <a:gd name="T5" fmla="*/ 101 h 101"/>
                    <a:gd name="T6" fmla="*/ 54 w 72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" h="101">
                      <a:moveTo>
                        <a:pt x="54" y="0"/>
                      </a:moveTo>
                      <a:cubicBezTo>
                        <a:pt x="54" y="0"/>
                        <a:pt x="26" y="18"/>
                        <a:pt x="0" y="9"/>
                      </a:cubicBezTo>
                      <a:cubicBezTo>
                        <a:pt x="0" y="9"/>
                        <a:pt x="23" y="79"/>
                        <a:pt x="41" y="101"/>
                      </a:cubicBezTo>
                      <a:cubicBezTo>
                        <a:pt x="41" y="101"/>
                        <a:pt x="72" y="46"/>
                        <a:pt x="54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îṧḻïḋè"/>
                <p:cNvSpPr/>
                <p:nvPr/>
              </p:nvSpPr>
              <p:spPr bwMode="auto">
                <a:xfrm>
                  <a:off x="5964676" y="1955035"/>
                  <a:ext cx="95172" cy="103508"/>
                </a:xfrm>
                <a:custGeom>
                  <a:avLst/>
                  <a:gdLst>
                    <a:gd name="T0" fmla="*/ 4 w 58"/>
                    <a:gd name="T1" fmla="*/ 0 h 63"/>
                    <a:gd name="T2" fmla="*/ 32 w 58"/>
                    <a:gd name="T3" fmla="*/ 3 h 63"/>
                    <a:gd name="T4" fmla="*/ 58 w 58"/>
                    <a:gd name="T5" fmla="*/ 47 h 63"/>
                    <a:gd name="T6" fmla="*/ 21 w 58"/>
                    <a:gd name="T7" fmla="*/ 63 h 63"/>
                    <a:gd name="T8" fmla="*/ 4 w 58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63">
                      <a:moveTo>
                        <a:pt x="4" y="0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3"/>
                        <a:pt x="0" y="22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ïṧḷîḑè"/>
                <p:cNvSpPr/>
                <p:nvPr/>
              </p:nvSpPr>
              <p:spPr bwMode="auto">
                <a:xfrm>
                  <a:off x="5738208" y="2514951"/>
                  <a:ext cx="216742" cy="105592"/>
                </a:xfrm>
                <a:custGeom>
                  <a:avLst/>
                  <a:gdLst>
                    <a:gd name="T0" fmla="*/ 0 w 132"/>
                    <a:gd name="T1" fmla="*/ 64 h 64"/>
                    <a:gd name="T2" fmla="*/ 127 w 132"/>
                    <a:gd name="T3" fmla="*/ 19 h 64"/>
                    <a:gd name="T4" fmla="*/ 122 w 132"/>
                    <a:gd name="T5" fmla="*/ 9 h 64"/>
                    <a:gd name="T6" fmla="*/ 132 w 132"/>
                    <a:gd name="T7" fmla="*/ 12 h 64"/>
                    <a:gd name="T8" fmla="*/ 115 w 132"/>
                    <a:gd name="T9" fmla="*/ 0 h 64"/>
                    <a:gd name="T10" fmla="*/ 115 w 132"/>
                    <a:gd name="T11" fmla="*/ 18 h 64"/>
                    <a:gd name="T12" fmla="*/ 0 w 132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64">
                      <a:moveTo>
                        <a:pt x="0" y="64"/>
                      </a:moveTo>
                      <a:cubicBezTo>
                        <a:pt x="0" y="64"/>
                        <a:pt x="114" y="34"/>
                        <a:pt x="127" y="1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32" y="12"/>
                        <a:pt x="132" y="12"/>
                        <a:pt x="132" y="12"/>
                      </a:cubicBezTo>
                      <a:cubicBezTo>
                        <a:pt x="132" y="12"/>
                        <a:pt x="118" y="1"/>
                        <a:pt x="115" y="0"/>
                      </a:cubicBezTo>
                      <a:cubicBezTo>
                        <a:pt x="115" y="18"/>
                        <a:pt x="115" y="18"/>
                        <a:pt x="115" y="18"/>
                      </a:cubicBezTo>
                      <a:cubicBezTo>
                        <a:pt x="115" y="18"/>
                        <a:pt x="35" y="59"/>
                        <a:pt x="0" y="64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ïSḻîdê"/>
                <p:cNvSpPr/>
                <p:nvPr/>
              </p:nvSpPr>
              <p:spPr bwMode="auto">
                <a:xfrm>
                  <a:off x="5736124" y="1991158"/>
                  <a:ext cx="606460" cy="518930"/>
                </a:xfrm>
                <a:custGeom>
                  <a:avLst/>
                  <a:gdLst>
                    <a:gd name="T0" fmla="*/ 122 w 369"/>
                    <a:gd name="T1" fmla="*/ 7 h 316"/>
                    <a:gd name="T2" fmla="*/ 112 w 369"/>
                    <a:gd name="T3" fmla="*/ 190 h 316"/>
                    <a:gd name="T4" fmla="*/ 336 w 369"/>
                    <a:gd name="T5" fmla="*/ 159 h 316"/>
                    <a:gd name="T6" fmla="*/ 369 w 369"/>
                    <a:gd name="T7" fmla="*/ 188 h 316"/>
                    <a:gd name="T8" fmla="*/ 86 w 369"/>
                    <a:gd name="T9" fmla="*/ 235 h 316"/>
                    <a:gd name="T10" fmla="*/ 122 w 369"/>
                    <a:gd name="T11" fmla="*/ 7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9" h="316">
                      <a:moveTo>
                        <a:pt x="122" y="7"/>
                      </a:moveTo>
                      <a:cubicBezTo>
                        <a:pt x="143" y="12"/>
                        <a:pt x="70" y="113"/>
                        <a:pt x="112" y="190"/>
                      </a:cubicBezTo>
                      <a:cubicBezTo>
                        <a:pt x="148" y="256"/>
                        <a:pt x="255" y="204"/>
                        <a:pt x="336" y="159"/>
                      </a:cubicBezTo>
                      <a:cubicBezTo>
                        <a:pt x="336" y="159"/>
                        <a:pt x="350" y="183"/>
                        <a:pt x="369" y="188"/>
                      </a:cubicBezTo>
                      <a:cubicBezTo>
                        <a:pt x="369" y="188"/>
                        <a:pt x="159" y="316"/>
                        <a:pt x="86" y="235"/>
                      </a:cubicBezTo>
                      <a:cubicBezTo>
                        <a:pt x="0" y="140"/>
                        <a:pt x="86" y="0"/>
                        <a:pt x="122" y="7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iṩḷîďé"/>
                <p:cNvSpPr/>
                <p:nvPr/>
              </p:nvSpPr>
              <p:spPr bwMode="auto">
                <a:xfrm>
                  <a:off x="5706947" y="2023809"/>
                  <a:ext cx="191733" cy="371656"/>
                </a:xfrm>
                <a:custGeom>
                  <a:avLst/>
                  <a:gdLst>
                    <a:gd name="T0" fmla="*/ 110 w 117"/>
                    <a:gd name="T1" fmla="*/ 0 h 226"/>
                    <a:gd name="T2" fmla="*/ 117 w 117"/>
                    <a:gd name="T3" fmla="*/ 226 h 226"/>
                    <a:gd name="T4" fmla="*/ 110 w 117"/>
                    <a:gd name="T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" h="226">
                      <a:moveTo>
                        <a:pt x="110" y="0"/>
                      </a:moveTo>
                      <a:cubicBezTo>
                        <a:pt x="110" y="0"/>
                        <a:pt x="0" y="126"/>
                        <a:pt x="117" y="226"/>
                      </a:cubicBezTo>
                      <a:cubicBezTo>
                        <a:pt x="117" y="226"/>
                        <a:pt x="13" y="152"/>
                        <a:pt x="110" y="0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îṣļíďe"/>
                <p:cNvSpPr/>
                <p:nvPr/>
              </p:nvSpPr>
              <p:spPr bwMode="auto">
                <a:xfrm>
                  <a:off x="6281452" y="2140516"/>
                  <a:ext cx="174366" cy="169503"/>
                </a:xfrm>
                <a:custGeom>
                  <a:avLst/>
                  <a:gdLst>
                    <a:gd name="T0" fmla="*/ 4 w 106"/>
                    <a:gd name="T1" fmla="*/ 68 h 103"/>
                    <a:gd name="T2" fmla="*/ 17 w 106"/>
                    <a:gd name="T3" fmla="*/ 8 h 103"/>
                    <a:gd name="T4" fmla="*/ 43 w 106"/>
                    <a:gd name="T5" fmla="*/ 10 h 103"/>
                    <a:gd name="T6" fmla="*/ 76 w 106"/>
                    <a:gd name="T7" fmla="*/ 20 h 103"/>
                    <a:gd name="T8" fmla="*/ 97 w 106"/>
                    <a:gd name="T9" fmla="*/ 59 h 103"/>
                    <a:gd name="T10" fmla="*/ 81 w 106"/>
                    <a:gd name="T11" fmla="*/ 56 h 103"/>
                    <a:gd name="T12" fmla="*/ 55 w 106"/>
                    <a:gd name="T13" fmla="*/ 49 h 103"/>
                    <a:gd name="T14" fmla="*/ 37 w 106"/>
                    <a:gd name="T15" fmla="*/ 97 h 103"/>
                    <a:gd name="T16" fmla="*/ 4 w 106"/>
                    <a:gd name="T17" fmla="*/ 6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103">
                      <a:moveTo>
                        <a:pt x="4" y="68"/>
                      </a:moveTo>
                      <a:cubicBezTo>
                        <a:pt x="4" y="68"/>
                        <a:pt x="0" y="19"/>
                        <a:pt x="17" y="8"/>
                      </a:cubicBezTo>
                      <a:cubicBezTo>
                        <a:pt x="17" y="8"/>
                        <a:pt x="33" y="0"/>
                        <a:pt x="43" y="10"/>
                      </a:cubicBezTo>
                      <a:cubicBezTo>
                        <a:pt x="43" y="10"/>
                        <a:pt x="72" y="3"/>
                        <a:pt x="76" y="20"/>
                      </a:cubicBezTo>
                      <a:cubicBezTo>
                        <a:pt x="76" y="20"/>
                        <a:pt x="106" y="27"/>
                        <a:pt x="97" y="59"/>
                      </a:cubicBezTo>
                      <a:cubicBezTo>
                        <a:pt x="97" y="59"/>
                        <a:pt x="88" y="67"/>
                        <a:pt x="81" y="56"/>
                      </a:cubicBezTo>
                      <a:cubicBezTo>
                        <a:pt x="75" y="45"/>
                        <a:pt x="59" y="31"/>
                        <a:pt x="55" y="49"/>
                      </a:cubicBezTo>
                      <a:cubicBezTo>
                        <a:pt x="52" y="67"/>
                        <a:pt x="61" y="91"/>
                        <a:pt x="37" y="97"/>
                      </a:cubicBezTo>
                      <a:cubicBezTo>
                        <a:pt x="13" y="103"/>
                        <a:pt x="4" y="82"/>
                        <a:pt x="4" y="68"/>
                      </a:cubicBezTo>
                    </a:path>
                  </a:pathLst>
                </a:custGeom>
                <a:solidFill>
                  <a:srgbClr val="FFD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iŝḻîḓe"/>
                <p:cNvSpPr/>
                <p:nvPr/>
              </p:nvSpPr>
              <p:spPr bwMode="auto">
                <a:xfrm>
                  <a:off x="6317576" y="2171776"/>
                  <a:ext cx="106981" cy="106981"/>
                </a:xfrm>
                <a:custGeom>
                  <a:avLst/>
                  <a:gdLst>
                    <a:gd name="T0" fmla="*/ 64 w 65"/>
                    <a:gd name="T1" fmla="*/ 35 h 65"/>
                    <a:gd name="T2" fmla="*/ 30 w 65"/>
                    <a:gd name="T3" fmla="*/ 64 h 65"/>
                    <a:gd name="T4" fmla="*/ 1 w 65"/>
                    <a:gd name="T5" fmla="*/ 30 h 65"/>
                    <a:gd name="T6" fmla="*/ 35 w 65"/>
                    <a:gd name="T7" fmla="*/ 1 h 65"/>
                    <a:gd name="T8" fmla="*/ 64 w 65"/>
                    <a:gd name="T9" fmla="*/ 3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5">
                      <a:moveTo>
                        <a:pt x="64" y="35"/>
                      </a:moveTo>
                      <a:cubicBezTo>
                        <a:pt x="62" y="52"/>
                        <a:pt x="47" y="65"/>
                        <a:pt x="30" y="64"/>
                      </a:cubicBezTo>
                      <a:cubicBezTo>
                        <a:pt x="13" y="62"/>
                        <a:pt x="0" y="47"/>
                        <a:pt x="1" y="30"/>
                      </a:cubicBezTo>
                      <a:cubicBezTo>
                        <a:pt x="2" y="13"/>
                        <a:pt x="17" y="0"/>
                        <a:pt x="35" y="1"/>
                      </a:cubicBezTo>
                      <a:cubicBezTo>
                        <a:pt x="52" y="2"/>
                        <a:pt x="65" y="17"/>
                        <a:pt x="64" y="35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ïśḷiḋé"/>
                <p:cNvSpPr/>
                <p:nvPr/>
              </p:nvSpPr>
              <p:spPr bwMode="auto">
                <a:xfrm>
                  <a:off x="6337721" y="2191922"/>
                  <a:ext cx="67384" cy="67384"/>
                </a:xfrm>
                <a:custGeom>
                  <a:avLst/>
                  <a:gdLst>
                    <a:gd name="T0" fmla="*/ 40 w 41"/>
                    <a:gd name="T1" fmla="*/ 22 h 41"/>
                    <a:gd name="T2" fmla="*/ 19 w 41"/>
                    <a:gd name="T3" fmla="*/ 40 h 41"/>
                    <a:gd name="T4" fmla="*/ 1 w 41"/>
                    <a:gd name="T5" fmla="*/ 19 h 41"/>
                    <a:gd name="T6" fmla="*/ 22 w 41"/>
                    <a:gd name="T7" fmla="*/ 1 h 41"/>
                    <a:gd name="T8" fmla="*/ 40 w 41"/>
                    <a:gd name="T9" fmla="*/ 2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40" y="22"/>
                      </a:moveTo>
                      <a:cubicBezTo>
                        <a:pt x="39" y="33"/>
                        <a:pt x="30" y="41"/>
                        <a:pt x="19" y="40"/>
                      </a:cubicBezTo>
                      <a:cubicBezTo>
                        <a:pt x="8" y="39"/>
                        <a:pt x="0" y="30"/>
                        <a:pt x="1" y="19"/>
                      </a:cubicBezTo>
                      <a:cubicBezTo>
                        <a:pt x="1" y="8"/>
                        <a:pt x="11" y="0"/>
                        <a:pt x="22" y="1"/>
                      </a:cubicBezTo>
                      <a:cubicBezTo>
                        <a:pt x="33" y="2"/>
                        <a:pt x="41" y="11"/>
                        <a:pt x="40" y="22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8" name="ïsḷïdé"/>
              <p:cNvGrpSpPr/>
              <p:nvPr/>
            </p:nvGrpSpPr>
            <p:grpSpPr>
              <a:xfrm>
                <a:off x="7358312" y="2496370"/>
                <a:ext cx="985063" cy="735671"/>
                <a:chOff x="4389825" y="2066879"/>
                <a:chExt cx="985063" cy="735671"/>
              </a:xfrm>
            </p:grpSpPr>
            <p:sp>
              <p:nvSpPr>
                <p:cNvPr id="69" name="îSḷïḍê"/>
                <p:cNvSpPr/>
                <p:nvPr/>
              </p:nvSpPr>
              <p:spPr bwMode="auto">
                <a:xfrm>
                  <a:off x="4942794" y="2147462"/>
                  <a:ext cx="182702" cy="167419"/>
                </a:xfrm>
                <a:custGeom>
                  <a:avLst/>
                  <a:gdLst>
                    <a:gd name="T0" fmla="*/ 104 w 111"/>
                    <a:gd name="T1" fmla="*/ 57 h 102"/>
                    <a:gd name="T2" fmla="*/ 39 w 111"/>
                    <a:gd name="T3" fmla="*/ 6 h 102"/>
                    <a:gd name="T4" fmla="*/ 18 w 111"/>
                    <a:gd name="T5" fmla="*/ 8 h 102"/>
                    <a:gd name="T6" fmla="*/ 6 w 111"/>
                    <a:gd name="T7" fmla="*/ 23 h 102"/>
                    <a:gd name="T8" fmla="*/ 8 w 111"/>
                    <a:gd name="T9" fmla="*/ 45 h 102"/>
                    <a:gd name="T10" fmla="*/ 9 w 111"/>
                    <a:gd name="T11" fmla="*/ 46 h 102"/>
                    <a:gd name="T12" fmla="*/ 12 w 111"/>
                    <a:gd name="T13" fmla="*/ 38 h 102"/>
                    <a:gd name="T14" fmla="*/ 23 w 111"/>
                    <a:gd name="T15" fmla="*/ 24 h 102"/>
                    <a:gd name="T16" fmla="*/ 40 w 111"/>
                    <a:gd name="T17" fmla="*/ 21 h 102"/>
                    <a:gd name="T18" fmla="*/ 89 w 111"/>
                    <a:gd name="T19" fmla="*/ 59 h 102"/>
                    <a:gd name="T20" fmla="*/ 89 w 111"/>
                    <a:gd name="T21" fmla="*/ 77 h 102"/>
                    <a:gd name="T22" fmla="*/ 79 w 111"/>
                    <a:gd name="T23" fmla="*/ 91 h 102"/>
                    <a:gd name="T24" fmla="*/ 72 w 111"/>
                    <a:gd name="T25" fmla="*/ 96 h 102"/>
                    <a:gd name="T26" fmla="*/ 72 w 111"/>
                    <a:gd name="T27" fmla="*/ 96 h 102"/>
                    <a:gd name="T28" fmla="*/ 94 w 111"/>
                    <a:gd name="T29" fmla="*/ 94 h 102"/>
                    <a:gd name="T30" fmla="*/ 106 w 111"/>
                    <a:gd name="T31" fmla="*/ 79 h 102"/>
                    <a:gd name="T32" fmla="*/ 104 w 111"/>
                    <a:gd name="T33" fmla="*/ 57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1" h="102">
                      <a:moveTo>
                        <a:pt x="104" y="57"/>
                      </a:move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3" y="0"/>
                        <a:pt x="23" y="2"/>
                        <a:pt x="18" y="8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0" y="30"/>
                        <a:pt x="1" y="40"/>
                        <a:pt x="8" y="45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3"/>
                        <a:pt x="10" y="40"/>
                        <a:pt x="12" y="38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7" y="18"/>
                        <a:pt x="35" y="17"/>
                        <a:pt x="40" y="21"/>
                      </a:cubicBezTo>
                      <a:cubicBezTo>
                        <a:pt x="89" y="59"/>
                        <a:pt x="89" y="59"/>
                        <a:pt x="89" y="59"/>
                      </a:cubicBezTo>
                      <a:cubicBezTo>
                        <a:pt x="94" y="63"/>
                        <a:pt x="94" y="72"/>
                        <a:pt x="89" y="77"/>
                      </a:cubicBezTo>
                      <a:cubicBezTo>
                        <a:pt x="79" y="91"/>
                        <a:pt x="79" y="91"/>
                        <a:pt x="79" y="91"/>
                      </a:cubicBezTo>
                      <a:cubicBezTo>
                        <a:pt x="77" y="93"/>
                        <a:pt x="74" y="95"/>
                        <a:pt x="72" y="96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79" y="102"/>
                        <a:pt x="89" y="101"/>
                        <a:pt x="94" y="94"/>
                      </a:cubicBezTo>
                      <a:cubicBezTo>
                        <a:pt x="106" y="79"/>
                        <a:pt x="106" y="79"/>
                        <a:pt x="106" y="79"/>
                      </a:cubicBezTo>
                      <a:cubicBezTo>
                        <a:pt x="111" y="72"/>
                        <a:pt x="110" y="62"/>
                        <a:pt x="104" y="57"/>
                      </a:cubicBezTo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iṩ1iḋe"/>
                <p:cNvSpPr/>
                <p:nvPr/>
              </p:nvSpPr>
              <p:spPr bwMode="auto">
                <a:xfrm>
                  <a:off x="4931679" y="2139126"/>
                  <a:ext cx="182007" cy="166030"/>
                </a:xfrm>
                <a:custGeom>
                  <a:avLst/>
                  <a:gdLst>
                    <a:gd name="T0" fmla="*/ 103 w 111"/>
                    <a:gd name="T1" fmla="*/ 56 h 101"/>
                    <a:gd name="T2" fmla="*/ 39 w 111"/>
                    <a:gd name="T3" fmla="*/ 5 h 101"/>
                    <a:gd name="T4" fmla="*/ 17 w 111"/>
                    <a:gd name="T5" fmla="*/ 7 h 101"/>
                    <a:gd name="T6" fmla="*/ 5 w 111"/>
                    <a:gd name="T7" fmla="*/ 23 h 101"/>
                    <a:gd name="T8" fmla="*/ 8 w 111"/>
                    <a:gd name="T9" fmla="*/ 44 h 101"/>
                    <a:gd name="T10" fmla="*/ 8 w 111"/>
                    <a:gd name="T11" fmla="*/ 45 h 101"/>
                    <a:gd name="T12" fmla="*/ 12 w 111"/>
                    <a:gd name="T13" fmla="*/ 37 h 101"/>
                    <a:gd name="T14" fmla="*/ 22 w 111"/>
                    <a:gd name="T15" fmla="*/ 24 h 101"/>
                    <a:gd name="T16" fmla="*/ 40 w 111"/>
                    <a:gd name="T17" fmla="*/ 20 h 101"/>
                    <a:gd name="T18" fmla="*/ 88 w 111"/>
                    <a:gd name="T19" fmla="*/ 59 h 101"/>
                    <a:gd name="T20" fmla="*/ 89 w 111"/>
                    <a:gd name="T21" fmla="*/ 77 h 101"/>
                    <a:gd name="T22" fmla="*/ 78 w 111"/>
                    <a:gd name="T23" fmla="*/ 90 h 101"/>
                    <a:gd name="T24" fmla="*/ 71 w 111"/>
                    <a:gd name="T25" fmla="*/ 95 h 101"/>
                    <a:gd name="T26" fmla="*/ 72 w 111"/>
                    <a:gd name="T27" fmla="*/ 96 h 101"/>
                    <a:gd name="T28" fmla="*/ 94 w 111"/>
                    <a:gd name="T29" fmla="*/ 93 h 101"/>
                    <a:gd name="T30" fmla="*/ 106 w 111"/>
                    <a:gd name="T31" fmla="*/ 78 h 101"/>
                    <a:gd name="T32" fmla="*/ 103 w 111"/>
                    <a:gd name="T33" fmla="*/ 5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1" h="101">
                      <a:moveTo>
                        <a:pt x="103" y="56"/>
                      </a:move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2" y="0"/>
                        <a:pt x="23" y="1"/>
                        <a:pt x="17" y="7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0" y="29"/>
                        <a:pt x="1" y="39"/>
                        <a:pt x="8" y="44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9" y="42"/>
                        <a:pt x="10" y="39"/>
                        <a:pt x="12" y="37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7" y="18"/>
                        <a:pt x="35" y="16"/>
                        <a:pt x="40" y="20"/>
                      </a:cubicBezTo>
                      <a:cubicBezTo>
                        <a:pt x="88" y="59"/>
                        <a:pt x="88" y="59"/>
                        <a:pt x="88" y="59"/>
                      </a:cubicBezTo>
                      <a:cubicBezTo>
                        <a:pt x="93" y="63"/>
                        <a:pt x="94" y="71"/>
                        <a:pt x="89" y="77"/>
                      </a:cubicBezTo>
                      <a:cubicBezTo>
                        <a:pt x="78" y="90"/>
                        <a:pt x="78" y="90"/>
                        <a:pt x="78" y="90"/>
                      </a:cubicBezTo>
                      <a:cubicBezTo>
                        <a:pt x="76" y="93"/>
                        <a:pt x="74" y="94"/>
                        <a:pt x="71" y="95"/>
                      </a:cubicBezTo>
                      <a:cubicBezTo>
                        <a:pt x="72" y="96"/>
                        <a:pt x="72" y="96"/>
                        <a:pt x="72" y="96"/>
                      </a:cubicBezTo>
                      <a:cubicBezTo>
                        <a:pt x="79" y="101"/>
                        <a:pt x="88" y="100"/>
                        <a:pt x="94" y="93"/>
                      </a:cubicBezTo>
                      <a:cubicBezTo>
                        <a:pt x="106" y="78"/>
                        <a:pt x="106" y="78"/>
                        <a:pt x="106" y="78"/>
                      </a:cubicBezTo>
                      <a:cubicBezTo>
                        <a:pt x="111" y="71"/>
                        <a:pt x="110" y="61"/>
                        <a:pt x="103" y="56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íSḻidé"/>
                <p:cNvSpPr/>
                <p:nvPr/>
              </p:nvSpPr>
              <p:spPr bwMode="auto">
                <a:xfrm>
                  <a:off x="4563496" y="2101613"/>
                  <a:ext cx="724556" cy="700937"/>
                </a:xfrm>
                <a:custGeom>
                  <a:avLst/>
                  <a:gdLst>
                    <a:gd name="T0" fmla="*/ 286 w 441"/>
                    <a:gd name="T1" fmla="*/ 419 h 427"/>
                    <a:gd name="T2" fmla="*/ 264 w 441"/>
                    <a:gd name="T3" fmla="*/ 422 h 427"/>
                    <a:gd name="T4" fmla="*/ 8 w 441"/>
                    <a:gd name="T5" fmla="*/ 219 h 427"/>
                    <a:gd name="T6" fmla="*/ 6 w 441"/>
                    <a:gd name="T7" fmla="*/ 197 h 427"/>
                    <a:gd name="T8" fmla="*/ 156 w 441"/>
                    <a:gd name="T9" fmla="*/ 8 h 427"/>
                    <a:gd name="T10" fmla="*/ 178 w 441"/>
                    <a:gd name="T11" fmla="*/ 5 h 427"/>
                    <a:gd name="T12" fmla="*/ 434 w 441"/>
                    <a:gd name="T13" fmla="*/ 208 h 427"/>
                    <a:gd name="T14" fmla="*/ 436 w 441"/>
                    <a:gd name="T15" fmla="*/ 230 h 427"/>
                    <a:gd name="T16" fmla="*/ 286 w 441"/>
                    <a:gd name="T17" fmla="*/ 419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1" h="427">
                      <a:moveTo>
                        <a:pt x="286" y="419"/>
                      </a:moveTo>
                      <a:cubicBezTo>
                        <a:pt x="280" y="426"/>
                        <a:pt x="270" y="427"/>
                        <a:pt x="264" y="422"/>
                      </a:cubicBezTo>
                      <a:cubicBezTo>
                        <a:pt x="8" y="219"/>
                        <a:pt x="8" y="219"/>
                        <a:pt x="8" y="219"/>
                      </a:cubicBezTo>
                      <a:cubicBezTo>
                        <a:pt x="2" y="213"/>
                        <a:pt x="0" y="204"/>
                        <a:pt x="6" y="197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62" y="1"/>
                        <a:pt x="171" y="0"/>
                        <a:pt x="178" y="5"/>
                      </a:cubicBezTo>
                      <a:cubicBezTo>
                        <a:pt x="434" y="208"/>
                        <a:pt x="434" y="208"/>
                        <a:pt x="434" y="208"/>
                      </a:cubicBezTo>
                      <a:cubicBezTo>
                        <a:pt x="440" y="214"/>
                        <a:pt x="441" y="223"/>
                        <a:pt x="436" y="230"/>
                      </a:cubicBezTo>
                      <a:lnTo>
                        <a:pt x="286" y="419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ïṩḻîḋê"/>
                <p:cNvSpPr/>
                <p:nvPr/>
              </p:nvSpPr>
              <p:spPr bwMode="auto">
                <a:xfrm>
                  <a:off x="4563496" y="2101613"/>
                  <a:ext cx="694685" cy="676623"/>
                </a:xfrm>
                <a:custGeom>
                  <a:avLst/>
                  <a:gdLst>
                    <a:gd name="T0" fmla="*/ 267 w 423"/>
                    <a:gd name="T1" fmla="*/ 404 h 412"/>
                    <a:gd name="T2" fmla="*/ 246 w 423"/>
                    <a:gd name="T3" fmla="*/ 407 h 412"/>
                    <a:gd name="T4" fmla="*/ 8 w 423"/>
                    <a:gd name="T5" fmla="*/ 218 h 412"/>
                    <a:gd name="T6" fmla="*/ 6 w 423"/>
                    <a:gd name="T7" fmla="*/ 197 h 412"/>
                    <a:gd name="T8" fmla="*/ 156 w 423"/>
                    <a:gd name="T9" fmla="*/ 8 h 412"/>
                    <a:gd name="T10" fmla="*/ 177 w 423"/>
                    <a:gd name="T11" fmla="*/ 5 h 412"/>
                    <a:gd name="T12" fmla="*/ 415 w 423"/>
                    <a:gd name="T13" fmla="*/ 194 h 412"/>
                    <a:gd name="T14" fmla="*/ 417 w 423"/>
                    <a:gd name="T15" fmla="*/ 215 h 412"/>
                    <a:gd name="T16" fmla="*/ 267 w 423"/>
                    <a:gd name="T17" fmla="*/ 404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3" h="412">
                      <a:moveTo>
                        <a:pt x="267" y="404"/>
                      </a:moveTo>
                      <a:cubicBezTo>
                        <a:pt x="261" y="411"/>
                        <a:pt x="252" y="412"/>
                        <a:pt x="246" y="407"/>
                      </a:cubicBezTo>
                      <a:cubicBezTo>
                        <a:pt x="8" y="218"/>
                        <a:pt x="8" y="218"/>
                        <a:pt x="8" y="218"/>
                      </a:cubicBezTo>
                      <a:cubicBezTo>
                        <a:pt x="1" y="213"/>
                        <a:pt x="0" y="204"/>
                        <a:pt x="6" y="197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62" y="1"/>
                        <a:pt x="171" y="0"/>
                        <a:pt x="177" y="5"/>
                      </a:cubicBezTo>
                      <a:cubicBezTo>
                        <a:pt x="415" y="194"/>
                        <a:pt x="415" y="194"/>
                        <a:pt x="415" y="194"/>
                      </a:cubicBezTo>
                      <a:cubicBezTo>
                        <a:pt x="422" y="199"/>
                        <a:pt x="423" y="209"/>
                        <a:pt x="417" y="215"/>
                      </a:cubicBezTo>
                      <a:lnTo>
                        <a:pt x="267" y="404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îṡlïďê"/>
                <p:cNvSpPr/>
                <p:nvPr/>
              </p:nvSpPr>
              <p:spPr bwMode="auto">
                <a:xfrm>
                  <a:off x="4563496" y="2101613"/>
                  <a:ext cx="694685" cy="676623"/>
                </a:xfrm>
                <a:custGeom>
                  <a:avLst/>
                  <a:gdLst>
                    <a:gd name="T0" fmla="*/ 267 w 423"/>
                    <a:gd name="T1" fmla="*/ 404 h 412"/>
                    <a:gd name="T2" fmla="*/ 246 w 423"/>
                    <a:gd name="T3" fmla="*/ 407 h 412"/>
                    <a:gd name="T4" fmla="*/ 8 w 423"/>
                    <a:gd name="T5" fmla="*/ 218 h 412"/>
                    <a:gd name="T6" fmla="*/ 6 w 423"/>
                    <a:gd name="T7" fmla="*/ 197 h 412"/>
                    <a:gd name="T8" fmla="*/ 156 w 423"/>
                    <a:gd name="T9" fmla="*/ 8 h 412"/>
                    <a:gd name="T10" fmla="*/ 177 w 423"/>
                    <a:gd name="T11" fmla="*/ 5 h 412"/>
                    <a:gd name="T12" fmla="*/ 415 w 423"/>
                    <a:gd name="T13" fmla="*/ 194 h 412"/>
                    <a:gd name="T14" fmla="*/ 417 w 423"/>
                    <a:gd name="T15" fmla="*/ 215 h 412"/>
                    <a:gd name="T16" fmla="*/ 267 w 423"/>
                    <a:gd name="T17" fmla="*/ 404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3" h="412">
                      <a:moveTo>
                        <a:pt x="267" y="404"/>
                      </a:moveTo>
                      <a:cubicBezTo>
                        <a:pt x="261" y="411"/>
                        <a:pt x="252" y="412"/>
                        <a:pt x="246" y="407"/>
                      </a:cubicBezTo>
                      <a:cubicBezTo>
                        <a:pt x="8" y="218"/>
                        <a:pt x="8" y="218"/>
                        <a:pt x="8" y="218"/>
                      </a:cubicBezTo>
                      <a:cubicBezTo>
                        <a:pt x="1" y="213"/>
                        <a:pt x="0" y="204"/>
                        <a:pt x="6" y="197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62" y="1"/>
                        <a:pt x="171" y="0"/>
                        <a:pt x="177" y="5"/>
                      </a:cubicBezTo>
                      <a:cubicBezTo>
                        <a:pt x="415" y="194"/>
                        <a:pt x="415" y="194"/>
                        <a:pt x="415" y="194"/>
                      </a:cubicBezTo>
                      <a:cubicBezTo>
                        <a:pt x="422" y="199"/>
                        <a:pt x="423" y="209"/>
                        <a:pt x="417" y="215"/>
                      </a:cubicBezTo>
                      <a:lnTo>
                        <a:pt x="267" y="404"/>
                      </a:lnTo>
                      <a:close/>
                    </a:path>
                  </a:pathLst>
                </a:custGeom>
                <a:noFill/>
                <a:ln w="14288" cap="flat">
                  <a:solidFill>
                    <a:schemeClr val="tx2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išlídê"/>
                <p:cNvSpPr/>
                <p:nvPr/>
              </p:nvSpPr>
              <p:spPr bwMode="auto">
                <a:xfrm>
                  <a:off x="4521120" y="2066879"/>
                  <a:ext cx="698158" cy="681486"/>
                </a:xfrm>
                <a:custGeom>
                  <a:avLst/>
                  <a:gdLst>
                    <a:gd name="T0" fmla="*/ 269 w 425"/>
                    <a:gd name="T1" fmla="*/ 406 h 415"/>
                    <a:gd name="T2" fmla="*/ 248 w 425"/>
                    <a:gd name="T3" fmla="*/ 409 h 415"/>
                    <a:gd name="T4" fmla="*/ 8 w 425"/>
                    <a:gd name="T5" fmla="*/ 218 h 415"/>
                    <a:gd name="T6" fmla="*/ 6 w 425"/>
                    <a:gd name="T7" fmla="*/ 197 h 415"/>
                    <a:gd name="T8" fmla="*/ 156 w 425"/>
                    <a:gd name="T9" fmla="*/ 8 h 415"/>
                    <a:gd name="T10" fmla="*/ 177 w 425"/>
                    <a:gd name="T11" fmla="*/ 5 h 415"/>
                    <a:gd name="T12" fmla="*/ 418 w 425"/>
                    <a:gd name="T13" fmla="*/ 196 h 415"/>
                    <a:gd name="T14" fmla="*/ 419 w 425"/>
                    <a:gd name="T15" fmla="*/ 217 h 415"/>
                    <a:gd name="T16" fmla="*/ 269 w 425"/>
                    <a:gd name="T17" fmla="*/ 406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5" h="415">
                      <a:moveTo>
                        <a:pt x="269" y="406"/>
                      </a:moveTo>
                      <a:cubicBezTo>
                        <a:pt x="264" y="413"/>
                        <a:pt x="254" y="415"/>
                        <a:pt x="248" y="409"/>
                      </a:cubicBezTo>
                      <a:cubicBezTo>
                        <a:pt x="8" y="218"/>
                        <a:pt x="8" y="218"/>
                        <a:pt x="8" y="218"/>
                      </a:cubicBezTo>
                      <a:cubicBezTo>
                        <a:pt x="1" y="213"/>
                        <a:pt x="0" y="204"/>
                        <a:pt x="6" y="197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62" y="1"/>
                        <a:pt x="171" y="0"/>
                        <a:pt x="177" y="5"/>
                      </a:cubicBezTo>
                      <a:cubicBezTo>
                        <a:pt x="418" y="196"/>
                        <a:pt x="418" y="196"/>
                        <a:pt x="418" y="196"/>
                      </a:cubicBezTo>
                      <a:cubicBezTo>
                        <a:pt x="424" y="201"/>
                        <a:pt x="425" y="211"/>
                        <a:pt x="419" y="217"/>
                      </a:cubicBezTo>
                      <a:lnTo>
                        <a:pt x="269" y="406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ïṧlîdè"/>
                <p:cNvSpPr/>
                <p:nvPr/>
              </p:nvSpPr>
              <p:spPr bwMode="auto">
                <a:xfrm>
                  <a:off x="4553770" y="2099529"/>
                  <a:ext cx="617575" cy="602986"/>
                </a:xfrm>
                <a:custGeom>
                  <a:avLst/>
                  <a:gdLst>
                    <a:gd name="T0" fmla="*/ 237 w 376"/>
                    <a:gd name="T1" fmla="*/ 360 h 367"/>
                    <a:gd name="T2" fmla="*/ 218 w 376"/>
                    <a:gd name="T3" fmla="*/ 363 h 367"/>
                    <a:gd name="T4" fmla="*/ 6 w 376"/>
                    <a:gd name="T5" fmla="*/ 194 h 367"/>
                    <a:gd name="T6" fmla="*/ 5 w 376"/>
                    <a:gd name="T7" fmla="*/ 175 h 367"/>
                    <a:gd name="T8" fmla="*/ 139 w 376"/>
                    <a:gd name="T9" fmla="*/ 7 h 367"/>
                    <a:gd name="T10" fmla="*/ 158 w 376"/>
                    <a:gd name="T11" fmla="*/ 4 h 367"/>
                    <a:gd name="T12" fmla="*/ 369 w 376"/>
                    <a:gd name="T13" fmla="*/ 172 h 367"/>
                    <a:gd name="T14" fmla="*/ 371 w 376"/>
                    <a:gd name="T15" fmla="*/ 191 h 367"/>
                    <a:gd name="T16" fmla="*/ 237 w 376"/>
                    <a:gd name="T17" fmla="*/ 360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6" h="367">
                      <a:moveTo>
                        <a:pt x="237" y="360"/>
                      </a:moveTo>
                      <a:cubicBezTo>
                        <a:pt x="232" y="366"/>
                        <a:pt x="223" y="367"/>
                        <a:pt x="218" y="363"/>
                      </a:cubicBezTo>
                      <a:cubicBezTo>
                        <a:pt x="6" y="194"/>
                        <a:pt x="6" y="194"/>
                        <a:pt x="6" y="194"/>
                      </a:cubicBezTo>
                      <a:cubicBezTo>
                        <a:pt x="1" y="190"/>
                        <a:pt x="0" y="181"/>
                        <a:pt x="5" y="175"/>
                      </a:cubicBezTo>
                      <a:cubicBezTo>
                        <a:pt x="139" y="7"/>
                        <a:pt x="139" y="7"/>
                        <a:pt x="139" y="7"/>
                      </a:cubicBezTo>
                      <a:cubicBezTo>
                        <a:pt x="144" y="1"/>
                        <a:pt x="152" y="0"/>
                        <a:pt x="158" y="4"/>
                      </a:cubicBezTo>
                      <a:cubicBezTo>
                        <a:pt x="369" y="172"/>
                        <a:pt x="369" y="172"/>
                        <a:pt x="369" y="172"/>
                      </a:cubicBezTo>
                      <a:cubicBezTo>
                        <a:pt x="375" y="177"/>
                        <a:pt x="376" y="185"/>
                        <a:pt x="371" y="191"/>
                      </a:cubicBezTo>
                      <a:lnTo>
                        <a:pt x="237" y="36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iSľîḋé"/>
                <p:cNvSpPr/>
                <p:nvPr/>
              </p:nvSpPr>
              <p:spPr bwMode="auto">
                <a:xfrm>
                  <a:off x="5296389" y="2401717"/>
                  <a:ext cx="42376" cy="72247"/>
                </a:xfrm>
                <a:custGeom>
                  <a:avLst/>
                  <a:gdLst>
                    <a:gd name="T0" fmla="*/ 6 w 26"/>
                    <a:gd name="T1" fmla="*/ 16 h 44"/>
                    <a:gd name="T2" fmla="*/ 11 w 26"/>
                    <a:gd name="T3" fmla="*/ 34 h 44"/>
                    <a:gd name="T4" fmla="*/ 26 w 26"/>
                    <a:gd name="T5" fmla="*/ 34 h 44"/>
                    <a:gd name="T6" fmla="*/ 18 w 26"/>
                    <a:gd name="T7" fmla="*/ 8 h 44"/>
                    <a:gd name="T8" fmla="*/ 6 w 26"/>
                    <a:gd name="T9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44">
                      <a:moveTo>
                        <a:pt x="6" y="16"/>
                      </a:moveTo>
                      <a:cubicBezTo>
                        <a:pt x="9" y="21"/>
                        <a:pt x="10" y="27"/>
                        <a:pt x="11" y="34"/>
                      </a:cubicBezTo>
                      <a:cubicBezTo>
                        <a:pt x="11" y="44"/>
                        <a:pt x="26" y="44"/>
                        <a:pt x="26" y="34"/>
                      </a:cubicBezTo>
                      <a:cubicBezTo>
                        <a:pt x="25" y="25"/>
                        <a:pt x="23" y="16"/>
                        <a:pt x="18" y="8"/>
                      </a:cubicBezTo>
                      <a:cubicBezTo>
                        <a:pt x="13" y="0"/>
                        <a:pt x="0" y="7"/>
                        <a:pt x="6" y="16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íṣliḍê"/>
                <p:cNvSpPr/>
                <p:nvPr/>
              </p:nvSpPr>
              <p:spPr bwMode="auto">
                <a:xfrm>
                  <a:off x="5342238" y="2403801"/>
                  <a:ext cx="32650" cy="60438"/>
                </a:xfrm>
                <a:custGeom>
                  <a:avLst/>
                  <a:gdLst>
                    <a:gd name="T0" fmla="*/ 3 w 20"/>
                    <a:gd name="T1" fmla="*/ 13 h 37"/>
                    <a:gd name="T2" fmla="*/ 5 w 20"/>
                    <a:gd name="T3" fmla="*/ 27 h 37"/>
                    <a:gd name="T4" fmla="*/ 20 w 20"/>
                    <a:gd name="T5" fmla="*/ 27 h 37"/>
                    <a:gd name="T6" fmla="*/ 17 w 20"/>
                    <a:gd name="T7" fmla="*/ 9 h 37"/>
                    <a:gd name="T8" fmla="*/ 3 w 20"/>
                    <a:gd name="T9" fmla="*/ 1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37">
                      <a:moveTo>
                        <a:pt x="3" y="13"/>
                      </a:moveTo>
                      <a:cubicBezTo>
                        <a:pt x="4" y="17"/>
                        <a:pt x="4" y="22"/>
                        <a:pt x="5" y="27"/>
                      </a:cubicBezTo>
                      <a:cubicBezTo>
                        <a:pt x="5" y="37"/>
                        <a:pt x="20" y="37"/>
                        <a:pt x="20" y="27"/>
                      </a:cubicBezTo>
                      <a:cubicBezTo>
                        <a:pt x="19" y="21"/>
                        <a:pt x="19" y="15"/>
                        <a:pt x="17" y="9"/>
                      </a:cubicBezTo>
                      <a:cubicBezTo>
                        <a:pt x="14" y="0"/>
                        <a:pt x="0" y="4"/>
                        <a:pt x="3" y="13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îšḷïḋe"/>
                <p:cNvSpPr/>
                <p:nvPr/>
              </p:nvSpPr>
              <p:spPr bwMode="auto">
                <a:xfrm>
                  <a:off x="4430811" y="2354479"/>
                  <a:ext cx="42376" cy="100035"/>
                </a:xfrm>
                <a:custGeom>
                  <a:avLst/>
                  <a:gdLst>
                    <a:gd name="T0" fmla="*/ 7 w 26"/>
                    <a:gd name="T1" fmla="*/ 9 h 61"/>
                    <a:gd name="T2" fmla="*/ 9 w 26"/>
                    <a:gd name="T3" fmla="*/ 53 h 61"/>
                    <a:gd name="T4" fmla="*/ 21 w 26"/>
                    <a:gd name="T5" fmla="*/ 45 h 61"/>
                    <a:gd name="T6" fmla="*/ 19 w 26"/>
                    <a:gd name="T7" fmla="*/ 17 h 61"/>
                    <a:gd name="T8" fmla="*/ 7 w 26"/>
                    <a:gd name="T9" fmla="*/ 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61">
                      <a:moveTo>
                        <a:pt x="7" y="9"/>
                      </a:moveTo>
                      <a:cubicBezTo>
                        <a:pt x="0" y="24"/>
                        <a:pt x="2" y="38"/>
                        <a:pt x="9" y="53"/>
                      </a:cubicBezTo>
                      <a:cubicBezTo>
                        <a:pt x="13" y="61"/>
                        <a:pt x="26" y="54"/>
                        <a:pt x="21" y="45"/>
                      </a:cubicBezTo>
                      <a:cubicBezTo>
                        <a:pt x="17" y="36"/>
                        <a:pt x="15" y="26"/>
                        <a:pt x="19" y="17"/>
                      </a:cubicBezTo>
                      <a:cubicBezTo>
                        <a:pt x="23" y="8"/>
                        <a:pt x="11" y="0"/>
                        <a:pt x="7" y="9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îṡļidè"/>
                <p:cNvSpPr/>
                <p:nvPr/>
              </p:nvSpPr>
              <p:spPr bwMode="auto">
                <a:xfrm>
                  <a:off x="4389825" y="2365594"/>
                  <a:ext cx="31261" cy="80583"/>
                </a:xfrm>
                <a:custGeom>
                  <a:avLst/>
                  <a:gdLst>
                    <a:gd name="T0" fmla="*/ 1 w 19"/>
                    <a:gd name="T1" fmla="*/ 10 h 49"/>
                    <a:gd name="T2" fmla="*/ 3 w 19"/>
                    <a:gd name="T3" fmla="*/ 40 h 49"/>
                    <a:gd name="T4" fmla="*/ 17 w 19"/>
                    <a:gd name="T5" fmla="*/ 36 h 49"/>
                    <a:gd name="T6" fmla="*/ 16 w 19"/>
                    <a:gd name="T7" fmla="*/ 10 h 49"/>
                    <a:gd name="T8" fmla="*/ 1 w 19"/>
                    <a:gd name="T9" fmla="*/ 1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49">
                      <a:moveTo>
                        <a:pt x="1" y="10"/>
                      </a:moveTo>
                      <a:cubicBezTo>
                        <a:pt x="1" y="20"/>
                        <a:pt x="1" y="30"/>
                        <a:pt x="3" y="40"/>
                      </a:cubicBezTo>
                      <a:cubicBezTo>
                        <a:pt x="5" y="49"/>
                        <a:pt x="19" y="45"/>
                        <a:pt x="17" y="36"/>
                      </a:cubicBezTo>
                      <a:cubicBezTo>
                        <a:pt x="16" y="27"/>
                        <a:pt x="16" y="19"/>
                        <a:pt x="16" y="10"/>
                      </a:cubicBezTo>
                      <a:cubicBezTo>
                        <a:pt x="15" y="0"/>
                        <a:pt x="0" y="0"/>
                        <a:pt x="1" y="1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íŝḻîḓe"/>
            <p:cNvGrpSpPr/>
            <p:nvPr/>
          </p:nvGrpSpPr>
          <p:grpSpPr>
            <a:xfrm>
              <a:off x="3359114" y="1604321"/>
              <a:ext cx="2152273" cy="1159752"/>
              <a:chOff x="3209297" y="1880717"/>
              <a:chExt cx="2152273" cy="1159752"/>
            </a:xfrm>
          </p:grpSpPr>
          <p:grpSp>
            <p:nvGrpSpPr>
              <p:cNvPr id="60" name="îslíḑe"/>
              <p:cNvGrpSpPr/>
              <p:nvPr/>
            </p:nvGrpSpPr>
            <p:grpSpPr>
              <a:xfrm>
                <a:off x="3209297" y="1880717"/>
                <a:ext cx="714451" cy="714451"/>
                <a:chOff x="3209297" y="1880717"/>
                <a:chExt cx="714451" cy="714451"/>
              </a:xfrm>
            </p:grpSpPr>
            <p:sp>
              <p:nvSpPr>
                <p:cNvPr id="64" name="iSḻiḋe"/>
                <p:cNvSpPr/>
                <p:nvPr/>
              </p:nvSpPr>
              <p:spPr>
                <a:xfrm flipH="1">
                  <a:off x="3209297" y="1880717"/>
                  <a:ext cx="714451" cy="7144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íṡlîḑè"/>
                <p:cNvSpPr/>
                <p:nvPr/>
              </p:nvSpPr>
              <p:spPr bwMode="auto">
                <a:xfrm>
                  <a:off x="3422365" y="2082432"/>
                  <a:ext cx="288315" cy="280876"/>
                </a:xfrm>
                <a:custGeom>
                  <a:avLst/>
                  <a:gdLst/>
                  <a:ahLst/>
                  <a:cxnLst>
                    <a:cxn ang="0">
                      <a:pos x="243" y="45"/>
                    </a:cxn>
                    <a:cxn ang="0">
                      <a:pos x="243" y="20"/>
                    </a:cxn>
                    <a:cxn ang="0">
                      <a:pos x="238" y="6"/>
                    </a:cxn>
                    <a:cxn ang="0">
                      <a:pos x="221" y="0"/>
                    </a:cxn>
                    <a:cxn ang="0">
                      <a:pos x="214" y="2"/>
                    </a:cxn>
                    <a:cxn ang="0">
                      <a:pos x="203" y="13"/>
                    </a:cxn>
                    <a:cxn ang="0">
                      <a:pos x="202" y="45"/>
                    </a:cxn>
                    <a:cxn ang="0">
                      <a:pos x="109" y="20"/>
                    </a:cxn>
                    <a:cxn ang="0">
                      <a:pos x="107" y="13"/>
                    </a:cxn>
                    <a:cxn ang="0">
                      <a:pos x="96" y="2"/>
                    </a:cxn>
                    <a:cxn ang="0">
                      <a:pos x="87" y="0"/>
                    </a:cxn>
                    <a:cxn ang="0">
                      <a:pos x="73" y="6"/>
                    </a:cxn>
                    <a:cxn ang="0">
                      <a:pos x="67" y="20"/>
                    </a:cxn>
                    <a:cxn ang="0">
                      <a:pos x="17" y="45"/>
                    </a:cxn>
                    <a:cxn ang="0">
                      <a:pos x="9" y="47"/>
                    </a:cxn>
                    <a:cxn ang="0">
                      <a:pos x="2" y="54"/>
                    </a:cxn>
                    <a:cxn ang="0">
                      <a:pos x="0" y="287"/>
                    </a:cxn>
                    <a:cxn ang="0">
                      <a:pos x="2" y="292"/>
                    </a:cxn>
                    <a:cxn ang="0">
                      <a:pos x="9" y="301"/>
                    </a:cxn>
                    <a:cxn ang="0">
                      <a:pos x="294" y="301"/>
                    </a:cxn>
                    <a:cxn ang="0">
                      <a:pos x="301" y="301"/>
                    </a:cxn>
                    <a:cxn ang="0">
                      <a:pos x="308" y="292"/>
                    </a:cxn>
                    <a:cxn ang="0">
                      <a:pos x="310" y="62"/>
                    </a:cxn>
                    <a:cxn ang="0">
                      <a:pos x="308" y="54"/>
                    </a:cxn>
                    <a:cxn ang="0">
                      <a:pos x="301" y="47"/>
                    </a:cxn>
                    <a:cxn ang="0">
                      <a:pos x="294" y="45"/>
                    </a:cxn>
                    <a:cxn ang="0">
                      <a:pos x="145" y="156"/>
                    </a:cxn>
                    <a:cxn ang="0">
                      <a:pos x="96" y="114"/>
                    </a:cxn>
                    <a:cxn ang="0">
                      <a:pos x="165" y="114"/>
                    </a:cxn>
                    <a:cxn ang="0">
                      <a:pos x="214" y="156"/>
                    </a:cxn>
                    <a:cxn ang="0">
                      <a:pos x="165" y="114"/>
                    </a:cxn>
                    <a:cxn ang="0">
                      <a:pos x="75" y="156"/>
                    </a:cxn>
                    <a:cxn ang="0">
                      <a:pos x="31" y="114"/>
                    </a:cxn>
                    <a:cxn ang="0">
                      <a:pos x="75" y="178"/>
                    </a:cxn>
                    <a:cxn ang="0">
                      <a:pos x="31" y="209"/>
                    </a:cxn>
                    <a:cxn ang="0">
                      <a:pos x="75" y="178"/>
                    </a:cxn>
                    <a:cxn ang="0">
                      <a:pos x="145" y="178"/>
                    </a:cxn>
                    <a:cxn ang="0">
                      <a:pos x="96" y="209"/>
                    </a:cxn>
                    <a:cxn ang="0">
                      <a:pos x="145" y="229"/>
                    </a:cxn>
                    <a:cxn ang="0">
                      <a:pos x="96" y="270"/>
                    </a:cxn>
                    <a:cxn ang="0">
                      <a:pos x="145" y="229"/>
                    </a:cxn>
                    <a:cxn ang="0">
                      <a:pos x="214" y="229"/>
                    </a:cxn>
                    <a:cxn ang="0">
                      <a:pos x="165" y="270"/>
                    </a:cxn>
                    <a:cxn ang="0">
                      <a:pos x="165" y="209"/>
                    </a:cxn>
                    <a:cxn ang="0">
                      <a:pos x="214" y="178"/>
                    </a:cxn>
                    <a:cxn ang="0">
                      <a:pos x="165" y="209"/>
                    </a:cxn>
                    <a:cxn ang="0">
                      <a:pos x="279" y="178"/>
                    </a:cxn>
                    <a:cxn ang="0">
                      <a:pos x="236" y="209"/>
                    </a:cxn>
                    <a:cxn ang="0">
                      <a:pos x="236" y="156"/>
                    </a:cxn>
                    <a:cxn ang="0">
                      <a:pos x="279" y="114"/>
                    </a:cxn>
                    <a:cxn ang="0">
                      <a:pos x="236" y="156"/>
                    </a:cxn>
                    <a:cxn ang="0">
                      <a:pos x="75" y="229"/>
                    </a:cxn>
                    <a:cxn ang="0">
                      <a:pos x="31" y="270"/>
                    </a:cxn>
                    <a:cxn ang="0">
                      <a:pos x="236" y="270"/>
                    </a:cxn>
                    <a:cxn ang="0">
                      <a:pos x="279" y="229"/>
                    </a:cxn>
                    <a:cxn ang="0">
                      <a:pos x="236" y="270"/>
                    </a:cxn>
                  </a:cxnLst>
                  <a:rect l="0" t="0" r="r" b="b"/>
                  <a:pathLst>
                    <a:path w="310" h="301">
                      <a:moveTo>
                        <a:pt x="294" y="45"/>
                      </a:moveTo>
                      <a:lnTo>
                        <a:pt x="243" y="45"/>
                      </a:lnTo>
                      <a:lnTo>
                        <a:pt x="243" y="20"/>
                      </a:lnTo>
                      <a:lnTo>
                        <a:pt x="243" y="20"/>
                      </a:lnTo>
                      <a:lnTo>
                        <a:pt x="241" y="13"/>
                      </a:lnTo>
                      <a:lnTo>
                        <a:pt x="238" y="6"/>
                      </a:lnTo>
                      <a:lnTo>
                        <a:pt x="231" y="2"/>
                      </a:lnTo>
                      <a:lnTo>
                        <a:pt x="221" y="0"/>
                      </a:lnTo>
                      <a:lnTo>
                        <a:pt x="221" y="0"/>
                      </a:lnTo>
                      <a:lnTo>
                        <a:pt x="214" y="2"/>
                      </a:lnTo>
                      <a:lnTo>
                        <a:pt x="207" y="6"/>
                      </a:lnTo>
                      <a:lnTo>
                        <a:pt x="203" y="13"/>
                      </a:lnTo>
                      <a:lnTo>
                        <a:pt x="202" y="20"/>
                      </a:lnTo>
                      <a:lnTo>
                        <a:pt x="202" y="45"/>
                      </a:lnTo>
                      <a:lnTo>
                        <a:pt x="109" y="45"/>
                      </a:lnTo>
                      <a:lnTo>
                        <a:pt x="109" y="20"/>
                      </a:lnTo>
                      <a:lnTo>
                        <a:pt x="109" y="20"/>
                      </a:lnTo>
                      <a:lnTo>
                        <a:pt x="107" y="13"/>
                      </a:lnTo>
                      <a:lnTo>
                        <a:pt x="102" y="6"/>
                      </a:lnTo>
                      <a:lnTo>
                        <a:pt x="96" y="2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80" y="2"/>
                      </a:lnTo>
                      <a:lnTo>
                        <a:pt x="73" y="6"/>
                      </a:lnTo>
                      <a:lnTo>
                        <a:pt x="69" y="13"/>
                      </a:lnTo>
                      <a:lnTo>
                        <a:pt x="67" y="20"/>
                      </a:lnTo>
                      <a:lnTo>
                        <a:pt x="67" y="45"/>
                      </a:lnTo>
                      <a:lnTo>
                        <a:pt x="17" y="45"/>
                      </a:lnTo>
                      <a:lnTo>
                        <a:pt x="17" y="45"/>
                      </a:lnTo>
                      <a:lnTo>
                        <a:pt x="9" y="47"/>
                      </a:lnTo>
                      <a:lnTo>
                        <a:pt x="4" y="51"/>
                      </a:lnTo>
                      <a:lnTo>
                        <a:pt x="2" y="54"/>
                      </a:lnTo>
                      <a:lnTo>
                        <a:pt x="0" y="62"/>
                      </a:lnTo>
                      <a:lnTo>
                        <a:pt x="0" y="287"/>
                      </a:lnTo>
                      <a:lnTo>
                        <a:pt x="0" y="287"/>
                      </a:lnTo>
                      <a:lnTo>
                        <a:pt x="2" y="292"/>
                      </a:lnTo>
                      <a:lnTo>
                        <a:pt x="4" y="297"/>
                      </a:lnTo>
                      <a:lnTo>
                        <a:pt x="9" y="301"/>
                      </a:lnTo>
                      <a:lnTo>
                        <a:pt x="17" y="301"/>
                      </a:lnTo>
                      <a:lnTo>
                        <a:pt x="294" y="301"/>
                      </a:lnTo>
                      <a:lnTo>
                        <a:pt x="294" y="301"/>
                      </a:lnTo>
                      <a:lnTo>
                        <a:pt x="301" y="301"/>
                      </a:lnTo>
                      <a:lnTo>
                        <a:pt x="305" y="297"/>
                      </a:lnTo>
                      <a:lnTo>
                        <a:pt x="308" y="292"/>
                      </a:lnTo>
                      <a:lnTo>
                        <a:pt x="310" y="287"/>
                      </a:lnTo>
                      <a:lnTo>
                        <a:pt x="310" y="62"/>
                      </a:lnTo>
                      <a:lnTo>
                        <a:pt x="310" y="62"/>
                      </a:lnTo>
                      <a:lnTo>
                        <a:pt x="308" y="54"/>
                      </a:lnTo>
                      <a:lnTo>
                        <a:pt x="305" y="51"/>
                      </a:lnTo>
                      <a:lnTo>
                        <a:pt x="301" y="47"/>
                      </a:lnTo>
                      <a:lnTo>
                        <a:pt x="294" y="45"/>
                      </a:lnTo>
                      <a:lnTo>
                        <a:pt x="294" y="45"/>
                      </a:lnTo>
                      <a:close/>
                      <a:moveTo>
                        <a:pt x="145" y="114"/>
                      </a:moveTo>
                      <a:lnTo>
                        <a:pt x="145" y="156"/>
                      </a:lnTo>
                      <a:lnTo>
                        <a:pt x="96" y="156"/>
                      </a:lnTo>
                      <a:lnTo>
                        <a:pt x="96" y="114"/>
                      </a:lnTo>
                      <a:lnTo>
                        <a:pt x="145" y="114"/>
                      </a:lnTo>
                      <a:close/>
                      <a:moveTo>
                        <a:pt x="165" y="114"/>
                      </a:moveTo>
                      <a:lnTo>
                        <a:pt x="214" y="114"/>
                      </a:lnTo>
                      <a:lnTo>
                        <a:pt x="214" y="156"/>
                      </a:lnTo>
                      <a:lnTo>
                        <a:pt x="165" y="156"/>
                      </a:lnTo>
                      <a:lnTo>
                        <a:pt x="165" y="114"/>
                      </a:lnTo>
                      <a:close/>
                      <a:moveTo>
                        <a:pt x="75" y="114"/>
                      </a:moveTo>
                      <a:lnTo>
                        <a:pt x="75" y="156"/>
                      </a:lnTo>
                      <a:lnTo>
                        <a:pt x="31" y="156"/>
                      </a:lnTo>
                      <a:lnTo>
                        <a:pt x="31" y="114"/>
                      </a:lnTo>
                      <a:lnTo>
                        <a:pt x="75" y="114"/>
                      </a:lnTo>
                      <a:close/>
                      <a:moveTo>
                        <a:pt x="75" y="178"/>
                      </a:moveTo>
                      <a:lnTo>
                        <a:pt x="75" y="209"/>
                      </a:lnTo>
                      <a:lnTo>
                        <a:pt x="31" y="209"/>
                      </a:lnTo>
                      <a:lnTo>
                        <a:pt x="31" y="178"/>
                      </a:lnTo>
                      <a:lnTo>
                        <a:pt x="75" y="178"/>
                      </a:lnTo>
                      <a:close/>
                      <a:moveTo>
                        <a:pt x="96" y="178"/>
                      </a:moveTo>
                      <a:lnTo>
                        <a:pt x="145" y="178"/>
                      </a:lnTo>
                      <a:lnTo>
                        <a:pt x="145" y="209"/>
                      </a:lnTo>
                      <a:lnTo>
                        <a:pt x="96" y="209"/>
                      </a:lnTo>
                      <a:lnTo>
                        <a:pt x="96" y="178"/>
                      </a:lnTo>
                      <a:close/>
                      <a:moveTo>
                        <a:pt x="145" y="229"/>
                      </a:moveTo>
                      <a:lnTo>
                        <a:pt x="145" y="270"/>
                      </a:lnTo>
                      <a:lnTo>
                        <a:pt x="96" y="270"/>
                      </a:lnTo>
                      <a:lnTo>
                        <a:pt x="96" y="229"/>
                      </a:lnTo>
                      <a:lnTo>
                        <a:pt x="145" y="229"/>
                      </a:lnTo>
                      <a:close/>
                      <a:moveTo>
                        <a:pt x="165" y="229"/>
                      </a:moveTo>
                      <a:lnTo>
                        <a:pt x="214" y="229"/>
                      </a:lnTo>
                      <a:lnTo>
                        <a:pt x="214" y="270"/>
                      </a:lnTo>
                      <a:lnTo>
                        <a:pt x="165" y="270"/>
                      </a:lnTo>
                      <a:lnTo>
                        <a:pt x="165" y="229"/>
                      </a:lnTo>
                      <a:close/>
                      <a:moveTo>
                        <a:pt x="165" y="209"/>
                      </a:moveTo>
                      <a:lnTo>
                        <a:pt x="165" y="178"/>
                      </a:lnTo>
                      <a:lnTo>
                        <a:pt x="214" y="178"/>
                      </a:lnTo>
                      <a:lnTo>
                        <a:pt x="214" y="209"/>
                      </a:lnTo>
                      <a:lnTo>
                        <a:pt x="165" y="209"/>
                      </a:lnTo>
                      <a:close/>
                      <a:moveTo>
                        <a:pt x="236" y="178"/>
                      </a:moveTo>
                      <a:lnTo>
                        <a:pt x="279" y="178"/>
                      </a:lnTo>
                      <a:lnTo>
                        <a:pt x="279" y="209"/>
                      </a:lnTo>
                      <a:lnTo>
                        <a:pt x="236" y="209"/>
                      </a:lnTo>
                      <a:lnTo>
                        <a:pt x="236" y="178"/>
                      </a:lnTo>
                      <a:close/>
                      <a:moveTo>
                        <a:pt x="236" y="156"/>
                      </a:moveTo>
                      <a:lnTo>
                        <a:pt x="236" y="114"/>
                      </a:lnTo>
                      <a:lnTo>
                        <a:pt x="279" y="114"/>
                      </a:lnTo>
                      <a:lnTo>
                        <a:pt x="279" y="156"/>
                      </a:lnTo>
                      <a:lnTo>
                        <a:pt x="236" y="156"/>
                      </a:lnTo>
                      <a:close/>
                      <a:moveTo>
                        <a:pt x="31" y="229"/>
                      </a:moveTo>
                      <a:lnTo>
                        <a:pt x="75" y="229"/>
                      </a:lnTo>
                      <a:lnTo>
                        <a:pt x="75" y="270"/>
                      </a:lnTo>
                      <a:lnTo>
                        <a:pt x="31" y="270"/>
                      </a:lnTo>
                      <a:lnTo>
                        <a:pt x="31" y="229"/>
                      </a:lnTo>
                      <a:close/>
                      <a:moveTo>
                        <a:pt x="236" y="270"/>
                      </a:moveTo>
                      <a:lnTo>
                        <a:pt x="236" y="229"/>
                      </a:lnTo>
                      <a:lnTo>
                        <a:pt x="279" y="229"/>
                      </a:lnTo>
                      <a:lnTo>
                        <a:pt x="279" y="270"/>
                      </a:lnTo>
                      <a:lnTo>
                        <a:pt x="236" y="2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íş1îḑè"/>
                <p:cNvSpPr/>
                <p:nvPr/>
              </p:nvSpPr>
              <p:spPr>
                <a:xfrm>
                  <a:off x="3253577" y="1924997"/>
                  <a:ext cx="625891" cy="625891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1" name="ï$liḋe"/>
              <p:cNvGrpSpPr/>
              <p:nvPr/>
            </p:nvGrpSpPr>
            <p:grpSpPr>
              <a:xfrm>
                <a:off x="3817146" y="2237942"/>
                <a:ext cx="1544424" cy="802527"/>
                <a:chOff x="3817146" y="2237942"/>
                <a:chExt cx="1544424" cy="802527"/>
              </a:xfrm>
            </p:grpSpPr>
            <p:cxnSp>
              <p:nvCxnSpPr>
                <p:cNvPr id="62" name="Straight Connector 97"/>
                <p:cNvCxnSpPr/>
                <p:nvPr/>
              </p:nvCxnSpPr>
              <p:spPr>
                <a:xfrm flipV="1">
                  <a:off x="3817146" y="2237942"/>
                  <a:ext cx="767322" cy="1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98"/>
                <p:cNvCxnSpPr/>
                <p:nvPr/>
              </p:nvCxnSpPr>
              <p:spPr>
                <a:xfrm>
                  <a:off x="4580068" y="2237942"/>
                  <a:ext cx="781502" cy="802527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íṡ1ïḋè"/>
            <p:cNvGrpSpPr/>
            <p:nvPr/>
          </p:nvGrpSpPr>
          <p:grpSpPr>
            <a:xfrm>
              <a:off x="3359114" y="4266513"/>
              <a:ext cx="2152273" cy="1161447"/>
              <a:chOff x="3209297" y="4542909"/>
              <a:chExt cx="2152273" cy="1161447"/>
            </a:xfrm>
          </p:grpSpPr>
          <p:grpSp>
            <p:nvGrpSpPr>
              <p:cNvPr id="53" name="íšļiḑé"/>
              <p:cNvGrpSpPr/>
              <p:nvPr/>
            </p:nvGrpSpPr>
            <p:grpSpPr>
              <a:xfrm>
                <a:off x="3209297" y="4989905"/>
                <a:ext cx="714451" cy="714451"/>
                <a:chOff x="3209297" y="4989905"/>
                <a:chExt cx="714451" cy="714451"/>
              </a:xfrm>
            </p:grpSpPr>
            <p:sp>
              <p:nvSpPr>
                <p:cNvPr id="57" name="îşļíḓe"/>
                <p:cNvSpPr/>
                <p:nvPr/>
              </p:nvSpPr>
              <p:spPr>
                <a:xfrm flipH="1">
                  <a:off x="3209297" y="4989905"/>
                  <a:ext cx="714451" cy="71445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iSľiďê"/>
                <p:cNvSpPr/>
                <p:nvPr/>
              </p:nvSpPr>
              <p:spPr bwMode="auto">
                <a:xfrm>
                  <a:off x="3413544" y="5190734"/>
                  <a:ext cx="305956" cy="312793"/>
                </a:xfrm>
                <a:custGeom>
                  <a:avLst/>
                  <a:gdLst>
                    <a:gd name="T0" fmla="*/ 203 w 360"/>
                    <a:gd name="T1" fmla="*/ 271 h 368"/>
                    <a:gd name="T2" fmla="*/ 261 w 360"/>
                    <a:gd name="T3" fmla="*/ 202 h 368"/>
                    <a:gd name="T4" fmla="*/ 360 w 360"/>
                    <a:gd name="T5" fmla="*/ 51 h 368"/>
                    <a:gd name="T6" fmla="*/ 346 w 360"/>
                    <a:gd name="T7" fmla="*/ 37 h 368"/>
                    <a:gd name="T8" fmla="*/ 277 w 360"/>
                    <a:gd name="T9" fmla="*/ 37 h 368"/>
                    <a:gd name="T10" fmla="*/ 180 w 360"/>
                    <a:gd name="T11" fmla="*/ 0 h 368"/>
                    <a:gd name="T12" fmla="*/ 83 w 360"/>
                    <a:gd name="T13" fmla="*/ 37 h 368"/>
                    <a:gd name="T14" fmla="*/ 14 w 360"/>
                    <a:gd name="T15" fmla="*/ 37 h 368"/>
                    <a:gd name="T16" fmla="*/ 0 w 360"/>
                    <a:gd name="T17" fmla="*/ 51 h 368"/>
                    <a:gd name="T18" fmla="*/ 98 w 360"/>
                    <a:gd name="T19" fmla="*/ 202 h 368"/>
                    <a:gd name="T20" fmla="*/ 156 w 360"/>
                    <a:gd name="T21" fmla="*/ 271 h 368"/>
                    <a:gd name="T22" fmla="*/ 156 w 360"/>
                    <a:gd name="T23" fmla="*/ 297 h 368"/>
                    <a:gd name="T24" fmla="*/ 91 w 360"/>
                    <a:gd name="T25" fmla="*/ 332 h 368"/>
                    <a:gd name="T26" fmla="*/ 180 w 360"/>
                    <a:gd name="T27" fmla="*/ 368 h 368"/>
                    <a:gd name="T28" fmla="*/ 269 w 360"/>
                    <a:gd name="T29" fmla="*/ 332 h 368"/>
                    <a:gd name="T30" fmla="*/ 203 w 360"/>
                    <a:gd name="T31" fmla="*/ 297 h 368"/>
                    <a:gd name="T32" fmla="*/ 203 w 360"/>
                    <a:gd name="T33" fmla="*/ 271 h 368"/>
                    <a:gd name="T34" fmla="*/ 259 w 360"/>
                    <a:gd name="T35" fmla="*/ 170 h 368"/>
                    <a:gd name="T36" fmla="*/ 281 w 360"/>
                    <a:gd name="T37" fmla="*/ 65 h 368"/>
                    <a:gd name="T38" fmla="*/ 331 w 360"/>
                    <a:gd name="T39" fmla="*/ 65 h 368"/>
                    <a:gd name="T40" fmla="*/ 259 w 360"/>
                    <a:gd name="T41" fmla="*/ 170 h 368"/>
                    <a:gd name="T42" fmla="*/ 180 w 360"/>
                    <a:gd name="T43" fmla="*/ 24 h 368"/>
                    <a:gd name="T44" fmla="*/ 256 w 360"/>
                    <a:gd name="T45" fmla="*/ 55 h 368"/>
                    <a:gd name="T46" fmla="*/ 180 w 360"/>
                    <a:gd name="T47" fmla="*/ 86 h 368"/>
                    <a:gd name="T48" fmla="*/ 104 w 360"/>
                    <a:gd name="T49" fmla="*/ 55 h 368"/>
                    <a:gd name="T50" fmla="*/ 180 w 360"/>
                    <a:gd name="T51" fmla="*/ 24 h 368"/>
                    <a:gd name="T52" fmla="*/ 29 w 360"/>
                    <a:gd name="T53" fmla="*/ 65 h 368"/>
                    <a:gd name="T54" fmla="*/ 79 w 360"/>
                    <a:gd name="T55" fmla="*/ 65 h 368"/>
                    <a:gd name="T56" fmla="*/ 101 w 360"/>
                    <a:gd name="T57" fmla="*/ 170 h 368"/>
                    <a:gd name="T58" fmla="*/ 29 w 360"/>
                    <a:gd name="T59" fmla="*/ 65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0" h="368">
                      <a:moveTo>
                        <a:pt x="203" y="271"/>
                      </a:moveTo>
                      <a:cubicBezTo>
                        <a:pt x="203" y="242"/>
                        <a:pt x="225" y="226"/>
                        <a:pt x="261" y="202"/>
                      </a:cubicBezTo>
                      <a:cubicBezTo>
                        <a:pt x="305" y="173"/>
                        <a:pt x="360" y="137"/>
                        <a:pt x="360" y="51"/>
                      </a:cubicBezTo>
                      <a:cubicBezTo>
                        <a:pt x="360" y="43"/>
                        <a:pt x="353" y="37"/>
                        <a:pt x="346" y="37"/>
                      </a:cubicBezTo>
                      <a:cubicBezTo>
                        <a:pt x="277" y="37"/>
                        <a:pt x="277" y="37"/>
                        <a:pt x="277" y="37"/>
                      </a:cubicBezTo>
                      <a:cubicBezTo>
                        <a:pt x="267" y="19"/>
                        <a:pt x="238" y="0"/>
                        <a:pt x="180" y="0"/>
                      </a:cubicBezTo>
                      <a:cubicBezTo>
                        <a:pt x="121" y="0"/>
                        <a:pt x="92" y="19"/>
                        <a:pt x="8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6" y="37"/>
                        <a:pt x="0" y="43"/>
                        <a:pt x="0" y="51"/>
                      </a:cubicBezTo>
                      <a:cubicBezTo>
                        <a:pt x="0" y="137"/>
                        <a:pt x="54" y="173"/>
                        <a:pt x="98" y="202"/>
                      </a:cubicBezTo>
                      <a:cubicBezTo>
                        <a:pt x="134" y="226"/>
                        <a:pt x="156" y="242"/>
                        <a:pt x="156" y="271"/>
                      </a:cubicBezTo>
                      <a:cubicBezTo>
                        <a:pt x="156" y="297"/>
                        <a:pt x="156" y="297"/>
                        <a:pt x="156" y="297"/>
                      </a:cubicBezTo>
                      <a:cubicBezTo>
                        <a:pt x="118" y="301"/>
                        <a:pt x="91" y="315"/>
                        <a:pt x="91" y="332"/>
                      </a:cubicBezTo>
                      <a:cubicBezTo>
                        <a:pt x="91" y="352"/>
                        <a:pt x="131" y="368"/>
                        <a:pt x="180" y="368"/>
                      </a:cubicBezTo>
                      <a:cubicBezTo>
                        <a:pt x="229" y="368"/>
                        <a:pt x="269" y="352"/>
                        <a:pt x="269" y="332"/>
                      </a:cubicBezTo>
                      <a:cubicBezTo>
                        <a:pt x="269" y="315"/>
                        <a:pt x="241" y="301"/>
                        <a:pt x="203" y="297"/>
                      </a:cubicBezTo>
                      <a:lnTo>
                        <a:pt x="203" y="271"/>
                      </a:lnTo>
                      <a:close/>
                      <a:moveTo>
                        <a:pt x="259" y="170"/>
                      </a:moveTo>
                      <a:cubicBezTo>
                        <a:pt x="270" y="146"/>
                        <a:pt x="279" y="113"/>
                        <a:pt x="281" y="65"/>
                      </a:cubicBezTo>
                      <a:cubicBezTo>
                        <a:pt x="331" y="65"/>
                        <a:pt x="331" y="65"/>
                        <a:pt x="331" y="65"/>
                      </a:cubicBezTo>
                      <a:cubicBezTo>
                        <a:pt x="326" y="119"/>
                        <a:pt x="294" y="146"/>
                        <a:pt x="259" y="170"/>
                      </a:cubicBezTo>
                      <a:close/>
                      <a:moveTo>
                        <a:pt x="180" y="24"/>
                      </a:moveTo>
                      <a:cubicBezTo>
                        <a:pt x="234" y="24"/>
                        <a:pt x="256" y="47"/>
                        <a:pt x="256" y="55"/>
                      </a:cubicBezTo>
                      <a:cubicBezTo>
                        <a:pt x="256" y="63"/>
                        <a:pt x="234" y="86"/>
                        <a:pt x="180" y="86"/>
                      </a:cubicBezTo>
                      <a:cubicBezTo>
                        <a:pt x="125" y="86"/>
                        <a:pt x="104" y="63"/>
                        <a:pt x="104" y="55"/>
                      </a:cubicBezTo>
                      <a:cubicBezTo>
                        <a:pt x="104" y="47"/>
                        <a:pt x="125" y="24"/>
                        <a:pt x="180" y="24"/>
                      </a:cubicBezTo>
                      <a:close/>
                      <a:moveTo>
                        <a:pt x="29" y="65"/>
                      </a:moveTo>
                      <a:cubicBezTo>
                        <a:pt x="79" y="65"/>
                        <a:pt x="79" y="65"/>
                        <a:pt x="79" y="65"/>
                      </a:cubicBezTo>
                      <a:cubicBezTo>
                        <a:pt x="80" y="113"/>
                        <a:pt x="89" y="146"/>
                        <a:pt x="101" y="170"/>
                      </a:cubicBezTo>
                      <a:cubicBezTo>
                        <a:pt x="66" y="146"/>
                        <a:pt x="33" y="119"/>
                        <a:pt x="29" y="6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ïš1iḑe"/>
                <p:cNvSpPr/>
                <p:nvPr/>
              </p:nvSpPr>
              <p:spPr>
                <a:xfrm>
                  <a:off x="3253577" y="5034185"/>
                  <a:ext cx="625891" cy="625891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4" name="isḻíḍe"/>
              <p:cNvGrpSpPr/>
              <p:nvPr/>
            </p:nvGrpSpPr>
            <p:grpSpPr>
              <a:xfrm>
                <a:off x="3817146" y="4542909"/>
                <a:ext cx="1544424" cy="804222"/>
                <a:chOff x="3817146" y="4542909"/>
                <a:chExt cx="1544424" cy="804222"/>
              </a:xfrm>
            </p:grpSpPr>
            <p:cxnSp>
              <p:nvCxnSpPr>
                <p:cNvPr id="55" name="Straight Connector 105"/>
                <p:cNvCxnSpPr/>
                <p:nvPr/>
              </p:nvCxnSpPr>
              <p:spPr>
                <a:xfrm flipV="1">
                  <a:off x="3817146" y="5345436"/>
                  <a:ext cx="767322" cy="1695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106"/>
                <p:cNvCxnSpPr/>
                <p:nvPr/>
              </p:nvCxnSpPr>
              <p:spPr>
                <a:xfrm flipV="1">
                  <a:off x="4580068" y="4542909"/>
                  <a:ext cx="781502" cy="802527"/>
                </a:xfrm>
                <a:prstGeom prst="line">
                  <a:avLst/>
                </a:prstGeom>
                <a:ln w="12700">
                  <a:solidFill>
                    <a:schemeClr val="accent4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ïṡļiḑe"/>
            <p:cNvGrpSpPr/>
            <p:nvPr/>
          </p:nvGrpSpPr>
          <p:grpSpPr>
            <a:xfrm>
              <a:off x="3359114" y="2640717"/>
              <a:ext cx="1876011" cy="714451"/>
              <a:chOff x="3209297" y="2917113"/>
              <a:chExt cx="1876011" cy="714451"/>
            </a:xfrm>
          </p:grpSpPr>
          <p:grpSp>
            <p:nvGrpSpPr>
              <p:cNvPr id="44" name="iśḻïďè"/>
              <p:cNvGrpSpPr/>
              <p:nvPr/>
            </p:nvGrpSpPr>
            <p:grpSpPr>
              <a:xfrm>
                <a:off x="3209297" y="2917113"/>
                <a:ext cx="714451" cy="714451"/>
                <a:chOff x="3209297" y="2917113"/>
                <a:chExt cx="714451" cy="714451"/>
              </a:xfrm>
            </p:grpSpPr>
            <p:sp>
              <p:nvSpPr>
                <p:cNvPr id="48" name="î$liḓe"/>
                <p:cNvSpPr/>
                <p:nvPr/>
              </p:nvSpPr>
              <p:spPr>
                <a:xfrm flipH="1">
                  <a:off x="3209297" y="2917113"/>
                  <a:ext cx="714451" cy="71445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49" name="iŝḻîḑé"/>
                <p:cNvGrpSpPr/>
                <p:nvPr/>
              </p:nvGrpSpPr>
              <p:grpSpPr>
                <a:xfrm>
                  <a:off x="3395973" y="3160070"/>
                  <a:ext cx="341094" cy="268729"/>
                  <a:chOff x="1058564" y="1781841"/>
                  <a:chExt cx="649993" cy="512092"/>
                </a:xfrm>
                <a:solidFill>
                  <a:schemeClr val="bg1"/>
                </a:solidFill>
              </p:grpSpPr>
              <p:sp>
                <p:nvSpPr>
                  <p:cNvPr id="51" name="îSlíḍè"/>
                  <p:cNvSpPr/>
                  <p:nvPr/>
                </p:nvSpPr>
                <p:spPr bwMode="auto">
                  <a:xfrm>
                    <a:off x="1058564" y="1823776"/>
                    <a:ext cx="457253" cy="470157"/>
                  </a:xfrm>
                  <a:custGeom>
                    <a:avLst/>
                    <a:gdLst>
                      <a:gd name="T0" fmla="*/ 191 w 240"/>
                      <a:gd name="T1" fmla="*/ 0 h 247"/>
                      <a:gd name="T2" fmla="*/ 49 w 240"/>
                      <a:gd name="T3" fmla="*/ 0 h 247"/>
                      <a:gd name="T4" fmla="*/ 0 w 240"/>
                      <a:gd name="T5" fmla="*/ 49 h 247"/>
                      <a:gd name="T6" fmla="*/ 0 w 240"/>
                      <a:gd name="T7" fmla="*/ 129 h 247"/>
                      <a:gd name="T8" fmla="*/ 49 w 240"/>
                      <a:gd name="T9" fmla="*/ 178 h 247"/>
                      <a:gd name="T10" fmla="*/ 57 w 240"/>
                      <a:gd name="T11" fmla="*/ 178 h 247"/>
                      <a:gd name="T12" fmla="*/ 32 w 240"/>
                      <a:gd name="T13" fmla="*/ 245 h 247"/>
                      <a:gd name="T14" fmla="*/ 121 w 240"/>
                      <a:gd name="T15" fmla="*/ 178 h 247"/>
                      <a:gd name="T16" fmla="*/ 191 w 240"/>
                      <a:gd name="T17" fmla="*/ 178 h 247"/>
                      <a:gd name="T18" fmla="*/ 240 w 240"/>
                      <a:gd name="T19" fmla="*/ 129 h 247"/>
                      <a:gd name="T20" fmla="*/ 240 w 240"/>
                      <a:gd name="T21" fmla="*/ 49 h 247"/>
                      <a:gd name="T22" fmla="*/ 191 w 240"/>
                      <a:gd name="T23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0" h="247">
                        <a:moveTo>
                          <a:pt x="191" y="0"/>
                        </a:move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22" y="0"/>
                          <a:pt x="0" y="22"/>
                          <a:pt x="0" y="49"/>
                        </a:cubicBezTo>
                        <a:cubicBezTo>
                          <a:pt x="0" y="129"/>
                          <a:pt x="0" y="129"/>
                          <a:pt x="0" y="129"/>
                        </a:cubicBezTo>
                        <a:cubicBezTo>
                          <a:pt x="0" y="156"/>
                          <a:pt x="22" y="178"/>
                          <a:pt x="49" y="178"/>
                        </a:cubicBezTo>
                        <a:cubicBezTo>
                          <a:pt x="57" y="178"/>
                          <a:pt x="57" y="178"/>
                          <a:pt x="57" y="178"/>
                        </a:cubicBezTo>
                        <a:cubicBezTo>
                          <a:pt x="49" y="198"/>
                          <a:pt x="31" y="247"/>
                          <a:pt x="32" y="245"/>
                        </a:cubicBezTo>
                        <a:cubicBezTo>
                          <a:pt x="32" y="244"/>
                          <a:pt x="97" y="196"/>
                          <a:pt x="121" y="178"/>
                        </a:cubicBezTo>
                        <a:cubicBezTo>
                          <a:pt x="191" y="178"/>
                          <a:pt x="191" y="178"/>
                          <a:pt x="191" y="178"/>
                        </a:cubicBezTo>
                        <a:cubicBezTo>
                          <a:pt x="218" y="178"/>
                          <a:pt x="240" y="156"/>
                          <a:pt x="240" y="129"/>
                        </a:cubicBezTo>
                        <a:cubicBezTo>
                          <a:pt x="240" y="49"/>
                          <a:pt x="240" y="49"/>
                          <a:pt x="240" y="49"/>
                        </a:cubicBezTo>
                        <a:cubicBezTo>
                          <a:pt x="240" y="22"/>
                          <a:pt x="218" y="0"/>
                          <a:pt x="19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2" name="ïSḷiḑe"/>
                  <p:cNvSpPr/>
                  <p:nvPr/>
                </p:nvSpPr>
                <p:spPr bwMode="auto">
                  <a:xfrm>
                    <a:off x="1378722" y="1781841"/>
                    <a:ext cx="329835" cy="384674"/>
                  </a:xfrm>
                  <a:custGeom>
                    <a:avLst/>
                    <a:gdLst>
                      <a:gd name="T0" fmla="*/ 133 w 173"/>
                      <a:gd name="T1" fmla="*/ 0 h 202"/>
                      <a:gd name="T2" fmla="*/ 18 w 173"/>
                      <a:gd name="T3" fmla="*/ 0 h 202"/>
                      <a:gd name="T4" fmla="*/ 0 w 173"/>
                      <a:gd name="T5" fmla="*/ 5 h 202"/>
                      <a:gd name="T6" fmla="*/ 33 w 173"/>
                      <a:gd name="T7" fmla="*/ 5 h 202"/>
                      <a:gd name="T8" fmla="*/ 89 w 173"/>
                      <a:gd name="T9" fmla="*/ 61 h 202"/>
                      <a:gd name="T10" fmla="*/ 89 w 173"/>
                      <a:gd name="T11" fmla="*/ 151 h 202"/>
                      <a:gd name="T12" fmla="*/ 89 w 173"/>
                      <a:gd name="T13" fmla="*/ 156 h 202"/>
                      <a:gd name="T14" fmla="*/ 148 w 173"/>
                      <a:gd name="T15" fmla="*/ 201 h 202"/>
                      <a:gd name="T16" fmla="*/ 127 w 173"/>
                      <a:gd name="T17" fmla="*/ 145 h 202"/>
                      <a:gd name="T18" fmla="*/ 133 w 173"/>
                      <a:gd name="T19" fmla="*/ 145 h 202"/>
                      <a:gd name="T20" fmla="*/ 173 w 173"/>
                      <a:gd name="T21" fmla="*/ 105 h 202"/>
                      <a:gd name="T22" fmla="*/ 173 w 173"/>
                      <a:gd name="T23" fmla="*/ 41 h 202"/>
                      <a:gd name="T24" fmla="*/ 133 w 173"/>
                      <a:gd name="T25" fmla="*/ 0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3" h="202">
                        <a:moveTo>
                          <a:pt x="133" y="0"/>
                        </a:move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1" y="0"/>
                          <a:pt x="5" y="2"/>
                          <a:pt x="0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64" y="5"/>
                          <a:pt x="89" y="30"/>
                          <a:pt x="89" y="61"/>
                        </a:cubicBezTo>
                        <a:cubicBezTo>
                          <a:pt x="89" y="151"/>
                          <a:pt x="89" y="151"/>
                          <a:pt x="89" y="151"/>
                        </a:cubicBezTo>
                        <a:cubicBezTo>
                          <a:pt x="89" y="153"/>
                          <a:pt x="89" y="154"/>
                          <a:pt x="89" y="156"/>
                        </a:cubicBezTo>
                        <a:cubicBezTo>
                          <a:pt x="113" y="174"/>
                          <a:pt x="148" y="200"/>
                          <a:pt x="148" y="201"/>
                        </a:cubicBezTo>
                        <a:cubicBezTo>
                          <a:pt x="148" y="202"/>
                          <a:pt x="133" y="162"/>
                          <a:pt x="127" y="145"/>
                        </a:cubicBezTo>
                        <a:cubicBezTo>
                          <a:pt x="133" y="145"/>
                          <a:pt x="133" y="145"/>
                          <a:pt x="133" y="145"/>
                        </a:cubicBezTo>
                        <a:cubicBezTo>
                          <a:pt x="155" y="145"/>
                          <a:pt x="173" y="127"/>
                          <a:pt x="173" y="105"/>
                        </a:cubicBezTo>
                        <a:cubicBezTo>
                          <a:pt x="173" y="41"/>
                          <a:pt x="173" y="41"/>
                          <a:pt x="173" y="41"/>
                        </a:cubicBezTo>
                        <a:cubicBezTo>
                          <a:pt x="173" y="18"/>
                          <a:pt x="155" y="0"/>
                          <a:pt x="13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50" name="ïŝlïďè"/>
                <p:cNvSpPr/>
                <p:nvPr/>
              </p:nvSpPr>
              <p:spPr>
                <a:xfrm>
                  <a:off x="3253577" y="2961393"/>
                  <a:ext cx="625891" cy="625891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5" name="îŝľîḋê"/>
              <p:cNvGrpSpPr/>
              <p:nvPr/>
            </p:nvGrpSpPr>
            <p:grpSpPr>
              <a:xfrm>
                <a:off x="3817146" y="3274339"/>
                <a:ext cx="1268162" cy="222914"/>
                <a:chOff x="3817146" y="3274339"/>
                <a:chExt cx="1268162" cy="222914"/>
              </a:xfrm>
            </p:grpSpPr>
            <p:cxnSp>
              <p:nvCxnSpPr>
                <p:cNvPr id="46" name="Straight Connector 113"/>
                <p:cNvCxnSpPr/>
                <p:nvPr/>
              </p:nvCxnSpPr>
              <p:spPr>
                <a:xfrm>
                  <a:off x="3817146" y="3274339"/>
                  <a:ext cx="644679" cy="528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114"/>
                <p:cNvCxnSpPr/>
                <p:nvPr/>
              </p:nvCxnSpPr>
              <p:spPr>
                <a:xfrm>
                  <a:off x="4428719" y="3274867"/>
                  <a:ext cx="656589" cy="222386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îṡļîḋè"/>
            <p:cNvGrpSpPr/>
            <p:nvPr/>
          </p:nvGrpSpPr>
          <p:grpSpPr>
            <a:xfrm>
              <a:off x="3359114" y="3677113"/>
              <a:ext cx="1876004" cy="714451"/>
              <a:chOff x="3209297" y="3953509"/>
              <a:chExt cx="1876004" cy="714451"/>
            </a:xfrm>
          </p:grpSpPr>
          <p:grpSp>
            <p:nvGrpSpPr>
              <p:cNvPr id="34" name="iśḻiḋê"/>
              <p:cNvGrpSpPr/>
              <p:nvPr/>
            </p:nvGrpSpPr>
            <p:grpSpPr>
              <a:xfrm>
                <a:off x="3209297" y="3953509"/>
                <a:ext cx="714451" cy="714451"/>
                <a:chOff x="3209297" y="3953509"/>
                <a:chExt cx="714451" cy="714451"/>
              </a:xfrm>
            </p:grpSpPr>
            <p:sp>
              <p:nvSpPr>
                <p:cNvPr id="38" name="ïśľîḓé"/>
                <p:cNvSpPr/>
                <p:nvPr/>
              </p:nvSpPr>
              <p:spPr>
                <a:xfrm flipH="1">
                  <a:off x="3209297" y="3953509"/>
                  <a:ext cx="714451" cy="71445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9" name="îśḻïḓê"/>
                <p:cNvGrpSpPr/>
                <p:nvPr/>
              </p:nvGrpSpPr>
              <p:grpSpPr>
                <a:xfrm>
                  <a:off x="3403764" y="4186113"/>
                  <a:ext cx="325517" cy="249254"/>
                  <a:chOff x="5552261" y="1554043"/>
                  <a:chExt cx="363359" cy="278229"/>
                </a:xfrm>
                <a:solidFill>
                  <a:schemeClr val="bg1"/>
                </a:solidFill>
              </p:grpSpPr>
              <p:sp>
                <p:nvSpPr>
                  <p:cNvPr id="41" name="íśľïďè"/>
                  <p:cNvSpPr/>
                  <p:nvPr/>
                </p:nvSpPr>
                <p:spPr bwMode="auto">
                  <a:xfrm>
                    <a:off x="5552261" y="1715997"/>
                    <a:ext cx="363359" cy="116275"/>
                  </a:xfrm>
                  <a:custGeom>
                    <a:avLst/>
                    <a:gdLst/>
                    <a:ahLst/>
                    <a:cxnLst>
                      <a:cxn ang="0">
                        <a:pos x="211" y="31"/>
                      </a:cxn>
                      <a:cxn ang="0">
                        <a:pos x="140" y="31"/>
                      </a:cxn>
                      <a:cxn ang="0">
                        <a:pos x="140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0" y="96"/>
                      </a:cxn>
                      <a:cxn ang="0">
                        <a:pos x="2" y="102"/>
                      </a:cxn>
                      <a:cxn ang="0">
                        <a:pos x="4" y="107"/>
                      </a:cxn>
                      <a:cxn ang="0">
                        <a:pos x="9" y="111"/>
                      </a:cxn>
                      <a:cxn ang="0">
                        <a:pos x="17" y="112"/>
                      </a:cxn>
                      <a:cxn ang="0">
                        <a:pos x="334" y="112"/>
                      </a:cxn>
                      <a:cxn ang="0">
                        <a:pos x="334" y="112"/>
                      </a:cxn>
                      <a:cxn ang="0">
                        <a:pos x="341" y="111"/>
                      </a:cxn>
                      <a:cxn ang="0">
                        <a:pos x="347" y="107"/>
                      </a:cxn>
                      <a:cxn ang="0">
                        <a:pos x="350" y="102"/>
                      </a:cxn>
                      <a:cxn ang="0">
                        <a:pos x="350" y="96"/>
                      </a:cxn>
                      <a:cxn ang="0">
                        <a:pos x="350" y="0"/>
                      </a:cxn>
                      <a:cxn ang="0">
                        <a:pos x="211" y="0"/>
                      </a:cxn>
                      <a:cxn ang="0">
                        <a:pos x="211" y="31"/>
                      </a:cxn>
                    </a:cxnLst>
                    <a:rect l="0" t="0" r="r" b="b"/>
                    <a:pathLst>
                      <a:path w="350" h="112">
                        <a:moveTo>
                          <a:pt x="211" y="31"/>
                        </a:moveTo>
                        <a:lnTo>
                          <a:pt x="140" y="31"/>
                        </a:lnTo>
                        <a:lnTo>
                          <a:pt x="140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0" y="96"/>
                        </a:lnTo>
                        <a:lnTo>
                          <a:pt x="2" y="102"/>
                        </a:lnTo>
                        <a:lnTo>
                          <a:pt x="4" y="107"/>
                        </a:lnTo>
                        <a:lnTo>
                          <a:pt x="9" y="111"/>
                        </a:lnTo>
                        <a:lnTo>
                          <a:pt x="17" y="112"/>
                        </a:lnTo>
                        <a:lnTo>
                          <a:pt x="334" y="112"/>
                        </a:lnTo>
                        <a:lnTo>
                          <a:pt x="334" y="112"/>
                        </a:lnTo>
                        <a:lnTo>
                          <a:pt x="341" y="111"/>
                        </a:lnTo>
                        <a:lnTo>
                          <a:pt x="347" y="107"/>
                        </a:lnTo>
                        <a:lnTo>
                          <a:pt x="350" y="102"/>
                        </a:lnTo>
                        <a:lnTo>
                          <a:pt x="350" y="96"/>
                        </a:lnTo>
                        <a:lnTo>
                          <a:pt x="350" y="0"/>
                        </a:lnTo>
                        <a:lnTo>
                          <a:pt x="211" y="0"/>
                        </a:lnTo>
                        <a:lnTo>
                          <a:pt x="211" y="3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2" name="iṥlíḓé"/>
                  <p:cNvSpPr/>
                  <p:nvPr/>
                </p:nvSpPr>
                <p:spPr bwMode="auto">
                  <a:xfrm>
                    <a:off x="5552261" y="1554043"/>
                    <a:ext cx="363359" cy="137038"/>
                  </a:xfrm>
                  <a:custGeom>
                    <a:avLst/>
                    <a:gdLst/>
                    <a:ahLst/>
                    <a:cxnLst>
                      <a:cxn ang="0">
                        <a:pos x="334" y="42"/>
                      </a:cxn>
                      <a:cxn ang="0">
                        <a:pos x="225" y="42"/>
                      </a:cxn>
                      <a:cxn ang="0">
                        <a:pos x="225" y="42"/>
                      </a:cxn>
                      <a:cxn ang="0">
                        <a:pos x="225" y="5"/>
                      </a:cxn>
                      <a:cxn ang="0">
                        <a:pos x="225" y="5"/>
                      </a:cxn>
                      <a:cxn ang="0">
                        <a:pos x="225" y="2"/>
                      </a:cxn>
                      <a:cxn ang="0">
                        <a:pos x="223" y="0"/>
                      </a:cxn>
                      <a:cxn ang="0">
                        <a:pos x="222" y="0"/>
                      </a:cxn>
                      <a:cxn ang="0">
                        <a:pos x="120" y="0"/>
                      </a:cxn>
                      <a:cxn ang="0">
                        <a:pos x="120" y="0"/>
                      </a:cxn>
                      <a:cxn ang="0">
                        <a:pos x="118" y="2"/>
                      </a:cxn>
                      <a:cxn ang="0">
                        <a:pos x="116" y="4"/>
                      </a:cxn>
                      <a:cxn ang="0">
                        <a:pos x="115" y="5"/>
                      </a:cxn>
                      <a:cxn ang="0">
                        <a:pos x="115" y="5"/>
                      </a:cxn>
                      <a:cxn ang="0">
                        <a:pos x="115" y="42"/>
                      </a:cxn>
                      <a:cxn ang="0">
                        <a:pos x="17" y="42"/>
                      </a:cxn>
                      <a:cxn ang="0">
                        <a:pos x="17" y="42"/>
                      </a:cxn>
                      <a:cxn ang="0">
                        <a:pos x="9" y="42"/>
                      </a:cxn>
                      <a:cxn ang="0">
                        <a:pos x="4" y="45"/>
                      </a:cxn>
                      <a:cxn ang="0">
                        <a:pos x="2" y="51"/>
                      </a:cxn>
                      <a:cxn ang="0">
                        <a:pos x="0" y="58"/>
                      </a:cxn>
                      <a:cxn ang="0">
                        <a:pos x="0" y="130"/>
                      </a:cxn>
                      <a:cxn ang="0">
                        <a:pos x="350" y="130"/>
                      </a:cxn>
                      <a:cxn ang="0">
                        <a:pos x="350" y="58"/>
                      </a:cxn>
                      <a:cxn ang="0">
                        <a:pos x="350" y="58"/>
                      </a:cxn>
                      <a:cxn ang="0">
                        <a:pos x="350" y="51"/>
                      </a:cxn>
                      <a:cxn ang="0">
                        <a:pos x="347" y="45"/>
                      </a:cxn>
                      <a:cxn ang="0">
                        <a:pos x="341" y="42"/>
                      </a:cxn>
                      <a:cxn ang="0">
                        <a:pos x="334" y="42"/>
                      </a:cxn>
                      <a:cxn ang="0">
                        <a:pos x="334" y="42"/>
                      </a:cxn>
                      <a:cxn ang="0">
                        <a:pos x="133" y="42"/>
                      </a:cxn>
                      <a:cxn ang="0">
                        <a:pos x="133" y="13"/>
                      </a:cxn>
                      <a:cxn ang="0">
                        <a:pos x="209" y="13"/>
                      </a:cxn>
                      <a:cxn ang="0">
                        <a:pos x="209" y="42"/>
                      </a:cxn>
                      <a:cxn ang="0">
                        <a:pos x="133" y="42"/>
                      </a:cxn>
                    </a:cxnLst>
                    <a:rect l="0" t="0" r="r" b="b"/>
                    <a:pathLst>
                      <a:path w="350" h="130">
                        <a:moveTo>
                          <a:pt x="334" y="42"/>
                        </a:moveTo>
                        <a:lnTo>
                          <a:pt x="225" y="42"/>
                        </a:lnTo>
                        <a:lnTo>
                          <a:pt x="225" y="42"/>
                        </a:lnTo>
                        <a:lnTo>
                          <a:pt x="225" y="5"/>
                        </a:lnTo>
                        <a:lnTo>
                          <a:pt x="225" y="5"/>
                        </a:lnTo>
                        <a:lnTo>
                          <a:pt x="225" y="2"/>
                        </a:lnTo>
                        <a:lnTo>
                          <a:pt x="223" y="0"/>
                        </a:lnTo>
                        <a:lnTo>
                          <a:pt x="222" y="0"/>
                        </a:lnTo>
                        <a:lnTo>
                          <a:pt x="120" y="0"/>
                        </a:lnTo>
                        <a:lnTo>
                          <a:pt x="120" y="0"/>
                        </a:lnTo>
                        <a:lnTo>
                          <a:pt x="118" y="2"/>
                        </a:lnTo>
                        <a:lnTo>
                          <a:pt x="116" y="4"/>
                        </a:lnTo>
                        <a:lnTo>
                          <a:pt x="115" y="5"/>
                        </a:lnTo>
                        <a:lnTo>
                          <a:pt x="115" y="5"/>
                        </a:lnTo>
                        <a:lnTo>
                          <a:pt x="115" y="42"/>
                        </a:lnTo>
                        <a:lnTo>
                          <a:pt x="17" y="42"/>
                        </a:lnTo>
                        <a:lnTo>
                          <a:pt x="17" y="42"/>
                        </a:lnTo>
                        <a:lnTo>
                          <a:pt x="9" y="42"/>
                        </a:lnTo>
                        <a:lnTo>
                          <a:pt x="4" y="45"/>
                        </a:lnTo>
                        <a:lnTo>
                          <a:pt x="2" y="51"/>
                        </a:lnTo>
                        <a:lnTo>
                          <a:pt x="0" y="58"/>
                        </a:lnTo>
                        <a:lnTo>
                          <a:pt x="0" y="130"/>
                        </a:lnTo>
                        <a:lnTo>
                          <a:pt x="350" y="130"/>
                        </a:lnTo>
                        <a:lnTo>
                          <a:pt x="350" y="58"/>
                        </a:lnTo>
                        <a:lnTo>
                          <a:pt x="350" y="58"/>
                        </a:lnTo>
                        <a:lnTo>
                          <a:pt x="350" y="51"/>
                        </a:lnTo>
                        <a:lnTo>
                          <a:pt x="347" y="45"/>
                        </a:lnTo>
                        <a:lnTo>
                          <a:pt x="341" y="42"/>
                        </a:lnTo>
                        <a:lnTo>
                          <a:pt x="334" y="42"/>
                        </a:lnTo>
                        <a:lnTo>
                          <a:pt x="334" y="42"/>
                        </a:lnTo>
                        <a:close/>
                        <a:moveTo>
                          <a:pt x="133" y="42"/>
                        </a:moveTo>
                        <a:lnTo>
                          <a:pt x="133" y="13"/>
                        </a:lnTo>
                        <a:lnTo>
                          <a:pt x="209" y="13"/>
                        </a:lnTo>
                        <a:lnTo>
                          <a:pt x="209" y="42"/>
                        </a:lnTo>
                        <a:lnTo>
                          <a:pt x="133" y="4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3" name="ïṣļiḋê"/>
                  <p:cNvSpPr/>
                  <p:nvPr/>
                </p:nvSpPr>
                <p:spPr bwMode="auto">
                  <a:xfrm>
                    <a:off x="5710062" y="1715997"/>
                    <a:ext cx="45679" cy="1868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40" name="ïṣlïḍê"/>
                <p:cNvSpPr/>
                <p:nvPr/>
              </p:nvSpPr>
              <p:spPr>
                <a:xfrm>
                  <a:off x="3253577" y="3997789"/>
                  <a:ext cx="625891" cy="625891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íŝḻiďê"/>
              <p:cNvGrpSpPr/>
              <p:nvPr/>
            </p:nvGrpSpPr>
            <p:grpSpPr>
              <a:xfrm>
                <a:off x="3817148" y="4088746"/>
                <a:ext cx="1268153" cy="222386"/>
                <a:chOff x="3817148" y="4088746"/>
                <a:chExt cx="1268153" cy="222386"/>
              </a:xfrm>
            </p:grpSpPr>
            <p:cxnSp>
              <p:nvCxnSpPr>
                <p:cNvPr id="36" name="Straight Connector 123"/>
                <p:cNvCxnSpPr/>
                <p:nvPr/>
              </p:nvCxnSpPr>
              <p:spPr>
                <a:xfrm>
                  <a:off x="3817148" y="4310735"/>
                  <a:ext cx="644676" cy="397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124"/>
                <p:cNvCxnSpPr/>
                <p:nvPr/>
              </p:nvCxnSpPr>
              <p:spPr>
                <a:xfrm flipV="1">
                  <a:off x="4428713" y="4088746"/>
                  <a:ext cx="656588" cy="222386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ïšliḋè"/>
            <p:cNvSpPr/>
            <p:nvPr/>
          </p:nvSpPr>
          <p:spPr>
            <a:xfrm>
              <a:off x="5193240" y="2445926"/>
              <a:ext cx="2172447" cy="217244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 anchorCtr="1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标题文本</a:t>
              </a:r>
              <a:br>
                <a:rPr lang="zh-CN" altLang="en-US" b="1">
                  <a:solidFill>
                    <a:schemeClr val="bg1"/>
                  </a:solidFill>
                </a:rPr>
              </a:br>
              <a:r>
                <a:rPr lang="zh-CN" altLang="en-US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1" name="îşlîḋe"/>
            <p:cNvSpPr/>
            <p:nvPr/>
          </p:nvSpPr>
          <p:spPr>
            <a:xfrm>
              <a:off x="5326256" y="2578942"/>
              <a:ext cx="1906414" cy="190641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îṩļíďé"/>
            <p:cNvGrpSpPr/>
            <p:nvPr/>
          </p:nvGrpSpPr>
          <p:grpSpPr>
            <a:xfrm>
              <a:off x="5727994" y="2855364"/>
              <a:ext cx="1005896" cy="663894"/>
              <a:chOff x="2141517" y="2373325"/>
              <a:chExt cx="476251" cy="314325"/>
            </a:xfrm>
            <a:solidFill>
              <a:schemeClr val="bg1"/>
            </a:solidFill>
          </p:grpSpPr>
          <p:sp>
            <p:nvSpPr>
              <p:cNvPr id="25" name="ïš1íde"/>
              <p:cNvSpPr/>
              <p:nvPr/>
            </p:nvSpPr>
            <p:spPr bwMode="auto">
              <a:xfrm>
                <a:off x="2200255" y="2678125"/>
                <a:ext cx="387350" cy="95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ṡḻîďè"/>
              <p:cNvSpPr/>
              <p:nvPr/>
            </p:nvSpPr>
            <p:spPr bwMode="auto">
              <a:xfrm>
                <a:off x="2517755" y="2468575"/>
                <a:ext cx="69850" cy="2095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ṣḻîḑe"/>
              <p:cNvSpPr/>
              <p:nvPr/>
            </p:nvSpPr>
            <p:spPr bwMode="auto">
              <a:xfrm>
                <a:off x="2438380" y="2547950"/>
                <a:ext cx="69850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ṡḻíde"/>
              <p:cNvSpPr/>
              <p:nvPr/>
            </p:nvSpPr>
            <p:spPr bwMode="auto">
              <a:xfrm>
                <a:off x="2359005" y="2592400"/>
                <a:ext cx="69850" cy="857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şlïďê"/>
              <p:cNvSpPr/>
              <p:nvPr/>
            </p:nvSpPr>
            <p:spPr bwMode="auto">
              <a:xfrm>
                <a:off x="2279630" y="2551125"/>
                <a:ext cx="69850" cy="1270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ṩľídè"/>
              <p:cNvSpPr/>
              <p:nvPr/>
            </p:nvSpPr>
            <p:spPr bwMode="auto">
              <a:xfrm>
                <a:off x="2200255" y="2587637"/>
                <a:ext cx="68263" cy="904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ṩľide"/>
              <p:cNvSpPr/>
              <p:nvPr/>
            </p:nvSpPr>
            <p:spPr bwMode="auto">
              <a:xfrm>
                <a:off x="2141517" y="2559062"/>
                <a:ext cx="36513" cy="381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7"/>
                  </a:cxn>
                  <a:cxn ang="0">
                    <a:pos x="42" y="10"/>
                  </a:cxn>
                  <a:cxn ang="0">
                    <a:pos x="45" y="15"/>
                  </a:cxn>
                  <a:cxn ang="0">
                    <a:pos x="46" y="18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46" y="28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0" y="39"/>
                  </a:cxn>
                  <a:cxn ang="0">
                    <a:pos x="36" y="43"/>
                  </a:cxn>
                  <a:cxn ang="0">
                    <a:pos x="32" y="44"/>
                  </a:cxn>
                  <a:cxn ang="0">
                    <a:pos x="27" y="45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1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6" h="47">
                    <a:moveTo>
                      <a:pt x="22" y="0"/>
                    </a:moveTo>
                    <a:lnTo>
                      <a:pt x="22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0" y="39"/>
                    </a:lnTo>
                    <a:lnTo>
                      <a:pt x="36" y="43"/>
                    </a:lnTo>
                    <a:lnTo>
                      <a:pt x="32" y="44"/>
                    </a:lnTo>
                    <a:lnTo>
                      <a:pt x="27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ś1ïḋé"/>
              <p:cNvSpPr/>
              <p:nvPr/>
            </p:nvSpPr>
            <p:spPr bwMode="auto">
              <a:xfrm>
                <a:off x="2568555" y="2373325"/>
                <a:ext cx="49213" cy="47625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1"/>
                  </a:cxn>
                  <a:cxn ang="0">
                    <a:pos x="22" y="29"/>
                  </a:cxn>
                  <a:cxn ang="0">
                    <a:pos x="43" y="59"/>
                  </a:cxn>
                  <a:cxn ang="0">
                    <a:pos x="62" y="0"/>
                  </a:cxn>
                </a:cxnLst>
                <a:rect l="0" t="0" r="r" b="b"/>
                <a:pathLst>
                  <a:path w="62" h="59">
                    <a:moveTo>
                      <a:pt x="62" y="0"/>
                    </a:moveTo>
                    <a:lnTo>
                      <a:pt x="0" y="1"/>
                    </a:lnTo>
                    <a:lnTo>
                      <a:pt x="22" y="29"/>
                    </a:lnTo>
                    <a:lnTo>
                      <a:pt x="43" y="59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şľiďê"/>
              <p:cNvSpPr/>
              <p:nvPr/>
            </p:nvSpPr>
            <p:spPr bwMode="auto">
              <a:xfrm>
                <a:off x="2176442" y="2397137"/>
                <a:ext cx="404813" cy="169863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76" y="73"/>
                  </a:cxn>
                  <a:cxn ang="0">
                    <a:pos x="182" y="70"/>
                  </a:cxn>
                  <a:cxn ang="0">
                    <a:pos x="186" y="75"/>
                  </a:cxn>
                  <a:cxn ang="0">
                    <a:pos x="270" y="174"/>
                  </a:cxn>
                  <a:cxn ang="0">
                    <a:pos x="502" y="0"/>
                  </a:cxn>
                  <a:cxn ang="0">
                    <a:pos x="507" y="7"/>
                  </a:cxn>
                  <a:cxn ang="0">
                    <a:pos x="511" y="12"/>
                  </a:cxn>
                  <a:cxn ang="0">
                    <a:pos x="274" y="190"/>
                  </a:cxn>
                  <a:cxn ang="0">
                    <a:pos x="268" y="193"/>
                  </a:cxn>
                  <a:cxn ang="0">
                    <a:pos x="263" y="188"/>
                  </a:cxn>
                  <a:cxn ang="0">
                    <a:pos x="180" y="89"/>
                  </a:cxn>
                  <a:cxn ang="0">
                    <a:pos x="9" y="216"/>
                  </a:cxn>
                  <a:cxn ang="0">
                    <a:pos x="9" y="216"/>
                  </a:cxn>
                  <a:cxn ang="0">
                    <a:pos x="5" y="209"/>
                  </a:cxn>
                  <a:cxn ang="0">
                    <a:pos x="0" y="204"/>
                  </a:cxn>
                  <a:cxn ang="0">
                    <a:pos x="0" y="204"/>
                  </a:cxn>
                </a:cxnLst>
                <a:rect l="0" t="0" r="r" b="b"/>
                <a:pathLst>
                  <a:path w="511" h="216">
                    <a:moveTo>
                      <a:pt x="0" y="204"/>
                    </a:moveTo>
                    <a:lnTo>
                      <a:pt x="176" y="73"/>
                    </a:lnTo>
                    <a:lnTo>
                      <a:pt x="182" y="70"/>
                    </a:lnTo>
                    <a:lnTo>
                      <a:pt x="186" y="75"/>
                    </a:lnTo>
                    <a:lnTo>
                      <a:pt x="270" y="174"/>
                    </a:lnTo>
                    <a:lnTo>
                      <a:pt x="502" y="0"/>
                    </a:lnTo>
                    <a:lnTo>
                      <a:pt x="507" y="7"/>
                    </a:lnTo>
                    <a:lnTo>
                      <a:pt x="511" y="12"/>
                    </a:lnTo>
                    <a:lnTo>
                      <a:pt x="274" y="190"/>
                    </a:lnTo>
                    <a:lnTo>
                      <a:pt x="268" y="193"/>
                    </a:lnTo>
                    <a:lnTo>
                      <a:pt x="263" y="188"/>
                    </a:lnTo>
                    <a:lnTo>
                      <a:pt x="180" y="89"/>
                    </a:lnTo>
                    <a:lnTo>
                      <a:pt x="9" y="216"/>
                    </a:lnTo>
                    <a:lnTo>
                      <a:pt x="9" y="216"/>
                    </a:lnTo>
                    <a:lnTo>
                      <a:pt x="5" y="209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îṡ1îḑe"/>
            <p:cNvGrpSpPr/>
            <p:nvPr/>
          </p:nvGrpSpPr>
          <p:grpSpPr>
            <a:xfrm>
              <a:off x="719320" y="1569749"/>
              <a:ext cx="2707556" cy="616329"/>
              <a:chOff x="7813596" y="2156753"/>
              <a:chExt cx="2707556" cy="616329"/>
            </a:xfrm>
          </p:grpSpPr>
          <p:sp>
            <p:nvSpPr>
              <p:cNvPr id="23" name="íṥḷïḍe"/>
              <p:cNvSpPr/>
              <p:nvPr/>
            </p:nvSpPr>
            <p:spPr>
              <a:xfrm>
                <a:off x="7813596" y="2249108"/>
                <a:ext cx="2639795" cy="523974"/>
              </a:xfrm>
              <a:prstGeom prst="rect">
                <a:avLst/>
              </a:prstGeom>
            </p:spPr>
            <p:txBody>
              <a:bodyPr wrap="square" rIns="21600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4" name="ïşľidè"/>
              <p:cNvSpPr txBox="1"/>
              <p:nvPr/>
            </p:nvSpPr>
            <p:spPr>
              <a:xfrm>
                <a:off x="9133492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Autofit/>
              </a:bodyPr>
              <a:lstStyle/>
              <a:p>
                <a:pPr algn="r"/>
                <a:r>
                  <a:rPr lang="zh-CN" altLang="en-US" sz="1600" dirty="0">
                    <a:solidFill>
                      <a:schemeClr val="accent1">
                        <a:lumMod val="100000"/>
                      </a:schemeClr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4" name="îṡḻíḓé"/>
            <p:cNvGrpSpPr/>
            <p:nvPr/>
          </p:nvGrpSpPr>
          <p:grpSpPr>
            <a:xfrm>
              <a:off x="719320" y="2610206"/>
              <a:ext cx="2707556" cy="616329"/>
              <a:chOff x="7813596" y="2156753"/>
              <a:chExt cx="2707556" cy="616329"/>
            </a:xfrm>
          </p:grpSpPr>
          <p:sp>
            <p:nvSpPr>
              <p:cNvPr id="21" name="ïśľíḓe"/>
              <p:cNvSpPr/>
              <p:nvPr/>
            </p:nvSpPr>
            <p:spPr>
              <a:xfrm>
                <a:off x="7813596" y="2249108"/>
                <a:ext cx="2639795" cy="523974"/>
              </a:xfrm>
              <a:prstGeom prst="rect">
                <a:avLst/>
              </a:prstGeom>
            </p:spPr>
            <p:txBody>
              <a:bodyPr wrap="square" rIns="21600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2" name="îṩlïḍê"/>
              <p:cNvSpPr txBox="1"/>
              <p:nvPr/>
            </p:nvSpPr>
            <p:spPr>
              <a:xfrm>
                <a:off x="9133492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Autofit/>
              </a:bodyPr>
              <a:lstStyle/>
              <a:p>
                <a:pPr algn="r"/>
                <a:r>
                  <a:rPr lang="zh-CN" altLang="en-US" sz="1600">
                    <a:solidFill>
                      <a:schemeClr val="accent2">
                        <a:lumMod val="100000"/>
                      </a:schemeClr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5" name="ísľiďè"/>
            <p:cNvGrpSpPr/>
            <p:nvPr/>
          </p:nvGrpSpPr>
          <p:grpSpPr>
            <a:xfrm>
              <a:off x="719320" y="3618318"/>
              <a:ext cx="2707556" cy="616329"/>
              <a:chOff x="7813596" y="2156753"/>
              <a:chExt cx="2707556" cy="616329"/>
            </a:xfrm>
          </p:grpSpPr>
          <p:sp>
            <p:nvSpPr>
              <p:cNvPr id="19" name="iSļîḍê"/>
              <p:cNvSpPr/>
              <p:nvPr/>
            </p:nvSpPr>
            <p:spPr>
              <a:xfrm>
                <a:off x="7813596" y="2249108"/>
                <a:ext cx="2639795" cy="523974"/>
              </a:xfrm>
              <a:prstGeom prst="rect">
                <a:avLst/>
              </a:prstGeom>
            </p:spPr>
            <p:txBody>
              <a:bodyPr wrap="square" rIns="21600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0" name="íśľîdé"/>
              <p:cNvSpPr txBox="1"/>
              <p:nvPr/>
            </p:nvSpPr>
            <p:spPr>
              <a:xfrm>
                <a:off x="9133492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Autofit/>
              </a:bodyPr>
              <a:lstStyle/>
              <a:p>
                <a:pPr algn="r"/>
                <a:r>
                  <a:rPr lang="zh-CN" altLang="en-US" sz="1600">
                    <a:solidFill>
                      <a:schemeClr val="accent3">
                        <a:lumMod val="100000"/>
                      </a:schemeClr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6" name="ïṣ1íḋé"/>
            <p:cNvGrpSpPr/>
            <p:nvPr/>
          </p:nvGrpSpPr>
          <p:grpSpPr>
            <a:xfrm>
              <a:off x="719320" y="4666093"/>
              <a:ext cx="2707556" cy="616329"/>
              <a:chOff x="7813596" y="2156753"/>
              <a:chExt cx="2707556" cy="616329"/>
            </a:xfrm>
          </p:grpSpPr>
          <p:sp>
            <p:nvSpPr>
              <p:cNvPr id="17" name="îš1íḋe"/>
              <p:cNvSpPr/>
              <p:nvPr/>
            </p:nvSpPr>
            <p:spPr>
              <a:xfrm>
                <a:off x="7813596" y="2249108"/>
                <a:ext cx="2639795" cy="523974"/>
              </a:xfrm>
              <a:prstGeom prst="rect">
                <a:avLst/>
              </a:prstGeom>
            </p:spPr>
            <p:txBody>
              <a:bodyPr wrap="square" rIns="21600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8" name="îş1îḋe"/>
              <p:cNvSpPr txBox="1"/>
              <p:nvPr/>
            </p:nvSpPr>
            <p:spPr>
              <a:xfrm>
                <a:off x="9133492" y="2156753"/>
                <a:ext cx="1387660" cy="307777"/>
              </a:xfrm>
              <a:prstGeom prst="rect">
                <a:avLst/>
              </a:prstGeom>
              <a:noFill/>
            </p:spPr>
            <p:txBody>
              <a:bodyPr wrap="none" rIns="216000" anchor="b" anchorCtr="0">
                <a:noAutofit/>
              </a:bodyPr>
              <a:lstStyle/>
              <a:p>
                <a:pPr algn="r"/>
                <a:r>
                  <a:rPr lang="zh-CN" altLang="en-US" sz="1600">
                    <a:solidFill>
                      <a:schemeClr val="accent4">
                        <a:lumMod val="100000"/>
                      </a:schemeClr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</p:grpSp>
      <p:sp>
        <p:nvSpPr>
          <p:cNvPr id="145" name="TextBox 144"/>
          <p:cNvSpPr txBox="1"/>
          <p:nvPr/>
        </p:nvSpPr>
        <p:spPr>
          <a:xfrm>
            <a:off x="107504" y="411510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d64cc5d-ec45-4fc4-ac94-f11d01d938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57482" y="970347"/>
            <a:ext cx="5798190" cy="3380287"/>
            <a:chOff x="2743309" y="1293796"/>
            <a:chExt cx="7730920" cy="4507049"/>
          </a:xfrm>
        </p:grpSpPr>
        <p:cxnSp>
          <p:nvCxnSpPr>
            <p:cNvPr id="4" name="直接连接符 3"/>
            <p:cNvCxnSpPr>
              <a:endCxn id="27" idx="9"/>
            </p:cNvCxnSpPr>
            <p:nvPr/>
          </p:nvCxnSpPr>
          <p:spPr>
            <a:xfrm flipV="1">
              <a:off x="3611274" y="1587287"/>
              <a:ext cx="3380809" cy="3202602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iṥḻídè"/>
            <p:cNvGrpSpPr/>
            <p:nvPr/>
          </p:nvGrpSpPr>
          <p:grpSpPr>
            <a:xfrm>
              <a:off x="5425200" y="2394015"/>
              <a:ext cx="648072" cy="648072"/>
              <a:chOff x="5675954" y="2249137"/>
              <a:chExt cx="648072" cy="648072"/>
            </a:xfrm>
          </p:grpSpPr>
          <p:sp>
            <p:nvSpPr>
              <p:cNvPr id="32" name="ïṡľîdê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ṧľiḍê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îṣlidê"/>
            <p:cNvGrpSpPr/>
            <p:nvPr/>
          </p:nvGrpSpPr>
          <p:grpSpPr>
            <a:xfrm>
              <a:off x="4368428" y="3474136"/>
              <a:ext cx="648072" cy="648072"/>
              <a:chOff x="4792557" y="2249137"/>
              <a:chExt cx="648072" cy="648072"/>
            </a:xfrm>
          </p:grpSpPr>
          <p:sp>
            <p:nvSpPr>
              <p:cNvPr id="30" name="îSḷîḍè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şḻíḓê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îsḻîḓe"/>
            <p:cNvGrpSpPr/>
            <p:nvPr/>
          </p:nvGrpSpPr>
          <p:grpSpPr>
            <a:xfrm>
              <a:off x="3227722" y="4554257"/>
              <a:ext cx="648072" cy="648072"/>
              <a:chOff x="3909160" y="2249137"/>
              <a:chExt cx="648072" cy="648072"/>
            </a:xfrm>
          </p:grpSpPr>
          <p:sp>
            <p:nvSpPr>
              <p:cNvPr id="28" name="íṣļiḍè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$lîḓe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íṣļiḋê"/>
            <p:cNvGrpSpPr/>
            <p:nvPr/>
          </p:nvGrpSpPr>
          <p:grpSpPr>
            <a:xfrm>
              <a:off x="6593633" y="1293796"/>
              <a:ext cx="648072" cy="648072"/>
              <a:chOff x="6559351" y="2249137"/>
              <a:chExt cx="648072" cy="648072"/>
            </a:xfrm>
          </p:grpSpPr>
          <p:sp>
            <p:nvSpPr>
              <p:cNvPr id="26" name="îSliḑê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ṡḷîḍê"/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9" name="直接连接符 8"/>
            <p:cNvCxnSpPr>
              <a:stCxn id="12" idx="0"/>
            </p:cNvCxnSpPr>
            <p:nvPr/>
          </p:nvCxnSpPr>
          <p:spPr>
            <a:xfrm flipH="1" flipV="1">
              <a:off x="3716324" y="1700502"/>
              <a:ext cx="335959" cy="261814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endCxn id="11" idx="2"/>
            </p:cNvCxnSpPr>
            <p:nvPr/>
          </p:nvCxnSpPr>
          <p:spPr>
            <a:xfrm>
              <a:off x="2743309" y="2089945"/>
              <a:ext cx="3632042" cy="437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î$lîḍe"/>
            <p:cNvSpPr/>
            <p:nvPr/>
          </p:nvSpPr>
          <p:spPr>
            <a:xfrm>
              <a:off x="6375351" y="2094713"/>
              <a:ext cx="78028" cy="7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ṩļîdè"/>
            <p:cNvSpPr/>
            <p:nvPr/>
          </p:nvSpPr>
          <p:spPr>
            <a:xfrm>
              <a:off x="4013269" y="4318649"/>
              <a:ext cx="78028" cy="7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ŝľiḍe"/>
            <p:cNvSpPr/>
            <p:nvPr/>
          </p:nvSpPr>
          <p:spPr>
            <a:xfrm>
              <a:off x="3288308" y="1941868"/>
              <a:ext cx="1080120" cy="341678"/>
            </a:xfrm>
            <a:prstGeom prst="roundRect">
              <a:avLst>
                <a:gd name="adj" fmla="val 136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zh-CN" altLang="en-US"/>
                <a:t>关键词</a:t>
              </a:r>
            </a:p>
          </p:txBody>
        </p:sp>
        <p:grpSp>
          <p:nvGrpSpPr>
            <p:cNvPr id="14" name="ï$liḋé"/>
            <p:cNvGrpSpPr/>
            <p:nvPr/>
          </p:nvGrpSpPr>
          <p:grpSpPr>
            <a:xfrm>
              <a:off x="7896200" y="1487188"/>
              <a:ext cx="2578029" cy="842617"/>
              <a:chOff x="8662573" y="1518902"/>
              <a:chExt cx="2578029" cy="842617"/>
            </a:xfrm>
          </p:grpSpPr>
          <p:sp>
            <p:nvSpPr>
              <p:cNvPr id="24" name="î$ľîďè"/>
              <p:cNvSpPr txBox="1"/>
              <p:nvPr/>
            </p:nvSpPr>
            <p:spPr>
              <a:xfrm>
                <a:off x="8662573" y="1636511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  <p:sp>
            <p:nvSpPr>
              <p:cNvPr id="25" name="ïšľiḋè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>
                    <a:solidFill>
                      <a:schemeClr val="accent3"/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5" name="ï$ļíḑè"/>
            <p:cNvGrpSpPr/>
            <p:nvPr/>
          </p:nvGrpSpPr>
          <p:grpSpPr>
            <a:xfrm>
              <a:off x="5644939" y="3801214"/>
              <a:ext cx="2578029" cy="842617"/>
              <a:chOff x="8662573" y="1518902"/>
              <a:chExt cx="2578029" cy="842617"/>
            </a:xfrm>
          </p:grpSpPr>
          <p:sp>
            <p:nvSpPr>
              <p:cNvPr id="22" name="iṧlîḓe"/>
              <p:cNvSpPr txBox="1"/>
              <p:nvPr/>
            </p:nvSpPr>
            <p:spPr>
              <a:xfrm>
                <a:off x="8662573" y="1636511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23" name="iSḷïď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6" name="ïsḻîdè"/>
            <p:cNvGrpSpPr/>
            <p:nvPr/>
          </p:nvGrpSpPr>
          <p:grpSpPr>
            <a:xfrm>
              <a:off x="6784119" y="2644201"/>
              <a:ext cx="2578029" cy="842617"/>
              <a:chOff x="8662573" y="1518902"/>
              <a:chExt cx="2578029" cy="842617"/>
            </a:xfrm>
          </p:grpSpPr>
          <p:sp>
            <p:nvSpPr>
              <p:cNvPr id="20" name="ísḻïďê"/>
              <p:cNvSpPr txBox="1"/>
              <p:nvPr/>
            </p:nvSpPr>
            <p:spPr>
              <a:xfrm>
                <a:off x="8662573" y="1636511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21" name="íSḻîd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>
                    <a:solidFill>
                      <a:schemeClr val="accent4"/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  <p:grpSp>
          <p:nvGrpSpPr>
            <p:cNvPr id="17" name="ïśḷíḍé"/>
            <p:cNvGrpSpPr/>
            <p:nvPr/>
          </p:nvGrpSpPr>
          <p:grpSpPr>
            <a:xfrm>
              <a:off x="4490109" y="4958228"/>
              <a:ext cx="2578029" cy="842617"/>
              <a:chOff x="8662573" y="1518902"/>
              <a:chExt cx="2578029" cy="842617"/>
            </a:xfrm>
          </p:grpSpPr>
          <p:sp>
            <p:nvSpPr>
              <p:cNvPr id="18" name="íşlïḓé"/>
              <p:cNvSpPr txBox="1"/>
              <p:nvPr/>
            </p:nvSpPr>
            <p:spPr>
              <a:xfrm>
                <a:off x="8662573" y="1636511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19" name="ïṩlíḍè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>
                    <a:solidFill>
                      <a:schemeClr val="accent2"/>
                    </a:solidFill>
                    <a:latin typeface="+mj-ea"/>
                    <a:ea typeface="+mj-ea"/>
                  </a:rPr>
                  <a:t>标题文本预设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107504" y="411510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/>
          <p:cNvSpPr/>
          <p:nvPr/>
        </p:nvSpPr>
        <p:spPr bwMode="auto">
          <a:xfrm rot="16200000">
            <a:off x="2912339" y="429060"/>
            <a:ext cx="3806681" cy="5057635"/>
          </a:xfrm>
          <a:custGeom>
            <a:avLst/>
            <a:gdLst>
              <a:gd name="T0" fmla="*/ 1443 w 1611"/>
              <a:gd name="T1" fmla="*/ 0 h 2140"/>
              <a:gd name="T2" fmla="*/ 1443 w 1611"/>
              <a:gd name="T3" fmla="*/ 1333 h 2140"/>
              <a:gd name="T4" fmla="*/ 805 w 1611"/>
              <a:gd name="T5" fmla="*/ 1973 h 2140"/>
              <a:gd name="T6" fmla="*/ 166 w 1611"/>
              <a:gd name="T7" fmla="*/ 1336 h 2140"/>
              <a:gd name="T8" fmla="*/ 0 w 1611"/>
              <a:gd name="T9" fmla="*/ 1336 h 2140"/>
              <a:gd name="T10" fmla="*/ 805 w 1611"/>
              <a:gd name="T11" fmla="*/ 2140 h 2140"/>
              <a:gd name="T12" fmla="*/ 1611 w 1611"/>
              <a:gd name="T13" fmla="*/ 1333 h 2140"/>
              <a:gd name="T14" fmla="*/ 1611 w 1611"/>
              <a:gd name="T15" fmla="*/ 0 h 2140"/>
              <a:gd name="T16" fmla="*/ 1443 w 1611"/>
              <a:gd name="T17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1" h="2140">
                <a:moveTo>
                  <a:pt x="1443" y="0"/>
                </a:moveTo>
                <a:cubicBezTo>
                  <a:pt x="1443" y="1333"/>
                  <a:pt x="1443" y="1333"/>
                  <a:pt x="1443" y="1333"/>
                </a:cubicBezTo>
                <a:cubicBezTo>
                  <a:pt x="1443" y="1686"/>
                  <a:pt x="1157" y="1973"/>
                  <a:pt x="805" y="1973"/>
                </a:cubicBezTo>
                <a:cubicBezTo>
                  <a:pt x="452" y="1973"/>
                  <a:pt x="166" y="1688"/>
                  <a:pt x="166" y="1336"/>
                </a:cubicBezTo>
                <a:cubicBezTo>
                  <a:pt x="0" y="1336"/>
                  <a:pt x="0" y="1336"/>
                  <a:pt x="0" y="1336"/>
                </a:cubicBezTo>
                <a:cubicBezTo>
                  <a:pt x="0" y="1780"/>
                  <a:pt x="361" y="2140"/>
                  <a:pt x="805" y="2140"/>
                </a:cubicBezTo>
                <a:cubicBezTo>
                  <a:pt x="1250" y="2140"/>
                  <a:pt x="1611" y="1778"/>
                  <a:pt x="1611" y="1333"/>
                </a:cubicBezTo>
                <a:cubicBezTo>
                  <a:pt x="1611" y="0"/>
                  <a:pt x="1611" y="0"/>
                  <a:pt x="1611" y="0"/>
                </a:cubicBezTo>
                <a:lnTo>
                  <a:pt x="1443" y="0"/>
                </a:lnTo>
                <a:close/>
              </a:path>
            </a:pathLst>
          </a:custGeom>
          <a:gradFill>
            <a:gsLst>
              <a:gs pos="45000">
                <a:schemeClr val="bg2"/>
              </a:gs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6200000" scaled="1"/>
          </a:gradFill>
          <a:ln w="9525">
            <a:noFill/>
            <a:round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6"/>
          <p:cNvSpPr/>
          <p:nvPr/>
        </p:nvSpPr>
        <p:spPr bwMode="auto">
          <a:xfrm rot="16200000">
            <a:off x="3492635" y="1011108"/>
            <a:ext cx="3017613" cy="3896839"/>
          </a:xfrm>
          <a:custGeom>
            <a:avLst/>
            <a:gdLst>
              <a:gd name="T0" fmla="*/ 1110 w 1277"/>
              <a:gd name="T1" fmla="*/ 1010 h 1649"/>
              <a:gd name="T2" fmla="*/ 639 w 1277"/>
              <a:gd name="T3" fmla="*/ 1483 h 1649"/>
              <a:gd name="T4" fmla="*/ 167 w 1277"/>
              <a:gd name="T5" fmla="*/ 1012 h 1649"/>
              <a:gd name="T6" fmla="*/ 0 w 1277"/>
              <a:gd name="T7" fmla="*/ 1012 h 1649"/>
              <a:gd name="T8" fmla="*/ 639 w 1277"/>
              <a:gd name="T9" fmla="*/ 1649 h 1649"/>
              <a:gd name="T10" fmla="*/ 1277 w 1277"/>
              <a:gd name="T11" fmla="*/ 1009 h 1649"/>
              <a:gd name="T12" fmla="*/ 1277 w 1277"/>
              <a:gd name="T13" fmla="*/ 0 h 1649"/>
              <a:gd name="T14" fmla="*/ 1109 w 1277"/>
              <a:gd name="T15" fmla="*/ 0 h 1649"/>
              <a:gd name="T16" fmla="*/ 1109 w 1277"/>
              <a:gd name="T17" fmla="*/ 1012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7" h="1649">
                <a:moveTo>
                  <a:pt x="1110" y="1010"/>
                </a:moveTo>
                <a:cubicBezTo>
                  <a:pt x="1110" y="1271"/>
                  <a:pt x="899" y="1483"/>
                  <a:pt x="639" y="1483"/>
                </a:cubicBezTo>
                <a:cubicBezTo>
                  <a:pt x="378" y="1483"/>
                  <a:pt x="167" y="1272"/>
                  <a:pt x="167" y="1012"/>
                </a:cubicBezTo>
                <a:cubicBezTo>
                  <a:pt x="0" y="1012"/>
                  <a:pt x="0" y="1012"/>
                  <a:pt x="0" y="1012"/>
                </a:cubicBezTo>
                <a:cubicBezTo>
                  <a:pt x="0" y="1364"/>
                  <a:pt x="286" y="1649"/>
                  <a:pt x="639" y="1649"/>
                </a:cubicBezTo>
                <a:cubicBezTo>
                  <a:pt x="991" y="1649"/>
                  <a:pt x="1277" y="1362"/>
                  <a:pt x="1277" y="1009"/>
                </a:cubicBezTo>
                <a:cubicBezTo>
                  <a:pt x="1277" y="0"/>
                  <a:pt x="1277" y="0"/>
                  <a:pt x="1277" y="0"/>
                </a:cubicBezTo>
                <a:cubicBezTo>
                  <a:pt x="1109" y="0"/>
                  <a:pt x="1109" y="0"/>
                  <a:pt x="1109" y="0"/>
                </a:cubicBezTo>
                <a:cubicBezTo>
                  <a:pt x="1109" y="1012"/>
                  <a:pt x="1109" y="1012"/>
                  <a:pt x="1109" y="1012"/>
                </a:cubicBezTo>
              </a:path>
            </a:pathLst>
          </a:custGeom>
          <a:gradFill>
            <a:gsLst>
              <a:gs pos="45000">
                <a:schemeClr val="tx2"/>
              </a:gs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16200000" scaled="1"/>
          </a:gradFill>
          <a:ln w="9525">
            <a:noFill/>
            <a:round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7"/>
          <p:cNvSpPr/>
          <p:nvPr/>
        </p:nvSpPr>
        <p:spPr bwMode="auto">
          <a:xfrm rot="16200000">
            <a:off x="4093569" y="1615448"/>
            <a:ext cx="2228543" cy="2688158"/>
          </a:xfrm>
          <a:custGeom>
            <a:avLst/>
            <a:gdLst>
              <a:gd name="T0" fmla="*/ 763 w 943"/>
              <a:gd name="T1" fmla="*/ 0 h 1138"/>
              <a:gd name="T2" fmla="*/ 763 w 943"/>
              <a:gd name="T3" fmla="*/ 666 h 1138"/>
              <a:gd name="T4" fmla="*/ 472 w 943"/>
              <a:gd name="T5" fmla="*/ 958 h 1138"/>
              <a:gd name="T6" fmla="*/ 181 w 943"/>
              <a:gd name="T7" fmla="*/ 667 h 1138"/>
              <a:gd name="T8" fmla="*/ 0 w 943"/>
              <a:gd name="T9" fmla="*/ 667 h 1138"/>
              <a:gd name="T10" fmla="*/ 472 w 943"/>
              <a:gd name="T11" fmla="*/ 1138 h 1138"/>
              <a:gd name="T12" fmla="*/ 943 w 943"/>
              <a:gd name="T13" fmla="*/ 666 h 1138"/>
              <a:gd name="T14" fmla="*/ 943 w 943"/>
              <a:gd name="T15" fmla="*/ 0 h 1138"/>
              <a:gd name="T16" fmla="*/ 763 w 943"/>
              <a:gd name="T17" fmla="*/ 0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3" h="1138">
                <a:moveTo>
                  <a:pt x="763" y="0"/>
                </a:moveTo>
                <a:cubicBezTo>
                  <a:pt x="763" y="666"/>
                  <a:pt x="763" y="666"/>
                  <a:pt x="763" y="666"/>
                </a:cubicBezTo>
                <a:cubicBezTo>
                  <a:pt x="763" y="827"/>
                  <a:pt x="632" y="958"/>
                  <a:pt x="472" y="958"/>
                </a:cubicBezTo>
                <a:cubicBezTo>
                  <a:pt x="311" y="958"/>
                  <a:pt x="181" y="827"/>
                  <a:pt x="181" y="667"/>
                </a:cubicBezTo>
                <a:cubicBezTo>
                  <a:pt x="0" y="667"/>
                  <a:pt x="0" y="667"/>
                  <a:pt x="0" y="667"/>
                </a:cubicBezTo>
                <a:cubicBezTo>
                  <a:pt x="0" y="927"/>
                  <a:pt x="211" y="1138"/>
                  <a:pt x="472" y="1138"/>
                </a:cubicBezTo>
                <a:cubicBezTo>
                  <a:pt x="732" y="1138"/>
                  <a:pt x="943" y="927"/>
                  <a:pt x="943" y="666"/>
                </a:cubicBezTo>
                <a:cubicBezTo>
                  <a:pt x="943" y="0"/>
                  <a:pt x="943" y="0"/>
                  <a:pt x="943" y="0"/>
                </a:cubicBezTo>
                <a:lnTo>
                  <a:pt x="763" y="0"/>
                </a:lnTo>
                <a:close/>
              </a:path>
            </a:pathLst>
          </a:custGeom>
          <a:gradFill>
            <a:gsLst>
              <a:gs pos="45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 w="9525">
            <a:noFill/>
            <a:round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8"/>
          <p:cNvSpPr/>
          <p:nvPr/>
        </p:nvSpPr>
        <p:spPr bwMode="auto">
          <a:xfrm rot="16200000">
            <a:off x="4674681" y="2191719"/>
            <a:ext cx="1373443" cy="1535618"/>
          </a:xfrm>
          <a:custGeom>
            <a:avLst/>
            <a:gdLst>
              <a:gd name="T0" fmla="*/ 417 w 581"/>
              <a:gd name="T1" fmla="*/ 0 h 650"/>
              <a:gd name="T2" fmla="*/ 417 w 581"/>
              <a:gd name="T3" fmla="*/ 357 h 650"/>
              <a:gd name="T4" fmla="*/ 290 w 581"/>
              <a:gd name="T5" fmla="*/ 486 h 650"/>
              <a:gd name="T6" fmla="*/ 163 w 581"/>
              <a:gd name="T7" fmla="*/ 360 h 650"/>
              <a:gd name="T8" fmla="*/ 0 w 581"/>
              <a:gd name="T9" fmla="*/ 360 h 650"/>
              <a:gd name="T10" fmla="*/ 291 w 581"/>
              <a:gd name="T11" fmla="*/ 650 h 650"/>
              <a:gd name="T12" fmla="*/ 581 w 581"/>
              <a:gd name="T13" fmla="*/ 356 h 650"/>
              <a:gd name="T14" fmla="*/ 581 w 581"/>
              <a:gd name="T15" fmla="*/ 0 h 650"/>
              <a:gd name="T16" fmla="*/ 417 w 581"/>
              <a:gd name="T17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" h="650">
                <a:moveTo>
                  <a:pt x="417" y="0"/>
                </a:moveTo>
                <a:cubicBezTo>
                  <a:pt x="417" y="357"/>
                  <a:pt x="417" y="357"/>
                  <a:pt x="417" y="357"/>
                </a:cubicBezTo>
                <a:cubicBezTo>
                  <a:pt x="417" y="428"/>
                  <a:pt x="360" y="486"/>
                  <a:pt x="290" y="486"/>
                </a:cubicBezTo>
                <a:cubicBezTo>
                  <a:pt x="219" y="486"/>
                  <a:pt x="163" y="432"/>
                  <a:pt x="163" y="36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520"/>
                  <a:pt x="130" y="650"/>
                  <a:pt x="291" y="650"/>
                </a:cubicBezTo>
                <a:cubicBezTo>
                  <a:pt x="451" y="650"/>
                  <a:pt x="581" y="517"/>
                  <a:pt x="581" y="356"/>
                </a:cubicBezTo>
                <a:cubicBezTo>
                  <a:pt x="581" y="0"/>
                  <a:pt x="581" y="0"/>
                  <a:pt x="581" y="0"/>
                </a:cubicBezTo>
                <a:lnTo>
                  <a:pt x="417" y="0"/>
                </a:lnTo>
                <a:close/>
              </a:path>
            </a:pathLst>
          </a:custGeom>
          <a:gradFill>
            <a:gsLst>
              <a:gs pos="45000">
                <a:schemeClr val="accent2"/>
              </a:gs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 w="9525">
            <a:noFill/>
            <a:round/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51924" y="2490564"/>
            <a:ext cx="1009405" cy="9379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3750" y="3004099"/>
            <a:ext cx="1501771" cy="2139401"/>
            <a:chOff x="5389993" y="2888940"/>
            <a:chExt cx="1408837" cy="2007532"/>
          </a:xfrm>
        </p:grpSpPr>
        <p:sp>
          <p:nvSpPr>
            <p:cNvPr id="60" name="Rectangle 59"/>
            <p:cNvSpPr/>
            <p:nvPr/>
          </p:nvSpPr>
          <p:spPr>
            <a:xfrm rot="16200000">
              <a:off x="5090646" y="3188287"/>
              <a:ext cx="2007532" cy="140883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40788" y="2985724"/>
              <a:ext cx="302615" cy="248684"/>
              <a:chOff x="6964363" y="1689101"/>
              <a:chExt cx="481013" cy="395288"/>
            </a:xfrm>
            <a:solidFill>
              <a:schemeClr val="bg1"/>
            </a:solidFill>
          </p:grpSpPr>
          <p:sp>
            <p:nvSpPr>
              <p:cNvPr id="71" name="Freeform 6"/>
              <p:cNvSpPr/>
              <p:nvPr/>
            </p:nvSpPr>
            <p:spPr bwMode="auto">
              <a:xfrm>
                <a:off x="6964363" y="1717676"/>
                <a:ext cx="419100" cy="366713"/>
              </a:xfrm>
              <a:custGeom>
                <a:avLst/>
                <a:gdLst>
                  <a:gd name="T0" fmla="*/ 2249 w 2905"/>
                  <a:gd name="T1" fmla="*/ 239 h 2540"/>
                  <a:gd name="T2" fmla="*/ 2885 w 2905"/>
                  <a:gd name="T3" fmla="*/ 968 h 2540"/>
                  <a:gd name="T4" fmla="*/ 2609 w 2905"/>
                  <a:gd name="T5" fmla="*/ 1645 h 2540"/>
                  <a:gd name="T6" fmla="*/ 2513 w 2905"/>
                  <a:gd name="T7" fmla="*/ 1837 h 2540"/>
                  <a:gd name="T8" fmla="*/ 2362 w 2905"/>
                  <a:gd name="T9" fmla="*/ 1977 h 2540"/>
                  <a:gd name="T10" fmla="*/ 2169 w 2905"/>
                  <a:gd name="T11" fmla="*/ 2102 h 2540"/>
                  <a:gd name="T12" fmla="*/ 2044 w 2905"/>
                  <a:gd name="T13" fmla="*/ 2294 h 2540"/>
                  <a:gd name="T14" fmla="*/ 1903 w 2905"/>
                  <a:gd name="T15" fmla="*/ 2444 h 2540"/>
                  <a:gd name="T16" fmla="*/ 1710 w 2905"/>
                  <a:gd name="T17" fmla="*/ 2540 h 2540"/>
                  <a:gd name="T18" fmla="*/ 1191 w 2905"/>
                  <a:gd name="T19" fmla="*/ 2359 h 2540"/>
                  <a:gd name="T20" fmla="*/ 1027 w 2905"/>
                  <a:gd name="T21" fmla="*/ 2380 h 2540"/>
                  <a:gd name="T22" fmla="*/ 934 w 2905"/>
                  <a:gd name="T23" fmla="*/ 2229 h 2540"/>
                  <a:gd name="T24" fmla="*/ 907 w 2905"/>
                  <a:gd name="T25" fmla="*/ 2175 h 2540"/>
                  <a:gd name="T26" fmla="*/ 745 w 2905"/>
                  <a:gd name="T27" fmla="*/ 2107 h 2540"/>
                  <a:gd name="T28" fmla="*/ 735 w 2905"/>
                  <a:gd name="T29" fmla="*/ 1941 h 2540"/>
                  <a:gd name="T30" fmla="*/ 612 w 2905"/>
                  <a:gd name="T31" fmla="*/ 1952 h 2540"/>
                  <a:gd name="T32" fmla="*/ 495 w 2905"/>
                  <a:gd name="T33" fmla="*/ 1816 h 2540"/>
                  <a:gd name="T34" fmla="*/ 490 w 2905"/>
                  <a:gd name="T35" fmla="*/ 1730 h 2540"/>
                  <a:gd name="T36" fmla="*/ 323 w 2905"/>
                  <a:gd name="T37" fmla="*/ 1690 h 2540"/>
                  <a:gd name="T38" fmla="*/ 284 w 2905"/>
                  <a:gd name="T39" fmla="*/ 1525 h 2540"/>
                  <a:gd name="T40" fmla="*/ 0 w 2905"/>
                  <a:gd name="T41" fmla="*/ 904 h 2540"/>
                  <a:gd name="T42" fmla="*/ 87 w 2905"/>
                  <a:gd name="T43" fmla="*/ 837 h 2540"/>
                  <a:gd name="T44" fmla="*/ 629 w 2905"/>
                  <a:gd name="T45" fmla="*/ 1240 h 2540"/>
                  <a:gd name="T46" fmla="*/ 771 w 2905"/>
                  <a:gd name="T47" fmla="*/ 1357 h 2540"/>
                  <a:gd name="T48" fmla="*/ 760 w 2905"/>
                  <a:gd name="T49" fmla="*/ 1479 h 2540"/>
                  <a:gd name="T50" fmla="*/ 927 w 2905"/>
                  <a:gd name="T51" fmla="*/ 1489 h 2540"/>
                  <a:gd name="T52" fmla="*/ 996 w 2905"/>
                  <a:gd name="T53" fmla="*/ 1649 h 2540"/>
                  <a:gd name="T54" fmla="*/ 1050 w 2905"/>
                  <a:gd name="T55" fmla="*/ 1676 h 2540"/>
                  <a:gd name="T56" fmla="*/ 1201 w 2905"/>
                  <a:gd name="T57" fmla="*/ 1769 h 2540"/>
                  <a:gd name="T58" fmla="*/ 1181 w 2905"/>
                  <a:gd name="T59" fmla="*/ 1932 h 2540"/>
                  <a:gd name="T60" fmla="*/ 1344 w 2905"/>
                  <a:gd name="T61" fmla="*/ 1912 h 2540"/>
                  <a:gd name="T62" fmla="*/ 1438 w 2905"/>
                  <a:gd name="T63" fmla="*/ 2062 h 2540"/>
                  <a:gd name="T64" fmla="*/ 1716 w 2905"/>
                  <a:gd name="T65" fmla="*/ 2402 h 2540"/>
                  <a:gd name="T66" fmla="*/ 1809 w 2905"/>
                  <a:gd name="T67" fmla="*/ 2325 h 2540"/>
                  <a:gd name="T68" fmla="*/ 1567 w 2905"/>
                  <a:gd name="T69" fmla="*/ 2025 h 2540"/>
                  <a:gd name="T70" fmla="*/ 1633 w 2905"/>
                  <a:gd name="T71" fmla="*/ 1939 h 2540"/>
                  <a:gd name="T72" fmla="*/ 1936 w 2905"/>
                  <a:gd name="T73" fmla="*/ 2183 h 2540"/>
                  <a:gd name="T74" fmla="*/ 2029 w 2905"/>
                  <a:gd name="T75" fmla="*/ 2106 h 2540"/>
                  <a:gd name="T76" fmla="*/ 1786 w 2905"/>
                  <a:gd name="T77" fmla="*/ 1806 h 2540"/>
                  <a:gd name="T78" fmla="*/ 1853 w 2905"/>
                  <a:gd name="T79" fmla="*/ 1720 h 2540"/>
                  <a:gd name="T80" fmla="*/ 2156 w 2905"/>
                  <a:gd name="T81" fmla="*/ 1965 h 2540"/>
                  <a:gd name="T82" fmla="*/ 2249 w 2905"/>
                  <a:gd name="T83" fmla="*/ 1887 h 2540"/>
                  <a:gd name="T84" fmla="*/ 2006 w 2905"/>
                  <a:gd name="T85" fmla="*/ 1587 h 2540"/>
                  <a:gd name="T86" fmla="*/ 2074 w 2905"/>
                  <a:gd name="T87" fmla="*/ 1501 h 2540"/>
                  <a:gd name="T88" fmla="*/ 2377 w 2905"/>
                  <a:gd name="T89" fmla="*/ 1746 h 2540"/>
                  <a:gd name="T90" fmla="*/ 2469 w 2905"/>
                  <a:gd name="T91" fmla="*/ 1669 h 2540"/>
                  <a:gd name="T92" fmla="*/ 2438 w 2905"/>
                  <a:gd name="T93" fmla="*/ 1591 h 2540"/>
                  <a:gd name="T94" fmla="*/ 2295 w 2905"/>
                  <a:gd name="T95" fmla="*/ 1449 h 2540"/>
                  <a:gd name="T96" fmla="*/ 2062 w 2905"/>
                  <a:gd name="T97" fmla="*/ 1218 h 2540"/>
                  <a:gd name="T98" fmla="*/ 1813 w 2905"/>
                  <a:gd name="T99" fmla="*/ 970 h 2540"/>
                  <a:gd name="T100" fmla="*/ 1616 w 2905"/>
                  <a:gd name="T101" fmla="*/ 775 h 2540"/>
                  <a:gd name="T102" fmla="*/ 1537 w 2905"/>
                  <a:gd name="T103" fmla="*/ 706 h 2540"/>
                  <a:gd name="T104" fmla="*/ 1428 w 2905"/>
                  <a:gd name="T105" fmla="*/ 754 h 2540"/>
                  <a:gd name="T106" fmla="*/ 1226 w 2905"/>
                  <a:gd name="T107" fmla="*/ 1069 h 2540"/>
                  <a:gd name="T108" fmla="*/ 976 w 2905"/>
                  <a:gd name="T109" fmla="*/ 1147 h 2540"/>
                  <a:gd name="T110" fmla="*/ 796 w 2905"/>
                  <a:gd name="T111" fmla="*/ 1004 h 2540"/>
                  <a:gd name="T112" fmla="*/ 1064 w 2905"/>
                  <a:gd name="T113" fmla="*/ 203 h 2540"/>
                  <a:gd name="T114" fmla="*/ 1158 w 2905"/>
                  <a:gd name="T115" fmla="*/ 94 h 2540"/>
                  <a:gd name="T116" fmla="*/ 1338 w 2905"/>
                  <a:gd name="T117" fmla="*/ 10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5" h="2540">
                    <a:moveTo>
                      <a:pt x="1451" y="0"/>
                    </a:moveTo>
                    <a:lnTo>
                      <a:pt x="1493" y="3"/>
                    </a:lnTo>
                    <a:lnTo>
                      <a:pt x="1538" y="11"/>
                    </a:lnTo>
                    <a:lnTo>
                      <a:pt x="1585" y="23"/>
                    </a:lnTo>
                    <a:lnTo>
                      <a:pt x="2221" y="222"/>
                    </a:lnTo>
                    <a:lnTo>
                      <a:pt x="2236" y="229"/>
                    </a:lnTo>
                    <a:lnTo>
                      <a:pt x="2249" y="239"/>
                    </a:lnTo>
                    <a:lnTo>
                      <a:pt x="2885" y="870"/>
                    </a:lnTo>
                    <a:lnTo>
                      <a:pt x="2896" y="886"/>
                    </a:lnTo>
                    <a:lnTo>
                      <a:pt x="2903" y="902"/>
                    </a:lnTo>
                    <a:lnTo>
                      <a:pt x="2905" y="919"/>
                    </a:lnTo>
                    <a:lnTo>
                      <a:pt x="2903" y="936"/>
                    </a:lnTo>
                    <a:lnTo>
                      <a:pt x="2896" y="954"/>
                    </a:lnTo>
                    <a:lnTo>
                      <a:pt x="2885" y="968"/>
                    </a:lnTo>
                    <a:lnTo>
                      <a:pt x="2445" y="1405"/>
                    </a:lnTo>
                    <a:lnTo>
                      <a:pt x="2552" y="1511"/>
                    </a:lnTo>
                    <a:lnTo>
                      <a:pt x="2572" y="1534"/>
                    </a:lnTo>
                    <a:lnTo>
                      <a:pt x="2588" y="1560"/>
                    </a:lnTo>
                    <a:lnTo>
                      <a:pt x="2599" y="1587"/>
                    </a:lnTo>
                    <a:lnTo>
                      <a:pt x="2606" y="1615"/>
                    </a:lnTo>
                    <a:lnTo>
                      <a:pt x="2609" y="1645"/>
                    </a:lnTo>
                    <a:lnTo>
                      <a:pt x="2608" y="1675"/>
                    </a:lnTo>
                    <a:lnTo>
                      <a:pt x="2603" y="1705"/>
                    </a:lnTo>
                    <a:lnTo>
                      <a:pt x="2594" y="1734"/>
                    </a:lnTo>
                    <a:lnTo>
                      <a:pt x="2580" y="1762"/>
                    </a:lnTo>
                    <a:lnTo>
                      <a:pt x="2562" y="1790"/>
                    </a:lnTo>
                    <a:lnTo>
                      <a:pt x="2540" y="1815"/>
                    </a:lnTo>
                    <a:lnTo>
                      <a:pt x="2513" y="1837"/>
                    </a:lnTo>
                    <a:lnTo>
                      <a:pt x="2484" y="1857"/>
                    </a:lnTo>
                    <a:lnTo>
                      <a:pt x="2453" y="1870"/>
                    </a:lnTo>
                    <a:lnTo>
                      <a:pt x="2421" y="1879"/>
                    </a:lnTo>
                    <a:lnTo>
                      <a:pt x="2389" y="1883"/>
                    </a:lnTo>
                    <a:lnTo>
                      <a:pt x="2385" y="1915"/>
                    </a:lnTo>
                    <a:lnTo>
                      <a:pt x="2376" y="1947"/>
                    </a:lnTo>
                    <a:lnTo>
                      <a:pt x="2362" y="1977"/>
                    </a:lnTo>
                    <a:lnTo>
                      <a:pt x="2343" y="2007"/>
                    </a:lnTo>
                    <a:lnTo>
                      <a:pt x="2319" y="2033"/>
                    </a:lnTo>
                    <a:lnTo>
                      <a:pt x="2293" y="2056"/>
                    </a:lnTo>
                    <a:lnTo>
                      <a:pt x="2263" y="2075"/>
                    </a:lnTo>
                    <a:lnTo>
                      <a:pt x="2233" y="2089"/>
                    </a:lnTo>
                    <a:lnTo>
                      <a:pt x="2201" y="2098"/>
                    </a:lnTo>
                    <a:lnTo>
                      <a:pt x="2169" y="2102"/>
                    </a:lnTo>
                    <a:lnTo>
                      <a:pt x="2164" y="2134"/>
                    </a:lnTo>
                    <a:lnTo>
                      <a:pt x="2155" y="2166"/>
                    </a:lnTo>
                    <a:lnTo>
                      <a:pt x="2142" y="2196"/>
                    </a:lnTo>
                    <a:lnTo>
                      <a:pt x="2123" y="2226"/>
                    </a:lnTo>
                    <a:lnTo>
                      <a:pt x="2100" y="2252"/>
                    </a:lnTo>
                    <a:lnTo>
                      <a:pt x="2073" y="2275"/>
                    </a:lnTo>
                    <a:lnTo>
                      <a:pt x="2044" y="2294"/>
                    </a:lnTo>
                    <a:lnTo>
                      <a:pt x="2012" y="2308"/>
                    </a:lnTo>
                    <a:lnTo>
                      <a:pt x="1981" y="2316"/>
                    </a:lnTo>
                    <a:lnTo>
                      <a:pt x="1948" y="2321"/>
                    </a:lnTo>
                    <a:lnTo>
                      <a:pt x="1944" y="2352"/>
                    </a:lnTo>
                    <a:lnTo>
                      <a:pt x="1935" y="2385"/>
                    </a:lnTo>
                    <a:lnTo>
                      <a:pt x="1922" y="2415"/>
                    </a:lnTo>
                    <a:lnTo>
                      <a:pt x="1903" y="2444"/>
                    </a:lnTo>
                    <a:lnTo>
                      <a:pt x="1880" y="2471"/>
                    </a:lnTo>
                    <a:lnTo>
                      <a:pt x="1854" y="2492"/>
                    </a:lnTo>
                    <a:lnTo>
                      <a:pt x="1828" y="2510"/>
                    </a:lnTo>
                    <a:lnTo>
                      <a:pt x="1799" y="2524"/>
                    </a:lnTo>
                    <a:lnTo>
                      <a:pt x="1770" y="2533"/>
                    </a:lnTo>
                    <a:lnTo>
                      <a:pt x="1739" y="2539"/>
                    </a:lnTo>
                    <a:lnTo>
                      <a:pt x="1710" y="2540"/>
                    </a:lnTo>
                    <a:lnTo>
                      <a:pt x="1680" y="2537"/>
                    </a:lnTo>
                    <a:lnTo>
                      <a:pt x="1650" y="2530"/>
                    </a:lnTo>
                    <a:lnTo>
                      <a:pt x="1623" y="2519"/>
                    </a:lnTo>
                    <a:lnTo>
                      <a:pt x="1597" y="2503"/>
                    </a:lnTo>
                    <a:lnTo>
                      <a:pt x="1574" y="2483"/>
                    </a:lnTo>
                    <a:lnTo>
                      <a:pt x="1320" y="2231"/>
                    </a:lnTo>
                    <a:lnTo>
                      <a:pt x="1191" y="2359"/>
                    </a:lnTo>
                    <a:lnTo>
                      <a:pt x="1172" y="2375"/>
                    </a:lnTo>
                    <a:lnTo>
                      <a:pt x="1150" y="2387"/>
                    </a:lnTo>
                    <a:lnTo>
                      <a:pt x="1127" y="2394"/>
                    </a:lnTo>
                    <a:lnTo>
                      <a:pt x="1102" y="2396"/>
                    </a:lnTo>
                    <a:lnTo>
                      <a:pt x="1077" y="2395"/>
                    </a:lnTo>
                    <a:lnTo>
                      <a:pt x="1052" y="2389"/>
                    </a:lnTo>
                    <a:lnTo>
                      <a:pt x="1027" y="2380"/>
                    </a:lnTo>
                    <a:lnTo>
                      <a:pt x="1005" y="2365"/>
                    </a:lnTo>
                    <a:lnTo>
                      <a:pt x="983" y="2347"/>
                    </a:lnTo>
                    <a:lnTo>
                      <a:pt x="965" y="2326"/>
                    </a:lnTo>
                    <a:lnTo>
                      <a:pt x="951" y="2303"/>
                    </a:lnTo>
                    <a:lnTo>
                      <a:pt x="941" y="2278"/>
                    </a:lnTo>
                    <a:lnTo>
                      <a:pt x="935" y="2254"/>
                    </a:lnTo>
                    <a:lnTo>
                      <a:pt x="934" y="2229"/>
                    </a:lnTo>
                    <a:lnTo>
                      <a:pt x="936" y="2204"/>
                    </a:lnTo>
                    <a:lnTo>
                      <a:pt x="944" y="2181"/>
                    </a:lnTo>
                    <a:lnTo>
                      <a:pt x="955" y="2160"/>
                    </a:lnTo>
                    <a:lnTo>
                      <a:pt x="971" y="2140"/>
                    </a:lnTo>
                    <a:lnTo>
                      <a:pt x="952" y="2157"/>
                    </a:lnTo>
                    <a:lnTo>
                      <a:pt x="930" y="2168"/>
                    </a:lnTo>
                    <a:lnTo>
                      <a:pt x="907" y="2175"/>
                    </a:lnTo>
                    <a:lnTo>
                      <a:pt x="882" y="2178"/>
                    </a:lnTo>
                    <a:lnTo>
                      <a:pt x="857" y="2176"/>
                    </a:lnTo>
                    <a:lnTo>
                      <a:pt x="832" y="2170"/>
                    </a:lnTo>
                    <a:lnTo>
                      <a:pt x="808" y="2161"/>
                    </a:lnTo>
                    <a:lnTo>
                      <a:pt x="784" y="2147"/>
                    </a:lnTo>
                    <a:lnTo>
                      <a:pt x="763" y="2128"/>
                    </a:lnTo>
                    <a:lnTo>
                      <a:pt x="745" y="2107"/>
                    </a:lnTo>
                    <a:lnTo>
                      <a:pt x="730" y="2084"/>
                    </a:lnTo>
                    <a:lnTo>
                      <a:pt x="721" y="2060"/>
                    </a:lnTo>
                    <a:lnTo>
                      <a:pt x="715" y="2035"/>
                    </a:lnTo>
                    <a:lnTo>
                      <a:pt x="714" y="2011"/>
                    </a:lnTo>
                    <a:lnTo>
                      <a:pt x="716" y="1986"/>
                    </a:lnTo>
                    <a:lnTo>
                      <a:pt x="723" y="1963"/>
                    </a:lnTo>
                    <a:lnTo>
                      <a:pt x="735" y="1941"/>
                    </a:lnTo>
                    <a:lnTo>
                      <a:pt x="751" y="1922"/>
                    </a:lnTo>
                    <a:lnTo>
                      <a:pt x="731" y="1938"/>
                    </a:lnTo>
                    <a:lnTo>
                      <a:pt x="710" y="1949"/>
                    </a:lnTo>
                    <a:lnTo>
                      <a:pt x="686" y="1956"/>
                    </a:lnTo>
                    <a:lnTo>
                      <a:pt x="662" y="1959"/>
                    </a:lnTo>
                    <a:lnTo>
                      <a:pt x="636" y="1957"/>
                    </a:lnTo>
                    <a:lnTo>
                      <a:pt x="612" y="1952"/>
                    </a:lnTo>
                    <a:lnTo>
                      <a:pt x="588" y="1942"/>
                    </a:lnTo>
                    <a:lnTo>
                      <a:pt x="564" y="1928"/>
                    </a:lnTo>
                    <a:lnTo>
                      <a:pt x="543" y="1909"/>
                    </a:lnTo>
                    <a:lnTo>
                      <a:pt x="524" y="1888"/>
                    </a:lnTo>
                    <a:lnTo>
                      <a:pt x="511" y="1866"/>
                    </a:lnTo>
                    <a:lnTo>
                      <a:pt x="501" y="1841"/>
                    </a:lnTo>
                    <a:lnTo>
                      <a:pt x="495" y="1816"/>
                    </a:lnTo>
                    <a:lnTo>
                      <a:pt x="494" y="1792"/>
                    </a:lnTo>
                    <a:lnTo>
                      <a:pt x="497" y="1767"/>
                    </a:lnTo>
                    <a:lnTo>
                      <a:pt x="504" y="1744"/>
                    </a:lnTo>
                    <a:lnTo>
                      <a:pt x="515" y="1722"/>
                    </a:lnTo>
                    <a:lnTo>
                      <a:pt x="530" y="1703"/>
                    </a:lnTo>
                    <a:lnTo>
                      <a:pt x="511" y="1719"/>
                    </a:lnTo>
                    <a:lnTo>
                      <a:pt x="490" y="1730"/>
                    </a:lnTo>
                    <a:lnTo>
                      <a:pt x="466" y="1737"/>
                    </a:lnTo>
                    <a:lnTo>
                      <a:pt x="442" y="1740"/>
                    </a:lnTo>
                    <a:lnTo>
                      <a:pt x="417" y="1738"/>
                    </a:lnTo>
                    <a:lnTo>
                      <a:pt x="392" y="1733"/>
                    </a:lnTo>
                    <a:lnTo>
                      <a:pt x="367" y="1723"/>
                    </a:lnTo>
                    <a:lnTo>
                      <a:pt x="344" y="1709"/>
                    </a:lnTo>
                    <a:lnTo>
                      <a:pt x="323" y="1690"/>
                    </a:lnTo>
                    <a:lnTo>
                      <a:pt x="305" y="1670"/>
                    </a:lnTo>
                    <a:lnTo>
                      <a:pt x="291" y="1647"/>
                    </a:lnTo>
                    <a:lnTo>
                      <a:pt x="281" y="1622"/>
                    </a:lnTo>
                    <a:lnTo>
                      <a:pt x="275" y="1597"/>
                    </a:lnTo>
                    <a:lnTo>
                      <a:pt x="273" y="1573"/>
                    </a:lnTo>
                    <a:lnTo>
                      <a:pt x="276" y="1549"/>
                    </a:lnTo>
                    <a:lnTo>
                      <a:pt x="284" y="1525"/>
                    </a:lnTo>
                    <a:lnTo>
                      <a:pt x="295" y="1504"/>
                    </a:lnTo>
                    <a:lnTo>
                      <a:pt x="311" y="1485"/>
                    </a:lnTo>
                    <a:lnTo>
                      <a:pt x="432" y="1363"/>
                    </a:lnTo>
                    <a:lnTo>
                      <a:pt x="20" y="952"/>
                    </a:lnTo>
                    <a:lnTo>
                      <a:pt x="9" y="938"/>
                    </a:lnTo>
                    <a:lnTo>
                      <a:pt x="2" y="921"/>
                    </a:lnTo>
                    <a:lnTo>
                      <a:pt x="0" y="904"/>
                    </a:lnTo>
                    <a:lnTo>
                      <a:pt x="2" y="887"/>
                    </a:lnTo>
                    <a:lnTo>
                      <a:pt x="9" y="870"/>
                    </a:lnTo>
                    <a:lnTo>
                      <a:pt x="20" y="855"/>
                    </a:lnTo>
                    <a:lnTo>
                      <a:pt x="35" y="844"/>
                    </a:lnTo>
                    <a:lnTo>
                      <a:pt x="51" y="837"/>
                    </a:lnTo>
                    <a:lnTo>
                      <a:pt x="69" y="835"/>
                    </a:lnTo>
                    <a:lnTo>
                      <a:pt x="87" y="837"/>
                    </a:lnTo>
                    <a:lnTo>
                      <a:pt x="103" y="844"/>
                    </a:lnTo>
                    <a:lnTo>
                      <a:pt x="118" y="855"/>
                    </a:lnTo>
                    <a:lnTo>
                      <a:pt x="531" y="1267"/>
                    </a:lnTo>
                    <a:lnTo>
                      <a:pt x="554" y="1253"/>
                    </a:lnTo>
                    <a:lnTo>
                      <a:pt x="577" y="1243"/>
                    </a:lnTo>
                    <a:lnTo>
                      <a:pt x="603" y="1239"/>
                    </a:lnTo>
                    <a:lnTo>
                      <a:pt x="629" y="1240"/>
                    </a:lnTo>
                    <a:lnTo>
                      <a:pt x="656" y="1245"/>
                    </a:lnTo>
                    <a:lnTo>
                      <a:pt x="681" y="1255"/>
                    </a:lnTo>
                    <a:lnTo>
                      <a:pt x="706" y="1269"/>
                    </a:lnTo>
                    <a:lnTo>
                      <a:pt x="728" y="1288"/>
                    </a:lnTo>
                    <a:lnTo>
                      <a:pt x="747" y="1309"/>
                    </a:lnTo>
                    <a:lnTo>
                      <a:pt x="761" y="1333"/>
                    </a:lnTo>
                    <a:lnTo>
                      <a:pt x="771" y="1357"/>
                    </a:lnTo>
                    <a:lnTo>
                      <a:pt x="776" y="1381"/>
                    </a:lnTo>
                    <a:lnTo>
                      <a:pt x="778" y="1407"/>
                    </a:lnTo>
                    <a:lnTo>
                      <a:pt x="775" y="1431"/>
                    </a:lnTo>
                    <a:lnTo>
                      <a:pt x="768" y="1454"/>
                    </a:lnTo>
                    <a:lnTo>
                      <a:pt x="757" y="1476"/>
                    </a:lnTo>
                    <a:lnTo>
                      <a:pt x="741" y="1495"/>
                    </a:lnTo>
                    <a:lnTo>
                      <a:pt x="760" y="1479"/>
                    </a:lnTo>
                    <a:lnTo>
                      <a:pt x="781" y="1467"/>
                    </a:lnTo>
                    <a:lnTo>
                      <a:pt x="805" y="1460"/>
                    </a:lnTo>
                    <a:lnTo>
                      <a:pt x="829" y="1457"/>
                    </a:lnTo>
                    <a:lnTo>
                      <a:pt x="855" y="1459"/>
                    </a:lnTo>
                    <a:lnTo>
                      <a:pt x="879" y="1464"/>
                    </a:lnTo>
                    <a:lnTo>
                      <a:pt x="904" y="1475"/>
                    </a:lnTo>
                    <a:lnTo>
                      <a:pt x="927" y="1489"/>
                    </a:lnTo>
                    <a:lnTo>
                      <a:pt x="949" y="1507"/>
                    </a:lnTo>
                    <a:lnTo>
                      <a:pt x="967" y="1528"/>
                    </a:lnTo>
                    <a:lnTo>
                      <a:pt x="981" y="1551"/>
                    </a:lnTo>
                    <a:lnTo>
                      <a:pt x="990" y="1575"/>
                    </a:lnTo>
                    <a:lnTo>
                      <a:pt x="997" y="1600"/>
                    </a:lnTo>
                    <a:lnTo>
                      <a:pt x="998" y="1625"/>
                    </a:lnTo>
                    <a:lnTo>
                      <a:pt x="996" y="1649"/>
                    </a:lnTo>
                    <a:lnTo>
                      <a:pt x="988" y="1672"/>
                    </a:lnTo>
                    <a:lnTo>
                      <a:pt x="977" y="1694"/>
                    </a:lnTo>
                    <a:lnTo>
                      <a:pt x="961" y="1714"/>
                    </a:lnTo>
                    <a:lnTo>
                      <a:pt x="980" y="1698"/>
                    </a:lnTo>
                    <a:lnTo>
                      <a:pt x="1002" y="1686"/>
                    </a:lnTo>
                    <a:lnTo>
                      <a:pt x="1025" y="1679"/>
                    </a:lnTo>
                    <a:lnTo>
                      <a:pt x="1050" y="1676"/>
                    </a:lnTo>
                    <a:lnTo>
                      <a:pt x="1075" y="1678"/>
                    </a:lnTo>
                    <a:lnTo>
                      <a:pt x="1100" y="1683"/>
                    </a:lnTo>
                    <a:lnTo>
                      <a:pt x="1124" y="1693"/>
                    </a:lnTo>
                    <a:lnTo>
                      <a:pt x="1148" y="1708"/>
                    </a:lnTo>
                    <a:lnTo>
                      <a:pt x="1169" y="1725"/>
                    </a:lnTo>
                    <a:lnTo>
                      <a:pt x="1187" y="1746"/>
                    </a:lnTo>
                    <a:lnTo>
                      <a:pt x="1201" y="1769"/>
                    </a:lnTo>
                    <a:lnTo>
                      <a:pt x="1211" y="1794"/>
                    </a:lnTo>
                    <a:lnTo>
                      <a:pt x="1217" y="1818"/>
                    </a:lnTo>
                    <a:lnTo>
                      <a:pt x="1218" y="1843"/>
                    </a:lnTo>
                    <a:lnTo>
                      <a:pt x="1215" y="1868"/>
                    </a:lnTo>
                    <a:lnTo>
                      <a:pt x="1208" y="1891"/>
                    </a:lnTo>
                    <a:lnTo>
                      <a:pt x="1196" y="1912"/>
                    </a:lnTo>
                    <a:lnTo>
                      <a:pt x="1181" y="1932"/>
                    </a:lnTo>
                    <a:lnTo>
                      <a:pt x="1201" y="1916"/>
                    </a:lnTo>
                    <a:lnTo>
                      <a:pt x="1222" y="1905"/>
                    </a:lnTo>
                    <a:lnTo>
                      <a:pt x="1245" y="1898"/>
                    </a:lnTo>
                    <a:lnTo>
                      <a:pt x="1270" y="1895"/>
                    </a:lnTo>
                    <a:lnTo>
                      <a:pt x="1294" y="1896"/>
                    </a:lnTo>
                    <a:lnTo>
                      <a:pt x="1320" y="1902"/>
                    </a:lnTo>
                    <a:lnTo>
                      <a:pt x="1344" y="1912"/>
                    </a:lnTo>
                    <a:lnTo>
                      <a:pt x="1367" y="1926"/>
                    </a:lnTo>
                    <a:lnTo>
                      <a:pt x="1388" y="1944"/>
                    </a:lnTo>
                    <a:lnTo>
                      <a:pt x="1407" y="1965"/>
                    </a:lnTo>
                    <a:lnTo>
                      <a:pt x="1421" y="1988"/>
                    </a:lnTo>
                    <a:lnTo>
                      <a:pt x="1431" y="2013"/>
                    </a:lnTo>
                    <a:lnTo>
                      <a:pt x="1436" y="2037"/>
                    </a:lnTo>
                    <a:lnTo>
                      <a:pt x="1438" y="2062"/>
                    </a:lnTo>
                    <a:lnTo>
                      <a:pt x="1435" y="2087"/>
                    </a:lnTo>
                    <a:lnTo>
                      <a:pt x="1428" y="2110"/>
                    </a:lnTo>
                    <a:lnTo>
                      <a:pt x="1416" y="2131"/>
                    </a:lnTo>
                    <a:lnTo>
                      <a:pt x="1672" y="2386"/>
                    </a:lnTo>
                    <a:lnTo>
                      <a:pt x="1685" y="2395"/>
                    </a:lnTo>
                    <a:lnTo>
                      <a:pt x="1699" y="2401"/>
                    </a:lnTo>
                    <a:lnTo>
                      <a:pt x="1716" y="2402"/>
                    </a:lnTo>
                    <a:lnTo>
                      <a:pt x="1733" y="2400"/>
                    </a:lnTo>
                    <a:lnTo>
                      <a:pt x="1750" y="2395"/>
                    </a:lnTo>
                    <a:lnTo>
                      <a:pt x="1767" y="2386"/>
                    </a:lnTo>
                    <a:lnTo>
                      <a:pt x="1782" y="2374"/>
                    </a:lnTo>
                    <a:lnTo>
                      <a:pt x="1794" y="2358"/>
                    </a:lnTo>
                    <a:lnTo>
                      <a:pt x="1803" y="2342"/>
                    </a:lnTo>
                    <a:lnTo>
                      <a:pt x="1809" y="2325"/>
                    </a:lnTo>
                    <a:lnTo>
                      <a:pt x="1811" y="2308"/>
                    </a:lnTo>
                    <a:lnTo>
                      <a:pt x="1809" y="2291"/>
                    </a:lnTo>
                    <a:lnTo>
                      <a:pt x="1803" y="2276"/>
                    </a:lnTo>
                    <a:lnTo>
                      <a:pt x="1794" y="2264"/>
                    </a:lnTo>
                    <a:lnTo>
                      <a:pt x="1584" y="2055"/>
                    </a:lnTo>
                    <a:lnTo>
                      <a:pt x="1573" y="2041"/>
                    </a:lnTo>
                    <a:lnTo>
                      <a:pt x="1567" y="2025"/>
                    </a:lnTo>
                    <a:lnTo>
                      <a:pt x="1564" y="2007"/>
                    </a:lnTo>
                    <a:lnTo>
                      <a:pt x="1567" y="1989"/>
                    </a:lnTo>
                    <a:lnTo>
                      <a:pt x="1573" y="1973"/>
                    </a:lnTo>
                    <a:lnTo>
                      <a:pt x="1584" y="1958"/>
                    </a:lnTo>
                    <a:lnTo>
                      <a:pt x="1599" y="1947"/>
                    </a:lnTo>
                    <a:lnTo>
                      <a:pt x="1616" y="1941"/>
                    </a:lnTo>
                    <a:lnTo>
                      <a:pt x="1633" y="1939"/>
                    </a:lnTo>
                    <a:lnTo>
                      <a:pt x="1650" y="1941"/>
                    </a:lnTo>
                    <a:lnTo>
                      <a:pt x="1668" y="1947"/>
                    </a:lnTo>
                    <a:lnTo>
                      <a:pt x="1682" y="1958"/>
                    </a:lnTo>
                    <a:lnTo>
                      <a:pt x="1892" y="2167"/>
                    </a:lnTo>
                    <a:lnTo>
                      <a:pt x="1904" y="2176"/>
                    </a:lnTo>
                    <a:lnTo>
                      <a:pt x="1920" y="2182"/>
                    </a:lnTo>
                    <a:lnTo>
                      <a:pt x="1936" y="2183"/>
                    </a:lnTo>
                    <a:lnTo>
                      <a:pt x="1953" y="2182"/>
                    </a:lnTo>
                    <a:lnTo>
                      <a:pt x="1971" y="2176"/>
                    </a:lnTo>
                    <a:lnTo>
                      <a:pt x="1987" y="2167"/>
                    </a:lnTo>
                    <a:lnTo>
                      <a:pt x="2002" y="2155"/>
                    </a:lnTo>
                    <a:lnTo>
                      <a:pt x="2015" y="2139"/>
                    </a:lnTo>
                    <a:lnTo>
                      <a:pt x="2024" y="2123"/>
                    </a:lnTo>
                    <a:lnTo>
                      <a:pt x="2029" y="2106"/>
                    </a:lnTo>
                    <a:lnTo>
                      <a:pt x="2031" y="2089"/>
                    </a:lnTo>
                    <a:lnTo>
                      <a:pt x="2029" y="2073"/>
                    </a:lnTo>
                    <a:lnTo>
                      <a:pt x="2024" y="2058"/>
                    </a:lnTo>
                    <a:lnTo>
                      <a:pt x="2015" y="2045"/>
                    </a:lnTo>
                    <a:lnTo>
                      <a:pt x="1804" y="1837"/>
                    </a:lnTo>
                    <a:lnTo>
                      <a:pt x="1793" y="1822"/>
                    </a:lnTo>
                    <a:lnTo>
                      <a:pt x="1786" y="1806"/>
                    </a:lnTo>
                    <a:lnTo>
                      <a:pt x="1784" y="1788"/>
                    </a:lnTo>
                    <a:lnTo>
                      <a:pt x="1786" y="1770"/>
                    </a:lnTo>
                    <a:lnTo>
                      <a:pt x="1793" y="1754"/>
                    </a:lnTo>
                    <a:lnTo>
                      <a:pt x="1804" y="1740"/>
                    </a:lnTo>
                    <a:lnTo>
                      <a:pt x="1820" y="1729"/>
                    </a:lnTo>
                    <a:lnTo>
                      <a:pt x="1836" y="1722"/>
                    </a:lnTo>
                    <a:lnTo>
                      <a:pt x="1853" y="1720"/>
                    </a:lnTo>
                    <a:lnTo>
                      <a:pt x="1871" y="1722"/>
                    </a:lnTo>
                    <a:lnTo>
                      <a:pt x="1887" y="1729"/>
                    </a:lnTo>
                    <a:lnTo>
                      <a:pt x="1902" y="1740"/>
                    </a:lnTo>
                    <a:lnTo>
                      <a:pt x="2112" y="1948"/>
                    </a:lnTo>
                    <a:lnTo>
                      <a:pt x="2125" y="1957"/>
                    </a:lnTo>
                    <a:lnTo>
                      <a:pt x="2140" y="1963"/>
                    </a:lnTo>
                    <a:lnTo>
                      <a:pt x="2156" y="1965"/>
                    </a:lnTo>
                    <a:lnTo>
                      <a:pt x="2174" y="1963"/>
                    </a:lnTo>
                    <a:lnTo>
                      <a:pt x="2190" y="1957"/>
                    </a:lnTo>
                    <a:lnTo>
                      <a:pt x="2207" y="1949"/>
                    </a:lnTo>
                    <a:lnTo>
                      <a:pt x="2223" y="1936"/>
                    </a:lnTo>
                    <a:lnTo>
                      <a:pt x="2235" y="1920"/>
                    </a:lnTo>
                    <a:lnTo>
                      <a:pt x="2244" y="1904"/>
                    </a:lnTo>
                    <a:lnTo>
                      <a:pt x="2249" y="1887"/>
                    </a:lnTo>
                    <a:lnTo>
                      <a:pt x="2251" y="1871"/>
                    </a:lnTo>
                    <a:lnTo>
                      <a:pt x="2249" y="1855"/>
                    </a:lnTo>
                    <a:lnTo>
                      <a:pt x="2244" y="1839"/>
                    </a:lnTo>
                    <a:lnTo>
                      <a:pt x="2234" y="1826"/>
                    </a:lnTo>
                    <a:lnTo>
                      <a:pt x="2025" y="1618"/>
                    </a:lnTo>
                    <a:lnTo>
                      <a:pt x="2013" y="1603"/>
                    </a:lnTo>
                    <a:lnTo>
                      <a:pt x="2006" y="1587"/>
                    </a:lnTo>
                    <a:lnTo>
                      <a:pt x="2004" y="1570"/>
                    </a:lnTo>
                    <a:lnTo>
                      <a:pt x="2006" y="1553"/>
                    </a:lnTo>
                    <a:lnTo>
                      <a:pt x="2013" y="1535"/>
                    </a:lnTo>
                    <a:lnTo>
                      <a:pt x="2025" y="1521"/>
                    </a:lnTo>
                    <a:lnTo>
                      <a:pt x="2039" y="1510"/>
                    </a:lnTo>
                    <a:lnTo>
                      <a:pt x="2055" y="1503"/>
                    </a:lnTo>
                    <a:lnTo>
                      <a:pt x="2074" y="1501"/>
                    </a:lnTo>
                    <a:lnTo>
                      <a:pt x="2091" y="1503"/>
                    </a:lnTo>
                    <a:lnTo>
                      <a:pt x="2107" y="1510"/>
                    </a:lnTo>
                    <a:lnTo>
                      <a:pt x="2122" y="1521"/>
                    </a:lnTo>
                    <a:lnTo>
                      <a:pt x="2332" y="1729"/>
                    </a:lnTo>
                    <a:lnTo>
                      <a:pt x="2345" y="1739"/>
                    </a:lnTo>
                    <a:lnTo>
                      <a:pt x="2359" y="1744"/>
                    </a:lnTo>
                    <a:lnTo>
                      <a:pt x="2377" y="1746"/>
                    </a:lnTo>
                    <a:lnTo>
                      <a:pt x="2393" y="1744"/>
                    </a:lnTo>
                    <a:lnTo>
                      <a:pt x="2410" y="1739"/>
                    </a:lnTo>
                    <a:lnTo>
                      <a:pt x="2427" y="1730"/>
                    </a:lnTo>
                    <a:lnTo>
                      <a:pt x="2442" y="1718"/>
                    </a:lnTo>
                    <a:lnTo>
                      <a:pt x="2455" y="1703"/>
                    </a:lnTo>
                    <a:lnTo>
                      <a:pt x="2463" y="1685"/>
                    </a:lnTo>
                    <a:lnTo>
                      <a:pt x="2469" y="1669"/>
                    </a:lnTo>
                    <a:lnTo>
                      <a:pt x="2471" y="1652"/>
                    </a:lnTo>
                    <a:lnTo>
                      <a:pt x="2469" y="1636"/>
                    </a:lnTo>
                    <a:lnTo>
                      <a:pt x="2463" y="1620"/>
                    </a:lnTo>
                    <a:lnTo>
                      <a:pt x="2454" y="1608"/>
                    </a:lnTo>
                    <a:lnTo>
                      <a:pt x="2452" y="1606"/>
                    </a:lnTo>
                    <a:lnTo>
                      <a:pt x="2447" y="1600"/>
                    </a:lnTo>
                    <a:lnTo>
                      <a:pt x="2438" y="1591"/>
                    </a:lnTo>
                    <a:lnTo>
                      <a:pt x="2426" y="1579"/>
                    </a:lnTo>
                    <a:lnTo>
                      <a:pt x="2410" y="1564"/>
                    </a:lnTo>
                    <a:lnTo>
                      <a:pt x="2392" y="1545"/>
                    </a:lnTo>
                    <a:lnTo>
                      <a:pt x="2372" y="1525"/>
                    </a:lnTo>
                    <a:lnTo>
                      <a:pt x="2348" y="1502"/>
                    </a:lnTo>
                    <a:lnTo>
                      <a:pt x="2323" y="1477"/>
                    </a:lnTo>
                    <a:lnTo>
                      <a:pt x="2295" y="1449"/>
                    </a:lnTo>
                    <a:lnTo>
                      <a:pt x="2265" y="1420"/>
                    </a:lnTo>
                    <a:lnTo>
                      <a:pt x="2235" y="1389"/>
                    </a:lnTo>
                    <a:lnTo>
                      <a:pt x="2202" y="1357"/>
                    </a:lnTo>
                    <a:lnTo>
                      <a:pt x="2169" y="1323"/>
                    </a:lnTo>
                    <a:lnTo>
                      <a:pt x="2134" y="1289"/>
                    </a:lnTo>
                    <a:lnTo>
                      <a:pt x="2099" y="1254"/>
                    </a:lnTo>
                    <a:lnTo>
                      <a:pt x="2062" y="1218"/>
                    </a:lnTo>
                    <a:lnTo>
                      <a:pt x="2027" y="1182"/>
                    </a:lnTo>
                    <a:lnTo>
                      <a:pt x="1990" y="1146"/>
                    </a:lnTo>
                    <a:lnTo>
                      <a:pt x="1954" y="1110"/>
                    </a:lnTo>
                    <a:lnTo>
                      <a:pt x="1918" y="1074"/>
                    </a:lnTo>
                    <a:lnTo>
                      <a:pt x="1882" y="1039"/>
                    </a:lnTo>
                    <a:lnTo>
                      <a:pt x="1847" y="1003"/>
                    </a:lnTo>
                    <a:lnTo>
                      <a:pt x="1813" y="970"/>
                    </a:lnTo>
                    <a:lnTo>
                      <a:pt x="1780" y="937"/>
                    </a:lnTo>
                    <a:lnTo>
                      <a:pt x="1748" y="906"/>
                    </a:lnTo>
                    <a:lnTo>
                      <a:pt x="1718" y="875"/>
                    </a:lnTo>
                    <a:lnTo>
                      <a:pt x="1689" y="847"/>
                    </a:lnTo>
                    <a:lnTo>
                      <a:pt x="1663" y="821"/>
                    </a:lnTo>
                    <a:lnTo>
                      <a:pt x="1638" y="797"/>
                    </a:lnTo>
                    <a:lnTo>
                      <a:pt x="1616" y="775"/>
                    </a:lnTo>
                    <a:lnTo>
                      <a:pt x="1596" y="756"/>
                    </a:lnTo>
                    <a:lnTo>
                      <a:pt x="1579" y="740"/>
                    </a:lnTo>
                    <a:lnTo>
                      <a:pt x="1565" y="725"/>
                    </a:lnTo>
                    <a:lnTo>
                      <a:pt x="1560" y="721"/>
                    </a:lnTo>
                    <a:lnTo>
                      <a:pt x="1553" y="715"/>
                    </a:lnTo>
                    <a:lnTo>
                      <a:pt x="1546" y="711"/>
                    </a:lnTo>
                    <a:lnTo>
                      <a:pt x="1537" y="706"/>
                    </a:lnTo>
                    <a:lnTo>
                      <a:pt x="1527" y="704"/>
                    </a:lnTo>
                    <a:lnTo>
                      <a:pt x="1515" y="703"/>
                    </a:lnTo>
                    <a:lnTo>
                      <a:pt x="1501" y="705"/>
                    </a:lnTo>
                    <a:lnTo>
                      <a:pt x="1485" y="711"/>
                    </a:lnTo>
                    <a:lnTo>
                      <a:pt x="1468" y="720"/>
                    </a:lnTo>
                    <a:lnTo>
                      <a:pt x="1449" y="735"/>
                    </a:lnTo>
                    <a:lnTo>
                      <a:pt x="1428" y="754"/>
                    </a:lnTo>
                    <a:lnTo>
                      <a:pt x="1405" y="779"/>
                    </a:lnTo>
                    <a:lnTo>
                      <a:pt x="1383" y="808"/>
                    </a:lnTo>
                    <a:lnTo>
                      <a:pt x="1366" y="837"/>
                    </a:lnTo>
                    <a:lnTo>
                      <a:pt x="1270" y="1012"/>
                    </a:lnTo>
                    <a:lnTo>
                      <a:pt x="1259" y="1031"/>
                    </a:lnTo>
                    <a:lnTo>
                      <a:pt x="1244" y="1050"/>
                    </a:lnTo>
                    <a:lnTo>
                      <a:pt x="1226" y="1069"/>
                    </a:lnTo>
                    <a:lnTo>
                      <a:pt x="1194" y="1096"/>
                    </a:lnTo>
                    <a:lnTo>
                      <a:pt x="1161" y="1119"/>
                    </a:lnTo>
                    <a:lnTo>
                      <a:pt x="1125" y="1136"/>
                    </a:lnTo>
                    <a:lnTo>
                      <a:pt x="1089" y="1147"/>
                    </a:lnTo>
                    <a:lnTo>
                      <a:pt x="1052" y="1153"/>
                    </a:lnTo>
                    <a:lnTo>
                      <a:pt x="1014" y="1153"/>
                    </a:lnTo>
                    <a:lnTo>
                      <a:pt x="976" y="1147"/>
                    </a:lnTo>
                    <a:lnTo>
                      <a:pt x="944" y="1137"/>
                    </a:lnTo>
                    <a:lnTo>
                      <a:pt x="913" y="1123"/>
                    </a:lnTo>
                    <a:lnTo>
                      <a:pt x="883" y="1106"/>
                    </a:lnTo>
                    <a:lnTo>
                      <a:pt x="858" y="1085"/>
                    </a:lnTo>
                    <a:lnTo>
                      <a:pt x="833" y="1061"/>
                    </a:lnTo>
                    <a:lnTo>
                      <a:pt x="813" y="1034"/>
                    </a:lnTo>
                    <a:lnTo>
                      <a:pt x="796" y="1004"/>
                    </a:lnTo>
                    <a:lnTo>
                      <a:pt x="784" y="980"/>
                    </a:lnTo>
                    <a:lnTo>
                      <a:pt x="777" y="955"/>
                    </a:lnTo>
                    <a:lnTo>
                      <a:pt x="772" y="930"/>
                    </a:lnTo>
                    <a:lnTo>
                      <a:pt x="772" y="908"/>
                    </a:lnTo>
                    <a:lnTo>
                      <a:pt x="774" y="886"/>
                    </a:lnTo>
                    <a:lnTo>
                      <a:pt x="781" y="866"/>
                    </a:lnTo>
                    <a:lnTo>
                      <a:pt x="1064" y="203"/>
                    </a:lnTo>
                    <a:lnTo>
                      <a:pt x="1074" y="185"/>
                    </a:lnTo>
                    <a:lnTo>
                      <a:pt x="1086" y="166"/>
                    </a:lnTo>
                    <a:lnTo>
                      <a:pt x="1102" y="147"/>
                    </a:lnTo>
                    <a:lnTo>
                      <a:pt x="1120" y="126"/>
                    </a:lnTo>
                    <a:lnTo>
                      <a:pt x="1130" y="117"/>
                    </a:lnTo>
                    <a:lnTo>
                      <a:pt x="1142" y="106"/>
                    </a:lnTo>
                    <a:lnTo>
                      <a:pt x="1158" y="94"/>
                    </a:lnTo>
                    <a:lnTo>
                      <a:pt x="1176" y="81"/>
                    </a:lnTo>
                    <a:lnTo>
                      <a:pt x="1196" y="67"/>
                    </a:lnTo>
                    <a:lnTo>
                      <a:pt x="1220" y="53"/>
                    </a:lnTo>
                    <a:lnTo>
                      <a:pt x="1245" y="40"/>
                    </a:lnTo>
                    <a:lnTo>
                      <a:pt x="1274" y="28"/>
                    </a:lnTo>
                    <a:lnTo>
                      <a:pt x="1305" y="18"/>
                    </a:lnTo>
                    <a:lnTo>
                      <a:pt x="1338" y="10"/>
                    </a:lnTo>
                    <a:lnTo>
                      <a:pt x="1373" y="3"/>
                    </a:lnTo>
                    <a:lnTo>
                      <a:pt x="1412" y="0"/>
                    </a:lnTo>
                    <a:lnTo>
                      <a:pt x="14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7"/>
              <p:cNvSpPr>
                <a:spLocks noEditPoints="1"/>
              </p:cNvSpPr>
              <p:nvPr/>
            </p:nvSpPr>
            <p:spPr bwMode="auto">
              <a:xfrm>
                <a:off x="7296151" y="1689101"/>
                <a:ext cx="149225" cy="147638"/>
              </a:xfrm>
              <a:custGeom>
                <a:avLst/>
                <a:gdLst>
                  <a:gd name="T0" fmla="*/ 671 w 1031"/>
                  <a:gd name="T1" fmla="*/ 657 h 1025"/>
                  <a:gd name="T2" fmla="*/ 626 w 1031"/>
                  <a:gd name="T3" fmla="*/ 679 h 1025"/>
                  <a:gd name="T4" fmla="*/ 595 w 1031"/>
                  <a:gd name="T5" fmla="*/ 718 h 1025"/>
                  <a:gd name="T6" fmla="*/ 584 w 1031"/>
                  <a:gd name="T7" fmla="*/ 766 h 1025"/>
                  <a:gd name="T8" fmla="*/ 595 w 1031"/>
                  <a:gd name="T9" fmla="*/ 817 h 1025"/>
                  <a:gd name="T10" fmla="*/ 626 w 1031"/>
                  <a:gd name="T11" fmla="*/ 854 h 1025"/>
                  <a:gd name="T12" fmla="*/ 671 w 1031"/>
                  <a:gd name="T13" fmla="*/ 877 h 1025"/>
                  <a:gd name="T14" fmla="*/ 723 w 1031"/>
                  <a:gd name="T15" fmla="*/ 877 h 1025"/>
                  <a:gd name="T16" fmla="*/ 768 w 1031"/>
                  <a:gd name="T17" fmla="*/ 854 h 1025"/>
                  <a:gd name="T18" fmla="*/ 800 w 1031"/>
                  <a:gd name="T19" fmla="*/ 816 h 1025"/>
                  <a:gd name="T20" fmla="*/ 811 w 1031"/>
                  <a:gd name="T21" fmla="*/ 766 h 1025"/>
                  <a:gd name="T22" fmla="*/ 800 w 1031"/>
                  <a:gd name="T23" fmla="*/ 718 h 1025"/>
                  <a:gd name="T24" fmla="*/ 768 w 1031"/>
                  <a:gd name="T25" fmla="*/ 679 h 1025"/>
                  <a:gd name="T26" fmla="*/ 723 w 1031"/>
                  <a:gd name="T27" fmla="*/ 657 h 1025"/>
                  <a:gd name="T28" fmla="*/ 345 w 1031"/>
                  <a:gd name="T29" fmla="*/ 0 h 1025"/>
                  <a:gd name="T30" fmla="*/ 391 w 1031"/>
                  <a:gd name="T31" fmla="*/ 12 h 1025"/>
                  <a:gd name="T32" fmla="*/ 432 w 1031"/>
                  <a:gd name="T33" fmla="*/ 39 h 1025"/>
                  <a:gd name="T34" fmla="*/ 1007 w 1031"/>
                  <a:gd name="T35" fmla="*/ 615 h 1025"/>
                  <a:gd name="T36" fmla="*/ 1027 w 1031"/>
                  <a:gd name="T37" fmla="*/ 659 h 1025"/>
                  <a:gd name="T38" fmla="*/ 1031 w 1031"/>
                  <a:gd name="T39" fmla="*/ 705 h 1025"/>
                  <a:gd name="T40" fmla="*/ 1019 w 1031"/>
                  <a:gd name="T41" fmla="*/ 751 h 1025"/>
                  <a:gd name="T42" fmla="*/ 992 w 1031"/>
                  <a:gd name="T43" fmla="*/ 791 h 1025"/>
                  <a:gd name="T44" fmla="*/ 776 w 1031"/>
                  <a:gd name="T45" fmla="*/ 1001 h 1025"/>
                  <a:gd name="T46" fmla="*/ 732 w 1031"/>
                  <a:gd name="T47" fmla="*/ 1021 h 1025"/>
                  <a:gd name="T48" fmla="*/ 686 w 1031"/>
                  <a:gd name="T49" fmla="*/ 1025 h 1025"/>
                  <a:gd name="T50" fmla="*/ 640 w 1031"/>
                  <a:gd name="T51" fmla="*/ 1013 h 1025"/>
                  <a:gd name="T52" fmla="*/ 600 w 1031"/>
                  <a:gd name="T53" fmla="*/ 985 h 1025"/>
                  <a:gd name="T54" fmla="*/ 24 w 1031"/>
                  <a:gd name="T55" fmla="*/ 409 h 1025"/>
                  <a:gd name="T56" fmla="*/ 4 w 1031"/>
                  <a:gd name="T57" fmla="*/ 367 h 1025"/>
                  <a:gd name="T58" fmla="*/ 0 w 1031"/>
                  <a:gd name="T59" fmla="*/ 320 h 1025"/>
                  <a:gd name="T60" fmla="*/ 11 w 1031"/>
                  <a:gd name="T61" fmla="*/ 275 h 1025"/>
                  <a:gd name="T62" fmla="*/ 40 w 1031"/>
                  <a:gd name="T63" fmla="*/ 234 h 1025"/>
                  <a:gd name="T64" fmla="*/ 255 w 1031"/>
                  <a:gd name="T65" fmla="*/ 24 h 1025"/>
                  <a:gd name="T66" fmla="*/ 298 w 1031"/>
                  <a:gd name="T67" fmla="*/ 4 h 1025"/>
                  <a:gd name="T68" fmla="*/ 345 w 1031"/>
                  <a:gd name="T69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1" h="1025">
                    <a:moveTo>
                      <a:pt x="698" y="654"/>
                    </a:moveTo>
                    <a:lnTo>
                      <a:pt x="671" y="657"/>
                    </a:lnTo>
                    <a:lnTo>
                      <a:pt x="648" y="665"/>
                    </a:lnTo>
                    <a:lnTo>
                      <a:pt x="626" y="679"/>
                    </a:lnTo>
                    <a:lnTo>
                      <a:pt x="609" y="696"/>
                    </a:lnTo>
                    <a:lnTo>
                      <a:pt x="595" y="718"/>
                    </a:lnTo>
                    <a:lnTo>
                      <a:pt x="587" y="741"/>
                    </a:lnTo>
                    <a:lnTo>
                      <a:pt x="584" y="766"/>
                    </a:lnTo>
                    <a:lnTo>
                      <a:pt x="587" y="793"/>
                    </a:lnTo>
                    <a:lnTo>
                      <a:pt x="595" y="817"/>
                    </a:lnTo>
                    <a:lnTo>
                      <a:pt x="609" y="837"/>
                    </a:lnTo>
                    <a:lnTo>
                      <a:pt x="626" y="854"/>
                    </a:lnTo>
                    <a:lnTo>
                      <a:pt x="648" y="868"/>
                    </a:lnTo>
                    <a:lnTo>
                      <a:pt x="671" y="877"/>
                    </a:lnTo>
                    <a:lnTo>
                      <a:pt x="698" y="880"/>
                    </a:lnTo>
                    <a:lnTo>
                      <a:pt x="723" y="877"/>
                    </a:lnTo>
                    <a:lnTo>
                      <a:pt x="748" y="868"/>
                    </a:lnTo>
                    <a:lnTo>
                      <a:pt x="768" y="854"/>
                    </a:lnTo>
                    <a:lnTo>
                      <a:pt x="785" y="837"/>
                    </a:lnTo>
                    <a:lnTo>
                      <a:pt x="800" y="816"/>
                    </a:lnTo>
                    <a:lnTo>
                      <a:pt x="808" y="793"/>
                    </a:lnTo>
                    <a:lnTo>
                      <a:pt x="811" y="766"/>
                    </a:lnTo>
                    <a:lnTo>
                      <a:pt x="808" y="741"/>
                    </a:lnTo>
                    <a:lnTo>
                      <a:pt x="800" y="718"/>
                    </a:lnTo>
                    <a:lnTo>
                      <a:pt x="785" y="696"/>
                    </a:lnTo>
                    <a:lnTo>
                      <a:pt x="768" y="679"/>
                    </a:lnTo>
                    <a:lnTo>
                      <a:pt x="748" y="665"/>
                    </a:lnTo>
                    <a:lnTo>
                      <a:pt x="723" y="657"/>
                    </a:lnTo>
                    <a:lnTo>
                      <a:pt x="698" y="654"/>
                    </a:lnTo>
                    <a:close/>
                    <a:moveTo>
                      <a:pt x="345" y="0"/>
                    </a:moveTo>
                    <a:lnTo>
                      <a:pt x="368" y="4"/>
                    </a:lnTo>
                    <a:lnTo>
                      <a:pt x="391" y="12"/>
                    </a:lnTo>
                    <a:lnTo>
                      <a:pt x="412" y="24"/>
                    </a:lnTo>
                    <a:lnTo>
                      <a:pt x="432" y="39"/>
                    </a:lnTo>
                    <a:lnTo>
                      <a:pt x="992" y="596"/>
                    </a:lnTo>
                    <a:lnTo>
                      <a:pt x="1007" y="615"/>
                    </a:lnTo>
                    <a:lnTo>
                      <a:pt x="1019" y="637"/>
                    </a:lnTo>
                    <a:lnTo>
                      <a:pt x="1027" y="659"/>
                    </a:lnTo>
                    <a:lnTo>
                      <a:pt x="1031" y="682"/>
                    </a:lnTo>
                    <a:lnTo>
                      <a:pt x="1031" y="705"/>
                    </a:lnTo>
                    <a:lnTo>
                      <a:pt x="1027" y="729"/>
                    </a:lnTo>
                    <a:lnTo>
                      <a:pt x="1019" y="751"/>
                    </a:lnTo>
                    <a:lnTo>
                      <a:pt x="1007" y="771"/>
                    </a:lnTo>
                    <a:lnTo>
                      <a:pt x="992" y="791"/>
                    </a:lnTo>
                    <a:lnTo>
                      <a:pt x="796" y="985"/>
                    </a:lnTo>
                    <a:lnTo>
                      <a:pt x="776" y="1001"/>
                    </a:lnTo>
                    <a:lnTo>
                      <a:pt x="755" y="1013"/>
                    </a:lnTo>
                    <a:lnTo>
                      <a:pt x="732" y="1021"/>
                    </a:lnTo>
                    <a:lnTo>
                      <a:pt x="709" y="1025"/>
                    </a:lnTo>
                    <a:lnTo>
                      <a:pt x="686" y="1025"/>
                    </a:lnTo>
                    <a:lnTo>
                      <a:pt x="663" y="1021"/>
                    </a:lnTo>
                    <a:lnTo>
                      <a:pt x="640" y="1013"/>
                    </a:lnTo>
                    <a:lnTo>
                      <a:pt x="619" y="1001"/>
                    </a:lnTo>
                    <a:lnTo>
                      <a:pt x="600" y="985"/>
                    </a:lnTo>
                    <a:lnTo>
                      <a:pt x="40" y="429"/>
                    </a:lnTo>
                    <a:lnTo>
                      <a:pt x="24" y="409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0" y="344"/>
                    </a:lnTo>
                    <a:lnTo>
                      <a:pt x="0" y="320"/>
                    </a:lnTo>
                    <a:lnTo>
                      <a:pt x="4" y="297"/>
                    </a:lnTo>
                    <a:lnTo>
                      <a:pt x="11" y="275"/>
                    </a:lnTo>
                    <a:lnTo>
                      <a:pt x="24" y="253"/>
                    </a:lnTo>
                    <a:lnTo>
                      <a:pt x="40" y="234"/>
                    </a:lnTo>
                    <a:lnTo>
                      <a:pt x="236" y="39"/>
                    </a:lnTo>
                    <a:lnTo>
                      <a:pt x="255" y="24"/>
                    </a:lnTo>
                    <a:lnTo>
                      <a:pt x="275" y="12"/>
                    </a:lnTo>
                    <a:lnTo>
                      <a:pt x="298" y="4"/>
                    </a:lnTo>
                    <a:lnTo>
                      <a:pt x="321" y="0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942917" y="4457831"/>
              <a:ext cx="298357" cy="326967"/>
              <a:chOff x="6656388" y="1300163"/>
              <a:chExt cx="347662" cy="381000"/>
            </a:xfrm>
            <a:solidFill>
              <a:schemeClr val="bg1"/>
            </a:solidFill>
          </p:grpSpPr>
          <p:sp>
            <p:nvSpPr>
              <p:cNvPr id="74" name="Freeform 27"/>
              <p:cNvSpPr>
                <a:spLocks noEditPoints="1"/>
              </p:cNvSpPr>
              <p:nvPr/>
            </p:nvSpPr>
            <p:spPr bwMode="auto">
              <a:xfrm>
                <a:off x="6713538" y="1357313"/>
                <a:ext cx="233362" cy="323850"/>
              </a:xfrm>
              <a:custGeom>
                <a:avLst/>
                <a:gdLst>
                  <a:gd name="T0" fmla="*/ 762 w 2060"/>
                  <a:gd name="T1" fmla="*/ 305 h 2844"/>
                  <a:gd name="T2" fmla="*/ 486 w 2060"/>
                  <a:gd name="T3" fmla="*/ 474 h 2844"/>
                  <a:gd name="T4" fmla="*/ 309 w 2060"/>
                  <a:gd name="T5" fmla="*/ 735 h 2844"/>
                  <a:gd name="T6" fmla="*/ 263 w 2060"/>
                  <a:gd name="T7" fmla="*/ 1051 h 2844"/>
                  <a:gd name="T8" fmla="*/ 318 w 2060"/>
                  <a:gd name="T9" fmla="*/ 1304 h 2844"/>
                  <a:gd name="T10" fmla="*/ 420 w 2060"/>
                  <a:gd name="T11" fmla="*/ 1495 h 2844"/>
                  <a:gd name="T12" fmla="*/ 538 w 2060"/>
                  <a:gd name="T13" fmla="*/ 1673 h 2844"/>
                  <a:gd name="T14" fmla="*/ 612 w 2060"/>
                  <a:gd name="T15" fmla="*/ 1872 h 2844"/>
                  <a:gd name="T16" fmla="*/ 656 w 2060"/>
                  <a:gd name="T17" fmla="*/ 2010 h 2844"/>
                  <a:gd name="T18" fmla="*/ 1366 w 2060"/>
                  <a:gd name="T19" fmla="*/ 2043 h 2844"/>
                  <a:gd name="T20" fmla="*/ 1443 w 2060"/>
                  <a:gd name="T21" fmla="*/ 1943 h 2844"/>
                  <a:gd name="T22" fmla="*/ 1482 w 2060"/>
                  <a:gd name="T23" fmla="*/ 1749 h 2844"/>
                  <a:gd name="T24" fmla="*/ 1594 w 2060"/>
                  <a:gd name="T25" fmla="*/ 1563 h 2844"/>
                  <a:gd name="T26" fmla="*/ 1703 w 2060"/>
                  <a:gd name="T27" fmla="*/ 1386 h 2844"/>
                  <a:gd name="T28" fmla="*/ 1783 w 2060"/>
                  <a:gd name="T29" fmla="*/ 1161 h 2844"/>
                  <a:gd name="T30" fmla="*/ 1787 w 2060"/>
                  <a:gd name="T31" fmla="*/ 858 h 2844"/>
                  <a:gd name="T32" fmla="*/ 1659 w 2060"/>
                  <a:gd name="T33" fmla="*/ 569 h 2844"/>
                  <a:gd name="T34" fmla="*/ 1418 w 2060"/>
                  <a:gd name="T35" fmla="*/ 359 h 2844"/>
                  <a:gd name="T36" fmla="*/ 1100 w 2060"/>
                  <a:gd name="T37" fmla="*/ 262 h 2844"/>
                  <a:gd name="T38" fmla="*/ 1277 w 2060"/>
                  <a:gd name="T39" fmla="*/ 30 h 2844"/>
                  <a:gd name="T40" fmla="*/ 1637 w 2060"/>
                  <a:gd name="T41" fmla="*/ 192 h 2844"/>
                  <a:gd name="T42" fmla="*/ 1905 w 2060"/>
                  <a:gd name="T43" fmla="*/ 468 h 2844"/>
                  <a:gd name="T44" fmla="*/ 2046 w 2060"/>
                  <a:gd name="T45" fmla="*/ 829 h 2844"/>
                  <a:gd name="T46" fmla="*/ 2044 w 2060"/>
                  <a:gd name="T47" fmla="*/ 1185 h 2844"/>
                  <a:gd name="T48" fmla="*/ 1964 w 2060"/>
                  <a:gd name="T49" fmla="*/ 1447 h 2844"/>
                  <a:gd name="T50" fmla="*/ 1853 w 2060"/>
                  <a:gd name="T51" fmla="*/ 1643 h 2844"/>
                  <a:gd name="T52" fmla="*/ 1740 w 2060"/>
                  <a:gd name="T53" fmla="*/ 1813 h 2844"/>
                  <a:gd name="T54" fmla="*/ 1702 w 2060"/>
                  <a:gd name="T55" fmla="*/ 1965 h 2844"/>
                  <a:gd name="T56" fmla="*/ 1596 w 2060"/>
                  <a:gd name="T57" fmla="*/ 2184 h 2844"/>
                  <a:gd name="T58" fmla="*/ 1510 w 2060"/>
                  <a:gd name="T59" fmla="*/ 2331 h 2844"/>
                  <a:gd name="T60" fmla="*/ 1502 w 2060"/>
                  <a:gd name="T61" fmla="*/ 2468 h 2844"/>
                  <a:gd name="T62" fmla="*/ 1499 w 2060"/>
                  <a:gd name="T63" fmla="*/ 2532 h 2844"/>
                  <a:gd name="T64" fmla="*/ 1468 w 2060"/>
                  <a:gd name="T65" fmla="*/ 2616 h 2844"/>
                  <a:gd name="T66" fmla="*/ 1361 w 2060"/>
                  <a:gd name="T67" fmla="*/ 2709 h 2844"/>
                  <a:gd name="T68" fmla="*/ 1202 w 2060"/>
                  <a:gd name="T69" fmla="*/ 2823 h 2844"/>
                  <a:gd name="T70" fmla="*/ 904 w 2060"/>
                  <a:gd name="T71" fmla="*/ 2842 h 2844"/>
                  <a:gd name="T72" fmla="*/ 773 w 2060"/>
                  <a:gd name="T73" fmla="*/ 2741 h 2844"/>
                  <a:gd name="T74" fmla="*/ 616 w 2060"/>
                  <a:gd name="T75" fmla="*/ 2648 h 2844"/>
                  <a:gd name="T76" fmla="*/ 564 w 2060"/>
                  <a:gd name="T77" fmla="*/ 2549 h 2844"/>
                  <a:gd name="T78" fmla="*/ 560 w 2060"/>
                  <a:gd name="T79" fmla="*/ 2505 h 2844"/>
                  <a:gd name="T80" fmla="*/ 553 w 2060"/>
                  <a:gd name="T81" fmla="*/ 2388 h 2844"/>
                  <a:gd name="T82" fmla="*/ 546 w 2060"/>
                  <a:gd name="T83" fmla="*/ 2257 h 2844"/>
                  <a:gd name="T84" fmla="*/ 382 w 2060"/>
                  <a:gd name="T85" fmla="*/ 2057 h 2844"/>
                  <a:gd name="T86" fmla="*/ 345 w 2060"/>
                  <a:gd name="T87" fmla="*/ 1868 h 2844"/>
                  <a:gd name="T88" fmla="*/ 251 w 2060"/>
                  <a:gd name="T89" fmla="*/ 1709 h 2844"/>
                  <a:gd name="T90" fmla="*/ 139 w 2060"/>
                  <a:gd name="T91" fmla="*/ 1532 h 2844"/>
                  <a:gd name="T92" fmla="*/ 41 w 2060"/>
                  <a:gd name="T93" fmla="*/ 1299 h 2844"/>
                  <a:gd name="T94" fmla="*/ 0 w 2060"/>
                  <a:gd name="T95" fmla="*/ 989 h 2844"/>
                  <a:gd name="T96" fmla="*/ 81 w 2060"/>
                  <a:gd name="T97" fmla="*/ 605 h 2844"/>
                  <a:gd name="T98" fmla="*/ 302 w 2060"/>
                  <a:gd name="T99" fmla="*/ 291 h 2844"/>
                  <a:gd name="T100" fmla="*/ 630 w 2060"/>
                  <a:gd name="T101" fmla="*/ 79 h 2844"/>
                  <a:gd name="T102" fmla="*/ 1030 w 2060"/>
                  <a:gd name="T103" fmla="*/ 0 h 2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60" h="2844">
                    <a:moveTo>
                      <a:pt x="1030" y="259"/>
                    </a:moveTo>
                    <a:lnTo>
                      <a:pt x="960" y="262"/>
                    </a:lnTo>
                    <a:lnTo>
                      <a:pt x="891" y="271"/>
                    </a:lnTo>
                    <a:lnTo>
                      <a:pt x="826" y="286"/>
                    </a:lnTo>
                    <a:lnTo>
                      <a:pt x="762" y="305"/>
                    </a:lnTo>
                    <a:lnTo>
                      <a:pt x="700" y="330"/>
                    </a:lnTo>
                    <a:lnTo>
                      <a:pt x="641" y="360"/>
                    </a:lnTo>
                    <a:lnTo>
                      <a:pt x="586" y="393"/>
                    </a:lnTo>
                    <a:lnTo>
                      <a:pt x="535" y="431"/>
                    </a:lnTo>
                    <a:lnTo>
                      <a:pt x="486" y="474"/>
                    </a:lnTo>
                    <a:lnTo>
                      <a:pt x="441" y="519"/>
                    </a:lnTo>
                    <a:lnTo>
                      <a:pt x="402" y="569"/>
                    </a:lnTo>
                    <a:lnTo>
                      <a:pt x="366" y="622"/>
                    </a:lnTo>
                    <a:lnTo>
                      <a:pt x="335" y="677"/>
                    </a:lnTo>
                    <a:lnTo>
                      <a:pt x="309" y="735"/>
                    </a:lnTo>
                    <a:lnTo>
                      <a:pt x="288" y="796"/>
                    </a:lnTo>
                    <a:lnTo>
                      <a:pt x="273" y="858"/>
                    </a:lnTo>
                    <a:lnTo>
                      <a:pt x="264" y="923"/>
                    </a:lnTo>
                    <a:lnTo>
                      <a:pt x="261" y="989"/>
                    </a:lnTo>
                    <a:lnTo>
                      <a:pt x="263" y="1051"/>
                    </a:lnTo>
                    <a:lnTo>
                      <a:pt x="268" y="1108"/>
                    </a:lnTo>
                    <a:lnTo>
                      <a:pt x="277" y="1161"/>
                    </a:lnTo>
                    <a:lnTo>
                      <a:pt x="288" y="1212"/>
                    </a:lnTo>
                    <a:lnTo>
                      <a:pt x="302" y="1260"/>
                    </a:lnTo>
                    <a:lnTo>
                      <a:pt x="318" y="1304"/>
                    </a:lnTo>
                    <a:lnTo>
                      <a:pt x="336" y="1346"/>
                    </a:lnTo>
                    <a:lnTo>
                      <a:pt x="356" y="1386"/>
                    </a:lnTo>
                    <a:lnTo>
                      <a:pt x="377" y="1424"/>
                    </a:lnTo>
                    <a:lnTo>
                      <a:pt x="399" y="1460"/>
                    </a:lnTo>
                    <a:lnTo>
                      <a:pt x="420" y="1495"/>
                    </a:lnTo>
                    <a:lnTo>
                      <a:pt x="444" y="1529"/>
                    </a:lnTo>
                    <a:lnTo>
                      <a:pt x="465" y="1562"/>
                    </a:lnTo>
                    <a:lnTo>
                      <a:pt x="490" y="1599"/>
                    </a:lnTo>
                    <a:lnTo>
                      <a:pt x="515" y="1636"/>
                    </a:lnTo>
                    <a:lnTo>
                      <a:pt x="538" y="1673"/>
                    </a:lnTo>
                    <a:lnTo>
                      <a:pt x="560" y="1710"/>
                    </a:lnTo>
                    <a:lnTo>
                      <a:pt x="578" y="1749"/>
                    </a:lnTo>
                    <a:lnTo>
                      <a:pt x="593" y="1788"/>
                    </a:lnTo>
                    <a:lnTo>
                      <a:pt x="604" y="1829"/>
                    </a:lnTo>
                    <a:lnTo>
                      <a:pt x="612" y="1872"/>
                    </a:lnTo>
                    <a:lnTo>
                      <a:pt x="614" y="1918"/>
                    </a:lnTo>
                    <a:lnTo>
                      <a:pt x="617" y="1943"/>
                    </a:lnTo>
                    <a:lnTo>
                      <a:pt x="627" y="1967"/>
                    </a:lnTo>
                    <a:lnTo>
                      <a:pt x="639" y="1990"/>
                    </a:lnTo>
                    <a:lnTo>
                      <a:pt x="656" y="2010"/>
                    </a:lnTo>
                    <a:lnTo>
                      <a:pt x="674" y="2028"/>
                    </a:lnTo>
                    <a:lnTo>
                      <a:pt x="694" y="2043"/>
                    </a:lnTo>
                    <a:lnTo>
                      <a:pt x="712" y="2057"/>
                    </a:lnTo>
                    <a:lnTo>
                      <a:pt x="1348" y="2057"/>
                    </a:lnTo>
                    <a:lnTo>
                      <a:pt x="1366" y="2043"/>
                    </a:lnTo>
                    <a:lnTo>
                      <a:pt x="1385" y="2028"/>
                    </a:lnTo>
                    <a:lnTo>
                      <a:pt x="1404" y="2010"/>
                    </a:lnTo>
                    <a:lnTo>
                      <a:pt x="1420" y="1990"/>
                    </a:lnTo>
                    <a:lnTo>
                      <a:pt x="1433" y="1967"/>
                    </a:lnTo>
                    <a:lnTo>
                      <a:pt x="1443" y="1943"/>
                    </a:lnTo>
                    <a:lnTo>
                      <a:pt x="1446" y="1918"/>
                    </a:lnTo>
                    <a:lnTo>
                      <a:pt x="1448" y="1872"/>
                    </a:lnTo>
                    <a:lnTo>
                      <a:pt x="1455" y="1829"/>
                    </a:lnTo>
                    <a:lnTo>
                      <a:pt x="1467" y="1788"/>
                    </a:lnTo>
                    <a:lnTo>
                      <a:pt x="1482" y="1749"/>
                    </a:lnTo>
                    <a:lnTo>
                      <a:pt x="1500" y="1711"/>
                    </a:lnTo>
                    <a:lnTo>
                      <a:pt x="1521" y="1673"/>
                    </a:lnTo>
                    <a:lnTo>
                      <a:pt x="1544" y="1636"/>
                    </a:lnTo>
                    <a:lnTo>
                      <a:pt x="1568" y="1600"/>
                    </a:lnTo>
                    <a:lnTo>
                      <a:pt x="1594" y="1563"/>
                    </a:lnTo>
                    <a:lnTo>
                      <a:pt x="1616" y="1530"/>
                    </a:lnTo>
                    <a:lnTo>
                      <a:pt x="1638" y="1496"/>
                    </a:lnTo>
                    <a:lnTo>
                      <a:pt x="1661" y="1461"/>
                    </a:lnTo>
                    <a:lnTo>
                      <a:pt x="1683" y="1424"/>
                    </a:lnTo>
                    <a:lnTo>
                      <a:pt x="1703" y="1386"/>
                    </a:lnTo>
                    <a:lnTo>
                      <a:pt x="1723" y="1346"/>
                    </a:lnTo>
                    <a:lnTo>
                      <a:pt x="1741" y="1304"/>
                    </a:lnTo>
                    <a:lnTo>
                      <a:pt x="1757" y="1260"/>
                    </a:lnTo>
                    <a:lnTo>
                      <a:pt x="1771" y="1212"/>
                    </a:lnTo>
                    <a:lnTo>
                      <a:pt x="1783" y="1161"/>
                    </a:lnTo>
                    <a:lnTo>
                      <a:pt x="1791" y="1108"/>
                    </a:lnTo>
                    <a:lnTo>
                      <a:pt x="1797" y="1051"/>
                    </a:lnTo>
                    <a:lnTo>
                      <a:pt x="1799" y="989"/>
                    </a:lnTo>
                    <a:lnTo>
                      <a:pt x="1796" y="923"/>
                    </a:lnTo>
                    <a:lnTo>
                      <a:pt x="1787" y="858"/>
                    </a:lnTo>
                    <a:lnTo>
                      <a:pt x="1771" y="795"/>
                    </a:lnTo>
                    <a:lnTo>
                      <a:pt x="1751" y="735"/>
                    </a:lnTo>
                    <a:lnTo>
                      <a:pt x="1726" y="677"/>
                    </a:lnTo>
                    <a:lnTo>
                      <a:pt x="1694" y="621"/>
                    </a:lnTo>
                    <a:lnTo>
                      <a:pt x="1659" y="569"/>
                    </a:lnTo>
                    <a:lnTo>
                      <a:pt x="1618" y="519"/>
                    </a:lnTo>
                    <a:lnTo>
                      <a:pt x="1573" y="474"/>
                    </a:lnTo>
                    <a:lnTo>
                      <a:pt x="1526" y="431"/>
                    </a:lnTo>
                    <a:lnTo>
                      <a:pt x="1473" y="392"/>
                    </a:lnTo>
                    <a:lnTo>
                      <a:pt x="1418" y="359"/>
                    </a:lnTo>
                    <a:lnTo>
                      <a:pt x="1360" y="330"/>
                    </a:lnTo>
                    <a:lnTo>
                      <a:pt x="1298" y="305"/>
                    </a:lnTo>
                    <a:lnTo>
                      <a:pt x="1234" y="286"/>
                    </a:lnTo>
                    <a:lnTo>
                      <a:pt x="1168" y="271"/>
                    </a:lnTo>
                    <a:lnTo>
                      <a:pt x="1100" y="262"/>
                    </a:lnTo>
                    <a:lnTo>
                      <a:pt x="1030" y="259"/>
                    </a:lnTo>
                    <a:close/>
                    <a:moveTo>
                      <a:pt x="1030" y="0"/>
                    </a:moveTo>
                    <a:lnTo>
                      <a:pt x="1114" y="4"/>
                    </a:lnTo>
                    <a:lnTo>
                      <a:pt x="1197" y="14"/>
                    </a:lnTo>
                    <a:lnTo>
                      <a:pt x="1277" y="30"/>
                    </a:lnTo>
                    <a:lnTo>
                      <a:pt x="1355" y="51"/>
                    </a:lnTo>
                    <a:lnTo>
                      <a:pt x="1430" y="79"/>
                    </a:lnTo>
                    <a:lnTo>
                      <a:pt x="1502" y="111"/>
                    </a:lnTo>
                    <a:lnTo>
                      <a:pt x="1571" y="149"/>
                    </a:lnTo>
                    <a:lnTo>
                      <a:pt x="1637" y="192"/>
                    </a:lnTo>
                    <a:lnTo>
                      <a:pt x="1699" y="239"/>
                    </a:lnTo>
                    <a:lnTo>
                      <a:pt x="1757" y="291"/>
                    </a:lnTo>
                    <a:lnTo>
                      <a:pt x="1811" y="346"/>
                    </a:lnTo>
                    <a:lnTo>
                      <a:pt x="1861" y="406"/>
                    </a:lnTo>
                    <a:lnTo>
                      <a:pt x="1905" y="468"/>
                    </a:lnTo>
                    <a:lnTo>
                      <a:pt x="1945" y="535"/>
                    </a:lnTo>
                    <a:lnTo>
                      <a:pt x="1979" y="605"/>
                    </a:lnTo>
                    <a:lnTo>
                      <a:pt x="2006" y="678"/>
                    </a:lnTo>
                    <a:lnTo>
                      <a:pt x="2030" y="752"/>
                    </a:lnTo>
                    <a:lnTo>
                      <a:pt x="2046" y="829"/>
                    </a:lnTo>
                    <a:lnTo>
                      <a:pt x="2056" y="908"/>
                    </a:lnTo>
                    <a:lnTo>
                      <a:pt x="2060" y="989"/>
                    </a:lnTo>
                    <a:lnTo>
                      <a:pt x="2057" y="1058"/>
                    </a:lnTo>
                    <a:lnTo>
                      <a:pt x="2052" y="1123"/>
                    </a:lnTo>
                    <a:lnTo>
                      <a:pt x="2044" y="1185"/>
                    </a:lnTo>
                    <a:lnTo>
                      <a:pt x="2032" y="1244"/>
                    </a:lnTo>
                    <a:lnTo>
                      <a:pt x="2018" y="1299"/>
                    </a:lnTo>
                    <a:lnTo>
                      <a:pt x="2002" y="1351"/>
                    </a:lnTo>
                    <a:lnTo>
                      <a:pt x="1983" y="1400"/>
                    </a:lnTo>
                    <a:lnTo>
                      <a:pt x="1964" y="1447"/>
                    </a:lnTo>
                    <a:lnTo>
                      <a:pt x="1943" y="1490"/>
                    </a:lnTo>
                    <a:lnTo>
                      <a:pt x="1921" y="1531"/>
                    </a:lnTo>
                    <a:lnTo>
                      <a:pt x="1898" y="1571"/>
                    </a:lnTo>
                    <a:lnTo>
                      <a:pt x="1876" y="1608"/>
                    </a:lnTo>
                    <a:lnTo>
                      <a:pt x="1853" y="1643"/>
                    </a:lnTo>
                    <a:lnTo>
                      <a:pt x="1831" y="1676"/>
                    </a:lnTo>
                    <a:lnTo>
                      <a:pt x="1809" y="1708"/>
                    </a:lnTo>
                    <a:lnTo>
                      <a:pt x="1783" y="1747"/>
                    </a:lnTo>
                    <a:lnTo>
                      <a:pt x="1760" y="1782"/>
                    </a:lnTo>
                    <a:lnTo>
                      <a:pt x="1740" y="1813"/>
                    </a:lnTo>
                    <a:lnTo>
                      <a:pt x="1726" y="1842"/>
                    </a:lnTo>
                    <a:lnTo>
                      <a:pt x="1715" y="1868"/>
                    </a:lnTo>
                    <a:lnTo>
                      <a:pt x="1707" y="1893"/>
                    </a:lnTo>
                    <a:lnTo>
                      <a:pt x="1705" y="1918"/>
                    </a:lnTo>
                    <a:lnTo>
                      <a:pt x="1702" y="1965"/>
                    </a:lnTo>
                    <a:lnTo>
                      <a:pt x="1693" y="2012"/>
                    </a:lnTo>
                    <a:lnTo>
                      <a:pt x="1678" y="2057"/>
                    </a:lnTo>
                    <a:lnTo>
                      <a:pt x="1655" y="2102"/>
                    </a:lnTo>
                    <a:lnTo>
                      <a:pt x="1629" y="2144"/>
                    </a:lnTo>
                    <a:lnTo>
                      <a:pt x="1596" y="2184"/>
                    </a:lnTo>
                    <a:lnTo>
                      <a:pt x="1557" y="2222"/>
                    </a:lnTo>
                    <a:lnTo>
                      <a:pt x="1514" y="2257"/>
                    </a:lnTo>
                    <a:lnTo>
                      <a:pt x="1513" y="2278"/>
                    </a:lnTo>
                    <a:lnTo>
                      <a:pt x="1512" y="2303"/>
                    </a:lnTo>
                    <a:lnTo>
                      <a:pt x="1510" y="2331"/>
                    </a:lnTo>
                    <a:lnTo>
                      <a:pt x="1509" y="2359"/>
                    </a:lnTo>
                    <a:lnTo>
                      <a:pt x="1506" y="2388"/>
                    </a:lnTo>
                    <a:lnTo>
                      <a:pt x="1505" y="2416"/>
                    </a:lnTo>
                    <a:lnTo>
                      <a:pt x="1503" y="2444"/>
                    </a:lnTo>
                    <a:lnTo>
                      <a:pt x="1502" y="2468"/>
                    </a:lnTo>
                    <a:lnTo>
                      <a:pt x="1501" y="2488"/>
                    </a:lnTo>
                    <a:lnTo>
                      <a:pt x="1500" y="2505"/>
                    </a:lnTo>
                    <a:lnTo>
                      <a:pt x="1500" y="2516"/>
                    </a:lnTo>
                    <a:lnTo>
                      <a:pt x="1499" y="2519"/>
                    </a:lnTo>
                    <a:lnTo>
                      <a:pt x="1499" y="2532"/>
                    </a:lnTo>
                    <a:lnTo>
                      <a:pt x="1497" y="2546"/>
                    </a:lnTo>
                    <a:lnTo>
                      <a:pt x="1493" y="2562"/>
                    </a:lnTo>
                    <a:lnTo>
                      <a:pt x="1487" y="2579"/>
                    </a:lnTo>
                    <a:lnTo>
                      <a:pt x="1479" y="2598"/>
                    </a:lnTo>
                    <a:lnTo>
                      <a:pt x="1468" y="2616"/>
                    </a:lnTo>
                    <a:lnTo>
                      <a:pt x="1454" y="2635"/>
                    </a:lnTo>
                    <a:lnTo>
                      <a:pt x="1437" y="2655"/>
                    </a:lnTo>
                    <a:lnTo>
                      <a:pt x="1416" y="2673"/>
                    </a:lnTo>
                    <a:lnTo>
                      <a:pt x="1390" y="2692"/>
                    </a:lnTo>
                    <a:lnTo>
                      <a:pt x="1361" y="2709"/>
                    </a:lnTo>
                    <a:lnTo>
                      <a:pt x="1327" y="2726"/>
                    </a:lnTo>
                    <a:lnTo>
                      <a:pt x="1286" y="2741"/>
                    </a:lnTo>
                    <a:lnTo>
                      <a:pt x="1263" y="2770"/>
                    </a:lnTo>
                    <a:lnTo>
                      <a:pt x="1234" y="2798"/>
                    </a:lnTo>
                    <a:lnTo>
                      <a:pt x="1202" y="2823"/>
                    </a:lnTo>
                    <a:lnTo>
                      <a:pt x="1180" y="2835"/>
                    </a:lnTo>
                    <a:lnTo>
                      <a:pt x="1155" y="2842"/>
                    </a:lnTo>
                    <a:lnTo>
                      <a:pt x="1130" y="2844"/>
                    </a:lnTo>
                    <a:lnTo>
                      <a:pt x="930" y="2844"/>
                    </a:lnTo>
                    <a:lnTo>
                      <a:pt x="904" y="2842"/>
                    </a:lnTo>
                    <a:lnTo>
                      <a:pt x="880" y="2835"/>
                    </a:lnTo>
                    <a:lnTo>
                      <a:pt x="857" y="2823"/>
                    </a:lnTo>
                    <a:lnTo>
                      <a:pt x="826" y="2798"/>
                    </a:lnTo>
                    <a:lnTo>
                      <a:pt x="797" y="2770"/>
                    </a:lnTo>
                    <a:lnTo>
                      <a:pt x="773" y="2741"/>
                    </a:lnTo>
                    <a:lnTo>
                      <a:pt x="731" y="2724"/>
                    </a:lnTo>
                    <a:lnTo>
                      <a:pt x="695" y="2707"/>
                    </a:lnTo>
                    <a:lnTo>
                      <a:pt x="663" y="2688"/>
                    </a:lnTo>
                    <a:lnTo>
                      <a:pt x="637" y="2668"/>
                    </a:lnTo>
                    <a:lnTo>
                      <a:pt x="616" y="2648"/>
                    </a:lnTo>
                    <a:lnTo>
                      <a:pt x="599" y="2627"/>
                    </a:lnTo>
                    <a:lnTo>
                      <a:pt x="586" y="2607"/>
                    </a:lnTo>
                    <a:lnTo>
                      <a:pt x="576" y="2586"/>
                    </a:lnTo>
                    <a:lnTo>
                      <a:pt x="569" y="2567"/>
                    </a:lnTo>
                    <a:lnTo>
                      <a:pt x="564" y="2549"/>
                    </a:lnTo>
                    <a:lnTo>
                      <a:pt x="562" y="2534"/>
                    </a:lnTo>
                    <a:lnTo>
                      <a:pt x="561" y="2519"/>
                    </a:lnTo>
                    <a:lnTo>
                      <a:pt x="561" y="2519"/>
                    </a:lnTo>
                    <a:lnTo>
                      <a:pt x="561" y="2516"/>
                    </a:lnTo>
                    <a:lnTo>
                      <a:pt x="560" y="2505"/>
                    </a:lnTo>
                    <a:lnTo>
                      <a:pt x="559" y="2488"/>
                    </a:lnTo>
                    <a:lnTo>
                      <a:pt x="557" y="2468"/>
                    </a:lnTo>
                    <a:lnTo>
                      <a:pt x="556" y="2444"/>
                    </a:lnTo>
                    <a:lnTo>
                      <a:pt x="554" y="2416"/>
                    </a:lnTo>
                    <a:lnTo>
                      <a:pt x="553" y="2388"/>
                    </a:lnTo>
                    <a:lnTo>
                      <a:pt x="551" y="2359"/>
                    </a:lnTo>
                    <a:lnTo>
                      <a:pt x="550" y="2331"/>
                    </a:lnTo>
                    <a:lnTo>
                      <a:pt x="548" y="2303"/>
                    </a:lnTo>
                    <a:lnTo>
                      <a:pt x="547" y="2278"/>
                    </a:lnTo>
                    <a:lnTo>
                      <a:pt x="546" y="2257"/>
                    </a:lnTo>
                    <a:lnTo>
                      <a:pt x="502" y="2222"/>
                    </a:lnTo>
                    <a:lnTo>
                      <a:pt x="464" y="2184"/>
                    </a:lnTo>
                    <a:lnTo>
                      <a:pt x="431" y="2144"/>
                    </a:lnTo>
                    <a:lnTo>
                      <a:pt x="404" y="2102"/>
                    </a:lnTo>
                    <a:lnTo>
                      <a:pt x="382" y="2057"/>
                    </a:lnTo>
                    <a:lnTo>
                      <a:pt x="367" y="2012"/>
                    </a:lnTo>
                    <a:lnTo>
                      <a:pt x="357" y="1965"/>
                    </a:lnTo>
                    <a:lnTo>
                      <a:pt x="354" y="1918"/>
                    </a:lnTo>
                    <a:lnTo>
                      <a:pt x="352" y="1893"/>
                    </a:lnTo>
                    <a:lnTo>
                      <a:pt x="345" y="1868"/>
                    </a:lnTo>
                    <a:lnTo>
                      <a:pt x="334" y="1842"/>
                    </a:lnTo>
                    <a:lnTo>
                      <a:pt x="319" y="1813"/>
                    </a:lnTo>
                    <a:lnTo>
                      <a:pt x="300" y="1782"/>
                    </a:lnTo>
                    <a:lnTo>
                      <a:pt x="278" y="1747"/>
                    </a:lnTo>
                    <a:lnTo>
                      <a:pt x="251" y="1709"/>
                    </a:lnTo>
                    <a:lnTo>
                      <a:pt x="230" y="1677"/>
                    </a:lnTo>
                    <a:lnTo>
                      <a:pt x="207" y="1643"/>
                    </a:lnTo>
                    <a:lnTo>
                      <a:pt x="184" y="1608"/>
                    </a:lnTo>
                    <a:lnTo>
                      <a:pt x="162" y="1571"/>
                    </a:lnTo>
                    <a:lnTo>
                      <a:pt x="139" y="1532"/>
                    </a:lnTo>
                    <a:lnTo>
                      <a:pt x="117" y="1490"/>
                    </a:lnTo>
                    <a:lnTo>
                      <a:pt x="96" y="1447"/>
                    </a:lnTo>
                    <a:lnTo>
                      <a:pt x="77" y="1400"/>
                    </a:lnTo>
                    <a:lnTo>
                      <a:pt x="57" y="1351"/>
                    </a:lnTo>
                    <a:lnTo>
                      <a:pt x="41" y="1299"/>
                    </a:lnTo>
                    <a:lnTo>
                      <a:pt x="28" y="1244"/>
                    </a:lnTo>
                    <a:lnTo>
                      <a:pt x="16" y="1185"/>
                    </a:lnTo>
                    <a:lnTo>
                      <a:pt x="7" y="1123"/>
                    </a:lnTo>
                    <a:lnTo>
                      <a:pt x="2" y="1058"/>
                    </a:lnTo>
                    <a:lnTo>
                      <a:pt x="0" y="989"/>
                    </a:lnTo>
                    <a:lnTo>
                      <a:pt x="3" y="908"/>
                    </a:lnTo>
                    <a:lnTo>
                      <a:pt x="14" y="829"/>
                    </a:lnTo>
                    <a:lnTo>
                      <a:pt x="30" y="752"/>
                    </a:lnTo>
                    <a:lnTo>
                      <a:pt x="53" y="678"/>
                    </a:lnTo>
                    <a:lnTo>
                      <a:pt x="81" y="605"/>
                    </a:lnTo>
                    <a:lnTo>
                      <a:pt x="115" y="535"/>
                    </a:lnTo>
                    <a:lnTo>
                      <a:pt x="154" y="468"/>
                    </a:lnTo>
                    <a:lnTo>
                      <a:pt x="199" y="406"/>
                    </a:lnTo>
                    <a:lnTo>
                      <a:pt x="249" y="346"/>
                    </a:lnTo>
                    <a:lnTo>
                      <a:pt x="302" y="291"/>
                    </a:lnTo>
                    <a:lnTo>
                      <a:pt x="361" y="239"/>
                    </a:lnTo>
                    <a:lnTo>
                      <a:pt x="422" y="192"/>
                    </a:lnTo>
                    <a:lnTo>
                      <a:pt x="488" y="149"/>
                    </a:lnTo>
                    <a:lnTo>
                      <a:pt x="557" y="111"/>
                    </a:lnTo>
                    <a:lnTo>
                      <a:pt x="630" y="79"/>
                    </a:lnTo>
                    <a:lnTo>
                      <a:pt x="705" y="51"/>
                    </a:lnTo>
                    <a:lnTo>
                      <a:pt x="783" y="30"/>
                    </a:lnTo>
                    <a:lnTo>
                      <a:pt x="863" y="14"/>
                    </a:lnTo>
                    <a:lnTo>
                      <a:pt x="946" y="4"/>
                    </a:lnTo>
                    <a:lnTo>
                      <a:pt x="10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6823075" y="1300163"/>
                <a:ext cx="14287" cy="36513"/>
              </a:xfrm>
              <a:custGeom>
                <a:avLst/>
                <a:gdLst>
                  <a:gd name="T0" fmla="*/ 65 w 130"/>
                  <a:gd name="T1" fmla="*/ 0 h 322"/>
                  <a:gd name="T2" fmla="*/ 65 w 130"/>
                  <a:gd name="T3" fmla="*/ 0 h 322"/>
                  <a:gd name="T4" fmla="*/ 82 w 130"/>
                  <a:gd name="T5" fmla="*/ 2 h 322"/>
                  <a:gd name="T6" fmla="*/ 98 w 130"/>
                  <a:gd name="T7" fmla="*/ 8 h 322"/>
                  <a:gd name="T8" fmla="*/ 111 w 130"/>
                  <a:gd name="T9" fmla="*/ 19 h 322"/>
                  <a:gd name="T10" fmla="*/ 121 w 130"/>
                  <a:gd name="T11" fmla="*/ 32 h 322"/>
                  <a:gd name="T12" fmla="*/ 128 w 130"/>
                  <a:gd name="T13" fmla="*/ 47 h 322"/>
                  <a:gd name="T14" fmla="*/ 130 w 130"/>
                  <a:gd name="T15" fmla="*/ 64 h 322"/>
                  <a:gd name="T16" fmla="*/ 130 w 130"/>
                  <a:gd name="T17" fmla="*/ 258 h 322"/>
                  <a:gd name="T18" fmla="*/ 128 w 130"/>
                  <a:gd name="T19" fmla="*/ 276 h 322"/>
                  <a:gd name="T20" fmla="*/ 121 w 130"/>
                  <a:gd name="T21" fmla="*/ 290 h 322"/>
                  <a:gd name="T22" fmla="*/ 111 w 130"/>
                  <a:gd name="T23" fmla="*/ 304 h 322"/>
                  <a:gd name="T24" fmla="*/ 98 w 130"/>
                  <a:gd name="T25" fmla="*/ 314 h 322"/>
                  <a:gd name="T26" fmla="*/ 82 w 130"/>
                  <a:gd name="T27" fmla="*/ 320 h 322"/>
                  <a:gd name="T28" fmla="*/ 65 w 130"/>
                  <a:gd name="T29" fmla="*/ 322 h 322"/>
                  <a:gd name="T30" fmla="*/ 48 w 130"/>
                  <a:gd name="T31" fmla="*/ 320 h 322"/>
                  <a:gd name="T32" fmla="*/ 32 w 130"/>
                  <a:gd name="T33" fmla="*/ 314 h 322"/>
                  <a:gd name="T34" fmla="*/ 19 w 130"/>
                  <a:gd name="T35" fmla="*/ 304 h 322"/>
                  <a:gd name="T36" fmla="*/ 8 w 130"/>
                  <a:gd name="T37" fmla="*/ 290 h 322"/>
                  <a:gd name="T38" fmla="*/ 2 w 130"/>
                  <a:gd name="T39" fmla="*/ 276 h 322"/>
                  <a:gd name="T40" fmla="*/ 0 w 130"/>
                  <a:gd name="T41" fmla="*/ 258 h 322"/>
                  <a:gd name="T42" fmla="*/ 0 w 130"/>
                  <a:gd name="T43" fmla="*/ 64 h 322"/>
                  <a:gd name="T44" fmla="*/ 2 w 130"/>
                  <a:gd name="T45" fmla="*/ 47 h 322"/>
                  <a:gd name="T46" fmla="*/ 8 w 130"/>
                  <a:gd name="T47" fmla="*/ 32 h 322"/>
                  <a:gd name="T48" fmla="*/ 19 w 130"/>
                  <a:gd name="T49" fmla="*/ 19 h 322"/>
                  <a:gd name="T50" fmla="*/ 32 w 130"/>
                  <a:gd name="T51" fmla="*/ 8 h 322"/>
                  <a:gd name="T52" fmla="*/ 48 w 130"/>
                  <a:gd name="T53" fmla="*/ 2 h 322"/>
                  <a:gd name="T54" fmla="*/ 65 w 130"/>
                  <a:gd name="T5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322">
                    <a:moveTo>
                      <a:pt x="65" y="0"/>
                    </a:moveTo>
                    <a:lnTo>
                      <a:pt x="65" y="0"/>
                    </a:lnTo>
                    <a:lnTo>
                      <a:pt x="82" y="2"/>
                    </a:lnTo>
                    <a:lnTo>
                      <a:pt x="98" y="8"/>
                    </a:lnTo>
                    <a:lnTo>
                      <a:pt x="111" y="19"/>
                    </a:lnTo>
                    <a:lnTo>
                      <a:pt x="121" y="32"/>
                    </a:lnTo>
                    <a:lnTo>
                      <a:pt x="128" y="47"/>
                    </a:lnTo>
                    <a:lnTo>
                      <a:pt x="130" y="64"/>
                    </a:lnTo>
                    <a:lnTo>
                      <a:pt x="130" y="258"/>
                    </a:lnTo>
                    <a:lnTo>
                      <a:pt x="128" y="276"/>
                    </a:lnTo>
                    <a:lnTo>
                      <a:pt x="121" y="290"/>
                    </a:lnTo>
                    <a:lnTo>
                      <a:pt x="111" y="304"/>
                    </a:lnTo>
                    <a:lnTo>
                      <a:pt x="98" y="314"/>
                    </a:lnTo>
                    <a:lnTo>
                      <a:pt x="82" y="320"/>
                    </a:lnTo>
                    <a:lnTo>
                      <a:pt x="65" y="322"/>
                    </a:lnTo>
                    <a:lnTo>
                      <a:pt x="48" y="320"/>
                    </a:lnTo>
                    <a:lnTo>
                      <a:pt x="32" y="314"/>
                    </a:lnTo>
                    <a:lnTo>
                      <a:pt x="19" y="304"/>
                    </a:lnTo>
                    <a:lnTo>
                      <a:pt x="8" y="290"/>
                    </a:lnTo>
                    <a:lnTo>
                      <a:pt x="2" y="276"/>
                    </a:lnTo>
                    <a:lnTo>
                      <a:pt x="0" y="258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48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6738938" y="1320800"/>
                <a:ext cx="26987" cy="34925"/>
              </a:xfrm>
              <a:custGeom>
                <a:avLst/>
                <a:gdLst>
                  <a:gd name="T0" fmla="*/ 65 w 228"/>
                  <a:gd name="T1" fmla="*/ 0 h 298"/>
                  <a:gd name="T2" fmla="*/ 82 w 228"/>
                  <a:gd name="T3" fmla="*/ 2 h 298"/>
                  <a:gd name="T4" fmla="*/ 97 w 228"/>
                  <a:gd name="T5" fmla="*/ 9 h 298"/>
                  <a:gd name="T6" fmla="*/ 111 w 228"/>
                  <a:gd name="T7" fmla="*/ 19 h 298"/>
                  <a:gd name="T8" fmla="*/ 121 w 228"/>
                  <a:gd name="T9" fmla="*/ 33 h 298"/>
                  <a:gd name="T10" fmla="*/ 219 w 228"/>
                  <a:gd name="T11" fmla="*/ 201 h 298"/>
                  <a:gd name="T12" fmla="*/ 225 w 228"/>
                  <a:gd name="T13" fmla="*/ 217 h 298"/>
                  <a:gd name="T14" fmla="*/ 228 w 228"/>
                  <a:gd name="T15" fmla="*/ 234 h 298"/>
                  <a:gd name="T16" fmla="*/ 225 w 228"/>
                  <a:gd name="T17" fmla="*/ 250 h 298"/>
                  <a:gd name="T18" fmla="*/ 219 w 228"/>
                  <a:gd name="T19" fmla="*/ 265 h 298"/>
                  <a:gd name="T20" fmla="*/ 209 w 228"/>
                  <a:gd name="T21" fmla="*/ 279 h 298"/>
                  <a:gd name="T22" fmla="*/ 196 w 228"/>
                  <a:gd name="T23" fmla="*/ 290 h 298"/>
                  <a:gd name="T24" fmla="*/ 180 w 228"/>
                  <a:gd name="T25" fmla="*/ 296 h 298"/>
                  <a:gd name="T26" fmla="*/ 163 w 228"/>
                  <a:gd name="T27" fmla="*/ 298 h 298"/>
                  <a:gd name="T28" fmla="*/ 146 w 228"/>
                  <a:gd name="T29" fmla="*/ 296 h 298"/>
                  <a:gd name="T30" fmla="*/ 131 w 228"/>
                  <a:gd name="T31" fmla="*/ 290 h 298"/>
                  <a:gd name="T32" fmla="*/ 117 w 228"/>
                  <a:gd name="T33" fmla="*/ 279 h 298"/>
                  <a:gd name="T34" fmla="*/ 106 w 228"/>
                  <a:gd name="T35" fmla="*/ 265 h 298"/>
                  <a:gd name="T36" fmla="*/ 8 w 228"/>
                  <a:gd name="T37" fmla="*/ 97 h 298"/>
                  <a:gd name="T38" fmla="*/ 2 w 228"/>
                  <a:gd name="T39" fmla="*/ 82 h 298"/>
                  <a:gd name="T40" fmla="*/ 0 w 228"/>
                  <a:gd name="T41" fmla="*/ 65 h 298"/>
                  <a:gd name="T42" fmla="*/ 2 w 228"/>
                  <a:gd name="T43" fmla="*/ 49 h 298"/>
                  <a:gd name="T44" fmla="*/ 8 w 228"/>
                  <a:gd name="T45" fmla="*/ 33 h 298"/>
                  <a:gd name="T46" fmla="*/ 19 w 228"/>
                  <a:gd name="T47" fmla="*/ 20 h 298"/>
                  <a:gd name="T48" fmla="*/ 32 w 228"/>
                  <a:gd name="T49" fmla="*/ 10 h 298"/>
                  <a:gd name="T50" fmla="*/ 49 w 228"/>
                  <a:gd name="T51" fmla="*/ 2 h 298"/>
                  <a:gd name="T52" fmla="*/ 65 w 228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298">
                    <a:moveTo>
                      <a:pt x="65" y="0"/>
                    </a:moveTo>
                    <a:lnTo>
                      <a:pt x="82" y="2"/>
                    </a:lnTo>
                    <a:lnTo>
                      <a:pt x="97" y="9"/>
                    </a:lnTo>
                    <a:lnTo>
                      <a:pt x="111" y="19"/>
                    </a:lnTo>
                    <a:lnTo>
                      <a:pt x="121" y="33"/>
                    </a:lnTo>
                    <a:lnTo>
                      <a:pt x="219" y="201"/>
                    </a:lnTo>
                    <a:lnTo>
                      <a:pt x="225" y="217"/>
                    </a:lnTo>
                    <a:lnTo>
                      <a:pt x="228" y="234"/>
                    </a:lnTo>
                    <a:lnTo>
                      <a:pt x="225" y="250"/>
                    </a:lnTo>
                    <a:lnTo>
                      <a:pt x="219" y="265"/>
                    </a:lnTo>
                    <a:lnTo>
                      <a:pt x="209" y="279"/>
                    </a:lnTo>
                    <a:lnTo>
                      <a:pt x="196" y="290"/>
                    </a:lnTo>
                    <a:lnTo>
                      <a:pt x="180" y="296"/>
                    </a:lnTo>
                    <a:lnTo>
                      <a:pt x="163" y="298"/>
                    </a:lnTo>
                    <a:lnTo>
                      <a:pt x="146" y="296"/>
                    </a:lnTo>
                    <a:lnTo>
                      <a:pt x="131" y="290"/>
                    </a:lnTo>
                    <a:lnTo>
                      <a:pt x="117" y="279"/>
                    </a:lnTo>
                    <a:lnTo>
                      <a:pt x="106" y="265"/>
                    </a:lnTo>
                    <a:lnTo>
                      <a:pt x="8" y="97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9"/>
                    </a:lnTo>
                    <a:lnTo>
                      <a:pt x="8" y="33"/>
                    </a:lnTo>
                    <a:lnTo>
                      <a:pt x="19" y="20"/>
                    </a:lnTo>
                    <a:lnTo>
                      <a:pt x="32" y="10"/>
                    </a:lnTo>
                    <a:lnTo>
                      <a:pt x="49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6678613" y="1382713"/>
                <a:ext cx="33337" cy="25400"/>
              </a:xfrm>
              <a:custGeom>
                <a:avLst/>
                <a:gdLst>
                  <a:gd name="T0" fmla="*/ 65 w 299"/>
                  <a:gd name="T1" fmla="*/ 0 h 226"/>
                  <a:gd name="T2" fmla="*/ 81 w 299"/>
                  <a:gd name="T3" fmla="*/ 2 h 226"/>
                  <a:gd name="T4" fmla="*/ 98 w 299"/>
                  <a:gd name="T5" fmla="*/ 8 h 226"/>
                  <a:gd name="T6" fmla="*/ 267 w 299"/>
                  <a:gd name="T7" fmla="*/ 104 h 226"/>
                  <a:gd name="T8" fmla="*/ 281 w 299"/>
                  <a:gd name="T9" fmla="*/ 116 h 226"/>
                  <a:gd name="T10" fmla="*/ 290 w 299"/>
                  <a:gd name="T11" fmla="*/ 129 h 226"/>
                  <a:gd name="T12" fmla="*/ 297 w 299"/>
                  <a:gd name="T13" fmla="*/ 144 h 226"/>
                  <a:gd name="T14" fmla="*/ 299 w 299"/>
                  <a:gd name="T15" fmla="*/ 160 h 226"/>
                  <a:gd name="T16" fmla="*/ 297 w 299"/>
                  <a:gd name="T17" fmla="*/ 177 h 226"/>
                  <a:gd name="T18" fmla="*/ 290 w 299"/>
                  <a:gd name="T19" fmla="*/ 193 h 226"/>
                  <a:gd name="T20" fmla="*/ 280 w 299"/>
                  <a:gd name="T21" fmla="*/ 207 h 226"/>
                  <a:gd name="T22" fmla="*/ 266 w 299"/>
                  <a:gd name="T23" fmla="*/ 217 h 226"/>
                  <a:gd name="T24" fmla="*/ 250 w 299"/>
                  <a:gd name="T25" fmla="*/ 224 h 226"/>
                  <a:gd name="T26" fmla="*/ 234 w 299"/>
                  <a:gd name="T27" fmla="*/ 226 h 226"/>
                  <a:gd name="T28" fmla="*/ 217 w 299"/>
                  <a:gd name="T29" fmla="*/ 224 h 226"/>
                  <a:gd name="T30" fmla="*/ 201 w 299"/>
                  <a:gd name="T31" fmla="*/ 216 h 226"/>
                  <a:gd name="T32" fmla="*/ 32 w 299"/>
                  <a:gd name="T33" fmla="*/ 120 h 226"/>
                  <a:gd name="T34" fmla="*/ 18 w 299"/>
                  <a:gd name="T35" fmla="*/ 110 h 226"/>
                  <a:gd name="T36" fmla="*/ 8 w 299"/>
                  <a:gd name="T37" fmla="*/ 96 h 226"/>
                  <a:gd name="T38" fmla="*/ 2 w 299"/>
                  <a:gd name="T39" fmla="*/ 81 h 226"/>
                  <a:gd name="T40" fmla="*/ 0 w 299"/>
                  <a:gd name="T41" fmla="*/ 64 h 226"/>
                  <a:gd name="T42" fmla="*/ 2 w 299"/>
                  <a:gd name="T43" fmla="*/ 47 h 226"/>
                  <a:gd name="T44" fmla="*/ 8 w 299"/>
                  <a:gd name="T45" fmla="*/ 31 h 226"/>
                  <a:gd name="T46" fmla="*/ 19 w 299"/>
                  <a:gd name="T47" fmla="*/ 18 h 226"/>
                  <a:gd name="T48" fmla="*/ 33 w 299"/>
                  <a:gd name="T49" fmla="*/ 8 h 226"/>
                  <a:gd name="T50" fmla="*/ 48 w 299"/>
                  <a:gd name="T51" fmla="*/ 2 h 226"/>
                  <a:gd name="T52" fmla="*/ 65 w 299"/>
                  <a:gd name="T5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9" h="226">
                    <a:moveTo>
                      <a:pt x="65" y="0"/>
                    </a:moveTo>
                    <a:lnTo>
                      <a:pt x="81" y="2"/>
                    </a:lnTo>
                    <a:lnTo>
                      <a:pt x="98" y="8"/>
                    </a:lnTo>
                    <a:lnTo>
                      <a:pt x="267" y="104"/>
                    </a:lnTo>
                    <a:lnTo>
                      <a:pt x="281" y="116"/>
                    </a:lnTo>
                    <a:lnTo>
                      <a:pt x="290" y="129"/>
                    </a:lnTo>
                    <a:lnTo>
                      <a:pt x="297" y="144"/>
                    </a:lnTo>
                    <a:lnTo>
                      <a:pt x="299" y="160"/>
                    </a:lnTo>
                    <a:lnTo>
                      <a:pt x="297" y="177"/>
                    </a:lnTo>
                    <a:lnTo>
                      <a:pt x="290" y="193"/>
                    </a:lnTo>
                    <a:lnTo>
                      <a:pt x="280" y="207"/>
                    </a:lnTo>
                    <a:lnTo>
                      <a:pt x="266" y="217"/>
                    </a:lnTo>
                    <a:lnTo>
                      <a:pt x="250" y="224"/>
                    </a:lnTo>
                    <a:lnTo>
                      <a:pt x="234" y="226"/>
                    </a:lnTo>
                    <a:lnTo>
                      <a:pt x="217" y="224"/>
                    </a:lnTo>
                    <a:lnTo>
                      <a:pt x="201" y="216"/>
                    </a:lnTo>
                    <a:lnTo>
                      <a:pt x="32" y="120"/>
                    </a:lnTo>
                    <a:lnTo>
                      <a:pt x="18" y="110"/>
                    </a:lnTo>
                    <a:lnTo>
                      <a:pt x="8" y="96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3" y="8"/>
                    </a:lnTo>
                    <a:lnTo>
                      <a:pt x="48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6656388" y="1463675"/>
                <a:ext cx="36512" cy="15875"/>
              </a:xfrm>
              <a:custGeom>
                <a:avLst/>
                <a:gdLst>
                  <a:gd name="T0" fmla="*/ 65 w 325"/>
                  <a:gd name="T1" fmla="*/ 0 h 129"/>
                  <a:gd name="T2" fmla="*/ 261 w 325"/>
                  <a:gd name="T3" fmla="*/ 0 h 129"/>
                  <a:gd name="T4" fmla="*/ 278 w 325"/>
                  <a:gd name="T5" fmla="*/ 3 h 129"/>
                  <a:gd name="T6" fmla="*/ 294 w 325"/>
                  <a:gd name="T7" fmla="*/ 9 h 129"/>
                  <a:gd name="T8" fmla="*/ 306 w 325"/>
                  <a:gd name="T9" fmla="*/ 19 h 129"/>
                  <a:gd name="T10" fmla="*/ 317 w 325"/>
                  <a:gd name="T11" fmla="*/ 32 h 129"/>
                  <a:gd name="T12" fmla="*/ 323 w 325"/>
                  <a:gd name="T13" fmla="*/ 47 h 129"/>
                  <a:gd name="T14" fmla="*/ 325 w 325"/>
                  <a:gd name="T15" fmla="*/ 65 h 129"/>
                  <a:gd name="T16" fmla="*/ 323 w 325"/>
                  <a:gd name="T17" fmla="*/ 82 h 129"/>
                  <a:gd name="T18" fmla="*/ 317 w 325"/>
                  <a:gd name="T19" fmla="*/ 97 h 129"/>
                  <a:gd name="T20" fmla="*/ 306 w 325"/>
                  <a:gd name="T21" fmla="*/ 110 h 129"/>
                  <a:gd name="T22" fmla="*/ 294 w 325"/>
                  <a:gd name="T23" fmla="*/ 120 h 129"/>
                  <a:gd name="T24" fmla="*/ 278 w 325"/>
                  <a:gd name="T25" fmla="*/ 127 h 129"/>
                  <a:gd name="T26" fmla="*/ 261 w 325"/>
                  <a:gd name="T27" fmla="*/ 129 h 129"/>
                  <a:gd name="T28" fmla="*/ 65 w 325"/>
                  <a:gd name="T29" fmla="*/ 129 h 129"/>
                  <a:gd name="T30" fmla="*/ 48 w 325"/>
                  <a:gd name="T31" fmla="*/ 127 h 129"/>
                  <a:gd name="T32" fmla="*/ 33 w 325"/>
                  <a:gd name="T33" fmla="*/ 120 h 129"/>
                  <a:gd name="T34" fmla="*/ 19 w 325"/>
                  <a:gd name="T35" fmla="*/ 110 h 129"/>
                  <a:gd name="T36" fmla="*/ 10 w 325"/>
                  <a:gd name="T37" fmla="*/ 97 h 129"/>
                  <a:gd name="T38" fmla="*/ 2 w 325"/>
                  <a:gd name="T39" fmla="*/ 82 h 129"/>
                  <a:gd name="T40" fmla="*/ 0 w 325"/>
                  <a:gd name="T41" fmla="*/ 65 h 129"/>
                  <a:gd name="T42" fmla="*/ 2 w 325"/>
                  <a:gd name="T43" fmla="*/ 47 h 129"/>
                  <a:gd name="T44" fmla="*/ 10 w 325"/>
                  <a:gd name="T45" fmla="*/ 32 h 129"/>
                  <a:gd name="T46" fmla="*/ 19 w 325"/>
                  <a:gd name="T47" fmla="*/ 19 h 129"/>
                  <a:gd name="T48" fmla="*/ 33 w 325"/>
                  <a:gd name="T49" fmla="*/ 9 h 129"/>
                  <a:gd name="T50" fmla="*/ 48 w 325"/>
                  <a:gd name="T51" fmla="*/ 3 h 129"/>
                  <a:gd name="T52" fmla="*/ 65 w 325"/>
                  <a:gd name="T5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5" h="129">
                    <a:moveTo>
                      <a:pt x="65" y="0"/>
                    </a:moveTo>
                    <a:lnTo>
                      <a:pt x="261" y="0"/>
                    </a:lnTo>
                    <a:lnTo>
                      <a:pt x="278" y="3"/>
                    </a:lnTo>
                    <a:lnTo>
                      <a:pt x="294" y="9"/>
                    </a:lnTo>
                    <a:lnTo>
                      <a:pt x="306" y="19"/>
                    </a:lnTo>
                    <a:lnTo>
                      <a:pt x="317" y="32"/>
                    </a:lnTo>
                    <a:lnTo>
                      <a:pt x="323" y="47"/>
                    </a:lnTo>
                    <a:lnTo>
                      <a:pt x="325" y="65"/>
                    </a:lnTo>
                    <a:lnTo>
                      <a:pt x="323" y="82"/>
                    </a:lnTo>
                    <a:lnTo>
                      <a:pt x="317" y="97"/>
                    </a:lnTo>
                    <a:lnTo>
                      <a:pt x="306" y="110"/>
                    </a:lnTo>
                    <a:lnTo>
                      <a:pt x="294" y="120"/>
                    </a:lnTo>
                    <a:lnTo>
                      <a:pt x="278" y="127"/>
                    </a:lnTo>
                    <a:lnTo>
                      <a:pt x="261" y="129"/>
                    </a:lnTo>
                    <a:lnTo>
                      <a:pt x="65" y="129"/>
                    </a:lnTo>
                    <a:lnTo>
                      <a:pt x="48" y="127"/>
                    </a:lnTo>
                    <a:lnTo>
                      <a:pt x="33" y="120"/>
                    </a:lnTo>
                    <a:lnTo>
                      <a:pt x="19" y="110"/>
                    </a:lnTo>
                    <a:lnTo>
                      <a:pt x="10" y="97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10" y="32"/>
                    </a:lnTo>
                    <a:lnTo>
                      <a:pt x="19" y="19"/>
                    </a:lnTo>
                    <a:lnTo>
                      <a:pt x="33" y="9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6678613" y="1536700"/>
                <a:ext cx="33337" cy="25400"/>
              </a:xfrm>
              <a:custGeom>
                <a:avLst/>
                <a:gdLst>
                  <a:gd name="T0" fmla="*/ 234 w 299"/>
                  <a:gd name="T1" fmla="*/ 0 h 227"/>
                  <a:gd name="T2" fmla="*/ 251 w 299"/>
                  <a:gd name="T3" fmla="*/ 3 h 227"/>
                  <a:gd name="T4" fmla="*/ 266 w 299"/>
                  <a:gd name="T5" fmla="*/ 9 h 227"/>
                  <a:gd name="T6" fmla="*/ 280 w 299"/>
                  <a:gd name="T7" fmla="*/ 19 h 227"/>
                  <a:gd name="T8" fmla="*/ 290 w 299"/>
                  <a:gd name="T9" fmla="*/ 33 h 227"/>
                  <a:gd name="T10" fmla="*/ 297 w 299"/>
                  <a:gd name="T11" fmla="*/ 49 h 227"/>
                  <a:gd name="T12" fmla="*/ 299 w 299"/>
                  <a:gd name="T13" fmla="*/ 66 h 227"/>
                  <a:gd name="T14" fmla="*/ 297 w 299"/>
                  <a:gd name="T15" fmla="*/ 82 h 227"/>
                  <a:gd name="T16" fmla="*/ 290 w 299"/>
                  <a:gd name="T17" fmla="*/ 97 h 227"/>
                  <a:gd name="T18" fmla="*/ 280 w 299"/>
                  <a:gd name="T19" fmla="*/ 111 h 227"/>
                  <a:gd name="T20" fmla="*/ 267 w 299"/>
                  <a:gd name="T21" fmla="*/ 122 h 227"/>
                  <a:gd name="T22" fmla="*/ 98 w 299"/>
                  <a:gd name="T23" fmla="*/ 218 h 227"/>
                  <a:gd name="T24" fmla="*/ 82 w 299"/>
                  <a:gd name="T25" fmla="*/ 224 h 227"/>
                  <a:gd name="T26" fmla="*/ 65 w 299"/>
                  <a:gd name="T27" fmla="*/ 227 h 227"/>
                  <a:gd name="T28" fmla="*/ 48 w 299"/>
                  <a:gd name="T29" fmla="*/ 224 h 227"/>
                  <a:gd name="T30" fmla="*/ 33 w 299"/>
                  <a:gd name="T31" fmla="*/ 219 h 227"/>
                  <a:gd name="T32" fmla="*/ 19 w 299"/>
                  <a:gd name="T33" fmla="*/ 208 h 227"/>
                  <a:gd name="T34" fmla="*/ 8 w 299"/>
                  <a:gd name="T35" fmla="*/ 195 h 227"/>
                  <a:gd name="T36" fmla="*/ 2 w 299"/>
                  <a:gd name="T37" fmla="*/ 179 h 227"/>
                  <a:gd name="T38" fmla="*/ 0 w 299"/>
                  <a:gd name="T39" fmla="*/ 162 h 227"/>
                  <a:gd name="T40" fmla="*/ 2 w 299"/>
                  <a:gd name="T41" fmla="*/ 146 h 227"/>
                  <a:gd name="T42" fmla="*/ 8 w 299"/>
                  <a:gd name="T43" fmla="*/ 130 h 227"/>
                  <a:gd name="T44" fmla="*/ 18 w 299"/>
                  <a:gd name="T45" fmla="*/ 117 h 227"/>
                  <a:gd name="T46" fmla="*/ 32 w 299"/>
                  <a:gd name="T47" fmla="*/ 107 h 227"/>
                  <a:gd name="T48" fmla="*/ 201 w 299"/>
                  <a:gd name="T49" fmla="*/ 10 h 227"/>
                  <a:gd name="T50" fmla="*/ 218 w 299"/>
                  <a:gd name="T51" fmla="*/ 2 h 227"/>
                  <a:gd name="T52" fmla="*/ 234 w 299"/>
                  <a:gd name="T5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9" h="227">
                    <a:moveTo>
                      <a:pt x="234" y="0"/>
                    </a:moveTo>
                    <a:lnTo>
                      <a:pt x="251" y="3"/>
                    </a:lnTo>
                    <a:lnTo>
                      <a:pt x="266" y="9"/>
                    </a:lnTo>
                    <a:lnTo>
                      <a:pt x="280" y="19"/>
                    </a:lnTo>
                    <a:lnTo>
                      <a:pt x="290" y="33"/>
                    </a:lnTo>
                    <a:lnTo>
                      <a:pt x="297" y="49"/>
                    </a:lnTo>
                    <a:lnTo>
                      <a:pt x="299" y="66"/>
                    </a:lnTo>
                    <a:lnTo>
                      <a:pt x="297" y="82"/>
                    </a:lnTo>
                    <a:lnTo>
                      <a:pt x="290" y="97"/>
                    </a:lnTo>
                    <a:lnTo>
                      <a:pt x="280" y="111"/>
                    </a:lnTo>
                    <a:lnTo>
                      <a:pt x="267" y="122"/>
                    </a:lnTo>
                    <a:lnTo>
                      <a:pt x="98" y="218"/>
                    </a:lnTo>
                    <a:lnTo>
                      <a:pt x="82" y="224"/>
                    </a:lnTo>
                    <a:lnTo>
                      <a:pt x="65" y="227"/>
                    </a:lnTo>
                    <a:lnTo>
                      <a:pt x="48" y="224"/>
                    </a:lnTo>
                    <a:lnTo>
                      <a:pt x="33" y="219"/>
                    </a:lnTo>
                    <a:lnTo>
                      <a:pt x="19" y="208"/>
                    </a:lnTo>
                    <a:lnTo>
                      <a:pt x="8" y="195"/>
                    </a:lnTo>
                    <a:lnTo>
                      <a:pt x="2" y="179"/>
                    </a:lnTo>
                    <a:lnTo>
                      <a:pt x="0" y="162"/>
                    </a:lnTo>
                    <a:lnTo>
                      <a:pt x="2" y="146"/>
                    </a:lnTo>
                    <a:lnTo>
                      <a:pt x="8" y="130"/>
                    </a:lnTo>
                    <a:lnTo>
                      <a:pt x="18" y="117"/>
                    </a:lnTo>
                    <a:lnTo>
                      <a:pt x="32" y="107"/>
                    </a:lnTo>
                    <a:lnTo>
                      <a:pt x="201" y="10"/>
                    </a:lnTo>
                    <a:lnTo>
                      <a:pt x="218" y="2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6946900" y="1536700"/>
                <a:ext cx="34925" cy="25400"/>
              </a:xfrm>
              <a:custGeom>
                <a:avLst/>
                <a:gdLst>
                  <a:gd name="T0" fmla="*/ 65 w 299"/>
                  <a:gd name="T1" fmla="*/ 0 h 227"/>
                  <a:gd name="T2" fmla="*/ 82 w 299"/>
                  <a:gd name="T3" fmla="*/ 2 h 227"/>
                  <a:gd name="T4" fmla="*/ 98 w 299"/>
                  <a:gd name="T5" fmla="*/ 10 h 227"/>
                  <a:gd name="T6" fmla="*/ 267 w 299"/>
                  <a:gd name="T7" fmla="*/ 107 h 227"/>
                  <a:gd name="T8" fmla="*/ 281 w 299"/>
                  <a:gd name="T9" fmla="*/ 117 h 227"/>
                  <a:gd name="T10" fmla="*/ 290 w 299"/>
                  <a:gd name="T11" fmla="*/ 130 h 227"/>
                  <a:gd name="T12" fmla="*/ 297 w 299"/>
                  <a:gd name="T13" fmla="*/ 146 h 227"/>
                  <a:gd name="T14" fmla="*/ 299 w 299"/>
                  <a:gd name="T15" fmla="*/ 162 h 227"/>
                  <a:gd name="T16" fmla="*/ 297 w 299"/>
                  <a:gd name="T17" fmla="*/ 179 h 227"/>
                  <a:gd name="T18" fmla="*/ 290 w 299"/>
                  <a:gd name="T19" fmla="*/ 195 h 227"/>
                  <a:gd name="T20" fmla="*/ 280 w 299"/>
                  <a:gd name="T21" fmla="*/ 208 h 227"/>
                  <a:gd name="T22" fmla="*/ 266 w 299"/>
                  <a:gd name="T23" fmla="*/ 219 h 227"/>
                  <a:gd name="T24" fmla="*/ 251 w 299"/>
                  <a:gd name="T25" fmla="*/ 224 h 227"/>
                  <a:gd name="T26" fmla="*/ 234 w 299"/>
                  <a:gd name="T27" fmla="*/ 227 h 227"/>
                  <a:gd name="T28" fmla="*/ 217 w 299"/>
                  <a:gd name="T29" fmla="*/ 224 h 227"/>
                  <a:gd name="T30" fmla="*/ 201 w 299"/>
                  <a:gd name="T31" fmla="*/ 218 h 227"/>
                  <a:gd name="T32" fmla="*/ 32 w 299"/>
                  <a:gd name="T33" fmla="*/ 122 h 227"/>
                  <a:gd name="T34" fmla="*/ 19 w 299"/>
                  <a:gd name="T35" fmla="*/ 111 h 227"/>
                  <a:gd name="T36" fmla="*/ 8 w 299"/>
                  <a:gd name="T37" fmla="*/ 97 h 227"/>
                  <a:gd name="T38" fmla="*/ 2 w 299"/>
                  <a:gd name="T39" fmla="*/ 82 h 227"/>
                  <a:gd name="T40" fmla="*/ 0 w 299"/>
                  <a:gd name="T41" fmla="*/ 66 h 227"/>
                  <a:gd name="T42" fmla="*/ 2 w 299"/>
                  <a:gd name="T43" fmla="*/ 49 h 227"/>
                  <a:gd name="T44" fmla="*/ 8 w 299"/>
                  <a:gd name="T45" fmla="*/ 33 h 227"/>
                  <a:gd name="T46" fmla="*/ 19 w 299"/>
                  <a:gd name="T47" fmla="*/ 19 h 227"/>
                  <a:gd name="T48" fmla="*/ 33 w 299"/>
                  <a:gd name="T49" fmla="*/ 9 h 227"/>
                  <a:gd name="T50" fmla="*/ 48 w 299"/>
                  <a:gd name="T51" fmla="*/ 3 h 227"/>
                  <a:gd name="T52" fmla="*/ 65 w 299"/>
                  <a:gd name="T5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9" h="227">
                    <a:moveTo>
                      <a:pt x="65" y="0"/>
                    </a:moveTo>
                    <a:lnTo>
                      <a:pt x="82" y="2"/>
                    </a:lnTo>
                    <a:lnTo>
                      <a:pt x="98" y="10"/>
                    </a:lnTo>
                    <a:lnTo>
                      <a:pt x="267" y="107"/>
                    </a:lnTo>
                    <a:lnTo>
                      <a:pt x="281" y="117"/>
                    </a:lnTo>
                    <a:lnTo>
                      <a:pt x="290" y="130"/>
                    </a:lnTo>
                    <a:lnTo>
                      <a:pt x="297" y="146"/>
                    </a:lnTo>
                    <a:lnTo>
                      <a:pt x="299" y="162"/>
                    </a:lnTo>
                    <a:lnTo>
                      <a:pt x="297" y="179"/>
                    </a:lnTo>
                    <a:lnTo>
                      <a:pt x="290" y="195"/>
                    </a:lnTo>
                    <a:lnTo>
                      <a:pt x="280" y="208"/>
                    </a:lnTo>
                    <a:lnTo>
                      <a:pt x="266" y="219"/>
                    </a:lnTo>
                    <a:lnTo>
                      <a:pt x="251" y="224"/>
                    </a:lnTo>
                    <a:lnTo>
                      <a:pt x="234" y="227"/>
                    </a:lnTo>
                    <a:lnTo>
                      <a:pt x="217" y="224"/>
                    </a:lnTo>
                    <a:lnTo>
                      <a:pt x="201" y="218"/>
                    </a:lnTo>
                    <a:lnTo>
                      <a:pt x="32" y="122"/>
                    </a:lnTo>
                    <a:lnTo>
                      <a:pt x="19" y="111"/>
                    </a:lnTo>
                    <a:lnTo>
                      <a:pt x="8" y="97"/>
                    </a:lnTo>
                    <a:lnTo>
                      <a:pt x="2" y="82"/>
                    </a:lnTo>
                    <a:lnTo>
                      <a:pt x="0" y="66"/>
                    </a:lnTo>
                    <a:lnTo>
                      <a:pt x="2" y="49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3" y="9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34"/>
              <p:cNvSpPr/>
              <p:nvPr/>
            </p:nvSpPr>
            <p:spPr bwMode="auto">
              <a:xfrm>
                <a:off x="6965950" y="1463675"/>
                <a:ext cx="38100" cy="15875"/>
              </a:xfrm>
              <a:custGeom>
                <a:avLst/>
                <a:gdLst>
                  <a:gd name="T0" fmla="*/ 65 w 326"/>
                  <a:gd name="T1" fmla="*/ 0 h 129"/>
                  <a:gd name="T2" fmla="*/ 261 w 326"/>
                  <a:gd name="T3" fmla="*/ 0 h 129"/>
                  <a:gd name="T4" fmla="*/ 278 w 326"/>
                  <a:gd name="T5" fmla="*/ 3 h 129"/>
                  <a:gd name="T6" fmla="*/ 294 w 326"/>
                  <a:gd name="T7" fmla="*/ 9 h 129"/>
                  <a:gd name="T8" fmla="*/ 306 w 326"/>
                  <a:gd name="T9" fmla="*/ 19 h 129"/>
                  <a:gd name="T10" fmla="*/ 316 w 326"/>
                  <a:gd name="T11" fmla="*/ 32 h 129"/>
                  <a:gd name="T12" fmla="*/ 324 w 326"/>
                  <a:gd name="T13" fmla="*/ 47 h 129"/>
                  <a:gd name="T14" fmla="*/ 326 w 326"/>
                  <a:gd name="T15" fmla="*/ 65 h 129"/>
                  <a:gd name="T16" fmla="*/ 324 w 326"/>
                  <a:gd name="T17" fmla="*/ 82 h 129"/>
                  <a:gd name="T18" fmla="*/ 316 w 326"/>
                  <a:gd name="T19" fmla="*/ 97 h 129"/>
                  <a:gd name="T20" fmla="*/ 306 w 326"/>
                  <a:gd name="T21" fmla="*/ 110 h 129"/>
                  <a:gd name="T22" fmla="*/ 294 w 326"/>
                  <a:gd name="T23" fmla="*/ 120 h 129"/>
                  <a:gd name="T24" fmla="*/ 278 w 326"/>
                  <a:gd name="T25" fmla="*/ 127 h 129"/>
                  <a:gd name="T26" fmla="*/ 261 w 326"/>
                  <a:gd name="T27" fmla="*/ 129 h 129"/>
                  <a:gd name="T28" fmla="*/ 65 w 326"/>
                  <a:gd name="T29" fmla="*/ 129 h 129"/>
                  <a:gd name="T30" fmla="*/ 48 w 326"/>
                  <a:gd name="T31" fmla="*/ 127 h 129"/>
                  <a:gd name="T32" fmla="*/ 32 w 326"/>
                  <a:gd name="T33" fmla="*/ 120 h 129"/>
                  <a:gd name="T34" fmla="*/ 19 w 326"/>
                  <a:gd name="T35" fmla="*/ 110 h 129"/>
                  <a:gd name="T36" fmla="*/ 9 w 326"/>
                  <a:gd name="T37" fmla="*/ 97 h 129"/>
                  <a:gd name="T38" fmla="*/ 2 w 326"/>
                  <a:gd name="T39" fmla="*/ 82 h 129"/>
                  <a:gd name="T40" fmla="*/ 0 w 326"/>
                  <a:gd name="T41" fmla="*/ 65 h 129"/>
                  <a:gd name="T42" fmla="*/ 2 w 326"/>
                  <a:gd name="T43" fmla="*/ 47 h 129"/>
                  <a:gd name="T44" fmla="*/ 9 w 326"/>
                  <a:gd name="T45" fmla="*/ 32 h 129"/>
                  <a:gd name="T46" fmla="*/ 19 w 326"/>
                  <a:gd name="T47" fmla="*/ 19 h 129"/>
                  <a:gd name="T48" fmla="*/ 32 w 326"/>
                  <a:gd name="T49" fmla="*/ 9 h 129"/>
                  <a:gd name="T50" fmla="*/ 48 w 326"/>
                  <a:gd name="T51" fmla="*/ 3 h 129"/>
                  <a:gd name="T52" fmla="*/ 65 w 326"/>
                  <a:gd name="T5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6" h="129">
                    <a:moveTo>
                      <a:pt x="65" y="0"/>
                    </a:moveTo>
                    <a:lnTo>
                      <a:pt x="261" y="0"/>
                    </a:lnTo>
                    <a:lnTo>
                      <a:pt x="278" y="3"/>
                    </a:lnTo>
                    <a:lnTo>
                      <a:pt x="294" y="9"/>
                    </a:lnTo>
                    <a:lnTo>
                      <a:pt x="306" y="19"/>
                    </a:lnTo>
                    <a:lnTo>
                      <a:pt x="316" y="32"/>
                    </a:lnTo>
                    <a:lnTo>
                      <a:pt x="324" y="47"/>
                    </a:lnTo>
                    <a:lnTo>
                      <a:pt x="326" y="65"/>
                    </a:lnTo>
                    <a:lnTo>
                      <a:pt x="324" y="82"/>
                    </a:lnTo>
                    <a:lnTo>
                      <a:pt x="316" y="97"/>
                    </a:lnTo>
                    <a:lnTo>
                      <a:pt x="306" y="110"/>
                    </a:lnTo>
                    <a:lnTo>
                      <a:pt x="294" y="120"/>
                    </a:lnTo>
                    <a:lnTo>
                      <a:pt x="278" y="127"/>
                    </a:lnTo>
                    <a:lnTo>
                      <a:pt x="261" y="129"/>
                    </a:lnTo>
                    <a:lnTo>
                      <a:pt x="65" y="129"/>
                    </a:lnTo>
                    <a:lnTo>
                      <a:pt x="48" y="127"/>
                    </a:lnTo>
                    <a:lnTo>
                      <a:pt x="32" y="120"/>
                    </a:lnTo>
                    <a:lnTo>
                      <a:pt x="19" y="110"/>
                    </a:lnTo>
                    <a:lnTo>
                      <a:pt x="9" y="97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19" y="19"/>
                    </a:lnTo>
                    <a:lnTo>
                      <a:pt x="32" y="9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35"/>
              <p:cNvSpPr/>
              <p:nvPr/>
            </p:nvSpPr>
            <p:spPr bwMode="auto">
              <a:xfrm>
                <a:off x="6946900" y="1382713"/>
                <a:ext cx="34925" cy="25400"/>
              </a:xfrm>
              <a:custGeom>
                <a:avLst/>
                <a:gdLst>
                  <a:gd name="T0" fmla="*/ 234 w 299"/>
                  <a:gd name="T1" fmla="*/ 0 h 226"/>
                  <a:gd name="T2" fmla="*/ 251 w 299"/>
                  <a:gd name="T3" fmla="*/ 2 h 226"/>
                  <a:gd name="T4" fmla="*/ 266 w 299"/>
                  <a:gd name="T5" fmla="*/ 8 h 226"/>
                  <a:gd name="T6" fmla="*/ 280 w 299"/>
                  <a:gd name="T7" fmla="*/ 18 h 226"/>
                  <a:gd name="T8" fmla="*/ 290 w 299"/>
                  <a:gd name="T9" fmla="*/ 31 h 226"/>
                  <a:gd name="T10" fmla="*/ 297 w 299"/>
                  <a:gd name="T11" fmla="*/ 47 h 226"/>
                  <a:gd name="T12" fmla="*/ 299 w 299"/>
                  <a:gd name="T13" fmla="*/ 64 h 226"/>
                  <a:gd name="T14" fmla="*/ 297 w 299"/>
                  <a:gd name="T15" fmla="*/ 81 h 226"/>
                  <a:gd name="T16" fmla="*/ 290 w 299"/>
                  <a:gd name="T17" fmla="*/ 96 h 226"/>
                  <a:gd name="T18" fmla="*/ 281 w 299"/>
                  <a:gd name="T19" fmla="*/ 110 h 226"/>
                  <a:gd name="T20" fmla="*/ 267 w 299"/>
                  <a:gd name="T21" fmla="*/ 120 h 226"/>
                  <a:gd name="T22" fmla="*/ 98 w 299"/>
                  <a:gd name="T23" fmla="*/ 216 h 226"/>
                  <a:gd name="T24" fmla="*/ 82 w 299"/>
                  <a:gd name="T25" fmla="*/ 224 h 226"/>
                  <a:gd name="T26" fmla="*/ 65 w 299"/>
                  <a:gd name="T27" fmla="*/ 226 h 226"/>
                  <a:gd name="T28" fmla="*/ 49 w 299"/>
                  <a:gd name="T29" fmla="*/ 224 h 226"/>
                  <a:gd name="T30" fmla="*/ 33 w 299"/>
                  <a:gd name="T31" fmla="*/ 217 h 226"/>
                  <a:gd name="T32" fmla="*/ 19 w 299"/>
                  <a:gd name="T33" fmla="*/ 207 h 226"/>
                  <a:gd name="T34" fmla="*/ 8 w 299"/>
                  <a:gd name="T35" fmla="*/ 193 h 226"/>
                  <a:gd name="T36" fmla="*/ 2 w 299"/>
                  <a:gd name="T37" fmla="*/ 177 h 226"/>
                  <a:gd name="T38" fmla="*/ 0 w 299"/>
                  <a:gd name="T39" fmla="*/ 160 h 226"/>
                  <a:gd name="T40" fmla="*/ 2 w 299"/>
                  <a:gd name="T41" fmla="*/ 144 h 226"/>
                  <a:gd name="T42" fmla="*/ 8 w 299"/>
                  <a:gd name="T43" fmla="*/ 129 h 226"/>
                  <a:gd name="T44" fmla="*/ 19 w 299"/>
                  <a:gd name="T45" fmla="*/ 116 h 226"/>
                  <a:gd name="T46" fmla="*/ 32 w 299"/>
                  <a:gd name="T47" fmla="*/ 104 h 226"/>
                  <a:gd name="T48" fmla="*/ 201 w 299"/>
                  <a:gd name="T49" fmla="*/ 8 h 226"/>
                  <a:gd name="T50" fmla="*/ 218 w 299"/>
                  <a:gd name="T51" fmla="*/ 2 h 226"/>
                  <a:gd name="T52" fmla="*/ 234 w 299"/>
                  <a:gd name="T5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9" h="226">
                    <a:moveTo>
                      <a:pt x="234" y="0"/>
                    </a:moveTo>
                    <a:lnTo>
                      <a:pt x="251" y="2"/>
                    </a:lnTo>
                    <a:lnTo>
                      <a:pt x="266" y="8"/>
                    </a:lnTo>
                    <a:lnTo>
                      <a:pt x="280" y="18"/>
                    </a:lnTo>
                    <a:lnTo>
                      <a:pt x="290" y="31"/>
                    </a:lnTo>
                    <a:lnTo>
                      <a:pt x="297" y="47"/>
                    </a:lnTo>
                    <a:lnTo>
                      <a:pt x="299" y="64"/>
                    </a:lnTo>
                    <a:lnTo>
                      <a:pt x="297" y="81"/>
                    </a:lnTo>
                    <a:lnTo>
                      <a:pt x="290" y="96"/>
                    </a:lnTo>
                    <a:lnTo>
                      <a:pt x="281" y="110"/>
                    </a:lnTo>
                    <a:lnTo>
                      <a:pt x="267" y="120"/>
                    </a:lnTo>
                    <a:lnTo>
                      <a:pt x="98" y="216"/>
                    </a:lnTo>
                    <a:lnTo>
                      <a:pt x="82" y="224"/>
                    </a:lnTo>
                    <a:lnTo>
                      <a:pt x="65" y="226"/>
                    </a:lnTo>
                    <a:lnTo>
                      <a:pt x="49" y="224"/>
                    </a:lnTo>
                    <a:lnTo>
                      <a:pt x="33" y="217"/>
                    </a:lnTo>
                    <a:lnTo>
                      <a:pt x="19" y="207"/>
                    </a:lnTo>
                    <a:lnTo>
                      <a:pt x="8" y="193"/>
                    </a:lnTo>
                    <a:lnTo>
                      <a:pt x="2" y="177"/>
                    </a:lnTo>
                    <a:lnTo>
                      <a:pt x="0" y="160"/>
                    </a:lnTo>
                    <a:lnTo>
                      <a:pt x="2" y="144"/>
                    </a:lnTo>
                    <a:lnTo>
                      <a:pt x="8" y="129"/>
                    </a:lnTo>
                    <a:lnTo>
                      <a:pt x="19" y="116"/>
                    </a:lnTo>
                    <a:lnTo>
                      <a:pt x="32" y="104"/>
                    </a:lnTo>
                    <a:lnTo>
                      <a:pt x="201" y="8"/>
                    </a:lnTo>
                    <a:lnTo>
                      <a:pt x="218" y="2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36"/>
              <p:cNvSpPr/>
              <p:nvPr/>
            </p:nvSpPr>
            <p:spPr bwMode="auto">
              <a:xfrm>
                <a:off x="6894513" y="1320800"/>
                <a:ext cx="25400" cy="34925"/>
              </a:xfrm>
              <a:custGeom>
                <a:avLst/>
                <a:gdLst>
                  <a:gd name="T0" fmla="*/ 162 w 228"/>
                  <a:gd name="T1" fmla="*/ 0 h 297"/>
                  <a:gd name="T2" fmla="*/ 179 w 228"/>
                  <a:gd name="T3" fmla="*/ 2 h 297"/>
                  <a:gd name="T4" fmla="*/ 195 w 228"/>
                  <a:gd name="T5" fmla="*/ 10 h 297"/>
                  <a:gd name="T6" fmla="*/ 209 w 228"/>
                  <a:gd name="T7" fmla="*/ 20 h 297"/>
                  <a:gd name="T8" fmla="*/ 219 w 228"/>
                  <a:gd name="T9" fmla="*/ 33 h 297"/>
                  <a:gd name="T10" fmla="*/ 226 w 228"/>
                  <a:gd name="T11" fmla="*/ 49 h 297"/>
                  <a:gd name="T12" fmla="*/ 228 w 228"/>
                  <a:gd name="T13" fmla="*/ 65 h 297"/>
                  <a:gd name="T14" fmla="*/ 226 w 228"/>
                  <a:gd name="T15" fmla="*/ 82 h 297"/>
                  <a:gd name="T16" fmla="*/ 219 w 228"/>
                  <a:gd name="T17" fmla="*/ 97 h 297"/>
                  <a:gd name="T18" fmla="*/ 121 w 228"/>
                  <a:gd name="T19" fmla="*/ 265 h 297"/>
                  <a:gd name="T20" fmla="*/ 111 w 228"/>
                  <a:gd name="T21" fmla="*/ 279 h 297"/>
                  <a:gd name="T22" fmla="*/ 97 w 228"/>
                  <a:gd name="T23" fmla="*/ 290 h 297"/>
                  <a:gd name="T24" fmla="*/ 82 w 228"/>
                  <a:gd name="T25" fmla="*/ 295 h 297"/>
                  <a:gd name="T26" fmla="*/ 65 w 228"/>
                  <a:gd name="T27" fmla="*/ 297 h 297"/>
                  <a:gd name="T28" fmla="*/ 49 w 228"/>
                  <a:gd name="T29" fmla="*/ 295 h 297"/>
                  <a:gd name="T30" fmla="*/ 33 w 228"/>
                  <a:gd name="T31" fmla="*/ 289 h 297"/>
                  <a:gd name="T32" fmla="*/ 18 w 228"/>
                  <a:gd name="T33" fmla="*/ 278 h 297"/>
                  <a:gd name="T34" fmla="*/ 9 w 228"/>
                  <a:gd name="T35" fmla="*/ 265 h 297"/>
                  <a:gd name="T36" fmla="*/ 2 w 228"/>
                  <a:gd name="T37" fmla="*/ 250 h 297"/>
                  <a:gd name="T38" fmla="*/ 0 w 228"/>
                  <a:gd name="T39" fmla="*/ 234 h 297"/>
                  <a:gd name="T40" fmla="*/ 2 w 228"/>
                  <a:gd name="T41" fmla="*/ 217 h 297"/>
                  <a:gd name="T42" fmla="*/ 9 w 228"/>
                  <a:gd name="T43" fmla="*/ 201 h 297"/>
                  <a:gd name="T44" fmla="*/ 106 w 228"/>
                  <a:gd name="T45" fmla="*/ 33 h 297"/>
                  <a:gd name="T46" fmla="*/ 117 w 228"/>
                  <a:gd name="T47" fmla="*/ 19 h 297"/>
                  <a:gd name="T48" fmla="*/ 131 w 228"/>
                  <a:gd name="T49" fmla="*/ 9 h 297"/>
                  <a:gd name="T50" fmla="*/ 146 w 228"/>
                  <a:gd name="T51" fmla="*/ 2 h 297"/>
                  <a:gd name="T52" fmla="*/ 162 w 228"/>
                  <a:gd name="T5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297">
                    <a:moveTo>
                      <a:pt x="162" y="0"/>
                    </a:moveTo>
                    <a:lnTo>
                      <a:pt x="179" y="2"/>
                    </a:lnTo>
                    <a:lnTo>
                      <a:pt x="195" y="10"/>
                    </a:lnTo>
                    <a:lnTo>
                      <a:pt x="209" y="20"/>
                    </a:lnTo>
                    <a:lnTo>
                      <a:pt x="219" y="33"/>
                    </a:lnTo>
                    <a:lnTo>
                      <a:pt x="226" y="49"/>
                    </a:lnTo>
                    <a:lnTo>
                      <a:pt x="228" y="65"/>
                    </a:lnTo>
                    <a:lnTo>
                      <a:pt x="226" y="82"/>
                    </a:lnTo>
                    <a:lnTo>
                      <a:pt x="219" y="97"/>
                    </a:lnTo>
                    <a:lnTo>
                      <a:pt x="121" y="265"/>
                    </a:lnTo>
                    <a:lnTo>
                      <a:pt x="111" y="279"/>
                    </a:lnTo>
                    <a:lnTo>
                      <a:pt x="97" y="290"/>
                    </a:lnTo>
                    <a:lnTo>
                      <a:pt x="82" y="295"/>
                    </a:lnTo>
                    <a:lnTo>
                      <a:pt x="65" y="297"/>
                    </a:lnTo>
                    <a:lnTo>
                      <a:pt x="49" y="295"/>
                    </a:lnTo>
                    <a:lnTo>
                      <a:pt x="33" y="289"/>
                    </a:lnTo>
                    <a:lnTo>
                      <a:pt x="18" y="278"/>
                    </a:lnTo>
                    <a:lnTo>
                      <a:pt x="9" y="265"/>
                    </a:lnTo>
                    <a:lnTo>
                      <a:pt x="2" y="250"/>
                    </a:lnTo>
                    <a:lnTo>
                      <a:pt x="0" y="234"/>
                    </a:lnTo>
                    <a:lnTo>
                      <a:pt x="2" y="217"/>
                    </a:lnTo>
                    <a:lnTo>
                      <a:pt x="9" y="201"/>
                    </a:lnTo>
                    <a:lnTo>
                      <a:pt x="106" y="33"/>
                    </a:lnTo>
                    <a:lnTo>
                      <a:pt x="117" y="19"/>
                    </a:lnTo>
                    <a:lnTo>
                      <a:pt x="131" y="9"/>
                    </a:lnTo>
                    <a:lnTo>
                      <a:pt x="146" y="2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37"/>
              <p:cNvSpPr/>
              <p:nvPr/>
            </p:nvSpPr>
            <p:spPr bwMode="auto">
              <a:xfrm>
                <a:off x="6811963" y="1409700"/>
                <a:ext cx="34925" cy="114300"/>
              </a:xfrm>
              <a:custGeom>
                <a:avLst/>
                <a:gdLst>
                  <a:gd name="T0" fmla="*/ 157 w 313"/>
                  <a:gd name="T1" fmla="*/ 0 h 1007"/>
                  <a:gd name="T2" fmla="*/ 189 w 313"/>
                  <a:gd name="T3" fmla="*/ 2 h 1007"/>
                  <a:gd name="T4" fmla="*/ 216 w 313"/>
                  <a:gd name="T5" fmla="*/ 7 h 1007"/>
                  <a:gd name="T6" fmla="*/ 242 w 313"/>
                  <a:gd name="T7" fmla="*/ 17 h 1007"/>
                  <a:gd name="T8" fmla="*/ 263 w 313"/>
                  <a:gd name="T9" fmla="*/ 31 h 1007"/>
                  <a:gd name="T10" fmla="*/ 281 w 313"/>
                  <a:gd name="T11" fmla="*/ 48 h 1007"/>
                  <a:gd name="T12" fmla="*/ 295 w 313"/>
                  <a:gd name="T13" fmla="*/ 68 h 1007"/>
                  <a:gd name="T14" fmla="*/ 306 w 313"/>
                  <a:gd name="T15" fmla="*/ 92 h 1007"/>
                  <a:gd name="T16" fmla="*/ 311 w 313"/>
                  <a:gd name="T17" fmla="*/ 120 h 1007"/>
                  <a:gd name="T18" fmla="*/ 313 w 313"/>
                  <a:gd name="T19" fmla="*/ 152 h 1007"/>
                  <a:gd name="T20" fmla="*/ 313 w 313"/>
                  <a:gd name="T21" fmla="*/ 380 h 1007"/>
                  <a:gd name="T22" fmla="*/ 312 w 313"/>
                  <a:gd name="T23" fmla="*/ 411 h 1007"/>
                  <a:gd name="T24" fmla="*/ 309 w 313"/>
                  <a:gd name="T25" fmla="*/ 442 h 1007"/>
                  <a:gd name="T26" fmla="*/ 306 w 313"/>
                  <a:gd name="T27" fmla="*/ 473 h 1007"/>
                  <a:gd name="T28" fmla="*/ 244 w 313"/>
                  <a:gd name="T29" fmla="*/ 934 h 1007"/>
                  <a:gd name="T30" fmla="*/ 240 w 313"/>
                  <a:gd name="T31" fmla="*/ 956 h 1007"/>
                  <a:gd name="T32" fmla="*/ 232 w 313"/>
                  <a:gd name="T33" fmla="*/ 974 h 1007"/>
                  <a:gd name="T34" fmla="*/ 223 w 313"/>
                  <a:gd name="T35" fmla="*/ 987 h 1007"/>
                  <a:gd name="T36" fmla="*/ 210 w 313"/>
                  <a:gd name="T37" fmla="*/ 996 h 1007"/>
                  <a:gd name="T38" fmla="*/ 195 w 313"/>
                  <a:gd name="T39" fmla="*/ 1002 h 1007"/>
                  <a:gd name="T40" fmla="*/ 177 w 313"/>
                  <a:gd name="T41" fmla="*/ 1006 h 1007"/>
                  <a:gd name="T42" fmla="*/ 157 w 313"/>
                  <a:gd name="T43" fmla="*/ 1007 h 1007"/>
                  <a:gd name="T44" fmla="*/ 137 w 313"/>
                  <a:gd name="T45" fmla="*/ 1006 h 1007"/>
                  <a:gd name="T46" fmla="*/ 118 w 313"/>
                  <a:gd name="T47" fmla="*/ 1002 h 1007"/>
                  <a:gd name="T48" fmla="*/ 104 w 313"/>
                  <a:gd name="T49" fmla="*/ 996 h 1007"/>
                  <a:gd name="T50" fmla="*/ 91 w 313"/>
                  <a:gd name="T51" fmla="*/ 987 h 1007"/>
                  <a:gd name="T52" fmla="*/ 81 w 313"/>
                  <a:gd name="T53" fmla="*/ 974 h 1007"/>
                  <a:gd name="T54" fmla="*/ 74 w 313"/>
                  <a:gd name="T55" fmla="*/ 956 h 1007"/>
                  <a:gd name="T56" fmla="*/ 70 w 313"/>
                  <a:gd name="T57" fmla="*/ 934 h 1007"/>
                  <a:gd name="T58" fmla="*/ 8 w 313"/>
                  <a:gd name="T59" fmla="*/ 473 h 1007"/>
                  <a:gd name="T60" fmla="*/ 5 w 313"/>
                  <a:gd name="T61" fmla="*/ 442 h 1007"/>
                  <a:gd name="T62" fmla="*/ 1 w 313"/>
                  <a:gd name="T63" fmla="*/ 411 h 1007"/>
                  <a:gd name="T64" fmla="*/ 0 w 313"/>
                  <a:gd name="T65" fmla="*/ 380 h 1007"/>
                  <a:gd name="T66" fmla="*/ 0 w 313"/>
                  <a:gd name="T67" fmla="*/ 152 h 1007"/>
                  <a:gd name="T68" fmla="*/ 3 w 313"/>
                  <a:gd name="T69" fmla="*/ 120 h 1007"/>
                  <a:gd name="T70" fmla="*/ 8 w 313"/>
                  <a:gd name="T71" fmla="*/ 92 h 1007"/>
                  <a:gd name="T72" fmla="*/ 18 w 313"/>
                  <a:gd name="T73" fmla="*/ 68 h 1007"/>
                  <a:gd name="T74" fmla="*/ 32 w 313"/>
                  <a:gd name="T75" fmla="*/ 48 h 1007"/>
                  <a:gd name="T76" fmla="*/ 50 w 313"/>
                  <a:gd name="T77" fmla="*/ 31 h 1007"/>
                  <a:gd name="T78" fmla="*/ 72 w 313"/>
                  <a:gd name="T79" fmla="*/ 17 h 1007"/>
                  <a:gd name="T80" fmla="*/ 97 w 313"/>
                  <a:gd name="T81" fmla="*/ 7 h 1007"/>
                  <a:gd name="T82" fmla="*/ 125 w 313"/>
                  <a:gd name="T83" fmla="*/ 2 h 1007"/>
                  <a:gd name="T84" fmla="*/ 157 w 313"/>
                  <a:gd name="T85" fmla="*/ 0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3" h="1007">
                    <a:moveTo>
                      <a:pt x="157" y="0"/>
                    </a:moveTo>
                    <a:lnTo>
                      <a:pt x="189" y="2"/>
                    </a:lnTo>
                    <a:lnTo>
                      <a:pt x="216" y="7"/>
                    </a:lnTo>
                    <a:lnTo>
                      <a:pt x="242" y="17"/>
                    </a:lnTo>
                    <a:lnTo>
                      <a:pt x="263" y="31"/>
                    </a:lnTo>
                    <a:lnTo>
                      <a:pt x="281" y="48"/>
                    </a:lnTo>
                    <a:lnTo>
                      <a:pt x="295" y="68"/>
                    </a:lnTo>
                    <a:lnTo>
                      <a:pt x="306" y="92"/>
                    </a:lnTo>
                    <a:lnTo>
                      <a:pt x="311" y="120"/>
                    </a:lnTo>
                    <a:lnTo>
                      <a:pt x="313" y="152"/>
                    </a:lnTo>
                    <a:lnTo>
                      <a:pt x="313" y="380"/>
                    </a:lnTo>
                    <a:lnTo>
                      <a:pt x="312" y="411"/>
                    </a:lnTo>
                    <a:lnTo>
                      <a:pt x="309" y="442"/>
                    </a:lnTo>
                    <a:lnTo>
                      <a:pt x="306" y="473"/>
                    </a:lnTo>
                    <a:lnTo>
                      <a:pt x="244" y="934"/>
                    </a:lnTo>
                    <a:lnTo>
                      <a:pt x="240" y="956"/>
                    </a:lnTo>
                    <a:lnTo>
                      <a:pt x="232" y="974"/>
                    </a:lnTo>
                    <a:lnTo>
                      <a:pt x="223" y="987"/>
                    </a:lnTo>
                    <a:lnTo>
                      <a:pt x="210" y="996"/>
                    </a:lnTo>
                    <a:lnTo>
                      <a:pt x="195" y="1002"/>
                    </a:lnTo>
                    <a:lnTo>
                      <a:pt x="177" y="1006"/>
                    </a:lnTo>
                    <a:lnTo>
                      <a:pt x="157" y="1007"/>
                    </a:lnTo>
                    <a:lnTo>
                      <a:pt x="137" y="1006"/>
                    </a:lnTo>
                    <a:lnTo>
                      <a:pt x="118" y="1002"/>
                    </a:lnTo>
                    <a:lnTo>
                      <a:pt x="104" y="996"/>
                    </a:lnTo>
                    <a:lnTo>
                      <a:pt x="91" y="987"/>
                    </a:lnTo>
                    <a:lnTo>
                      <a:pt x="81" y="974"/>
                    </a:lnTo>
                    <a:lnTo>
                      <a:pt x="74" y="956"/>
                    </a:lnTo>
                    <a:lnTo>
                      <a:pt x="70" y="934"/>
                    </a:lnTo>
                    <a:lnTo>
                      <a:pt x="8" y="473"/>
                    </a:lnTo>
                    <a:lnTo>
                      <a:pt x="5" y="442"/>
                    </a:lnTo>
                    <a:lnTo>
                      <a:pt x="1" y="411"/>
                    </a:lnTo>
                    <a:lnTo>
                      <a:pt x="0" y="380"/>
                    </a:lnTo>
                    <a:lnTo>
                      <a:pt x="0" y="152"/>
                    </a:lnTo>
                    <a:lnTo>
                      <a:pt x="3" y="120"/>
                    </a:lnTo>
                    <a:lnTo>
                      <a:pt x="8" y="92"/>
                    </a:lnTo>
                    <a:lnTo>
                      <a:pt x="18" y="68"/>
                    </a:lnTo>
                    <a:lnTo>
                      <a:pt x="32" y="48"/>
                    </a:lnTo>
                    <a:lnTo>
                      <a:pt x="50" y="31"/>
                    </a:lnTo>
                    <a:lnTo>
                      <a:pt x="72" y="17"/>
                    </a:lnTo>
                    <a:lnTo>
                      <a:pt x="97" y="7"/>
                    </a:lnTo>
                    <a:lnTo>
                      <a:pt x="125" y="2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38"/>
              <p:cNvSpPr/>
              <p:nvPr/>
            </p:nvSpPr>
            <p:spPr bwMode="auto">
              <a:xfrm>
                <a:off x="6811963" y="1538288"/>
                <a:ext cx="36512" cy="36513"/>
              </a:xfrm>
              <a:custGeom>
                <a:avLst/>
                <a:gdLst>
                  <a:gd name="T0" fmla="*/ 163 w 326"/>
                  <a:gd name="T1" fmla="*/ 0 h 323"/>
                  <a:gd name="T2" fmla="*/ 196 w 326"/>
                  <a:gd name="T3" fmla="*/ 4 h 323"/>
                  <a:gd name="T4" fmla="*/ 226 w 326"/>
                  <a:gd name="T5" fmla="*/ 13 h 323"/>
                  <a:gd name="T6" fmla="*/ 253 w 326"/>
                  <a:gd name="T7" fmla="*/ 28 h 323"/>
                  <a:gd name="T8" fmla="*/ 278 w 326"/>
                  <a:gd name="T9" fmla="*/ 47 h 323"/>
                  <a:gd name="T10" fmla="*/ 298 w 326"/>
                  <a:gd name="T11" fmla="*/ 71 h 323"/>
                  <a:gd name="T12" fmla="*/ 313 w 326"/>
                  <a:gd name="T13" fmla="*/ 99 h 323"/>
                  <a:gd name="T14" fmla="*/ 322 w 326"/>
                  <a:gd name="T15" fmla="*/ 129 h 323"/>
                  <a:gd name="T16" fmla="*/ 326 w 326"/>
                  <a:gd name="T17" fmla="*/ 161 h 323"/>
                  <a:gd name="T18" fmla="*/ 322 w 326"/>
                  <a:gd name="T19" fmla="*/ 194 h 323"/>
                  <a:gd name="T20" fmla="*/ 313 w 326"/>
                  <a:gd name="T21" fmla="*/ 225 h 323"/>
                  <a:gd name="T22" fmla="*/ 298 w 326"/>
                  <a:gd name="T23" fmla="*/ 252 h 323"/>
                  <a:gd name="T24" fmla="*/ 278 w 326"/>
                  <a:gd name="T25" fmla="*/ 275 h 323"/>
                  <a:gd name="T26" fmla="*/ 253 w 326"/>
                  <a:gd name="T27" fmla="*/ 295 h 323"/>
                  <a:gd name="T28" fmla="*/ 226 w 326"/>
                  <a:gd name="T29" fmla="*/ 310 h 323"/>
                  <a:gd name="T30" fmla="*/ 196 w 326"/>
                  <a:gd name="T31" fmla="*/ 320 h 323"/>
                  <a:gd name="T32" fmla="*/ 163 w 326"/>
                  <a:gd name="T33" fmla="*/ 323 h 323"/>
                  <a:gd name="T34" fmla="*/ 130 w 326"/>
                  <a:gd name="T35" fmla="*/ 320 h 323"/>
                  <a:gd name="T36" fmla="*/ 100 w 326"/>
                  <a:gd name="T37" fmla="*/ 310 h 323"/>
                  <a:gd name="T38" fmla="*/ 72 w 326"/>
                  <a:gd name="T39" fmla="*/ 295 h 323"/>
                  <a:gd name="T40" fmla="*/ 48 w 326"/>
                  <a:gd name="T41" fmla="*/ 275 h 323"/>
                  <a:gd name="T42" fmla="*/ 28 w 326"/>
                  <a:gd name="T43" fmla="*/ 252 h 323"/>
                  <a:gd name="T44" fmla="*/ 13 w 326"/>
                  <a:gd name="T45" fmla="*/ 225 h 323"/>
                  <a:gd name="T46" fmla="*/ 3 w 326"/>
                  <a:gd name="T47" fmla="*/ 194 h 323"/>
                  <a:gd name="T48" fmla="*/ 0 w 326"/>
                  <a:gd name="T49" fmla="*/ 161 h 323"/>
                  <a:gd name="T50" fmla="*/ 3 w 326"/>
                  <a:gd name="T51" fmla="*/ 129 h 323"/>
                  <a:gd name="T52" fmla="*/ 13 w 326"/>
                  <a:gd name="T53" fmla="*/ 99 h 323"/>
                  <a:gd name="T54" fmla="*/ 28 w 326"/>
                  <a:gd name="T55" fmla="*/ 71 h 323"/>
                  <a:gd name="T56" fmla="*/ 48 w 326"/>
                  <a:gd name="T57" fmla="*/ 47 h 323"/>
                  <a:gd name="T58" fmla="*/ 72 w 326"/>
                  <a:gd name="T59" fmla="*/ 28 h 323"/>
                  <a:gd name="T60" fmla="*/ 100 w 326"/>
                  <a:gd name="T61" fmla="*/ 13 h 323"/>
                  <a:gd name="T62" fmla="*/ 130 w 326"/>
                  <a:gd name="T63" fmla="*/ 4 h 323"/>
                  <a:gd name="T64" fmla="*/ 163 w 326"/>
                  <a:gd name="T6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6" h="323">
                    <a:moveTo>
                      <a:pt x="163" y="0"/>
                    </a:moveTo>
                    <a:lnTo>
                      <a:pt x="196" y="4"/>
                    </a:lnTo>
                    <a:lnTo>
                      <a:pt x="226" y="13"/>
                    </a:lnTo>
                    <a:lnTo>
                      <a:pt x="253" y="28"/>
                    </a:lnTo>
                    <a:lnTo>
                      <a:pt x="278" y="47"/>
                    </a:lnTo>
                    <a:lnTo>
                      <a:pt x="298" y="71"/>
                    </a:lnTo>
                    <a:lnTo>
                      <a:pt x="313" y="99"/>
                    </a:lnTo>
                    <a:lnTo>
                      <a:pt x="322" y="129"/>
                    </a:lnTo>
                    <a:lnTo>
                      <a:pt x="326" y="161"/>
                    </a:lnTo>
                    <a:lnTo>
                      <a:pt x="322" y="194"/>
                    </a:lnTo>
                    <a:lnTo>
                      <a:pt x="313" y="225"/>
                    </a:lnTo>
                    <a:lnTo>
                      <a:pt x="298" y="252"/>
                    </a:lnTo>
                    <a:lnTo>
                      <a:pt x="278" y="275"/>
                    </a:lnTo>
                    <a:lnTo>
                      <a:pt x="253" y="295"/>
                    </a:lnTo>
                    <a:lnTo>
                      <a:pt x="226" y="310"/>
                    </a:lnTo>
                    <a:lnTo>
                      <a:pt x="196" y="320"/>
                    </a:lnTo>
                    <a:lnTo>
                      <a:pt x="163" y="323"/>
                    </a:lnTo>
                    <a:lnTo>
                      <a:pt x="130" y="320"/>
                    </a:lnTo>
                    <a:lnTo>
                      <a:pt x="100" y="310"/>
                    </a:lnTo>
                    <a:lnTo>
                      <a:pt x="72" y="295"/>
                    </a:lnTo>
                    <a:lnTo>
                      <a:pt x="48" y="275"/>
                    </a:lnTo>
                    <a:lnTo>
                      <a:pt x="28" y="252"/>
                    </a:lnTo>
                    <a:lnTo>
                      <a:pt x="13" y="225"/>
                    </a:lnTo>
                    <a:lnTo>
                      <a:pt x="3" y="194"/>
                    </a:lnTo>
                    <a:lnTo>
                      <a:pt x="0" y="161"/>
                    </a:lnTo>
                    <a:lnTo>
                      <a:pt x="3" y="129"/>
                    </a:lnTo>
                    <a:lnTo>
                      <a:pt x="13" y="99"/>
                    </a:lnTo>
                    <a:lnTo>
                      <a:pt x="28" y="71"/>
                    </a:lnTo>
                    <a:lnTo>
                      <a:pt x="48" y="47"/>
                    </a:lnTo>
                    <a:lnTo>
                      <a:pt x="72" y="28"/>
                    </a:lnTo>
                    <a:lnTo>
                      <a:pt x="100" y="13"/>
                    </a:lnTo>
                    <a:lnTo>
                      <a:pt x="130" y="4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" name="Freeform 43"/>
            <p:cNvSpPr>
              <a:spLocks noEditPoints="1"/>
            </p:cNvSpPr>
            <p:nvPr/>
          </p:nvSpPr>
          <p:spPr bwMode="auto">
            <a:xfrm>
              <a:off x="5958803" y="3928759"/>
              <a:ext cx="266584" cy="319441"/>
            </a:xfrm>
            <a:custGeom>
              <a:avLst/>
              <a:gdLst>
                <a:gd name="T0" fmla="*/ 1063 w 2784"/>
                <a:gd name="T1" fmla="*/ 1489 h 3336"/>
                <a:gd name="T2" fmla="*/ 1410 w 2784"/>
                <a:gd name="T3" fmla="*/ 1742 h 3336"/>
                <a:gd name="T4" fmla="*/ 1721 w 2784"/>
                <a:gd name="T5" fmla="*/ 1488 h 3336"/>
                <a:gd name="T6" fmla="*/ 1558 w 2784"/>
                <a:gd name="T7" fmla="*/ 1038 h 3336"/>
                <a:gd name="T8" fmla="*/ 2377 w 2784"/>
                <a:gd name="T9" fmla="*/ 901 h 3336"/>
                <a:gd name="T10" fmla="*/ 1879 w 2784"/>
                <a:gd name="T11" fmla="*/ 1012 h 3336"/>
                <a:gd name="T12" fmla="*/ 1879 w 2784"/>
                <a:gd name="T13" fmla="*/ 1771 h 3336"/>
                <a:gd name="T14" fmla="*/ 2378 w 2784"/>
                <a:gd name="T15" fmla="*/ 1882 h 3336"/>
                <a:gd name="T16" fmla="*/ 2554 w 2784"/>
                <a:gd name="T17" fmla="*/ 1548 h 3336"/>
                <a:gd name="T18" fmla="*/ 2524 w 2784"/>
                <a:gd name="T19" fmla="*/ 1085 h 3336"/>
                <a:gd name="T20" fmla="*/ 1740 w 2784"/>
                <a:gd name="T21" fmla="*/ 376 h 3336"/>
                <a:gd name="T22" fmla="*/ 1858 w 2784"/>
                <a:gd name="T23" fmla="*/ 838 h 3336"/>
                <a:gd name="T24" fmla="*/ 2296 w 2784"/>
                <a:gd name="T25" fmla="*/ 743 h 3336"/>
                <a:gd name="T26" fmla="*/ 2093 w 2784"/>
                <a:gd name="T27" fmla="*/ 453 h 3336"/>
                <a:gd name="T28" fmla="*/ 1685 w 2784"/>
                <a:gd name="T29" fmla="*/ 257 h 3336"/>
                <a:gd name="T30" fmla="*/ 727 w 2784"/>
                <a:gd name="T31" fmla="*/ 428 h 3336"/>
                <a:gd name="T32" fmla="*/ 496 w 2784"/>
                <a:gd name="T33" fmla="*/ 733 h 3336"/>
                <a:gd name="T34" fmla="*/ 927 w 2784"/>
                <a:gd name="T35" fmla="*/ 833 h 3336"/>
                <a:gd name="T36" fmla="*/ 1045 w 2784"/>
                <a:gd name="T37" fmla="*/ 376 h 3336"/>
                <a:gd name="T38" fmla="*/ 1311 w 2784"/>
                <a:gd name="T39" fmla="*/ 258 h 3336"/>
                <a:gd name="T40" fmla="*/ 1186 w 2784"/>
                <a:gd name="T41" fmla="*/ 501 h 3336"/>
                <a:gd name="T42" fmla="*/ 1215 w 2784"/>
                <a:gd name="T43" fmla="*/ 860 h 3336"/>
                <a:gd name="T44" fmla="*/ 1654 w 2784"/>
                <a:gd name="T45" fmla="*/ 699 h 3336"/>
                <a:gd name="T46" fmla="*/ 1538 w 2784"/>
                <a:gd name="T47" fmla="*/ 356 h 3336"/>
                <a:gd name="T48" fmla="*/ 1392 w 2784"/>
                <a:gd name="T49" fmla="*/ 219 h 3336"/>
                <a:gd name="T50" fmla="*/ 1850 w 2784"/>
                <a:gd name="T51" fmla="*/ 77 h 3336"/>
                <a:gd name="T52" fmla="*/ 2312 w 2784"/>
                <a:gd name="T53" fmla="*/ 347 h 3336"/>
                <a:gd name="T54" fmla="*/ 2637 w 2784"/>
                <a:gd name="T55" fmla="*/ 768 h 3336"/>
                <a:gd name="T56" fmla="*/ 2781 w 2784"/>
                <a:gd name="T57" fmla="*/ 1297 h 3336"/>
                <a:gd name="T58" fmla="*/ 2713 w 2784"/>
                <a:gd name="T59" fmla="*/ 1831 h 3336"/>
                <a:gd name="T60" fmla="*/ 2461 w 2784"/>
                <a:gd name="T61" fmla="*/ 2276 h 3336"/>
                <a:gd name="T62" fmla="*/ 2195 w 2784"/>
                <a:gd name="T63" fmla="*/ 2245 h 3336"/>
                <a:gd name="T64" fmla="*/ 2165 w 2784"/>
                <a:gd name="T65" fmla="*/ 2002 h 3336"/>
                <a:gd name="T66" fmla="*/ 1826 w 2784"/>
                <a:gd name="T67" fmla="*/ 2116 h 3336"/>
                <a:gd name="T68" fmla="*/ 1595 w 2784"/>
                <a:gd name="T69" fmla="*/ 1923 h 3336"/>
                <a:gd name="T70" fmla="*/ 1060 w 2784"/>
                <a:gd name="T71" fmla="*/ 2193 h 3336"/>
                <a:gd name="T72" fmla="*/ 1011 w 2784"/>
                <a:gd name="T73" fmla="*/ 2186 h 3336"/>
                <a:gd name="T74" fmla="*/ 927 w 2784"/>
                <a:gd name="T75" fmla="*/ 1950 h 3336"/>
                <a:gd name="T76" fmla="*/ 617 w 2784"/>
                <a:gd name="T77" fmla="*/ 1946 h 3336"/>
                <a:gd name="T78" fmla="*/ 623 w 2784"/>
                <a:gd name="T79" fmla="*/ 1829 h 3336"/>
                <a:gd name="T80" fmla="*/ 887 w 2784"/>
                <a:gd name="T81" fmla="*/ 1392 h 3336"/>
                <a:gd name="T82" fmla="*/ 639 w 2784"/>
                <a:gd name="T83" fmla="*/ 958 h 3336"/>
                <a:gd name="T84" fmla="*/ 287 w 2784"/>
                <a:gd name="T85" fmla="*/ 1000 h 3336"/>
                <a:gd name="T86" fmla="*/ 223 w 2784"/>
                <a:gd name="T87" fmla="*/ 1380 h 3336"/>
                <a:gd name="T88" fmla="*/ 301 w 2784"/>
                <a:gd name="T89" fmla="*/ 1726 h 3336"/>
                <a:gd name="T90" fmla="*/ 491 w 2784"/>
                <a:gd name="T91" fmla="*/ 2029 h 3336"/>
                <a:gd name="T92" fmla="*/ 791 w 2784"/>
                <a:gd name="T93" fmla="*/ 2243 h 3336"/>
                <a:gd name="T94" fmla="*/ 1196 w 2784"/>
                <a:gd name="T95" fmla="*/ 2325 h 3336"/>
                <a:gd name="T96" fmla="*/ 1007 w 2784"/>
                <a:gd name="T97" fmla="*/ 2925 h 3336"/>
                <a:gd name="T98" fmla="*/ 536 w 2784"/>
                <a:gd name="T99" fmla="*/ 2645 h 3336"/>
                <a:gd name="T100" fmla="*/ 211 w 2784"/>
                <a:gd name="T101" fmla="*/ 2250 h 3336"/>
                <a:gd name="T102" fmla="*/ 34 w 2784"/>
                <a:gd name="T103" fmla="*/ 1761 h 3336"/>
                <a:gd name="T104" fmla="*/ 10 w 2784"/>
                <a:gd name="T105" fmla="*/ 1226 h 3336"/>
                <a:gd name="T106" fmla="*/ 168 w 2784"/>
                <a:gd name="T107" fmla="*/ 730 h 3336"/>
                <a:gd name="T108" fmla="*/ 494 w 2784"/>
                <a:gd name="T109" fmla="*/ 329 h 3336"/>
                <a:gd name="T110" fmla="*/ 948 w 2784"/>
                <a:gd name="T111" fmla="*/ 73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84" h="3336">
                  <a:moveTo>
                    <a:pt x="1079" y="1027"/>
                  </a:moveTo>
                  <a:lnTo>
                    <a:pt x="1072" y="1112"/>
                  </a:lnTo>
                  <a:lnTo>
                    <a:pt x="1067" y="1201"/>
                  </a:lnTo>
                  <a:lnTo>
                    <a:pt x="1063" y="1294"/>
                  </a:lnTo>
                  <a:lnTo>
                    <a:pt x="1062" y="1392"/>
                  </a:lnTo>
                  <a:lnTo>
                    <a:pt x="1063" y="1489"/>
                  </a:lnTo>
                  <a:lnTo>
                    <a:pt x="1067" y="1582"/>
                  </a:lnTo>
                  <a:lnTo>
                    <a:pt x="1072" y="1671"/>
                  </a:lnTo>
                  <a:lnTo>
                    <a:pt x="1079" y="1756"/>
                  </a:lnTo>
                  <a:lnTo>
                    <a:pt x="1187" y="1749"/>
                  </a:lnTo>
                  <a:lnTo>
                    <a:pt x="1297" y="1744"/>
                  </a:lnTo>
                  <a:lnTo>
                    <a:pt x="1410" y="1742"/>
                  </a:lnTo>
                  <a:lnTo>
                    <a:pt x="1511" y="1744"/>
                  </a:lnTo>
                  <a:lnTo>
                    <a:pt x="1609" y="1747"/>
                  </a:lnTo>
                  <a:lnTo>
                    <a:pt x="1705" y="1754"/>
                  </a:lnTo>
                  <a:lnTo>
                    <a:pt x="1713" y="1669"/>
                  </a:lnTo>
                  <a:lnTo>
                    <a:pt x="1718" y="1581"/>
                  </a:lnTo>
                  <a:lnTo>
                    <a:pt x="1721" y="1488"/>
                  </a:lnTo>
                  <a:lnTo>
                    <a:pt x="1722" y="1392"/>
                  </a:lnTo>
                  <a:lnTo>
                    <a:pt x="1721" y="1295"/>
                  </a:lnTo>
                  <a:lnTo>
                    <a:pt x="1718" y="1203"/>
                  </a:lnTo>
                  <a:lnTo>
                    <a:pt x="1713" y="1114"/>
                  </a:lnTo>
                  <a:lnTo>
                    <a:pt x="1705" y="1029"/>
                  </a:lnTo>
                  <a:lnTo>
                    <a:pt x="1558" y="1038"/>
                  </a:lnTo>
                  <a:lnTo>
                    <a:pt x="1410" y="1041"/>
                  </a:lnTo>
                  <a:lnTo>
                    <a:pt x="1297" y="1039"/>
                  </a:lnTo>
                  <a:lnTo>
                    <a:pt x="1187" y="1035"/>
                  </a:lnTo>
                  <a:lnTo>
                    <a:pt x="1079" y="1027"/>
                  </a:lnTo>
                  <a:close/>
                  <a:moveTo>
                    <a:pt x="2444" y="874"/>
                  </a:moveTo>
                  <a:lnTo>
                    <a:pt x="2377" y="901"/>
                  </a:lnTo>
                  <a:lnTo>
                    <a:pt x="2306" y="924"/>
                  </a:lnTo>
                  <a:lnTo>
                    <a:pt x="2229" y="946"/>
                  </a:lnTo>
                  <a:lnTo>
                    <a:pt x="2148" y="965"/>
                  </a:lnTo>
                  <a:lnTo>
                    <a:pt x="2062" y="984"/>
                  </a:lnTo>
                  <a:lnTo>
                    <a:pt x="1973" y="999"/>
                  </a:lnTo>
                  <a:lnTo>
                    <a:pt x="1879" y="1012"/>
                  </a:lnTo>
                  <a:lnTo>
                    <a:pt x="1890" y="1137"/>
                  </a:lnTo>
                  <a:lnTo>
                    <a:pt x="1896" y="1264"/>
                  </a:lnTo>
                  <a:lnTo>
                    <a:pt x="1898" y="1392"/>
                  </a:lnTo>
                  <a:lnTo>
                    <a:pt x="1896" y="1519"/>
                  </a:lnTo>
                  <a:lnTo>
                    <a:pt x="1890" y="1647"/>
                  </a:lnTo>
                  <a:lnTo>
                    <a:pt x="1879" y="1771"/>
                  </a:lnTo>
                  <a:lnTo>
                    <a:pt x="1973" y="1784"/>
                  </a:lnTo>
                  <a:lnTo>
                    <a:pt x="2062" y="1799"/>
                  </a:lnTo>
                  <a:lnTo>
                    <a:pt x="2148" y="1818"/>
                  </a:lnTo>
                  <a:lnTo>
                    <a:pt x="2230" y="1837"/>
                  </a:lnTo>
                  <a:lnTo>
                    <a:pt x="2307" y="1859"/>
                  </a:lnTo>
                  <a:lnTo>
                    <a:pt x="2378" y="1882"/>
                  </a:lnTo>
                  <a:lnTo>
                    <a:pt x="2445" y="1909"/>
                  </a:lnTo>
                  <a:lnTo>
                    <a:pt x="2476" y="1840"/>
                  </a:lnTo>
                  <a:lnTo>
                    <a:pt x="2502" y="1770"/>
                  </a:lnTo>
                  <a:lnTo>
                    <a:pt x="2524" y="1698"/>
                  </a:lnTo>
                  <a:lnTo>
                    <a:pt x="2541" y="1624"/>
                  </a:lnTo>
                  <a:lnTo>
                    <a:pt x="2554" y="1548"/>
                  </a:lnTo>
                  <a:lnTo>
                    <a:pt x="2563" y="1471"/>
                  </a:lnTo>
                  <a:lnTo>
                    <a:pt x="2565" y="1392"/>
                  </a:lnTo>
                  <a:lnTo>
                    <a:pt x="2563" y="1313"/>
                  </a:lnTo>
                  <a:lnTo>
                    <a:pt x="2554" y="1235"/>
                  </a:lnTo>
                  <a:lnTo>
                    <a:pt x="2541" y="1160"/>
                  </a:lnTo>
                  <a:lnTo>
                    <a:pt x="2524" y="1085"/>
                  </a:lnTo>
                  <a:lnTo>
                    <a:pt x="2502" y="1013"/>
                  </a:lnTo>
                  <a:lnTo>
                    <a:pt x="2476" y="942"/>
                  </a:lnTo>
                  <a:lnTo>
                    <a:pt x="2444" y="874"/>
                  </a:lnTo>
                  <a:close/>
                  <a:moveTo>
                    <a:pt x="1685" y="257"/>
                  </a:moveTo>
                  <a:lnTo>
                    <a:pt x="1714" y="313"/>
                  </a:lnTo>
                  <a:lnTo>
                    <a:pt x="1740" y="376"/>
                  </a:lnTo>
                  <a:lnTo>
                    <a:pt x="1766" y="444"/>
                  </a:lnTo>
                  <a:lnTo>
                    <a:pt x="1788" y="516"/>
                  </a:lnTo>
                  <a:lnTo>
                    <a:pt x="1809" y="591"/>
                  </a:lnTo>
                  <a:lnTo>
                    <a:pt x="1827" y="670"/>
                  </a:lnTo>
                  <a:lnTo>
                    <a:pt x="1844" y="752"/>
                  </a:lnTo>
                  <a:lnTo>
                    <a:pt x="1858" y="838"/>
                  </a:lnTo>
                  <a:lnTo>
                    <a:pt x="1940" y="826"/>
                  </a:lnTo>
                  <a:lnTo>
                    <a:pt x="2018" y="813"/>
                  </a:lnTo>
                  <a:lnTo>
                    <a:pt x="2093" y="799"/>
                  </a:lnTo>
                  <a:lnTo>
                    <a:pt x="2165" y="781"/>
                  </a:lnTo>
                  <a:lnTo>
                    <a:pt x="2232" y="763"/>
                  </a:lnTo>
                  <a:lnTo>
                    <a:pt x="2296" y="743"/>
                  </a:lnTo>
                  <a:lnTo>
                    <a:pt x="2354" y="722"/>
                  </a:lnTo>
                  <a:lnTo>
                    <a:pt x="2309" y="662"/>
                  </a:lnTo>
                  <a:lnTo>
                    <a:pt x="2260" y="605"/>
                  </a:lnTo>
                  <a:lnTo>
                    <a:pt x="2208" y="551"/>
                  </a:lnTo>
                  <a:lnTo>
                    <a:pt x="2152" y="499"/>
                  </a:lnTo>
                  <a:lnTo>
                    <a:pt x="2093" y="453"/>
                  </a:lnTo>
                  <a:lnTo>
                    <a:pt x="2032" y="409"/>
                  </a:lnTo>
                  <a:lnTo>
                    <a:pt x="1968" y="370"/>
                  </a:lnTo>
                  <a:lnTo>
                    <a:pt x="1900" y="336"/>
                  </a:lnTo>
                  <a:lnTo>
                    <a:pt x="1831" y="304"/>
                  </a:lnTo>
                  <a:lnTo>
                    <a:pt x="1760" y="278"/>
                  </a:lnTo>
                  <a:lnTo>
                    <a:pt x="1685" y="257"/>
                  </a:lnTo>
                  <a:close/>
                  <a:moveTo>
                    <a:pt x="1100" y="257"/>
                  </a:moveTo>
                  <a:lnTo>
                    <a:pt x="1020" y="280"/>
                  </a:lnTo>
                  <a:lnTo>
                    <a:pt x="942" y="309"/>
                  </a:lnTo>
                  <a:lnTo>
                    <a:pt x="868" y="344"/>
                  </a:lnTo>
                  <a:lnTo>
                    <a:pt x="796" y="383"/>
                  </a:lnTo>
                  <a:lnTo>
                    <a:pt x="727" y="428"/>
                  </a:lnTo>
                  <a:lnTo>
                    <a:pt x="662" y="476"/>
                  </a:lnTo>
                  <a:lnTo>
                    <a:pt x="600" y="529"/>
                  </a:lnTo>
                  <a:lnTo>
                    <a:pt x="542" y="585"/>
                  </a:lnTo>
                  <a:lnTo>
                    <a:pt x="488" y="647"/>
                  </a:lnTo>
                  <a:lnTo>
                    <a:pt x="439" y="711"/>
                  </a:lnTo>
                  <a:lnTo>
                    <a:pt x="496" y="733"/>
                  </a:lnTo>
                  <a:lnTo>
                    <a:pt x="557" y="754"/>
                  </a:lnTo>
                  <a:lnTo>
                    <a:pt x="624" y="773"/>
                  </a:lnTo>
                  <a:lnTo>
                    <a:pt x="695" y="791"/>
                  </a:lnTo>
                  <a:lnTo>
                    <a:pt x="769" y="807"/>
                  </a:lnTo>
                  <a:lnTo>
                    <a:pt x="846" y="821"/>
                  </a:lnTo>
                  <a:lnTo>
                    <a:pt x="927" y="833"/>
                  </a:lnTo>
                  <a:lnTo>
                    <a:pt x="941" y="749"/>
                  </a:lnTo>
                  <a:lnTo>
                    <a:pt x="958" y="667"/>
                  </a:lnTo>
                  <a:lnTo>
                    <a:pt x="977" y="588"/>
                  </a:lnTo>
                  <a:lnTo>
                    <a:pt x="997" y="514"/>
                  </a:lnTo>
                  <a:lnTo>
                    <a:pt x="1019" y="443"/>
                  </a:lnTo>
                  <a:lnTo>
                    <a:pt x="1045" y="376"/>
                  </a:lnTo>
                  <a:lnTo>
                    <a:pt x="1071" y="313"/>
                  </a:lnTo>
                  <a:lnTo>
                    <a:pt x="1100" y="257"/>
                  </a:lnTo>
                  <a:close/>
                  <a:moveTo>
                    <a:pt x="1392" y="219"/>
                  </a:moveTo>
                  <a:lnTo>
                    <a:pt x="1350" y="220"/>
                  </a:lnTo>
                  <a:lnTo>
                    <a:pt x="1331" y="237"/>
                  </a:lnTo>
                  <a:lnTo>
                    <a:pt x="1311" y="258"/>
                  </a:lnTo>
                  <a:lnTo>
                    <a:pt x="1289" y="284"/>
                  </a:lnTo>
                  <a:lnTo>
                    <a:pt x="1268" y="316"/>
                  </a:lnTo>
                  <a:lnTo>
                    <a:pt x="1248" y="355"/>
                  </a:lnTo>
                  <a:lnTo>
                    <a:pt x="1227" y="398"/>
                  </a:lnTo>
                  <a:lnTo>
                    <a:pt x="1205" y="447"/>
                  </a:lnTo>
                  <a:lnTo>
                    <a:pt x="1186" y="501"/>
                  </a:lnTo>
                  <a:lnTo>
                    <a:pt x="1167" y="561"/>
                  </a:lnTo>
                  <a:lnTo>
                    <a:pt x="1149" y="626"/>
                  </a:lnTo>
                  <a:lnTo>
                    <a:pt x="1132" y="696"/>
                  </a:lnTo>
                  <a:lnTo>
                    <a:pt x="1115" y="771"/>
                  </a:lnTo>
                  <a:lnTo>
                    <a:pt x="1101" y="852"/>
                  </a:lnTo>
                  <a:lnTo>
                    <a:pt x="1215" y="860"/>
                  </a:lnTo>
                  <a:lnTo>
                    <a:pt x="1330" y="864"/>
                  </a:lnTo>
                  <a:lnTo>
                    <a:pt x="1448" y="865"/>
                  </a:lnTo>
                  <a:lnTo>
                    <a:pt x="1566" y="862"/>
                  </a:lnTo>
                  <a:lnTo>
                    <a:pt x="1684" y="855"/>
                  </a:lnTo>
                  <a:lnTo>
                    <a:pt x="1670" y="774"/>
                  </a:lnTo>
                  <a:lnTo>
                    <a:pt x="1654" y="699"/>
                  </a:lnTo>
                  <a:lnTo>
                    <a:pt x="1637" y="628"/>
                  </a:lnTo>
                  <a:lnTo>
                    <a:pt x="1619" y="562"/>
                  </a:lnTo>
                  <a:lnTo>
                    <a:pt x="1600" y="502"/>
                  </a:lnTo>
                  <a:lnTo>
                    <a:pt x="1580" y="448"/>
                  </a:lnTo>
                  <a:lnTo>
                    <a:pt x="1558" y="399"/>
                  </a:lnTo>
                  <a:lnTo>
                    <a:pt x="1538" y="356"/>
                  </a:lnTo>
                  <a:lnTo>
                    <a:pt x="1517" y="317"/>
                  </a:lnTo>
                  <a:lnTo>
                    <a:pt x="1496" y="285"/>
                  </a:lnTo>
                  <a:lnTo>
                    <a:pt x="1474" y="258"/>
                  </a:lnTo>
                  <a:lnTo>
                    <a:pt x="1454" y="237"/>
                  </a:lnTo>
                  <a:lnTo>
                    <a:pt x="1435" y="220"/>
                  </a:lnTo>
                  <a:lnTo>
                    <a:pt x="1392" y="219"/>
                  </a:lnTo>
                  <a:close/>
                  <a:moveTo>
                    <a:pt x="1392" y="0"/>
                  </a:moveTo>
                  <a:lnTo>
                    <a:pt x="1488" y="3"/>
                  </a:lnTo>
                  <a:lnTo>
                    <a:pt x="1582" y="13"/>
                  </a:lnTo>
                  <a:lnTo>
                    <a:pt x="1673" y="28"/>
                  </a:lnTo>
                  <a:lnTo>
                    <a:pt x="1763" y="50"/>
                  </a:lnTo>
                  <a:lnTo>
                    <a:pt x="1850" y="77"/>
                  </a:lnTo>
                  <a:lnTo>
                    <a:pt x="1934" y="109"/>
                  </a:lnTo>
                  <a:lnTo>
                    <a:pt x="2015" y="148"/>
                  </a:lnTo>
                  <a:lnTo>
                    <a:pt x="2094" y="190"/>
                  </a:lnTo>
                  <a:lnTo>
                    <a:pt x="2170" y="238"/>
                  </a:lnTo>
                  <a:lnTo>
                    <a:pt x="2243" y="290"/>
                  </a:lnTo>
                  <a:lnTo>
                    <a:pt x="2312" y="347"/>
                  </a:lnTo>
                  <a:lnTo>
                    <a:pt x="2376" y="408"/>
                  </a:lnTo>
                  <a:lnTo>
                    <a:pt x="2437" y="473"/>
                  </a:lnTo>
                  <a:lnTo>
                    <a:pt x="2494" y="542"/>
                  </a:lnTo>
                  <a:lnTo>
                    <a:pt x="2546" y="614"/>
                  </a:lnTo>
                  <a:lnTo>
                    <a:pt x="2594" y="689"/>
                  </a:lnTo>
                  <a:lnTo>
                    <a:pt x="2637" y="768"/>
                  </a:lnTo>
                  <a:lnTo>
                    <a:pt x="2675" y="850"/>
                  </a:lnTo>
                  <a:lnTo>
                    <a:pt x="2707" y="935"/>
                  </a:lnTo>
                  <a:lnTo>
                    <a:pt x="2734" y="1022"/>
                  </a:lnTo>
                  <a:lnTo>
                    <a:pt x="2756" y="1112"/>
                  </a:lnTo>
                  <a:lnTo>
                    <a:pt x="2772" y="1203"/>
                  </a:lnTo>
                  <a:lnTo>
                    <a:pt x="2781" y="1297"/>
                  </a:lnTo>
                  <a:lnTo>
                    <a:pt x="2784" y="1392"/>
                  </a:lnTo>
                  <a:lnTo>
                    <a:pt x="2781" y="1484"/>
                  </a:lnTo>
                  <a:lnTo>
                    <a:pt x="2773" y="1574"/>
                  </a:lnTo>
                  <a:lnTo>
                    <a:pt x="2759" y="1662"/>
                  </a:lnTo>
                  <a:lnTo>
                    <a:pt x="2738" y="1747"/>
                  </a:lnTo>
                  <a:lnTo>
                    <a:pt x="2713" y="1831"/>
                  </a:lnTo>
                  <a:lnTo>
                    <a:pt x="2683" y="1912"/>
                  </a:lnTo>
                  <a:lnTo>
                    <a:pt x="2647" y="1990"/>
                  </a:lnTo>
                  <a:lnTo>
                    <a:pt x="2608" y="2066"/>
                  </a:lnTo>
                  <a:lnTo>
                    <a:pt x="2564" y="2139"/>
                  </a:lnTo>
                  <a:lnTo>
                    <a:pt x="2514" y="2209"/>
                  </a:lnTo>
                  <a:lnTo>
                    <a:pt x="2461" y="2276"/>
                  </a:lnTo>
                  <a:lnTo>
                    <a:pt x="2404" y="2339"/>
                  </a:lnTo>
                  <a:lnTo>
                    <a:pt x="2343" y="2399"/>
                  </a:lnTo>
                  <a:lnTo>
                    <a:pt x="2277" y="2455"/>
                  </a:lnTo>
                  <a:lnTo>
                    <a:pt x="2070" y="2348"/>
                  </a:lnTo>
                  <a:lnTo>
                    <a:pt x="2135" y="2299"/>
                  </a:lnTo>
                  <a:lnTo>
                    <a:pt x="2195" y="2245"/>
                  </a:lnTo>
                  <a:lnTo>
                    <a:pt x="2252" y="2188"/>
                  </a:lnTo>
                  <a:lnTo>
                    <a:pt x="2306" y="2126"/>
                  </a:lnTo>
                  <a:lnTo>
                    <a:pt x="2354" y="2061"/>
                  </a:lnTo>
                  <a:lnTo>
                    <a:pt x="2296" y="2040"/>
                  </a:lnTo>
                  <a:lnTo>
                    <a:pt x="2233" y="2020"/>
                  </a:lnTo>
                  <a:lnTo>
                    <a:pt x="2165" y="2002"/>
                  </a:lnTo>
                  <a:lnTo>
                    <a:pt x="2094" y="1985"/>
                  </a:lnTo>
                  <a:lnTo>
                    <a:pt x="2018" y="1970"/>
                  </a:lnTo>
                  <a:lnTo>
                    <a:pt x="1940" y="1957"/>
                  </a:lnTo>
                  <a:lnTo>
                    <a:pt x="1858" y="1946"/>
                  </a:lnTo>
                  <a:lnTo>
                    <a:pt x="1844" y="2032"/>
                  </a:lnTo>
                  <a:lnTo>
                    <a:pt x="1826" y="2116"/>
                  </a:lnTo>
                  <a:lnTo>
                    <a:pt x="1808" y="2197"/>
                  </a:lnTo>
                  <a:lnTo>
                    <a:pt x="1649" y="2106"/>
                  </a:lnTo>
                  <a:lnTo>
                    <a:pt x="1661" y="2049"/>
                  </a:lnTo>
                  <a:lnTo>
                    <a:pt x="1674" y="1990"/>
                  </a:lnTo>
                  <a:lnTo>
                    <a:pt x="1684" y="1928"/>
                  </a:lnTo>
                  <a:lnTo>
                    <a:pt x="1595" y="1923"/>
                  </a:lnTo>
                  <a:lnTo>
                    <a:pt x="1503" y="1919"/>
                  </a:lnTo>
                  <a:lnTo>
                    <a:pt x="1410" y="1918"/>
                  </a:lnTo>
                  <a:lnTo>
                    <a:pt x="1327" y="1919"/>
                  </a:lnTo>
                  <a:lnTo>
                    <a:pt x="1065" y="1768"/>
                  </a:lnTo>
                  <a:lnTo>
                    <a:pt x="1065" y="2193"/>
                  </a:lnTo>
                  <a:lnTo>
                    <a:pt x="1060" y="2193"/>
                  </a:lnTo>
                  <a:lnTo>
                    <a:pt x="1055" y="2192"/>
                  </a:lnTo>
                  <a:lnTo>
                    <a:pt x="1050" y="2192"/>
                  </a:lnTo>
                  <a:lnTo>
                    <a:pt x="1048" y="2192"/>
                  </a:lnTo>
                  <a:lnTo>
                    <a:pt x="1043" y="2192"/>
                  </a:lnTo>
                  <a:lnTo>
                    <a:pt x="1028" y="2190"/>
                  </a:lnTo>
                  <a:lnTo>
                    <a:pt x="1011" y="2186"/>
                  </a:lnTo>
                  <a:lnTo>
                    <a:pt x="992" y="2181"/>
                  </a:lnTo>
                  <a:lnTo>
                    <a:pt x="972" y="2174"/>
                  </a:lnTo>
                  <a:lnTo>
                    <a:pt x="971" y="2174"/>
                  </a:lnTo>
                  <a:lnTo>
                    <a:pt x="955" y="2102"/>
                  </a:lnTo>
                  <a:lnTo>
                    <a:pt x="940" y="2027"/>
                  </a:lnTo>
                  <a:lnTo>
                    <a:pt x="927" y="1950"/>
                  </a:lnTo>
                  <a:lnTo>
                    <a:pt x="837" y="1963"/>
                  </a:lnTo>
                  <a:lnTo>
                    <a:pt x="752" y="1979"/>
                  </a:lnTo>
                  <a:lnTo>
                    <a:pt x="671" y="1998"/>
                  </a:lnTo>
                  <a:lnTo>
                    <a:pt x="644" y="1974"/>
                  </a:lnTo>
                  <a:lnTo>
                    <a:pt x="621" y="1950"/>
                  </a:lnTo>
                  <a:lnTo>
                    <a:pt x="617" y="1946"/>
                  </a:lnTo>
                  <a:lnTo>
                    <a:pt x="613" y="1942"/>
                  </a:lnTo>
                  <a:lnTo>
                    <a:pt x="594" y="1922"/>
                  </a:lnTo>
                  <a:lnTo>
                    <a:pt x="575" y="1899"/>
                  </a:lnTo>
                  <a:lnTo>
                    <a:pt x="556" y="1875"/>
                  </a:lnTo>
                  <a:lnTo>
                    <a:pt x="538" y="1852"/>
                  </a:lnTo>
                  <a:lnTo>
                    <a:pt x="623" y="1829"/>
                  </a:lnTo>
                  <a:lnTo>
                    <a:pt x="713" y="1809"/>
                  </a:lnTo>
                  <a:lnTo>
                    <a:pt x="807" y="1790"/>
                  </a:lnTo>
                  <a:lnTo>
                    <a:pt x="906" y="1776"/>
                  </a:lnTo>
                  <a:lnTo>
                    <a:pt x="895" y="1649"/>
                  </a:lnTo>
                  <a:lnTo>
                    <a:pt x="889" y="1521"/>
                  </a:lnTo>
                  <a:lnTo>
                    <a:pt x="887" y="1392"/>
                  </a:lnTo>
                  <a:lnTo>
                    <a:pt x="889" y="1263"/>
                  </a:lnTo>
                  <a:lnTo>
                    <a:pt x="895" y="1134"/>
                  </a:lnTo>
                  <a:lnTo>
                    <a:pt x="906" y="1008"/>
                  </a:lnTo>
                  <a:lnTo>
                    <a:pt x="813" y="994"/>
                  </a:lnTo>
                  <a:lnTo>
                    <a:pt x="724" y="978"/>
                  </a:lnTo>
                  <a:lnTo>
                    <a:pt x="639" y="958"/>
                  </a:lnTo>
                  <a:lnTo>
                    <a:pt x="558" y="937"/>
                  </a:lnTo>
                  <a:lnTo>
                    <a:pt x="482" y="915"/>
                  </a:lnTo>
                  <a:lnTo>
                    <a:pt x="412" y="890"/>
                  </a:lnTo>
                  <a:lnTo>
                    <a:pt x="347" y="863"/>
                  </a:lnTo>
                  <a:lnTo>
                    <a:pt x="314" y="930"/>
                  </a:lnTo>
                  <a:lnTo>
                    <a:pt x="287" y="1000"/>
                  </a:lnTo>
                  <a:lnTo>
                    <a:pt x="264" y="1072"/>
                  </a:lnTo>
                  <a:lnTo>
                    <a:pt x="246" y="1146"/>
                  </a:lnTo>
                  <a:lnTo>
                    <a:pt x="235" y="1203"/>
                  </a:lnTo>
                  <a:lnTo>
                    <a:pt x="228" y="1262"/>
                  </a:lnTo>
                  <a:lnTo>
                    <a:pt x="222" y="1321"/>
                  </a:lnTo>
                  <a:lnTo>
                    <a:pt x="223" y="1380"/>
                  </a:lnTo>
                  <a:lnTo>
                    <a:pt x="229" y="1439"/>
                  </a:lnTo>
                  <a:lnTo>
                    <a:pt x="237" y="1497"/>
                  </a:lnTo>
                  <a:lnTo>
                    <a:pt x="248" y="1556"/>
                  </a:lnTo>
                  <a:lnTo>
                    <a:pt x="263" y="1613"/>
                  </a:lnTo>
                  <a:lnTo>
                    <a:pt x="280" y="1670"/>
                  </a:lnTo>
                  <a:lnTo>
                    <a:pt x="301" y="1726"/>
                  </a:lnTo>
                  <a:lnTo>
                    <a:pt x="325" y="1781"/>
                  </a:lnTo>
                  <a:lnTo>
                    <a:pt x="352" y="1834"/>
                  </a:lnTo>
                  <a:lnTo>
                    <a:pt x="382" y="1885"/>
                  </a:lnTo>
                  <a:lnTo>
                    <a:pt x="416" y="1936"/>
                  </a:lnTo>
                  <a:lnTo>
                    <a:pt x="452" y="1983"/>
                  </a:lnTo>
                  <a:lnTo>
                    <a:pt x="491" y="2029"/>
                  </a:lnTo>
                  <a:lnTo>
                    <a:pt x="534" y="2072"/>
                  </a:lnTo>
                  <a:lnTo>
                    <a:pt x="578" y="2113"/>
                  </a:lnTo>
                  <a:lnTo>
                    <a:pt x="627" y="2150"/>
                  </a:lnTo>
                  <a:lnTo>
                    <a:pt x="679" y="2185"/>
                  </a:lnTo>
                  <a:lnTo>
                    <a:pt x="733" y="2216"/>
                  </a:lnTo>
                  <a:lnTo>
                    <a:pt x="791" y="2243"/>
                  </a:lnTo>
                  <a:lnTo>
                    <a:pt x="851" y="2267"/>
                  </a:lnTo>
                  <a:lnTo>
                    <a:pt x="914" y="2288"/>
                  </a:lnTo>
                  <a:lnTo>
                    <a:pt x="981" y="2304"/>
                  </a:lnTo>
                  <a:lnTo>
                    <a:pt x="1050" y="2315"/>
                  </a:lnTo>
                  <a:lnTo>
                    <a:pt x="1121" y="2322"/>
                  </a:lnTo>
                  <a:lnTo>
                    <a:pt x="1196" y="2325"/>
                  </a:lnTo>
                  <a:lnTo>
                    <a:pt x="1196" y="1996"/>
                  </a:lnTo>
                  <a:lnTo>
                    <a:pt x="2357" y="2666"/>
                  </a:lnTo>
                  <a:lnTo>
                    <a:pt x="1196" y="3336"/>
                  </a:lnTo>
                  <a:lnTo>
                    <a:pt x="1196" y="2988"/>
                  </a:lnTo>
                  <a:lnTo>
                    <a:pt x="1100" y="2958"/>
                  </a:lnTo>
                  <a:lnTo>
                    <a:pt x="1007" y="2925"/>
                  </a:lnTo>
                  <a:lnTo>
                    <a:pt x="919" y="2886"/>
                  </a:lnTo>
                  <a:lnTo>
                    <a:pt x="834" y="2845"/>
                  </a:lnTo>
                  <a:lnTo>
                    <a:pt x="753" y="2800"/>
                  </a:lnTo>
                  <a:lnTo>
                    <a:pt x="678" y="2752"/>
                  </a:lnTo>
                  <a:lnTo>
                    <a:pt x="605" y="2699"/>
                  </a:lnTo>
                  <a:lnTo>
                    <a:pt x="536" y="2645"/>
                  </a:lnTo>
                  <a:lnTo>
                    <a:pt x="472" y="2586"/>
                  </a:lnTo>
                  <a:lnTo>
                    <a:pt x="412" y="2524"/>
                  </a:lnTo>
                  <a:lnTo>
                    <a:pt x="355" y="2461"/>
                  </a:lnTo>
                  <a:lnTo>
                    <a:pt x="303" y="2393"/>
                  </a:lnTo>
                  <a:lnTo>
                    <a:pt x="255" y="2323"/>
                  </a:lnTo>
                  <a:lnTo>
                    <a:pt x="211" y="2250"/>
                  </a:lnTo>
                  <a:lnTo>
                    <a:pt x="171" y="2174"/>
                  </a:lnTo>
                  <a:lnTo>
                    <a:pt x="135" y="2097"/>
                  </a:lnTo>
                  <a:lnTo>
                    <a:pt x="104" y="2016"/>
                  </a:lnTo>
                  <a:lnTo>
                    <a:pt x="77" y="1933"/>
                  </a:lnTo>
                  <a:lnTo>
                    <a:pt x="54" y="1848"/>
                  </a:lnTo>
                  <a:lnTo>
                    <a:pt x="34" y="1761"/>
                  </a:lnTo>
                  <a:lnTo>
                    <a:pt x="19" y="1672"/>
                  </a:lnTo>
                  <a:lnTo>
                    <a:pt x="9" y="1580"/>
                  </a:lnTo>
                  <a:lnTo>
                    <a:pt x="2" y="1487"/>
                  </a:lnTo>
                  <a:lnTo>
                    <a:pt x="0" y="1392"/>
                  </a:lnTo>
                  <a:lnTo>
                    <a:pt x="3" y="1308"/>
                  </a:lnTo>
                  <a:lnTo>
                    <a:pt x="10" y="1226"/>
                  </a:lnTo>
                  <a:lnTo>
                    <a:pt x="22" y="1146"/>
                  </a:lnTo>
                  <a:lnTo>
                    <a:pt x="40" y="1058"/>
                  </a:lnTo>
                  <a:lnTo>
                    <a:pt x="65" y="972"/>
                  </a:lnTo>
                  <a:lnTo>
                    <a:pt x="94" y="890"/>
                  </a:lnTo>
                  <a:lnTo>
                    <a:pt x="128" y="809"/>
                  </a:lnTo>
                  <a:lnTo>
                    <a:pt x="168" y="730"/>
                  </a:lnTo>
                  <a:lnTo>
                    <a:pt x="211" y="655"/>
                  </a:lnTo>
                  <a:lnTo>
                    <a:pt x="260" y="583"/>
                  </a:lnTo>
                  <a:lnTo>
                    <a:pt x="312" y="514"/>
                  </a:lnTo>
                  <a:lnTo>
                    <a:pt x="369" y="449"/>
                  </a:lnTo>
                  <a:lnTo>
                    <a:pt x="430" y="387"/>
                  </a:lnTo>
                  <a:lnTo>
                    <a:pt x="494" y="329"/>
                  </a:lnTo>
                  <a:lnTo>
                    <a:pt x="562" y="275"/>
                  </a:lnTo>
                  <a:lnTo>
                    <a:pt x="634" y="225"/>
                  </a:lnTo>
                  <a:lnTo>
                    <a:pt x="708" y="180"/>
                  </a:lnTo>
                  <a:lnTo>
                    <a:pt x="785" y="140"/>
                  </a:lnTo>
                  <a:lnTo>
                    <a:pt x="866" y="103"/>
                  </a:lnTo>
                  <a:lnTo>
                    <a:pt x="948" y="73"/>
                  </a:lnTo>
                  <a:lnTo>
                    <a:pt x="1032" y="48"/>
                  </a:lnTo>
                  <a:lnTo>
                    <a:pt x="1120" y="26"/>
                  </a:lnTo>
                  <a:lnTo>
                    <a:pt x="1209" y="12"/>
                  </a:lnTo>
                  <a:lnTo>
                    <a:pt x="1300" y="3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934584" y="3444038"/>
              <a:ext cx="315021" cy="275091"/>
              <a:chOff x="9005888" y="1238250"/>
              <a:chExt cx="1465263" cy="1279526"/>
            </a:xfrm>
            <a:solidFill>
              <a:schemeClr val="bg1"/>
            </a:solidFill>
          </p:grpSpPr>
          <p:sp>
            <p:nvSpPr>
              <p:cNvPr id="89" name="Freeform 53"/>
              <p:cNvSpPr/>
              <p:nvPr/>
            </p:nvSpPr>
            <p:spPr bwMode="auto">
              <a:xfrm>
                <a:off x="9983788" y="1420813"/>
                <a:ext cx="201613" cy="411163"/>
              </a:xfrm>
              <a:custGeom>
                <a:avLst/>
                <a:gdLst>
                  <a:gd name="T0" fmla="*/ 291 w 506"/>
                  <a:gd name="T1" fmla="*/ 3 h 1034"/>
                  <a:gd name="T2" fmla="*/ 316 w 506"/>
                  <a:gd name="T3" fmla="*/ 40 h 1034"/>
                  <a:gd name="T4" fmla="*/ 318 w 506"/>
                  <a:gd name="T5" fmla="*/ 118 h 1034"/>
                  <a:gd name="T6" fmla="*/ 321 w 506"/>
                  <a:gd name="T7" fmla="*/ 122 h 1034"/>
                  <a:gd name="T8" fmla="*/ 335 w 506"/>
                  <a:gd name="T9" fmla="*/ 124 h 1034"/>
                  <a:gd name="T10" fmla="*/ 383 w 506"/>
                  <a:gd name="T11" fmla="*/ 134 h 1034"/>
                  <a:gd name="T12" fmla="*/ 440 w 506"/>
                  <a:gd name="T13" fmla="*/ 150 h 1034"/>
                  <a:gd name="T14" fmla="*/ 473 w 506"/>
                  <a:gd name="T15" fmla="*/ 172 h 1034"/>
                  <a:gd name="T16" fmla="*/ 454 w 506"/>
                  <a:gd name="T17" fmla="*/ 248 h 1034"/>
                  <a:gd name="T18" fmla="*/ 429 w 506"/>
                  <a:gd name="T19" fmla="*/ 272 h 1034"/>
                  <a:gd name="T20" fmla="*/ 399 w 506"/>
                  <a:gd name="T21" fmla="*/ 268 h 1034"/>
                  <a:gd name="T22" fmla="*/ 376 w 506"/>
                  <a:gd name="T23" fmla="*/ 258 h 1034"/>
                  <a:gd name="T24" fmla="*/ 320 w 506"/>
                  <a:gd name="T25" fmla="*/ 244 h 1034"/>
                  <a:gd name="T26" fmla="*/ 243 w 506"/>
                  <a:gd name="T27" fmla="*/ 240 h 1034"/>
                  <a:gd name="T28" fmla="*/ 188 w 506"/>
                  <a:gd name="T29" fmla="*/ 261 h 1034"/>
                  <a:gd name="T30" fmla="*/ 162 w 506"/>
                  <a:gd name="T31" fmla="*/ 296 h 1034"/>
                  <a:gd name="T32" fmla="*/ 159 w 506"/>
                  <a:gd name="T33" fmla="*/ 338 h 1034"/>
                  <a:gd name="T34" fmla="*/ 180 w 506"/>
                  <a:gd name="T35" fmla="*/ 378 h 1034"/>
                  <a:gd name="T36" fmla="*/ 237 w 506"/>
                  <a:gd name="T37" fmla="*/ 415 h 1034"/>
                  <a:gd name="T38" fmla="*/ 345 w 506"/>
                  <a:gd name="T39" fmla="*/ 462 h 1034"/>
                  <a:gd name="T40" fmla="*/ 446 w 506"/>
                  <a:gd name="T41" fmla="*/ 529 h 1034"/>
                  <a:gd name="T42" fmla="*/ 497 w 506"/>
                  <a:gd name="T43" fmla="*/ 614 h 1034"/>
                  <a:gd name="T44" fmla="*/ 504 w 506"/>
                  <a:gd name="T45" fmla="*/ 718 h 1034"/>
                  <a:gd name="T46" fmla="*/ 466 w 506"/>
                  <a:gd name="T47" fmla="*/ 811 h 1034"/>
                  <a:gd name="T48" fmla="*/ 388 w 506"/>
                  <a:gd name="T49" fmla="*/ 878 h 1034"/>
                  <a:gd name="T50" fmla="*/ 315 w 506"/>
                  <a:gd name="T51" fmla="*/ 904 h 1034"/>
                  <a:gd name="T52" fmla="*/ 310 w 506"/>
                  <a:gd name="T53" fmla="*/ 907 h 1034"/>
                  <a:gd name="T54" fmla="*/ 309 w 506"/>
                  <a:gd name="T55" fmla="*/ 994 h 1034"/>
                  <a:gd name="T56" fmla="*/ 283 w 506"/>
                  <a:gd name="T57" fmla="*/ 1032 h 1034"/>
                  <a:gd name="T58" fmla="*/ 214 w 506"/>
                  <a:gd name="T59" fmla="*/ 1032 h 1034"/>
                  <a:gd name="T60" fmla="*/ 188 w 506"/>
                  <a:gd name="T61" fmla="*/ 994 h 1034"/>
                  <a:gd name="T62" fmla="*/ 187 w 506"/>
                  <a:gd name="T63" fmla="*/ 911 h 1034"/>
                  <a:gd name="T64" fmla="*/ 181 w 506"/>
                  <a:gd name="T65" fmla="*/ 908 h 1034"/>
                  <a:gd name="T66" fmla="*/ 165 w 506"/>
                  <a:gd name="T67" fmla="*/ 906 h 1034"/>
                  <a:gd name="T68" fmla="*/ 106 w 506"/>
                  <a:gd name="T69" fmla="*/ 893 h 1034"/>
                  <a:gd name="T70" fmla="*/ 38 w 506"/>
                  <a:gd name="T71" fmla="*/ 872 h 1034"/>
                  <a:gd name="T72" fmla="*/ 2 w 506"/>
                  <a:gd name="T73" fmla="*/ 846 h 1034"/>
                  <a:gd name="T74" fmla="*/ 21 w 506"/>
                  <a:gd name="T75" fmla="*/ 769 h 1034"/>
                  <a:gd name="T76" fmla="*/ 46 w 506"/>
                  <a:gd name="T77" fmla="*/ 746 h 1034"/>
                  <a:gd name="T78" fmla="*/ 69 w 506"/>
                  <a:gd name="T79" fmla="*/ 746 h 1034"/>
                  <a:gd name="T80" fmla="*/ 85 w 506"/>
                  <a:gd name="T81" fmla="*/ 753 h 1034"/>
                  <a:gd name="T82" fmla="*/ 128 w 506"/>
                  <a:gd name="T83" fmla="*/ 768 h 1034"/>
                  <a:gd name="T84" fmla="*/ 187 w 506"/>
                  <a:gd name="T85" fmla="*/ 785 h 1034"/>
                  <a:gd name="T86" fmla="*/ 259 w 506"/>
                  <a:gd name="T87" fmla="*/ 787 h 1034"/>
                  <a:gd name="T88" fmla="*/ 329 w 506"/>
                  <a:gd name="T89" fmla="*/ 754 h 1034"/>
                  <a:gd name="T90" fmla="*/ 356 w 506"/>
                  <a:gd name="T91" fmla="*/ 691 h 1034"/>
                  <a:gd name="T92" fmla="*/ 334 w 506"/>
                  <a:gd name="T93" fmla="*/ 631 h 1034"/>
                  <a:gd name="T94" fmla="*/ 263 w 506"/>
                  <a:gd name="T95" fmla="*/ 581 h 1034"/>
                  <a:gd name="T96" fmla="*/ 167 w 506"/>
                  <a:gd name="T97" fmla="*/ 540 h 1034"/>
                  <a:gd name="T98" fmla="*/ 86 w 506"/>
                  <a:gd name="T99" fmla="*/ 493 h 1034"/>
                  <a:gd name="T100" fmla="*/ 29 w 506"/>
                  <a:gd name="T101" fmla="*/ 427 h 1034"/>
                  <a:gd name="T102" fmla="*/ 8 w 506"/>
                  <a:gd name="T103" fmla="*/ 338 h 1034"/>
                  <a:gd name="T104" fmla="*/ 30 w 506"/>
                  <a:gd name="T105" fmla="*/ 244 h 1034"/>
                  <a:gd name="T106" fmla="*/ 92 w 506"/>
                  <a:gd name="T107" fmla="*/ 171 h 1034"/>
                  <a:gd name="T108" fmla="*/ 188 w 506"/>
                  <a:gd name="T109" fmla="*/ 127 h 1034"/>
                  <a:gd name="T110" fmla="*/ 194 w 506"/>
                  <a:gd name="T111" fmla="*/ 125 h 1034"/>
                  <a:gd name="T112" fmla="*/ 197 w 506"/>
                  <a:gd name="T113" fmla="*/ 118 h 1034"/>
                  <a:gd name="T114" fmla="*/ 209 w 506"/>
                  <a:gd name="T115" fmla="*/ 11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6" h="1034">
                    <a:moveTo>
                      <a:pt x="239" y="0"/>
                    </a:moveTo>
                    <a:lnTo>
                      <a:pt x="274" y="0"/>
                    </a:lnTo>
                    <a:lnTo>
                      <a:pt x="291" y="3"/>
                    </a:lnTo>
                    <a:lnTo>
                      <a:pt x="305" y="11"/>
                    </a:lnTo>
                    <a:lnTo>
                      <a:pt x="314" y="24"/>
                    </a:lnTo>
                    <a:lnTo>
                      <a:pt x="316" y="40"/>
                    </a:lnTo>
                    <a:lnTo>
                      <a:pt x="317" y="114"/>
                    </a:lnTo>
                    <a:lnTo>
                      <a:pt x="317" y="117"/>
                    </a:lnTo>
                    <a:lnTo>
                      <a:pt x="318" y="118"/>
                    </a:lnTo>
                    <a:lnTo>
                      <a:pt x="319" y="119"/>
                    </a:lnTo>
                    <a:lnTo>
                      <a:pt x="320" y="121"/>
                    </a:lnTo>
                    <a:lnTo>
                      <a:pt x="321" y="122"/>
                    </a:lnTo>
                    <a:lnTo>
                      <a:pt x="323" y="122"/>
                    </a:lnTo>
                    <a:lnTo>
                      <a:pt x="326" y="122"/>
                    </a:lnTo>
                    <a:lnTo>
                      <a:pt x="335" y="124"/>
                    </a:lnTo>
                    <a:lnTo>
                      <a:pt x="348" y="126"/>
                    </a:lnTo>
                    <a:lnTo>
                      <a:pt x="364" y="129"/>
                    </a:lnTo>
                    <a:lnTo>
                      <a:pt x="383" y="134"/>
                    </a:lnTo>
                    <a:lnTo>
                      <a:pt x="402" y="138"/>
                    </a:lnTo>
                    <a:lnTo>
                      <a:pt x="422" y="144"/>
                    </a:lnTo>
                    <a:lnTo>
                      <a:pt x="440" y="150"/>
                    </a:lnTo>
                    <a:lnTo>
                      <a:pt x="457" y="156"/>
                    </a:lnTo>
                    <a:lnTo>
                      <a:pt x="466" y="162"/>
                    </a:lnTo>
                    <a:lnTo>
                      <a:pt x="473" y="172"/>
                    </a:lnTo>
                    <a:lnTo>
                      <a:pt x="476" y="183"/>
                    </a:lnTo>
                    <a:lnTo>
                      <a:pt x="474" y="197"/>
                    </a:lnTo>
                    <a:lnTo>
                      <a:pt x="454" y="248"/>
                    </a:lnTo>
                    <a:lnTo>
                      <a:pt x="448" y="258"/>
                    </a:lnTo>
                    <a:lnTo>
                      <a:pt x="439" y="266"/>
                    </a:lnTo>
                    <a:lnTo>
                      <a:pt x="429" y="272"/>
                    </a:lnTo>
                    <a:lnTo>
                      <a:pt x="418" y="273"/>
                    </a:lnTo>
                    <a:lnTo>
                      <a:pt x="408" y="272"/>
                    </a:lnTo>
                    <a:lnTo>
                      <a:pt x="399" y="268"/>
                    </a:lnTo>
                    <a:lnTo>
                      <a:pt x="396" y="267"/>
                    </a:lnTo>
                    <a:lnTo>
                      <a:pt x="389" y="264"/>
                    </a:lnTo>
                    <a:lnTo>
                      <a:pt x="376" y="258"/>
                    </a:lnTo>
                    <a:lnTo>
                      <a:pt x="361" y="254"/>
                    </a:lnTo>
                    <a:lnTo>
                      <a:pt x="342" y="248"/>
                    </a:lnTo>
                    <a:lnTo>
                      <a:pt x="320" y="244"/>
                    </a:lnTo>
                    <a:lnTo>
                      <a:pt x="296" y="240"/>
                    </a:lnTo>
                    <a:lnTo>
                      <a:pt x="269" y="239"/>
                    </a:lnTo>
                    <a:lnTo>
                      <a:pt x="243" y="240"/>
                    </a:lnTo>
                    <a:lnTo>
                      <a:pt x="222" y="245"/>
                    </a:lnTo>
                    <a:lnTo>
                      <a:pt x="204" y="253"/>
                    </a:lnTo>
                    <a:lnTo>
                      <a:pt x="188" y="261"/>
                    </a:lnTo>
                    <a:lnTo>
                      <a:pt x="177" y="272"/>
                    </a:lnTo>
                    <a:lnTo>
                      <a:pt x="168" y="284"/>
                    </a:lnTo>
                    <a:lnTo>
                      <a:pt x="162" y="296"/>
                    </a:lnTo>
                    <a:lnTo>
                      <a:pt x="158" y="310"/>
                    </a:lnTo>
                    <a:lnTo>
                      <a:pt x="157" y="323"/>
                    </a:lnTo>
                    <a:lnTo>
                      <a:pt x="159" y="338"/>
                    </a:lnTo>
                    <a:lnTo>
                      <a:pt x="162" y="352"/>
                    </a:lnTo>
                    <a:lnTo>
                      <a:pt x="169" y="365"/>
                    </a:lnTo>
                    <a:lnTo>
                      <a:pt x="180" y="378"/>
                    </a:lnTo>
                    <a:lnTo>
                      <a:pt x="195" y="390"/>
                    </a:lnTo>
                    <a:lnTo>
                      <a:pt x="214" y="402"/>
                    </a:lnTo>
                    <a:lnTo>
                      <a:pt x="237" y="415"/>
                    </a:lnTo>
                    <a:lnTo>
                      <a:pt x="265" y="428"/>
                    </a:lnTo>
                    <a:lnTo>
                      <a:pt x="300" y="442"/>
                    </a:lnTo>
                    <a:lnTo>
                      <a:pt x="345" y="462"/>
                    </a:lnTo>
                    <a:lnTo>
                      <a:pt x="384" y="483"/>
                    </a:lnTo>
                    <a:lnTo>
                      <a:pt x="418" y="505"/>
                    </a:lnTo>
                    <a:lnTo>
                      <a:pt x="446" y="529"/>
                    </a:lnTo>
                    <a:lnTo>
                      <a:pt x="468" y="556"/>
                    </a:lnTo>
                    <a:lnTo>
                      <a:pt x="485" y="584"/>
                    </a:lnTo>
                    <a:lnTo>
                      <a:pt x="497" y="614"/>
                    </a:lnTo>
                    <a:lnTo>
                      <a:pt x="504" y="646"/>
                    </a:lnTo>
                    <a:lnTo>
                      <a:pt x="506" y="682"/>
                    </a:lnTo>
                    <a:lnTo>
                      <a:pt x="504" y="718"/>
                    </a:lnTo>
                    <a:lnTo>
                      <a:pt x="496" y="751"/>
                    </a:lnTo>
                    <a:lnTo>
                      <a:pt x="484" y="782"/>
                    </a:lnTo>
                    <a:lnTo>
                      <a:pt x="466" y="811"/>
                    </a:lnTo>
                    <a:lnTo>
                      <a:pt x="444" y="836"/>
                    </a:lnTo>
                    <a:lnTo>
                      <a:pt x="418" y="859"/>
                    </a:lnTo>
                    <a:lnTo>
                      <a:pt x="388" y="878"/>
                    </a:lnTo>
                    <a:lnTo>
                      <a:pt x="353" y="892"/>
                    </a:lnTo>
                    <a:lnTo>
                      <a:pt x="316" y="904"/>
                    </a:lnTo>
                    <a:lnTo>
                      <a:pt x="315" y="904"/>
                    </a:lnTo>
                    <a:lnTo>
                      <a:pt x="314" y="905"/>
                    </a:lnTo>
                    <a:lnTo>
                      <a:pt x="311" y="906"/>
                    </a:lnTo>
                    <a:lnTo>
                      <a:pt x="310" y="907"/>
                    </a:lnTo>
                    <a:lnTo>
                      <a:pt x="309" y="909"/>
                    </a:lnTo>
                    <a:lnTo>
                      <a:pt x="309" y="912"/>
                    </a:lnTo>
                    <a:lnTo>
                      <a:pt x="309" y="994"/>
                    </a:lnTo>
                    <a:lnTo>
                      <a:pt x="306" y="1010"/>
                    </a:lnTo>
                    <a:lnTo>
                      <a:pt x="297" y="1023"/>
                    </a:lnTo>
                    <a:lnTo>
                      <a:pt x="283" y="1032"/>
                    </a:lnTo>
                    <a:lnTo>
                      <a:pt x="268" y="1034"/>
                    </a:lnTo>
                    <a:lnTo>
                      <a:pt x="230" y="1034"/>
                    </a:lnTo>
                    <a:lnTo>
                      <a:pt x="214" y="1032"/>
                    </a:lnTo>
                    <a:lnTo>
                      <a:pt x="200" y="1023"/>
                    </a:lnTo>
                    <a:lnTo>
                      <a:pt x="192" y="1010"/>
                    </a:lnTo>
                    <a:lnTo>
                      <a:pt x="188" y="994"/>
                    </a:lnTo>
                    <a:lnTo>
                      <a:pt x="188" y="917"/>
                    </a:lnTo>
                    <a:lnTo>
                      <a:pt x="188" y="914"/>
                    </a:lnTo>
                    <a:lnTo>
                      <a:pt x="187" y="911"/>
                    </a:lnTo>
                    <a:lnTo>
                      <a:pt x="185" y="910"/>
                    </a:lnTo>
                    <a:lnTo>
                      <a:pt x="184" y="909"/>
                    </a:lnTo>
                    <a:lnTo>
                      <a:pt x="181" y="908"/>
                    </a:lnTo>
                    <a:lnTo>
                      <a:pt x="180" y="908"/>
                    </a:lnTo>
                    <a:lnTo>
                      <a:pt x="176" y="908"/>
                    </a:lnTo>
                    <a:lnTo>
                      <a:pt x="165" y="906"/>
                    </a:lnTo>
                    <a:lnTo>
                      <a:pt x="149" y="902"/>
                    </a:lnTo>
                    <a:lnTo>
                      <a:pt x="129" y="898"/>
                    </a:lnTo>
                    <a:lnTo>
                      <a:pt x="106" y="893"/>
                    </a:lnTo>
                    <a:lnTo>
                      <a:pt x="84" y="887"/>
                    </a:lnTo>
                    <a:lnTo>
                      <a:pt x="60" y="880"/>
                    </a:lnTo>
                    <a:lnTo>
                      <a:pt x="38" y="872"/>
                    </a:lnTo>
                    <a:lnTo>
                      <a:pt x="19" y="863"/>
                    </a:lnTo>
                    <a:lnTo>
                      <a:pt x="10" y="857"/>
                    </a:lnTo>
                    <a:lnTo>
                      <a:pt x="2" y="846"/>
                    </a:lnTo>
                    <a:lnTo>
                      <a:pt x="0" y="835"/>
                    </a:lnTo>
                    <a:lnTo>
                      <a:pt x="2" y="822"/>
                    </a:lnTo>
                    <a:lnTo>
                      <a:pt x="21" y="769"/>
                    </a:lnTo>
                    <a:lnTo>
                      <a:pt x="27" y="759"/>
                    </a:lnTo>
                    <a:lnTo>
                      <a:pt x="36" y="751"/>
                    </a:lnTo>
                    <a:lnTo>
                      <a:pt x="46" y="746"/>
                    </a:lnTo>
                    <a:lnTo>
                      <a:pt x="58" y="744"/>
                    </a:lnTo>
                    <a:lnTo>
                      <a:pt x="64" y="745"/>
                    </a:lnTo>
                    <a:lnTo>
                      <a:pt x="69" y="746"/>
                    </a:lnTo>
                    <a:lnTo>
                      <a:pt x="75" y="748"/>
                    </a:lnTo>
                    <a:lnTo>
                      <a:pt x="78" y="749"/>
                    </a:lnTo>
                    <a:lnTo>
                      <a:pt x="85" y="753"/>
                    </a:lnTo>
                    <a:lnTo>
                      <a:pt x="96" y="757"/>
                    </a:lnTo>
                    <a:lnTo>
                      <a:pt x="111" y="763"/>
                    </a:lnTo>
                    <a:lnTo>
                      <a:pt x="128" y="768"/>
                    </a:lnTo>
                    <a:lnTo>
                      <a:pt x="147" y="775"/>
                    </a:lnTo>
                    <a:lnTo>
                      <a:pt x="167" y="780"/>
                    </a:lnTo>
                    <a:lnTo>
                      <a:pt x="187" y="785"/>
                    </a:lnTo>
                    <a:lnTo>
                      <a:pt x="208" y="788"/>
                    </a:lnTo>
                    <a:lnTo>
                      <a:pt x="227" y="789"/>
                    </a:lnTo>
                    <a:lnTo>
                      <a:pt x="259" y="787"/>
                    </a:lnTo>
                    <a:lnTo>
                      <a:pt x="287" y="779"/>
                    </a:lnTo>
                    <a:lnTo>
                      <a:pt x="310" y="768"/>
                    </a:lnTo>
                    <a:lnTo>
                      <a:pt x="329" y="754"/>
                    </a:lnTo>
                    <a:lnTo>
                      <a:pt x="344" y="736"/>
                    </a:lnTo>
                    <a:lnTo>
                      <a:pt x="353" y="714"/>
                    </a:lnTo>
                    <a:lnTo>
                      <a:pt x="356" y="691"/>
                    </a:lnTo>
                    <a:lnTo>
                      <a:pt x="354" y="669"/>
                    </a:lnTo>
                    <a:lnTo>
                      <a:pt x="346" y="650"/>
                    </a:lnTo>
                    <a:lnTo>
                      <a:pt x="334" y="631"/>
                    </a:lnTo>
                    <a:lnTo>
                      <a:pt x="317" y="614"/>
                    </a:lnTo>
                    <a:lnTo>
                      <a:pt x="293" y="597"/>
                    </a:lnTo>
                    <a:lnTo>
                      <a:pt x="263" y="581"/>
                    </a:lnTo>
                    <a:lnTo>
                      <a:pt x="227" y="566"/>
                    </a:lnTo>
                    <a:lnTo>
                      <a:pt x="197" y="553"/>
                    </a:lnTo>
                    <a:lnTo>
                      <a:pt x="167" y="540"/>
                    </a:lnTo>
                    <a:lnTo>
                      <a:pt x="138" y="525"/>
                    </a:lnTo>
                    <a:lnTo>
                      <a:pt x="111" y="510"/>
                    </a:lnTo>
                    <a:lnTo>
                      <a:pt x="86" y="493"/>
                    </a:lnTo>
                    <a:lnTo>
                      <a:pt x="64" y="473"/>
                    </a:lnTo>
                    <a:lnTo>
                      <a:pt x="45" y="452"/>
                    </a:lnTo>
                    <a:lnTo>
                      <a:pt x="29" y="427"/>
                    </a:lnTo>
                    <a:lnTo>
                      <a:pt x="18" y="400"/>
                    </a:lnTo>
                    <a:lnTo>
                      <a:pt x="10" y="370"/>
                    </a:lnTo>
                    <a:lnTo>
                      <a:pt x="8" y="338"/>
                    </a:lnTo>
                    <a:lnTo>
                      <a:pt x="10" y="304"/>
                    </a:lnTo>
                    <a:lnTo>
                      <a:pt x="18" y="273"/>
                    </a:lnTo>
                    <a:lnTo>
                      <a:pt x="30" y="244"/>
                    </a:lnTo>
                    <a:lnTo>
                      <a:pt x="47" y="217"/>
                    </a:lnTo>
                    <a:lnTo>
                      <a:pt x="67" y="192"/>
                    </a:lnTo>
                    <a:lnTo>
                      <a:pt x="92" y="171"/>
                    </a:lnTo>
                    <a:lnTo>
                      <a:pt x="121" y="153"/>
                    </a:lnTo>
                    <a:lnTo>
                      <a:pt x="152" y="138"/>
                    </a:lnTo>
                    <a:lnTo>
                      <a:pt x="188" y="127"/>
                    </a:lnTo>
                    <a:lnTo>
                      <a:pt x="189" y="127"/>
                    </a:lnTo>
                    <a:lnTo>
                      <a:pt x="192" y="126"/>
                    </a:lnTo>
                    <a:lnTo>
                      <a:pt x="194" y="125"/>
                    </a:lnTo>
                    <a:lnTo>
                      <a:pt x="195" y="123"/>
                    </a:lnTo>
                    <a:lnTo>
                      <a:pt x="197" y="121"/>
                    </a:lnTo>
                    <a:lnTo>
                      <a:pt x="197" y="118"/>
                    </a:lnTo>
                    <a:lnTo>
                      <a:pt x="197" y="40"/>
                    </a:lnTo>
                    <a:lnTo>
                      <a:pt x="200" y="24"/>
                    </a:lnTo>
                    <a:lnTo>
                      <a:pt x="209" y="11"/>
                    </a:lnTo>
                    <a:lnTo>
                      <a:pt x="223" y="3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4"/>
              <p:cNvSpPr>
                <a:spLocks noEditPoints="1"/>
              </p:cNvSpPr>
              <p:nvPr/>
            </p:nvSpPr>
            <p:spPr bwMode="auto">
              <a:xfrm>
                <a:off x="9696451" y="1238250"/>
                <a:ext cx="774700" cy="774700"/>
              </a:xfrm>
              <a:custGeom>
                <a:avLst/>
                <a:gdLst>
                  <a:gd name="T0" fmla="*/ 835 w 1954"/>
                  <a:gd name="T1" fmla="*/ 241 h 1952"/>
                  <a:gd name="T2" fmla="*/ 639 w 1954"/>
                  <a:gd name="T3" fmla="*/ 308 h 1952"/>
                  <a:gd name="T4" fmla="*/ 471 w 1954"/>
                  <a:gd name="T5" fmla="*/ 423 h 1952"/>
                  <a:gd name="T6" fmla="*/ 341 w 1954"/>
                  <a:gd name="T7" fmla="*/ 578 h 1952"/>
                  <a:gd name="T8" fmla="*/ 257 w 1954"/>
                  <a:gd name="T9" fmla="*/ 765 h 1952"/>
                  <a:gd name="T10" fmla="*/ 227 w 1954"/>
                  <a:gd name="T11" fmla="*/ 977 h 1952"/>
                  <a:gd name="T12" fmla="*/ 257 w 1954"/>
                  <a:gd name="T13" fmla="*/ 1187 h 1952"/>
                  <a:gd name="T14" fmla="*/ 341 w 1954"/>
                  <a:gd name="T15" fmla="*/ 1374 h 1952"/>
                  <a:gd name="T16" fmla="*/ 471 w 1954"/>
                  <a:gd name="T17" fmla="*/ 1529 h 1952"/>
                  <a:gd name="T18" fmla="*/ 639 w 1954"/>
                  <a:gd name="T19" fmla="*/ 1646 h 1952"/>
                  <a:gd name="T20" fmla="*/ 835 w 1954"/>
                  <a:gd name="T21" fmla="*/ 1712 h 1952"/>
                  <a:gd name="T22" fmla="*/ 1050 w 1954"/>
                  <a:gd name="T23" fmla="*/ 1722 h 1952"/>
                  <a:gd name="T24" fmla="*/ 1254 w 1954"/>
                  <a:gd name="T25" fmla="*/ 1673 h 1952"/>
                  <a:gd name="T26" fmla="*/ 1431 w 1954"/>
                  <a:gd name="T27" fmla="*/ 1573 h 1952"/>
                  <a:gd name="T28" fmla="*/ 1574 w 1954"/>
                  <a:gd name="T29" fmla="*/ 1430 h 1952"/>
                  <a:gd name="T30" fmla="*/ 1675 w 1954"/>
                  <a:gd name="T31" fmla="*/ 1252 h 1952"/>
                  <a:gd name="T32" fmla="*/ 1724 w 1954"/>
                  <a:gd name="T33" fmla="*/ 1048 h 1952"/>
                  <a:gd name="T34" fmla="*/ 1714 w 1954"/>
                  <a:gd name="T35" fmla="*/ 833 h 1952"/>
                  <a:gd name="T36" fmla="*/ 1647 w 1954"/>
                  <a:gd name="T37" fmla="*/ 638 h 1952"/>
                  <a:gd name="T38" fmla="*/ 1532 w 1954"/>
                  <a:gd name="T39" fmla="*/ 471 h 1952"/>
                  <a:gd name="T40" fmla="*/ 1376 w 1954"/>
                  <a:gd name="T41" fmla="*/ 341 h 1952"/>
                  <a:gd name="T42" fmla="*/ 1188 w 1954"/>
                  <a:gd name="T43" fmla="*/ 256 h 1952"/>
                  <a:gd name="T44" fmla="*/ 977 w 1954"/>
                  <a:gd name="T45" fmla="*/ 227 h 1952"/>
                  <a:gd name="T46" fmla="*/ 1135 w 1954"/>
                  <a:gd name="T47" fmla="*/ 14 h 1952"/>
                  <a:gd name="T48" fmla="*/ 1357 w 1954"/>
                  <a:gd name="T49" fmla="*/ 77 h 1952"/>
                  <a:gd name="T50" fmla="*/ 1554 w 1954"/>
                  <a:gd name="T51" fmla="*/ 189 h 1952"/>
                  <a:gd name="T52" fmla="*/ 1719 w 1954"/>
                  <a:gd name="T53" fmla="*/ 341 h 1952"/>
                  <a:gd name="T54" fmla="*/ 1845 w 1954"/>
                  <a:gd name="T55" fmla="*/ 528 h 1952"/>
                  <a:gd name="T56" fmla="*/ 1926 w 1954"/>
                  <a:gd name="T57" fmla="*/ 742 h 1952"/>
                  <a:gd name="T58" fmla="*/ 1954 w 1954"/>
                  <a:gd name="T59" fmla="*/ 977 h 1952"/>
                  <a:gd name="T60" fmla="*/ 1926 w 1954"/>
                  <a:gd name="T61" fmla="*/ 1210 h 1952"/>
                  <a:gd name="T62" fmla="*/ 1845 w 1954"/>
                  <a:gd name="T63" fmla="*/ 1424 h 1952"/>
                  <a:gd name="T64" fmla="*/ 1719 w 1954"/>
                  <a:gd name="T65" fmla="*/ 1611 h 1952"/>
                  <a:gd name="T66" fmla="*/ 1554 w 1954"/>
                  <a:gd name="T67" fmla="*/ 1763 h 1952"/>
                  <a:gd name="T68" fmla="*/ 1357 w 1954"/>
                  <a:gd name="T69" fmla="*/ 1875 h 1952"/>
                  <a:gd name="T70" fmla="*/ 1135 w 1954"/>
                  <a:gd name="T71" fmla="*/ 1939 h 1952"/>
                  <a:gd name="T72" fmla="*/ 896 w 1954"/>
                  <a:gd name="T73" fmla="*/ 1949 h 1952"/>
                  <a:gd name="T74" fmla="*/ 668 w 1954"/>
                  <a:gd name="T75" fmla="*/ 1902 h 1952"/>
                  <a:gd name="T76" fmla="*/ 463 w 1954"/>
                  <a:gd name="T77" fmla="*/ 1805 h 1952"/>
                  <a:gd name="T78" fmla="*/ 286 w 1954"/>
                  <a:gd name="T79" fmla="*/ 1666 h 1952"/>
                  <a:gd name="T80" fmla="*/ 147 w 1954"/>
                  <a:gd name="T81" fmla="*/ 1490 h 1952"/>
                  <a:gd name="T82" fmla="*/ 50 w 1954"/>
                  <a:gd name="T83" fmla="*/ 1284 h 1952"/>
                  <a:gd name="T84" fmla="*/ 4 w 1954"/>
                  <a:gd name="T85" fmla="*/ 1056 h 1952"/>
                  <a:gd name="T86" fmla="*/ 13 w 1954"/>
                  <a:gd name="T87" fmla="*/ 818 h 1952"/>
                  <a:gd name="T88" fmla="*/ 77 w 1954"/>
                  <a:gd name="T89" fmla="*/ 596 h 1952"/>
                  <a:gd name="T90" fmla="*/ 189 w 1954"/>
                  <a:gd name="T91" fmla="*/ 399 h 1952"/>
                  <a:gd name="T92" fmla="*/ 341 w 1954"/>
                  <a:gd name="T93" fmla="*/ 235 h 1952"/>
                  <a:gd name="T94" fmla="*/ 528 w 1954"/>
                  <a:gd name="T95" fmla="*/ 110 h 1952"/>
                  <a:gd name="T96" fmla="*/ 742 w 1954"/>
                  <a:gd name="T97" fmla="*/ 29 h 1952"/>
                  <a:gd name="T98" fmla="*/ 977 w 1954"/>
                  <a:gd name="T99" fmla="*/ 0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54" h="1952">
                    <a:moveTo>
                      <a:pt x="977" y="227"/>
                    </a:moveTo>
                    <a:lnTo>
                      <a:pt x="904" y="231"/>
                    </a:lnTo>
                    <a:lnTo>
                      <a:pt x="835" y="241"/>
                    </a:lnTo>
                    <a:lnTo>
                      <a:pt x="767" y="256"/>
                    </a:lnTo>
                    <a:lnTo>
                      <a:pt x="700" y="279"/>
                    </a:lnTo>
                    <a:lnTo>
                      <a:pt x="639" y="308"/>
                    </a:lnTo>
                    <a:lnTo>
                      <a:pt x="578" y="341"/>
                    </a:lnTo>
                    <a:lnTo>
                      <a:pt x="524" y="379"/>
                    </a:lnTo>
                    <a:lnTo>
                      <a:pt x="471" y="423"/>
                    </a:lnTo>
                    <a:lnTo>
                      <a:pt x="423" y="471"/>
                    </a:lnTo>
                    <a:lnTo>
                      <a:pt x="380" y="522"/>
                    </a:lnTo>
                    <a:lnTo>
                      <a:pt x="341" y="578"/>
                    </a:lnTo>
                    <a:lnTo>
                      <a:pt x="307" y="638"/>
                    </a:lnTo>
                    <a:lnTo>
                      <a:pt x="279" y="700"/>
                    </a:lnTo>
                    <a:lnTo>
                      <a:pt x="257" y="765"/>
                    </a:lnTo>
                    <a:lnTo>
                      <a:pt x="240" y="833"/>
                    </a:lnTo>
                    <a:lnTo>
                      <a:pt x="230" y="904"/>
                    </a:lnTo>
                    <a:lnTo>
                      <a:pt x="227" y="977"/>
                    </a:lnTo>
                    <a:lnTo>
                      <a:pt x="230" y="1048"/>
                    </a:lnTo>
                    <a:lnTo>
                      <a:pt x="240" y="1119"/>
                    </a:lnTo>
                    <a:lnTo>
                      <a:pt x="257" y="1187"/>
                    </a:lnTo>
                    <a:lnTo>
                      <a:pt x="279" y="1252"/>
                    </a:lnTo>
                    <a:lnTo>
                      <a:pt x="307" y="1314"/>
                    </a:lnTo>
                    <a:lnTo>
                      <a:pt x="341" y="1374"/>
                    </a:lnTo>
                    <a:lnTo>
                      <a:pt x="380" y="1430"/>
                    </a:lnTo>
                    <a:lnTo>
                      <a:pt x="423" y="1481"/>
                    </a:lnTo>
                    <a:lnTo>
                      <a:pt x="471" y="1529"/>
                    </a:lnTo>
                    <a:lnTo>
                      <a:pt x="524" y="1573"/>
                    </a:lnTo>
                    <a:lnTo>
                      <a:pt x="578" y="1612"/>
                    </a:lnTo>
                    <a:lnTo>
                      <a:pt x="639" y="1646"/>
                    </a:lnTo>
                    <a:lnTo>
                      <a:pt x="700" y="1673"/>
                    </a:lnTo>
                    <a:lnTo>
                      <a:pt x="767" y="1696"/>
                    </a:lnTo>
                    <a:lnTo>
                      <a:pt x="835" y="1712"/>
                    </a:lnTo>
                    <a:lnTo>
                      <a:pt x="904" y="1722"/>
                    </a:lnTo>
                    <a:lnTo>
                      <a:pt x="977" y="1726"/>
                    </a:lnTo>
                    <a:lnTo>
                      <a:pt x="1050" y="1722"/>
                    </a:lnTo>
                    <a:lnTo>
                      <a:pt x="1119" y="1712"/>
                    </a:lnTo>
                    <a:lnTo>
                      <a:pt x="1188" y="1696"/>
                    </a:lnTo>
                    <a:lnTo>
                      <a:pt x="1254" y="1673"/>
                    </a:lnTo>
                    <a:lnTo>
                      <a:pt x="1315" y="1646"/>
                    </a:lnTo>
                    <a:lnTo>
                      <a:pt x="1376" y="1612"/>
                    </a:lnTo>
                    <a:lnTo>
                      <a:pt x="1431" y="1573"/>
                    </a:lnTo>
                    <a:lnTo>
                      <a:pt x="1483" y="1529"/>
                    </a:lnTo>
                    <a:lnTo>
                      <a:pt x="1532" y="1481"/>
                    </a:lnTo>
                    <a:lnTo>
                      <a:pt x="1574" y="1430"/>
                    </a:lnTo>
                    <a:lnTo>
                      <a:pt x="1613" y="1374"/>
                    </a:lnTo>
                    <a:lnTo>
                      <a:pt x="1647" y="1314"/>
                    </a:lnTo>
                    <a:lnTo>
                      <a:pt x="1675" y="1252"/>
                    </a:lnTo>
                    <a:lnTo>
                      <a:pt x="1697" y="1187"/>
                    </a:lnTo>
                    <a:lnTo>
                      <a:pt x="1714" y="1119"/>
                    </a:lnTo>
                    <a:lnTo>
                      <a:pt x="1724" y="1048"/>
                    </a:lnTo>
                    <a:lnTo>
                      <a:pt x="1728" y="977"/>
                    </a:lnTo>
                    <a:lnTo>
                      <a:pt x="1724" y="904"/>
                    </a:lnTo>
                    <a:lnTo>
                      <a:pt x="1714" y="833"/>
                    </a:lnTo>
                    <a:lnTo>
                      <a:pt x="1697" y="765"/>
                    </a:lnTo>
                    <a:lnTo>
                      <a:pt x="1675" y="700"/>
                    </a:lnTo>
                    <a:lnTo>
                      <a:pt x="1647" y="638"/>
                    </a:lnTo>
                    <a:lnTo>
                      <a:pt x="1613" y="578"/>
                    </a:lnTo>
                    <a:lnTo>
                      <a:pt x="1574" y="522"/>
                    </a:lnTo>
                    <a:lnTo>
                      <a:pt x="1532" y="471"/>
                    </a:lnTo>
                    <a:lnTo>
                      <a:pt x="1483" y="423"/>
                    </a:lnTo>
                    <a:lnTo>
                      <a:pt x="1431" y="379"/>
                    </a:lnTo>
                    <a:lnTo>
                      <a:pt x="1376" y="341"/>
                    </a:lnTo>
                    <a:lnTo>
                      <a:pt x="1315" y="308"/>
                    </a:lnTo>
                    <a:lnTo>
                      <a:pt x="1254" y="279"/>
                    </a:lnTo>
                    <a:lnTo>
                      <a:pt x="1188" y="256"/>
                    </a:lnTo>
                    <a:lnTo>
                      <a:pt x="1119" y="241"/>
                    </a:lnTo>
                    <a:lnTo>
                      <a:pt x="1050" y="231"/>
                    </a:lnTo>
                    <a:lnTo>
                      <a:pt x="977" y="227"/>
                    </a:lnTo>
                    <a:close/>
                    <a:moveTo>
                      <a:pt x="977" y="0"/>
                    </a:moveTo>
                    <a:lnTo>
                      <a:pt x="1058" y="3"/>
                    </a:lnTo>
                    <a:lnTo>
                      <a:pt x="1135" y="14"/>
                    </a:lnTo>
                    <a:lnTo>
                      <a:pt x="1212" y="29"/>
                    </a:lnTo>
                    <a:lnTo>
                      <a:pt x="1286" y="50"/>
                    </a:lnTo>
                    <a:lnTo>
                      <a:pt x="1357" y="77"/>
                    </a:lnTo>
                    <a:lnTo>
                      <a:pt x="1426" y="110"/>
                    </a:lnTo>
                    <a:lnTo>
                      <a:pt x="1491" y="147"/>
                    </a:lnTo>
                    <a:lnTo>
                      <a:pt x="1554" y="189"/>
                    </a:lnTo>
                    <a:lnTo>
                      <a:pt x="1613" y="235"/>
                    </a:lnTo>
                    <a:lnTo>
                      <a:pt x="1668" y="286"/>
                    </a:lnTo>
                    <a:lnTo>
                      <a:pt x="1719" y="341"/>
                    </a:lnTo>
                    <a:lnTo>
                      <a:pt x="1766" y="399"/>
                    </a:lnTo>
                    <a:lnTo>
                      <a:pt x="1807" y="462"/>
                    </a:lnTo>
                    <a:lnTo>
                      <a:pt x="1845" y="528"/>
                    </a:lnTo>
                    <a:lnTo>
                      <a:pt x="1878" y="596"/>
                    </a:lnTo>
                    <a:lnTo>
                      <a:pt x="1904" y="668"/>
                    </a:lnTo>
                    <a:lnTo>
                      <a:pt x="1926" y="742"/>
                    </a:lnTo>
                    <a:lnTo>
                      <a:pt x="1941" y="818"/>
                    </a:lnTo>
                    <a:lnTo>
                      <a:pt x="1950" y="896"/>
                    </a:lnTo>
                    <a:lnTo>
                      <a:pt x="1954" y="977"/>
                    </a:lnTo>
                    <a:lnTo>
                      <a:pt x="1950" y="1056"/>
                    </a:lnTo>
                    <a:lnTo>
                      <a:pt x="1941" y="1134"/>
                    </a:lnTo>
                    <a:lnTo>
                      <a:pt x="1926" y="1210"/>
                    </a:lnTo>
                    <a:lnTo>
                      <a:pt x="1904" y="1284"/>
                    </a:lnTo>
                    <a:lnTo>
                      <a:pt x="1878" y="1356"/>
                    </a:lnTo>
                    <a:lnTo>
                      <a:pt x="1845" y="1424"/>
                    </a:lnTo>
                    <a:lnTo>
                      <a:pt x="1807" y="1490"/>
                    </a:lnTo>
                    <a:lnTo>
                      <a:pt x="1766" y="1553"/>
                    </a:lnTo>
                    <a:lnTo>
                      <a:pt x="1719" y="1611"/>
                    </a:lnTo>
                    <a:lnTo>
                      <a:pt x="1668" y="1666"/>
                    </a:lnTo>
                    <a:lnTo>
                      <a:pt x="1613" y="1717"/>
                    </a:lnTo>
                    <a:lnTo>
                      <a:pt x="1554" y="1763"/>
                    </a:lnTo>
                    <a:lnTo>
                      <a:pt x="1491" y="1805"/>
                    </a:lnTo>
                    <a:lnTo>
                      <a:pt x="1426" y="1842"/>
                    </a:lnTo>
                    <a:lnTo>
                      <a:pt x="1357" y="1875"/>
                    </a:lnTo>
                    <a:lnTo>
                      <a:pt x="1286" y="1902"/>
                    </a:lnTo>
                    <a:lnTo>
                      <a:pt x="1212" y="1923"/>
                    </a:lnTo>
                    <a:lnTo>
                      <a:pt x="1135" y="1939"/>
                    </a:lnTo>
                    <a:lnTo>
                      <a:pt x="1058" y="1949"/>
                    </a:lnTo>
                    <a:lnTo>
                      <a:pt x="977" y="1952"/>
                    </a:lnTo>
                    <a:lnTo>
                      <a:pt x="896" y="1949"/>
                    </a:lnTo>
                    <a:lnTo>
                      <a:pt x="819" y="1939"/>
                    </a:lnTo>
                    <a:lnTo>
                      <a:pt x="742" y="1923"/>
                    </a:lnTo>
                    <a:lnTo>
                      <a:pt x="668" y="1902"/>
                    </a:lnTo>
                    <a:lnTo>
                      <a:pt x="597" y="1875"/>
                    </a:lnTo>
                    <a:lnTo>
                      <a:pt x="528" y="1842"/>
                    </a:lnTo>
                    <a:lnTo>
                      <a:pt x="463" y="1805"/>
                    </a:lnTo>
                    <a:lnTo>
                      <a:pt x="400" y="1763"/>
                    </a:lnTo>
                    <a:lnTo>
                      <a:pt x="341" y="1717"/>
                    </a:lnTo>
                    <a:lnTo>
                      <a:pt x="286" y="1666"/>
                    </a:lnTo>
                    <a:lnTo>
                      <a:pt x="236" y="1611"/>
                    </a:lnTo>
                    <a:lnTo>
                      <a:pt x="189" y="1553"/>
                    </a:lnTo>
                    <a:lnTo>
                      <a:pt x="147" y="1490"/>
                    </a:lnTo>
                    <a:lnTo>
                      <a:pt x="109" y="1424"/>
                    </a:lnTo>
                    <a:lnTo>
                      <a:pt x="77" y="1356"/>
                    </a:lnTo>
                    <a:lnTo>
                      <a:pt x="50" y="1284"/>
                    </a:lnTo>
                    <a:lnTo>
                      <a:pt x="28" y="1210"/>
                    </a:lnTo>
                    <a:lnTo>
                      <a:pt x="13" y="1134"/>
                    </a:lnTo>
                    <a:lnTo>
                      <a:pt x="4" y="1056"/>
                    </a:lnTo>
                    <a:lnTo>
                      <a:pt x="0" y="977"/>
                    </a:lnTo>
                    <a:lnTo>
                      <a:pt x="4" y="896"/>
                    </a:lnTo>
                    <a:lnTo>
                      <a:pt x="13" y="818"/>
                    </a:lnTo>
                    <a:lnTo>
                      <a:pt x="28" y="742"/>
                    </a:lnTo>
                    <a:lnTo>
                      <a:pt x="50" y="668"/>
                    </a:lnTo>
                    <a:lnTo>
                      <a:pt x="77" y="596"/>
                    </a:lnTo>
                    <a:lnTo>
                      <a:pt x="109" y="528"/>
                    </a:lnTo>
                    <a:lnTo>
                      <a:pt x="147" y="462"/>
                    </a:lnTo>
                    <a:lnTo>
                      <a:pt x="189" y="399"/>
                    </a:lnTo>
                    <a:lnTo>
                      <a:pt x="236" y="341"/>
                    </a:lnTo>
                    <a:lnTo>
                      <a:pt x="286" y="286"/>
                    </a:lnTo>
                    <a:lnTo>
                      <a:pt x="341" y="235"/>
                    </a:lnTo>
                    <a:lnTo>
                      <a:pt x="400" y="189"/>
                    </a:lnTo>
                    <a:lnTo>
                      <a:pt x="463" y="147"/>
                    </a:lnTo>
                    <a:lnTo>
                      <a:pt x="528" y="110"/>
                    </a:lnTo>
                    <a:lnTo>
                      <a:pt x="597" y="77"/>
                    </a:lnTo>
                    <a:lnTo>
                      <a:pt x="668" y="50"/>
                    </a:lnTo>
                    <a:lnTo>
                      <a:pt x="742" y="29"/>
                    </a:lnTo>
                    <a:lnTo>
                      <a:pt x="819" y="14"/>
                    </a:lnTo>
                    <a:lnTo>
                      <a:pt x="896" y="3"/>
                    </a:lnTo>
                    <a:lnTo>
                      <a:pt x="9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5"/>
              <p:cNvSpPr/>
              <p:nvPr/>
            </p:nvSpPr>
            <p:spPr bwMode="auto">
              <a:xfrm>
                <a:off x="9409113" y="2049463"/>
                <a:ext cx="1062038" cy="468313"/>
              </a:xfrm>
              <a:custGeom>
                <a:avLst/>
                <a:gdLst>
                  <a:gd name="T0" fmla="*/ 846 w 2677"/>
                  <a:gd name="T1" fmla="*/ 14 h 1177"/>
                  <a:gd name="T2" fmla="*/ 1051 w 2677"/>
                  <a:gd name="T3" fmla="*/ 60 h 1177"/>
                  <a:gd name="T4" fmla="*/ 1272 w 2677"/>
                  <a:gd name="T5" fmla="*/ 122 h 1177"/>
                  <a:gd name="T6" fmla="*/ 1477 w 2677"/>
                  <a:gd name="T7" fmla="*/ 187 h 1177"/>
                  <a:gd name="T8" fmla="*/ 1635 w 2677"/>
                  <a:gd name="T9" fmla="*/ 237 h 1177"/>
                  <a:gd name="T10" fmla="*/ 1722 w 2677"/>
                  <a:gd name="T11" fmla="*/ 263 h 1177"/>
                  <a:gd name="T12" fmla="*/ 1776 w 2677"/>
                  <a:gd name="T13" fmla="*/ 316 h 1177"/>
                  <a:gd name="T14" fmla="*/ 1783 w 2677"/>
                  <a:gd name="T15" fmla="*/ 395 h 1177"/>
                  <a:gd name="T16" fmla="*/ 1730 w 2677"/>
                  <a:gd name="T17" fmla="*/ 473 h 1177"/>
                  <a:gd name="T18" fmla="*/ 1606 w 2677"/>
                  <a:gd name="T19" fmla="*/ 521 h 1177"/>
                  <a:gd name="T20" fmla="*/ 1442 w 2677"/>
                  <a:gd name="T21" fmla="*/ 530 h 1177"/>
                  <a:gd name="T22" fmla="*/ 1273 w 2677"/>
                  <a:gd name="T23" fmla="*/ 513 h 1177"/>
                  <a:gd name="T24" fmla="*/ 1122 w 2677"/>
                  <a:gd name="T25" fmla="*/ 488 h 1177"/>
                  <a:gd name="T26" fmla="*/ 1013 w 2677"/>
                  <a:gd name="T27" fmla="*/ 469 h 1177"/>
                  <a:gd name="T28" fmla="*/ 972 w 2677"/>
                  <a:gd name="T29" fmla="*/ 475 h 1177"/>
                  <a:gd name="T30" fmla="*/ 1029 w 2677"/>
                  <a:gd name="T31" fmla="*/ 543 h 1177"/>
                  <a:gd name="T32" fmla="*/ 1173 w 2677"/>
                  <a:gd name="T33" fmla="*/ 601 h 1177"/>
                  <a:gd name="T34" fmla="*/ 1366 w 2677"/>
                  <a:gd name="T35" fmla="*/ 639 h 1177"/>
                  <a:gd name="T36" fmla="*/ 1568 w 2677"/>
                  <a:gd name="T37" fmla="*/ 653 h 1177"/>
                  <a:gd name="T38" fmla="*/ 1809 w 2677"/>
                  <a:gd name="T39" fmla="*/ 625 h 1177"/>
                  <a:gd name="T40" fmla="*/ 2218 w 2677"/>
                  <a:gd name="T41" fmla="*/ 502 h 1177"/>
                  <a:gd name="T42" fmla="*/ 2511 w 2677"/>
                  <a:gd name="T43" fmla="*/ 366 h 1177"/>
                  <a:gd name="T44" fmla="*/ 2616 w 2677"/>
                  <a:gd name="T45" fmla="*/ 375 h 1177"/>
                  <a:gd name="T46" fmla="*/ 2673 w 2677"/>
                  <a:gd name="T47" fmla="*/ 457 h 1177"/>
                  <a:gd name="T48" fmla="*/ 2647 w 2677"/>
                  <a:gd name="T49" fmla="*/ 583 h 1177"/>
                  <a:gd name="T50" fmla="*/ 2550 w 2677"/>
                  <a:gd name="T51" fmla="*/ 687 h 1177"/>
                  <a:gd name="T52" fmla="*/ 2416 w 2677"/>
                  <a:gd name="T53" fmla="*/ 779 h 1177"/>
                  <a:gd name="T54" fmla="*/ 2234 w 2677"/>
                  <a:gd name="T55" fmla="*/ 892 h 1177"/>
                  <a:gd name="T56" fmla="*/ 2033 w 2677"/>
                  <a:gd name="T57" fmla="*/ 1005 h 1177"/>
                  <a:gd name="T58" fmla="*/ 1840 w 2677"/>
                  <a:gd name="T59" fmla="*/ 1102 h 1177"/>
                  <a:gd name="T60" fmla="*/ 1684 w 2677"/>
                  <a:gd name="T61" fmla="*/ 1164 h 1177"/>
                  <a:gd name="T62" fmla="*/ 1576 w 2677"/>
                  <a:gd name="T63" fmla="*/ 1177 h 1177"/>
                  <a:gd name="T64" fmla="*/ 1395 w 2677"/>
                  <a:gd name="T65" fmla="*/ 1161 h 1177"/>
                  <a:gd name="T66" fmla="*/ 1159 w 2677"/>
                  <a:gd name="T67" fmla="*/ 1130 h 1177"/>
                  <a:gd name="T68" fmla="*/ 898 w 2677"/>
                  <a:gd name="T69" fmla="*/ 1089 h 1177"/>
                  <a:gd name="T70" fmla="*/ 647 w 2677"/>
                  <a:gd name="T71" fmla="*/ 1047 h 1177"/>
                  <a:gd name="T72" fmla="*/ 440 w 2677"/>
                  <a:gd name="T73" fmla="*/ 1009 h 1177"/>
                  <a:gd name="T74" fmla="*/ 309 w 2677"/>
                  <a:gd name="T75" fmla="*/ 984 h 1177"/>
                  <a:gd name="T76" fmla="*/ 200 w 2677"/>
                  <a:gd name="T77" fmla="*/ 988 h 1177"/>
                  <a:gd name="T78" fmla="*/ 87 w 2677"/>
                  <a:gd name="T79" fmla="*/ 1052 h 1177"/>
                  <a:gd name="T80" fmla="*/ 28 w 2677"/>
                  <a:gd name="T81" fmla="*/ 1089 h 1177"/>
                  <a:gd name="T82" fmla="*/ 5 w 2677"/>
                  <a:gd name="T83" fmla="*/ 1069 h 1177"/>
                  <a:gd name="T84" fmla="*/ 0 w 2677"/>
                  <a:gd name="T85" fmla="*/ 1048 h 1177"/>
                  <a:gd name="T86" fmla="*/ 18 w 2677"/>
                  <a:gd name="T87" fmla="*/ 776 h 1177"/>
                  <a:gd name="T88" fmla="*/ 38 w 2677"/>
                  <a:gd name="T89" fmla="*/ 461 h 1177"/>
                  <a:gd name="T90" fmla="*/ 56 w 2677"/>
                  <a:gd name="T91" fmla="*/ 179 h 1177"/>
                  <a:gd name="T92" fmla="*/ 75 w 2677"/>
                  <a:gd name="T93" fmla="*/ 86 h 1177"/>
                  <a:gd name="T94" fmla="*/ 127 w 2677"/>
                  <a:gd name="T95" fmla="*/ 70 h 1177"/>
                  <a:gd name="T96" fmla="*/ 269 w 2677"/>
                  <a:gd name="T97" fmla="*/ 48 h 1177"/>
                  <a:gd name="T98" fmla="*/ 468 w 2677"/>
                  <a:gd name="T99" fmla="*/ 20 h 1177"/>
                  <a:gd name="T100" fmla="*/ 653 w 2677"/>
                  <a:gd name="T101" fmla="*/ 2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77" h="1177">
                    <a:moveTo>
                      <a:pt x="722" y="0"/>
                    </a:moveTo>
                    <a:lnTo>
                      <a:pt x="760" y="2"/>
                    </a:lnTo>
                    <a:lnTo>
                      <a:pt x="802" y="8"/>
                    </a:lnTo>
                    <a:lnTo>
                      <a:pt x="846" y="14"/>
                    </a:lnTo>
                    <a:lnTo>
                      <a:pt x="895" y="23"/>
                    </a:lnTo>
                    <a:lnTo>
                      <a:pt x="945" y="35"/>
                    </a:lnTo>
                    <a:lnTo>
                      <a:pt x="998" y="47"/>
                    </a:lnTo>
                    <a:lnTo>
                      <a:pt x="1051" y="60"/>
                    </a:lnTo>
                    <a:lnTo>
                      <a:pt x="1106" y="75"/>
                    </a:lnTo>
                    <a:lnTo>
                      <a:pt x="1162" y="90"/>
                    </a:lnTo>
                    <a:lnTo>
                      <a:pt x="1217" y="106"/>
                    </a:lnTo>
                    <a:lnTo>
                      <a:pt x="1272" y="122"/>
                    </a:lnTo>
                    <a:lnTo>
                      <a:pt x="1326" y="139"/>
                    </a:lnTo>
                    <a:lnTo>
                      <a:pt x="1378" y="155"/>
                    </a:lnTo>
                    <a:lnTo>
                      <a:pt x="1429" y="171"/>
                    </a:lnTo>
                    <a:lnTo>
                      <a:pt x="1477" y="187"/>
                    </a:lnTo>
                    <a:lnTo>
                      <a:pt x="1522" y="201"/>
                    </a:lnTo>
                    <a:lnTo>
                      <a:pt x="1563" y="215"/>
                    </a:lnTo>
                    <a:lnTo>
                      <a:pt x="1601" y="226"/>
                    </a:lnTo>
                    <a:lnTo>
                      <a:pt x="1635" y="237"/>
                    </a:lnTo>
                    <a:lnTo>
                      <a:pt x="1663" y="245"/>
                    </a:lnTo>
                    <a:lnTo>
                      <a:pt x="1686" y="252"/>
                    </a:lnTo>
                    <a:lnTo>
                      <a:pt x="1704" y="256"/>
                    </a:lnTo>
                    <a:lnTo>
                      <a:pt x="1722" y="263"/>
                    </a:lnTo>
                    <a:lnTo>
                      <a:pt x="1739" y="273"/>
                    </a:lnTo>
                    <a:lnTo>
                      <a:pt x="1754" y="285"/>
                    </a:lnTo>
                    <a:lnTo>
                      <a:pt x="1766" y="300"/>
                    </a:lnTo>
                    <a:lnTo>
                      <a:pt x="1776" y="316"/>
                    </a:lnTo>
                    <a:lnTo>
                      <a:pt x="1782" y="334"/>
                    </a:lnTo>
                    <a:lnTo>
                      <a:pt x="1786" y="354"/>
                    </a:lnTo>
                    <a:lnTo>
                      <a:pt x="1786" y="375"/>
                    </a:lnTo>
                    <a:lnTo>
                      <a:pt x="1783" y="395"/>
                    </a:lnTo>
                    <a:lnTo>
                      <a:pt x="1775" y="416"/>
                    </a:lnTo>
                    <a:lnTo>
                      <a:pt x="1765" y="436"/>
                    </a:lnTo>
                    <a:lnTo>
                      <a:pt x="1749" y="455"/>
                    </a:lnTo>
                    <a:lnTo>
                      <a:pt x="1730" y="473"/>
                    </a:lnTo>
                    <a:lnTo>
                      <a:pt x="1705" y="489"/>
                    </a:lnTo>
                    <a:lnTo>
                      <a:pt x="1676" y="502"/>
                    </a:lnTo>
                    <a:lnTo>
                      <a:pt x="1643" y="513"/>
                    </a:lnTo>
                    <a:lnTo>
                      <a:pt x="1606" y="521"/>
                    </a:lnTo>
                    <a:lnTo>
                      <a:pt x="1567" y="527"/>
                    </a:lnTo>
                    <a:lnTo>
                      <a:pt x="1526" y="530"/>
                    </a:lnTo>
                    <a:lnTo>
                      <a:pt x="1485" y="531"/>
                    </a:lnTo>
                    <a:lnTo>
                      <a:pt x="1442" y="530"/>
                    </a:lnTo>
                    <a:lnTo>
                      <a:pt x="1400" y="528"/>
                    </a:lnTo>
                    <a:lnTo>
                      <a:pt x="1356" y="524"/>
                    </a:lnTo>
                    <a:lnTo>
                      <a:pt x="1315" y="519"/>
                    </a:lnTo>
                    <a:lnTo>
                      <a:pt x="1273" y="513"/>
                    </a:lnTo>
                    <a:lnTo>
                      <a:pt x="1232" y="507"/>
                    </a:lnTo>
                    <a:lnTo>
                      <a:pt x="1194" y="500"/>
                    </a:lnTo>
                    <a:lnTo>
                      <a:pt x="1157" y="493"/>
                    </a:lnTo>
                    <a:lnTo>
                      <a:pt x="1122" y="488"/>
                    </a:lnTo>
                    <a:lnTo>
                      <a:pt x="1089" y="481"/>
                    </a:lnTo>
                    <a:lnTo>
                      <a:pt x="1060" y="476"/>
                    </a:lnTo>
                    <a:lnTo>
                      <a:pt x="1035" y="472"/>
                    </a:lnTo>
                    <a:lnTo>
                      <a:pt x="1013" y="469"/>
                    </a:lnTo>
                    <a:lnTo>
                      <a:pt x="995" y="467"/>
                    </a:lnTo>
                    <a:lnTo>
                      <a:pt x="983" y="467"/>
                    </a:lnTo>
                    <a:lnTo>
                      <a:pt x="974" y="471"/>
                    </a:lnTo>
                    <a:lnTo>
                      <a:pt x="972" y="475"/>
                    </a:lnTo>
                    <a:lnTo>
                      <a:pt x="975" y="493"/>
                    </a:lnTo>
                    <a:lnTo>
                      <a:pt x="986" y="510"/>
                    </a:lnTo>
                    <a:lnTo>
                      <a:pt x="1004" y="527"/>
                    </a:lnTo>
                    <a:lnTo>
                      <a:pt x="1029" y="543"/>
                    </a:lnTo>
                    <a:lnTo>
                      <a:pt x="1058" y="559"/>
                    </a:lnTo>
                    <a:lnTo>
                      <a:pt x="1093" y="574"/>
                    </a:lnTo>
                    <a:lnTo>
                      <a:pt x="1131" y="587"/>
                    </a:lnTo>
                    <a:lnTo>
                      <a:pt x="1173" y="601"/>
                    </a:lnTo>
                    <a:lnTo>
                      <a:pt x="1218" y="612"/>
                    </a:lnTo>
                    <a:lnTo>
                      <a:pt x="1266" y="622"/>
                    </a:lnTo>
                    <a:lnTo>
                      <a:pt x="1316" y="631"/>
                    </a:lnTo>
                    <a:lnTo>
                      <a:pt x="1366" y="639"/>
                    </a:lnTo>
                    <a:lnTo>
                      <a:pt x="1418" y="645"/>
                    </a:lnTo>
                    <a:lnTo>
                      <a:pt x="1468" y="650"/>
                    </a:lnTo>
                    <a:lnTo>
                      <a:pt x="1518" y="652"/>
                    </a:lnTo>
                    <a:lnTo>
                      <a:pt x="1568" y="653"/>
                    </a:lnTo>
                    <a:lnTo>
                      <a:pt x="1616" y="652"/>
                    </a:lnTo>
                    <a:lnTo>
                      <a:pt x="1661" y="650"/>
                    </a:lnTo>
                    <a:lnTo>
                      <a:pt x="1702" y="644"/>
                    </a:lnTo>
                    <a:lnTo>
                      <a:pt x="1809" y="625"/>
                    </a:lnTo>
                    <a:lnTo>
                      <a:pt x="1915" y="601"/>
                    </a:lnTo>
                    <a:lnTo>
                      <a:pt x="2019" y="571"/>
                    </a:lnTo>
                    <a:lnTo>
                      <a:pt x="2120" y="538"/>
                    </a:lnTo>
                    <a:lnTo>
                      <a:pt x="2218" y="502"/>
                    </a:lnTo>
                    <a:lnTo>
                      <a:pt x="2311" y="463"/>
                    </a:lnTo>
                    <a:lnTo>
                      <a:pt x="2399" y="422"/>
                    </a:lnTo>
                    <a:lnTo>
                      <a:pt x="2481" y="379"/>
                    </a:lnTo>
                    <a:lnTo>
                      <a:pt x="2511" y="366"/>
                    </a:lnTo>
                    <a:lnTo>
                      <a:pt x="2540" y="360"/>
                    </a:lnTo>
                    <a:lnTo>
                      <a:pt x="2567" y="359"/>
                    </a:lnTo>
                    <a:lnTo>
                      <a:pt x="2593" y="365"/>
                    </a:lnTo>
                    <a:lnTo>
                      <a:pt x="2616" y="375"/>
                    </a:lnTo>
                    <a:lnTo>
                      <a:pt x="2636" y="389"/>
                    </a:lnTo>
                    <a:lnTo>
                      <a:pt x="2653" y="408"/>
                    </a:lnTo>
                    <a:lnTo>
                      <a:pt x="2665" y="432"/>
                    </a:lnTo>
                    <a:lnTo>
                      <a:pt x="2673" y="457"/>
                    </a:lnTo>
                    <a:lnTo>
                      <a:pt x="2677" y="485"/>
                    </a:lnTo>
                    <a:lnTo>
                      <a:pt x="2673" y="517"/>
                    </a:lnTo>
                    <a:lnTo>
                      <a:pt x="2663" y="549"/>
                    </a:lnTo>
                    <a:lnTo>
                      <a:pt x="2647" y="583"/>
                    </a:lnTo>
                    <a:lnTo>
                      <a:pt x="2623" y="617"/>
                    </a:lnTo>
                    <a:lnTo>
                      <a:pt x="2591" y="652"/>
                    </a:lnTo>
                    <a:lnTo>
                      <a:pt x="2573" y="668"/>
                    </a:lnTo>
                    <a:lnTo>
                      <a:pt x="2550" y="687"/>
                    </a:lnTo>
                    <a:lnTo>
                      <a:pt x="2523" y="707"/>
                    </a:lnTo>
                    <a:lnTo>
                      <a:pt x="2491" y="729"/>
                    </a:lnTo>
                    <a:lnTo>
                      <a:pt x="2455" y="754"/>
                    </a:lnTo>
                    <a:lnTo>
                      <a:pt x="2416" y="779"/>
                    </a:lnTo>
                    <a:lnTo>
                      <a:pt x="2374" y="807"/>
                    </a:lnTo>
                    <a:lnTo>
                      <a:pt x="2329" y="834"/>
                    </a:lnTo>
                    <a:lnTo>
                      <a:pt x="2282" y="863"/>
                    </a:lnTo>
                    <a:lnTo>
                      <a:pt x="2234" y="892"/>
                    </a:lnTo>
                    <a:lnTo>
                      <a:pt x="2185" y="922"/>
                    </a:lnTo>
                    <a:lnTo>
                      <a:pt x="2134" y="950"/>
                    </a:lnTo>
                    <a:lnTo>
                      <a:pt x="2083" y="977"/>
                    </a:lnTo>
                    <a:lnTo>
                      <a:pt x="2033" y="1005"/>
                    </a:lnTo>
                    <a:lnTo>
                      <a:pt x="1982" y="1032"/>
                    </a:lnTo>
                    <a:lnTo>
                      <a:pt x="1934" y="1057"/>
                    </a:lnTo>
                    <a:lnTo>
                      <a:pt x="1886" y="1080"/>
                    </a:lnTo>
                    <a:lnTo>
                      <a:pt x="1840" y="1102"/>
                    </a:lnTo>
                    <a:lnTo>
                      <a:pt x="1796" y="1122"/>
                    </a:lnTo>
                    <a:lnTo>
                      <a:pt x="1756" y="1139"/>
                    </a:lnTo>
                    <a:lnTo>
                      <a:pt x="1718" y="1153"/>
                    </a:lnTo>
                    <a:lnTo>
                      <a:pt x="1684" y="1164"/>
                    </a:lnTo>
                    <a:lnTo>
                      <a:pt x="1654" y="1172"/>
                    </a:lnTo>
                    <a:lnTo>
                      <a:pt x="1634" y="1175"/>
                    </a:lnTo>
                    <a:lnTo>
                      <a:pt x="1608" y="1177"/>
                    </a:lnTo>
                    <a:lnTo>
                      <a:pt x="1576" y="1177"/>
                    </a:lnTo>
                    <a:lnTo>
                      <a:pt x="1537" y="1174"/>
                    </a:lnTo>
                    <a:lnTo>
                      <a:pt x="1495" y="1171"/>
                    </a:lnTo>
                    <a:lnTo>
                      <a:pt x="1447" y="1167"/>
                    </a:lnTo>
                    <a:lnTo>
                      <a:pt x="1395" y="1161"/>
                    </a:lnTo>
                    <a:lnTo>
                      <a:pt x="1340" y="1154"/>
                    </a:lnTo>
                    <a:lnTo>
                      <a:pt x="1282" y="1147"/>
                    </a:lnTo>
                    <a:lnTo>
                      <a:pt x="1222" y="1139"/>
                    </a:lnTo>
                    <a:lnTo>
                      <a:pt x="1159" y="1130"/>
                    </a:lnTo>
                    <a:lnTo>
                      <a:pt x="1094" y="1121"/>
                    </a:lnTo>
                    <a:lnTo>
                      <a:pt x="1029" y="1111"/>
                    </a:lnTo>
                    <a:lnTo>
                      <a:pt x="964" y="1101"/>
                    </a:lnTo>
                    <a:lnTo>
                      <a:pt x="898" y="1089"/>
                    </a:lnTo>
                    <a:lnTo>
                      <a:pt x="833" y="1079"/>
                    </a:lnTo>
                    <a:lnTo>
                      <a:pt x="769" y="1068"/>
                    </a:lnTo>
                    <a:lnTo>
                      <a:pt x="708" y="1057"/>
                    </a:lnTo>
                    <a:lnTo>
                      <a:pt x="647" y="1047"/>
                    </a:lnTo>
                    <a:lnTo>
                      <a:pt x="590" y="1037"/>
                    </a:lnTo>
                    <a:lnTo>
                      <a:pt x="536" y="1027"/>
                    </a:lnTo>
                    <a:lnTo>
                      <a:pt x="486" y="1018"/>
                    </a:lnTo>
                    <a:lnTo>
                      <a:pt x="440" y="1009"/>
                    </a:lnTo>
                    <a:lnTo>
                      <a:pt x="398" y="1001"/>
                    </a:lnTo>
                    <a:lnTo>
                      <a:pt x="363" y="994"/>
                    </a:lnTo>
                    <a:lnTo>
                      <a:pt x="332" y="989"/>
                    </a:lnTo>
                    <a:lnTo>
                      <a:pt x="309" y="984"/>
                    </a:lnTo>
                    <a:lnTo>
                      <a:pt x="292" y="980"/>
                    </a:lnTo>
                    <a:lnTo>
                      <a:pt x="262" y="976"/>
                    </a:lnTo>
                    <a:lnTo>
                      <a:pt x="230" y="980"/>
                    </a:lnTo>
                    <a:lnTo>
                      <a:pt x="200" y="988"/>
                    </a:lnTo>
                    <a:lnTo>
                      <a:pt x="171" y="1000"/>
                    </a:lnTo>
                    <a:lnTo>
                      <a:pt x="142" y="1016"/>
                    </a:lnTo>
                    <a:lnTo>
                      <a:pt x="114" y="1033"/>
                    </a:lnTo>
                    <a:lnTo>
                      <a:pt x="87" y="1052"/>
                    </a:lnTo>
                    <a:lnTo>
                      <a:pt x="64" y="1073"/>
                    </a:lnTo>
                    <a:lnTo>
                      <a:pt x="49" y="1083"/>
                    </a:lnTo>
                    <a:lnTo>
                      <a:pt x="37" y="1088"/>
                    </a:lnTo>
                    <a:lnTo>
                      <a:pt x="28" y="1089"/>
                    </a:lnTo>
                    <a:lnTo>
                      <a:pt x="20" y="1087"/>
                    </a:lnTo>
                    <a:lnTo>
                      <a:pt x="13" y="1083"/>
                    </a:lnTo>
                    <a:lnTo>
                      <a:pt x="9" y="1077"/>
                    </a:lnTo>
                    <a:lnTo>
                      <a:pt x="5" y="1069"/>
                    </a:lnTo>
                    <a:lnTo>
                      <a:pt x="2" y="1062"/>
                    </a:lnTo>
                    <a:lnTo>
                      <a:pt x="1" y="1056"/>
                    </a:lnTo>
                    <a:lnTo>
                      <a:pt x="1" y="1050"/>
                    </a:lnTo>
                    <a:lnTo>
                      <a:pt x="0" y="1048"/>
                    </a:lnTo>
                    <a:lnTo>
                      <a:pt x="4" y="989"/>
                    </a:lnTo>
                    <a:lnTo>
                      <a:pt x="9" y="923"/>
                    </a:lnTo>
                    <a:lnTo>
                      <a:pt x="13" y="852"/>
                    </a:lnTo>
                    <a:lnTo>
                      <a:pt x="18" y="776"/>
                    </a:lnTo>
                    <a:lnTo>
                      <a:pt x="23" y="699"/>
                    </a:lnTo>
                    <a:lnTo>
                      <a:pt x="28" y="620"/>
                    </a:lnTo>
                    <a:lnTo>
                      <a:pt x="33" y="539"/>
                    </a:lnTo>
                    <a:lnTo>
                      <a:pt x="38" y="461"/>
                    </a:lnTo>
                    <a:lnTo>
                      <a:pt x="43" y="384"/>
                    </a:lnTo>
                    <a:lnTo>
                      <a:pt x="48" y="311"/>
                    </a:lnTo>
                    <a:lnTo>
                      <a:pt x="52" y="241"/>
                    </a:lnTo>
                    <a:lnTo>
                      <a:pt x="56" y="179"/>
                    </a:lnTo>
                    <a:lnTo>
                      <a:pt x="60" y="123"/>
                    </a:lnTo>
                    <a:lnTo>
                      <a:pt x="62" y="107"/>
                    </a:lnTo>
                    <a:lnTo>
                      <a:pt x="67" y="95"/>
                    </a:lnTo>
                    <a:lnTo>
                      <a:pt x="75" y="86"/>
                    </a:lnTo>
                    <a:lnTo>
                      <a:pt x="85" y="80"/>
                    </a:lnTo>
                    <a:lnTo>
                      <a:pt x="97" y="76"/>
                    </a:lnTo>
                    <a:lnTo>
                      <a:pt x="111" y="73"/>
                    </a:lnTo>
                    <a:lnTo>
                      <a:pt x="127" y="70"/>
                    </a:lnTo>
                    <a:lnTo>
                      <a:pt x="145" y="67"/>
                    </a:lnTo>
                    <a:lnTo>
                      <a:pt x="182" y="61"/>
                    </a:lnTo>
                    <a:lnTo>
                      <a:pt x="224" y="55"/>
                    </a:lnTo>
                    <a:lnTo>
                      <a:pt x="269" y="48"/>
                    </a:lnTo>
                    <a:lnTo>
                      <a:pt x="317" y="40"/>
                    </a:lnTo>
                    <a:lnTo>
                      <a:pt x="366" y="33"/>
                    </a:lnTo>
                    <a:lnTo>
                      <a:pt x="417" y="27"/>
                    </a:lnTo>
                    <a:lnTo>
                      <a:pt x="468" y="20"/>
                    </a:lnTo>
                    <a:lnTo>
                      <a:pt x="518" y="14"/>
                    </a:lnTo>
                    <a:lnTo>
                      <a:pt x="566" y="9"/>
                    </a:lnTo>
                    <a:lnTo>
                      <a:pt x="611" y="4"/>
                    </a:lnTo>
                    <a:lnTo>
                      <a:pt x="653" y="2"/>
                    </a:lnTo>
                    <a:lnTo>
                      <a:pt x="691" y="0"/>
                    </a:lnTo>
                    <a:lnTo>
                      <a:pt x="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56"/>
              <p:cNvSpPr>
                <a:spLocks noEditPoints="1"/>
              </p:cNvSpPr>
              <p:nvPr/>
            </p:nvSpPr>
            <p:spPr bwMode="auto">
              <a:xfrm>
                <a:off x="9005888" y="2062163"/>
                <a:ext cx="336550" cy="433388"/>
              </a:xfrm>
              <a:custGeom>
                <a:avLst/>
                <a:gdLst>
                  <a:gd name="T0" fmla="*/ 440 w 849"/>
                  <a:gd name="T1" fmla="*/ 654 h 1093"/>
                  <a:gd name="T2" fmla="*/ 408 w 849"/>
                  <a:gd name="T3" fmla="*/ 658 h 1093"/>
                  <a:gd name="T4" fmla="*/ 379 w 849"/>
                  <a:gd name="T5" fmla="*/ 667 h 1093"/>
                  <a:gd name="T6" fmla="*/ 352 w 849"/>
                  <a:gd name="T7" fmla="*/ 681 h 1093"/>
                  <a:gd name="T8" fmla="*/ 328 w 849"/>
                  <a:gd name="T9" fmla="*/ 700 h 1093"/>
                  <a:gd name="T10" fmla="*/ 309 w 849"/>
                  <a:gd name="T11" fmla="*/ 724 h 1093"/>
                  <a:gd name="T12" fmla="*/ 295 w 849"/>
                  <a:gd name="T13" fmla="*/ 749 h 1093"/>
                  <a:gd name="T14" fmla="*/ 286 w 849"/>
                  <a:gd name="T15" fmla="*/ 780 h 1093"/>
                  <a:gd name="T16" fmla="*/ 282 w 849"/>
                  <a:gd name="T17" fmla="*/ 811 h 1093"/>
                  <a:gd name="T18" fmla="*/ 286 w 849"/>
                  <a:gd name="T19" fmla="*/ 842 h 1093"/>
                  <a:gd name="T20" fmla="*/ 295 w 849"/>
                  <a:gd name="T21" fmla="*/ 873 h 1093"/>
                  <a:gd name="T22" fmla="*/ 309 w 849"/>
                  <a:gd name="T23" fmla="*/ 899 h 1093"/>
                  <a:gd name="T24" fmla="*/ 328 w 849"/>
                  <a:gd name="T25" fmla="*/ 923 h 1093"/>
                  <a:gd name="T26" fmla="*/ 352 w 849"/>
                  <a:gd name="T27" fmla="*/ 942 h 1093"/>
                  <a:gd name="T28" fmla="*/ 379 w 849"/>
                  <a:gd name="T29" fmla="*/ 956 h 1093"/>
                  <a:gd name="T30" fmla="*/ 408 w 849"/>
                  <a:gd name="T31" fmla="*/ 965 h 1093"/>
                  <a:gd name="T32" fmla="*/ 440 w 849"/>
                  <a:gd name="T33" fmla="*/ 969 h 1093"/>
                  <a:gd name="T34" fmla="*/ 472 w 849"/>
                  <a:gd name="T35" fmla="*/ 965 h 1093"/>
                  <a:gd name="T36" fmla="*/ 501 w 849"/>
                  <a:gd name="T37" fmla="*/ 956 h 1093"/>
                  <a:gd name="T38" fmla="*/ 528 w 849"/>
                  <a:gd name="T39" fmla="*/ 942 h 1093"/>
                  <a:gd name="T40" fmla="*/ 551 w 849"/>
                  <a:gd name="T41" fmla="*/ 923 h 1093"/>
                  <a:gd name="T42" fmla="*/ 570 w 849"/>
                  <a:gd name="T43" fmla="*/ 899 h 1093"/>
                  <a:gd name="T44" fmla="*/ 585 w 849"/>
                  <a:gd name="T45" fmla="*/ 873 h 1093"/>
                  <a:gd name="T46" fmla="*/ 594 w 849"/>
                  <a:gd name="T47" fmla="*/ 842 h 1093"/>
                  <a:gd name="T48" fmla="*/ 597 w 849"/>
                  <a:gd name="T49" fmla="*/ 811 h 1093"/>
                  <a:gd name="T50" fmla="*/ 594 w 849"/>
                  <a:gd name="T51" fmla="*/ 780 h 1093"/>
                  <a:gd name="T52" fmla="*/ 585 w 849"/>
                  <a:gd name="T53" fmla="*/ 749 h 1093"/>
                  <a:gd name="T54" fmla="*/ 570 w 849"/>
                  <a:gd name="T55" fmla="*/ 724 h 1093"/>
                  <a:gd name="T56" fmla="*/ 551 w 849"/>
                  <a:gd name="T57" fmla="*/ 700 h 1093"/>
                  <a:gd name="T58" fmla="*/ 528 w 849"/>
                  <a:gd name="T59" fmla="*/ 681 h 1093"/>
                  <a:gd name="T60" fmla="*/ 501 w 849"/>
                  <a:gd name="T61" fmla="*/ 667 h 1093"/>
                  <a:gd name="T62" fmla="*/ 472 w 849"/>
                  <a:gd name="T63" fmla="*/ 658 h 1093"/>
                  <a:gd name="T64" fmla="*/ 440 w 849"/>
                  <a:gd name="T65" fmla="*/ 654 h 1093"/>
                  <a:gd name="T66" fmla="*/ 206 w 849"/>
                  <a:gd name="T67" fmla="*/ 0 h 1093"/>
                  <a:gd name="T68" fmla="*/ 775 w 849"/>
                  <a:gd name="T69" fmla="*/ 28 h 1093"/>
                  <a:gd name="T70" fmla="*/ 796 w 849"/>
                  <a:gd name="T71" fmla="*/ 32 h 1093"/>
                  <a:gd name="T72" fmla="*/ 814 w 849"/>
                  <a:gd name="T73" fmla="*/ 41 h 1093"/>
                  <a:gd name="T74" fmla="*/ 830 w 849"/>
                  <a:gd name="T75" fmla="*/ 55 h 1093"/>
                  <a:gd name="T76" fmla="*/ 841 w 849"/>
                  <a:gd name="T77" fmla="*/ 72 h 1093"/>
                  <a:gd name="T78" fmla="*/ 848 w 849"/>
                  <a:gd name="T79" fmla="*/ 91 h 1093"/>
                  <a:gd name="T80" fmla="*/ 849 w 849"/>
                  <a:gd name="T81" fmla="*/ 112 h 1093"/>
                  <a:gd name="T82" fmla="*/ 780 w 849"/>
                  <a:gd name="T83" fmla="*/ 1016 h 1093"/>
                  <a:gd name="T84" fmla="*/ 775 w 849"/>
                  <a:gd name="T85" fmla="*/ 1037 h 1093"/>
                  <a:gd name="T86" fmla="*/ 765 w 849"/>
                  <a:gd name="T87" fmla="*/ 1056 h 1093"/>
                  <a:gd name="T88" fmla="*/ 752 w 849"/>
                  <a:gd name="T89" fmla="*/ 1072 h 1093"/>
                  <a:gd name="T90" fmla="*/ 735 w 849"/>
                  <a:gd name="T91" fmla="*/ 1083 h 1093"/>
                  <a:gd name="T92" fmla="*/ 715 w 849"/>
                  <a:gd name="T93" fmla="*/ 1091 h 1093"/>
                  <a:gd name="T94" fmla="*/ 693 w 849"/>
                  <a:gd name="T95" fmla="*/ 1093 h 1093"/>
                  <a:gd name="T96" fmla="*/ 63 w 849"/>
                  <a:gd name="T97" fmla="*/ 1093 h 1093"/>
                  <a:gd name="T98" fmla="*/ 43 w 849"/>
                  <a:gd name="T99" fmla="*/ 1090 h 1093"/>
                  <a:gd name="T100" fmla="*/ 25 w 849"/>
                  <a:gd name="T101" fmla="*/ 1081 h 1093"/>
                  <a:gd name="T102" fmla="*/ 12 w 849"/>
                  <a:gd name="T103" fmla="*/ 1068 h 1093"/>
                  <a:gd name="T104" fmla="*/ 3 w 849"/>
                  <a:gd name="T105" fmla="*/ 1051 h 1093"/>
                  <a:gd name="T106" fmla="*/ 0 w 849"/>
                  <a:gd name="T107" fmla="*/ 1032 h 1093"/>
                  <a:gd name="T108" fmla="*/ 2 w 849"/>
                  <a:gd name="T109" fmla="*/ 1012 h 1093"/>
                  <a:gd name="T110" fmla="*/ 106 w 849"/>
                  <a:gd name="T111" fmla="*/ 74 h 1093"/>
                  <a:gd name="T112" fmla="*/ 114 w 849"/>
                  <a:gd name="T113" fmla="*/ 54 h 1093"/>
                  <a:gd name="T114" fmla="*/ 127 w 849"/>
                  <a:gd name="T115" fmla="*/ 36 h 1093"/>
                  <a:gd name="T116" fmla="*/ 143 w 849"/>
                  <a:gd name="T117" fmla="*/ 20 h 1093"/>
                  <a:gd name="T118" fmla="*/ 162 w 849"/>
                  <a:gd name="T119" fmla="*/ 9 h 1093"/>
                  <a:gd name="T120" fmla="*/ 184 w 849"/>
                  <a:gd name="T121" fmla="*/ 2 h 1093"/>
                  <a:gd name="T122" fmla="*/ 206 w 849"/>
                  <a:gd name="T123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9" h="1093">
                    <a:moveTo>
                      <a:pt x="440" y="654"/>
                    </a:moveTo>
                    <a:lnTo>
                      <a:pt x="408" y="658"/>
                    </a:lnTo>
                    <a:lnTo>
                      <a:pt x="379" y="667"/>
                    </a:lnTo>
                    <a:lnTo>
                      <a:pt x="352" y="681"/>
                    </a:lnTo>
                    <a:lnTo>
                      <a:pt x="328" y="700"/>
                    </a:lnTo>
                    <a:lnTo>
                      <a:pt x="309" y="724"/>
                    </a:lnTo>
                    <a:lnTo>
                      <a:pt x="295" y="749"/>
                    </a:lnTo>
                    <a:lnTo>
                      <a:pt x="286" y="780"/>
                    </a:lnTo>
                    <a:lnTo>
                      <a:pt x="282" y="811"/>
                    </a:lnTo>
                    <a:lnTo>
                      <a:pt x="286" y="842"/>
                    </a:lnTo>
                    <a:lnTo>
                      <a:pt x="295" y="873"/>
                    </a:lnTo>
                    <a:lnTo>
                      <a:pt x="309" y="899"/>
                    </a:lnTo>
                    <a:lnTo>
                      <a:pt x="328" y="923"/>
                    </a:lnTo>
                    <a:lnTo>
                      <a:pt x="352" y="942"/>
                    </a:lnTo>
                    <a:lnTo>
                      <a:pt x="379" y="956"/>
                    </a:lnTo>
                    <a:lnTo>
                      <a:pt x="408" y="965"/>
                    </a:lnTo>
                    <a:lnTo>
                      <a:pt x="440" y="969"/>
                    </a:lnTo>
                    <a:lnTo>
                      <a:pt x="472" y="965"/>
                    </a:lnTo>
                    <a:lnTo>
                      <a:pt x="501" y="956"/>
                    </a:lnTo>
                    <a:lnTo>
                      <a:pt x="528" y="942"/>
                    </a:lnTo>
                    <a:lnTo>
                      <a:pt x="551" y="923"/>
                    </a:lnTo>
                    <a:lnTo>
                      <a:pt x="570" y="899"/>
                    </a:lnTo>
                    <a:lnTo>
                      <a:pt x="585" y="873"/>
                    </a:lnTo>
                    <a:lnTo>
                      <a:pt x="594" y="842"/>
                    </a:lnTo>
                    <a:lnTo>
                      <a:pt x="597" y="811"/>
                    </a:lnTo>
                    <a:lnTo>
                      <a:pt x="594" y="780"/>
                    </a:lnTo>
                    <a:lnTo>
                      <a:pt x="585" y="749"/>
                    </a:lnTo>
                    <a:lnTo>
                      <a:pt x="570" y="724"/>
                    </a:lnTo>
                    <a:lnTo>
                      <a:pt x="551" y="700"/>
                    </a:lnTo>
                    <a:lnTo>
                      <a:pt x="528" y="681"/>
                    </a:lnTo>
                    <a:lnTo>
                      <a:pt x="501" y="667"/>
                    </a:lnTo>
                    <a:lnTo>
                      <a:pt x="472" y="658"/>
                    </a:lnTo>
                    <a:lnTo>
                      <a:pt x="440" y="654"/>
                    </a:lnTo>
                    <a:close/>
                    <a:moveTo>
                      <a:pt x="206" y="0"/>
                    </a:moveTo>
                    <a:lnTo>
                      <a:pt x="775" y="28"/>
                    </a:lnTo>
                    <a:lnTo>
                      <a:pt x="796" y="32"/>
                    </a:lnTo>
                    <a:lnTo>
                      <a:pt x="814" y="41"/>
                    </a:lnTo>
                    <a:lnTo>
                      <a:pt x="830" y="55"/>
                    </a:lnTo>
                    <a:lnTo>
                      <a:pt x="841" y="72"/>
                    </a:lnTo>
                    <a:lnTo>
                      <a:pt x="848" y="91"/>
                    </a:lnTo>
                    <a:lnTo>
                      <a:pt x="849" y="112"/>
                    </a:lnTo>
                    <a:lnTo>
                      <a:pt x="780" y="1016"/>
                    </a:lnTo>
                    <a:lnTo>
                      <a:pt x="775" y="1037"/>
                    </a:lnTo>
                    <a:lnTo>
                      <a:pt x="765" y="1056"/>
                    </a:lnTo>
                    <a:lnTo>
                      <a:pt x="752" y="1072"/>
                    </a:lnTo>
                    <a:lnTo>
                      <a:pt x="735" y="1083"/>
                    </a:lnTo>
                    <a:lnTo>
                      <a:pt x="715" y="1091"/>
                    </a:lnTo>
                    <a:lnTo>
                      <a:pt x="693" y="1093"/>
                    </a:lnTo>
                    <a:lnTo>
                      <a:pt x="63" y="1093"/>
                    </a:lnTo>
                    <a:lnTo>
                      <a:pt x="43" y="1090"/>
                    </a:lnTo>
                    <a:lnTo>
                      <a:pt x="25" y="1081"/>
                    </a:lnTo>
                    <a:lnTo>
                      <a:pt x="12" y="1068"/>
                    </a:lnTo>
                    <a:lnTo>
                      <a:pt x="3" y="1051"/>
                    </a:lnTo>
                    <a:lnTo>
                      <a:pt x="0" y="1032"/>
                    </a:lnTo>
                    <a:lnTo>
                      <a:pt x="2" y="1012"/>
                    </a:lnTo>
                    <a:lnTo>
                      <a:pt x="106" y="74"/>
                    </a:lnTo>
                    <a:lnTo>
                      <a:pt x="114" y="54"/>
                    </a:lnTo>
                    <a:lnTo>
                      <a:pt x="127" y="36"/>
                    </a:lnTo>
                    <a:lnTo>
                      <a:pt x="143" y="20"/>
                    </a:lnTo>
                    <a:lnTo>
                      <a:pt x="162" y="9"/>
                    </a:lnTo>
                    <a:lnTo>
                      <a:pt x="184" y="2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5647041" y="3330471"/>
              <a:ext cx="89474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647041" y="3839054"/>
              <a:ext cx="89474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647041" y="4347638"/>
              <a:ext cx="894742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5289596" y="2288585"/>
            <a:ext cx="1009405" cy="1341884"/>
          </a:xfrm>
          <a:prstGeom prst="rect">
            <a:avLst/>
          </a:prstGeom>
          <a:noFill/>
        </p:spPr>
        <p:txBody>
          <a:bodyPr wrap="square" lIns="68589" tIns="34295" rIns="68589" bIns="34295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87890" y="2170410"/>
            <a:ext cx="1036466" cy="1578234"/>
          </a:xfrm>
          <a:prstGeom prst="rect">
            <a:avLst/>
          </a:prstGeom>
          <a:noFill/>
        </p:spPr>
        <p:txBody>
          <a:bodyPr wrap="square" lIns="68589" tIns="34295" rIns="68589" bIns="34295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84912" y="2068862"/>
            <a:ext cx="1036466" cy="1781328"/>
          </a:xfrm>
          <a:prstGeom prst="rect">
            <a:avLst/>
          </a:prstGeom>
          <a:noFill/>
        </p:spPr>
        <p:txBody>
          <a:bodyPr wrap="square" lIns="68589" tIns="34295" rIns="68589" bIns="34295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799504" y="911873"/>
            <a:ext cx="673882" cy="673706"/>
          </a:xfrm>
          <a:prstGeom prst="ellipse">
            <a:avLst/>
          </a:prstGeom>
          <a:gradFill>
            <a:gsLst>
              <a:gs pos="81000">
                <a:schemeClr val="bg2"/>
              </a:gs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5" name="Oval 54"/>
          <p:cNvSpPr/>
          <p:nvPr/>
        </p:nvSpPr>
        <p:spPr>
          <a:xfrm>
            <a:off x="2491016" y="1321284"/>
            <a:ext cx="673882" cy="673706"/>
          </a:xfrm>
          <a:prstGeom prst="ellipse">
            <a:avLst/>
          </a:prstGeom>
          <a:gradFill>
            <a:gsLst>
              <a:gs pos="81000">
                <a:schemeClr val="bg2"/>
              </a:gs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1" name="Oval 60"/>
          <p:cNvSpPr/>
          <p:nvPr/>
        </p:nvSpPr>
        <p:spPr>
          <a:xfrm>
            <a:off x="3339092" y="1681982"/>
            <a:ext cx="673882" cy="673706"/>
          </a:xfrm>
          <a:prstGeom prst="ellipse">
            <a:avLst/>
          </a:prstGeom>
          <a:gradFill>
            <a:gsLst>
              <a:gs pos="81000">
                <a:schemeClr val="bg2"/>
              </a:gs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2" name="Oval 61"/>
          <p:cNvSpPr/>
          <p:nvPr/>
        </p:nvSpPr>
        <p:spPr>
          <a:xfrm>
            <a:off x="4070156" y="2116618"/>
            <a:ext cx="673882" cy="673706"/>
          </a:xfrm>
          <a:prstGeom prst="ellipse">
            <a:avLst/>
          </a:prstGeom>
          <a:gradFill>
            <a:gsLst>
              <a:gs pos="81000">
                <a:schemeClr val="bg2"/>
              </a:gs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9707" y="3199730"/>
            <a:ext cx="2163040" cy="4385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/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09707" y="2922285"/>
            <a:ext cx="2163040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/>
            <a:r>
              <a: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09707" y="4305388"/>
            <a:ext cx="2163040" cy="4385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/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</a:t>
            </a:r>
          </a:p>
          <a:p>
            <a:pPr algn="r"/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desired text here.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09707" y="4027943"/>
            <a:ext cx="2163040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/>
            <a:r>
              <a:rPr 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504" y="411510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42987" y="1600200"/>
            <a:ext cx="1957388" cy="19431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43200" y="1600200"/>
            <a:ext cx="1957388" cy="194310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43412" y="1600200"/>
            <a:ext cx="1957388" cy="194310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43625" y="1600200"/>
            <a:ext cx="1957388" cy="1943100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1587" y="3861510"/>
            <a:ext cx="179697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797243"/>
            <a:ext cx="179697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012" y="3861509"/>
            <a:ext cx="179697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25" y="797243"/>
            <a:ext cx="179697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127" y="3757633"/>
            <a:ext cx="83646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sz="4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3915" y="693367"/>
            <a:ext cx="83646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sz="4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6835" y="3757633"/>
            <a:ext cx="83646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sz="41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5764" y="693367"/>
            <a:ext cx="83646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sz="41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605856" y="2161581"/>
            <a:ext cx="831651" cy="820340"/>
          </a:xfrm>
          <a:custGeom>
            <a:avLst/>
            <a:gdLst>
              <a:gd name="T0" fmla="*/ 889 w 3273"/>
              <a:gd name="T1" fmla="*/ 2910 h 3226"/>
              <a:gd name="T2" fmla="*/ 839 w 3273"/>
              <a:gd name="T3" fmla="*/ 2961 h 3226"/>
              <a:gd name="T4" fmla="*/ 830 w 3273"/>
              <a:gd name="T5" fmla="*/ 3033 h 3226"/>
              <a:gd name="T6" fmla="*/ 869 w 3273"/>
              <a:gd name="T7" fmla="*/ 3093 h 3226"/>
              <a:gd name="T8" fmla="*/ 937 w 3273"/>
              <a:gd name="T9" fmla="*/ 3117 h 3226"/>
              <a:gd name="T10" fmla="*/ 1005 w 3273"/>
              <a:gd name="T11" fmla="*/ 3093 h 3226"/>
              <a:gd name="T12" fmla="*/ 1043 w 3273"/>
              <a:gd name="T13" fmla="*/ 3033 h 3226"/>
              <a:gd name="T14" fmla="*/ 1035 w 3273"/>
              <a:gd name="T15" fmla="*/ 2961 h 3226"/>
              <a:gd name="T16" fmla="*/ 985 w 3273"/>
              <a:gd name="T17" fmla="*/ 2910 h 3226"/>
              <a:gd name="T18" fmla="*/ 2120 w 3273"/>
              <a:gd name="T19" fmla="*/ 2322 h 3226"/>
              <a:gd name="T20" fmla="*/ 2207 w 3273"/>
              <a:gd name="T21" fmla="*/ 2345 h 3226"/>
              <a:gd name="T22" fmla="*/ 2269 w 3273"/>
              <a:gd name="T23" fmla="*/ 2407 h 3226"/>
              <a:gd name="T24" fmla="*/ 2292 w 3273"/>
              <a:gd name="T25" fmla="*/ 2493 h 3226"/>
              <a:gd name="T26" fmla="*/ 2269 w 3273"/>
              <a:gd name="T27" fmla="*/ 2581 h 3226"/>
              <a:gd name="T28" fmla="*/ 2207 w 3273"/>
              <a:gd name="T29" fmla="*/ 2643 h 3226"/>
              <a:gd name="T30" fmla="*/ 2120 w 3273"/>
              <a:gd name="T31" fmla="*/ 2666 h 3226"/>
              <a:gd name="T32" fmla="*/ 2034 w 3273"/>
              <a:gd name="T33" fmla="*/ 2643 h 3226"/>
              <a:gd name="T34" fmla="*/ 1972 w 3273"/>
              <a:gd name="T35" fmla="*/ 2581 h 3226"/>
              <a:gd name="T36" fmla="*/ 1948 w 3273"/>
              <a:gd name="T37" fmla="*/ 2493 h 3226"/>
              <a:gd name="T38" fmla="*/ 1972 w 3273"/>
              <a:gd name="T39" fmla="*/ 2407 h 3226"/>
              <a:gd name="T40" fmla="*/ 2034 w 3273"/>
              <a:gd name="T41" fmla="*/ 2345 h 3226"/>
              <a:gd name="T42" fmla="*/ 2120 w 3273"/>
              <a:gd name="T43" fmla="*/ 2322 h 3226"/>
              <a:gd name="T44" fmla="*/ 1281 w 3273"/>
              <a:gd name="T45" fmla="*/ 2333 h 3226"/>
              <a:gd name="T46" fmla="*/ 1352 w 3273"/>
              <a:gd name="T47" fmla="*/ 2382 h 3226"/>
              <a:gd name="T48" fmla="*/ 1389 w 3273"/>
              <a:gd name="T49" fmla="*/ 2463 h 3226"/>
              <a:gd name="T50" fmla="*/ 1381 w 3273"/>
              <a:gd name="T51" fmla="*/ 2553 h 3226"/>
              <a:gd name="T52" fmla="*/ 1331 w 3273"/>
              <a:gd name="T53" fmla="*/ 2625 h 3226"/>
              <a:gd name="T54" fmla="*/ 1251 w 3273"/>
              <a:gd name="T55" fmla="*/ 2663 h 3226"/>
              <a:gd name="T56" fmla="*/ 1161 w 3273"/>
              <a:gd name="T57" fmla="*/ 2655 h 3226"/>
              <a:gd name="T58" fmla="*/ 1089 w 3273"/>
              <a:gd name="T59" fmla="*/ 2604 h 3226"/>
              <a:gd name="T60" fmla="*/ 1051 w 3273"/>
              <a:gd name="T61" fmla="*/ 2525 h 3226"/>
              <a:gd name="T62" fmla="*/ 1059 w 3273"/>
              <a:gd name="T63" fmla="*/ 2433 h 3226"/>
              <a:gd name="T64" fmla="*/ 1110 w 3273"/>
              <a:gd name="T65" fmla="*/ 2362 h 3226"/>
              <a:gd name="T66" fmla="*/ 1189 w 3273"/>
              <a:gd name="T67" fmla="*/ 2325 h 3226"/>
              <a:gd name="T68" fmla="*/ 3273 w 3273"/>
              <a:gd name="T69" fmla="*/ 628 h 3226"/>
              <a:gd name="T70" fmla="*/ 2434 w 3273"/>
              <a:gd name="T71" fmla="*/ 2249 h 3226"/>
              <a:gd name="T72" fmla="*/ 2343 w 3273"/>
              <a:gd name="T73" fmla="*/ 961 h 3226"/>
              <a:gd name="T74" fmla="*/ 1023 w 3273"/>
              <a:gd name="T75" fmla="*/ 2064 h 3226"/>
              <a:gd name="T76" fmla="*/ 707 w 3273"/>
              <a:gd name="T77" fmla="*/ 158 h 3226"/>
              <a:gd name="T78" fmla="*/ 682 w 3273"/>
              <a:gd name="T79" fmla="*/ 173 h 3226"/>
              <a:gd name="T80" fmla="*/ 688 w 3273"/>
              <a:gd name="T81" fmla="*/ 202 h 3226"/>
              <a:gd name="T82" fmla="*/ 1167 w 3273"/>
              <a:gd name="T83" fmla="*/ 210 h 3226"/>
              <a:gd name="T84" fmla="*/ 1191 w 3273"/>
              <a:gd name="T85" fmla="*/ 193 h 3226"/>
              <a:gd name="T86" fmla="*/ 1185 w 3273"/>
              <a:gd name="T87" fmla="*/ 165 h 3226"/>
              <a:gd name="T88" fmla="*/ 707 w 3273"/>
              <a:gd name="T89" fmla="*/ 158 h 3226"/>
              <a:gd name="T90" fmla="*/ 1691 w 3273"/>
              <a:gd name="T91" fmla="*/ 3 h 3226"/>
              <a:gd name="T92" fmla="*/ 1785 w 3273"/>
              <a:gd name="T93" fmla="*/ 42 h 3226"/>
              <a:gd name="T94" fmla="*/ 1850 w 3273"/>
              <a:gd name="T95" fmla="*/ 118 h 3226"/>
              <a:gd name="T96" fmla="*/ 1874 w 3273"/>
              <a:gd name="T97" fmla="*/ 219 h 3226"/>
              <a:gd name="T98" fmla="*/ 1723 w 3273"/>
              <a:gd name="T99" fmla="*/ 346 h 3226"/>
              <a:gd name="T100" fmla="*/ 1723 w 3273"/>
              <a:gd name="T101" fmla="*/ 2823 h 3226"/>
              <a:gd name="T102" fmla="*/ 1874 w 3273"/>
              <a:gd name="T103" fmla="*/ 3009 h 3226"/>
              <a:gd name="T104" fmla="*/ 1850 w 3273"/>
              <a:gd name="T105" fmla="*/ 3108 h 3226"/>
              <a:gd name="T106" fmla="*/ 1785 w 3273"/>
              <a:gd name="T107" fmla="*/ 3184 h 3226"/>
              <a:gd name="T108" fmla="*/ 1691 w 3273"/>
              <a:gd name="T109" fmla="*/ 3223 h 3226"/>
              <a:gd name="T110" fmla="*/ 183 w 3273"/>
              <a:gd name="T111" fmla="*/ 3223 h 3226"/>
              <a:gd name="T112" fmla="*/ 89 w 3273"/>
              <a:gd name="T113" fmla="*/ 3184 h 3226"/>
              <a:gd name="T114" fmla="*/ 24 w 3273"/>
              <a:gd name="T115" fmla="*/ 3108 h 3226"/>
              <a:gd name="T116" fmla="*/ 0 w 3273"/>
              <a:gd name="T117" fmla="*/ 3009 h 3226"/>
              <a:gd name="T118" fmla="*/ 11 w 3273"/>
              <a:gd name="T119" fmla="*/ 150 h 3226"/>
              <a:gd name="T120" fmla="*/ 64 w 3273"/>
              <a:gd name="T121" fmla="*/ 64 h 3226"/>
              <a:gd name="T122" fmla="*/ 149 w 3273"/>
              <a:gd name="T123" fmla="*/ 11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73" h="3226">
                <a:moveTo>
                  <a:pt x="937" y="2899"/>
                </a:moveTo>
                <a:lnTo>
                  <a:pt x="912" y="2902"/>
                </a:lnTo>
                <a:lnTo>
                  <a:pt x="889" y="2910"/>
                </a:lnTo>
                <a:lnTo>
                  <a:pt x="869" y="2923"/>
                </a:lnTo>
                <a:lnTo>
                  <a:pt x="852" y="2940"/>
                </a:lnTo>
                <a:lnTo>
                  <a:pt x="839" y="2961"/>
                </a:lnTo>
                <a:lnTo>
                  <a:pt x="830" y="2983"/>
                </a:lnTo>
                <a:lnTo>
                  <a:pt x="827" y="3009"/>
                </a:lnTo>
                <a:lnTo>
                  <a:pt x="830" y="3033"/>
                </a:lnTo>
                <a:lnTo>
                  <a:pt x="839" y="3056"/>
                </a:lnTo>
                <a:lnTo>
                  <a:pt x="852" y="3077"/>
                </a:lnTo>
                <a:lnTo>
                  <a:pt x="869" y="3093"/>
                </a:lnTo>
                <a:lnTo>
                  <a:pt x="889" y="3106"/>
                </a:lnTo>
                <a:lnTo>
                  <a:pt x="912" y="3114"/>
                </a:lnTo>
                <a:lnTo>
                  <a:pt x="937" y="3117"/>
                </a:lnTo>
                <a:lnTo>
                  <a:pt x="961" y="3114"/>
                </a:lnTo>
                <a:lnTo>
                  <a:pt x="985" y="3106"/>
                </a:lnTo>
                <a:lnTo>
                  <a:pt x="1005" y="3093"/>
                </a:lnTo>
                <a:lnTo>
                  <a:pt x="1021" y="3077"/>
                </a:lnTo>
                <a:lnTo>
                  <a:pt x="1035" y="3056"/>
                </a:lnTo>
                <a:lnTo>
                  <a:pt x="1043" y="3033"/>
                </a:lnTo>
                <a:lnTo>
                  <a:pt x="1046" y="3009"/>
                </a:lnTo>
                <a:lnTo>
                  <a:pt x="1044" y="2983"/>
                </a:lnTo>
                <a:lnTo>
                  <a:pt x="1035" y="2961"/>
                </a:lnTo>
                <a:lnTo>
                  <a:pt x="1022" y="2940"/>
                </a:lnTo>
                <a:lnTo>
                  <a:pt x="1005" y="2923"/>
                </a:lnTo>
                <a:lnTo>
                  <a:pt x="985" y="2910"/>
                </a:lnTo>
                <a:lnTo>
                  <a:pt x="961" y="2902"/>
                </a:lnTo>
                <a:lnTo>
                  <a:pt x="937" y="2899"/>
                </a:lnTo>
                <a:close/>
                <a:moveTo>
                  <a:pt x="2120" y="2322"/>
                </a:moveTo>
                <a:lnTo>
                  <a:pt x="2151" y="2325"/>
                </a:lnTo>
                <a:lnTo>
                  <a:pt x="2180" y="2333"/>
                </a:lnTo>
                <a:lnTo>
                  <a:pt x="2207" y="2345"/>
                </a:lnTo>
                <a:lnTo>
                  <a:pt x="2231" y="2362"/>
                </a:lnTo>
                <a:lnTo>
                  <a:pt x="2252" y="2382"/>
                </a:lnTo>
                <a:lnTo>
                  <a:pt x="2269" y="2407"/>
                </a:lnTo>
                <a:lnTo>
                  <a:pt x="2282" y="2433"/>
                </a:lnTo>
                <a:lnTo>
                  <a:pt x="2290" y="2463"/>
                </a:lnTo>
                <a:lnTo>
                  <a:pt x="2292" y="2493"/>
                </a:lnTo>
                <a:lnTo>
                  <a:pt x="2290" y="2525"/>
                </a:lnTo>
                <a:lnTo>
                  <a:pt x="2282" y="2553"/>
                </a:lnTo>
                <a:lnTo>
                  <a:pt x="2269" y="2581"/>
                </a:lnTo>
                <a:lnTo>
                  <a:pt x="2252" y="2604"/>
                </a:lnTo>
                <a:lnTo>
                  <a:pt x="2231" y="2625"/>
                </a:lnTo>
                <a:lnTo>
                  <a:pt x="2207" y="2643"/>
                </a:lnTo>
                <a:lnTo>
                  <a:pt x="2180" y="2655"/>
                </a:lnTo>
                <a:lnTo>
                  <a:pt x="2151" y="2663"/>
                </a:lnTo>
                <a:lnTo>
                  <a:pt x="2120" y="2666"/>
                </a:lnTo>
                <a:lnTo>
                  <a:pt x="2090" y="2663"/>
                </a:lnTo>
                <a:lnTo>
                  <a:pt x="2060" y="2655"/>
                </a:lnTo>
                <a:lnTo>
                  <a:pt x="2034" y="2643"/>
                </a:lnTo>
                <a:lnTo>
                  <a:pt x="2009" y="2625"/>
                </a:lnTo>
                <a:lnTo>
                  <a:pt x="1989" y="2604"/>
                </a:lnTo>
                <a:lnTo>
                  <a:pt x="1972" y="2581"/>
                </a:lnTo>
                <a:lnTo>
                  <a:pt x="1960" y="2553"/>
                </a:lnTo>
                <a:lnTo>
                  <a:pt x="1951" y="2525"/>
                </a:lnTo>
                <a:lnTo>
                  <a:pt x="1948" y="2493"/>
                </a:lnTo>
                <a:lnTo>
                  <a:pt x="1951" y="2463"/>
                </a:lnTo>
                <a:lnTo>
                  <a:pt x="1960" y="2433"/>
                </a:lnTo>
                <a:lnTo>
                  <a:pt x="1972" y="2407"/>
                </a:lnTo>
                <a:lnTo>
                  <a:pt x="1989" y="2382"/>
                </a:lnTo>
                <a:lnTo>
                  <a:pt x="2009" y="2362"/>
                </a:lnTo>
                <a:lnTo>
                  <a:pt x="2034" y="2345"/>
                </a:lnTo>
                <a:lnTo>
                  <a:pt x="2060" y="2332"/>
                </a:lnTo>
                <a:lnTo>
                  <a:pt x="2090" y="2325"/>
                </a:lnTo>
                <a:lnTo>
                  <a:pt x="2120" y="2322"/>
                </a:lnTo>
                <a:close/>
                <a:moveTo>
                  <a:pt x="1221" y="2322"/>
                </a:moveTo>
                <a:lnTo>
                  <a:pt x="1251" y="2325"/>
                </a:lnTo>
                <a:lnTo>
                  <a:pt x="1281" y="2333"/>
                </a:lnTo>
                <a:lnTo>
                  <a:pt x="1307" y="2345"/>
                </a:lnTo>
                <a:lnTo>
                  <a:pt x="1331" y="2362"/>
                </a:lnTo>
                <a:lnTo>
                  <a:pt x="1352" y="2382"/>
                </a:lnTo>
                <a:lnTo>
                  <a:pt x="1369" y="2407"/>
                </a:lnTo>
                <a:lnTo>
                  <a:pt x="1381" y="2433"/>
                </a:lnTo>
                <a:lnTo>
                  <a:pt x="1389" y="2463"/>
                </a:lnTo>
                <a:lnTo>
                  <a:pt x="1392" y="2493"/>
                </a:lnTo>
                <a:lnTo>
                  <a:pt x="1389" y="2525"/>
                </a:lnTo>
                <a:lnTo>
                  <a:pt x="1381" y="2553"/>
                </a:lnTo>
                <a:lnTo>
                  <a:pt x="1369" y="2581"/>
                </a:lnTo>
                <a:lnTo>
                  <a:pt x="1352" y="2604"/>
                </a:lnTo>
                <a:lnTo>
                  <a:pt x="1331" y="2625"/>
                </a:lnTo>
                <a:lnTo>
                  <a:pt x="1307" y="2643"/>
                </a:lnTo>
                <a:lnTo>
                  <a:pt x="1281" y="2655"/>
                </a:lnTo>
                <a:lnTo>
                  <a:pt x="1251" y="2663"/>
                </a:lnTo>
                <a:lnTo>
                  <a:pt x="1221" y="2666"/>
                </a:lnTo>
                <a:lnTo>
                  <a:pt x="1189" y="2663"/>
                </a:lnTo>
                <a:lnTo>
                  <a:pt x="1161" y="2655"/>
                </a:lnTo>
                <a:lnTo>
                  <a:pt x="1133" y="2643"/>
                </a:lnTo>
                <a:lnTo>
                  <a:pt x="1110" y="2625"/>
                </a:lnTo>
                <a:lnTo>
                  <a:pt x="1089" y="2604"/>
                </a:lnTo>
                <a:lnTo>
                  <a:pt x="1071" y="2581"/>
                </a:lnTo>
                <a:lnTo>
                  <a:pt x="1059" y="2553"/>
                </a:lnTo>
                <a:lnTo>
                  <a:pt x="1051" y="2525"/>
                </a:lnTo>
                <a:lnTo>
                  <a:pt x="1048" y="2493"/>
                </a:lnTo>
                <a:lnTo>
                  <a:pt x="1051" y="2463"/>
                </a:lnTo>
                <a:lnTo>
                  <a:pt x="1059" y="2433"/>
                </a:lnTo>
                <a:lnTo>
                  <a:pt x="1071" y="2407"/>
                </a:lnTo>
                <a:lnTo>
                  <a:pt x="1089" y="2382"/>
                </a:lnTo>
                <a:lnTo>
                  <a:pt x="1110" y="2362"/>
                </a:lnTo>
                <a:lnTo>
                  <a:pt x="1133" y="2345"/>
                </a:lnTo>
                <a:lnTo>
                  <a:pt x="1161" y="2332"/>
                </a:lnTo>
                <a:lnTo>
                  <a:pt x="1189" y="2325"/>
                </a:lnTo>
                <a:lnTo>
                  <a:pt x="1221" y="2322"/>
                </a:lnTo>
                <a:close/>
                <a:moveTo>
                  <a:pt x="2604" y="628"/>
                </a:moveTo>
                <a:lnTo>
                  <a:pt x="3273" y="628"/>
                </a:lnTo>
                <a:lnTo>
                  <a:pt x="3273" y="812"/>
                </a:lnTo>
                <a:lnTo>
                  <a:pt x="2752" y="812"/>
                </a:lnTo>
                <a:lnTo>
                  <a:pt x="2434" y="2249"/>
                </a:lnTo>
                <a:lnTo>
                  <a:pt x="876" y="2249"/>
                </a:lnTo>
                <a:lnTo>
                  <a:pt x="589" y="961"/>
                </a:lnTo>
                <a:lnTo>
                  <a:pt x="2343" y="961"/>
                </a:lnTo>
                <a:lnTo>
                  <a:pt x="2295" y="1146"/>
                </a:lnTo>
                <a:lnTo>
                  <a:pt x="819" y="1146"/>
                </a:lnTo>
                <a:lnTo>
                  <a:pt x="1023" y="2064"/>
                </a:lnTo>
                <a:lnTo>
                  <a:pt x="2287" y="2064"/>
                </a:lnTo>
                <a:lnTo>
                  <a:pt x="2604" y="628"/>
                </a:lnTo>
                <a:close/>
                <a:moveTo>
                  <a:pt x="707" y="158"/>
                </a:moveTo>
                <a:lnTo>
                  <a:pt x="696" y="160"/>
                </a:lnTo>
                <a:lnTo>
                  <a:pt x="688" y="165"/>
                </a:lnTo>
                <a:lnTo>
                  <a:pt x="682" y="173"/>
                </a:lnTo>
                <a:lnTo>
                  <a:pt x="680" y="183"/>
                </a:lnTo>
                <a:lnTo>
                  <a:pt x="682" y="193"/>
                </a:lnTo>
                <a:lnTo>
                  <a:pt x="688" y="202"/>
                </a:lnTo>
                <a:lnTo>
                  <a:pt x="696" y="207"/>
                </a:lnTo>
                <a:lnTo>
                  <a:pt x="707" y="210"/>
                </a:lnTo>
                <a:lnTo>
                  <a:pt x="1167" y="210"/>
                </a:lnTo>
                <a:lnTo>
                  <a:pt x="1177" y="207"/>
                </a:lnTo>
                <a:lnTo>
                  <a:pt x="1185" y="202"/>
                </a:lnTo>
                <a:lnTo>
                  <a:pt x="1191" y="193"/>
                </a:lnTo>
                <a:lnTo>
                  <a:pt x="1193" y="183"/>
                </a:lnTo>
                <a:lnTo>
                  <a:pt x="1191" y="173"/>
                </a:lnTo>
                <a:lnTo>
                  <a:pt x="1185" y="165"/>
                </a:lnTo>
                <a:lnTo>
                  <a:pt x="1177" y="160"/>
                </a:lnTo>
                <a:lnTo>
                  <a:pt x="1167" y="158"/>
                </a:lnTo>
                <a:lnTo>
                  <a:pt x="707" y="158"/>
                </a:lnTo>
                <a:close/>
                <a:moveTo>
                  <a:pt x="218" y="0"/>
                </a:moveTo>
                <a:lnTo>
                  <a:pt x="1657" y="0"/>
                </a:lnTo>
                <a:lnTo>
                  <a:pt x="1691" y="3"/>
                </a:lnTo>
                <a:lnTo>
                  <a:pt x="1725" y="11"/>
                </a:lnTo>
                <a:lnTo>
                  <a:pt x="1756" y="25"/>
                </a:lnTo>
                <a:lnTo>
                  <a:pt x="1785" y="42"/>
                </a:lnTo>
                <a:lnTo>
                  <a:pt x="1810" y="64"/>
                </a:lnTo>
                <a:lnTo>
                  <a:pt x="1831" y="90"/>
                </a:lnTo>
                <a:lnTo>
                  <a:pt x="1850" y="118"/>
                </a:lnTo>
                <a:lnTo>
                  <a:pt x="1863" y="150"/>
                </a:lnTo>
                <a:lnTo>
                  <a:pt x="1871" y="183"/>
                </a:lnTo>
                <a:lnTo>
                  <a:pt x="1874" y="219"/>
                </a:lnTo>
                <a:lnTo>
                  <a:pt x="1874" y="820"/>
                </a:lnTo>
                <a:lnTo>
                  <a:pt x="1723" y="820"/>
                </a:lnTo>
                <a:lnTo>
                  <a:pt x="1723" y="346"/>
                </a:lnTo>
                <a:lnTo>
                  <a:pt x="151" y="346"/>
                </a:lnTo>
                <a:lnTo>
                  <a:pt x="151" y="2823"/>
                </a:lnTo>
                <a:lnTo>
                  <a:pt x="1723" y="2823"/>
                </a:lnTo>
                <a:lnTo>
                  <a:pt x="1723" y="2382"/>
                </a:lnTo>
                <a:lnTo>
                  <a:pt x="1874" y="2382"/>
                </a:lnTo>
                <a:lnTo>
                  <a:pt x="1874" y="3009"/>
                </a:lnTo>
                <a:lnTo>
                  <a:pt x="1871" y="3043"/>
                </a:lnTo>
                <a:lnTo>
                  <a:pt x="1863" y="3077"/>
                </a:lnTo>
                <a:lnTo>
                  <a:pt x="1850" y="3108"/>
                </a:lnTo>
                <a:lnTo>
                  <a:pt x="1831" y="3137"/>
                </a:lnTo>
                <a:lnTo>
                  <a:pt x="1810" y="3162"/>
                </a:lnTo>
                <a:lnTo>
                  <a:pt x="1785" y="3184"/>
                </a:lnTo>
                <a:lnTo>
                  <a:pt x="1756" y="3202"/>
                </a:lnTo>
                <a:lnTo>
                  <a:pt x="1725" y="3215"/>
                </a:lnTo>
                <a:lnTo>
                  <a:pt x="1691" y="3223"/>
                </a:lnTo>
                <a:lnTo>
                  <a:pt x="1657" y="3226"/>
                </a:lnTo>
                <a:lnTo>
                  <a:pt x="218" y="3226"/>
                </a:lnTo>
                <a:lnTo>
                  <a:pt x="183" y="3223"/>
                </a:lnTo>
                <a:lnTo>
                  <a:pt x="149" y="3215"/>
                </a:lnTo>
                <a:lnTo>
                  <a:pt x="118" y="3202"/>
                </a:lnTo>
                <a:lnTo>
                  <a:pt x="89" y="3184"/>
                </a:lnTo>
                <a:lnTo>
                  <a:pt x="64" y="3162"/>
                </a:lnTo>
                <a:lnTo>
                  <a:pt x="42" y="3137"/>
                </a:lnTo>
                <a:lnTo>
                  <a:pt x="24" y="3108"/>
                </a:lnTo>
                <a:lnTo>
                  <a:pt x="11" y="3077"/>
                </a:lnTo>
                <a:lnTo>
                  <a:pt x="3" y="3043"/>
                </a:lnTo>
                <a:lnTo>
                  <a:pt x="0" y="3009"/>
                </a:lnTo>
                <a:lnTo>
                  <a:pt x="0" y="219"/>
                </a:lnTo>
                <a:lnTo>
                  <a:pt x="3" y="183"/>
                </a:lnTo>
                <a:lnTo>
                  <a:pt x="11" y="150"/>
                </a:lnTo>
                <a:lnTo>
                  <a:pt x="24" y="118"/>
                </a:lnTo>
                <a:lnTo>
                  <a:pt x="42" y="90"/>
                </a:lnTo>
                <a:lnTo>
                  <a:pt x="64" y="64"/>
                </a:lnTo>
                <a:lnTo>
                  <a:pt x="89" y="42"/>
                </a:lnTo>
                <a:lnTo>
                  <a:pt x="118" y="25"/>
                </a:lnTo>
                <a:lnTo>
                  <a:pt x="149" y="11"/>
                </a:lnTo>
                <a:lnTo>
                  <a:pt x="183" y="3"/>
                </a:lnTo>
                <a:lnTo>
                  <a:pt x="2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3404592" y="2173486"/>
            <a:ext cx="634604" cy="796529"/>
          </a:xfrm>
          <a:custGeom>
            <a:avLst/>
            <a:gdLst>
              <a:gd name="T0" fmla="*/ 111 w 2668"/>
              <a:gd name="T1" fmla="*/ 2901 h 3346"/>
              <a:gd name="T2" fmla="*/ 255 w 2668"/>
              <a:gd name="T3" fmla="*/ 2958 h 3346"/>
              <a:gd name="T4" fmla="*/ 369 w 2668"/>
              <a:gd name="T5" fmla="*/ 3057 h 3346"/>
              <a:gd name="T6" fmla="*/ 444 w 2668"/>
              <a:gd name="T7" fmla="*/ 3188 h 3346"/>
              <a:gd name="T8" fmla="*/ 471 w 2668"/>
              <a:gd name="T9" fmla="*/ 3346 h 3346"/>
              <a:gd name="T10" fmla="*/ 0 w 2668"/>
              <a:gd name="T11" fmla="*/ 2281 h 3346"/>
              <a:gd name="T12" fmla="*/ 254 w 2668"/>
              <a:gd name="T13" fmla="*/ 2309 h 3346"/>
              <a:gd name="T14" fmla="*/ 485 w 2668"/>
              <a:gd name="T15" fmla="*/ 2389 h 3346"/>
              <a:gd name="T16" fmla="*/ 690 w 2668"/>
              <a:gd name="T17" fmla="*/ 2513 h 3346"/>
              <a:gd name="T18" fmla="*/ 859 w 2668"/>
              <a:gd name="T19" fmla="*/ 2677 h 3346"/>
              <a:gd name="T20" fmla="*/ 988 w 2668"/>
              <a:gd name="T21" fmla="*/ 2875 h 3346"/>
              <a:gd name="T22" fmla="*/ 1070 w 2668"/>
              <a:gd name="T23" fmla="*/ 3100 h 3346"/>
              <a:gd name="T24" fmla="*/ 1099 w 2668"/>
              <a:gd name="T25" fmla="*/ 3346 h 3346"/>
              <a:gd name="T26" fmla="*/ 772 w 2668"/>
              <a:gd name="T27" fmla="*/ 3207 h 3346"/>
              <a:gd name="T28" fmla="*/ 710 w 2668"/>
              <a:gd name="T29" fmla="*/ 3016 h 3346"/>
              <a:gd name="T30" fmla="*/ 602 w 2668"/>
              <a:gd name="T31" fmla="*/ 2853 h 3346"/>
              <a:gd name="T32" fmla="*/ 455 w 2668"/>
              <a:gd name="T33" fmla="*/ 2722 h 3346"/>
              <a:gd name="T34" fmla="*/ 277 w 2668"/>
              <a:gd name="T35" fmla="*/ 2633 h 3346"/>
              <a:gd name="T36" fmla="*/ 72 w 2668"/>
              <a:gd name="T37" fmla="*/ 2589 h 3346"/>
              <a:gd name="T38" fmla="*/ 0 w 2668"/>
              <a:gd name="T39" fmla="*/ 1673 h 3346"/>
              <a:gd name="T40" fmla="*/ 323 w 2668"/>
              <a:gd name="T41" fmla="*/ 1702 h 3346"/>
              <a:gd name="T42" fmla="*/ 625 w 2668"/>
              <a:gd name="T43" fmla="*/ 1785 h 3346"/>
              <a:gd name="T44" fmla="*/ 902 w 2668"/>
              <a:gd name="T45" fmla="*/ 1917 h 3346"/>
              <a:gd name="T46" fmla="*/ 1148 w 2668"/>
              <a:gd name="T47" fmla="*/ 2094 h 3346"/>
              <a:gd name="T48" fmla="*/ 1357 w 2668"/>
              <a:gd name="T49" fmla="*/ 2309 h 3346"/>
              <a:gd name="T50" fmla="*/ 1524 w 2668"/>
              <a:gd name="T51" fmla="*/ 2557 h 3346"/>
              <a:gd name="T52" fmla="*/ 1645 w 2668"/>
              <a:gd name="T53" fmla="*/ 2835 h 3346"/>
              <a:gd name="T54" fmla="*/ 1713 w 2668"/>
              <a:gd name="T55" fmla="*/ 3135 h 3346"/>
              <a:gd name="T56" fmla="*/ 1412 w 2668"/>
              <a:gd name="T57" fmla="*/ 3346 h 3346"/>
              <a:gd name="T58" fmla="*/ 1381 w 2668"/>
              <a:gd name="T59" fmla="*/ 3057 h 3346"/>
              <a:gd name="T60" fmla="*/ 1293 w 2668"/>
              <a:gd name="T61" fmla="*/ 2790 h 3346"/>
              <a:gd name="T62" fmla="*/ 1152 w 2668"/>
              <a:gd name="T63" fmla="*/ 2550 h 3346"/>
              <a:gd name="T64" fmla="*/ 966 w 2668"/>
              <a:gd name="T65" fmla="*/ 2345 h 3346"/>
              <a:gd name="T66" fmla="*/ 742 w 2668"/>
              <a:gd name="T67" fmla="*/ 2179 h 3346"/>
              <a:gd name="T68" fmla="*/ 484 w 2668"/>
              <a:gd name="T69" fmla="*/ 2058 h 3346"/>
              <a:gd name="T70" fmla="*/ 201 w 2668"/>
              <a:gd name="T71" fmla="*/ 1990 h 3346"/>
              <a:gd name="T72" fmla="*/ 0 w 2668"/>
              <a:gd name="T73" fmla="*/ 1673 h 3346"/>
              <a:gd name="T74" fmla="*/ 2399 w 2668"/>
              <a:gd name="T75" fmla="*/ 4 h 3346"/>
              <a:gd name="T76" fmla="*/ 2524 w 2668"/>
              <a:gd name="T77" fmla="*/ 50 h 3346"/>
              <a:gd name="T78" fmla="*/ 2617 w 2668"/>
              <a:gd name="T79" fmla="*/ 139 h 3346"/>
              <a:gd name="T80" fmla="*/ 2665 w 2668"/>
              <a:gd name="T81" fmla="*/ 261 h 3346"/>
              <a:gd name="T82" fmla="*/ 2665 w 2668"/>
              <a:gd name="T83" fmla="*/ 2933 h 3346"/>
              <a:gd name="T84" fmla="*/ 2617 w 2668"/>
              <a:gd name="T85" fmla="*/ 3054 h 3346"/>
              <a:gd name="T86" fmla="*/ 2524 w 2668"/>
              <a:gd name="T87" fmla="*/ 3143 h 3346"/>
              <a:gd name="T88" fmla="*/ 2399 w 2668"/>
              <a:gd name="T89" fmla="*/ 3190 h 3346"/>
              <a:gd name="T90" fmla="*/ 2015 w 2668"/>
              <a:gd name="T91" fmla="*/ 3102 h 3346"/>
              <a:gd name="T92" fmla="*/ 1967 w 2668"/>
              <a:gd name="T93" fmla="*/ 2834 h 3346"/>
              <a:gd name="T94" fmla="*/ 1883 w 2668"/>
              <a:gd name="T95" fmla="*/ 2585 h 3346"/>
              <a:gd name="T96" fmla="*/ 785 w 2668"/>
              <a:gd name="T97" fmla="*/ 609 h 3346"/>
              <a:gd name="T98" fmla="*/ 633 w 2668"/>
              <a:gd name="T99" fmla="*/ 1475 h 3346"/>
              <a:gd name="T100" fmla="*/ 471 w 2668"/>
              <a:gd name="T101" fmla="*/ 306 h 3346"/>
              <a:gd name="T102" fmla="*/ 500 w 2668"/>
              <a:gd name="T103" fmla="*/ 178 h 3346"/>
              <a:gd name="T104" fmla="*/ 579 w 2668"/>
              <a:gd name="T105" fmla="*/ 76 h 3346"/>
              <a:gd name="T106" fmla="*/ 694 w 2668"/>
              <a:gd name="T107" fmla="*/ 14 h 3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68" h="3346">
                <a:moveTo>
                  <a:pt x="0" y="2888"/>
                </a:moveTo>
                <a:lnTo>
                  <a:pt x="56" y="2892"/>
                </a:lnTo>
                <a:lnTo>
                  <a:pt x="111" y="2901"/>
                </a:lnTo>
                <a:lnTo>
                  <a:pt x="161" y="2915"/>
                </a:lnTo>
                <a:lnTo>
                  <a:pt x="210" y="2934"/>
                </a:lnTo>
                <a:lnTo>
                  <a:pt x="255" y="2958"/>
                </a:lnTo>
                <a:lnTo>
                  <a:pt x="297" y="2987"/>
                </a:lnTo>
                <a:lnTo>
                  <a:pt x="335" y="3020"/>
                </a:lnTo>
                <a:lnTo>
                  <a:pt x="369" y="3057"/>
                </a:lnTo>
                <a:lnTo>
                  <a:pt x="398" y="3097"/>
                </a:lnTo>
                <a:lnTo>
                  <a:pt x="423" y="3141"/>
                </a:lnTo>
                <a:lnTo>
                  <a:pt x="444" y="3188"/>
                </a:lnTo>
                <a:lnTo>
                  <a:pt x="458" y="3239"/>
                </a:lnTo>
                <a:lnTo>
                  <a:pt x="467" y="3291"/>
                </a:lnTo>
                <a:lnTo>
                  <a:pt x="471" y="3346"/>
                </a:lnTo>
                <a:lnTo>
                  <a:pt x="0" y="3346"/>
                </a:lnTo>
                <a:lnTo>
                  <a:pt x="0" y="2888"/>
                </a:lnTo>
                <a:close/>
                <a:moveTo>
                  <a:pt x="0" y="2281"/>
                </a:moveTo>
                <a:lnTo>
                  <a:pt x="87" y="2285"/>
                </a:lnTo>
                <a:lnTo>
                  <a:pt x="172" y="2293"/>
                </a:lnTo>
                <a:lnTo>
                  <a:pt x="254" y="2309"/>
                </a:lnTo>
                <a:lnTo>
                  <a:pt x="334" y="2329"/>
                </a:lnTo>
                <a:lnTo>
                  <a:pt x="411" y="2357"/>
                </a:lnTo>
                <a:lnTo>
                  <a:pt x="485" y="2389"/>
                </a:lnTo>
                <a:lnTo>
                  <a:pt x="557" y="2425"/>
                </a:lnTo>
                <a:lnTo>
                  <a:pt x="625" y="2467"/>
                </a:lnTo>
                <a:lnTo>
                  <a:pt x="690" y="2513"/>
                </a:lnTo>
                <a:lnTo>
                  <a:pt x="750" y="2564"/>
                </a:lnTo>
                <a:lnTo>
                  <a:pt x="807" y="2618"/>
                </a:lnTo>
                <a:lnTo>
                  <a:pt x="859" y="2677"/>
                </a:lnTo>
                <a:lnTo>
                  <a:pt x="907" y="2740"/>
                </a:lnTo>
                <a:lnTo>
                  <a:pt x="949" y="2805"/>
                </a:lnTo>
                <a:lnTo>
                  <a:pt x="988" y="2875"/>
                </a:lnTo>
                <a:lnTo>
                  <a:pt x="1021" y="2948"/>
                </a:lnTo>
                <a:lnTo>
                  <a:pt x="1048" y="3022"/>
                </a:lnTo>
                <a:lnTo>
                  <a:pt x="1070" y="3100"/>
                </a:lnTo>
                <a:lnTo>
                  <a:pt x="1086" y="3179"/>
                </a:lnTo>
                <a:lnTo>
                  <a:pt x="1095" y="3262"/>
                </a:lnTo>
                <a:lnTo>
                  <a:pt x="1099" y="3346"/>
                </a:lnTo>
                <a:lnTo>
                  <a:pt x="785" y="3346"/>
                </a:lnTo>
                <a:lnTo>
                  <a:pt x="781" y="3276"/>
                </a:lnTo>
                <a:lnTo>
                  <a:pt x="772" y="3207"/>
                </a:lnTo>
                <a:lnTo>
                  <a:pt x="756" y="3141"/>
                </a:lnTo>
                <a:lnTo>
                  <a:pt x="736" y="3078"/>
                </a:lnTo>
                <a:lnTo>
                  <a:pt x="710" y="3016"/>
                </a:lnTo>
                <a:lnTo>
                  <a:pt x="678" y="2958"/>
                </a:lnTo>
                <a:lnTo>
                  <a:pt x="642" y="2904"/>
                </a:lnTo>
                <a:lnTo>
                  <a:pt x="602" y="2853"/>
                </a:lnTo>
                <a:lnTo>
                  <a:pt x="557" y="2805"/>
                </a:lnTo>
                <a:lnTo>
                  <a:pt x="508" y="2762"/>
                </a:lnTo>
                <a:lnTo>
                  <a:pt x="455" y="2722"/>
                </a:lnTo>
                <a:lnTo>
                  <a:pt x="398" y="2687"/>
                </a:lnTo>
                <a:lnTo>
                  <a:pt x="339" y="2658"/>
                </a:lnTo>
                <a:lnTo>
                  <a:pt x="277" y="2633"/>
                </a:lnTo>
                <a:lnTo>
                  <a:pt x="211" y="2612"/>
                </a:lnTo>
                <a:lnTo>
                  <a:pt x="142" y="2597"/>
                </a:lnTo>
                <a:lnTo>
                  <a:pt x="72" y="2589"/>
                </a:lnTo>
                <a:lnTo>
                  <a:pt x="0" y="2585"/>
                </a:lnTo>
                <a:lnTo>
                  <a:pt x="0" y="2281"/>
                </a:lnTo>
                <a:close/>
                <a:moveTo>
                  <a:pt x="0" y="1673"/>
                </a:moveTo>
                <a:lnTo>
                  <a:pt x="109" y="1676"/>
                </a:lnTo>
                <a:lnTo>
                  <a:pt x="218" y="1686"/>
                </a:lnTo>
                <a:lnTo>
                  <a:pt x="323" y="1702"/>
                </a:lnTo>
                <a:lnTo>
                  <a:pt x="427" y="1725"/>
                </a:lnTo>
                <a:lnTo>
                  <a:pt x="527" y="1752"/>
                </a:lnTo>
                <a:lnTo>
                  <a:pt x="625" y="1785"/>
                </a:lnTo>
                <a:lnTo>
                  <a:pt x="720" y="1824"/>
                </a:lnTo>
                <a:lnTo>
                  <a:pt x="813" y="1868"/>
                </a:lnTo>
                <a:lnTo>
                  <a:pt x="902" y="1917"/>
                </a:lnTo>
                <a:lnTo>
                  <a:pt x="988" y="1972"/>
                </a:lnTo>
                <a:lnTo>
                  <a:pt x="1070" y="2031"/>
                </a:lnTo>
                <a:lnTo>
                  <a:pt x="1148" y="2094"/>
                </a:lnTo>
                <a:lnTo>
                  <a:pt x="1222" y="2161"/>
                </a:lnTo>
                <a:lnTo>
                  <a:pt x="1292" y="2233"/>
                </a:lnTo>
                <a:lnTo>
                  <a:pt x="1357" y="2309"/>
                </a:lnTo>
                <a:lnTo>
                  <a:pt x="1418" y="2389"/>
                </a:lnTo>
                <a:lnTo>
                  <a:pt x="1473" y="2471"/>
                </a:lnTo>
                <a:lnTo>
                  <a:pt x="1524" y="2557"/>
                </a:lnTo>
                <a:lnTo>
                  <a:pt x="1571" y="2647"/>
                </a:lnTo>
                <a:lnTo>
                  <a:pt x="1610" y="2740"/>
                </a:lnTo>
                <a:lnTo>
                  <a:pt x="1645" y="2835"/>
                </a:lnTo>
                <a:lnTo>
                  <a:pt x="1673" y="2932"/>
                </a:lnTo>
                <a:lnTo>
                  <a:pt x="1696" y="3033"/>
                </a:lnTo>
                <a:lnTo>
                  <a:pt x="1713" y="3135"/>
                </a:lnTo>
                <a:lnTo>
                  <a:pt x="1723" y="3240"/>
                </a:lnTo>
                <a:lnTo>
                  <a:pt x="1726" y="3346"/>
                </a:lnTo>
                <a:lnTo>
                  <a:pt x="1412" y="3346"/>
                </a:lnTo>
                <a:lnTo>
                  <a:pt x="1408" y="3247"/>
                </a:lnTo>
                <a:lnTo>
                  <a:pt x="1398" y="3151"/>
                </a:lnTo>
                <a:lnTo>
                  <a:pt x="1381" y="3057"/>
                </a:lnTo>
                <a:lnTo>
                  <a:pt x="1357" y="2965"/>
                </a:lnTo>
                <a:lnTo>
                  <a:pt x="1328" y="2875"/>
                </a:lnTo>
                <a:lnTo>
                  <a:pt x="1293" y="2790"/>
                </a:lnTo>
                <a:lnTo>
                  <a:pt x="1251" y="2707"/>
                </a:lnTo>
                <a:lnTo>
                  <a:pt x="1204" y="2626"/>
                </a:lnTo>
                <a:lnTo>
                  <a:pt x="1152" y="2550"/>
                </a:lnTo>
                <a:lnTo>
                  <a:pt x="1095" y="2477"/>
                </a:lnTo>
                <a:lnTo>
                  <a:pt x="1033" y="2408"/>
                </a:lnTo>
                <a:lnTo>
                  <a:pt x="966" y="2345"/>
                </a:lnTo>
                <a:lnTo>
                  <a:pt x="895" y="2285"/>
                </a:lnTo>
                <a:lnTo>
                  <a:pt x="821" y="2229"/>
                </a:lnTo>
                <a:lnTo>
                  <a:pt x="742" y="2179"/>
                </a:lnTo>
                <a:lnTo>
                  <a:pt x="659" y="2133"/>
                </a:lnTo>
                <a:lnTo>
                  <a:pt x="573" y="2093"/>
                </a:lnTo>
                <a:lnTo>
                  <a:pt x="484" y="2058"/>
                </a:lnTo>
                <a:lnTo>
                  <a:pt x="393" y="2030"/>
                </a:lnTo>
                <a:lnTo>
                  <a:pt x="298" y="2007"/>
                </a:lnTo>
                <a:lnTo>
                  <a:pt x="201" y="1990"/>
                </a:lnTo>
                <a:lnTo>
                  <a:pt x="101" y="1981"/>
                </a:lnTo>
                <a:lnTo>
                  <a:pt x="0" y="1976"/>
                </a:lnTo>
                <a:lnTo>
                  <a:pt x="0" y="1673"/>
                </a:lnTo>
                <a:close/>
                <a:moveTo>
                  <a:pt x="785" y="0"/>
                </a:moveTo>
                <a:lnTo>
                  <a:pt x="2353" y="0"/>
                </a:lnTo>
                <a:lnTo>
                  <a:pt x="2399" y="4"/>
                </a:lnTo>
                <a:lnTo>
                  <a:pt x="2443" y="14"/>
                </a:lnTo>
                <a:lnTo>
                  <a:pt x="2485" y="29"/>
                </a:lnTo>
                <a:lnTo>
                  <a:pt x="2524" y="50"/>
                </a:lnTo>
                <a:lnTo>
                  <a:pt x="2560" y="76"/>
                </a:lnTo>
                <a:lnTo>
                  <a:pt x="2590" y="106"/>
                </a:lnTo>
                <a:lnTo>
                  <a:pt x="2617" y="139"/>
                </a:lnTo>
                <a:lnTo>
                  <a:pt x="2639" y="178"/>
                </a:lnTo>
                <a:lnTo>
                  <a:pt x="2655" y="217"/>
                </a:lnTo>
                <a:lnTo>
                  <a:pt x="2665" y="261"/>
                </a:lnTo>
                <a:lnTo>
                  <a:pt x="2668" y="306"/>
                </a:lnTo>
                <a:lnTo>
                  <a:pt x="2668" y="2888"/>
                </a:lnTo>
                <a:lnTo>
                  <a:pt x="2665" y="2933"/>
                </a:lnTo>
                <a:lnTo>
                  <a:pt x="2655" y="2976"/>
                </a:lnTo>
                <a:lnTo>
                  <a:pt x="2639" y="3016"/>
                </a:lnTo>
                <a:lnTo>
                  <a:pt x="2617" y="3054"/>
                </a:lnTo>
                <a:lnTo>
                  <a:pt x="2590" y="3088"/>
                </a:lnTo>
                <a:lnTo>
                  <a:pt x="2560" y="3118"/>
                </a:lnTo>
                <a:lnTo>
                  <a:pt x="2524" y="3143"/>
                </a:lnTo>
                <a:lnTo>
                  <a:pt x="2485" y="3165"/>
                </a:lnTo>
                <a:lnTo>
                  <a:pt x="2443" y="3181"/>
                </a:lnTo>
                <a:lnTo>
                  <a:pt x="2399" y="3190"/>
                </a:lnTo>
                <a:lnTo>
                  <a:pt x="2353" y="3194"/>
                </a:lnTo>
                <a:lnTo>
                  <a:pt x="2024" y="3194"/>
                </a:lnTo>
                <a:lnTo>
                  <a:pt x="2015" y="3102"/>
                </a:lnTo>
                <a:lnTo>
                  <a:pt x="2003" y="3011"/>
                </a:lnTo>
                <a:lnTo>
                  <a:pt x="1986" y="2921"/>
                </a:lnTo>
                <a:lnTo>
                  <a:pt x="1967" y="2834"/>
                </a:lnTo>
                <a:lnTo>
                  <a:pt x="1942" y="2748"/>
                </a:lnTo>
                <a:lnTo>
                  <a:pt x="1915" y="2665"/>
                </a:lnTo>
                <a:lnTo>
                  <a:pt x="1883" y="2585"/>
                </a:lnTo>
                <a:lnTo>
                  <a:pt x="2353" y="2585"/>
                </a:lnTo>
                <a:lnTo>
                  <a:pt x="2353" y="609"/>
                </a:lnTo>
                <a:lnTo>
                  <a:pt x="785" y="609"/>
                </a:lnTo>
                <a:lnTo>
                  <a:pt x="785" y="1521"/>
                </a:lnTo>
                <a:lnTo>
                  <a:pt x="711" y="1498"/>
                </a:lnTo>
                <a:lnTo>
                  <a:pt x="633" y="1475"/>
                </a:lnTo>
                <a:lnTo>
                  <a:pt x="553" y="1452"/>
                </a:lnTo>
                <a:lnTo>
                  <a:pt x="471" y="1430"/>
                </a:lnTo>
                <a:lnTo>
                  <a:pt x="471" y="306"/>
                </a:lnTo>
                <a:lnTo>
                  <a:pt x="474" y="261"/>
                </a:lnTo>
                <a:lnTo>
                  <a:pt x="484" y="217"/>
                </a:lnTo>
                <a:lnTo>
                  <a:pt x="500" y="178"/>
                </a:lnTo>
                <a:lnTo>
                  <a:pt x="522" y="139"/>
                </a:lnTo>
                <a:lnTo>
                  <a:pt x="548" y="106"/>
                </a:lnTo>
                <a:lnTo>
                  <a:pt x="579" y="76"/>
                </a:lnTo>
                <a:lnTo>
                  <a:pt x="614" y="50"/>
                </a:lnTo>
                <a:lnTo>
                  <a:pt x="653" y="29"/>
                </a:lnTo>
                <a:lnTo>
                  <a:pt x="694" y="14"/>
                </a:lnTo>
                <a:lnTo>
                  <a:pt x="738" y="4"/>
                </a:lnTo>
                <a:lnTo>
                  <a:pt x="7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grpSp>
        <p:nvGrpSpPr>
          <p:cNvPr id="26" name="Group 14"/>
          <p:cNvGrpSpPr>
            <a:grpSpLocks noChangeAspect="1"/>
          </p:cNvGrpSpPr>
          <p:nvPr/>
        </p:nvGrpSpPr>
        <p:grpSpPr bwMode="auto">
          <a:xfrm>
            <a:off x="4940796" y="2160588"/>
            <a:ext cx="962621" cy="822325"/>
            <a:chOff x="-141" y="227"/>
            <a:chExt cx="693" cy="592"/>
          </a:xfrm>
          <a:solidFill>
            <a:schemeClr val="bg1"/>
          </a:solidFill>
        </p:grpSpPr>
        <p:sp>
          <p:nvSpPr>
            <p:cNvPr id="29" name="Freeform 16"/>
            <p:cNvSpPr/>
            <p:nvPr/>
          </p:nvSpPr>
          <p:spPr bwMode="auto">
            <a:xfrm>
              <a:off x="-141" y="523"/>
              <a:ext cx="69" cy="76"/>
            </a:xfrm>
            <a:custGeom>
              <a:avLst/>
              <a:gdLst>
                <a:gd name="T0" fmla="*/ 5 w 347"/>
                <a:gd name="T1" fmla="*/ 0 h 377"/>
                <a:gd name="T2" fmla="*/ 8 w 347"/>
                <a:gd name="T3" fmla="*/ 0 h 377"/>
                <a:gd name="T4" fmla="*/ 18 w 347"/>
                <a:gd name="T5" fmla="*/ 1 h 377"/>
                <a:gd name="T6" fmla="*/ 34 w 347"/>
                <a:gd name="T7" fmla="*/ 4 h 377"/>
                <a:gd name="T8" fmla="*/ 54 w 347"/>
                <a:gd name="T9" fmla="*/ 7 h 377"/>
                <a:gd name="T10" fmla="*/ 78 w 347"/>
                <a:gd name="T11" fmla="*/ 12 h 377"/>
                <a:gd name="T12" fmla="*/ 105 w 347"/>
                <a:gd name="T13" fmla="*/ 21 h 377"/>
                <a:gd name="T14" fmla="*/ 135 w 347"/>
                <a:gd name="T15" fmla="*/ 31 h 377"/>
                <a:gd name="T16" fmla="*/ 166 w 347"/>
                <a:gd name="T17" fmla="*/ 47 h 377"/>
                <a:gd name="T18" fmla="*/ 199 w 347"/>
                <a:gd name="T19" fmla="*/ 66 h 377"/>
                <a:gd name="T20" fmla="*/ 230 w 347"/>
                <a:gd name="T21" fmla="*/ 91 h 377"/>
                <a:gd name="T22" fmla="*/ 262 w 347"/>
                <a:gd name="T23" fmla="*/ 121 h 377"/>
                <a:gd name="T24" fmla="*/ 290 w 347"/>
                <a:gd name="T25" fmla="*/ 152 h 377"/>
                <a:gd name="T26" fmla="*/ 311 w 347"/>
                <a:gd name="T27" fmla="*/ 185 h 377"/>
                <a:gd name="T28" fmla="*/ 326 w 347"/>
                <a:gd name="T29" fmla="*/ 218 h 377"/>
                <a:gd name="T30" fmla="*/ 337 w 347"/>
                <a:gd name="T31" fmla="*/ 249 h 377"/>
                <a:gd name="T32" fmla="*/ 343 w 347"/>
                <a:gd name="T33" fmla="*/ 279 h 377"/>
                <a:gd name="T34" fmla="*/ 346 w 347"/>
                <a:gd name="T35" fmla="*/ 306 h 377"/>
                <a:gd name="T36" fmla="*/ 347 w 347"/>
                <a:gd name="T37" fmla="*/ 329 h 377"/>
                <a:gd name="T38" fmla="*/ 346 w 347"/>
                <a:gd name="T39" fmla="*/ 348 h 377"/>
                <a:gd name="T40" fmla="*/ 344 w 347"/>
                <a:gd name="T41" fmla="*/ 363 h 377"/>
                <a:gd name="T42" fmla="*/ 343 w 347"/>
                <a:gd name="T43" fmla="*/ 373 h 377"/>
                <a:gd name="T44" fmla="*/ 342 w 347"/>
                <a:gd name="T45" fmla="*/ 376 h 377"/>
                <a:gd name="T46" fmla="*/ 339 w 347"/>
                <a:gd name="T47" fmla="*/ 376 h 377"/>
                <a:gd name="T48" fmla="*/ 330 w 347"/>
                <a:gd name="T49" fmla="*/ 376 h 377"/>
                <a:gd name="T50" fmla="*/ 317 w 347"/>
                <a:gd name="T51" fmla="*/ 377 h 377"/>
                <a:gd name="T52" fmla="*/ 300 w 347"/>
                <a:gd name="T53" fmla="*/ 376 h 377"/>
                <a:gd name="T54" fmla="*/ 277 w 347"/>
                <a:gd name="T55" fmla="*/ 374 h 377"/>
                <a:gd name="T56" fmla="*/ 253 w 347"/>
                <a:gd name="T57" fmla="*/ 369 h 377"/>
                <a:gd name="T58" fmla="*/ 226 w 347"/>
                <a:gd name="T59" fmla="*/ 363 h 377"/>
                <a:gd name="T60" fmla="*/ 198 w 347"/>
                <a:gd name="T61" fmla="*/ 355 h 377"/>
                <a:gd name="T62" fmla="*/ 169 w 347"/>
                <a:gd name="T63" fmla="*/ 342 h 377"/>
                <a:gd name="T64" fmla="*/ 138 w 347"/>
                <a:gd name="T65" fmla="*/ 325 h 377"/>
                <a:gd name="T66" fmla="*/ 109 w 347"/>
                <a:gd name="T67" fmla="*/ 303 h 377"/>
                <a:gd name="T68" fmla="*/ 81 w 347"/>
                <a:gd name="T69" fmla="*/ 277 h 377"/>
                <a:gd name="T70" fmla="*/ 56 w 347"/>
                <a:gd name="T71" fmla="*/ 247 h 377"/>
                <a:gd name="T72" fmla="*/ 36 w 347"/>
                <a:gd name="T73" fmla="*/ 216 h 377"/>
                <a:gd name="T74" fmla="*/ 22 w 347"/>
                <a:gd name="T75" fmla="*/ 185 h 377"/>
                <a:gd name="T76" fmla="*/ 12 w 347"/>
                <a:gd name="T77" fmla="*/ 155 h 377"/>
                <a:gd name="T78" fmla="*/ 5 w 347"/>
                <a:gd name="T79" fmla="*/ 124 h 377"/>
                <a:gd name="T80" fmla="*/ 1 w 347"/>
                <a:gd name="T81" fmla="*/ 95 h 377"/>
                <a:gd name="T82" fmla="*/ 0 w 347"/>
                <a:gd name="T83" fmla="*/ 69 h 377"/>
                <a:gd name="T84" fmla="*/ 0 w 347"/>
                <a:gd name="T85" fmla="*/ 67 h 377"/>
                <a:gd name="T86" fmla="*/ 0 w 347"/>
                <a:gd name="T87" fmla="*/ 46 h 377"/>
                <a:gd name="T88" fmla="*/ 1 w 347"/>
                <a:gd name="T89" fmla="*/ 27 h 377"/>
                <a:gd name="T90" fmla="*/ 3 w 347"/>
                <a:gd name="T91" fmla="*/ 13 h 377"/>
                <a:gd name="T92" fmla="*/ 4 w 347"/>
                <a:gd name="T93" fmla="*/ 4 h 377"/>
                <a:gd name="T94" fmla="*/ 5 w 347"/>
                <a:gd name="T9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7" h="377">
                  <a:moveTo>
                    <a:pt x="5" y="0"/>
                  </a:moveTo>
                  <a:lnTo>
                    <a:pt x="8" y="0"/>
                  </a:lnTo>
                  <a:lnTo>
                    <a:pt x="18" y="1"/>
                  </a:lnTo>
                  <a:lnTo>
                    <a:pt x="34" y="4"/>
                  </a:lnTo>
                  <a:lnTo>
                    <a:pt x="54" y="7"/>
                  </a:lnTo>
                  <a:lnTo>
                    <a:pt x="78" y="12"/>
                  </a:lnTo>
                  <a:lnTo>
                    <a:pt x="105" y="21"/>
                  </a:lnTo>
                  <a:lnTo>
                    <a:pt x="135" y="31"/>
                  </a:lnTo>
                  <a:lnTo>
                    <a:pt x="166" y="47"/>
                  </a:lnTo>
                  <a:lnTo>
                    <a:pt x="199" y="66"/>
                  </a:lnTo>
                  <a:lnTo>
                    <a:pt x="230" y="91"/>
                  </a:lnTo>
                  <a:lnTo>
                    <a:pt x="262" y="121"/>
                  </a:lnTo>
                  <a:lnTo>
                    <a:pt x="290" y="152"/>
                  </a:lnTo>
                  <a:lnTo>
                    <a:pt x="311" y="185"/>
                  </a:lnTo>
                  <a:lnTo>
                    <a:pt x="326" y="218"/>
                  </a:lnTo>
                  <a:lnTo>
                    <a:pt x="337" y="249"/>
                  </a:lnTo>
                  <a:lnTo>
                    <a:pt x="343" y="279"/>
                  </a:lnTo>
                  <a:lnTo>
                    <a:pt x="346" y="306"/>
                  </a:lnTo>
                  <a:lnTo>
                    <a:pt x="347" y="329"/>
                  </a:lnTo>
                  <a:lnTo>
                    <a:pt x="346" y="348"/>
                  </a:lnTo>
                  <a:lnTo>
                    <a:pt x="344" y="363"/>
                  </a:lnTo>
                  <a:lnTo>
                    <a:pt x="343" y="373"/>
                  </a:lnTo>
                  <a:lnTo>
                    <a:pt x="342" y="376"/>
                  </a:lnTo>
                  <a:lnTo>
                    <a:pt x="339" y="376"/>
                  </a:lnTo>
                  <a:lnTo>
                    <a:pt x="330" y="376"/>
                  </a:lnTo>
                  <a:lnTo>
                    <a:pt x="317" y="377"/>
                  </a:lnTo>
                  <a:lnTo>
                    <a:pt x="300" y="376"/>
                  </a:lnTo>
                  <a:lnTo>
                    <a:pt x="277" y="374"/>
                  </a:lnTo>
                  <a:lnTo>
                    <a:pt x="253" y="369"/>
                  </a:lnTo>
                  <a:lnTo>
                    <a:pt x="226" y="363"/>
                  </a:lnTo>
                  <a:lnTo>
                    <a:pt x="198" y="355"/>
                  </a:lnTo>
                  <a:lnTo>
                    <a:pt x="169" y="342"/>
                  </a:lnTo>
                  <a:lnTo>
                    <a:pt x="138" y="325"/>
                  </a:lnTo>
                  <a:lnTo>
                    <a:pt x="109" y="303"/>
                  </a:lnTo>
                  <a:lnTo>
                    <a:pt x="81" y="277"/>
                  </a:lnTo>
                  <a:lnTo>
                    <a:pt x="56" y="247"/>
                  </a:lnTo>
                  <a:lnTo>
                    <a:pt x="36" y="216"/>
                  </a:lnTo>
                  <a:lnTo>
                    <a:pt x="22" y="185"/>
                  </a:lnTo>
                  <a:lnTo>
                    <a:pt x="12" y="155"/>
                  </a:lnTo>
                  <a:lnTo>
                    <a:pt x="5" y="124"/>
                  </a:lnTo>
                  <a:lnTo>
                    <a:pt x="1" y="95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46"/>
                  </a:lnTo>
                  <a:lnTo>
                    <a:pt x="1" y="27"/>
                  </a:lnTo>
                  <a:lnTo>
                    <a:pt x="3" y="13"/>
                  </a:lnTo>
                  <a:lnTo>
                    <a:pt x="4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-39" y="493"/>
              <a:ext cx="49" cy="100"/>
            </a:xfrm>
            <a:custGeom>
              <a:avLst/>
              <a:gdLst>
                <a:gd name="T0" fmla="*/ 144 w 245"/>
                <a:gd name="T1" fmla="*/ 0 h 500"/>
                <a:gd name="T2" fmla="*/ 146 w 245"/>
                <a:gd name="T3" fmla="*/ 2 h 500"/>
                <a:gd name="T4" fmla="*/ 153 w 245"/>
                <a:gd name="T5" fmla="*/ 8 h 500"/>
                <a:gd name="T6" fmla="*/ 161 w 245"/>
                <a:gd name="T7" fmla="*/ 17 h 500"/>
                <a:gd name="T8" fmla="*/ 171 w 245"/>
                <a:gd name="T9" fmla="*/ 30 h 500"/>
                <a:gd name="T10" fmla="*/ 184 w 245"/>
                <a:gd name="T11" fmla="*/ 46 h 500"/>
                <a:gd name="T12" fmla="*/ 196 w 245"/>
                <a:gd name="T13" fmla="*/ 65 h 500"/>
                <a:gd name="T14" fmla="*/ 209 w 245"/>
                <a:gd name="T15" fmla="*/ 87 h 500"/>
                <a:gd name="T16" fmla="*/ 221 w 245"/>
                <a:gd name="T17" fmla="*/ 112 h 500"/>
                <a:gd name="T18" fmla="*/ 230 w 245"/>
                <a:gd name="T19" fmla="*/ 139 h 500"/>
                <a:gd name="T20" fmla="*/ 239 w 245"/>
                <a:gd name="T21" fmla="*/ 168 h 500"/>
                <a:gd name="T22" fmla="*/ 243 w 245"/>
                <a:gd name="T23" fmla="*/ 200 h 500"/>
                <a:gd name="T24" fmla="*/ 245 w 245"/>
                <a:gd name="T25" fmla="*/ 234 h 500"/>
                <a:gd name="T26" fmla="*/ 241 w 245"/>
                <a:gd name="T27" fmla="*/ 269 h 500"/>
                <a:gd name="T28" fmla="*/ 233 w 245"/>
                <a:gd name="T29" fmla="*/ 305 h 500"/>
                <a:gd name="T30" fmla="*/ 223 w 245"/>
                <a:gd name="T31" fmla="*/ 336 h 500"/>
                <a:gd name="T32" fmla="*/ 210 w 245"/>
                <a:gd name="T33" fmla="*/ 366 h 500"/>
                <a:gd name="T34" fmla="*/ 195 w 245"/>
                <a:gd name="T35" fmla="*/ 392 h 500"/>
                <a:gd name="T36" fmla="*/ 179 w 245"/>
                <a:gd name="T37" fmla="*/ 415 h 500"/>
                <a:gd name="T38" fmla="*/ 162 w 245"/>
                <a:gd name="T39" fmla="*/ 435 h 500"/>
                <a:gd name="T40" fmla="*/ 145 w 245"/>
                <a:gd name="T41" fmla="*/ 453 h 500"/>
                <a:gd name="T42" fmla="*/ 129 w 245"/>
                <a:gd name="T43" fmla="*/ 467 h 500"/>
                <a:gd name="T44" fmla="*/ 114 w 245"/>
                <a:gd name="T45" fmla="*/ 480 h 500"/>
                <a:gd name="T46" fmla="*/ 102 w 245"/>
                <a:gd name="T47" fmla="*/ 489 h 500"/>
                <a:gd name="T48" fmla="*/ 92 w 245"/>
                <a:gd name="T49" fmla="*/ 496 h 500"/>
                <a:gd name="T50" fmla="*/ 86 w 245"/>
                <a:gd name="T51" fmla="*/ 499 h 500"/>
                <a:gd name="T52" fmla="*/ 84 w 245"/>
                <a:gd name="T53" fmla="*/ 500 h 500"/>
                <a:gd name="T54" fmla="*/ 82 w 245"/>
                <a:gd name="T55" fmla="*/ 499 h 500"/>
                <a:gd name="T56" fmla="*/ 76 w 245"/>
                <a:gd name="T57" fmla="*/ 493 h 500"/>
                <a:gd name="T58" fmla="*/ 68 w 245"/>
                <a:gd name="T59" fmla="*/ 483 h 500"/>
                <a:gd name="T60" fmla="*/ 57 w 245"/>
                <a:gd name="T61" fmla="*/ 471 h 500"/>
                <a:gd name="T62" fmla="*/ 45 w 245"/>
                <a:gd name="T63" fmla="*/ 455 h 500"/>
                <a:gd name="T64" fmla="*/ 34 w 245"/>
                <a:gd name="T65" fmla="*/ 434 h 500"/>
                <a:gd name="T66" fmla="*/ 23 w 245"/>
                <a:gd name="T67" fmla="*/ 411 h 500"/>
                <a:gd name="T68" fmla="*/ 13 w 245"/>
                <a:gd name="T69" fmla="*/ 384 h 500"/>
                <a:gd name="T70" fmla="*/ 5 w 245"/>
                <a:gd name="T71" fmla="*/ 354 h 500"/>
                <a:gd name="T72" fmla="*/ 0 w 245"/>
                <a:gd name="T73" fmla="*/ 321 h 500"/>
                <a:gd name="T74" fmla="*/ 0 w 245"/>
                <a:gd name="T75" fmla="*/ 284 h 500"/>
                <a:gd name="T76" fmla="*/ 3 w 245"/>
                <a:gd name="T77" fmla="*/ 245 h 500"/>
                <a:gd name="T78" fmla="*/ 11 w 245"/>
                <a:gd name="T79" fmla="*/ 207 h 500"/>
                <a:gd name="T80" fmla="*/ 22 w 245"/>
                <a:gd name="T81" fmla="*/ 171 h 500"/>
                <a:gd name="T82" fmla="*/ 36 w 245"/>
                <a:gd name="T83" fmla="*/ 139 h 500"/>
                <a:gd name="T84" fmla="*/ 51 w 245"/>
                <a:gd name="T85" fmla="*/ 110 h 500"/>
                <a:gd name="T86" fmla="*/ 67 w 245"/>
                <a:gd name="T87" fmla="*/ 84 h 500"/>
                <a:gd name="T88" fmla="*/ 84 w 245"/>
                <a:gd name="T89" fmla="*/ 62 h 500"/>
                <a:gd name="T90" fmla="*/ 99 w 245"/>
                <a:gd name="T91" fmla="*/ 43 h 500"/>
                <a:gd name="T92" fmla="*/ 113 w 245"/>
                <a:gd name="T93" fmla="*/ 28 h 500"/>
                <a:gd name="T94" fmla="*/ 126 w 245"/>
                <a:gd name="T95" fmla="*/ 15 h 500"/>
                <a:gd name="T96" fmla="*/ 136 w 245"/>
                <a:gd name="T97" fmla="*/ 7 h 500"/>
                <a:gd name="T98" fmla="*/ 142 w 245"/>
                <a:gd name="T99" fmla="*/ 1 h 500"/>
                <a:gd name="T100" fmla="*/ 144 w 245"/>
                <a:gd name="T10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5" h="500">
                  <a:moveTo>
                    <a:pt x="144" y="0"/>
                  </a:moveTo>
                  <a:lnTo>
                    <a:pt x="146" y="2"/>
                  </a:lnTo>
                  <a:lnTo>
                    <a:pt x="153" y="8"/>
                  </a:lnTo>
                  <a:lnTo>
                    <a:pt x="161" y="17"/>
                  </a:lnTo>
                  <a:lnTo>
                    <a:pt x="171" y="30"/>
                  </a:lnTo>
                  <a:lnTo>
                    <a:pt x="184" y="46"/>
                  </a:lnTo>
                  <a:lnTo>
                    <a:pt x="196" y="65"/>
                  </a:lnTo>
                  <a:lnTo>
                    <a:pt x="209" y="87"/>
                  </a:lnTo>
                  <a:lnTo>
                    <a:pt x="221" y="112"/>
                  </a:lnTo>
                  <a:lnTo>
                    <a:pt x="230" y="139"/>
                  </a:lnTo>
                  <a:lnTo>
                    <a:pt x="239" y="168"/>
                  </a:lnTo>
                  <a:lnTo>
                    <a:pt x="243" y="200"/>
                  </a:lnTo>
                  <a:lnTo>
                    <a:pt x="245" y="234"/>
                  </a:lnTo>
                  <a:lnTo>
                    <a:pt x="241" y="269"/>
                  </a:lnTo>
                  <a:lnTo>
                    <a:pt x="233" y="305"/>
                  </a:lnTo>
                  <a:lnTo>
                    <a:pt x="223" y="336"/>
                  </a:lnTo>
                  <a:lnTo>
                    <a:pt x="210" y="366"/>
                  </a:lnTo>
                  <a:lnTo>
                    <a:pt x="195" y="392"/>
                  </a:lnTo>
                  <a:lnTo>
                    <a:pt x="179" y="415"/>
                  </a:lnTo>
                  <a:lnTo>
                    <a:pt x="162" y="435"/>
                  </a:lnTo>
                  <a:lnTo>
                    <a:pt x="145" y="453"/>
                  </a:lnTo>
                  <a:lnTo>
                    <a:pt x="129" y="467"/>
                  </a:lnTo>
                  <a:lnTo>
                    <a:pt x="114" y="480"/>
                  </a:lnTo>
                  <a:lnTo>
                    <a:pt x="102" y="489"/>
                  </a:lnTo>
                  <a:lnTo>
                    <a:pt x="92" y="496"/>
                  </a:lnTo>
                  <a:lnTo>
                    <a:pt x="86" y="499"/>
                  </a:lnTo>
                  <a:lnTo>
                    <a:pt x="84" y="500"/>
                  </a:lnTo>
                  <a:lnTo>
                    <a:pt x="82" y="499"/>
                  </a:lnTo>
                  <a:lnTo>
                    <a:pt x="76" y="493"/>
                  </a:lnTo>
                  <a:lnTo>
                    <a:pt x="68" y="483"/>
                  </a:lnTo>
                  <a:lnTo>
                    <a:pt x="57" y="471"/>
                  </a:lnTo>
                  <a:lnTo>
                    <a:pt x="45" y="455"/>
                  </a:lnTo>
                  <a:lnTo>
                    <a:pt x="34" y="434"/>
                  </a:lnTo>
                  <a:lnTo>
                    <a:pt x="23" y="411"/>
                  </a:lnTo>
                  <a:lnTo>
                    <a:pt x="13" y="384"/>
                  </a:lnTo>
                  <a:lnTo>
                    <a:pt x="5" y="354"/>
                  </a:lnTo>
                  <a:lnTo>
                    <a:pt x="0" y="321"/>
                  </a:lnTo>
                  <a:lnTo>
                    <a:pt x="0" y="284"/>
                  </a:lnTo>
                  <a:lnTo>
                    <a:pt x="3" y="245"/>
                  </a:lnTo>
                  <a:lnTo>
                    <a:pt x="11" y="207"/>
                  </a:lnTo>
                  <a:lnTo>
                    <a:pt x="22" y="171"/>
                  </a:lnTo>
                  <a:lnTo>
                    <a:pt x="36" y="139"/>
                  </a:lnTo>
                  <a:lnTo>
                    <a:pt x="51" y="110"/>
                  </a:lnTo>
                  <a:lnTo>
                    <a:pt x="67" y="84"/>
                  </a:lnTo>
                  <a:lnTo>
                    <a:pt x="84" y="62"/>
                  </a:lnTo>
                  <a:lnTo>
                    <a:pt x="99" y="43"/>
                  </a:lnTo>
                  <a:lnTo>
                    <a:pt x="113" y="28"/>
                  </a:lnTo>
                  <a:lnTo>
                    <a:pt x="126" y="15"/>
                  </a:lnTo>
                  <a:lnTo>
                    <a:pt x="136" y="7"/>
                  </a:lnTo>
                  <a:lnTo>
                    <a:pt x="142" y="1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-5" y="572"/>
              <a:ext cx="48" cy="101"/>
            </a:xfrm>
            <a:custGeom>
              <a:avLst/>
              <a:gdLst>
                <a:gd name="T0" fmla="*/ 107 w 239"/>
                <a:gd name="T1" fmla="*/ 0 h 504"/>
                <a:gd name="T2" fmla="*/ 109 w 239"/>
                <a:gd name="T3" fmla="*/ 1 h 504"/>
                <a:gd name="T4" fmla="*/ 116 w 239"/>
                <a:gd name="T5" fmla="*/ 6 h 504"/>
                <a:gd name="T6" fmla="*/ 125 w 239"/>
                <a:gd name="T7" fmla="*/ 15 h 504"/>
                <a:gd name="T8" fmla="*/ 138 w 239"/>
                <a:gd name="T9" fmla="*/ 26 h 504"/>
                <a:gd name="T10" fmla="*/ 152 w 239"/>
                <a:gd name="T11" fmla="*/ 40 h 504"/>
                <a:gd name="T12" fmla="*/ 167 w 239"/>
                <a:gd name="T13" fmla="*/ 57 h 504"/>
                <a:gd name="T14" fmla="*/ 182 w 239"/>
                <a:gd name="T15" fmla="*/ 78 h 504"/>
                <a:gd name="T16" fmla="*/ 197 w 239"/>
                <a:gd name="T17" fmla="*/ 100 h 504"/>
                <a:gd name="T18" fmla="*/ 211 w 239"/>
                <a:gd name="T19" fmla="*/ 126 h 504"/>
                <a:gd name="T20" fmla="*/ 223 w 239"/>
                <a:gd name="T21" fmla="*/ 154 h 504"/>
                <a:gd name="T22" fmla="*/ 231 w 239"/>
                <a:gd name="T23" fmla="*/ 185 h 504"/>
                <a:gd name="T24" fmla="*/ 238 w 239"/>
                <a:gd name="T25" fmla="*/ 218 h 504"/>
                <a:gd name="T26" fmla="*/ 239 w 239"/>
                <a:gd name="T27" fmla="*/ 254 h 504"/>
                <a:gd name="T28" fmla="*/ 237 w 239"/>
                <a:gd name="T29" fmla="*/ 290 h 504"/>
                <a:gd name="T30" fmla="*/ 230 w 239"/>
                <a:gd name="T31" fmla="*/ 323 h 504"/>
                <a:gd name="T32" fmla="*/ 221 w 239"/>
                <a:gd name="T33" fmla="*/ 354 h 504"/>
                <a:gd name="T34" fmla="*/ 209 w 239"/>
                <a:gd name="T35" fmla="*/ 382 h 504"/>
                <a:gd name="T36" fmla="*/ 196 w 239"/>
                <a:gd name="T37" fmla="*/ 407 h 504"/>
                <a:gd name="T38" fmla="*/ 182 w 239"/>
                <a:gd name="T39" fmla="*/ 430 h 504"/>
                <a:gd name="T40" fmla="*/ 168 w 239"/>
                <a:gd name="T41" fmla="*/ 449 h 504"/>
                <a:gd name="T42" fmla="*/ 154 w 239"/>
                <a:gd name="T43" fmla="*/ 466 h 504"/>
                <a:gd name="T44" fmla="*/ 141 w 239"/>
                <a:gd name="T45" fmla="*/ 480 h 504"/>
                <a:gd name="T46" fmla="*/ 129 w 239"/>
                <a:gd name="T47" fmla="*/ 490 h 504"/>
                <a:gd name="T48" fmla="*/ 121 w 239"/>
                <a:gd name="T49" fmla="*/ 498 h 504"/>
                <a:gd name="T50" fmla="*/ 116 w 239"/>
                <a:gd name="T51" fmla="*/ 503 h 504"/>
                <a:gd name="T52" fmla="*/ 113 w 239"/>
                <a:gd name="T53" fmla="*/ 504 h 504"/>
                <a:gd name="T54" fmla="*/ 111 w 239"/>
                <a:gd name="T55" fmla="*/ 503 h 504"/>
                <a:gd name="T56" fmla="*/ 106 w 239"/>
                <a:gd name="T57" fmla="*/ 499 h 504"/>
                <a:gd name="T58" fmla="*/ 97 w 239"/>
                <a:gd name="T59" fmla="*/ 491 h 504"/>
                <a:gd name="T60" fmla="*/ 87 w 239"/>
                <a:gd name="T61" fmla="*/ 482 h 504"/>
                <a:gd name="T62" fmla="*/ 74 w 239"/>
                <a:gd name="T63" fmla="*/ 469 h 504"/>
                <a:gd name="T64" fmla="*/ 61 w 239"/>
                <a:gd name="T65" fmla="*/ 454 h 504"/>
                <a:gd name="T66" fmla="*/ 49 w 239"/>
                <a:gd name="T67" fmla="*/ 435 h 504"/>
                <a:gd name="T68" fmla="*/ 35 w 239"/>
                <a:gd name="T69" fmla="*/ 414 h 504"/>
                <a:gd name="T70" fmla="*/ 23 w 239"/>
                <a:gd name="T71" fmla="*/ 389 h 504"/>
                <a:gd name="T72" fmla="*/ 14 w 239"/>
                <a:gd name="T73" fmla="*/ 362 h 504"/>
                <a:gd name="T74" fmla="*/ 5 w 239"/>
                <a:gd name="T75" fmla="*/ 332 h 504"/>
                <a:gd name="T76" fmla="*/ 1 w 239"/>
                <a:gd name="T77" fmla="*/ 298 h 504"/>
                <a:gd name="T78" fmla="*/ 0 w 239"/>
                <a:gd name="T79" fmla="*/ 262 h 504"/>
                <a:gd name="T80" fmla="*/ 2 w 239"/>
                <a:gd name="T81" fmla="*/ 222 h 504"/>
                <a:gd name="T82" fmla="*/ 8 w 239"/>
                <a:gd name="T83" fmla="*/ 185 h 504"/>
                <a:gd name="T84" fmla="*/ 18 w 239"/>
                <a:gd name="T85" fmla="*/ 151 h 504"/>
                <a:gd name="T86" fmla="*/ 28 w 239"/>
                <a:gd name="T87" fmla="*/ 120 h 504"/>
                <a:gd name="T88" fmla="*/ 41 w 239"/>
                <a:gd name="T89" fmla="*/ 94 h 504"/>
                <a:gd name="T90" fmla="*/ 54 w 239"/>
                <a:gd name="T91" fmla="*/ 69 h 504"/>
                <a:gd name="T92" fmla="*/ 68 w 239"/>
                <a:gd name="T93" fmla="*/ 48 h 504"/>
                <a:gd name="T94" fmla="*/ 80 w 239"/>
                <a:gd name="T95" fmla="*/ 31 h 504"/>
                <a:gd name="T96" fmla="*/ 91 w 239"/>
                <a:gd name="T97" fmla="*/ 17 h 504"/>
                <a:gd name="T98" fmla="*/ 100 w 239"/>
                <a:gd name="T99" fmla="*/ 8 h 504"/>
                <a:gd name="T100" fmla="*/ 105 w 239"/>
                <a:gd name="T101" fmla="*/ 2 h 504"/>
                <a:gd name="T102" fmla="*/ 107 w 239"/>
                <a:gd name="T10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9" h="504">
                  <a:moveTo>
                    <a:pt x="107" y="0"/>
                  </a:moveTo>
                  <a:lnTo>
                    <a:pt x="109" y="1"/>
                  </a:lnTo>
                  <a:lnTo>
                    <a:pt x="116" y="6"/>
                  </a:lnTo>
                  <a:lnTo>
                    <a:pt x="125" y="15"/>
                  </a:lnTo>
                  <a:lnTo>
                    <a:pt x="138" y="26"/>
                  </a:lnTo>
                  <a:lnTo>
                    <a:pt x="152" y="40"/>
                  </a:lnTo>
                  <a:lnTo>
                    <a:pt x="167" y="57"/>
                  </a:lnTo>
                  <a:lnTo>
                    <a:pt x="182" y="78"/>
                  </a:lnTo>
                  <a:lnTo>
                    <a:pt x="197" y="100"/>
                  </a:lnTo>
                  <a:lnTo>
                    <a:pt x="211" y="126"/>
                  </a:lnTo>
                  <a:lnTo>
                    <a:pt x="223" y="154"/>
                  </a:lnTo>
                  <a:lnTo>
                    <a:pt x="231" y="185"/>
                  </a:lnTo>
                  <a:lnTo>
                    <a:pt x="238" y="218"/>
                  </a:lnTo>
                  <a:lnTo>
                    <a:pt x="239" y="254"/>
                  </a:lnTo>
                  <a:lnTo>
                    <a:pt x="237" y="290"/>
                  </a:lnTo>
                  <a:lnTo>
                    <a:pt x="230" y="323"/>
                  </a:lnTo>
                  <a:lnTo>
                    <a:pt x="221" y="354"/>
                  </a:lnTo>
                  <a:lnTo>
                    <a:pt x="209" y="382"/>
                  </a:lnTo>
                  <a:lnTo>
                    <a:pt x="196" y="407"/>
                  </a:lnTo>
                  <a:lnTo>
                    <a:pt x="182" y="430"/>
                  </a:lnTo>
                  <a:lnTo>
                    <a:pt x="168" y="449"/>
                  </a:lnTo>
                  <a:lnTo>
                    <a:pt x="154" y="466"/>
                  </a:lnTo>
                  <a:lnTo>
                    <a:pt x="141" y="480"/>
                  </a:lnTo>
                  <a:lnTo>
                    <a:pt x="129" y="490"/>
                  </a:lnTo>
                  <a:lnTo>
                    <a:pt x="121" y="498"/>
                  </a:lnTo>
                  <a:lnTo>
                    <a:pt x="116" y="503"/>
                  </a:lnTo>
                  <a:lnTo>
                    <a:pt x="113" y="504"/>
                  </a:lnTo>
                  <a:lnTo>
                    <a:pt x="111" y="503"/>
                  </a:lnTo>
                  <a:lnTo>
                    <a:pt x="106" y="499"/>
                  </a:lnTo>
                  <a:lnTo>
                    <a:pt x="97" y="491"/>
                  </a:lnTo>
                  <a:lnTo>
                    <a:pt x="87" y="482"/>
                  </a:lnTo>
                  <a:lnTo>
                    <a:pt x="74" y="469"/>
                  </a:lnTo>
                  <a:lnTo>
                    <a:pt x="61" y="454"/>
                  </a:lnTo>
                  <a:lnTo>
                    <a:pt x="49" y="435"/>
                  </a:lnTo>
                  <a:lnTo>
                    <a:pt x="35" y="414"/>
                  </a:lnTo>
                  <a:lnTo>
                    <a:pt x="23" y="389"/>
                  </a:lnTo>
                  <a:lnTo>
                    <a:pt x="14" y="362"/>
                  </a:lnTo>
                  <a:lnTo>
                    <a:pt x="5" y="332"/>
                  </a:lnTo>
                  <a:lnTo>
                    <a:pt x="1" y="298"/>
                  </a:lnTo>
                  <a:lnTo>
                    <a:pt x="0" y="262"/>
                  </a:lnTo>
                  <a:lnTo>
                    <a:pt x="2" y="222"/>
                  </a:lnTo>
                  <a:lnTo>
                    <a:pt x="8" y="185"/>
                  </a:lnTo>
                  <a:lnTo>
                    <a:pt x="18" y="151"/>
                  </a:lnTo>
                  <a:lnTo>
                    <a:pt x="28" y="120"/>
                  </a:lnTo>
                  <a:lnTo>
                    <a:pt x="41" y="94"/>
                  </a:lnTo>
                  <a:lnTo>
                    <a:pt x="54" y="69"/>
                  </a:lnTo>
                  <a:lnTo>
                    <a:pt x="68" y="48"/>
                  </a:lnTo>
                  <a:lnTo>
                    <a:pt x="80" y="31"/>
                  </a:lnTo>
                  <a:lnTo>
                    <a:pt x="91" y="17"/>
                  </a:lnTo>
                  <a:lnTo>
                    <a:pt x="100" y="8"/>
                  </a:lnTo>
                  <a:lnTo>
                    <a:pt x="105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50" y="619"/>
              <a:ext cx="48" cy="100"/>
            </a:xfrm>
            <a:custGeom>
              <a:avLst/>
              <a:gdLst>
                <a:gd name="T0" fmla="*/ 84 w 239"/>
                <a:gd name="T1" fmla="*/ 0 h 502"/>
                <a:gd name="T2" fmla="*/ 86 w 239"/>
                <a:gd name="T3" fmla="*/ 2 h 502"/>
                <a:gd name="T4" fmla="*/ 92 w 239"/>
                <a:gd name="T5" fmla="*/ 6 h 502"/>
                <a:gd name="T6" fmla="*/ 103 w 239"/>
                <a:gd name="T7" fmla="*/ 14 h 502"/>
                <a:gd name="T8" fmla="*/ 116 w 239"/>
                <a:gd name="T9" fmla="*/ 23 h 502"/>
                <a:gd name="T10" fmla="*/ 132 w 239"/>
                <a:gd name="T11" fmla="*/ 36 h 502"/>
                <a:gd name="T12" fmla="*/ 148 w 239"/>
                <a:gd name="T13" fmla="*/ 52 h 502"/>
                <a:gd name="T14" fmla="*/ 166 w 239"/>
                <a:gd name="T15" fmla="*/ 70 h 502"/>
                <a:gd name="T16" fmla="*/ 183 w 239"/>
                <a:gd name="T17" fmla="*/ 93 h 502"/>
                <a:gd name="T18" fmla="*/ 199 w 239"/>
                <a:gd name="T19" fmla="*/ 116 h 502"/>
                <a:gd name="T20" fmla="*/ 212 w 239"/>
                <a:gd name="T21" fmla="*/ 144 h 502"/>
                <a:gd name="T22" fmla="*/ 225 w 239"/>
                <a:gd name="T23" fmla="*/ 173 h 502"/>
                <a:gd name="T24" fmla="*/ 234 w 239"/>
                <a:gd name="T25" fmla="*/ 206 h 502"/>
                <a:gd name="T26" fmla="*/ 238 w 239"/>
                <a:gd name="T27" fmla="*/ 241 h 502"/>
                <a:gd name="T28" fmla="*/ 239 w 239"/>
                <a:gd name="T29" fmla="*/ 278 h 502"/>
                <a:gd name="T30" fmla="*/ 236 w 239"/>
                <a:gd name="T31" fmla="*/ 311 h 502"/>
                <a:gd name="T32" fmla="*/ 229 w 239"/>
                <a:gd name="T33" fmla="*/ 343 h 502"/>
                <a:gd name="T34" fmla="*/ 221 w 239"/>
                <a:gd name="T35" fmla="*/ 371 h 502"/>
                <a:gd name="T36" fmla="*/ 210 w 239"/>
                <a:gd name="T37" fmla="*/ 398 h 502"/>
                <a:gd name="T38" fmla="*/ 197 w 239"/>
                <a:gd name="T39" fmla="*/ 421 h 502"/>
                <a:gd name="T40" fmla="*/ 186 w 239"/>
                <a:gd name="T41" fmla="*/ 441 h 502"/>
                <a:gd name="T42" fmla="*/ 173 w 239"/>
                <a:gd name="T43" fmla="*/ 460 h 502"/>
                <a:gd name="T44" fmla="*/ 161 w 239"/>
                <a:gd name="T45" fmla="*/ 474 h 502"/>
                <a:gd name="T46" fmla="*/ 152 w 239"/>
                <a:gd name="T47" fmla="*/ 486 h 502"/>
                <a:gd name="T48" fmla="*/ 143 w 239"/>
                <a:gd name="T49" fmla="*/ 495 h 502"/>
                <a:gd name="T50" fmla="*/ 139 w 239"/>
                <a:gd name="T51" fmla="*/ 500 h 502"/>
                <a:gd name="T52" fmla="*/ 137 w 239"/>
                <a:gd name="T53" fmla="*/ 502 h 502"/>
                <a:gd name="T54" fmla="*/ 135 w 239"/>
                <a:gd name="T55" fmla="*/ 501 h 502"/>
                <a:gd name="T56" fmla="*/ 128 w 239"/>
                <a:gd name="T57" fmla="*/ 497 h 502"/>
                <a:gd name="T58" fmla="*/ 120 w 239"/>
                <a:gd name="T59" fmla="*/ 491 h 502"/>
                <a:gd name="T60" fmla="*/ 108 w 239"/>
                <a:gd name="T61" fmla="*/ 482 h 502"/>
                <a:gd name="T62" fmla="*/ 94 w 239"/>
                <a:gd name="T63" fmla="*/ 470 h 502"/>
                <a:gd name="T64" fmla="*/ 81 w 239"/>
                <a:gd name="T65" fmla="*/ 456 h 502"/>
                <a:gd name="T66" fmla="*/ 66 w 239"/>
                <a:gd name="T67" fmla="*/ 439 h 502"/>
                <a:gd name="T68" fmla="*/ 51 w 239"/>
                <a:gd name="T69" fmla="*/ 419 h 502"/>
                <a:gd name="T70" fmla="*/ 36 w 239"/>
                <a:gd name="T71" fmla="*/ 396 h 502"/>
                <a:gd name="T72" fmla="*/ 23 w 239"/>
                <a:gd name="T73" fmla="*/ 370 h 502"/>
                <a:gd name="T74" fmla="*/ 13 w 239"/>
                <a:gd name="T75" fmla="*/ 340 h 502"/>
                <a:gd name="T76" fmla="*/ 5 w 239"/>
                <a:gd name="T77" fmla="*/ 307 h 502"/>
                <a:gd name="T78" fmla="*/ 0 w 239"/>
                <a:gd name="T79" fmla="*/ 271 h 502"/>
                <a:gd name="T80" fmla="*/ 0 w 239"/>
                <a:gd name="T81" fmla="*/ 232 h 502"/>
                <a:gd name="T82" fmla="*/ 2 w 239"/>
                <a:gd name="T83" fmla="*/ 195 h 502"/>
                <a:gd name="T84" fmla="*/ 8 w 239"/>
                <a:gd name="T85" fmla="*/ 160 h 502"/>
                <a:gd name="T86" fmla="*/ 17 w 239"/>
                <a:gd name="T87" fmla="*/ 128 h 502"/>
                <a:gd name="T88" fmla="*/ 26 w 239"/>
                <a:gd name="T89" fmla="*/ 100 h 502"/>
                <a:gd name="T90" fmla="*/ 37 w 239"/>
                <a:gd name="T91" fmla="*/ 74 h 502"/>
                <a:gd name="T92" fmla="*/ 49 w 239"/>
                <a:gd name="T93" fmla="*/ 52 h 502"/>
                <a:gd name="T94" fmla="*/ 59 w 239"/>
                <a:gd name="T95" fmla="*/ 34 h 502"/>
                <a:gd name="T96" fmla="*/ 69 w 239"/>
                <a:gd name="T97" fmla="*/ 19 h 502"/>
                <a:gd name="T98" fmla="*/ 76 w 239"/>
                <a:gd name="T99" fmla="*/ 9 h 502"/>
                <a:gd name="T100" fmla="*/ 82 w 239"/>
                <a:gd name="T101" fmla="*/ 2 h 502"/>
                <a:gd name="T102" fmla="*/ 84 w 239"/>
                <a:gd name="T10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9" h="502">
                  <a:moveTo>
                    <a:pt x="84" y="0"/>
                  </a:moveTo>
                  <a:lnTo>
                    <a:pt x="86" y="2"/>
                  </a:lnTo>
                  <a:lnTo>
                    <a:pt x="92" y="6"/>
                  </a:lnTo>
                  <a:lnTo>
                    <a:pt x="103" y="14"/>
                  </a:lnTo>
                  <a:lnTo>
                    <a:pt x="116" y="23"/>
                  </a:lnTo>
                  <a:lnTo>
                    <a:pt x="132" y="36"/>
                  </a:lnTo>
                  <a:lnTo>
                    <a:pt x="148" y="52"/>
                  </a:lnTo>
                  <a:lnTo>
                    <a:pt x="166" y="70"/>
                  </a:lnTo>
                  <a:lnTo>
                    <a:pt x="183" y="93"/>
                  </a:lnTo>
                  <a:lnTo>
                    <a:pt x="199" y="116"/>
                  </a:lnTo>
                  <a:lnTo>
                    <a:pt x="212" y="144"/>
                  </a:lnTo>
                  <a:lnTo>
                    <a:pt x="225" y="173"/>
                  </a:lnTo>
                  <a:lnTo>
                    <a:pt x="234" y="206"/>
                  </a:lnTo>
                  <a:lnTo>
                    <a:pt x="238" y="241"/>
                  </a:lnTo>
                  <a:lnTo>
                    <a:pt x="239" y="278"/>
                  </a:lnTo>
                  <a:lnTo>
                    <a:pt x="236" y="311"/>
                  </a:lnTo>
                  <a:lnTo>
                    <a:pt x="229" y="343"/>
                  </a:lnTo>
                  <a:lnTo>
                    <a:pt x="221" y="371"/>
                  </a:lnTo>
                  <a:lnTo>
                    <a:pt x="210" y="398"/>
                  </a:lnTo>
                  <a:lnTo>
                    <a:pt x="197" y="421"/>
                  </a:lnTo>
                  <a:lnTo>
                    <a:pt x="186" y="441"/>
                  </a:lnTo>
                  <a:lnTo>
                    <a:pt x="173" y="460"/>
                  </a:lnTo>
                  <a:lnTo>
                    <a:pt x="161" y="474"/>
                  </a:lnTo>
                  <a:lnTo>
                    <a:pt x="152" y="486"/>
                  </a:lnTo>
                  <a:lnTo>
                    <a:pt x="143" y="495"/>
                  </a:lnTo>
                  <a:lnTo>
                    <a:pt x="139" y="500"/>
                  </a:lnTo>
                  <a:lnTo>
                    <a:pt x="137" y="502"/>
                  </a:lnTo>
                  <a:lnTo>
                    <a:pt x="135" y="501"/>
                  </a:lnTo>
                  <a:lnTo>
                    <a:pt x="128" y="497"/>
                  </a:lnTo>
                  <a:lnTo>
                    <a:pt x="120" y="491"/>
                  </a:lnTo>
                  <a:lnTo>
                    <a:pt x="108" y="482"/>
                  </a:lnTo>
                  <a:lnTo>
                    <a:pt x="94" y="470"/>
                  </a:lnTo>
                  <a:lnTo>
                    <a:pt x="81" y="456"/>
                  </a:lnTo>
                  <a:lnTo>
                    <a:pt x="66" y="439"/>
                  </a:lnTo>
                  <a:lnTo>
                    <a:pt x="51" y="419"/>
                  </a:lnTo>
                  <a:lnTo>
                    <a:pt x="36" y="396"/>
                  </a:lnTo>
                  <a:lnTo>
                    <a:pt x="23" y="370"/>
                  </a:lnTo>
                  <a:lnTo>
                    <a:pt x="13" y="340"/>
                  </a:lnTo>
                  <a:lnTo>
                    <a:pt x="5" y="307"/>
                  </a:lnTo>
                  <a:lnTo>
                    <a:pt x="0" y="271"/>
                  </a:lnTo>
                  <a:lnTo>
                    <a:pt x="0" y="232"/>
                  </a:lnTo>
                  <a:lnTo>
                    <a:pt x="2" y="195"/>
                  </a:lnTo>
                  <a:lnTo>
                    <a:pt x="8" y="160"/>
                  </a:lnTo>
                  <a:lnTo>
                    <a:pt x="17" y="128"/>
                  </a:lnTo>
                  <a:lnTo>
                    <a:pt x="26" y="100"/>
                  </a:lnTo>
                  <a:lnTo>
                    <a:pt x="37" y="74"/>
                  </a:lnTo>
                  <a:lnTo>
                    <a:pt x="49" y="52"/>
                  </a:lnTo>
                  <a:lnTo>
                    <a:pt x="59" y="34"/>
                  </a:lnTo>
                  <a:lnTo>
                    <a:pt x="69" y="19"/>
                  </a:lnTo>
                  <a:lnTo>
                    <a:pt x="76" y="9"/>
                  </a:lnTo>
                  <a:lnTo>
                    <a:pt x="82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108" y="666"/>
              <a:ext cx="53" cy="93"/>
            </a:xfrm>
            <a:custGeom>
              <a:avLst/>
              <a:gdLst>
                <a:gd name="T0" fmla="*/ 27 w 265"/>
                <a:gd name="T1" fmla="*/ 0 h 465"/>
                <a:gd name="T2" fmla="*/ 31 w 265"/>
                <a:gd name="T3" fmla="*/ 1 h 465"/>
                <a:gd name="T4" fmla="*/ 38 w 265"/>
                <a:gd name="T5" fmla="*/ 3 h 465"/>
                <a:gd name="T6" fmla="*/ 50 w 265"/>
                <a:gd name="T7" fmla="*/ 7 h 465"/>
                <a:gd name="T8" fmla="*/ 66 w 265"/>
                <a:gd name="T9" fmla="*/ 13 h 465"/>
                <a:gd name="T10" fmla="*/ 84 w 265"/>
                <a:gd name="T11" fmla="*/ 20 h 465"/>
                <a:gd name="T12" fmla="*/ 104 w 265"/>
                <a:gd name="T13" fmla="*/ 31 h 465"/>
                <a:gd name="T14" fmla="*/ 126 w 265"/>
                <a:gd name="T15" fmla="*/ 44 h 465"/>
                <a:gd name="T16" fmla="*/ 149 w 265"/>
                <a:gd name="T17" fmla="*/ 60 h 465"/>
                <a:gd name="T18" fmla="*/ 171 w 265"/>
                <a:gd name="T19" fmla="*/ 78 h 465"/>
                <a:gd name="T20" fmla="*/ 192 w 265"/>
                <a:gd name="T21" fmla="*/ 100 h 465"/>
                <a:gd name="T22" fmla="*/ 212 w 265"/>
                <a:gd name="T23" fmla="*/ 125 h 465"/>
                <a:gd name="T24" fmla="*/ 230 w 265"/>
                <a:gd name="T25" fmla="*/ 153 h 465"/>
                <a:gd name="T26" fmla="*/ 245 w 265"/>
                <a:gd name="T27" fmla="*/ 186 h 465"/>
                <a:gd name="T28" fmla="*/ 256 w 265"/>
                <a:gd name="T29" fmla="*/ 220 h 465"/>
                <a:gd name="T30" fmla="*/ 263 w 265"/>
                <a:gd name="T31" fmla="*/ 253 h 465"/>
                <a:gd name="T32" fmla="*/ 265 w 265"/>
                <a:gd name="T33" fmla="*/ 285 h 465"/>
                <a:gd name="T34" fmla="*/ 265 w 265"/>
                <a:gd name="T35" fmla="*/ 316 h 465"/>
                <a:gd name="T36" fmla="*/ 263 w 265"/>
                <a:gd name="T37" fmla="*/ 344 h 465"/>
                <a:gd name="T38" fmla="*/ 258 w 265"/>
                <a:gd name="T39" fmla="*/ 370 h 465"/>
                <a:gd name="T40" fmla="*/ 253 w 265"/>
                <a:gd name="T41" fmla="*/ 394 h 465"/>
                <a:gd name="T42" fmla="*/ 246 w 265"/>
                <a:gd name="T43" fmla="*/ 414 h 465"/>
                <a:gd name="T44" fmla="*/ 239 w 265"/>
                <a:gd name="T45" fmla="*/ 432 h 465"/>
                <a:gd name="T46" fmla="*/ 232 w 265"/>
                <a:gd name="T47" fmla="*/ 446 h 465"/>
                <a:gd name="T48" fmla="*/ 227 w 265"/>
                <a:gd name="T49" fmla="*/ 456 h 465"/>
                <a:gd name="T50" fmla="*/ 224 w 265"/>
                <a:gd name="T51" fmla="*/ 463 h 465"/>
                <a:gd name="T52" fmla="*/ 223 w 265"/>
                <a:gd name="T53" fmla="*/ 465 h 465"/>
                <a:gd name="T54" fmla="*/ 221 w 265"/>
                <a:gd name="T55" fmla="*/ 465 h 465"/>
                <a:gd name="T56" fmla="*/ 213 w 265"/>
                <a:gd name="T57" fmla="*/ 463 h 465"/>
                <a:gd name="T58" fmla="*/ 204 w 265"/>
                <a:gd name="T59" fmla="*/ 460 h 465"/>
                <a:gd name="T60" fmla="*/ 190 w 265"/>
                <a:gd name="T61" fmla="*/ 454 h 465"/>
                <a:gd name="T62" fmla="*/ 174 w 265"/>
                <a:gd name="T63" fmla="*/ 447 h 465"/>
                <a:gd name="T64" fmla="*/ 156 w 265"/>
                <a:gd name="T65" fmla="*/ 438 h 465"/>
                <a:gd name="T66" fmla="*/ 137 w 265"/>
                <a:gd name="T67" fmla="*/ 426 h 465"/>
                <a:gd name="T68" fmla="*/ 117 w 265"/>
                <a:gd name="T69" fmla="*/ 411 h 465"/>
                <a:gd name="T70" fmla="*/ 97 w 265"/>
                <a:gd name="T71" fmla="*/ 393 h 465"/>
                <a:gd name="T72" fmla="*/ 76 w 265"/>
                <a:gd name="T73" fmla="*/ 371 h 465"/>
                <a:gd name="T74" fmla="*/ 58 w 265"/>
                <a:gd name="T75" fmla="*/ 346 h 465"/>
                <a:gd name="T76" fmla="*/ 40 w 265"/>
                <a:gd name="T77" fmla="*/ 317 h 465"/>
                <a:gd name="T78" fmla="*/ 25 w 265"/>
                <a:gd name="T79" fmla="*/ 284 h 465"/>
                <a:gd name="T80" fmla="*/ 14 w 265"/>
                <a:gd name="T81" fmla="*/ 246 h 465"/>
                <a:gd name="T82" fmla="*/ 5 w 265"/>
                <a:gd name="T83" fmla="*/ 210 h 465"/>
                <a:gd name="T84" fmla="*/ 1 w 265"/>
                <a:gd name="T85" fmla="*/ 175 h 465"/>
                <a:gd name="T86" fmla="*/ 0 w 265"/>
                <a:gd name="T87" fmla="*/ 142 h 465"/>
                <a:gd name="T88" fmla="*/ 2 w 265"/>
                <a:gd name="T89" fmla="*/ 112 h 465"/>
                <a:gd name="T90" fmla="*/ 5 w 265"/>
                <a:gd name="T91" fmla="*/ 84 h 465"/>
                <a:gd name="T92" fmla="*/ 9 w 265"/>
                <a:gd name="T93" fmla="*/ 60 h 465"/>
                <a:gd name="T94" fmla="*/ 15 w 265"/>
                <a:gd name="T95" fmla="*/ 40 h 465"/>
                <a:gd name="T96" fmla="*/ 19 w 265"/>
                <a:gd name="T97" fmla="*/ 22 h 465"/>
                <a:gd name="T98" fmla="*/ 23 w 265"/>
                <a:gd name="T99" fmla="*/ 11 h 465"/>
                <a:gd name="T100" fmla="*/ 26 w 265"/>
                <a:gd name="T101" fmla="*/ 2 h 465"/>
                <a:gd name="T102" fmla="*/ 27 w 265"/>
                <a:gd name="T10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5" h="465">
                  <a:moveTo>
                    <a:pt x="27" y="0"/>
                  </a:moveTo>
                  <a:lnTo>
                    <a:pt x="31" y="1"/>
                  </a:lnTo>
                  <a:lnTo>
                    <a:pt x="38" y="3"/>
                  </a:lnTo>
                  <a:lnTo>
                    <a:pt x="50" y="7"/>
                  </a:lnTo>
                  <a:lnTo>
                    <a:pt x="66" y="13"/>
                  </a:lnTo>
                  <a:lnTo>
                    <a:pt x="84" y="20"/>
                  </a:lnTo>
                  <a:lnTo>
                    <a:pt x="104" y="31"/>
                  </a:lnTo>
                  <a:lnTo>
                    <a:pt x="126" y="44"/>
                  </a:lnTo>
                  <a:lnTo>
                    <a:pt x="149" y="60"/>
                  </a:lnTo>
                  <a:lnTo>
                    <a:pt x="171" y="78"/>
                  </a:lnTo>
                  <a:lnTo>
                    <a:pt x="192" y="100"/>
                  </a:lnTo>
                  <a:lnTo>
                    <a:pt x="212" y="125"/>
                  </a:lnTo>
                  <a:lnTo>
                    <a:pt x="230" y="153"/>
                  </a:lnTo>
                  <a:lnTo>
                    <a:pt x="245" y="186"/>
                  </a:lnTo>
                  <a:lnTo>
                    <a:pt x="256" y="220"/>
                  </a:lnTo>
                  <a:lnTo>
                    <a:pt x="263" y="253"/>
                  </a:lnTo>
                  <a:lnTo>
                    <a:pt x="265" y="285"/>
                  </a:lnTo>
                  <a:lnTo>
                    <a:pt x="265" y="316"/>
                  </a:lnTo>
                  <a:lnTo>
                    <a:pt x="263" y="344"/>
                  </a:lnTo>
                  <a:lnTo>
                    <a:pt x="258" y="370"/>
                  </a:lnTo>
                  <a:lnTo>
                    <a:pt x="253" y="394"/>
                  </a:lnTo>
                  <a:lnTo>
                    <a:pt x="246" y="414"/>
                  </a:lnTo>
                  <a:lnTo>
                    <a:pt x="239" y="432"/>
                  </a:lnTo>
                  <a:lnTo>
                    <a:pt x="232" y="446"/>
                  </a:lnTo>
                  <a:lnTo>
                    <a:pt x="227" y="456"/>
                  </a:lnTo>
                  <a:lnTo>
                    <a:pt x="224" y="463"/>
                  </a:lnTo>
                  <a:lnTo>
                    <a:pt x="223" y="465"/>
                  </a:lnTo>
                  <a:lnTo>
                    <a:pt x="221" y="465"/>
                  </a:lnTo>
                  <a:lnTo>
                    <a:pt x="213" y="463"/>
                  </a:lnTo>
                  <a:lnTo>
                    <a:pt x="204" y="460"/>
                  </a:lnTo>
                  <a:lnTo>
                    <a:pt x="190" y="454"/>
                  </a:lnTo>
                  <a:lnTo>
                    <a:pt x="174" y="447"/>
                  </a:lnTo>
                  <a:lnTo>
                    <a:pt x="156" y="438"/>
                  </a:lnTo>
                  <a:lnTo>
                    <a:pt x="137" y="426"/>
                  </a:lnTo>
                  <a:lnTo>
                    <a:pt x="117" y="411"/>
                  </a:lnTo>
                  <a:lnTo>
                    <a:pt x="97" y="393"/>
                  </a:lnTo>
                  <a:lnTo>
                    <a:pt x="76" y="371"/>
                  </a:lnTo>
                  <a:lnTo>
                    <a:pt x="58" y="346"/>
                  </a:lnTo>
                  <a:lnTo>
                    <a:pt x="40" y="317"/>
                  </a:lnTo>
                  <a:lnTo>
                    <a:pt x="25" y="284"/>
                  </a:lnTo>
                  <a:lnTo>
                    <a:pt x="14" y="246"/>
                  </a:lnTo>
                  <a:lnTo>
                    <a:pt x="5" y="210"/>
                  </a:lnTo>
                  <a:lnTo>
                    <a:pt x="1" y="175"/>
                  </a:lnTo>
                  <a:lnTo>
                    <a:pt x="0" y="142"/>
                  </a:lnTo>
                  <a:lnTo>
                    <a:pt x="2" y="112"/>
                  </a:lnTo>
                  <a:lnTo>
                    <a:pt x="5" y="84"/>
                  </a:lnTo>
                  <a:lnTo>
                    <a:pt x="9" y="60"/>
                  </a:lnTo>
                  <a:lnTo>
                    <a:pt x="15" y="40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-95" y="428"/>
              <a:ext cx="49" cy="100"/>
            </a:xfrm>
            <a:custGeom>
              <a:avLst/>
              <a:gdLst>
                <a:gd name="T0" fmla="*/ 95 w 247"/>
                <a:gd name="T1" fmla="*/ 0 h 499"/>
                <a:gd name="T2" fmla="*/ 98 w 247"/>
                <a:gd name="T3" fmla="*/ 2 h 499"/>
                <a:gd name="T4" fmla="*/ 105 w 247"/>
                <a:gd name="T5" fmla="*/ 6 h 499"/>
                <a:gd name="T6" fmla="*/ 114 w 247"/>
                <a:gd name="T7" fmla="*/ 15 h 499"/>
                <a:gd name="T8" fmla="*/ 127 w 247"/>
                <a:gd name="T9" fmla="*/ 27 h 499"/>
                <a:gd name="T10" fmla="*/ 142 w 247"/>
                <a:gd name="T11" fmla="*/ 41 h 499"/>
                <a:gd name="T12" fmla="*/ 159 w 247"/>
                <a:gd name="T13" fmla="*/ 61 h 499"/>
                <a:gd name="T14" fmla="*/ 175 w 247"/>
                <a:gd name="T15" fmla="*/ 82 h 499"/>
                <a:gd name="T16" fmla="*/ 192 w 247"/>
                <a:gd name="T17" fmla="*/ 107 h 499"/>
                <a:gd name="T18" fmla="*/ 208 w 247"/>
                <a:gd name="T19" fmla="*/ 136 h 499"/>
                <a:gd name="T20" fmla="*/ 221 w 247"/>
                <a:gd name="T21" fmla="*/ 168 h 499"/>
                <a:gd name="T22" fmla="*/ 234 w 247"/>
                <a:gd name="T23" fmla="*/ 203 h 499"/>
                <a:gd name="T24" fmla="*/ 243 w 247"/>
                <a:gd name="T25" fmla="*/ 242 h 499"/>
                <a:gd name="T26" fmla="*/ 247 w 247"/>
                <a:gd name="T27" fmla="*/ 281 h 499"/>
                <a:gd name="T28" fmla="*/ 247 w 247"/>
                <a:gd name="T29" fmla="*/ 317 h 499"/>
                <a:gd name="T30" fmla="*/ 243 w 247"/>
                <a:gd name="T31" fmla="*/ 350 h 499"/>
                <a:gd name="T32" fmla="*/ 236 w 247"/>
                <a:gd name="T33" fmla="*/ 381 h 499"/>
                <a:gd name="T34" fmla="*/ 227 w 247"/>
                <a:gd name="T35" fmla="*/ 407 h 499"/>
                <a:gd name="T36" fmla="*/ 216 w 247"/>
                <a:gd name="T37" fmla="*/ 431 h 499"/>
                <a:gd name="T38" fmla="*/ 204 w 247"/>
                <a:gd name="T39" fmla="*/ 451 h 499"/>
                <a:gd name="T40" fmla="*/ 194 w 247"/>
                <a:gd name="T41" fmla="*/ 468 h 499"/>
                <a:gd name="T42" fmla="*/ 183 w 247"/>
                <a:gd name="T43" fmla="*/ 482 h 499"/>
                <a:gd name="T44" fmla="*/ 175 w 247"/>
                <a:gd name="T45" fmla="*/ 491 h 499"/>
                <a:gd name="T46" fmla="*/ 169 w 247"/>
                <a:gd name="T47" fmla="*/ 497 h 499"/>
                <a:gd name="T48" fmla="*/ 167 w 247"/>
                <a:gd name="T49" fmla="*/ 499 h 499"/>
                <a:gd name="T50" fmla="*/ 165 w 247"/>
                <a:gd name="T51" fmla="*/ 498 h 499"/>
                <a:gd name="T52" fmla="*/ 158 w 247"/>
                <a:gd name="T53" fmla="*/ 492 h 499"/>
                <a:gd name="T54" fmla="*/ 146 w 247"/>
                <a:gd name="T55" fmla="*/ 486 h 499"/>
                <a:gd name="T56" fmla="*/ 131 w 247"/>
                <a:gd name="T57" fmla="*/ 475 h 499"/>
                <a:gd name="T58" fmla="*/ 115 w 247"/>
                <a:gd name="T59" fmla="*/ 462 h 499"/>
                <a:gd name="T60" fmla="*/ 97 w 247"/>
                <a:gd name="T61" fmla="*/ 445 h 499"/>
                <a:gd name="T62" fmla="*/ 78 w 247"/>
                <a:gd name="T63" fmla="*/ 424 h 499"/>
                <a:gd name="T64" fmla="*/ 59 w 247"/>
                <a:gd name="T65" fmla="*/ 401 h 499"/>
                <a:gd name="T66" fmla="*/ 42 w 247"/>
                <a:gd name="T67" fmla="*/ 374 h 499"/>
                <a:gd name="T68" fmla="*/ 27 w 247"/>
                <a:gd name="T69" fmla="*/ 343 h 499"/>
                <a:gd name="T70" fmla="*/ 14 w 247"/>
                <a:gd name="T71" fmla="*/ 309 h 499"/>
                <a:gd name="T72" fmla="*/ 5 w 247"/>
                <a:gd name="T73" fmla="*/ 272 h 499"/>
                <a:gd name="T74" fmla="*/ 0 w 247"/>
                <a:gd name="T75" fmla="*/ 236 h 499"/>
                <a:gd name="T76" fmla="*/ 2 w 247"/>
                <a:gd name="T77" fmla="*/ 202 h 499"/>
                <a:gd name="T78" fmla="*/ 6 w 247"/>
                <a:gd name="T79" fmla="*/ 170 h 499"/>
                <a:gd name="T80" fmla="*/ 13 w 247"/>
                <a:gd name="T81" fmla="*/ 140 h 499"/>
                <a:gd name="T82" fmla="*/ 23 w 247"/>
                <a:gd name="T83" fmla="*/ 113 h 499"/>
                <a:gd name="T84" fmla="*/ 33 w 247"/>
                <a:gd name="T85" fmla="*/ 88 h 499"/>
                <a:gd name="T86" fmla="*/ 45 w 247"/>
                <a:gd name="T87" fmla="*/ 66 h 499"/>
                <a:gd name="T88" fmla="*/ 58 w 247"/>
                <a:gd name="T89" fmla="*/ 47 h 499"/>
                <a:gd name="T90" fmla="*/ 70 w 247"/>
                <a:gd name="T91" fmla="*/ 30 h 499"/>
                <a:gd name="T92" fmla="*/ 80 w 247"/>
                <a:gd name="T93" fmla="*/ 17 h 499"/>
                <a:gd name="T94" fmla="*/ 88 w 247"/>
                <a:gd name="T95" fmla="*/ 7 h 499"/>
                <a:gd name="T96" fmla="*/ 94 w 247"/>
                <a:gd name="T97" fmla="*/ 2 h 499"/>
                <a:gd name="T98" fmla="*/ 95 w 247"/>
                <a:gd name="T9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499">
                  <a:moveTo>
                    <a:pt x="95" y="0"/>
                  </a:moveTo>
                  <a:lnTo>
                    <a:pt x="98" y="2"/>
                  </a:lnTo>
                  <a:lnTo>
                    <a:pt x="105" y="6"/>
                  </a:lnTo>
                  <a:lnTo>
                    <a:pt x="114" y="15"/>
                  </a:lnTo>
                  <a:lnTo>
                    <a:pt x="127" y="27"/>
                  </a:lnTo>
                  <a:lnTo>
                    <a:pt x="142" y="41"/>
                  </a:lnTo>
                  <a:lnTo>
                    <a:pt x="159" y="61"/>
                  </a:lnTo>
                  <a:lnTo>
                    <a:pt x="175" y="82"/>
                  </a:lnTo>
                  <a:lnTo>
                    <a:pt x="192" y="107"/>
                  </a:lnTo>
                  <a:lnTo>
                    <a:pt x="208" y="136"/>
                  </a:lnTo>
                  <a:lnTo>
                    <a:pt x="221" y="168"/>
                  </a:lnTo>
                  <a:lnTo>
                    <a:pt x="234" y="203"/>
                  </a:lnTo>
                  <a:lnTo>
                    <a:pt x="243" y="242"/>
                  </a:lnTo>
                  <a:lnTo>
                    <a:pt x="247" y="281"/>
                  </a:lnTo>
                  <a:lnTo>
                    <a:pt x="247" y="317"/>
                  </a:lnTo>
                  <a:lnTo>
                    <a:pt x="243" y="350"/>
                  </a:lnTo>
                  <a:lnTo>
                    <a:pt x="236" y="381"/>
                  </a:lnTo>
                  <a:lnTo>
                    <a:pt x="227" y="407"/>
                  </a:lnTo>
                  <a:lnTo>
                    <a:pt x="216" y="431"/>
                  </a:lnTo>
                  <a:lnTo>
                    <a:pt x="204" y="451"/>
                  </a:lnTo>
                  <a:lnTo>
                    <a:pt x="194" y="468"/>
                  </a:lnTo>
                  <a:lnTo>
                    <a:pt x="183" y="482"/>
                  </a:lnTo>
                  <a:lnTo>
                    <a:pt x="175" y="491"/>
                  </a:lnTo>
                  <a:lnTo>
                    <a:pt x="169" y="497"/>
                  </a:lnTo>
                  <a:lnTo>
                    <a:pt x="167" y="499"/>
                  </a:lnTo>
                  <a:lnTo>
                    <a:pt x="165" y="498"/>
                  </a:lnTo>
                  <a:lnTo>
                    <a:pt x="158" y="492"/>
                  </a:lnTo>
                  <a:lnTo>
                    <a:pt x="146" y="486"/>
                  </a:lnTo>
                  <a:lnTo>
                    <a:pt x="131" y="475"/>
                  </a:lnTo>
                  <a:lnTo>
                    <a:pt x="115" y="462"/>
                  </a:lnTo>
                  <a:lnTo>
                    <a:pt x="97" y="445"/>
                  </a:lnTo>
                  <a:lnTo>
                    <a:pt x="78" y="424"/>
                  </a:lnTo>
                  <a:lnTo>
                    <a:pt x="59" y="401"/>
                  </a:lnTo>
                  <a:lnTo>
                    <a:pt x="42" y="374"/>
                  </a:lnTo>
                  <a:lnTo>
                    <a:pt x="27" y="343"/>
                  </a:lnTo>
                  <a:lnTo>
                    <a:pt x="14" y="309"/>
                  </a:lnTo>
                  <a:lnTo>
                    <a:pt x="5" y="272"/>
                  </a:lnTo>
                  <a:lnTo>
                    <a:pt x="0" y="236"/>
                  </a:lnTo>
                  <a:lnTo>
                    <a:pt x="2" y="202"/>
                  </a:lnTo>
                  <a:lnTo>
                    <a:pt x="6" y="170"/>
                  </a:lnTo>
                  <a:lnTo>
                    <a:pt x="13" y="140"/>
                  </a:lnTo>
                  <a:lnTo>
                    <a:pt x="23" y="113"/>
                  </a:lnTo>
                  <a:lnTo>
                    <a:pt x="33" y="88"/>
                  </a:lnTo>
                  <a:lnTo>
                    <a:pt x="45" y="66"/>
                  </a:lnTo>
                  <a:lnTo>
                    <a:pt x="58" y="47"/>
                  </a:lnTo>
                  <a:lnTo>
                    <a:pt x="70" y="30"/>
                  </a:lnTo>
                  <a:lnTo>
                    <a:pt x="80" y="17"/>
                  </a:lnTo>
                  <a:lnTo>
                    <a:pt x="88" y="7"/>
                  </a:lnTo>
                  <a:lnTo>
                    <a:pt x="94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-131" y="606"/>
              <a:ext cx="86" cy="59"/>
            </a:xfrm>
            <a:custGeom>
              <a:avLst/>
              <a:gdLst>
                <a:gd name="T0" fmla="*/ 86 w 431"/>
                <a:gd name="T1" fmla="*/ 0 h 293"/>
                <a:gd name="T2" fmla="*/ 113 w 431"/>
                <a:gd name="T3" fmla="*/ 1 h 293"/>
                <a:gd name="T4" fmla="*/ 143 w 431"/>
                <a:gd name="T5" fmla="*/ 5 h 293"/>
                <a:gd name="T6" fmla="*/ 175 w 431"/>
                <a:gd name="T7" fmla="*/ 10 h 293"/>
                <a:gd name="T8" fmla="*/ 209 w 431"/>
                <a:gd name="T9" fmla="*/ 19 h 293"/>
                <a:gd name="T10" fmla="*/ 244 w 431"/>
                <a:gd name="T11" fmla="*/ 32 h 293"/>
                <a:gd name="T12" fmla="*/ 279 w 431"/>
                <a:gd name="T13" fmla="*/ 50 h 293"/>
                <a:gd name="T14" fmla="*/ 313 w 431"/>
                <a:gd name="T15" fmla="*/ 70 h 293"/>
                <a:gd name="T16" fmla="*/ 341 w 431"/>
                <a:gd name="T17" fmla="*/ 94 h 293"/>
                <a:gd name="T18" fmla="*/ 364 w 431"/>
                <a:gd name="T19" fmla="*/ 117 h 293"/>
                <a:gd name="T20" fmla="*/ 383 w 431"/>
                <a:gd name="T21" fmla="*/ 142 h 293"/>
                <a:gd name="T22" fmla="*/ 398 w 431"/>
                <a:gd name="T23" fmla="*/ 166 h 293"/>
                <a:gd name="T24" fmla="*/ 410 w 431"/>
                <a:gd name="T25" fmla="*/ 190 h 293"/>
                <a:gd name="T26" fmla="*/ 418 w 431"/>
                <a:gd name="T27" fmla="*/ 211 h 293"/>
                <a:gd name="T28" fmla="*/ 424 w 431"/>
                <a:gd name="T29" fmla="*/ 231 h 293"/>
                <a:gd name="T30" fmla="*/ 428 w 431"/>
                <a:gd name="T31" fmla="*/ 247 h 293"/>
                <a:gd name="T32" fmla="*/ 430 w 431"/>
                <a:gd name="T33" fmla="*/ 260 h 293"/>
                <a:gd name="T34" fmla="*/ 431 w 431"/>
                <a:gd name="T35" fmla="*/ 267 h 293"/>
                <a:gd name="T36" fmla="*/ 431 w 431"/>
                <a:gd name="T37" fmla="*/ 270 h 293"/>
                <a:gd name="T38" fmla="*/ 429 w 431"/>
                <a:gd name="T39" fmla="*/ 271 h 293"/>
                <a:gd name="T40" fmla="*/ 420 w 431"/>
                <a:gd name="T41" fmla="*/ 275 h 293"/>
                <a:gd name="T42" fmla="*/ 408 w 431"/>
                <a:gd name="T43" fmla="*/ 279 h 293"/>
                <a:gd name="T44" fmla="*/ 390 w 431"/>
                <a:gd name="T45" fmla="*/ 283 h 293"/>
                <a:gd name="T46" fmla="*/ 369 w 431"/>
                <a:gd name="T47" fmla="*/ 287 h 293"/>
                <a:gd name="T48" fmla="*/ 344 w 431"/>
                <a:gd name="T49" fmla="*/ 291 h 293"/>
                <a:gd name="T50" fmla="*/ 317 w 431"/>
                <a:gd name="T51" fmla="*/ 293 h 293"/>
                <a:gd name="T52" fmla="*/ 287 w 431"/>
                <a:gd name="T53" fmla="*/ 293 h 293"/>
                <a:gd name="T54" fmla="*/ 255 w 431"/>
                <a:gd name="T55" fmla="*/ 289 h 293"/>
                <a:gd name="T56" fmla="*/ 222 w 431"/>
                <a:gd name="T57" fmla="*/ 281 h 293"/>
                <a:gd name="T58" fmla="*/ 188 w 431"/>
                <a:gd name="T59" fmla="*/ 270 h 293"/>
                <a:gd name="T60" fmla="*/ 153 w 431"/>
                <a:gd name="T61" fmla="*/ 253 h 293"/>
                <a:gd name="T62" fmla="*/ 123 w 431"/>
                <a:gd name="T63" fmla="*/ 234 h 293"/>
                <a:gd name="T64" fmla="*/ 96 w 431"/>
                <a:gd name="T65" fmla="*/ 212 h 293"/>
                <a:gd name="T66" fmla="*/ 74 w 431"/>
                <a:gd name="T67" fmla="*/ 189 h 293"/>
                <a:gd name="T68" fmla="*/ 56 w 431"/>
                <a:gd name="T69" fmla="*/ 164 h 293"/>
                <a:gd name="T70" fmla="*/ 41 w 431"/>
                <a:gd name="T71" fmla="*/ 140 h 293"/>
                <a:gd name="T72" fmla="*/ 28 w 431"/>
                <a:gd name="T73" fmla="*/ 115 h 293"/>
                <a:gd name="T74" fmla="*/ 19 w 431"/>
                <a:gd name="T75" fmla="*/ 92 h 293"/>
                <a:gd name="T76" fmla="*/ 11 w 431"/>
                <a:gd name="T77" fmla="*/ 69 h 293"/>
                <a:gd name="T78" fmla="*/ 6 w 431"/>
                <a:gd name="T79" fmla="*/ 50 h 293"/>
                <a:gd name="T80" fmla="*/ 3 w 431"/>
                <a:gd name="T81" fmla="*/ 34 h 293"/>
                <a:gd name="T82" fmla="*/ 1 w 431"/>
                <a:gd name="T83" fmla="*/ 22 h 293"/>
                <a:gd name="T84" fmla="*/ 0 w 431"/>
                <a:gd name="T85" fmla="*/ 14 h 293"/>
                <a:gd name="T86" fmla="*/ 0 w 431"/>
                <a:gd name="T87" fmla="*/ 11 h 293"/>
                <a:gd name="T88" fmla="*/ 2 w 431"/>
                <a:gd name="T89" fmla="*/ 10 h 293"/>
                <a:gd name="T90" fmla="*/ 10 w 431"/>
                <a:gd name="T91" fmla="*/ 9 h 293"/>
                <a:gd name="T92" fmla="*/ 23 w 431"/>
                <a:gd name="T93" fmla="*/ 6 h 293"/>
                <a:gd name="T94" fmla="*/ 40 w 431"/>
                <a:gd name="T95" fmla="*/ 3 h 293"/>
                <a:gd name="T96" fmla="*/ 61 w 431"/>
                <a:gd name="T97" fmla="*/ 1 h 293"/>
                <a:gd name="T98" fmla="*/ 86 w 431"/>
                <a:gd name="T9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1" h="293">
                  <a:moveTo>
                    <a:pt x="86" y="0"/>
                  </a:moveTo>
                  <a:lnTo>
                    <a:pt x="113" y="1"/>
                  </a:lnTo>
                  <a:lnTo>
                    <a:pt x="143" y="5"/>
                  </a:lnTo>
                  <a:lnTo>
                    <a:pt x="175" y="10"/>
                  </a:lnTo>
                  <a:lnTo>
                    <a:pt x="209" y="19"/>
                  </a:lnTo>
                  <a:lnTo>
                    <a:pt x="244" y="32"/>
                  </a:lnTo>
                  <a:lnTo>
                    <a:pt x="279" y="50"/>
                  </a:lnTo>
                  <a:lnTo>
                    <a:pt x="313" y="70"/>
                  </a:lnTo>
                  <a:lnTo>
                    <a:pt x="341" y="94"/>
                  </a:lnTo>
                  <a:lnTo>
                    <a:pt x="364" y="117"/>
                  </a:lnTo>
                  <a:lnTo>
                    <a:pt x="383" y="142"/>
                  </a:lnTo>
                  <a:lnTo>
                    <a:pt x="398" y="166"/>
                  </a:lnTo>
                  <a:lnTo>
                    <a:pt x="410" y="190"/>
                  </a:lnTo>
                  <a:lnTo>
                    <a:pt x="418" y="211"/>
                  </a:lnTo>
                  <a:lnTo>
                    <a:pt x="424" y="231"/>
                  </a:lnTo>
                  <a:lnTo>
                    <a:pt x="428" y="247"/>
                  </a:lnTo>
                  <a:lnTo>
                    <a:pt x="430" y="260"/>
                  </a:lnTo>
                  <a:lnTo>
                    <a:pt x="431" y="267"/>
                  </a:lnTo>
                  <a:lnTo>
                    <a:pt x="431" y="270"/>
                  </a:lnTo>
                  <a:lnTo>
                    <a:pt x="429" y="271"/>
                  </a:lnTo>
                  <a:lnTo>
                    <a:pt x="420" y="275"/>
                  </a:lnTo>
                  <a:lnTo>
                    <a:pt x="408" y="279"/>
                  </a:lnTo>
                  <a:lnTo>
                    <a:pt x="390" y="283"/>
                  </a:lnTo>
                  <a:lnTo>
                    <a:pt x="369" y="287"/>
                  </a:lnTo>
                  <a:lnTo>
                    <a:pt x="344" y="291"/>
                  </a:lnTo>
                  <a:lnTo>
                    <a:pt x="317" y="293"/>
                  </a:lnTo>
                  <a:lnTo>
                    <a:pt x="287" y="293"/>
                  </a:lnTo>
                  <a:lnTo>
                    <a:pt x="255" y="289"/>
                  </a:lnTo>
                  <a:lnTo>
                    <a:pt x="222" y="281"/>
                  </a:lnTo>
                  <a:lnTo>
                    <a:pt x="188" y="270"/>
                  </a:lnTo>
                  <a:lnTo>
                    <a:pt x="153" y="253"/>
                  </a:lnTo>
                  <a:lnTo>
                    <a:pt x="123" y="234"/>
                  </a:lnTo>
                  <a:lnTo>
                    <a:pt x="96" y="212"/>
                  </a:lnTo>
                  <a:lnTo>
                    <a:pt x="74" y="189"/>
                  </a:lnTo>
                  <a:lnTo>
                    <a:pt x="56" y="164"/>
                  </a:lnTo>
                  <a:lnTo>
                    <a:pt x="41" y="140"/>
                  </a:lnTo>
                  <a:lnTo>
                    <a:pt x="28" y="115"/>
                  </a:lnTo>
                  <a:lnTo>
                    <a:pt x="19" y="92"/>
                  </a:lnTo>
                  <a:lnTo>
                    <a:pt x="11" y="69"/>
                  </a:lnTo>
                  <a:lnTo>
                    <a:pt x="6" y="50"/>
                  </a:lnTo>
                  <a:lnTo>
                    <a:pt x="3" y="34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10" y="9"/>
                  </a:lnTo>
                  <a:lnTo>
                    <a:pt x="23" y="6"/>
                  </a:lnTo>
                  <a:lnTo>
                    <a:pt x="40" y="3"/>
                  </a:lnTo>
                  <a:lnTo>
                    <a:pt x="61" y="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-92" y="676"/>
              <a:ext cx="95" cy="51"/>
            </a:xfrm>
            <a:custGeom>
              <a:avLst/>
              <a:gdLst>
                <a:gd name="T0" fmla="*/ 171 w 478"/>
                <a:gd name="T1" fmla="*/ 0 h 254"/>
                <a:gd name="T2" fmla="*/ 206 w 478"/>
                <a:gd name="T3" fmla="*/ 1 h 254"/>
                <a:gd name="T4" fmla="*/ 242 w 478"/>
                <a:gd name="T5" fmla="*/ 6 h 254"/>
                <a:gd name="T6" fmla="*/ 282 w 478"/>
                <a:gd name="T7" fmla="*/ 15 h 254"/>
                <a:gd name="T8" fmla="*/ 316 w 478"/>
                <a:gd name="T9" fmla="*/ 28 h 254"/>
                <a:gd name="T10" fmla="*/ 346 w 478"/>
                <a:gd name="T11" fmla="*/ 43 h 254"/>
                <a:gd name="T12" fmla="*/ 373 w 478"/>
                <a:gd name="T13" fmla="*/ 59 h 254"/>
                <a:gd name="T14" fmla="*/ 395 w 478"/>
                <a:gd name="T15" fmla="*/ 77 h 254"/>
                <a:gd name="T16" fmla="*/ 416 w 478"/>
                <a:gd name="T17" fmla="*/ 96 h 254"/>
                <a:gd name="T18" fmla="*/ 433 w 478"/>
                <a:gd name="T19" fmla="*/ 114 h 254"/>
                <a:gd name="T20" fmla="*/ 445 w 478"/>
                <a:gd name="T21" fmla="*/ 132 h 254"/>
                <a:gd name="T22" fmla="*/ 457 w 478"/>
                <a:gd name="T23" fmla="*/ 150 h 254"/>
                <a:gd name="T24" fmla="*/ 465 w 478"/>
                <a:gd name="T25" fmla="*/ 165 h 254"/>
                <a:gd name="T26" fmla="*/ 471 w 478"/>
                <a:gd name="T27" fmla="*/ 178 h 254"/>
                <a:gd name="T28" fmla="*/ 475 w 478"/>
                <a:gd name="T29" fmla="*/ 188 h 254"/>
                <a:gd name="T30" fmla="*/ 478 w 478"/>
                <a:gd name="T31" fmla="*/ 195 h 254"/>
                <a:gd name="T32" fmla="*/ 478 w 478"/>
                <a:gd name="T33" fmla="*/ 197 h 254"/>
                <a:gd name="T34" fmla="*/ 476 w 478"/>
                <a:gd name="T35" fmla="*/ 198 h 254"/>
                <a:gd name="T36" fmla="*/ 470 w 478"/>
                <a:gd name="T37" fmla="*/ 202 h 254"/>
                <a:gd name="T38" fmla="*/ 460 w 478"/>
                <a:gd name="T39" fmla="*/ 209 h 254"/>
                <a:gd name="T40" fmla="*/ 446 w 478"/>
                <a:gd name="T41" fmla="*/ 216 h 254"/>
                <a:gd name="T42" fmla="*/ 429 w 478"/>
                <a:gd name="T43" fmla="*/ 224 h 254"/>
                <a:gd name="T44" fmla="*/ 409 w 478"/>
                <a:gd name="T45" fmla="*/ 232 h 254"/>
                <a:gd name="T46" fmla="*/ 387 w 478"/>
                <a:gd name="T47" fmla="*/ 240 h 254"/>
                <a:gd name="T48" fmla="*/ 361 w 478"/>
                <a:gd name="T49" fmla="*/ 247 h 254"/>
                <a:gd name="T50" fmla="*/ 334 w 478"/>
                <a:gd name="T51" fmla="*/ 252 h 254"/>
                <a:gd name="T52" fmla="*/ 303 w 478"/>
                <a:gd name="T53" fmla="*/ 254 h 254"/>
                <a:gd name="T54" fmla="*/ 271 w 478"/>
                <a:gd name="T55" fmla="*/ 254 h 254"/>
                <a:gd name="T56" fmla="*/ 238 w 478"/>
                <a:gd name="T57" fmla="*/ 250 h 254"/>
                <a:gd name="T58" fmla="*/ 203 w 478"/>
                <a:gd name="T59" fmla="*/ 243 h 254"/>
                <a:gd name="T60" fmla="*/ 169 w 478"/>
                <a:gd name="T61" fmla="*/ 230 h 254"/>
                <a:gd name="T62" fmla="*/ 139 w 478"/>
                <a:gd name="T63" fmla="*/ 215 h 254"/>
                <a:gd name="T64" fmla="*/ 113 w 478"/>
                <a:gd name="T65" fmla="*/ 197 h 254"/>
                <a:gd name="T66" fmla="*/ 89 w 478"/>
                <a:gd name="T67" fmla="*/ 177 h 254"/>
                <a:gd name="T68" fmla="*/ 69 w 478"/>
                <a:gd name="T69" fmla="*/ 156 h 254"/>
                <a:gd name="T70" fmla="*/ 51 w 478"/>
                <a:gd name="T71" fmla="*/ 135 h 254"/>
                <a:gd name="T72" fmla="*/ 36 w 478"/>
                <a:gd name="T73" fmla="*/ 114 h 254"/>
                <a:gd name="T74" fmla="*/ 25 w 478"/>
                <a:gd name="T75" fmla="*/ 95 h 254"/>
                <a:gd name="T76" fmla="*/ 15 w 478"/>
                <a:gd name="T77" fmla="*/ 77 h 254"/>
                <a:gd name="T78" fmla="*/ 9 w 478"/>
                <a:gd name="T79" fmla="*/ 62 h 254"/>
                <a:gd name="T80" fmla="*/ 3 w 478"/>
                <a:gd name="T81" fmla="*/ 50 h 254"/>
                <a:gd name="T82" fmla="*/ 0 w 478"/>
                <a:gd name="T83" fmla="*/ 43 h 254"/>
                <a:gd name="T84" fmla="*/ 0 w 478"/>
                <a:gd name="T85" fmla="*/ 40 h 254"/>
                <a:gd name="T86" fmla="*/ 2 w 478"/>
                <a:gd name="T87" fmla="*/ 39 h 254"/>
                <a:gd name="T88" fmla="*/ 10 w 478"/>
                <a:gd name="T89" fmla="*/ 35 h 254"/>
                <a:gd name="T90" fmla="*/ 21 w 478"/>
                <a:gd name="T91" fmla="*/ 30 h 254"/>
                <a:gd name="T92" fmla="*/ 37 w 478"/>
                <a:gd name="T93" fmla="*/ 23 h 254"/>
                <a:gd name="T94" fmla="*/ 58 w 478"/>
                <a:gd name="T95" fmla="*/ 17 h 254"/>
                <a:gd name="T96" fmla="*/ 82 w 478"/>
                <a:gd name="T97" fmla="*/ 11 h 254"/>
                <a:gd name="T98" fmla="*/ 109 w 478"/>
                <a:gd name="T99" fmla="*/ 5 h 254"/>
                <a:gd name="T100" fmla="*/ 138 w 478"/>
                <a:gd name="T101" fmla="*/ 1 h 254"/>
                <a:gd name="T102" fmla="*/ 171 w 478"/>
                <a:gd name="T10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8" h="254">
                  <a:moveTo>
                    <a:pt x="171" y="0"/>
                  </a:moveTo>
                  <a:lnTo>
                    <a:pt x="206" y="1"/>
                  </a:lnTo>
                  <a:lnTo>
                    <a:pt x="242" y="6"/>
                  </a:lnTo>
                  <a:lnTo>
                    <a:pt x="282" y="15"/>
                  </a:lnTo>
                  <a:lnTo>
                    <a:pt x="316" y="28"/>
                  </a:lnTo>
                  <a:lnTo>
                    <a:pt x="346" y="43"/>
                  </a:lnTo>
                  <a:lnTo>
                    <a:pt x="373" y="59"/>
                  </a:lnTo>
                  <a:lnTo>
                    <a:pt x="395" y="77"/>
                  </a:lnTo>
                  <a:lnTo>
                    <a:pt x="416" y="96"/>
                  </a:lnTo>
                  <a:lnTo>
                    <a:pt x="433" y="114"/>
                  </a:lnTo>
                  <a:lnTo>
                    <a:pt x="445" y="132"/>
                  </a:lnTo>
                  <a:lnTo>
                    <a:pt x="457" y="150"/>
                  </a:lnTo>
                  <a:lnTo>
                    <a:pt x="465" y="165"/>
                  </a:lnTo>
                  <a:lnTo>
                    <a:pt x="471" y="178"/>
                  </a:lnTo>
                  <a:lnTo>
                    <a:pt x="475" y="188"/>
                  </a:lnTo>
                  <a:lnTo>
                    <a:pt x="478" y="195"/>
                  </a:lnTo>
                  <a:lnTo>
                    <a:pt x="478" y="197"/>
                  </a:lnTo>
                  <a:lnTo>
                    <a:pt x="476" y="198"/>
                  </a:lnTo>
                  <a:lnTo>
                    <a:pt x="470" y="202"/>
                  </a:lnTo>
                  <a:lnTo>
                    <a:pt x="460" y="209"/>
                  </a:lnTo>
                  <a:lnTo>
                    <a:pt x="446" y="216"/>
                  </a:lnTo>
                  <a:lnTo>
                    <a:pt x="429" y="224"/>
                  </a:lnTo>
                  <a:lnTo>
                    <a:pt x="409" y="232"/>
                  </a:lnTo>
                  <a:lnTo>
                    <a:pt x="387" y="240"/>
                  </a:lnTo>
                  <a:lnTo>
                    <a:pt x="361" y="247"/>
                  </a:lnTo>
                  <a:lnTo>
                    <a:pt x="334" y="252"/>
                  </a:lnTo>
                  <a:lnTo>
                    <a:pt x="303" y="254"/>
                  </a:lnTo>
                  <a:lnTo>
                    <a:pt x="271" y="254"/>
                  </a:lnTo>
                  <a:lnTo>
                    <a:pt x="238" y="250"/>
                  </a:lnTo>
                  <a:lnTo>
                    <a:pt x="203" y="243"/>
                  </a:lnTo>
                  <a:lnTo>
                    <a:pt x="169" y="230"/>
                  </a:lnTo>
                  <a:lnTo>
                    <a:pt x="139" y="215"/>
                  </a:lnTo>
                  <a:lnTo>
                    <a:pt x="113" y="197"/>
                  </a:lnTo>
                  <a:lnTo>
                    <a:pt x="89" y="177"/>
                  </a:lnTo>
                  <a:lnTo>
                    <a:pt x="69" y="156"/>
                  </a:lnTo>
                  <a:lnTo>
                    <a:pt x="51" y="135"/>
                  </a:lnTo>
                  <a:lnTo>
                    <a:pt x="36" y="114"/>
                  </a:lnTo>
                  <a:lnTo>
                    <a:pt x="25" y="95"/>
                  </a:lnTo>
                  <a:lnTo>
                    <a:pt x="15" y="77"/>
                  </a:lnTo>
                  <a:lnTo>
                    <a:pt x="9" y="62"/>
                  </a:lnTo>
                  <a:lnTo>
                    <a:pt x="3" y="50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" y="39"/>
                  </a:lnTo>
                  <a:lnTo>
                    <a:pt x="10" y="35"/>
                  </a:lnTo>
                  <a:lnTo>
                    <a:pt x="21" y="30"/>
                  </a:lnTo>
                  <a:lnTo>
                    <a:pt x="37" y="23"/>
                  </a:lnTo>
                  <a:lnTo>
                    <a:pt x="58" y="17"/>
                  </a:lnTo>
                  <a:lnTo>
                    <a:pt x="82" y="11"/>
                  </a:lnTo>
                  <a:lnTo>
                    <a:pt x="109" y="5"/>
                  </a:lnTo>
                  <a:lnTo>
                    <a:pt x="138" y="1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-43" y="731"/>
              <a:ext cx="100" cy="49"/>
            </a:xfrm>
            <a:custGeom>
              <a:avLst/>
              <a:gdLst>
                <a:gd name="T0" fmla="*/ 261 w 503"/>
                <a:gd name="T1" fmla="*/ 0 h 241"/>
                <a:gd name="T2" fmla="*/ 297 w 503"/>
                <a:gd name="T3" fmla="*/ 1 h 241"/>
                <a:gd name="T4" fmla="*/ 331 w 503"/>
                <a:gd name="T5" fmla="*/ 6 h 241"/>
                <a:gd name="T6" fmla="*/ 361 w 503"/>
                <a:gd name="T7" fmla="*/ 13 h 241"/>
                <a:gd name="T8" fmla="*/ 388 w 503"/>
                <a:gd name="T9" fmla="*/ 24 h 241"/>
                <a:gd name="T10" fmla="*/ 413 w 503"/>
                <a:gd name="T11" fmla="*/ 36 h 241"/>
                <a:gd name="T12" fmla="*/ 434 w 503"/>
                <a:gd name="T13" fmla="*/ 49 h 241"/>
                <a:gd name="T14" fmla="*/ 452 w 503"/>
                <a:gd name="T15" fmla="*/ 62 h 241"/>
                <a:gd name="T16" fmla="*/ 468 w 503"/>
                <a:gd name="T17" fmla="*/ 75 h 241"/>
                <a:gd name="T18" fmla="*/ 481 w 503"/>
                <a:gd name="T19" fmla="*/ 88 h 241"/>
                <a:gd name="T20" fmla="*/ 490 w 503"/>
                <a:gd name="T21" fmla="*/ 99 h 241"/>
                <a:gd name="T22" fmla="*/ 498 w 503"/>
                <a:gd name="T23" fmla="*/ 106 h 241"/>
                <a:gd name="T24" fmla="*/ 502 w 503"/>
                <a:gd name="T25" fmla="*/ 112 h 241"/>
                <a:gd name="T26" fmla="*/ 503 w 503"/>
                <a:gd name="T27" fmla="*/ 113 h 241"/>
                <a:gd name="T28" fmla="*/ 502 w 503"/>
                <a:gd name="T29" fmla="*/ 116 h 241"/>
                <a:gd name="T30" fmla="*/ 497 w 503"/>
                <a:gd name="T31" fmla="*/ 122 h 241"/>
                <a:gd name="T32" fmla="*/ 489 w 503"/>
                <a:gd name="T33" fmla="*/ 130 h 241"/>
                <a:gd name="T34" fmla="*/ 479 w 503"/>
                <a:gd name="T35" fmla="*/ 142 h 241"/>
                <a:gd name="T36" fmla="*/ 465 w 503"/>
                <a:gd name="T37" fmla="*/ 155 h 241"/>
                <a:gd name="T38" fmla="*/ 448 w 503"/>
                <a:gd name="T39" fmla="*/ 169 h 241"/>
                <a:gd name="T40" fmla="*/ 429 w 503"/>
                <a:gd name="T41" fmla="*/ 183 h 241"/>
                <a:gd name="T42" fmla="*/ 406 w 503"/>
                <a:gd name="T43" fmla="*/ 198 h 241"/>
                <a:gd name="T44" fmla="*/ 381 w 503"/>
                <a:gd name="T45" fmla="*/ 210 h 241"/>
                <a:gd name="T46" fmla="*/ 353 w 503"/>
                <a:gd name="T47" fmla="*/ 222 h 241"/>
                <a:gd name="T48" fmla="*/ 322 w 503"/>
                <a:gd name="T49" fmla="*/ 232 h 241"/>
                <a:gd name="T50" fmla="*/ 290 w 503"/>
                <a:gd name="T51" fmla="*/ 238 h 241"/>
                <a:gd name="T52" fmla="*/ 254 w 503"/>
                <a:gd name="T53" fmla="*/ 241 h 241"/>
                <a:gd name="T54" fmla="*/ 218 w 503"/>
                <a:gd name="T55" fmla="*/ 239 h 241"/>
                <a:gd name="T56" fmla="*/ 185 w 503"/>
                <a:gd name="T57" fmla="*/ 234 h 241"/>
                <a:gd name="T58" fmla="*/ 155 w 503"/>
                <a:gd name="T59" fmla="*/ 224 h 241"/>
                <a:gd name="T60" fmla="*/ 126 w 503"/>
                <a:gd name="T61" fmla="*/ 212 h 241"/>
                <a:gd name="T62" fmla="*/ 100 w 503"/>
                <a:gd name="T63" fmla="*/ 199 h 241"/>
                <a:gd name="T64" fmla="*/ 77 w 503"/>
                <a:gd name="T65" fmla="*/ 184 h 241"/>
                <a:gd name="T66" fmla="*/ 57 w 503"/>
                <a:gd name="T67" fmla="*/ 169 h 241"/>
                <a:gd name="T68" fmla="*/ 40 w 503"/>
                <a:gd name="T69" fmla="*/ 154 h 241"/>
                <a:gd name="T70" fmla="*/ 25 w 503"/>
                <a:gd name="T71" fmla="*/ 140 h 241"/>
                <a:gd name="T72" fmla="*/ 14 w 503"/>
                <a:gd name="T73" fmla="*/ 128 h 241"/>
                <a:gd name="T74" fmla="*/ 6 w 503"/>
                <a:gd name="T75" fmla="*/ 119 h 241"/>
                <a:gd name="T76" fmla="*/ 1 w 503"/>
                <a:gd name="T77" fmla="*/ 112 h 241"/>
                <a:gd name="T78" fmla="*/ 0 w 503"/>
                <a:gd name="T79" fmla="*/ 110 h 241"/>
                <a:gd name="T80" fmla="*/ 1 w 503"/>
                <a:gd name="T81" fmla="*/ 108 h 241"/>
                <a:gd name="T82" fmla="*/ 7 w 503"/>
                <a:gd name="T83" fmla="*/ 102 h 241"/>
                <a:gd name="T84" fmla="*/ 17 w 503"/>
                <a:gd name="T85" fmla="*/ 93 h 241"/>
                <a:gd name="T86" fmla="*/ 30 w 503"/>
                <a:gd name="T87" fmla="*/ 83 h 241"/>
                <a:gd name="T88" fmla="*/ 47 w 503"/>
                <a:gd name="T89" fmla="*/ 70 h 241"/>
                <a:gd name="T90" fmla="*/ 69 w 503"/>
                <a:gd name="T91" fmla="*/ 56 h 241"/>
                <a:gd name="T92" fmla="*/ 93 w 503"/>
                <a:gd name="T93" fmla="*/ 43 h 241"/>
                <a:gd name="T94" fmla="*/ 120 w 503"/>
                <a:gd name="T95" fmla="*/ 31 h 241"/>
                <a:gd name="T96" fmla="*/ 150 w 503"/>
                <a:gd name="T97" fmla="*/ 19 h 241"/>
                <a:gd name="T98" fmla="*/ 184 w 503"/>
                <a:gd name="T99" fmla="*/ 9 h 241"/>
                <a:gd name="T100" fmla="*/ 222 w 503"/>
                <a:gd name="T101" fmla="*/ 3 h 241"/>
                <a:gd name="T102" fmla="*/ 261 w 503"/>
                <a:gd name="T10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3" h="241">
                  <a:moveTo>
                    <a:pt x="261" y="0"/>
                  </a:moveTo>
                  <a:lnTo>
                    <a:pt x="297" y="1"/>
                  </a:lnTo>
                  <a:lnTo>
                    <a:pt x="331" y="6"/>
                  </a:lnTo>
                  <a:lnTo>
                    <a:pt x="361" y="13"/>
                  </a:lnTo>
                  <a:lnTo>
                    <a:pt x="388" y="24"/>
                  </a:lnTo>
                  <a:lnTo>
                    <a:pt x="413" y="36"/>
                  </a:lnTo>
                  <a:lnTo>
                    <a:pt x="434" y="49"/>
                  </a:lnTo>
                  <a:lnTo>
                    <a:pt x="452" y="62"/>
                  </a:lnTo>
                  <a:lnTo>
                    <a:pt x="468" y="75"/>
                  </a:lnTo>
                  <a:lnTo>
                    <a:pt x="481" y="88"/>
                  </a:lnTo>
                  <a:lnTo>
                    <a:pt x="490" y="99"/>
                  </a:lnTo>
                  <a:lnTo>
                    <a:pt x="498" y="106"/>
                  </a:lnTo>
                  <a:lnTo>
                    <a:pt x="502" y="112"/>
                  </a:lnTo>
                  <a:lnTo>
                    <a:pt x="503" y="113"/>
                  </a:lnTo>
                  <a:lnTo>
                    <a:pt x="502" y="116"/>
                  </a:lnTo>
                  <a:lnTo>
                    <a:pt x="497" y="122"/>
                  </a:lnTo>
                  <a:lnTo>
                    <a:pt x="489" y="130"/>
                  </a:lnTo>
                  <a:lnTo>
                    <a:pt x="479" y="142"/>
                  </a:lnTo>
                  <a:lnTo>
                    <a:pt x="465" y="155"/>
                  </a:lnTo>
                  <a:lnTo>
                    <a:pt x="448" y="169"/>
                  </a:lnTo>
                  <a:lnTo>
                    <a:pt x="429" y="183"/>
                  </a:lnTo>
                  <a:lnTo>
                    <a:pt x="406" y="198"/>
                  </a:lnTo>
                  <a:lnTo>
                    <a:pt x="381" y="210"/>
                  </a:lnTo>
                  <a:lnTo>
                    <a:pt x="353" y="222"/>
                  </a:lnTo>
                  <a:lnTo>
                    <a:pt x="322" y="232"/>
                  </a:lnTo>
                  <a:lnTo>
                    <a:pt x="290" y="238"/>
                  </a:lnTo>
                  <a:lnTo>
                    <a:pt x="254" y="241"/>
                  </a:lnTo>
                  <a:lnTo>
                    <a:pt x="218" y="239"/>
                  </a:lnTo>
                  <a:lnTo>
                    <a:pt x="185" y="234"/>
                  </a:lnTo>
                  <a:lnTo>
                    <a:pt x="155" y="224"/>
                  </a:lnTo>
                  <a:lnTo>
                    <a:pt x="126" y="212"/>
                  </a:lnTo>
                  <a:lnTo>
                    <a:pt x="100" y="199"/>
                  </a:lnTo>
                  <a:lnTo>
                    <a:pt x="77" y="184"/>
                  </a:lnTo>
                  <a:lnTo>
                    <a:pt x="57" y="169"/>
                  </a:lnTo>
                  <a:lnTo>
                    <a:pt x="40" y="154"/>
                  </a:lnTo>
                  <a:lnTo>
                    <a:pt x="25" y="140"/>
                  </a:lnTo>
                  <a:lnTo>
                    <a:pt x="14" y="128"/>
                  </a:lnTo>
                  <a:lnTo>
                    <a:pt x="6" y="119"/>
                  </a:lnTo>
                  <a:lnTo>
                    <a:pt x="1" y="112"/>
                  </a:lnTo>
                  <a:lnTo>
                    <a:pt x="0" y="110"/>
                  </a:lnTo>
                  <a:lnTo>
                    <a:pt x="1" y="108"/>
                  </a:lnTo>
                  <a:lnTo>
                    <a:pt x="7" y="102"/>
                  </a:lnTo>
                  <a:lnTo>
                    <a:pt x="17" y="93"/>
                  </a:lnTo>
                  <a:lnTo>
                    <a:pt x="30" y="83"/>
                  </a:lnTo>
                  <a:lnTo>
                    <a:pt x="47" y="70"/>
                  </a:lnTo>
                  <a:lnTo>
                    <a:pt x="69" y="56"/>
                  </a:lnTo>
                  <a:lnTo>
                    <a:pt x="93" y="43"/>
                  </a:lnTo>
                  <a:lnTo>
                    <a:pt x="120" y="31"/>
                  </a:lnTo>
                  <a:lnTo>
                    <a:pt x="150" y="19"/>
                  </a:lnTo>
                  <a:lnTo>
                    <a:pt x="184" y="9"/>
                  </a:lnTo>
                  <a:lnTo>
                    <a:pt x="222" y="3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31" y="769"/>
              <a:ext cx="100" cy="50"/>
            </a:xfrm>
            <a:custGeom>
              <a:avLst/>
              <a:gdLst>
                <a:gd name="T0" fmla="*/ 286 w 501"/>
                <a:gd name="T1" fmla="*/ 0 h 246"/>
                <a:gd name="T2" fmla="*/ 322 w 501"/>
                <a:gd name="T3" fmla="*/ 1 h 246"/>
                <a:gd name="T4" fmla="*/ 355 w 501"/>
                <a:gd name="T5" fmla="*/ 6 h 246"/>
                <a:gd name="T6" fmla="*/ 385 w 501"/>
                <a:gd name="T7" fmla="*/ 15 h 246"/>
                <a:gd name="T8" fmla="*/ 411 w 501"/>
                <a:gd name="T9" fmla="*/ 25 h 246"/>
                <a:gd name="T10" fmla="*/ 435 w 501"/>
                <a:gd name="T11" fmla="*/ 36 h 246"/>
                <a:gd name="T12" fmla="*/ 455 w 501"/>
                <a:gd name="T13" fmla="*/ 48 h 246"/>
                <a:gd name="T14" fmla="*/ 471 w 501"/>
                <a:gd name="T15" fmla="*/ 60 h 246"/>
                <a:gd name="T16" fmla="*/ 484 w 501"/>
                <a:gd name="T17" fmla="*/ 70 h 246"/>
                <a:gd name="T18" fmla="*/ 493 w 501"/>
                <a:gd name="T19" fmla="*/ 79 h 246"/>
                <a:gd name="T20" fmla="*/ 499 w 501"/>
                <a:gd name="T21" fmla="*/ 85 h 246"/>
                <a:gd name="T22" fmla="*/ 501 w 501"/>
                <a:gd name="T23" fmla="*/ 87 h 246"/>
                <a:gd name="T24" fmla="*/ 500 w 501"/>
                <a:gd name="T25" fmla="*/ 89 h 246"/>
                <a:gd name="T26" fmla="*/ 495 w 501"/>
                <a:gd name="T27" fmla="*/ 96 h 246"/>
                <a:gd name="T28" fmla="*/ 489 w 501"/>
                <a:gd name="T29" fmla="*/ 105 h 246"/>
                <a:gd name="T30" fmla="*/ 479 w 501"/>
                <a:gd name="T31" fmla="*/ 117 h 246"/>
                <a:gd name="T32" fmla="*/ 468 w 501"/>
                <a:gd name="T33" fmla="*/ 132 h 246"/>
                <a:gd name="T34" fmla="*/ 453 w 501"/>
                <a:gd name="T35" fmla="*/ 148 h 246"/>
                <a:gd name="T36" fmla="*/ 435 w 501"/>
                <a:gd name="T37" fmla="*/ 164 h 246"/>
                <a:gd name="T38" fmla="*/ 415 w 501"/>
                <a:gd name="T39" fmla="*/ 181 h 246"/>
                <a:gd name="T40" fmla="*/ 391 w 501"/>
                <a:gd name="T41" fmla="*/ 197 h 246"/>
                <a:gd name="T42" fmla="*/ 366 w 501"/>
                <a:gd name="T43" fmla="*/ 212 h 246"/>
                <a:gd name="T44" fmla="*/ 336 w 501"/>
                <a:gd name="T45" fmla="*/ 225 h 246"/>
                <a:gd name="T46" fmla="*/ 304 w 501"/>
                <a:gd name="T47" fmla="*/ 235 h 246"/>
                <a:gd name="T48" fmla="*/ 269 w 501"/>
                <a:gd name="T49" fmla="*/ 243 h 246"/>
                <a:gd name="T50" fmla="*/ 233 w 501"/>
                <a:gd name="T51" fmla="*/ 246 h 246"/>
                <a:gd name="T52" fmla="*/ 200 w 501"/>
                <a:gd name="T53" fmla="*/ 244 h 246"/>
                <a:gd name="T54" fmla="*/ 168 w 501"/>
                <a:gd name="T55" fmla="*/ 238 h 246"/>
                <a:gd name="T56" fmla="*/ 138 w 501"/>
                <a:gd name="T57" fmla="*/ 230 h 246"/>
                <a:gd name="T58" fmla="*/ 111 w 501"/>
                <a:gd name="T59" fmla="*/ 219 h 246"/>
                <a:gd name="T60" fmla="*/ 86 w 501"/>
                <a:gd name="T61" fmla="*/ 207 h 246"/>
                <a:gd name="T62" fmla="*/ 65 w 501"/>
                <a:gd name="T63" fmla="*/ 195 h 246"/>
                <a:gd name="T64" fmla="*/ 46 w 501"/>
                <a:gd name="T65" fmla="*/ 182 h 246"/>
                <a:gd name="T66" fmla="*/ 30 w 501"/>
                <a:gd name="T67" fmla="*/ 170 h 246"/>
                <a:gd name="T68" fmla="*/ 17 w 501"/>
                <a:gd name="T69" fmla="*/ 160 h 246"/>
                <a:gd name="T70" fmla="*/ 8 w 501"/>
                <a:gd name="T71" fmla="*/ 150 h 246"/>
                <a:gd name="T72" fmla="*/ 3 w 501"/>
                <a:gd name="T73" fmla="*/ 145 h 246"/>
                <a:gd name="T74" fmla="*/ 0 w 501"/>
                <a:gd name="T75" fmla="*/ 143 h 246"/>
                <a:gd name="T76" fmla="*/ 3 w 501"/>
                <a:gd name="T77" fmla="*/ 140 h 246"/>
                <a:gd name="T78" fmla="*/ 8 w 501"/>
                <a:gd name="T79" fmla="*/ 134 h 246"/>
                <a:gd name="T80" fmla="*/ 16 w 501"/>
                <a:gd name="T81" fmla="*/ 125 h 246"/>
                <a:gd name="T82" fmla="*/ 28 w 501"/>
                <a:gd name="T83" fmla="*/ 112 h 246"/>
                <a:gd name="T84" fmla="*/ 44 w 501"/>
                <a:gd name="T85" fmla="*/ 98 h 246"/>
                <a:gd name="T86" fmla="*/ 63 w 501"/>
                <a:gd name="T87" fmla="*/ 82 h 246"/>
                <a:gd name="T88" fmla="*/ 85 w 501"/>
                <a:gd name="T89" fmla="*/ 66 h 246"/>
                <a:gd name="T90" fmla="*/ 111 w 501"/>
                <a:gd name="T91" fmla="*/ 50 h 246"/>
                <a:gd name="T92" fmla="*/ 140 w 501"/>
                <a:gd name="T93" fmla="*/ 35 h 246"/>
                <a:gd name="T94" fmla="*/ 172 w 501"/>
                <a:gd name="T95" fmla="*/ 21 h 246"/>
                <a:gd name="T96" fmla="*/ 207 w 501"/>
                <a:gd name="T97" fmla="*/ 11 h 246"/>
                <a:gd name="T98" fmla="*/ 247 w 501"/>
                <a:gd name="T99" fmla="*/ 3 h 246"/>
                <a:gd name="T100" fmla="*/ 286 w 501"/>
                <a:gd name="T10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1" h="246">
                  <a:moveTo>
                    <a:pt x="286" y="0"/>
                  </a:moveTo>
                  <a:lnTo>
                    <a:pt x="322" y="1"/>
                  </a:lnTo>
                  <a:lnTo>
                    <a:pt x="355" y="6"/>
                  </a:lnTo>
                  <a:lnTo>
                    <a:pt x="385" y="15"/>
                  </a:lnTo>
                  <a:lnTo>
                    <a:pt x="411" y="25"/>
                  </a:lnTo>
                  <a:lnTo>
                    <a:pt x="435" y="36"/>
                  </a:lnTo>
                  <a:lnTo>
                    <a:pt x="455" y="48"/>
                  </a:lnTo>
                  <a:lnTo>
                    <a:pt x="471" y="60"/>
                  </a:lnTo>
                  <a:lnTo>
                    <a:pt x="484" y="70"/>
                  </a:lnTo>
                  <a:lnTo>
                    <a:pt x="493" y="79"/>
                  </a:lnTo>
                  <a:lnTo>
                    <a:pt x="499" y="85"/>
                  </a:lnTo>
                  <a:lnTo>
                    <a:pt x="501" y="87"/>
                  </a:lnTo>
                  <a:lnTo>
                    <a:pt x="500" y="89"/>
                  </a:lnTo>
                  <a:lnTo>
                    <a:pt x="495" y="96"/>
                  </a:lnTo>
                  <a:lnTo>
                    <a:pt x="489" y="105"/>
                  </a:lnTo>
                  <a:lnTo>
                    <a:pt x="479" y="117"/>
                  </a:lnTo>
                  <a:lnTo>
                    <a:pt x="468" y="132"/>
                  </a:lnTo>
                  <a:lnTo>
                    <a:pt x="453" y="148"/>
                  </a:lnTo>
                  <a:lnTo>
                    <a:pt x="435" y="164"/>
                  </a:lnTo>
                  <a:lnTo>
                    <a:pt x="415" y="181"/>
                  </a:lnTo>
                  <a:lnTo>
                    <a:pt x="391" y="197"/>
                  </a:lnTo>
                  <a:lnTo>
                    <a:pt x="366" y="212"/>
                  </a:lnTo>
                  <a:lnTo>
                    <a:pt x="336" y="225"/>
                  </a:lnTo>
                  <a:lnTo>
                    <a:pt x="304" y="235"/>
                  </a:lnTo>
                  <a:lnTo>
                    <a:pt x="269" y="243"/>
                  </a:lnTo>
                  <a:lnTo>
                    <a:pt x="233" y="246"/>
                  </a:lnTo>
                  <a:lnTo>
                    <a:pt x="200" y="244"/>
                  </a:lnTo>
                  <a:lnTo>
                    <a:pt x="168" y="238"/>
                  </a:lnTo>
                  <a:lnTo>
                    <a:pt x="138" y="230"/>
                  </a:lnTo>
                  <a:lnTo>
                    <a:pt x="111" y="219"/>
                  </a:lnTo>
                  <a:lnTo>
                    <a:pt x="86" y="207"/>
                  </a:lnTo>
                  <a:lnTo>
                    <a:pt x="65" y="195"/>
                  </a:lnTo>
                  <a:lnTo>
                    <a:pt x="46" y="182"/>
                  </a:lnTo>
                  <a:lnTo>
                    <a:pt x="30" y="170"/>
                  </a:lnTo>
                  <a:lnTo>
                    <a:pt x="17" y="160"/>
                  </a:lnTo>
                  <a:lnTo>
                    <a:pt x="8" y="150"/>
                  </a:lnTo>
                  <a:lnTo>
                    <a:pt x="3" y="145"/>
                  </a:lnTo>
                  <a:lnTo>
                    <a:pt x="0" y="143"/>
                  </a:lnTo>
                  <a:lnTo>
                    <a:pt x="3" y="140"/>
                  </a:lnTo>
                  <a:lnTo>
                    <a:pt x="8" y="134"/>
                  </a:lnTo>
                  <a:lnTo>
                    <a:pt x="16" y="125"/>
                  </a:lnTo>
                  <a:lnTo>
                    <a:pt x="28" y="112"/>
                  </a:lnTo>
                  <a:lnTo>
                    <a:pt x="44" y="98"/>
                  </a:lnTo>
                  <a:lnTo>
                    <a:pt x="63" y="82"/>
                  </a:lnTo>
                  <a:lnTo>
                    <a:pt x="85" y="66"/>
                  </a:lnTo>
                  <a:lnTo>
                    <a:pt x="111" y="50"/>
                  </a:lnTo>
                  <a:lnTo>
                    <a:pt x="140" y="35"/>
                  </a:lnTo>
                  <a:lnTo>
                    <a:pt x="172" y="21"/>
                  </a:lnTo>
                  <a:lnTo>
                    <a:pt x="207" y="11"/>
                  </a:lnTo>
                  <a:lnTo>
                    <a:pt x="247" y="3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-66" y="544"/>
              <a:ext cx="256" cy="248"/>
            </a:xfrm>
            <a:custGeom>
              <a:avLst/>
              <a:gdLst>
                <a:gd name="T0" fmla="*/ 77 w 1284"/>
                <a:gd name="T1" fmla="*/ 4 h 1243"/>
                <a:gd name="T2" fmla="*/ 77 w 1284"/>
                <a:gd name="T3" fmla="*/ 16 h 1243"/>
                <a:gd name="T4" fmla="*/ 79 w 1284"/>
                <a:gd name="T5" fmla="*/ 43 h 1243"/>
                <a:gd name="T6" fmla="*/ 83 w 1284"/>
                <a:gd name="T7" fmla="*/ 83 h 1243"/>
                <a:gd name="T8" fmla="*/ 91 w 1284"/>
                <a:gd name="T9" fmla="*/ 133 h 1243"/>
                <a:gd name="T10" fmla="*/ 105 w 1284"/>
                <a:gd name="T11" fmla="*/ 194 h 1243"/>
                <a:gd name="T12" fmla="*/ 127 w 1284"/>
                <a:gd name="T13" fmla="*/ 262 h 1243"/>
                <a:gd name="T14" fmla="*/ 157 w 1284"/>
                <a:gd name="T15" fmla="*/ 338 h 1243"/>
                <a:gd name="T16" fmla="*/ 198 w 1284"/>
                <a:gd name="T17" fmla="*/ 418 h 1243"/>
                <a:gd name="T18" fmla="*/ 250 w 1284"/>
                <a:gd name="T19" fmla="*/ 504 h 1243"/>
                <a:gd name="T20" fmla="*/ 316 w 1284"/>
                <a:gd name="T21" fmla="*/ 592 h 1243"/>
                <a:gd name="T22" fmla="*/ 398 w 1284"/>
                <a:gd name="T23" fmla="*/ 681 h 1243"/>
                <a:gd name="T24" fmla="*/ 496 w 1284"/>
                <a:gd name="T25" fmla="*/ 771 h 1243"/>
                <a:gd name="T26" fmla="*/ 611 w 1284"/>
                <a:gd name="T27" fmla="*/ 858 h 1243"/>
                <a:gd name="T28" fmla="*/ 746 w 1284"/>
                <a:gd name="T29" fmla="*/ 943 h 1243"/>
                <a:gd name="T30" fmla="*/ 903 w 1284"/>
                <a:gd name="T31" fmla="*/ 1024 h 1243"/>
                <a:gd name="T32" fmla="*/ 1081 w 1284"/>
                <a:gd name="T33" fmla="*/ 1099 h 1243"/>
                <a:gd name="T34" fmla="*/ 1284 w 1284"/>
                <a:gd name="T35" fmla="*/ 1167 h 1243"/>
                <a:gd name="T36" fmla="*/ 1158 w 1284"/>
                <a:gd name="T37" fmla="*/ 1210 h 1243"/>
                <a:gd name="T38" fmla="*/ 967 w 1284"/>
                <a:gd name="T39" fmla="*/ 1138 h 1243"/>
                <a:gd name="T40" fmla="*/ 800 w 1284"/>
                <a:gd name="T41" fmla="*/ 1060 h 1243"/>
                <a:gd name="T42" fmla="*/ 652 w 1284"/>
                <a:gd name="T43" fmla="*/ 976 h 1243"/>
                <a:gd name="T44" fmla="*/ 523 w 1284"/>
                <a:gd name="T45" fmla="*/ 888 h 1243"/>
                <a:gd name="T46" fmla="*/ 413 w 1284"/>
                <a:gd name="T47" fmla="*/ 798 h 1243"/>
                <a:gd name="T48" fmla="*/ 320 w 1284"/>
                <a:gd name="T49" fmla="*/ 707 h 1243"/>
                <a:gd name="T50" fmla="*/ 242 w 1284"/>
                <a:gd name="T51" fmla="*/ 615 h 1243"/>
                <a:gd name="T52" fmla="*/ 177 w 1284"/>
                <a:gd name="T53" fmla="*/ 525 h 1243"/>
                <a:gd name="T54" fmla="*/ 125 w 1284"/>
                <a:gd name="T55" fmla="*/ 438 h 1243"/>
                <a:gd name="T56" fmla="*/ 85 w 1284"/>
                <a:gd name="T57" fmla="*/ 355 h 1243"/>
                <a:gd name="T58" fmla="*/ 54 w 1284"/>
                <a:gd name="T59" fmla="*/ 277 h 1243"/>
                <a:gd name="T60" fmla="*/ 32 w 1284"/>
                <a:gd name="T61" fmla="*/ 207 h 1243"/>
                <a:gd name="T62" fmla="*/ 17 w 1284"/>
                <a:gd name="T63" fmla="*/ 144 h 1243"/>
                <a:gd name="T64" fmla="*/ 7 w 1284"/>
                <a:gd name="T65" fmla="*/ 91 h 1243"/>
                <a:gd name="T66" fmla="*/ 2 w 1284"/>
                <a:gd name="T67" fmla="*/ 49 h 1243"/>
                <a:gd name="T68" fmla="*/ 0 w 1284"/>
                <a:gd name="T69" fmla="*/ 20 h 1243"/>
                <a:gd name="T70" fmla="*/ 0 w 1284"/>
                <a:gd name="T71" fmla="*/ 3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4" h="1243">
                  <a:moveTo>
                    <a:pt x="0" y="0"/>
                  </a:moveTo>
                  <a:lnTo>
                    <a:pt x="77" y="4"/>
                  </a:lnTo>
                  <a:lnTo>
                    <a:pt x="77" y="8"/>
                  </a:lnTo>
                  <a:lnTo>
                    <a:pt x="77" y="16"/>
                  </a:lnTo>
                  <a:lnTo>
                    <a:pt x="78" y="28"/>
                  </a:lnTo>
                  <a:lnTo>
                    <a:pt x="79" y="43"/>
                  </a:lnTo>
                  <a:lnTo>
                    <a:pt x="81" y="62"/>
                  </a:lnTo>
                  <a:lnTo>
                    <a:pt x="83" y="83"/>
                  </a:lnTo>
                  <a:lnTo>
                    <a:pt x="87" y="107"/>
                  </a:lnTo>
                  <a:lnTo>
                    <a:pt x="91" y="133"/>
                  </a:lnTo>
                  <a:lnTo>
                    <a:pt x="98" y="162"/>
                  </a:lnTo>
                  <a:lnTo>
                    <a:pt x="105" y="194"/>
                  </a:lnTo>
                  <a:lnTo>
                    <a:pt x="116" y="227"/>
                  </a:lnTo>
                  <a:lnTo>
                    <a:pt x="127" y="262"/>
                  </a:lnTo>
                  <a:lnTo>
                    <a:pt x="141" y="299"/>
                  </a:lnTo>
                  <a:lnTo>
                    <a:pt x="157" y="338"/>
                  </a:lnTo>
                  <a:lnTo>
                    <a:pt x="176" y="377"/>
                  </a:lnTo>
                  <a:lnTo>
                    <a:pt x="198" y="418"/>
                  </a:lnTo>
                  <a:lnTo>
                    <a:pt x="223" y="461"/>
                  </a:lnTo>
                  <a:lnTo>
                    <a:pt x="250" y="504"/>
                  </a:lnTo>
                  <a:lnTo>
                    <a:pt x="282" y="547"/>
                  </a:lnTo>
                  <a:lnTo>
                    <a:pt x="316" y="592"/>
                  </a:lnTo>
                  <a:lnTo>
                    <a:pt x="356" y="637"/>
                  </a:lnTo>
                  <a:lnTo>
                    <a:pt x="398" y="681"/>
                  </a:lnTo>
                  <a:lnTo>
                    <a:pt x="445" y="726"/>
                  </a:lnTo>
                  <a:lnTo>
                    <a:pt x="496" y="771"/>
                  </a:lnTo>
                  <a:lnTo>
                    <a:pt x="551" y="814"/>
                  </a:lnTo>
                  <a:lnTo>
                    <a:pt x="611" y="858"/>
                  </a:lnTo>
                  <a:lnTo>
                    <a:pt x="676" y="900"/>
                  </a:lnTo>
                  <a:lnTo>
                    <a:pt x="746" y="943"/>
                  </a:lnTo>
                  <a:lnTo>
                    <a:pt x="822" y="984"/>
                  </a:lnTo>
                  <a:lnTo>
                    <a:pt x="903" y="1024"/>
                  </a:lnTo>
                  <a:lnTo>
                    <a:pt x="989" y="1062"/>
                  </a:lnTo>
                  <a:lnTo>
                    <a:pt x="1081" y="1099"/>
                  </a:lnTo>
                  <a:lnTo>
                    <a:pt x="1179" y="1134"/>
                  </a:lnTo>
                  <a:lnTo>
                    <a:pt x="1284" y="1167"/>
                  </a:lnTo>
                  <a:lnTo>
                    <a:pt x="1262" y="1243"/>
                  </a:lnTo>
                  <a:lnTo>
                    <a:pt x="1158" y="1210"/>
                  </a:lnTo>
                  <a:lnTo>
                    <a:pt x="1060" y="1175"/>
                  </a:lnTo>
                  <a:lnTo>
                    <a:pt x="967" y="1138"/>
                  </a:lnTo>
                  <a:lnTo>
                    <a:pt x="880" y="1099"/>
                  </a:lnTo>
                  <a:lnTo>
                    <a:pt x="800" y="1060"/>
                  </a:lnTo>
                  <a:lnTo>
                    <a:pt x="723" y="1018"/>
                  </a:lnTo>
                  <a:lnTo>
                    <a:pt x="652" y="976"/>
                  </a:lnTo>
                  <a:lnTo>
                    <a:pt x="585" y="932"/>
                  </a:lnTo>
                  <a:lnTo>
                    <a:pt x="523" y="888"/>
                  </a:lnTo>
                  <a:lnTo>
                    <a:pt x="466" y="843"/>
                  </a:lnTo>
                  <a:lnTo>
                    <a:pt x="413" y="798"/>
                  </a:lnTo>
                  <a:lnTo>
                    <a:pt x="364" y="753"/>
                  </a:lnTo>
                  <a:lnTo>
                    <a:pt x="320" y="707"/>
                  </a:lnTo>
                  <a:lnTo>
                    <a:pt x="279" y="661"/>
                  </a:lnTo>
                  <a:lnTo>
                    <a:pt x="242" y="615"/>
                  </a:lnTo>
                  <a:lnTo>
                    <a:pt x="208" y="570"/>
                  </a:lnTo>
                  <a:lnTo>
                    <a:pt x="177" y="525"/>
                  </a:lnTo>
                  <a:lnTo>
                    <a:pt x="150" y="481"/>
                  </a:lnTo>
                  <a:lnTo>
                    <a:pt x="125" y="438"/>
                  </a:lnTo>
                  <a:lnTo>
                    <a:pt x="104" y="396"/>
                  </a:lnTo>
                  <a:lnTo>
                    <a:pt x="85" y="355"/>
                  </a:lnTo>
                  <a:lnTo>
                    <a:pt x="68" y="315"/>
                  </a:lnTo>
                  <a:lnTo>
                    <a:pt x="54" y="277"/>
                  </a:lnTo>
                  <a:lnTo>
                    <a:pt x="41" y="241"/>
                  </a:lnTo>
                  <a:lnTo>
                    <a:pt x="32" y="207"/>
                  </a:lnTo>
                  <a:lnTo>
                    <a:pt x="23" y="174"/>
                  </a:lnTo>
                  <a:lnTo>
                    <a:pt x="17" y="144"/>
                  </a:lnTo>
                  <a:lnTo>
                    <a:pt x="10" y="116"/>
                  </a:lnTo>
                  <a:lnTo>
                    <a:pt x="7" y="91"/>
                  </a:lnTo>
                  <a:lnTo>
                    <a:pt x="4" y="69"/>
                  </a:lnTo>
                  <a:lnTo>
                    <a:pt x="2" y="49"/>
                  </a:lnTo>
                  <a:lnTo>
                    <a:pt x="1" y="32"/>
                  </a:lnTo>
                  <a:lnTo>
                    <a:pt x="0" y="20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483" y="524"/>
              <a:ext cx="69" cy="75"/>
            </a:xfrm>
            <a:custGeom>
              <a:avLst/>
              <a:gdLst>
                <a:gd name="T0" fmla="*/ 340 w 346"/>
                <a:gd name="T1" fmla="*/ 0 h 376"/>
                <a:gd name="T2" fmla="*/ 342 w 346"/>
                <a:gd name="T3" fmla="*/ 4 h 376"/>
                <a:gd name="T4" fmla="*/ 343 w 346"/>
                <a:gd name="T5" fmla="*/ 13 h 376"/>
                <a:gd name="T6" fmla="*/ 345 w 346"/>
                <a:gd name="T7" fmla="*/ 27 h 376"/>
                <a:gd name="T8" fmla="*/ 346 w 346"/>
                <a:gd name="T9" fmla="*/ 46 h 376"/>
                <a:gd name="T10" fmla="*/ 346 w 346"/>
                <a:gd name="T11" fmla="*/ 70 h 376"/>
                <a:gd name="T12" fmla="*/ 345 w 346"/>
                <a:gd name="T13" fmla="*/ 95 h 376"/>
                <a:gd name="T14" fmla="*/ 340 w 346"/>
                <a:gd name="T15" fmla="*/ 124 h 376"/>
                <a:gd name="T16" fmla="*/ 334 w 346"/>
                <a:gd name="T17" fmla="*/ 154 h 376"/>
                <a:gd name="T18" fmla="*/ 323 w 346"/>
                <a:gd name="T19" fmla="*/ 186 h 376"/>
                <a:gd name="T20" fmla="*/ 310 w 346"/>
                <a:gd name="T21" fmla="*/ 216 h 376"/>
                <a:gd name="T22" fmla="*/ 291 w 346"/>
                <a:gd name="T23" fmla="*/ 247 h 376"/>
                <a:gd name="T24" fmla="*/ 265 w 346"/>
                <a:gd name="T25" fmla="*/ 277 h 376"/>
                <a:gd name="T26" fmla="*/ 237 w 346"/>
                <a:gd name="T27" fmla="*/ 304 h 376"/>
                <a:gd name="T28" fmla="*/ 208 w 346"/>
                <a:gd name="T29" fmla="*/ 325 h 376"/>
                <a:gd name="T30" fmla="*/ 178 w 346"/>
                <a:gd name="T31" fmla="*/ 342 h 376"/>
                <a:gd name="T32" fmla="*/ 148 w 346"/>
                <a:gd name="T33" fmla="*/ 355 h 376"/>
                <a:gd name="T34" fmla="*/ 120 w 346"/>
                <a:gd name="T35" fmla="*/ 363 h 376"/>
                <a:gd name="T36" fmla="*/ 93 w 346"/>
                <a:gd name="T37" fmla="*/ 370 h 376"/>
                <a:gd name="T38" fmla="*/ 69 w 346"/>
                <a:gd name="T39" fmla="*/ 374 h 376"/>
                <a:gd name="T40" fmla="*/ 47 w 346"/>
                <a:gd name="T41" fmla="*/ 376 h 376"/>
                <a:gd name="T42" fmla="*/ 29 w 346"/>
                <a:gd name="T43" fmla="*/ 376 h 376"/>
                <a:gd name="T44" fmla="*/ 15 w 346"/>
                <a:gd name="T45" fmla="*/ 376 h 376"/>
                <a:gd name="T46" fmla="*/ 7 w 346"/>
                <a:gd name="T47" fmla="*/ 376 h 376"/>
                <a:gd name="T48" fmla="*/ 4 w 346"/>
                <a:gd name="T49" fmla="*/ 376 h 376"/>
                <a:gd name="T50" fmla="*/ 3 w 346"/>
                <a:gd name="T51" fmla="*/ 373 h 376"/>
                <a:gd name="T52" fmla="*/ 2 w 346"/>
                <a:gd name="T53" fmla="*/ 363 h 376"/>
                <a:gd name="T54" fmla="*/ 0 w 346"/>
                <a:gd name="T55" fmla="*/ 348 h 376"/>
                <a:gd name="T56" fmla="*/ 0 w 346"/>
                <a:gd name="T57" fmla="*/ 329 h 376"/>
                <a:gd name="T58" fmla="*/ 0 w 346"/>
                <a:gd name="T59" fmla="*/ 306 h 376"/>
                <a:gd name="T60" fmla="*/ 3 w 346"/>
                <a:gd name="T61" fmla="*/ 279 h 376"/>
                <a:gd name="T62" fmla="*/ 9 w 346"/>
                <a:gd name="T63" fmla="*/ 249 h 376"/>
                <a:gd name="T64" fmla="*/ 20 w 346"/>
                <a:gd name="T65" fmla="*/ 219 h 376"/>
                <a:gd name="T66" fmla="*/ 36 w 346"/>
                <a:gd name="T67" fmla="*/ 186 h 376"/>
                <a:gd name="T68" fmla="*/ 56 w 346"/>
                <a:gd name="T69" fmla="*/ 153 h 376"/>
                <a:gd name="T70" fmla="*/ 83 w 346"/>
                <a:gd name="T71" fmla="*/ 120 h 376"/>
                <a:gd name="T72" fmla="*/ 115 w 346"/>
                <a:gd name="T73" fmla="*/ 90 h 376"/>
                <a:gd name="T74" fmla="*/ 148 w 346"/>
                <a:gd name="T75" fmla="*/ 66 h 376"/>
                <a:gd name="T76" fmla="*/ 180 w 346"/>
                <a:gd name="T77" fmla="*/ 47 h 376"/>
                <a:gd name="T78" fmla="*/ 211 w 346"/>
                <a:gd name="T79" fmla="*/ 31 h 376"/>
                <a:gd name="T80" fmla="*/ 241 w 346"/>
                <a:gd name="T81" fmla="*/ 21 h 376"/>
                <a:gd name="T82" fmla="*/ 268 w 346"/>
                <a:gd name="T83" fmla="*/ 12 h 376"/>
                <a:gd name="T84" fmla="*/ 293 w 346"/>
                <a:gd name="T85" fmla="*/ 7 h 376"/>
                <a:gd name="T86" fmla="*/ 313 w 346"/>
                <a:gd name="T87" fmla="*/ 4 h 376"/>
                <a:gd name="T88" fmla="*/ 328 w 346"/>
                <a:gd name="T89" fmla="*/ 2 h 376"/>
                <a:gd name="T90" fmla="*/ 337 w 346"/>
                <a:gd name="T91" fmla="*/ 0 h 376"/>
                <a:gd name="T92" fmla="*/ 340 w 346"/>
                <a:gd name="T9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6" h="376">
                  <a:moveTo>
                    <a:pt x="340" y="0"/>
                  </a:moveTo>
                  <a:lnTo>
                    <a:pt x="342" y="4"/>
                  </a:lnTo>
                  <a:lnTo>
                    <a:pt x="343" y="13"/>
                  </a:lnTo>
                  <a:lnTo>
                    <a:pt x="345" y="27"/>
                  </a:lnTo>
                  <a:lnTo>
                    <a:pt x="346" y="46"/>
                  </a:lnTo>
                  <a:lnTo>
                    <a:pt x="346" y="70"/>
                  </a:lnTo>
                  <a:lnTo>
                    <a:pt x="345" y="95"/>
                  </a:lnTo>
                  <a:lnTo>
                    <a:pt x="340" y="124"/>
                  </a:lnTo>
                  <a:lnTo>
                    <a:pt x="334" y="154"/>
                  </a:lnTo>
                  <a:lnTo>
                    <a:pt x="323" y="186"/>
                  </a:lnTo>
                  <a:lnTo>
                    <a:pt x="310" y="216"/>
                  </a:lnTo>
                  <a:lnTo>
                    <a:pt x="291" y="247"/>
                  </a:lnTo>
                  <a:lnTo>
                    <a:pt x="265" y="277"/>
                  </a:lnTo>
                  <a:lnTo>
                    <a:pt x="237" y="304"/>
                  </a:lnTo>
                  <a:lnTo>
                    <a:pt x="208" y="325"/>
                  </a:lnTo>
                  <a:lnTo>
                    <a:pt x="178" y="342"/>
                  </a:lnTo>
                  <a:lnTo>
                    <a:pt x="148" y="355"/>
                  </a:lnTo>
                  <a:lnTo>
                    <a:pt x="120" y="363"/>
                  </a:lnTo>
                  <a:lnTo>
                    <a:pt x="93" y="370"/>
                  </a:lnTo>
                  <a:lnTo>
                    <a:pt x="69" y="374"/>
                  </a:lnTo>
                  <a:lnTo>
                    <a:pt x="47" y="376"/>
                  </a:lnTo>
                  <a:lnTo>
                    <a:pt x="29" y="376"/>
                  </a:lnTo>
                  <a:lnTo>
                    <a:pt x="15" y="376"/>
                  </a:lnTo>
                  <a:lnTo>
                    <a:pt x="7" y="376"/>
                  </a:lnTo>
                  <a:lnTo>
                    <a:pt x="4" y="376"/>
                  </a:lnTo>
                  <a:lnTo>
                    <a:pt x="3" y="373"/>
                  </a:lnTo>
                  <a:lnTo>
                    <a:pt x="2" y="363"/>
                  </a:lnTo>
                  <a:lnTo>
                    <a:pt x="0" y="348"/>
                  </a:lnTo>
                  <a:lnTo>
                    <a:pt x="0" y="329"/>
                  </a:lnTo>
                  <a:lnTo>
                    <a:pt x="0" y="306"/>
                  </a:lnTo>
                  <a:lnTo>
                    <a:pt x="3" y="279"/>
                  </a:lnTo>
                  <a:lnTo>
                    <a:pt x="9" y="249"/>
                  </a:lnTo>
                  <a:lnTo>
                    <a:pt x="20" y="219"/>
                  </a:lnTo>
                  <a:lnTo>
                    <a:pt x="36" y="186"/>
                  </a:lnTo>
                  <a:lnTo>
                    <a:pt x="56" y="153"/>
                  </a:lnTo>
                  <a:lnTo>
                    <a:pt x="83" y="120"/>
                  </a:lnTo>
                  <a:lnTo>
                    <a:pt x="115" y="90"/>
                  </a:lnTo>
                  <a:lnTo>
                    <a:pt x="148" y="66"/>
                  </a:lnTo>
                  <a:lnTo>
                    <a:pt x="180" y="47"/>
                  </a:lnTo>
                  <a:lnTo>
                    <a:pt x="211" y="31"/>
                  </a:lnTo>
                  <a:lnTo>
                    <a:pt x="241" y="21"/>
                  </a:lnTo>
                  <a:lnTo>
                    <a:pt x="268" y="12"/>
                  </a:lnTo>
                  <a:lnTo>
                    <a:pt x="293" y="7"/>
                  </a:lnTo>
                  <a:lnTo>
                    <a:pt x="313" y="4"/>
                  </a:lnTo>
                  <a:lnTo>
                    <a:pt x="328" y="2"/>
                  </a:lnTo>
                  <a:lnTo>
                    <a:pt x="337" y="0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402" y="494"/>
              <a:ext cx="49" cy="100"/>
            </a:xfrm>
            <a:custGeom>
              <a:avLst/>
              <a:gdLst>
                <a:gd name="T0" fmla="*/ 100 w 245"/>
                <a:gd name="T1" fmla="*/ 0 h 500"/>
                <a:gd name="T2" fmla="*/ 102 w 245"/>
                <a:gd name="T3" fmla="*/ 3 h 500"/>
                <a:gd name="T4" fmla="*/ 108 w 245"/>
                <a:gd name="T5" fmla="*/ 7 h 500"/>
                <a:gd name="T6" fmla="*/ 118 w 245"/>
                <a:gd name="T7" fmla="*/ 15 h 500"/>
                <a:gd name="T8" fmla="*/ 130 w 245"/>
                <a:gd name="T9" fmla="*/ 28 h 500"/>
                <a:gd name="T10" fmla="*/ 145 w 245"/>
                <a:gd name="T11" fmla="*/ 43 h 500"/>
                <a:gd name="T12" fmla="*/ 161 w 245"/>
                <a:gd name="T13" fmla="*/ 62 h 500"/>
                <a:gd name="T14" fmla="*/ 177 w 245"/>
                <a:gd name="T15" fmla="*/ 85 h 500"/>
                <a:gd name="T16" fmla="*/ 193 w 245"/>
                <a:gd name="T17" fmla="*/ 110 h 500"/>
                <a:gd name="T18" fmla="*/ 208 w 245"/>
                <a:gd name="T19" fmla="*/ 139 h 500"/>
                <a:gd name="T20" fmla="*/ 222 w 245"/>
                <a:gd name="T21" fmla="*/ 172 h 500"/>
                <a:gd name="T22" fmla="*/ 233 w 245"/>
                <a:gd name="T23" fmla="*/ 207 h 500"/>
                <a:gd name="T24" fmla="*/ 241 w 245"/>
                <a:gd name="T25" fmla="*/ 246 h 500"/>
                <a:gd name="T26" fmla="*/ 245 w 245"/>
                <a:gd name="T27" fmla="*/ 286 h 500"/>
                <a:gd name="T28" fmla="*/ 244 w 245"/>
                <a:gd name="T29" fmla="*/ 322 h 500"/>
                <a:gd name="T30" fmla="*/ 239 w 245"/>
                <a:gd name="T31" fmla="*/ 355 h 500"/>
                <a:gd name="T32" fmla="*/ 231 w 245"/>
                <a:gd name="T33" fmla="*/ 384 h 500"/>
                <a:gd name="T34" fmla="*/ 221 w 245"/>
                <a:gd name="T35" fmla="*/ 411 h 500"/>
                <a:gd name="T36" fmla="*/ 210 w 245"/>
                <a:gd name="T37" fmla="*/ 434 h 500"/>
                <a:gd name="T38" fmla="*/ 197 w 245"/>
                <a:gd name="T39" fmla="*/ 455 h 500"/>
                <a:gd name="T40" fmla="*/ 187 w 245"/>
                <a:gd name="T41" fmla="*/ 471 h 500"/>
                <a:gd name="T42" fmla="*/ 176 w 245"/>
                <a:gd name="T43" fmla="*/ 483 h 500"/>
                <a:gd name="T44" fmla="*/ 168 w 245"/>
                <a:gd name="T45" fmla="*/ 493 h 500"/>
                <a:gd name="T46" fmla="*/ 161 w 245"/>
                <a:gd name="T47" fmla="*/ 499 h 500"/>
                <a:gd name="T48" fmla="*/ 159 w 245"/>
                <a:gd name="T49" fmla="*/ 500 h 500"/>
                <a:gd name="T50" fmla="*/ 157 w 245"/>
                <a:gd name="T51" fmla="*/ 499 h 500"/>
                <a:gd name="T52" fmla="*/ 151 w 245"/>
                <a:gd name="T53" fmla="*/ 496 h 500"/>
                <a:gd name="T54" fmla="*/ 141 w 245"/>
                <a:gd name="T55" fmla="*/ 489 h 500"/>
                <a:gd name="T56" fmla="*/ 129 w 245"/>
                <a:gd name="T57" fmla="*/ 480 h 500"/>
                <a:gd name="T58" fmla="*/ 114 w 245"/>
                <a:gd name="T59" fmla="*/ 467 h 500"/>
                <a:gd name="T60" fmla="*/ 98 w 245"/>
                <a:gd name="T61" fmla="*/ 454 h 500"/>
                <a:gd name="T62" fmla="*/ 82 w 245"/>
                <a:gd name="T63" fmla="*/ 436 h 500"/>
                <a:gd name="T64" fmla="*/ 65 w 245"/>
                <a:gd name="T65" fmla="*/ 415 h 500"/>
                <a:gd name="T66" fmla="*/ 49 w 245"/>
                <a:gd name="T67" fmla="*/ 392 h 500"/>
                <a:gd name="T68" fmla="*/ 34 w 245"/>
                <a:gd name="T69" fmla="*/ 366 h 500"/>
                <a:gd name="T70" fmla="*/ 21 w 245"/>
                <a:gd name="T71" fmla="*/ 337 h 500"/>
                <a:gd name="T72" fmla="*/ 10 w 245"/>
                <a:gd name="T73" fmla="*/ 305 h 500"/>
                <a:gd name="T74" fmla="*/ 3 w 245"/>
                <a:gd name="T75" fmla="*/ 270 h 500"/>
                <a:gd name="T76" fmla="*/ 0 w 245"/>
                <a:gd name="T77" fmla="*/ 234 h 500"/>
                <a:gd name="T78" fmla="*/ 1 w 245"/>
                <a:gd name="T79" fmla="*/ 200 h 500"/>
                <a:gd name="T80" fmla="*/ 6 w 245"/>
                <a:gd name="T81" fmla="*/ 169 h 500"/>
                <a:gd name="T82" fmla="*/ 14 w 245"/>
                <a:gd name="T83" fmla="*/ 139 h 500"/>
                <a:gd name="T84" fmla="*/ 24 w 245"/>
                <a:gd name="T85" fmla="*/ 112 h 500"/>
                <a:gd name="T86" fmla="*/ 36 w 245"/>
                <a:gd name="T87" fmla="*/ 87 h 500"/>
                <a:gd name="T88" fmla="*/ 49 w 245"/>
                <a:gd name="T89" fmla="*/ 65 h 500"/>
                <a:gd name="T90" fmla="*/ 61 w 245"/>
                <a:gd name="T91" fmla="*/ 46 h 500"/>
                <a:gd name="T92" fmla="*/ 73 w 245"/>
                <a:gd name="T93" fmla="*/ 30 h 500"/>
                <a:gd name="T94" fmla="*/ 84 w 245"/>
                <a:gd name="T95" fmla="*/ 17 h 500"/>
                <a:gd name="T96" fmla="*/ 92 w 245"/>
                <a:gd name="T97" fmla="*/ 8 h 500"/>
                <a:gd name="T98" fmla="*/ 97 w 245"/>
                <a:gd name="T99" fmla="*/ 3 h 500"/>
                <a:gd name="T100" fmla="*/ 100 w 245"/>
                <a:gd name="T10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5" h="500">
                  <a:moveTo>
                    <a:pt x="100" y="0"/>
                  </a:moveTo>
                  <a:lnTo>
                    <a:pt x="102" y="3"/>
                  </a:lnTo>
                  <a:lnTo>
                    <a:pt x="108" y="7"/>
                  </a:lnTo>
                  <a:lnTo>
                    <a:pt x="118" y="15"/>
                  </a:lnTo>
                  <a:lnTo>
                    <a:pt x="130" y="28"/>
                  </a:lnTo>
                  <a:lnTo>
                    <a:pt x="145" y="43"/>
                  </a:lnTo>
                  <a:lnTo>
                    <a:pt x="161" y="62"/>
                  </a:lnTo>
                  <a:lnTo>
                    <a:pt x="177" y="85"/>
                  </a:lnTo>
                  <a:lnTo>
                    <a:pt x="193" y="110"/>
                  </a:lnTo>
                  <a:lnTo>
                    <a:pt x="208" y="139"/>
                  </a:lnTo>
                  <a:lnTo>
                    <a:pt x="222" y="172"/>
                  </a:lnTo>
                  <a:lnTo>
                    <a:pt x="233" y="207"/>
                  </a:lnTo>
                  <a:lnTo>
                    <a:pt x="241" y="246"/>
                  </a:lnTo>
                  <a:lnTo>
                    <a:pt x="245" y="286"/>
                  </a:lnTo>
                  <a:lnTo>
                    <a:pt x="244" y="322"/>
                  </a:lnTo>
                  <a:lnTo>
                    <a:pt x="239" y="355"/>
                  </a:lnTo>
                  <a:lnTo>
                    <a:pt x="231" y="384"/>
                  </a:lnTo>
                  <a:lnTo>
                    <a:pt x="221" y="411"/>
                  </a:lnTo>
                  <a:lnTo>
                    <a:pt x="210" y="434"/>
                  </a:lnTo>
                  <a:lnTo>
                    <a:pt x="197" y="455"/>
                  </a:lnTo>
                  <a:lnTo>
                    <a:pt x="187" y="471"/>
                  </a:lnTo>
                  <a:lnTo>
                    <a:pt x="176" y="483"/>
                  </a:lnTo>
                  <a:lnTo>
                    <a:pt x="168" y="493"/>
                  </a:lnTo>
                  <a:lnTo>
                    <a:pt x="161" y="499"/>
                  </a:lnTo>
                  <a:lnTo>
                    <a:pt x="159" y="500"/>
                  </a:lnTo>
                  <a:lnTo>
                    <a:pt x="157" y="499"/>
                  </a:lnTo>
                  <a:lnTo>
                    <a:pt x="151" y="496"/>
                  </a:lnTo>
                  <a:lnTo>
                    <a:pt x="141" y="489"/>
                  </a:lnTo>
                  <a:lnTo>
                    <a:pt x="129" y="480"/>
                  </a:lnTo>
                  <a:lnTo>
                    <a:pt x="114" y="467"/>
                  </a:lnTo>
                  <a:lnTo>
                    <a:pt x="98" y="454"/>
                  </a:lnTo>
                  <a:lnTo>
                    <a:pt x="82" y="436"/>
                  </a:lnTo>
                  <a:lnTo>
                    <a:pt x="65" y="415"/>
                  </a:lnTo>
                  <a:lnTo>
                    <a:pt x="49" y="392"/>
                  </a:lnTo>
                  <a:lnTo>
                    <a:pt x="34" y="366"/>
                  </a:lnTo>
                  <a:lnTo>
                    <a:pt x="21" y="337"/>
                  </a:lnTo>
                  <a:lnTo>
                    <a:pt x="10" y="305"/>
                  </a:lnTo>
                  <a:lnTo>
                    <a:pt x="3" y="270"/>
                  </a:lnTo>
                  <a:lnTo>
                    <a:pt x="0" y="234"/>
                  </a:lnTo>
                  <a:lnTo>
                    <a:pt x="1" y="200"/>
                  </a:lnTo>
                  <a:lnTo>
                    <a:pt x="6" y="169"/>
                  </a:lnTo>
                  <a:lnTo>
                    <a:pt x="14" y="139"/>
                  </a:lnTo>
                  <a:lnTo>
                    <a:pt x="24" y="112"/>
                  </a:lnTo>
                  <a:lnTo>
                    <a:pt x="36" y="87"/>
                  </a:lnTo>
                  <a:lnTo>
                    <a:pt x="49" y="65"/>
                  </a:lnTo>
                  <a:lnTo>
                    <a:pt x="61" y="46"/>
                  </a:lnTo>
                  <a:lnTo>
                    <a:pt x="73" y="30"/>
                  </a:lnTo>
                  <a:lnTo>
                    <a:pt x="84" y="17"/>
                  </a:lnTo>
                  <a:lnTo>
                    <a:pt x="92" y="8"/>
                  </a:lnTo>
                  <a:lnTo>
                    <a:pt x="9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369" y="573"/>
              <a:ext cx="48" cy="101"/>
            </a:xfrm>
            <a:custGeom>
              <a:avLst/>
              <a:gdLst>
                <a:gd name="T0" fmla="*/ 132 w 240"/>
                <a:gd name="T1" fmla="*/ 0 h 504"/>
                <a:gd name="T2" fmla="*/ 134 w 240"/>
                <a:gd name="T3" fmla="*/ 2 h 504"/>
                <a:gd name="T4" fmla="*/ 139 w 240"/>
                <a:gd name="T5" fmla="*/ 8 h 504"/>
                <a:gd name="T6" fmla="*/ 148 w 240"/>
                <a:gd name="T7" fmla="*/ 17 h 504"/>
                <a:gd name="T8" fmla="*/ 158 w 240"/>
                <a:gd name="T9" fmla="*/ 31 h 504"/>
                <a:gd name="T10" fmla="*/ 171 w 240"/>
                <a:gd name="T11" fmla="*/ 48 h 504"/>
                <a:gd name="T12" fmla="*/ 184 w 240"/>
                <a:gd name="T13" fmla="*/ 69 h 504"/>
                <a:gd name="T14" fmla="*/ 198 w 240"/>
                <a:gd name="T15" fmla="*/ 94 h 504"/>
                <a:gd name="T16" fmla="*/ 210 w 240"/>
                <a:gd name="T17" fmla="*/ 120 h 504"/>
                <a:gd name="T18" fmla="*/ 221 w 240"/>
                <a:gd name="T19" fmla="*/ 151 h 504"/>
                <a:gd name="T20" fmla="*/ 231 w 240"/>
                <a:gd name="T21" fmla="*/ 185 h 504"/>
                <a:gd name="T22" fmla="*/ 237 w 240"/>
                <a:gd name="T23" fmla="*/ 223 h 504"/>
                <a:gd name="T24" fmla="*/ 240 w 240"/>
                <a:gd name="T25" fmla="*/ 262 h 504"/>
                <a:gd name="T26" fmla="*/ 239 w 240"/>
                <a:gd name="T27" fmla="*/ 298 h 504"/>
                <a:gd name="T28" fmla="*/ 234 w 240"/>
                <a:gd name="T29" fmla="*/ 332 h 504"/>
                <a:gd name="T30" fmla="*/ 226 w 240"/>
                <a:gd name="T31" fmla="*/ 362 h 504"/>
                <a:gd name="T32" fmla="*/ 216 w 240"/>
                <a:gd name="T33" fmla="*/ 390 h 504"/>
                <a:gd name="T34" fmla="*/ 204 w 240"/>
                <a:gd name="T35" fmla="*/ 414 h 504"/>
                <a:gd name="T36" fmla="*/ 191 w 240"/>
                <a:gd name="T37" fmla="*/ 435 h 504"/>
                <a:gd name="T38" fmla="*/ 177 w 240"/>
                <a:gd name="T39" fmla="*/ 454 h 504"/>
                <a:gd name="T40" fmla="*/ 165 w 240"/>
                <a:gd name="T41" fmla="*/ 469 h 504"/>
                <a:gd name="T42" fmla="*/ 153 w 240"/>
                <a:gd name="T43" fmla="*/ 482 h 504"/>
                <a:gd name="T44" fmla="*/ 142 w 240"/>
                <a:gd name="T45" fmla="*/ 492 h 504"/>
                <a:gd name="T46" fmla="*/ 134 w 240"/>
                <a:gd name="T47" fmla="*/ 499 h 504"/>
                <a:gd name="T48" fmla="*/ 129 w 240"/>
                <a:gd name="T49" fmla="*/ 503 h 504"/>
                <a:gd name="T50" fmla="*/ 126 w 240"/>
                <a:gd name="T51" fmla="*/ 504 h 504"/>
                <a:gd name="T52" fmla="*/ 124 w 240"/>
                <a:gd name="T53" fmla="*/ 503 h 504"/>
                <a:gd name="T54" fmla="*/ 118 w 240"/>
                <a:gd name="T55" fmla="*/ 498 h 504"/>
                <a:gd name="T56" fmla="*/ 109 w 240"/>
                <a:gd name="T57" fmla="*/ 491 h 504"/>
                <a:gd name="T58" fmla="*/ 98 w 240"/>
                <a:gd name="T59" fmla="*/ 480 h 504"/>
                <a:gd name="T60" fmla="*/ 85 w 240"/>
                <a:gd name="T61" fmla="*/ 466 h 504"/>
                <a:gd name="T62" fmla="*/ 71 w 240"/>
                <a:gd name="T63" fmla="*/ 449 h 504"/>
                <a:gd name="T64" fmla="*/ 57 w 240"/>
                <a:gd name="T65" fmla="*/ 430 h 504"/>
                <a:gd name="T66" fmla="*/ 43 w 240"/>
                <a:gd name="T67" fmla="*/ 408 h 504"/>
                <a:gd name="T68" fmla="*/ 30 w 240"/>
                <a:gd name="T69" fmla="*/ 382 h 504"/>
                <a:gd name="T70" fmla="*/ 18 w 240"/>
                <a:gd name="T71" fmla="*/ 354 h 504"/>
                <a:gd name="T72" fmla="*/ 9 w 240"/>
                <a:gd name="T73" fmla="*/ 324 h 504"/>
                <a:gd name="T74" fmla="*/ 2 w 240"/>
                <a:gd name="T75" fmla="*/ 291 h 504"/>
                <a:gd name="T76" fmla="*/ 0 w 240"/>
                <a:gd name="T77" fmla="*/ 255 h 504"/>
                <a:gd name="T78" fmla="*/ 1 w 240"/>
                <a:gd name="T79" fmla="*/ 219 h 504"/>
                <a:gd name="T80" fmla="*/ 7 w 240"/>
                <a:gd name="T81" fmla="*/ 186 h 504"/>
                <a:gd name="T82" fmla="*/ 16 w 240"/>
                <a:gd name="T83" fmla="*/ 154 h 504"/>
                <a:gd name="T84" fmla="*/ 28 w 240"/>
                <a:gd name="T85" fmla="*/ 127 h 504"/>
                <a:gd name="T86" fmla="*/ 41 w 240"/>
                <a:gd name="T87" fmla="*/ 101 h 504"/>
                <a:gd name="T88" fmla="*/ 56 w 240"/>
                <a:gd name="T89" fmla="*/ 78 h 504"/>
                <a:gd name="T90" fmla="*/ 72 w 240"/>
                <a:gd name="T91" fmla="*/ 58 h 504"/>
                <a:gd name="T92" fmla="*/ 87 w 240"/>
                <a:gd name="T93" fmla="*/ 41 h 504"/>
                <a:gd name="T94" fmla="*/ 101 w 240"/>
                <a:gd name="T95" fmla="*/ 26 h 504"/>
                <a:gd name="T96" fmla="*/ 113 w 240"/>
                <a:gd name="T97" fmla="*/ 15 h 504"/>
                <a:gd name="T98" fmla="*/ 123 w 240"/>
                <a:gd name="T99" fmla="*/ 7 h 504"/>
                <a:gd name="T100" fmla="*/ 129 w 240"/>
                <a:gd name="T101" fmla="*/ 1 h 504"/>
                <a:gd name="T102" fmla="*/ 132 w 240"/>
                <a:gd name="T10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504">
                  <a:moveTo>
                    <a:pt x="132" y="0"/>
                  </a:moveTo>
                  <a:lnTo>
                    <a:pt x="134" y="2"/>
                  </a:lnTo>
                  <a:lnTo>
                    <a:pt x="139" y="8"/>
                  </a:lnTo>
                  <a:lnTo>
                    <a:pt x="148" y="17"/>
                  </a:lnTo>
                  <a:lnTo>
                    <a:pt x="158" y="31"/>
                  </a:lnTo>
                  <a:lnTo>
                    <a:pt x="171" y="48"/>
                  </a:lnTo>
                  <a:lnTo>
                    <a:pt x="184" y="69"/>
                  </a:lnTo>
                  <a:lnTo>
                    <a:pt x="198" y="94"/>
                  </a:lnTo>
                  <a:lnTo>
                    <a:pt x="210" y="120"/>
                  </a:lnTo>
                  <a:lnTo>
                    <a:pt x="221" y="151"/>
                  </a:lnTo>
                  <a:lnTo>
                    <a:pt x="231" y="185"/>
                  </a:lnTo>
                  <a:lnTo>
                    <a:pt x="237" y="223"/>
                  </a:lnTo>
                  <a:lnTo>
                    <a:pt x="240" y="262"/>
                  </a:lnTo>
                  <a:lnTo>
                    <a:pt x="239" y="298"/>
                  </a:lnTo>
                  <a:lnTo>
                    <a:pt x="234" y="332"/>
                  </a:lnTo>
                  <a:lnTo>
                    <a:pt x="226" y="362"/>
                  </a:lnTo>
                  <a:lnTo>
                    <a:pt x="216" y="390"/>
                  </a:lnTo>
                  <a:lnTo>
                    <a:pt x="204" y="414"/>
                  </a:lnTo>
                  <a:lnTo>
                    <a:pt x="191" y="435"/>
                  </a:lnTo>
                  <a:lnTo>
                    <a:pt x="177" y="454"/>
                  </a:lnTo>
                  <a:lnTo>
                    <a:pt x="165" y="469"/>
                  </a:lnTo>
                  <a:lnTo>
                    <a:pt x="153" y="482"/>
                  </a:lnTo>
                  <a:lnTo>
                    <a:pt x="142" y="492"/>
                  </a:lnTo>
                  <a:lnTo>
                    <a:pt x="134" y="499"/>
                  </a:lnTo>
                  <a:lnTo>
                    <a:pt x="129" y="503"/>
                  </a:lnTo>
                  <a:lnTo>
                    <a:pt x="126" y="504"/>
                  </a:lnTo>
                  <a:lnTo>
                    <a:pt x="124" y="503"/>
                  </a:lnTo>
                  <a:lnTo>
                    <a:pt x="118" y="498"/>
                  </a:lnTo>
                  <a:lnTo>
                    <a:pt x="109" y="491"/>
                  </a:lnTo>
                  <a:lnTo>
                    <a:pt x="98" y="480"/>
                  </a:lnTo>
                  <a:lnTo>
                    <a:pt x="85" y="466"/>
                  </a:lnTo>
                  <a:lnTo>
                    <a:pt x="71" y="449"/>
                  </a:lnTo>
                  <a:lnTo>
                    <a:pt x="57" y="430"/>
                  </a:lnTo>
                  <a:lnTo>
                    <a:pt x="43" y="408"/>
                  </a:lnTo>
                  <a:lnTo>
                    <a:pt x="30" y="382"/>
                  </a:lnTo>
                  <a:lnTo>
                    <a:pt x="18" y="354"/>
                  </a:lnTo>
                  <a:lnTo>
                    <a:pt x="9" y="324"/>
                  </a:lnTo>
                  <a:lnTo>
                    <a:pt x="2" y="291"/>
                  </a:lnTo>
                  <a:lnTo>
                    <a:pt x="0" y="255"/>
                  </a:lnTo>
                  <a:lnTo>
                    <a:pt x="1" y="219"/>
                  </a:lnTo>
                  <a:lnTo>
                    <a:pt x="7" y="186"/>
                  </a:lnTo>
                  <a:lnTo>
                    <a:pt x="16" y="154"/>
                  </a:lnTo>
                  <a:lnTo>
                    <a:pt x="28" y="127"/>
                  </a:lnTo>
                  <a:lnTo>
                    <a:pt x="41" y="101"/>
                  </a:lnTo>
                  <a:lnTo>
                    <a:pt x="56" y="78"/>
                  </a:lnTo>
                  <a:lnTo>
                    <a:pt x="72" y="58"/>
                  </a:lnTo>
                  <a:lnTo>
                    <a:pt x="87" y="41"/>
                  </a:lnTo>
                  <a:lnTo>
                    <a:pt x="101" y="26"/>
                  </a:lnTo>
                  <a:lnTo>
                    <a:pt x="113" y="15"/>
                  </a:lnTo>
                  <a:lnTo>
                    <a:pt x="123" y="7"/>
                  </a:lnTo>
                  <a:lnTo>
                    <a:pt x="129" y="1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313" y="619"/>
              <a:ext cx="48" cy="101"/>
            </a:xfrm>
            <a:custGeom>
              <a:avLst/>
              <a:gdLst>
                <a:gd name="T0" fmla="*/ 156 w 240"/>
                <a:gd name="T1" fmla="*/ 0 h 502"/>
                <a:gd name="T2" fmla="*/ 157 w 240"/>
                <a:gd name="T3" fmla="*/ 2 h 502"/>
                <a:gd name="T4" fmla="*/ 162 w 240"/>
                <a:gd name="T5" fmla="*/ 9 h 502"/>
                <a:gd name="T6" fmla="*/ 170 w 240"/>
                <a:gd name="T7" fmla="*/ 19 h 502"/>
                <a:gd name="T8" fmla="*/ 179 w 240"/>
                <a:gd name="T9" fmla="*/ 34 h 502"/>
                <a:gd name="T10" fmla="*/ 190 w 240"/>
                <a:gd name="T11" fmla="*/ 52 h 502"/>
                <a:gd name="T12" fmla="*/ 202 w 240"/>
                <a:gd name="T13" fmla="*/ 75 h 502"/>
                <a:gd name="T14" fmla="*/ 212 w 240"/>
                <a:gd name="T15" fmla="*/ 100 h 502"/>
                <a:gd name="T16" fmla="*/ 222 w 240"/>
                <a:gd name="T17" fmla="*/ 128 h 502"/>
                <a:gd name="T18" fmla="*/ 230 w 240"/>
                <a:gd name="T19" fmla="*/ 160 h 502"/>
                <a:gd name="T20" fmla="*/ 237 w 240"/>
                <a:gd name="T21" fmla="*/ 195 h 502"/>
                <a:gd name="T22" fmla="*/ 240 w 240"/>
                <a:gd name="T23" fmla="*/ 232 h 502"/>
                <a:gd name="T24" fmla="*/ 239 w 240"/>
                <a:gd name="T25" fmla="*/ 271 h 502"/>
                <a:gd name="T26" fmla="*/ 235 w 240"/>
                <a:gd name="T27" fmla="*/ 308 h 502"/>
                <a:gd name="T28" fmla="*/ 226 w 240"/>
                <a:gd name="T29" fmla="*/ 341 h 502"/>
                <a:gd name="T30" fmla="*/ 215 w 240"/>
                <a:gd name="T31" fmla="*/ 370 h 502"/>
                <a:gd name="T32" fmla="*/ 203 w 240"/>
                <a:gd name="T33" fmla="*/ 396 h 502"/>
                <a:gd name="T34" fmla="*/ 189 w 240"/>
                <a:gd name="T35" fmla="*/ 419 h 502"/>
                <a:gd name="T36" fmla="*/ 174 w 240"/>
                <a:gd name="T37" fmla="*/ 439 h 502"/>
                <a:gd name="T38" fmla="*/ 158 w 240"/>
                <a:gd name="T39" fmla="*/ 456 h 502"/>
                <a:gd name="T40" fmla="*/ 144 w 240"/>
                <a:gd name="T41" fmla="*/ 470 h 502"/>
                <a:gd name="T42" fmla="*/ 131 w 240"/>
                <a:gd name="T43" fmla="*/ 482 h 502"/>
                <a:gd name="T44" fmla="*/ 119 w 240"/>
                <a:gd name="T45" fmla="*/ 492 h 502"/>
                <a:gd name="T46" fmla="*/ 110 w 240"/>
                <a:gd name="T47" fmla="*/ 497 h 502"/>
                <a:gd name="T48" fmla="*/ 104 w 240"/>
                <a:gd name="T49" fmla="*/ 501 h 502"/>
                <a:gd name="T50" fmla="*/ 102 w 240"/>
                <a:gd name="T51" fmla="*/ 502 h 502"/>
                <a:gd name="T52" fmla="*/ 101 w 240"/>
                <a:gd name="T53" fmla="*/ 500 h 502"/>
                <a:gd name="T54" fmla="*/ 95 w 240"/>
                <a:gd name="T55" fmla="*/ 495 h 502"/>
                <a:gd name="T56" fmla="*/ 87 w 240"/>
                <a:gd name="T57" fmla="*/ 486 h 502"/>
                <a:gd name="T58" fmla="*/ 77 w 240"/>
                <a:gd name="T59" fmla="*/ 475 h 502"/>
                <a:gd name="T60" fmla="*/ 66 w 240"/>
                <a:gd name="T61" fmla="*/ 460 h 502"/>
                <a:gd name="T62" fmla="*/ 53 w 240"/>
                <a:gd name="T63" fmla="*/ 442 h 502"/>
                <a:gd name="T64" fmla="*/ 41 w 240"/>
                <a:gd name="T65" fmla="*/ 421 h 502"/>
                <a:gd name="T66" fmla="*/ 29 w 240"/>
                <a:gd name="T67" fmla="*/ 398 h 502"/>
                <a:gd name="T68" fmla="*/ 18 w 240"/>
                <a:gd name="T69" fmla="*/ 371 h 502"/>
                <a:gd name="T70" fmla="*/ 9 w 240"/>
                <a:gd name="T71" fmla="*/ 343 h 502"/>
                <a:gd name="T72" fmla="*/ 3 w 240"/>
                <a:gd name="T73" fmla="*/ 312 h 502"/>
                <a:gd name="T74" fmla="*/ 0 w 240"/>
                <a:gd name="T75" fmla="*/ 278 h 502"/>
                <a:gd name="T76" fmla="*/ 0 w 240"/>
                <a:gd name="T77" fmla="*/ 242 h 502"/>
                <a:gd name="T78" fmla="*/ 5 w 240"/>
                <a:gd name="T79" fmla="*/ 206 h 502"/>
                <a:gd name="T80" fmla="*/ 14 w 240"/>
                <a:gd name="T81" fmla="*/ 174 h 502"/>
                <a:gd name="T82" fmla="*/ 26 w 240"/>
                <a:gd name="T83" fmla="*/ 144 h 502"/>
                <a:gd name="T84" fmla="*/ 40 w 240"/>
                <a:gd name="T85" fmla="*/ 116 h 502"/>
                <a:gd name="T86" fmla="*/ 57 w 240"/>
                <a:gd name="T87" fmla="*/ 93 h 502"/>
                <a:gd name="T88" fmla="*/ 74 w 240"/>
                <a:gd name="T89" fmla="*/ 70 h 502"/>
                <a:gd name="T90" fmla="*/ 91 w 240"/>
                <a:gd name="T91" fmla="*/ 52 h 502"/>
                <a:gd name="T92" fmla="*/ 107 w 240"/>
                <a:gd name="T93" fmla="*/ 36 h 502"/>
                <a:gd name="T94" fmla="*/ 123 w 240"/>
                <a:gd name="T95" fmla="*/ 24 h 502"/>
                <a:gd name="T96" fmla="*/ 136 w 240"/>
                <a:gd name="T97" fmla="*/ 14 h 502"/>
                <a:gd name="T98" fmla="*/ 146 w 240"/>
                <a:gd name="T99" fmla="*/ 7 h 502"/>
                <a:gd name="T100" fmla="*/ 153 w 240"/>
                <a:gd name="T101" fmla="*/ 2 h 502"/>
                <a:gd name="T102" fmla="*/ 156 w 240"/>
                <a:gd name="T10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502">
                  <a:moveTo>
                    <a:pt x="156" y="0"/>
                  </a:moveTo>
                  <a:lnTo>
                    <a:pt x="157" y="2"/>
                  </a:lnTo>
                  <a:lnTo>
                    <a:pt x="162" y="9"/>
                  </a:lnTo>
                  <a:lnTo>
                    <a:pt x="170" y="19"/>
                  </a:lnTo>
                  <a:lnTo>
                    <a:pt x="179" y="34"/>
                  </a:lnTo>
                  <a:lnTo>
                    <a:pt x="190" y="52"/>
                  </a:lnTo>
                  <a:lnTo>
                    <a:pt x="202" y="75"/>
                  </a:lnTo>
                  <a:lnTo>
                    <a:pt x="212" y="100"/>
                  </a:lnTo>
                  <a:lnTo>
                    <a:pt x="222" y="128"/>
                  </a:lnTo>
                  <a:lnTo>
                    <a:pt x="230" y="160"/>
                  </a:lnTo>
                  <a:lnTo>
                    <a:pt x="237" y="195"/>
                  </a:lnTo>
                  <a:lnTo>
                    <a:pt x="240" y="232"/>
                  </a:lnTo>
                  <a:lnTo>
                    <a:pt x="239" y="271"/>
                  </a:lnTo>
                  <a:lnTo>
                    <a:pt x="235" y="308"/>
                  </a:lnTo>
                  <a:lnTo>
                    <a:pt x="226" y="341"/>
                  </a:lnTo>
                  <a:lnTo>
                    <a:pt x="215" y="370"/>
                  </a:lnTo>
                  <a:lnTo>
                    <a:pt x="203" y="396"/>
                  </a:lnTo>
                  <a:lnTo>
                    <a:pt x="189" y="419"/>
                  </a:lnTo>
                  <a:lnTo>
                    <a:pt x="174" y="439"/>
                  </a:lnTo>
                  <a:lnTo>
                    <a:pt x="158" y="456"/>
                  </a:lnTo>
                  <a:lnTo>
                    <a:pt x="144" y="470"/>
                  </a:lnTo>
                  <a:lnTo>
                    <a:pt x="131" y="482"/>
                  </a:lnTo>
                  <a:lnTo>
                    <a:pt x="119" y="492"/>
                  </a:lnTo>
                  <a:lnTo>
                    <a:pt x="110" y="497"/>
                  </a:lnTo>
                  <a:lnTo>
                    <a:pt x="104" y="501"/>
                  </a:lnTo>
                  <a:lnTo>
                    <a:pt x="102" y="502"/>
                  </a:lnTo>
                  <a:lnTo>
                    <a:pt x="101" y="500"/>
                  </a:lnTo>
                  <a:lnTo>
                    <a:pt x="95" y="495"/>
                  </a:lnTo>
                  <a:lnTo>
                    <a:pt x="87" y="486"/>
                  </a:lnTo>
                  <a:lnTo>
                    <a:pt x="77" y="475"/>
                  </a:lnTo>
                  <a:lnTo>
                    <a:pt x="66" y="460"/>
                  </a:lnTo>
                  <a:lnTo>
                    <a:pt x="53" y="442"/>
                  </a:lnTo>
                  <a:lnTo>
                    <a:pt x="41" y="421"/>
                  </a:lnTo>
                  <a:lnTo>
                    <a:pt x="29" y="398"/>
                  </a:lnTo>
                  <a:lnTo>
                    <a:pt x="18" y="371"/>
                  </a:lnTo>
                  <a:lnTo>
                    <a:pt x="9" y="343"/>
                  </a:lnTo>
                  <a:lnTo>
                    <a:pt x="3" y="312"/>
                  </a:lnTo>
                  <a:lnTo>
                    <a:pt x="0" y="278"/>
                  </a:lnTo>
                  <a:lnTo>
                    <a:pt x="0" y="242"/>
                  </a:lnTo>
                  <a:lnTo>
                    <a:pt x="5" y="206"/>
                  </a:lnTo>
                  <a:lnTo>
                    <a:pt x="14" y="174"/>
                  </a:lnTo>
                  <a:lnTo>
                    <a:pt x="26" y="144"/>
                  </a:lnTo>
                  <a:lnTo>
                    <a:pt x="40" y="116"/>
                  </a:lnTo>
                  <a:lnTo>
                    <a:pt x="57" y="93"/>
                  </a:lnTo>
                  <a:lnTo>
                    <a:pt x="74" y="70"/>
                  </a:lnTo>
                  <a:lnTo>
                    <a:pt x="91" y="52"/>
                  </a:lnTo>
                  <a:lnTo>
                    <a:pt x="107" y="36"/>
                  </a:lnTo>
                  <a:lnTo>
                    <a:pt x="123" y="24"/>
                  </a:lnTo>
                  <a:lnTo>
                    <a:pt x="136" y="14"/>
                  </a:lnTo>
                  <a:lnTo>
                    <a:pt x="146" y="7"/>
                  </a:lnTo>
                  <a:lnTo>
                    <a:pt x="153" y="2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250" y="667"/>
              <a:ext cx="53" cy="93"/>
            </a:xfrm>
            <a:custGeom>
              <a:avLst/>
              <a:gdLst>
                <a:gd name="T0" fmla="*/ 238 w 265"/>
                <a:gd name="T1" fmla="*/ 0 h 465"/>
                <a:gd name="T2" fmla="*/ 239 w 265"/>
                <a:gd name="T3" fmla="*/ 2 h 465"/>
                <a:gd name="T4" fmla="*/ 241 w 265"/>
                <a:gd name="T5" fmla="*/ 11 h 465"/>
                <a:gd name="T6" fmla="*/ 247 w 265"/>
                <a:gd name="T7" fmla="*/ 23 h 465"/>
                <a:gd name="T8" fmla="*/ 251 w 265"/>
                <a:gd name="T9" fmla="*/ 40 h 465"/>
                <a:gd name="T10" fmla="*/ 256 w 265"/>
                <a:gd name="T11" fmla="*/ 60 h 465"/>
                <a:gd name="T12" fmla="*/ 261 w 265"/>
                <a:gd name="T13" fmla="*/ 84 h 465"/>
                <a:gd name="T14" fmla="*/ 264 w 265"/>
                <a:gd name="T15" fmla="*/ 112 h 465"/>
                <a:gd name="T16" fmla="*/ 265 w 265"/>
                <a:gd name="T17" fmla="*/ 142 h 465"/>
                <a:gd name="T18" fmla="*/ 264 w 265"/>
                <a:gd name="T19" fmla="*/ 175 h 465"/>
                <a:gd name="T20" fmla="*/ 260 w 265"/>
                <a:gd name="T21" fmla="*/ 210 h 465"/>
                <a:gd name="T22" fmla="*/ 252 w 265"/>
                <a:gd name="T23" fmla="*/ 246 h 465"/>
                <a:gd name="T24" fmla="*/ 239 w 265"/>
                <a:gd name="T25" fmla="*/ 284 h 465"/>
                <a:gd name="T26" fmla="*/ 226 w 265"/>
                <a:gd name="T27" fmla="*/ 317 h 465"/>
                <a:gd name="T28" fmla="*/ 207 w 265"/>
                <a:gd name="T29" fmla="*/ 346 h 465"/>
                <a:gd name="T30" fmla="*/ 189 w 265"/>
                <a:gd name="T31" fmla="*/ 372 h 465"/>
                <a:gd name="T32" fmla="*/ 169 w 265"/>
                <a:gd name="T33" fmla="*/ 393 h 465"/>
                <a:gd name="T34" fmla="*/ 149 w 265"/>
                <a:gd name="T35" fmla="*/ 411 h 465"/>
                <a:gd name="T36" fmla="*/ 130 w 265"/>
                <a:gd name="T37" fmla="*/ 426 h 465"/>
                <a:gd name="T38" fmla="*/ 110 w 265"/>
                <a:gd name="T39" fmla="*/ 437 h 465"/>
                <a:gd name="T40" fmla="*/ 93 w 265"/>
                <a:gd name="T41" fmla="*/ 447 h 465"/>
                <a:gd name="T42" fmla="*/ 76 w 265"/>
                <a:gd name="T43" fmla="*/ 454 h 465"/>
                <a:gd name="T44" fmla="*/ 63 w 265"/>
                <a:gd name="T45" fmla="*/ 460 h 465"/>
                <a:gd name="T46" fmla="*/ 52 w 265"/>
                <a:gd name="T47" fmla="*/ 463 h 465"/>
                <a:gd name="T48" fmla="*/ 46 w 265"/>
                <a:gd name="T49" fmla="*/ 465 h 465"/>
                <a:gd name="T50" fmla="*/ 44 w 265"/>
                <a:gd name="T51" fmla="*/ 465 h 465"/>
                <a:gd name="T52" fmla="*/ 42 w 265"/>
                <a:gd name="T53" fmla="*/ 463 h 465"/>
                <a:gd name="T54" fmla="*/ 39 w 265"/>
                <a:gd name="T55" fmla="*/ 457 h 465"/>
                <a:gd name="T56" fmla="*/ 33 w 265"/>
                <a:gd name="T57" fmla="*/ 446 h 465"/>
                <a:gd name="T58" fmla="*/ 27 w 265"/>
                <a:gd name="T59" fmla="*/ 432 h 465"/>
                <a:gd name="T60" fmla="*/ 21 w 265"/>
                <a:gd name="T61" fmla="*/ 414 h 465"/>
                <a:gd name="T62" fmla="*/ 13 w 265"/>
                <a:gd name="T63" fmla="*/ 394 h 465"/>
                <a:gd name="T64" fmla="*/ 8 w 265"/>
                <a:gd name="T65" fmla="*/ 370 h 465"/>
                <a:gd name="T66" fmla="*/ 2 w 265"/>
                <a:gd name="T67" fmla="*/ 344 h 465"/>
                <a:gd name="T68" fmla="*/ 0 w 265"/>
                <a:gd name="T69" fmla="*/ 316 h 465"/>
                <a:gd name="T70" fmla="*/ 0 w 265"/>
                <a:gd name="T71" fmla="*/ 286 h 465"/>
                <a:gd name="T72" fmla="*/ 2 w 265"/>
                <a:gd name="T73" fmla="*/ 255 h 465"/>
                <a:gd name="T74" fmla="*/ 10 w 265"/>
                <a:gd name="T75" fmla="*/ 222 h 465"/>
                <a:gd name="T76" fmla="*/ 21 w 265"/>
                <a:gd name="T77" fmla="*/ 187 h 465"/>
                <a:gd name="T78" fmla="*/ 35 w 265"/>
                <a:gd name="T79" fmla="*/ 155 h 465"/>
                <a:gd name="T80" fmla="*/ 53 w 265"/>
                <a:gd name="T81" fmla="*/ 126 h 465"/>
                <a:gd name="T82" fmla="*/ 74 w 265"/>
                <a:gd name="T83" fmla="*/ 100 h 465"/>
                <a:gd name="T84" fmla="*/ 95 w 265"/>
                <a:gd name="T85" fmla="*/ 78 h 465"/>
                <a:gd name="T86" fmla="*/ 117 w 265"/>
                <a:gd name="T87" fmla="*/ 60 h 465"/>
                <a:gd name="T88" fmla="*/ 140 w 265"/>
                <a:gd name="T89" fmla="*/ 44 h 465"/>
                <a:gd name="T90" fmla="*/ 162 w 265"/>
                <a:gd name="T91" fmla="*/ 31 h 465"/>
                <a:gd name="T92" fmla="*/ 182 w 265"/>
                <a:gd name="T93" fmla="*/ 20 h 465"/>
                <a:gd name="T94" fmla="*/ 200 w 265"/>
                <a:gd name="T95" fmla="*/ 13 h 465"/>
                <a:gd name="T96" fmla="*/ 215 w 265"/>
                <a:gd name="T97" fmla="*/ 7 h 465"/>
                <a:gd name="T98" fmla="*/ 228 w 265"/>
                <a:gd name="T99" fmla="*/ 3 h 465"/>
                <a:gd name="T100" fmla="*/ 235 w 265"/>
                <a:gd name="T101" fmla="*/ 1 h 465"/>
                <a:gd name="T102" fmla="*/ 238 w 265"/>
                <a:gd name="T10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5" h="465">
                  <a:moveTo>
                    <a:pt x="238" y="0"/>
                  </a:moveTo>
                  <a:lnTo>
                    <a:pt x="239" y="2"/>
                  </a:lnTo>
                  <a:lnTo>
                    <a:pt x="241" y="11"/>
                  </a:lnTo>
                  <a:lnTo>
                    <a:pt x="247" y="23"/>
                  </a:lnTo>
                  <a:lnTo>
                    <a:pt x="251" y="40"/>
                  </a:lnTo>
                  <a:lnTo>
                    <a:pt x="256" y="60"/>
                  </a:lnTo>
                  <a:lnTo>
                    <a:pt x="261" y="84"/>
                  </a:lnTo>
                  <a:lnTo>
                    <a:pt x="264" y="112"/>
                  </a:lnTo>
                  <a:lnTo>
                    <a:pt x="265" y="142"/>
                  </a:lnTo>
                  <a:lnTo>
                    <a:pt x="264" y="175"/>
                  </a:lnTo>
                  <a:lnTo>
                    <a:pt x="260" y="210"/>
                  </a:lnTo>
                  <a:lnTo>
                    <a:pt x="252" y="246"/>
                  </a:lnTo>
                  <a:lnTo>
                    <a:pt x="239" y="284"/>
                  </a:lnTo>
                  <a:lnTo>
                    <a:pt x="226" y="317"/>
                  </a:lnTo>
                  <a:lnTo>
                    <a:pt x="207" y="346"/>
                  </a:lnTo>
                  <a:lnTo>
                    <a:pt x="189" y="372"/>
                  </a:lnTo>
                  <a:lnTo>
                    <a:pt x="169" y="393"/>
                  </a:lnTo>
                  <a:lnTo>
                    <a:pt x="149" y="411"/>
                  </a:lnTo>
                  <a:lnTo>
                    <a:pt x="130" y="426"/>
                  </a:lnTo>
                  <a:lnTo>
                    <a:pt x="110" y="437"/>
                  </a:lnTo>
                  <a:lnTo>
                    <a:pt x="93" y="447"/>
                  </a:lnTo>
                  <a:lnTo>
                    <a:pt x="76" y="454"/>
                  </a:lnTo>
                  <a:lnTo>
                    <a:pt x="63" y="460"/>
                  </a:lnTo>
                  <a:lnTo>
                    <a:pt x="52" y="463"/>
                  </a:lnTo>
                  <a:lnTo>
                    <a:pt x="46" y="465"/>
                  </a:lnTo>
                  <a:lnTo>
                    <a:pt x="44" y="465"/>
                  </a:lnTo>
                  <a:lnTo>
                    <a:pt x="42" y="463"/>
                  </a:lnTo>
                  <a:lnTo>
                    <a:pt x="39" y="457"/>
                  </a:lnTo>
                  <a:lnTo>
                    <a:pt x="33" y="446"/>
                  </a:lnTo>
                  <a:lnTo>
                    <a:pt x="27" y="432"/>
                  </a:lnTo>
                  <a:lnTo>
                    <a:pt x="21" y="414"/>
                  </a:lnTo>
                  <a:lnTo>
                    <a:pt x="13" y="394"/>
                  </a:lnTo>
                  <a:lnTo>
                    <a:pt x="8" y="370"/>
                  </a:lnTo>
                  <a:lnTo>
                    <a:pt x="2" y="344"/>
                  </a:lnTo>
                  <a:lnTo>
                    <a:pt x="0" y="316"/>
                  </a:lnTo>
                  <a:lnTo>
                    <a:pt x="0" y="286"/>
                  </a:lnTo>
                  <a:lnTo>
                    <a:pt x="2" y="255"/>
                  </a:lnTo>
                  <a:lnTo>
                    <a:pt x="10" y="222"/>
                  </a:lnTo>
                  <a:lnTo>
                    <a:pt x="21" y="187"/>
                  </a:lnTo>
                  <a:lnTo>
                    <a:pt x="35" y="155"/>
                  </a:lnTo>
                  <a:lnTo>
                    <a:pt x="53" y="126"/>
                  </a:lnTo>
                  <a:lnTo>
                    <a:pt x="74" y="100"/>
                  </a:lnTo>
                  <a:lnTo>
                    <a:pt x="95" y="78"/>
                  </a:lnTo>
                  <a:lnTo>
                    <a:pt x="117" y="60"/>
                  </a:lnTo>
                  <a:lnTo>
                    <a:pt x="140" y="44"/>
                  </a:lnTo>
                  <a:lnTo>
                    <a:pt x="162" y="31"/>
                  </a:lnTo>
                  <a:lnTo>
                    <a:pt x="182" y="20"/>
                  </a:lnTo>
                  <a:lnTo>
                    <a:pt x="200" y="13"/>
                  </a:lnTo>
                  <a:lnTo>
                    <a:pt x="215" y="7"/>
                  </a:lnTo>
                  <a:lnTo>
                    <a:pt x="228" y="3"/>
                  </a:lnTo>
                  <a:lnTo>
                    <a:pt x="235" y="1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457" y="429"/>
              <a:ext cx="49" cy="100"/>
            </a:xfrm>
            <a:custGeom>
              <a:avLst/>
              <a:gdLst>
                <a:gd name="T0" fmla="*/ 152 w 246"/>
                <a:gd name="T1" fmla="*/ 0 h 499"/>
                <a:gd name="T2" fmla="*/ 154 w 246"/>
                <a:gd name="T3" fmla="*/ 2 h 499"/>
                <a:gd name="T4" fmla="*/ 159 w 246"/>
                <a:gd name="T5" fmla="*/ 7 h 499"/>
                <a:gd name="T6" fmla="*/ 168 w 246"/>
                <a:gd name="T7" fmla="*/ 17 h 499"/>
                <a:gd name="T8" fmla="*/ 177 w 246"/>
                <a:gd name="T9" fmla="*/ 30 h 499"/>
                <a:gd name="T10" fmla="*/ 189 w 246"/>
                <a:gd name="T11" fmla="*/ 47 h 499"/>
                <a:gd name="T12" fmla="*/ 202 w 246"/>
                <a:gd name="T13" fmla="*/ 66 h 499"/>
                <a:gd name="T14" fmla="*/ 213 w 246"/>
                <a:gd name="T15" fmla="*/ 88 h 499"/>
                <a:gd name="T16" fmla="*/ 225 w 246"/>
                <a:gd name="T17" fmla="*/ 113 h 499"/>
                <a:gd name="T18" fmla="*/ 235 w 246"/>
                <a:gd name="T19" fmla="*/ 140 h 499"/>
                <a:gd name="T20" fmla="*/ 241 w 246"/>
                <a:gd name="T21" fmla="*/ 170 h 499"/>
                <a:gd name="T22" fmla="*/ 245 w 246"/>
                <a:gd name="T23" fmla="*/ 202 h 499"/>
                <a:gd name="T24" fmla="*/ 246 w 246"/>
                <a:gd name="T25" fmla="*/ 236 h 499"/>
                <a:gd name="T26" fmla="*/ 242 w 246"/>
                <a:gd name="T27" fmla="*/ 272 h 499"/>
                <a:gd name="T28" fmla="*/ 234 w 246"/>
                <a:gd name="T29" fmla="*/ 310 h 499"/>
                <a:gd name="T30" fmla="*/ 221 w 246"/>
                <a:gd name="T31" fmla="*/ 344 h 499"/>
                <a:gd name="T32" fmla="*/ 205 w 246"/>
                <a:gd name="T33" fmla="*/ 374 h 499"/>
                <a:gd name="T34" fmla="*/ 188 w 246"/>
                <a:gd name="T35" fmla="*/ 401 h 499"/>
                <a:gd name="T36" fmla="*/ 169 w 246"/>
                <a:gd name="T37" fmla="*/ 424 h 499"/>
                <a:gd name="T38" fmla="*/ 151 w 246"/>
                <a:gd name="T39" fmla="*/ 445 h 499"/>
                <a:gd name="T40" fmla="*/ 133 w 246"/>
                <a:gd name="T41" fmla="*/ 462 h 499"/>
                <a:gd name="T42" fmla="*/ 116 w 246"/>
                <a:gd name="T43" fmla="*/ 476 h 499"/>
                <a:gd name="T44" fmla="*/ 101 w 246"/>
                <a:gd name="T45" fmla="*/ 486 h 499"/>
                <a:gd name="T46" fmla="*/ 90 w 246"/>
                <a:gd name="T47" fmla="*/ 494 h 499"/>
                <a:gd name="T48" fmla="*/ 83 w 246"/>
                <a:gd name="T49" fmla="*/ 498 h 499"/>
                <a:gd name="T50" fmla="*/ 80 w 246"/>
                <a:gd name="T51" fmla="*/ 499 h 499"/>
                <a:gd name="T52" fmla="*/ 77 w 246"/>
                <a:gd name="T53" fmla="*/ 497 h 499"/>
                <a:gd name="T54" fmla="*/ 72 w 246"/>
                <a:gd name="T55" fmla="*/ 491 h 499"/>
                <a:gd name="T56" fmla="*/ 64 w 246"/>
                <a:gd name="T57" fmla="*/ 482 h 499"/>
                <a:gd name="T58" fmla="*/ 54 w 246"/>
                <a:gd name="T59" fmla="*/ 468 h 499"/>
                <a:gd name="T60" fmla="*/ 42 w 246"/>
                <a:gd name="T61" fmla="*/ 451 h 499"/>
                <a:gd name="T62" fmla="*/ 31 w 246"/>
                <a:gd name="T63" fmla="*/ 431 h 499"/>
                <a:gd name="T64" fmla="*/ 20 w 246"/>
                <a:gd name="T65" fmla="*/ 407 h 499"/>
                <a:gd name="T66" fmla="*/ 10 w 246"/>
                <a:gd name="T67" fmla="*/ 381 h 499"/>
                <a:gd name="T68" fmla="*/ 4 w 246"/>
                <a:gd name="T69" fmla="*/ 350 h 499"/>
                <a:gd name="T70" fmla="*/ 0 w 246"/>
                <a:gd name="T71" fmla="*/ 317 h 499"/>
                <a:gd name="T72" fmla="*/ 0 w 246"/>
                <a:gd name="T73" fmla="*/ 281 h 499"/>
                <a:gd name="T74" fmla="*/ 4 w 246"/>
                <a:gd name="T75" fmla="*/ 242 h 499"/>
                <a:gd name="T76" fmla="*/ 14 w 246"/>
                <a:gd name="T77" fmla="*/ 203 h 499"/>
                <a:gd name="T78" fmla="*/ 25 w 246"/>
                <a:gd name="T79" fmla="*/ 168 h 499"/>
                <a:gd name="T80" fmla="*/ 39 w 246"/>
                <a:gd name="T81" fmla="*/ 136 h 499"/>
                <a:gd name="T82" fmla="*/ 55 w 246"/>
                <a:gd name="T83" fmla="*/ 107 h 499"/>
                <a:gd name="T84" fmla="*/ 72 w 246"/>
                <a:gd name="T85" fmla="*/ 82 h 499"/>
                <a:gd name="T86" fmla="*/ 89 w 246"/>
                <a:gd name="T87" fmla="*/ 61 h 499"/>
                <a:gd name="T88" fmla="*/ 105 w 246"/>
                <a:gd name="T89" fmla="*/ 42 h 499"/>
                <a:gd name="T90" fmla="*/ 120 w 246"/>
                <a:gd name="T91" fmla="*/ 27 h 499"/>
                <a:gd name="T92" fmla="*/ 133 w 246"/>
                <a:gd name="T93" fmla="*/ 15 h 499"/>
                <a:gd name="T94" fmla="*/ 143 w 246"/>
                <a:gd name="T95" fmla="*/ 6 h 499"/>
                <a:gd name="T96" fmla="*/ 150 w 246"/>
                <a:gd name="T97" fmla="*/ 1 h 499"/>
                <a:gd name="T98" fmla="*/ 152 w 246"/>
                <a:gd name="T9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" h="499">
                  <a:moveTo>
                    <a:pt x="152" y="0"/>
                  </a:moveTo>
                  <a:lnTo>
                    <a:pt x="154" y="2"/>
                  </a:lnTo>
                  <a:lnTo>
                    <a:pt x="159" y="7"/>
                  </a:lnTo>
                  <a:lnTo>
                    <a:pt x="168" y="17"/>
                  </a:lnTo>
                  <a:lnTo>
                    <a:pt x="177" y="30"/>
                  </a:lnTo>
                  <a:lnTo>
                    <a:pt x="189" y="47"/>
                  </a:lnTo>
                  <a:lnTo>
                    <a:pt x="202" y="66"/>
                  </a:lnTo>
                  <a:lnTo>
                    <a:pt x="213" y="88"/>
                  </a:lnTo>
                  <a:lnTo>
                    <a:pt x="225" y="113"/>
                  </a:lnTo>
                  <a:lnTo>
                    <a:pt x="235" y="140"/>
                  </a:lnTo>
                  <a:lnTo>
                    <a:pt x="241" y="170"/>
                  </a:lnTo>
                  <a:lnTo>
                    <a:pt x="245" y="202"/>
                  </a:lnTo>
                  <a:lnTo>
                    <a:pt x="246" y="236"/>
                  </a:lnTo>
                  <a:lnTo>
                    <a:pt x="242" y="272"/>
                  </a:lnTo>
                  <a:lnTo>
                    <a:pt x="234" y="310"/>
                  </a:lnTo>
                  <a:lnTo>
                    <a:pt x="221" y="344"/>
                  </a:lnTo>
                  <a:lnTo>
                    <a:pt x="205" y="374"/>
                  </a:lnTo>
                  <a:lnTo>
                    <a:pt x="188" y="401"/>
                  </a:lnTo>
                  <a:lnTo>
                    <a:pt x="169" y="424"/>
                  </a:lnTo>
                  <a:lnTo>
                    <a:pt x="151" y="445"/>
                  </a:lnTo>
                  <a:lnTo>
                    <a:pt x="133" y="462"/>
                  </a:lnTo>
                  <a:lnTo>
                    <a:pt x="116" y="476"/>
                  </a:lnTo>
                  <a:lnTo>
                    <a:pt x="101" y="486"/>
                  </a:lnTo>
                  <a:lnTo>
                    <a:pt x="90" y="494"/>
                  </a:lnTo>
                  <a:lnTo>
                    <a:pt x="83" y="498"/>
                  </a:lnTo>
                  <a:lnTo>
                    <a:pt x="80" y="499"/>
                  </a:lnTo>
                  <a:lnTo>
                    <a:pt x="77" y="497"/>
                  </a:lnTo>
                  <a:lnTo>
                    <a:pt x="72" y="491"/>
                  </a:lnTo>
                  <a:lnTo>
                    <a:pt x="64" y="482"/>
                  </a:lnTo>
                  <a:lnTo>
                    <a:pt x="54" y="468"/>
                  </a:lnTo>
                  <a:lnTo>
                    <a:pt x="42" y="451"/>
                  </a:lnTo>
                  <a:lnTo>
                    <a:pt x="31" y="431"/>
                  </a:lnTo>
                  <a:lnTo>
                    <a:pt x="20" y="407"/>
                  </a:lnTo>
                  <a:lnTo>
                    <a:pt x="10" y="381"/>
                  </a:lnTo>
                  <a:lnTo>
                    <a:pt x="4" y="350"/>
                  </a:lnTo>
                  <a:lnTo>
                    <a:pt x="0" y="317"/>
                  </a:lnTo>
                  <a:lnTo>
                    <a:pt x="0" y="281"/>
                  </a:lnTo>
                  <a:lnTo>
                    <a:pt x="4" y="242"/>
                  </a:lnTo>
                  <a:lnTo>
                    <a:pt x="14" y="203"/>
                  </a:lnTo>
                  <a:lnTo>
                    <a:pt x="25" y="168"/>
                  </a:lnTo>
                  <a:lnTo>
                    <a:pt x="39" y="136"/>
                  </a:lnTo>
                  <a:lnTo>
                    <a:pt x="55" y="107"/>
                  </a:lnTo>
                  <a:lnTo>
                    <a:pt x="72" y="82"/>
                  </a:lnTo>
                  <a:lnTo>
                    <a:pt x="89" y="61"/>
                  </a:lnTo>
                  <a:lnTo>
                    <a:pt x="105" y="42"/>
                  </a:lnTo>
                  <a:lnTo>
                    <a:pt x="120" y="27"/>
                  </a:lnTo>
                  <a:lnTo>
                    <a:pt x="133" y="15"/>
                  </a:lnTo>
                  <a:lnTo>
                    <a:pt x="143" y="6"/>
                  </a:lnTo>
                  <a:lnTo>
                    <a:pt x="150" y="1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457" y="607"/>
              <a:ext cx="86" cy="58"/>
            </a:xfrm>
            <a:custGeom>
              <a:avLst/>
              <a:gdLst>
                <a:gd name="T0" fmla="*/ 345 w 432"/>
                <a:gd name="T1" fmla="*/ 0 h 293"/>
                <a:gd name="T2" fmla="*/ 369 w 432"/>
                <a:gd name="T3" fmla="*/ 1 h 293"/>
                <a:gd name="T4" fmla="*/ 391 w 432"/>
                <a:gd name="T5" fmla="*/ 4 h 293"/>
                <a:gd name="T6" fmla="*/ 408 w 432"/>
                <a:gd name="T7" fmla="*/ 6 h 293"/>
                <a:gd name="T8" fmla="*/ 420 w 432"/>
                <a:gd name="T9" fmla="*/ 9 h 293"/>
                <a:gd name="T10" fmla="*/ 429 w 432"/>
                <a:gd name="T11" fmla="*/ 11 h 293"/>
                <a:gd name="T12" fmla="*/ 432 w 432"/>
                <a:gd name="T13" fmla="*/ 11 h 293"/>
                <a:gd name="T14" fmla="*/ 431 w 432"/>
                <a:gd name="T15" fmla="*/ 14 h 293"/>
                <a:gd name="T16" fmla="*/ 430 w 432"/>
                <a:gd name="T17" fmla="*/ 22 h 293"/>
                <a:gd name="T18" fmla="*/ 428 w 432"/>
                <a:gd name="T19" fmla="*/ 34 h 293"/>
                <a:gd name="T20" fmla="*/ 425 w 432"/>
                <a:gd name="T21" fmla="*/ 50 h 293"/>
                <a:gd name="T22" fmla="*/ 419 w 432"/>
                <a:gd name="T23" fmla="*/ 70 h 293"/>
                <a:gd name="T24" fmla="*/ 412 w 432"/>
                <a:gd name="T25" fmla="*/ 92 h 293"/>
                <a:gd name="T26" fmla="*/ 402 w 432"/>
                <a:gd name="T27" fmla="*/ 115 h 293"/>
                <a:gd name="T28" fmla="*/ 391 w 432"/>
                <a:gd name="T29" fmla="*/ 140 h 293"/>
                <a:gd name="T30" fmla="*/ 375 w 432"/>
                <a:gd name="T31" fmla="*/ 164 h 293"/>
                <a:gd name="T32" fmla="*/ 357 w 432"/>
                <a:gd name="T33" fmla="*/ 189 h 293"/>
                <a:gd name="T34" fmla="*/ 334 w 432"/>
                <a:gd name="T35" fmla="*/ 212 h 293"/>
                <a:gd name="T36" fmla="*/ 309 w 432"/>
                <a:gd name="T37" fmla="*/ 234 h 293"/>
                <a:gd name="T38" fmla="*/ 278 w 432"/>
                <a:gd name="T39" fmla="*/ 254 h 293"/>
                <a:gd name="T40" fmla="*/ 243 w 432"/>
                <a:gd name="T41" fmla="*/ 271 h 293"/>
                <a:gd name="T42" fmla="*/ 209 w 432"/>
                <a:gd name="T43" fmla="*/ 281 h 293"/>
                <a:gd name="T44" fmla="*/ 176 w 432"/>
                <a:gd name="T45" fmla="*/ 289 h 293"/>
                <a:gd name="T46" fmla="*/ 144 w 432"/>
                <a:gd name="T47" fmla="*/ 293 h 293"/>
                <a:gd name="T48" fmla="*/ 114 w 432"/>
                <a:gd name="T49" fmla="*/ 293 h 293"/>
                <a:gd name="T50" fmla="*/ 87 w 432"/>
                <a:gd name="T51" fmla="*/ 291 h 293"/>
                <a:gd name="T52" fmla="*/ 62 w 432"/>
                <a:gd name="T53" fmla="*/ 288 h 293"/>
                <a:gd name="T54" fmla="*/ 41 w 432"/>
                <a:gd name="T55" fmla="*/ 283 h 293"/>
                <a:gd name="T56" fmla="*/ 24 w 432"/>
                <a:gd name="T57" fmla="*/ 279 h 293"/>
                <a:gd name="T58" fmla="*/ 10 w 432"/>
                <a:gd name="T59" fmla="*/ 275 h 293"/>
                <a:gd name="T60" fmla="*/ 3 w 432"/>
                <a:gd name="T61" fmla="*/ 272 h 293"/>
                <a:gd name="T62" fmla="*/ 0 w 432"/>
                <a:gd name="T63" fmla="*/ 271 h 293"/>
                <a:gd name="T64" fmla="*/ 0 w 432"/>
                <a:gd name="T65" fmla="*/ 267 h 293"/>
                <a:gd name="T66" fmla="*/ 1 w 432"/>
                <a:gd name="T67" fmla="*/ 260 h 293"/>
                <a:gd name="T68" fmla="*/ 3 w 432"/>
                <a:gd name="T69" fmla="*/ 247 h 293"/>
                <a:gd name="T70" fmla="*/ 7 w 432"/>
                <a:gd name="T71" fmla="*/ 231 h 293"/>
                <a:gd name="T72" fmla="*/ 14 w 432"/>
                <a:gd name="T73" fmla="*/ 211 h 293"/>
                <a:gd name="T74" fmla="*/ 22 w 432"/>
                <a:gd name="T75" fmla="*/ 190 h 293"/>
                <a:gd name="T76" fmla="*/ 34 w 432"/>
                <a:gd name="T77" fmla="*/ 166 h 293"/>
                <a:gd name="T78" fmla="*/ 49 w 432"/>
                <a:gd name="T79" fmla="*/ 142 h 293"/>
                <a:gd name="T80" fmla="*/ 67 w 432"/>
                <a:gd name="T81" fmla="*/ 117 h 293"/>
                <a:gd name="T82" fmla="*/ 90 w 432"/>
                <a:gd name="T83" fmla="*/ 94 h 293"/>
                <a:gd name="T84" fmla="*/ 118 w 432"/>
                <a:gd name="T85" fmla="*/ 71 h 293"/>
                <a:gd name="T86" fmla="*/ 151 w 432"/>
                <a:gd name="T87" fmla="*/ 49 h 293"/>
                <a:gd name="T88" fmla="*/ 187 w 432"/>
                <a:gd name="T89" fmla="*/ 32 h 293"/>
                <a:gd name="T90" fmla="*/ 222 w 432"/>
                <a:gd name="T91" fmla="*/ 20 h 293"/>
                <a:gd name="T92" fmla="*/ 256 w 432"/>
                <a:gd name="T93" fmla="*/ 10 h 293"/>
                <a:gd name="T94" fmla="*/ 288 w 432"/>
                <a:gd name="T95" fmla="*/ 5 h 293"/>
                <a:gd name="T96" fmla="*/ 317 w 432"/>
                <a:gd name="T97" fmla="*/ 1 h 293"/>
                <a:gd name="T98" fmla="*/ 345 w 432"/>
                <a:gd name="T9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293">
                  <a:moveTo>
                    <a:pt x="345" y="0"/>
                  </a:moveTo>
                  <a:lnTo>
                    <a:pt x="369" y="1"/>
                  </a:lnTo>
                  <a:lnTo>
                    <a:pt x="391" y="4"/>
                  </a:lnTo>
                  <a:lnTo>
                    <a:pt x="408" y="6"/>
                  </a:lnTo>
                  <a:lnTo>
                    <a:pt x="420" y="9"/>
                  </a:lnTo>
                  <a:lnTo>
                    <a:pt x="429" y="11"/>
                  </a:lnTo>
                  <a:lnTo>
                    <a:pt x="432" y="11"/>
                  </a:lnTo>
                  <a:lnTo>
                    <a:pt x="431" y="14"/>
                  </a:lnTo>
                  <a:lnTo>
                    <a:pt x="430" y="22"/>
                  </a:lnTo>
                  <a:lnTo>
                    <a:pt x="428" y="34"/>
                  </a:lnTo>
                  <a:lnTo>
                    <a:pt x="425" y="50"/>
                  </a:lnTo>
                  <a:lnTo>
                    <a:pt x="419" y="70"/>
                  </a:lnTo>
                  <a:lnTo>
                    <a:pt x="412" y="92"/>
                  </a:lnTo>
                  <a:lnTo>
                    <a:pt x="402" y="115"/>
                  </a:lnTo>
                  <a:lnTo>
                    <a:pt x="391" y="140"/>
                  </a:lnTo>
                  <a:lnTo>
                    <a:pt x="375" y="164"/>
                  </a:lnTo>
                  <a:lnTo>
                    <a:pt x="357" y="189"/>
                  </a:lnTo>
                  <a:lnTo>
                    <a:pt x="334" y="212"/>
                  </a:lnTo>
                  <a:lnTo>
                    <a:pt x="309" y="234"/>
                  </a:lnTo>
                  <a:lnTo>
                    <a:pt x="278" y="254"/>
                  </a:lnTo>
                  <a:lnTo>
                    <a:pt x="243" y="271"/>
                  </a:lnTo>
                  <a:lnTo>
                    <a:pt x="209" y="281"/>
                  </a:lnTo>
                  <a:lnTo>
                    <a:pt x="176" y="289"/>
                  </a:lnTo>
                  <a:lnTo>
                    <a:pt x="144" y="293"/>
                  </a:lnTo>
                  <a:lnTo>
                    <a:pt x="114" y="293"/>
                  </a:lnTo>
                  <a:lnTo>
                    <a:pt x="87" y="291"/>
                  </a:lnTo>
                  <a:lnTo>
                    <a:pt x="62" y="288"/>
                  </a:lnTo>
                  <a:lnTo>
                    <a:pt x="41" y="283"/>
                  </a:lnTo>
                  <a:lnTo>
                    <a:pt x="24" y="279"/>
                  </a:lnTo>
                  <a:lnTo>
                    <a:pt x="10" y="275"/>
                  </a:lnTo>
                  <a:lnTo>
                    <a:pt x="3" y="272"/>
                  </a:lnTo>
                  <a:lnTo>
                    <a:pt x="0" y="271"/>
                  </a:lnTo>
                  <a:lnTo>
                    <a:pt x="0" y="267"/>
                  </a:lnTo>
                  <a:lnTo>
                    <a:pt x="1" y="260"/>
                  </a:lnTo>
                  <a:lnTo>
                    <a:pt x="3" y="247"/>
                  </a:lnTo>
                  <a:lnTo>
                    <a:pt x="7" y="231"/>
                  </a:lnTo>
                  <a:lnTo>
                    <a:pt x="14" y="211"/>
                  </a:lnTo>
                  <a:lnTo>
                    <a:pt x="22" y="190"/>
                  </a:lnTo>
                  <a:lnTo>
                    <a:pt x="34" y="166"/>
                  </a:lnTo>
                  <a:lnTo>
                    <a:pt x="49" y="142"/>
                  </a:lnTo>
                  <a:lnTo>
                    <a:pt x="67" y="117"/>
                  </a:lnTo>
                  <a:lnTo>
                    <a:pt x="90" y="94"/>
                  </a:lnTo>
                  <a:lnTo>
                    <a:pt x="118" y="71"/>
                  </a:lnTo>
                  <a:lnTo>
                    <a:pt x="151" y="49"/>
                  </a:lnTo>
                  <a:lnTo>
                    <a:pt x="187" y="32"/>
                  </a:lnTo>
                  <a:lnTo>
                    <a:pt x="222" y="20"/>
                  </a:lnTo>
                  <a:lnTo>
                    <a:pt x="256" y="10"/>
                  </a:lnTo>
                  <a:lnTo>
                    <a:pt x="288" y="5"/>
                  </a:lnTo>
                  <a:lnTo>
                    <a:pt x="317" y="1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08" y="676"/>
              <a:ext cx="96" cy="51"/>
            </a:xfrm>
            <a:custGeom>
              <a:avLst/>
              <a:gdLst>
                <a:gd name="T0" fmla="*/ 307 w 479"/>
                <a:gd name="T1" fmla="*/ 0 h 255"/>
                <a:gd name="T2" fmla="*/ 339 w 479"/>
                <a:gd name="T3" fmla="*/ 1 h 255"/>
                <a:gd name="T4" fmla="*/ 369 w 479"/>
                <a:gd name="T5" fmla="*/ 5 h 255"/>
                <a:gd name="T6" fmla="*/ 397 w 479"/>
                <a:gd name="T7" fmla="*/ 11 h 255"/>
                <a:gd name="T8" fmla="*/ 420 w 479"/>
                <a:gd name="T9" fmla="*/ 17 h 255"/>
                <a:gd name="T10" fmla="*/ 440 w 479"/>
                <a:gd name="T11" fmla="*/ 24 h 255"/>
                <a:gd name="T12" fmla="*/ 456 w 479"/>
                <a:gd name="T13" fmla="*/ 30 h 255"/>
                <a:gd name="T14" fmla="*/ 468 w 479"/>
                <a:gd name="T15" fmla="*/ 35 h 255"/>
                <a:gd name="T16" fmla="*/ 475 w 479"/>
                <a:gd name="T17" fmla="*/ 38 h 255"/>
                <a:gd name="T18" fmla="*/ 479 w 479"/>
                <a:gd name="T19" fmla="*/ 41 h 255"/>
                <a:gd name="T20" fmla="*/ 478 w 479"/>
                <a:gd name="T21" fmla="*/ 43 h 255"/>
                <a:gd name="T22" fmla="*/ 474 w 479"/>
                <a:gd name="T23" fmla="*/ 50 h 255"/>
                <a:gd name="T24" fmla="*/ 470 w 479"/>
                <a:gd name="T25" fmla="*/ 62 h 255"/>
                <a:gd name="T26" fmla="*/ 463 w 479"/>
                <a:gd name="T27" fmla="*/ 77 h 255"/>
                <a:gd name="T28" fmla="*/ 453 w 479"/>
                <a:gd name="T29" fmla="*/ 95 h 255"/>
                <a:gd name="T30" fmla="*/ 441 w 479"/>
                <a:gd name="T31" fmla="*/ 114 h 255"/>
                <a:gd name="T32" fmla="*/ 427 w 479"/>
                <a:gd name="T33" fmla="*/ 135 h 255"/>
                <a:gd name="T34" fmla="*/ 410 w 479"/>
                <a:gd name="T35" fmla="*/ 157 h 255"/>
                <a:gd name="T36" fmla="*/ 389 w 479"/>
                <a:gd name="T37" fmla="*/ 177 h 255"/>
                <a:gd name="T38" fmla="*/ 366 w 479"/>
                <a:gd name="T39" fmla="*/ 197 h 255"/>
                <a:gd name="T40" fmla="*/ 338 w 479"/>
                <a:gd name="T41" fmla="*/ 215 h 255"/>
                <a:gd name="T42" fmla="*/ 309 w 479"/>
                <a:gd name="T43" fmla="*/ 231 h 255"/>
                <a:gd name="T44" fmla="*/ 275 w 479"/>
                <a:gd name="T45" fmla="*/ 243 h 255"/>
                <a:gd name="T46" fmla="*/ 241 w 479"/>
                <a:gd name="T47" fmla="*/ 251 h 255"/>
                <a:gd name="T48" fmla="*/ 207 w 479"/>
                <a:gd name="T49" fmla="*/ 254 h 255"/>
                <a:gd name="T50" fmla="*/ 175 w 479"/>
                <a:gd name="T51" fmla="*/ 255 h 255"/>
                <a:gd name="T52" fmla="*/ 145 w 479"/>
                <a:gd name="T53" fmla="*/ 252 h 255"/>
                <a:gd name="T54" fmla="*/ 117 w 479"/>
                <a:gd name="T55" fmla="*/ 247 h 255"/>
                <a:gd name="T56" fmla="*/ 92 w 479"/>
                <a:gd name="T57" fmla="*/ 241 h 255"/>
                <a:gd name="T58" fmla="*/ 69 w 479"/>
                <a:gd name="T59" fmla="*/ 233 h 255"/>
                <a:gd name="T60" fmla="*/ 48 w 479"/>
                <a:gd name="T61" fmla="*/ 225 h 255"/>
                <a:gd name="T62" fmla="*/ 31 w 479"/>
                <a:gd name="T63" fmla="*/ 216 h 255"/>
                <a:gd name="T64" fmla="*/ 18 w 479"/>
                <a:gd name="T65" fmla="*/ 209 h 255"/>
                <a:gd name="T66" fmla="*/ 8 w 479"/>
                <a:gd name="T67" fmla="*/ 202 h 255"/>
                <a:gd name="T68" fmla="*/ 2 w 479"/>
                <a:gd name="T69" fmla="*/ 198 h 255"/>
                <a:gd name="T70" fmla="*/ 0 w 479"/>
                <a:gd name="T71" fmla="*/ 197 h 255"/>
                <a:gd name="T72" fmla="*/ 1 w 479"/>
                <a:gd name="T73" fmla="*/ 195 h 255"/>
                <a:gd name="T74" fmla="*/ 3 w 479"/>
                <a:gd name="T75" fmla="*/ 188 h 255"/>
                <a:gd name="T76" fmla="*/ 7 w 479"/>
                <a:gd name="T77" fmla="*/ 178 h 255"/>
                <a:gd name="T78" fmla="*/ 13 w 479"/>
                <a:gd name="T79" fmla="*/ 165 h 255"/>
                <a:gd name="T80" fmla="*/ 22 w 479"/>
                <a:gd name="T81" fmla="*/ 149 h 255"/>
                <a:gd name="T82" fmla="*/ 33 w 479"/>
                <a:gd name="T83" fmla="*/ 132 h 255"/>
                <a:gd name="T84" fmla="*/ 46 w 479"/>
                <a:gd name="T85" fmla="*/ 114 h 255"/>
                <a:gd name="T86" fmla="*/ 62 w 479"/>
                <a:gd name="T87" fmla="*/ 96 h 255"/>
                <a:gd name="T88" fmla="*/ 82 w 479"/>
                <a:gd name="T89" fmla="*/ 77 h 255"/>
                <a:gd name="T90" fmla="*/ 105 w 479"/>
                <a:gd name="T91" fmla="*/ 59 h 255"/>
                <a:gd name="T92" fmla="*/ 131 w 479"/>
                <a:gd name="T93" fmla="*/ 43 h 255"/>
                <a:gd name="T94" fmla="*/ 162 w 479"/>
                <a:gd name="T95" fmla="*/ 28 h 255"/>
                <a:gd name="T96" fmla="*/ 196 w 479"/>
                <a:gd name="T97" fmla="*/ 16 h 255"/>
                <a:gd name="T98" fmla="*/ 234 w 479"/>
                <a:gd name="T99" fmla="*/ 7 h 255"/>
                <a:gd name="T100" fmla="*/ 271 w 479"/>
                <a:gd name="T101" fmla="*/ 1 h 255"/>
                <a:gd name="T102" fmla="*/ 307 w 479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9" h="255">
                  <a:moveTo>
                    <a:pt x="307" y="0"/>
                  </a:moveTo>
                  <a:lnTo>
                    <a:pt x="339" y="1"/>
                  </a:lnTo>
                  <a:lnTo>
                    <a:pt x="369" y="5"/>
                  </a:lnTo>
                  <a:lnTo>
                    <a:pt x="397" y="11"/>
                  </a:lnTo>
                  <a:lnTo>
                    <a:pt x="420" y="17"/>
                  </a:lnTo>
                  <a:lnTo>
                    <a:pt x="440" y="24"/>
                  </a:lnTo>
                  <a:lnTo>
                    <a:pt x="456" y="30"/>
                  </a:lnTo>
                  <a:lnTo>
                    <a:pt x="468" y="35"/>
                  </a:lnTo>
                  <a:lnTo>
                    <a:pt x="475" y="38"/>
                  </a:lnTo>
                  <a:lnTo>
                    <a:pt x="479" y="41"/>
                  </a:lnTo>
                  <a:lnTo>
                    <a:pt x="478" y="43"/>
                  </a:lnTo>
                  <a:lnTo>
                    <a:pt x="474" y="50"/>
                  </a:lnTo>
                  <a:lnTo>
                    <a:pt x="470" y="62"/>
                  </a:lnTo>
                  <a:lnTo>
                    <a:pt x="463" y="77"/>
                  </a:lnTo>
                  <a:lnTo>
                    <a:pt x="453" y="95"/>
                  </a:lnTo>
                  <a:lnTo>
                    <a:pt x="441" y="114"/>
                  </a:lnTo>
                  <a:lnTo>
                    <a:pt x="427" y="135"/>
                  </a:lnTo>
                  <a:lnTo>
                    <a:pt x="410" y="157"/>
                  </a:lnTo>
                  <a:lnTo>
                    <a:pt x="389" y="177"/>
                  </a:lnTo>
                  <a:lnTo>
                    <a:pt x="366" y="197"/>
                  </a:lnTo>
                  <a:lnTo>
                    <a:pt x="338" y="215"/>
                  </a:lnTo>
                  <a:lnTo>
                    <a:pt x="309" y="231"/>
                  </a:lnTo>
                  <a:lnTo>
                    <a:pt x="275" y="243"/>
                  </a:lnTo>
                  <a:lnTo>
                    <a:pt x="241" y="251"/>
                  </a:lnTo>
                  <a:lnTo>
                    <a:pt x="207" y="254"/>
                  </a:lnTo>
                  <a:lnTo>
                    <a:pt x="175" y="255"/>
                  </a:lnTo>
                  <a:lnTo>
                    <a:pt x="145" y="252"/>
                  </a:lnTo>
                  <a:lnTo>
                    <a:pt x="117" y="247"/>
                  </a:lnTo>
                  <a:lnTo>
                    <a:pt x="92" y="241"/>
                  </a:lnTo>
                  <a:lnTo>
                    <a:pt x="69" y="233"/>
                  </a:lnTo>
                  <a:lnTo>
                    <a:pt x="48" y="225"/>
                  </a:lnTo>
                  <a:lnTo>
                    <a:pt x="31" y="216"/>
                  </a:lnTo>
                  <a:lnTo>
                    <a:pt x="18" y="209"/>
                  </a:lnTo>
                  <a:lnTo>
                    <a:pt x="8" y="202"/>
                  </a:lnTo>
                  <a:lnTo>
                    <a:pt x="2" y="198"/>
                  </a:lnTo>
                  <a:lnTo>
                    <a:pt x="0" y="197"/>
                  </a:lnTo>
                  <a:lnTo>
                    <a:pt x="1" y="195"/>
                  </a:lnTo>
                  <a:lnTo>
                    <a:pt x="3" y="188"/>
                  </a:lnTo>
                  <a:lnTo>
                    <a:pt x="7" y="178"/>
                  </a:lnTo>
                  <a:lnTo>
                    <a:pt x="13" y="165"/>
                  </a:lnTo>
                  <a:lnTo>
                    <a:pt x="22" y="149"/>
                  </a:lnTo>
                  <a:lnTo>
                    <a:pt x="33" y="132"/>
                  </a:lnTo>
                  <a:lnTo>
                    <a:pt x="46" y="114"/>
                  </a:lnTo>
                  <a:lnTo>
                    <a:pt x="62" y="96"/>
                  </a:lnTo>
                  <a:lnTo>
                    <a:pt x="82" y="77"/>
                  </a:lnTo>
                  <a:lnTo>
                    <a:pt x="105" y="59"/>
                  </a:lnTo>
                  <a:lnTo>
                    <a:pt x="131" y="43"/>
                  </a:lnTo>
                  <a:lnTo>
                    <a:pt x="162" y="28"/>
                  </a:lnTo>
                  <a:lnTo>
                    <a:pt x="196" y="16"/>
                  </a:lnTo>
                  <a:lnTo>
                    <a:pt x="234" y="7"/>
                  </a:lnTo>
                  <a:lnTo>
                    <a:pt x="271" y="1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354" y="732"/>
              <a:ext cx="101" cy="48"/>
            </a:xfrm>
            <a:custGeom>
              <a:avLst/>
              <a:gdLst>
                <a:gd name="T0" fmla="*/ 242 w 503"/>
                <a:gd name="T1" fmla="*/ 0 h 239"/>
                <a:gd name="T2" fmla="*/ 282 w 503"/>
                <a:gd name="T3" fmla="*/ 3 h 239"/>
                <a:gd name="T4" fmla="*/ 318 w 503"/>
                <a:gd name="T5" fmla="*/ 9 h 239"/>
                <a:gd name="T6" fmla="*/ 352 w 503"/>
                <a:gd name="T7" fmla="*/ 19 h 239"/>
                <a:gd name="T8" fmla="*/ 383 w 503"/>
                <a:gd name="T9" fmla="*/ 30 h 239"/>
                <a:gd name="T10" fmla="*/ 411 w 503"/>
                <a:gd name="T11" fmla="*/ 42 h 239"/>
                <a:gd name="T12" fmla="*/ 434 w 503"/>
                <a:gd name="T13" fmla="*/ 56 h 239"/>
                <a:gd name="T14" fmla="*/ 455 w 503"/>
                <a:gd name="T15" fmla="*/ 69 h 239"/>
                <a:gd name="T16" fmla="*/ 472 w 503"/>
                <a:gd name="T17" fmla="*/ 82 h 239"/>
                <a:gd name="T18" fmla="*/ 486 w 503"/>
                <a:gd name="T19" fmla="*/ 92 h 239"/>
                <a:gd name="T20" fmla="*/ 496 w 503"/>
                <a:gd name="T21" fmla="*/ 101 h 239"/>
                <a:gd name="T22" fmla="*/ 501 w 503"/>
                <a:gd name="T23" fmla="*/ 106 h 239"/>
                <a:gd name="T24" fmla="*/ 503 w 503"/>
                <a:gd name="T25" fmla="*/ 108 h 239"/>
                <a:gd name="T26" fmla="*/ 502 w 503"/>
                <a:gd name="T27" fmla="*/ 112 h 239"/>
                <a:gd name="T28" fmla="*/ 497 w 503"/>
                <a:gd name="T29" fmla="*/ 118 h 239"/>
                <a:gd name="T30" fmla="*/ 488 w 503"/>
                <a:gd name="T31" fmla="*/ 127 h 239"/>
                <a:gd name="T32" fmla="*/ 478 w 503"/>
                <a:gd name="T33" fmla="*/ 139 h 239"/>
                <a:gd name="T34" fmla="*/ 463 w 503"/>
                <a:gd name="T35" fmla="*/ 153 h 239"/>
                <a:gd name="T36" fmla="*/ 446 w 503"/>
                <a:gd name="T37" fmla="*/ 168 h 239"/>
                <a:gd name="T38" fmla="*/ 426 w 503"/>
                <a:gd name="T39" fmla="*/ 184 h 239"/>
                <a:gd name="T40" fmla="*/ 402 w 503"/>
                <a:gd name="T41" fmla="*/ 199 h 239"/>
                <a:gd name="T42" fmla="*/ 377 w 503"/>
                <a:gd name="T43" fmla="*/ 212 h 239"/>
                <a:gd name="T44" fmla="*/ 348 w 503"/>
                <a:gd name="T45" fmla="*/ 223 h 239"/>
                <a:gd name="T46" fmla="*/ 317 w 503"/>
                <a:gd name="T47" fmla="*/ 233 h 239"/>
                <a:gd name="T48" fmla="*/ 284 w 503"/>
                <a:gd name="T49" fmla="*/ 238 h 239"/>
                <a:gd name="T50" fmla="*/ 248 w 503"/>
                <a:gd name="T51" fmla="*/ 239 h 239"/>
                <a:gd name="T52" fmla="*/ 213 w 503"/>
                <a:gd name="T53" fmla="*/ 237 h 239"/>
                <a:gd name="T54" fmla="*/ 180 w 503"/>
                <a:gd name="T55" fmla="*/ 231 h 239"/>
                <a:gd name="T56" fmla="*/ 150 w 503"/>
                <a:gd name="T57" fmla="*/ 221 h 239"/>
                <a:gd name="T58" fmla="*/ 122 w 503"/>
                <a:gd name="T59" fmla="*/ 209 h 239"/>
                <a:gd name="T60" fmla="*/ 96 w 503"/>
                <a:gd name="T61" fmla="*/ 197 h 239"/>
                <a:gd name="T62" fmla="*/ 74 w 503"/>
                <a:gd name="T63" fmla="*/ 182 h 239"/>
                <a:gd name="T64" fmla="*/ 55 w 503"/>
                <a:gd name="T65" fmla="*/ 168 h 239"/>
                <a:gd name="T66" fmla="*/ 38 w 503"/>
                <a:gd name="T67" fmla="*/ 154 h 239"/>
                <a:gd name="T68" fmla="*/ 24 w 503"/>
                <a:gd name="T69" fmla="*/ 141 h 239"/>
                <a:gd name="T70" fmla="*/ 14 w 503"/>
                <a:gd name="T71" fmla="*/ 130 h 239"/>
                <a:gd name="T72" fmla="*/ 6 w 503"/>
                <a:gd name="T73" fmla="*/ 121 h 239"/>
                <a:gd name="T74" fmla="*/ 2 w 503"/>
                <a:gd name="T75" fmla="*/ 115 h 239"/>
                <a:gd name="T76" fmla="*/ 0 w 503"/>
                <a:gd name="T77" fmla="*/ 113 h 239"/>
                <a:gd name="T78" fmla="*/ 1 w 503"/>
                <a:gd name="T79" fmla="*/ 112 h 239"/>
                <a:gd name="T80" fmla="*/ 5 w 503"/>
                <a:gd name="T81" fmla="*/ 105 h 239"/>
                <a:gd name="T82" fmla="*/ 12 w 503"/>
                <a:gd name="T83" fmla="*/ 98 h 239"/>
                <a:gd name="T84" fmla="*/ 22 w 503"/>
                <a:gd name="T85" fmla="*/ 87 h 239"/>
                <a:gd name="T86" fmla="*/ 35 w 503"/>
                <a:gd name="T87" fmla="*/ 74 h 239"/>
                <a:gd name="T88" fmla="*/ 51 w 503"/>
                <a:gd name="T89" fmla="*/ 62 h 239"/>
                <a:gd name="T90" fmla="*/ 69 w 503"/>
                <a:gd name="T91" fmla="*/ 48 h 239"/>
                <a:gd name="T92" fmla="*/ 90 w 503"/>
                <a:gd name="T93" fmla="*/ 35 h 239"/>
                <a:gd name="T94" fmla="*/ 114 w 503"/>
                <a:gd name="T95" fmla="*/ 23 h 239"/>
                <a:gd name="T96" fmla="*/ 142 w 503"/>
                <a:gd name="T97" fmla="*/ 14 h 239"/>
                <a:gd name="T98" fmla="*/ 173 w 503"/>
                <a:gd name="T99" fmla="*/ 5 h 239"/>
                <a:gd name="T100" fmla="*/ 206 w 503"/>
                <a:gd name="T101" fmla="*/ 1 h 239"/>
                <a:gd name="T102" fmla="*/ 242 w 503"/>
                <a:gd name="T10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3" h="239">
                  <a:moveTo>
                    <a:pt x="242" y="0"/>
                  </a:moveTo>
                  <a:lnTo>
                    <a:pt x="282" y="3"/>
                  </a:lnTo>
                  <a:lnTo>
                    <a:pt x="318" y="9"/>
                  </a:lnTo>
                  <a:lnTo>
                    <a:pt x="352" y="19"/>
                  </a:lnTo>
                  <a:lnTo>
                    <a:pt x="383" y="30"/>
                  </a:lnTo>
                  <a:lnTo>
                    <a:pt x="411" y="42"/>
                  </a:lnTo>
                  <a:lnTo>
                    <a:pt x="434" y="56"/>
                  </a:lnTo>
                  <a:lnTo>
                    <a:pt x="455" y="69"/>
                  </a:lnTo>
                  <a:lnTo>
                    <a:pt x="472" y="82"/>
                  </a:lnTo>
                  <a:lnTo>
                    <a:pt x="486" y="92"/>
                  </a:lnTo>
                  <a:lnTo>
                    <a:pt x="496" y="101"/>
                  </a:lnTo>
                  <a:lnTo>
                    <a:pt x="501" y="106"/>
                  </a:lnTo>
                  <a:lnTo>
                    <a:pt x="503" y="108"/>
                  </a:lnTo>
                  <a:lnTo>
                    <a:pt x="502" y="112"/>
                  </a:lnTo>
                  <a:lnTo>
                    <a:pt x="497" y="118"/>
                  </a:lnTo>
                  <a:lnTo>
                    <a:pt x="488" y="127"/>
                  </a:lnTo>
                  <a:lnTo>
                    <a:pt x="478" y="139"/>
                  </a:lnTo>
                  <a:lnTo>
                    <a:pt x="463" y="153"/>
                  </a:lnTo>
                  <a:lnTo>
                    <a:pt x="446" y="168"/>
                  </a:lnTo>
                  <a:lnTo>
                    <a:pt x="426" y="184"/>
                  </a:lnTo>
                  <a:lnTo>
                    <a:pt x="402" y="199"/>
                  </a:lnTo>
                  <a:lnTo>
                    <a:pt x="377" y="212"/>
                  </a:lnTo>
                  <a:lnTo>
                    <a:pt x="348" y="223"/>
                  </a:lnTo>
                  <a:lnTo>
                    <a:pt x="317" y="233"/>
                  </a:lnTo>
                  <a:lnTo>
                    <a:pt x="284" y="238"/>
                  </a:lnTo>
                  <a:lnTo>
                    <a:pt x="248" y="239"/>
                  </a:lnTo>
                  <a:lnTo>
                    <a:pt x="213" y="237"/>
                  </a:lnTo>
                  <a:lnTo>
                    <a:pt x="180" y="231"/>
                  </a:lnTo>
                  <a:lnTo>
                    <a:pt x="150" y="221"/>
                  </a:lnTo>
                  <a:lnTo>
                    <a:pt x="122" y="209"/>
                  </a:lnTo>
                  <a:lnTo>
                    <a:pt x="96" y="197"/>
                  </a:lnTo>
                  <a:lnTo>
                    <a:pt x="74" y="182"/>
                  </a:lnTo>
                  <a:lnTo>
                    <a:pt x="55" y="168"/>
                  </a:lnTo>
                  <a:lnTo>
                    <a:pt x="38" y="154"/>
                  </a:lnTo>
                  <a:lnTo>
                    <a:pt x="24" y="141"/>
                  </a:lnTo>
                  <a:lnTo>
                    <a:pt x="14" y="130"/>
                  </a:lnTo>
                  <a:lnTo>
                    <a:pt x="6" y="121"/>
                  </a:lnTo>
                  <a:lnTo>
                    <a:pt x="2" y="115"/>
                  </a:lnTo>
                  <a:lnTo>
                    <a:pt x="0" y="113"/>
                  </a:lnTo>
                  <a:lnTo>
                    <a:pt x="1" y="112"/>
                  </a:lnTo>
                  <a:lnTo>
                    <a:pt x="5" y="105"/>
                  </a:lnTo>
                  <a:lnTo>
                    <a:pt x="12" y="98"/>
                  </a:lnTo>
                  <a:lnTo>
                    <a:pt x="22" y="87"/>
                  </a:lnTo>
                  <a:lnTo>
                    <a:pt x="35" y="74"/>
                  </a:lnTo>
                  <a:lnTo>
                    <a:pt x="51" y="62"/>
                  </a:lnTo>
                  <a:lnTo>
                    <a:pt x="69" y="48"/>
                  </a:lnTo>
                  <a:lnTo>
                    <a:pt x="90" y="35"/>
                  </a:lnTo>
                  <a:lnTo>
                    <a:pt x="114" y="23"/>
                  </a:lnTo>
                  <a:lnTo>
                    <a:pt x="142" y="14"/>
                  </a:lnTo>
                  <a:lnTo>
                    <a:pt x="173" y="5"/>
                  </a:lnTo>
                  <a:lnTo>
                    <a:pt x="206" y="1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280" y="770"/>
              <a:ext cx="100" cy="49"/>
            </a:xfrm>
            <a:custGeom>
              <a:avLst/>
              <a:gdLst>
                <a:gd name="T0" fmla="*/ 215 w 500"/>
                <a:gd name="T1" fmla="*/ 0 h 246"/>
                <a:gd name="T2" fmla="*/ 254 w 500"/>
                <a:gd name="T3" fmla="*/ 3 h 246"/>
                <a:gd name="T4" fmla="*/ 293 w 500"/>
                <a:gd name="T5" fmla="*/ 11 h 246"/>
                <a:gd name="T6" fmla="*/ 329 w 500"/>
                <a:gd name="T7" fmla="*/ 21 h 246"/>
                <a:gd name="T8" fmla="*/ 361 w 500"/>
                <a:gd name="T9" fmla="*/ 35 h 246"/>
                <a:gd name="T10" fmla="*/ 390 w 500"/>
                <a:gd name="T11" fmla="*/ 50 h 246"/>
                <a:gd name="T12" fmla="*/ 416 w 500"/>
                <a:gd name="T13" fmla="*/ 66 h 246"/>
                <a:gd name="T14" fmla="*/ 439 w 500"/>
                <a:gd name="T15" fmla="*/ 82 h 246"/>
                <a:gd name="T16" fmla="*/ 457 w 500"/>
                <a:gd name="T17" fmla="*/ 98 h 246"/>
                <a:gd name="T18" fmla="*/ 473 w 500"/>
                <a:gd name="T19" fmla="*/ 112 h 246"/>
                <a:gd name="T20" fmla="*/ 484 w 500"/>
                <a:gd name="T21" fmla="*/ 125 h 246"/>
                <a:gd name="T22" fmla="*/ 494 w 500"/>
                <a:gd name="T23" fmla="*/ 134 h 246"/>
                <a:gd name="T24" fmla="*/ 499 w 500"/>
                <a:gd name="T25" fmla="*/ 141 h 246"/>
                <a:gd name="T26" fmla="*/ 500 w 500"/>
                <a:gd name="T27" fmla="*/ 143 h 246"/>
                <a:gd name="T28" fmla="*/ 498 w 500"/>
                <a:gd name="T29" fmla="*/ 145 h 246"/>
                <a:gd name="T30" fmla="*/ 493 w 500"/>
                <a:gd name="T31" fmla="*/ 151 h 246"/>
                <a:gd name="T32" fmla="*/ 483 w 500"/>
                <a:gd name="T33" fmla="*/ 160 h 246"/>
                <a:gd name="T34" fmla="*/ 471 w 500"/>
                <a:gd name="T35" fmla="*/ 170 h 246"/>
                <a:gd name="T36" fmla="*/ 455 w 500"/>
                <a:gd name="T37" fmla="*/ 182 h 246"/>
                <a:gd name="T38" fmla="*/ 437 w 500"/>
                <a:gd name="T39" fmla="*/ 195 h 246"/>
                <a:gd name="T40" fmla="*/ 414 w 500"/>
                <a:gd name="T41" fmla="*/ 208 h 246"/>
                <a:gd name="T42" fmla="*/ 390 w 500"/>
                <a:gd name="T43" fmla="*/ 220 h 246"/>
                <a:gd name="T44" fmla="*/ 362 w 500"/>
                <a:gd name="T45" fmla="*/ 230 h 246"/>
                <a:gd name="T46" fmla="*/ 334 w 500"/>
                <a:gd name="T47" fmla="*/ 238 h 246"/>
                <a:gd name="T48" fmla="*/ 302 w 500"/>
                <a:gd name="T49" fmla="*/ 244 h 246"/>
                <a:gd name="T50" fmla="*/ 268 w 500"/>
                <a:gd name="T51" fmla="*/ 246 h 246"/>
                <a:gd name="T52" fmla="*/ 232 w 500"/>
                <a:gd name="T53" fmla="*/ 243 h 246"/>
                <a:gd name="T54" fmla="*/ 197 w 500"/>
                <a:gd name="T55" fmla="*/ 235 h 246"/>
                <a:gd name="T56" fmla="*/ 165 w 500"/>
                <a:gd name="T57" fmla="*/ 225 h 246"/>
                <a:gd name="T58" fmla="*/ 136 w 500"/>
                <a:gd name="T59" fmla="*/ 212 h 246"/>
                <a:gd name="T60" fmla="*/ 110 w 500"/>
                <a:gd name="T61" fmla="*/ 197 h 246"/>
                <a:gd name="T62" fmla="*/ 86 w 500"/>
                <a:gd name="T63" fmla="*/ 181 h 246"/>
                <a:gd name="T64" fmla="*/ 66 w 500"/>
                <a:gd name="T65" fmla="*/ 164 h 246"/>
                <a:gd name="T66" fmla="*/ 48 w 500"/>
                <a:gd name="T67" fmla="*/ 148 h 246"/>
                <a:gd name="T68" fmla="*/ 33 w 500"/>
                <a:gd name="T69" fmla="*/ 132 h 246"/>
                <a:gd name="T70" fmla="*/ 21 w 500"/>
                <a:gd name="T71" fmla="*/ 117 h 246"/>
                <a:gd name="T72" fmla="*/ 12 w 500"/>
                <a:gd name="T73" fmla="*/ 105 h 246"/>
                <a:gd name="T74" fmla="*/ 5 w 500"/>
                <a:gd name="T75" fmla="*/ 96 h 246"/>
                <a:gd name="T76" fmla="*/ 1 w 500"/>
                <a:gd name="T77" fmla="*/ 90 h 246"/>
                <a:gd name="T78" fmla="*/ 0 w 500"/>
                <a:gd name="T79" fmla="*/ 87 h 246"/>
                <a:gd name="T80" fmla="*/ 2 w 500"/>
                <a:gd name="T81" fmla="*/ 85 h 246"/>
                <a:gd name="T82" fmla="*/ 8 w 500"/>
                <a:gd name="T83" fmla="*/ 79 h 246"/>
                <a:gd name="T84" fmla="*/ 17 w 500"/>
                <a:gd name="T85" fmla="*/ 70 h 246"/>
                <a:gd name="T86" fmla="*/ 30 w 500"/>
                <a:gd name="T87" fmla="*/ 60 h 246"/>
                <a:gd name="T88" fmla="*/ 47 w 500"/>
                <a:gd name="T89" fmla="*/ 48 h 246"/>
                <a:gd name="T90" fmla="*/ 66 w 500"/>
                <a:gd name="T91" fmla="*/ 36 h 246"/>
                <a:gd name="T92" fmla="*/ 89 w 500"/>
                <a:gd name="T93" fmla="*/ 25 h 246"/>
                <a:gd name="T94" fmla="*/ 116 w 500"/>
                <a:gd name="T95" fmla="*/ 15 h 246"/>
                <a:gd name="T96" fmla="*/ 146 w 500"/>
                <a:gd name="T97" fmla="*/ 7 h 246"/>
                <a:gd name="T98" fmla="*/ 179 w 500"/>
                <a:gd name="T99" fmla="*/ 1 h 246"/>
                <a:gd name="T100" fmla="*/ 215 w 500"/>
                <a:gd name="T10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0" h="246">
                  <a:moveTo>
                    <a:pt x="215" y="0"/>
                  </a:moveTo>
                  <a:lnTo>
                    <a:pt x="254" y="3"/>
                  </a:lnTo>
                  <a:lnTo>
                    <a:pt x="293" y="11"/>
                  </a:lnTo>
                  <a:lnTo>
                    <a:pt x="329" y="21"/>
                  </a:lnTo>
                  <a:lnTo>
                    <a:pt x="361" y="35"/>
                  </a:lnTo>
                  <a:lnTo>
                    <a:pt x="390" y="50"/>
                  </a:lnTo>
                  <a:lnTo>
                    <a:pt x="416" y="66"/>
                  </a:lnTo>
                  <a:lnTo>
                    <a:pt x="439" y="82"/>
                  </a:lnTo>
                  <a:lnTo>
                    <a:pt x="457" y="98"/>
                  </a:lnTo>
                  <a:lnTo>
                    <a:pt x="473" y="112"/>
                  </a:lnTo>
                  <a:lnTo>
                    <a:pt x="484" y="125"/>
                  </a:lnTo>
                  <a:lnTo>
                    <a:pt x="494" y="134"/>
                  </a:lnTo>
                  <a:lnTo>
                    <a:pt x="499" y="141"/>
                  </a:lnTo>
                  <a:lnTo>
                    <a:pt x="500" y="143"/>
                  </a:lnTo>
                  <a:lnTo>
                    <a:pt x="498" y="145"/>
                  </a:lnTo>
                  <a:lnTo>
                    <a:pt x="493" y="151"/>
                  </a:lnTo>
                  <a:lnTo>
                    <a:pt x="483" y="160"/>
                  </a:lnTo>
                  <a:lnTo>
                    <a:pt x="471" y="170"/>
                  </a:lnTo>
                  <a:lnTo>
                    <a:pt x="455" y="182"/>
                  </a:lnTo>
                  <a:lnTo>
                    <a:pt x="437" y="195"/>
                  </a:lnTo>
                  <a:lnTo>
                    <a:pt x="414" y="208"/>
                  </a:lnTo>
                  <a:lnTo>
                    <a:pt x="390" y="220"/>
                  </a:lnTo>
                  <a:lnTo>
                    <a:pt x="362" y="230"/>
                  </a:lnTo>
                  <a:lnTo>
                    <a:pt x="334" y="238"/>
                  </a:lnTo>
                  <a:lnTo>
                    <a:pt x="302" y="244"/>
                  </a:lnTo>
                  <a:lnTo>
                    <a:pt x="268" y="246"/>
                  </a:lnTo>
                  <a:lnTo>
                    <a:pt x="232" y="243"/>
                  </a:lnTo>
                  <a:lnTo>
                    <a:pt x="197" y="235"/>
                  </a:lnTo>
                  <a:lnTo>
                    <a:pt x="165" y="225"/>
                  </a:lnTo>
                  <a:lnTo>
                    <a:pt x="136" y="212"/>
                  </a:lnTo>
                  <a:lnTo>
                    <a:pt x="110" y="197"/>
                  </a:lnTo>
                  <a:lnTo>
                    <a:pt x="86" y="181"/>
                  </a:lnTo>
                  <a:lnTo>
                    <a:pt x="66" y="164"/>
                  </a:lnTo>
                  <a:lnTo>
                    <a:pt x="48" y="148"/>
                  </a:lnTo>
                  <a:lnTo>
                    <a:pt x="33" y="132"/>
                  </a:lnTo>
                  <a:lnTo>
                    <a:pt x="21" y="117"/>
                  </a:lnTo>
                  <a:lnTo>
                    <a:pt x="12" y="105"/>
                  </a:lnTo>
                  <a:lnTo>
                    <a:pt x="5" y="96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85"/>
                  </a:lnTo>
                  <a:lnTo>
                    <a:pt x="8" y="79"/>
                  </a:lnTo>
                  <a:lnTo>
                    <a:pt x="17" y="70"/>
                  </a:lnTo>
                  <a:lnTo>
                    <a:pt x="30" y="60"/>
                  </a:lnTo>
                  <a:lnTo>
                    <a:pt x="47" y="48"/>
                  </a:lnTo>
                  <a:lnTo>
                    <a:pt x="66" y="36"/>
                  </a:lnTo>
                  <a:lnTo>
                    <a:pt x="89" y="25"/>
                  </a:lnTo>
                  <a:lnTo>
                    <a:pt x="116" y="15"/>
                  </a:lnTo>
                  <a:lnTo>
                    <a:pt x="146" y="7"/>
                  </a:lnTo>
                  <a:lnTo>
                    <a:pt x="179" y="1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221" y="544"/>
              <a:ext cx="257" cy="249"/>
            </a:xfrm>
            <a:custGeom>
              <a:avLst/>
              <a:gdLst>
                <a:gd name="T0" fmla="*/ 1284 w 1284"/>
                <a:gd name="T1" fmla="*/ 2 h 1242"/>
                <a:gd name="T2" fmla="*/ 1284 w 1284"/>
                <a:gd name="T3" fmla="*/ 19 h 1242"/>
                <a:gd name="T4" fmla="*/ 1282 w 1284"/>
                <a:gd name="T5" fmla="*/ 49 h 1242"/>
                <a:gd name="T6" fmla="*/ 1277 w 1284"/>
                <a:gd name="T7" fmla="*/ 90 h 1242"/>
                <a:gd name="T8" fmla="*/ 1268 w 1284"/>
                <a:gd name="T9" fmla="*/ 143 h 1242"/>
                <a:gd name="T10" fmla="*/ 1252 w 1284"/>
                <a:gd name="T11" fmla="*/ 206 h 1242"/>
                <a:gd name="T12" fmla="*/ 1230 w 1284"/>
                <a:gd name="T13" fmla="*/ 276 h 1242"/>
                <a:gd name="T14" fmla="*/ 1199 w 1284"/>
                <a:gd name="T15" fmla="*/ 354 h 1242"/>
                <a:gd name="T16" fmla="*/ 1159 w 1284"/>
                <a:gd name="T17" fmla="*/ 437 h 1242"/>
                <a:gd name="T18" fmla="*/ 1107 w 1284"/>
                <a:gd name="T19" fmla="*/ 524 h 1242"/>
                <a:gd name="T20" fmla="*/ 1043 w 1284"/>
                <a:gd name="T21" fmla="*/ 614 h 1242"/>
                <a:gd name="T22" fmla="*/ 964 w 1284"/>
                <a:gd name="T23" fmla="*/ 706 h 1242"/>
                <a:gd name="T24" fmla="*/ 871 w 1284"/>
                <a:gd name="T25" fmla="*/ 797 h 1242"/>
                <a:gd name="T26" fmla="*/ 760 w 1284"/>
                <a:gd name="T27" fmla="*/ 887 h 1242"/>
                <a:gd name="T28" fmla="*/ 633 w 1284"/>
                <a:gd name="T29" fmla="*/ 975 h 1242"/>
                <a:gd name="T30" fmla="*/ 485 w 1284"/>
                <a:gd name="T31" fmla="*/ 1059 h 1242"/>
                <a:gd name="T32" fmla="*/ 316 w 1284"/>
                <a:gd name="T33" fmla="*/ 1137 h 1242"/>
                <a:gd name="T34" fmla="*/ 126 w 1284"/>
                <a:gd name="T35" fmla="*/ 1209 h 1242"/>
                <a:gd name="T36" fmla="*/ 0 w 1284"/>
                <a:gd name="T37" fmla="*/ 1166 h 1242"/>
                <a:gd name="T38" fmla="*/ 203 w 1284"/>
                <a:gd name="T39" fmla="*/ 1098 h 1242"/>
                <a:gd name="T40" fmla="*/ 381 w 1284"/>
                <a:gd name="T41" fmla="*/ 1023 h 1242"/>
                <a:gd name="T42" fmla="*/ 537 w 1284"/>
                <a:gd name="T43" fmla="*/ 942 h 1242"/>
                <a:gd name="T44" fmla="*/ 673 w 1284"/>
                <a:gd name="T45" fmla="*/ 857 h 1242"/>
                <a:gd name="T46" fmla="*/ 788 w 1284"/>
                <a:gd name="T47" fmla="*/ 769 h 1242"/>
                <a:gd name="T48" fmla="*/ 886 w 1284"/>
                <a:gd name="T49" fmla="*/ 680 h 1242"/>
                <a:gd name="T50" fmla="*/ 967 w 1284"/>
                <a:gd name="T51" fmla="*/ 591 h 1242"/>
                <a:gd name="T52" fmla="*/ 1033 w 1284"/>
                <a:gd name="T53" fmla="*/ 503 h 1242"/>
                <a:gd name="T54" fmla="*/ 1086 w 1284"/>
                <a:gd name="T55" fmla="*/ 418 h 1242"/>
                <a:gd name="T56" fmla="*/ 1127 w 1284"/>
                <a:gd name="T57" fmla="*/ 337 h 1242"/>
                <a:gd name="T58" fmla="*/ 1158 w 1284"/>
                <a:gd name="T59" fmla="*/ 261 h 1242"/>
                <a:gd name="T60" fmla="*/ 1179 w 1284"/>
                <a:gd name="T61" fmla="*/ 193 h 1242"/>
                <a:gd name="T62" fmla="*/ 1193 w 1284"/>
                <a:gd name="T63" fmla="*/ 133 h 1242"/>
                <a:gd name="T64" fmla="*/ 1201 w 1284"/>
                <a:gd name="T65" fmla="*/ 81 h 1242"/>
                <a:gd name="T66" fmla="*/ 1204 w 1284"/>
                <a:gd name="T67" fmla="*/ 42 h 1242"/>
                <a:gd name="T68" fmla="*/ 1206 w 1284"/>
                <a:gd name="T69" fmla="*/ 16 h 1242"/>
                <a:gd name="T70" fmla="*/ 1205 w 1284"/>
                <a:gd name="T71" fmla="*/ 3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4" h="1242">
                  <a:moveTo>
                    <a:pt x="1284" y="0"/>
                  </a:moveTo>
                  <a:lnTo>
                    <a:pt x="1284" y="2"/>
                  </a:lnTo>
                  <a:lnTo>
                    <a:pt x="1284" y="8"/>
                  </a:lnTo>
                  <a:lnTo>
                    <a:pt x="1284" y="19"/>
                  </a:lnTo>
                  <a:lnTo>
                    <a:pt x="1283" y="31"/>
                  </a:lnTo>
                  <a:lnTo>
                    <a:pt x="1282" y="49"/>
                  </a:lnTo>
                  <a:lnTo>
                    <a:pt x="1280" y="68"/>
                  </a:lnTo>
                  <a:lnTo>
                    <a:pt x="1277" y="90"/>
                  </a:lnTo>
                  <a:lnTo>
                    <a:pt x="1273" y="116"/>
                  </a:lnTo>
                  <a:lnTo>
                    <a:pt x="1268" y="143"/>
                  </a:lnTo>
                  <a:lnTo>
                    <a:pt x="1261" y="173"/>
                  </a:lnTo>
                  <a:lnTo>
                    <a:pt x="1252" y="206"/>
                  </a:lnTo>
                  <a:lnTo>
                    <a:pt x="1243" y="240"/>
                  </a:lnTo>
                  <a:lnTo>
                    <a:pt x="1230" y="276"/>
                  </a:lnTo>
                  <a:lnTo>
                    <a:pt x="1216" y="314"/>
                  </a:lnTo>
                  <a:lnTo>
                    <a:pt x="1199" y="354"/>
                  </a:lnTo>
                  <a:lnTo>
                    <a:pt x="1180" y="395"/>
                  </a:lnTo>
                  <a:lnTo>
                    <a:pt x="1159" y="437"/>
                  </a:lnTo>
                  <a:lnTo>
                    <a:pt x="1134" y="480"/>
                  </a:lnTo>
                  <a:lnTo>
                    <a:pt x="1107" y="524"/>
                  </a:lnTo>
                  <a:lnTo>
                    <a:pt x="1077" y="569"/>
                  </a:lnTo>
                  <a:lnTo>
                    <a:pt x="1043" y="614"/>
                  </a:lnTo>
                  <a:lnTo>
                    <a:pt x="1006" y="660"/>
                  </a:lnTo>
                  <a:lnTo>
                    <a:pt x="964" y="706"/>
                  </a:lnTo>
                  <a:lnTo>
                    <a:pt x="920" y="752"/>
                  </a:lnTo>
                  <a:lnTo>
                    <a:pt x="871" y="797"/>
                  </a:lnTo>
                  <a:lnTo>
                    <a:pt x="818" y="842"/>
                  </a:lnTo>
                  <a:lnTo>
                    <a:pt x="760" y="887"/>
                  </a:lnTo>
                  <a:lnTo>
                    <a:pt x="699" y="931"/>
                  </a:lnTo>
                  <a:lnTo>
                    <a:pt x="633" y="975"/>
                  </a:lnTo>
                  <a:lnTo>
                    <a:pt x="561" y="1018"/>
                  </a:lnTo>
                  <a:lnTo>
                    <a:pt x="485" y="1059"/>
                  </a:lnTo>
                  <a:lnTo>
                    <a:pt x="403" y="1098"/>
                  </a:lnTo>
                  <a:lnTo>
                    <a:pt x="316" y="1137"/>
                  </a:lnTo>
                  <a:lnTo>
                    <a:pt x="224" y="1174"/>
                  </a:lnTo>
                  <a:lnTo>
                    <a:pt x="126" y="1209"/>
                  </a:lnTo>
                  <a:lnTo>
                    <a:pt x="22" y="1242"/>
                  </a:lnTo>
                  <a:lnTo>
                    <a:pt x="0" y="1166"/>
                  </a:lnTo>
                  <a:lnTo>
                    <a:pt x="104" y="1134"/>
                  </a:lnTo>
                  <a:lnTo>
                    <a:pt x="203" y="1098"/>
                  </a:lnTo>
                  <a:lnTo>
                    <a:pt x="295" y="1061"/>
                  </a:lnTo>
                  <a:lnTo>
                    <a:pt x="381" y="1023"/>
                  </a:lnTo>
                  <a:lnTo>
                    <a:pt x="462" y="984"/>
                  </a:lnTo>
                  <a:lnTo>
                    <a:pt x="537" y="942"/>
                  </a:lnTo>
                  <a:lnTo>
                    <a:pt x="607" y="899"/>
                  </a:lnTo>
                  <a:lnTo>
                    <a:pt x="673" y="857"/>
                  </a:lnTo>
                  <a:lnTo>
                    <a:pt x="733" y="813"/>
                  </a:lnTo>
                  <a:lnTo>
                    <a:pt x="788" y="769"/>
                  </a:lnTo>
                  <a:lnTo>
                    <a:pt x="839" y="725"/>
                  </a:lnTo>
                  <a:lnTo>
                    <a:pt x="886" y="680"/>
                  </a:lnTo>
                  <a:lnTo>
                    <a:pt x="928" y="636"/>
                  </a:lnTo>
                  <a:lnTo>
                    <a:pt x="967" y="591"/>
                  </a:lnTo>
                  <a:lnTo>
                    <a:pt x="1001" y="546"/>
                  </a:lnTo>
                  <a:lnTo>
                    <a:pt x="1033" y="503"/>
                  </a:lnTo>
                  <a:lnTo>
                    <a:pt x="1061" y="460"/>
                  </a:lnTo>
                  <a:lnTo>
                    <a:pt x="1086" y="418"/>
                  </a:lnTo>
                  <a:lnTo>
                    <a:pt x="1108" y="376"/>
                  </a:lnTo>
                  <a:lnTo>
                    <a:pt x="1127" y="337"/>
                  </a:lnTo>
                  <a:lnTo>
                    <a:pt x="1143" y="298"/>
                  </a:lnTo>
                  <a:lnTo>
                    <a:pt x="1158" y="261"/>
                  </a:lnTo>
                  <a:lnTo>
                    <a:pt x="1169" y="226"/>
                  </a:lnTo>
                  <a:lnTo>
                    <a:pt x="1179" y="193"/>
                  </a:lnTo>
                  <a:lnTo>
                    <a:pt x="1186" y="161"/>
                  </a:lnTo>
                  <a:lnTo>
                    <a:pt x="1193" y="133"/>
                  </a:lnTo>
                  <a:lnTo>
                    <a:pt x="1197" y="106"/>
                  </a:lnTo>
                  <a:lnTo>
                    <a:pt x="1201" y="81"/>
                  </a:lnTo>
                  <a:lnTo>
                    <a:pt x="1203" y="61"/>
                  </a:lnTo>
                  <a:lnTo>
                    <a:pt x="1204" y="42"/>
                  </a:lnTo>
                  <a:lnTo>
                    <a:pt x="1205" y="27"/>
                  </a:lnTo>
                  <a:lnTo>
                    <a:pt x="1206" y="16"/>
                  </a:lnTo>
                  <a:lnTo>
                    <a:pt x="1206" y="7"/>
                  </a:lnTo>
                  <a:lnTo>
                    <a:pt x="1205" y="3"/>
                  </a:lnTo>
                  <a:lnTo>
                    <a:pt x="1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" y="227"/>
              <a:ext cx="404" cy="385"/>
            </a:xfrm>
            <a:custGeom>
              <a:avLst/>
              <a:gdLst>
                <a:gd name="T0" fmla="*/ 1010 w 2022"/>
                <a:gd name="T1" fmla="*/ 0 h 1926"/>
                <a:gd name="T2" fmla="*/ 1010 w 2022"/>
                <a:gd name="T3" fmla="*/ 0 h 1926"/>
                <a:gd name="T4" fmla="*/ 1010 w 2022"/>
                <a:gd name="T5" fmla="*/ 3 h 1926"/>
                <a:gd name="T6" fmla="*/ 1326 w 2022"/>
                <a:gd name="T7" fmla="*/ 613 h 1926"/>
                <a:gd name="T8" fmla="*/ 2022 w 2022"/>
                <a:gd name="T9" fmla="*/ 707 h 1926"/>
                <a:gd name="T10" fmla="*/ 1536 w 2022"/>
                <a:gd name="T11" fmla="*/ 1201 h 1926"/>
                <a:gd name="T12" fmla="*/ 1625 w 2022"/>
                <a:gd name="T13" fmla="*/ 1926 h 1926"/>
                <a:gd name="T14" fmla="*/ 1010 w 2022"/>
                <a:gd name="T15" fmla="*/ 1592 h 1926"/>
                <a:gd name="T16" fmla="*/ 1010 w 2022"/>
                <a:gd name="T17" fmla="*/ 1590 h 1926"/>
                <a:gd name="T18" fmla="*/ 396 w 2022"/>
                <a:gd name="T19" fmla="*/ 1924 h 1926"/>
                <a:gd name="T20" fmla="*/ 485 w 2022"/>
                <a:gd name="T21" fmla="*/ 1198 h 1926"/>
                <a:gd name="T22" fmla="*/ 0 w 2022"/>
                <a:gd name="T23" fmla="*/ 705 h 1926"/>
                <a:gd name="T24" fmla="*/ 695 w 2022"/>
                <a:gd name="T25" fmla="*/ 611 h 1926"/>
                <a:gd name="T26" fmla="*/ 1010 w 2022"/>
                <a:gd name="T27" fmla="*/ 0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2" h="1926">
                  <a:moveTo>
                    <a:pt x="1010" y="0"/>
                  </a:moveTo>
                  <a:lnTo>
                    <a:pt x="1010" y="0"/>
                  </a:lnTo>
                  <a:lnTo>
                    <a:pt x="1010" y="3"/>
                  </a:lnTo>
                  <a:lnTo>
                    <a:pt x="1326" y="613"/>
                  </a:lnTo>
                  <a:lnTo>
                    <a:pt x="2022" y="707"/>
                  </a:lnTo>
                  <a:lnTo>
                    <a:pt x="1536" y="1201"/>
                  </a:lnTo>
                  <a:lnTo>
                    <a:pt x="1625" y="1926"/>
                  </a:lnTo>
                  <a:lnTo>
                    <a:pt x="1010" y="1592"/>
                  </a:lnTo>
                  <a:lnTo>
                    <a:pt x="1010" y="1590"/>
                  </a:lnTo>
                  <a:lnTo>
                    <a:pt x="396" y="1924"/>
                  </a:lnTo>
                  <a:lnTo>
                    <a:pt x="485" y="1198"/>
                  </a:lnTo>
                  <a:lnTo>
                    <a:pt x="0" y="705"/>
                  </a:lnTo>
                  <a:lnTo>
                    <a:pt x="695" y="611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6" name="Freeform 43"/>
          <p:cNvSpPr>
            <a:spLocks noEditPoints="1"/>
          </p:cNvSpPr>
          <p:nvPr/>
        </p:nvSpPr>
        <p:spPr bwMode="auto">
          <a:xfrm>
            <a:off x="6673453" y="2173486"/>
            <a:ext cx="897732" cy="796529"/>
          </a:xfrm>
          <a:custGeom>
            <a:avLst/>
            <a:gdLst>
              <a:gd name="T0" fmla="*/ 1008 w 3770"/>
              <a:gd name="T1" fmla="*/ 2342 h 3342"/>
              <a:gd name="T2" fmla="*/ 382 w 3770"/>
              <a:gd name="T3" fmla="*/ 2579 h 3342"/>
              <a:gd name="T4" fmla="*/ 283 w 3770"/>
              <a:gd name="T5" fmla="*/ 2641 h 3342"/>
              <a:gd name="T6" fmla="*/ 296 w 3770"/>
              <a:gd name="T7" fmla="*/ 2755 h 3342"/>
              <a:gd name="T8" fmla="*/ 653 w 3770"/>
              <a:gd name="T9" fmla="*/ 3015 h 3342"/>
              <a:gd name="T10" fmla="*/ 1171 w 3770"/>
              <a:gd name="T11" fmla="*/ 2488 h 3342"/>
              <a:gd name="T12" fmla="*/ 1190 w 3770"/>
              <a:gd name="T13" fmla="*/ 2374 h 3342"/>
              <a:gd name="T14" fmla="*/ 1094 w 3770"/>
              <a:gd name="T15" fmla="*/ 2307 h 3342"/>
              <a:gd name="T16" fmla="*/ 2310 w 3770"/>
              <a:gd name="T17" fmla="*/ 2718 h 3342"/>
              <a:gd name="T18" fmla="*/ 2321 w 3770"/>
              <a:gd name="T19" fmla="*/ 2803 h 3342"/>
              <a:gd name="T20" fmla="*/ 3597 w 3770"/>
              <a:gd name="T21" fmla="*/ 2246 h 3342"/>
              <a:gd name="T22" fmla="*/ 708 w 3770"/>
              <a:gd name="T23" fmla="*/ 1925 h 3342"/>
              <a:gd name="T24" fmla="*/ 1027 w 3770"/>
              <a:gd name="T25" fmla="*/ 2000 h 3342"/>
              <a:gd name="T26" fmla="*/ 1272 w 3770"/>
              <a:gd name="T27" fmla="*/ 2205 h 3342"/>
              <a:gd name="T28" fmla="*/ 1403 w 3770"/>
              <a:gd name="T29" fmla="*/ 2499 h 3342"/>
              <a:gd name="T30" fmla="*/ 1388 w 3770"/>
              <a:gd name="T31" fmla="*/ 2832 h 3342"/>
              <a:gd name="T32" fmla="*/ 1230 w 3770"/>
              <a:gd name="T33" fmla="*/ 3111 h 3342"/>
              <a:gd name="T34" fmla="*/ 969 w 3770"/>
              <a:gd name="T35" fmla="*/ 3293 h 3342"/>
              <a:gd name="T36" fmla="*/ 640 w 3770"/>
              <a:gd name="T37" fmla="*/ 3339 h 3342"/>
              <a:gd name="T38" fmla="*/ 332 w 3770"/>
              <a:gd name="T39" fmla="*/ 3235 h 3342"/>
              <a:gd name="T40" fmla="*/ 107 w 3770"/>
              <a:gd name="T41" fmla="*/ 3009 h 3342"/>
              <a:gd name="T42" fmla="*/ 3 w 3770"/>
              <a:gd name="T43" fmla="*/ 2702 h 3342"/>
              <a:gd name="T44" fmla="*/ 49 w 3770"/>
              <a:gd name="T45" fmla="*/ 2372 h 3342"/>
              <a:gd name="T46" fmla="*/ 231 w 3770"/>
              <a:gd name="T47" fmla="*/ 2110 h 3342"/>
              <a:gd name="T48" fmla="*/ 510 w 3770"/>
              <a:gd name="T49" fmla="*/ 1953 h 3342"/>
              <a:gd name="T50" fmla="*/ 2600 w 3770"/>
              <a:gd name="T51" fmla="*/ 1541 h 3342"/>
              <a:gd name="T52" fmla="*/ 2390 w 3770"/>
              <a:gd name="T53" fmla="*/ 1949 h 3342"/>
              <a:gd name="T54" fmla="*/ 2413 w 3770"/>
              <a:gd name="T55" fmla="*/ 1998 h 3342"/>
              <a:gd name="T56" fmla="*/ 2513 w 3770"/>
              <a:gd name="T57" fmla="*/ 2505 h 3342"/>
              <a:gd name="T58" fmla="*/ 2674 w 3770"/>
              <a:gd name="T59" fmla="*/ 2449 h 3342"/>
              <a:gd name="T60" fmla="*/ 2769 w 3770"/>
              <a:gd name="T61" fmla="*/ 1835 h 3342"/>
              <a:gd name="T62" fmla="*/ 2814 w 3770"/>
              <a:gd name="T63" fmla="*/ 1776 h 3342"/>
              <a:gd name="T64" fmla="*/ 2612 w 3770"/>
              <a:gd name="T65" fmla="*/ 1539 h 3342"/>
              <a:gd name="T66" fmla="*/ 3250 w 3770"/>
              <a:gd name="T67" fmla="*/ 1236 h 3342"/>
              <a:gd name="T68" fmla="*/ 3057 w 3770"/>
              <a:gd name="T69" fmla="*/ 1674 h 3342"/>
              <a:gd name="T70" fmla="*/ 3176 w 3770"/>
              <a:gd name="T71" fmla="*/ 1647 h 3342"/>
              <a:gd name="T72" fmla="*/ 3208 w 3770"/>
              <a:gd name="T73" fmla="*/ 2219 h 3342"/>
              <a:gd name="T74" fmla="*/ 3378 w 3770"/>
              <a:gd name="T75" fmla="*/ 2130 h 3342"/>
              <a:gd name="T76" fmla="*/ 3482 w 3770"/>
              <a:gd name="T77" fmla="*/ 1503 h 3342"/>
              <a:gd name="T78" fmla="*/ 3515 w 3770"/>
              <a:gd name="T79" fmla="*/ 1435 h 3342"/>
              <a:gd name="T80" fmla="*/ 2104 w 3770"/>
              <a:gd name="T81" fmla="*/ 0 h 3342"/>
              <a:gd name="T82" fmla="*/ 2237 w 3770"/>
              <a:gd name="T83" fmla="*/ 24 h 3342"/>
              <a:gd name="T84" fmla="*/ 1444 w 3770"/>
              <a:gd name="T85" fmla="*/ 1155 h 3342"/>
              <a:gd name="T86" fmla="*/ 3674 w 3770"/>
              <a:gd name="T87" fmla="*/ 694 h 3342"/>
              <a:gd name="T88" fmla="*/ 3767 w 3770"/>
              <a:gd name="T89" fmla="*/ 880 h 3342"/>
              <a:gd name="T90" fmla="*/ 3739 w 3770"/>
              <a:gd name="T91" fmla="*/ 2437 h 3342"/>
              <a:gd name="T92" fmla="*/ 3604 w 3770"/>
              <a:gd name="T93" fmla="*/ 2599 h 3342"/>
              <a:gd name="T94" fmla="*/ 2140 w 3770"/>
              <a:gd name="T95" fmla="*/ 3210 h 3342"/>
              <a:gd name="T96" fmla="*/ 1976 w 3770"/>
              <a:gd name="T97" fmla="*/ 3189 h 3342"/>
              <a:gd name="T98" fmla="*/ 1575 w 3770"/>
              <a:gd name="T99" fmla="*/ 2708 h 3342"/>
              <a:gd name="T100" fmla="*/ 1524 w 3770"/>
              <a:gd name="T101" fmla="*/ 2330 h 3342"/>
              <a:gd name="T102" fmla="*/ 1323 w 3770"/>
              <a:gd name="T103" fmla="*/ 2017 h 3342"/>
              <a:gd name="T104" fmla="*/ 1011 w 3770"/>
              <a:gd name="T105" fmla="*/ 1816 h 3342"/>
              <a:gd name="T106" fmla="*/ 639 w 3770"/>
              <a:gd name="T107" fmla="*/ 1765 h 3342"/>
              <a:gd name="T108" fmla="*/ 443 w 3770"/>
              <a:gd name="T109" fmla="*/ 880 h 3342"/>
              <a:gd name="T110" fmla="*/ 536 w 3770"/>
              <a:gd name="T111" fmla="*/ 694 h 3342"/>
              <a:gd name="T112" fmla="*/ 2002 w 3770"/>
              <a:gd name="T113" fmla="*/ 14 h 3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70" h="3342">
                <a:moveTo>
                  <a:pt x="1094" y="2307"/>
                </a:moveTo>
                <a:lnTo>
                  <a:pt x="1070" y="2308"/>
                </a:lnTo>
                <a:lnTo>
                  <a:pt x="1048" y="2315"/>
                </a:lnTo>
                <a:lnTo>
                  <a:pt x="1027" y="2326"/>
                </a:lnTo>
                <a:lnTo>
                  <a:pt x="1008" y="2342"/>
                </a:lnTo>
                <a:lnTo>
                  <a:pt x="641" y="2756"/>
                </a:lnTo>
                <a:lnTo>
                  <a:pt x="449" y="2603"/>
                </a:lnTo>
                <a:lnTo>
                  <a:pt x="428" y="2589"/>
                </a:lnTo>
                <a:lnTo>
                  <a:pt x="404" y="2581"/>
                </a:lnTo>
                <a:lnTo>
                  <a:pt x="382" y="2579"/>
                </a:lnTo>
                <a:lnTo>
                  <a:pt x="358" y="2581"/>
                </a:lnTo>
                <a:lnTo>
                  <a:pt x="335" y="2589"/>
                </a:lnTo>
                <a:lnTo>
                  <a:pt x="314" y="2602"/>
                </a:lnTo>
                <a:lnTo>
                  <a:pt x="296" y="2620"/>
                </a:lnTo>
                <a:lnTo>
                  <a:pt x="283" y="2641"/>
                </a:lnTo>
                <a:lnTo>
                  <a:pt x="275" y="2664"/>
                </a:lnTo>
                <a:lnTo>
                  <a:pt x="272" y="2688"/>
                </a:lnTo>
                <a:lnTo>
                  <a:pt x="275" y="2712"/>
                </a:lnTo>
                <a:lnTo>
                  <a:pt x="282" y="2735"/>
                </a:lnTo>
                <a:lnTo>
                  <a:pt x="296" y="2755"/>
                </a:lnTo>
                <a:lnTo>
                  <a:pt x="313" y="2774"/>
                </a:lnTo>
                <a:lnTo>
                  <a:pt x="585" y="2991"/>
                </a:lnTo>
                <a:lnTo>
                  <a:pt x="607" y="3005"/>
                </a:lnTo>
                <a:lnTo>
                  <a:pt x="629" y="3013"/>
                </a:lnTo>
                <a:lnTo>
                  <a:pt x="653" y="3015"/>
                </a:lnTo>
                <a:lnTo>
                  <a:pt x="676" y="3013"/>
                </a:lnTo>
                <a:lnTo>
                  <a:pt x="697" y="3006"/>
                </a:lnTo>
                <a:lnTo>
                  <a:pt x="717" y="2994"/>
                </a:lnTo>
                <a:lnTo>
                  <a:pt x="735" y="2978"/>
                </a:lnTo>
                <a:lnTo>
                  <a:pt x="1171" y="2488"/>
                </a:lnTo>
                <a:lnTo>
                  <a:pt x="1185" y="2467"/>
                </a:lnTo>
                <a:lnTo>
                  <a:pt x="1194" y="2444"/>
                </a:lnTo>
                <a:lnTo>
                  <a:pt x="1198" y="2421"/>
                </a:lnTo>
                <a:lnTo>
                  <a:pt x="1196" y="2397"/>
                </a:lnTo>
                <a:lnTo>
                  <a:pt x="1190" y="2374"/>
                </a:lnTo>
                <a:lnTo>
                  <a:pt x="1178" y="2353"/>
                </a:lnTo>
                <a:lnTo>
                  <a:pt x="1162" y="2334"/>
                </a:lnTo>
                <a:lnTo>
                  <a:pt x="1141" y="2319"/>
                </a:lnTo>
                <a:lnTo>
                  <a:pt x="1118" y="2310"/>
                </a:lnTo>
                <a:lnTo>
                  <a:pt x="1094" y="2307"/>
                </a:lnTo>
                <a:close/>
                <a:moveTo>
                  <a:pt x="3583" y="2167"/>
                </a:moveTo>
                <a:lnTo>
                  <a:pt x="3574" y="2170"/>
                </a:lnTo>
                <a:lnTo>
                  <a:pt x="2328" y="2700"/>
                </a:lnTo>
                <a:lnTo>
                  <a:pt x="2318" y="2707"/>
                </a:lnTo>
                <a:lnTo>
                  <a:pt x="2310" y="2718"/>
                </a:lnTo>
                <a:lnTo>
                  <a:pt x="2308" y="2729"/>
                </a:lnTo>
                <a:lnTo>
                  <a:pt x="2309" y="2791"/>
                </a:lnTo>
                <a:lnTo>
                  <a:pt x="2310" y="2798"/>
                </a:lnTo>
                <a:lnTo>
                  <a:pt x="2315" y="2802"/>
                </a:lnTo>
                <a:lnTo>
                  <a:pt x="2321" y="2803"/>
                </a:lnTo>
                <a:lnTo>
                  <a:pt x="2329" y="2801"/>
                </a:lnTo>
                <a:lnTo>
                  <a:pt x="3572" y="2278"/>
                </a:lnTo>
                <a:lnTo>
                  <a:pt x="3585" y="2270"/>
                </a:lnTo>
                <a:lnTo>
                  <a:pt x="3594" y="2259"/>
                </a:lnTo>
                <a:lnTo>
                  <a:pt x="3597" y="2246"/>
                </a:lnTo>
                <a:lnTo>
                  <a:pt x="3597" y="2181"/>
                </a:lnTo>
                <a:lnTo>
                  <a:pt x="3595" y="2173"/>
                </a:lnTo>
                <a:lnTo>
                  <a:pt x="3591" y="2168"/>
                </a:lnTo>
                <a:lnTo>
                  <a:pt x="3583" y="2167"/>
                </a:lnTo>
                <a:close/>
                <a:moveTo>
                  <a:pt x="708" y="1925"/>
                </a:moveTo>
                <a:lnTo>
                  <a:pt x="776" y="1928"/>
                </a:lnTo>
                <a:lnTo>
                  <a:pt x="842" y="1937"/>
                </a:lnTo>
                <a:lnTo>
                  <a:pt x="907" y="1953"/>
                </a:lnTo>
                <a:lnTo>
                  <a:pt x="969" y="1974"/>
                </a:lnTo>
                <a:lnTo>
                  <a:pt x="1027" y="2000"/>
                </a:lnTo>
                <a:lnTo>
                  <a:pt x="1084" y="2032"/>
                </a:lnTo>
                <a:lnTo>
                  <a:pt x="1137" y="2069"/>
                </a:lnTo>
                <a:lnTo>
                  <a:pt x="1186" y="2110"/>
                </a:lnTo>
                <a:lnTo>
                  <a:pt x="1230" y="2156"/>
                </a:lnTo>
                <a:lnTo>
                  <a:pt x="1272" y="2205"/>
                </a:lnTo>
                <a:lnTo>
                  <a:pt x="1308" y="2258"/>
                </a:lnTo>
                <a:lnTo>
                  <a:pt x="1340" y="2314"/>
                </a:lnTo>
                <a:lnTo>
                  <a:pt x="1366" y="2372"/>
                </a:lnTo>
                <a:lnTo>
                  <a:pt x="1388" y="2435"/>
                </a:lnTo>
                <a:lnTo>
                  <a:pt x="1403" y="2499"/>
                </a:lnTo>
                <a:lnTo>
                  <a:pt x="1413" y="2565"/>
                </a:lnTo>
                <a:lnTo>
                  <a:pt x="1415" y="2634"/>
                </a:lnTo>
                <a:lnTo>
                  <a:pt x="1413" y="2702"/>
                </a:lnTo>
                <a:lnTo>
                  <a:pt x="1403" y="2768"/>
                </a:lnTo>
                <a:lnTo>
                  <a:pt x="1388" y="2832"/>
                </a:lnTo>
                <a:lnTo>
                  <a:pt x="1366" y="2895"/>
                </a:lnTo>
                <a:lnTo>
                  <a:pt x="1340" y="2953"/>
                </a:lnTo>
                <a:lnTo>
                  <a:pt x="1308" y="3009"/>
                </a:lnTo>
                <a:lnTo>
                  <a:pt x="1272" y="3062"/>
                </a:lnTo>
                <a:lnTo>
                  <a:pt x="1230" y="3111"/>
                </a:lnTo>
                <a:lnTo>
                  <a:pt x="1186" y="3157"/>
                </a:lnTo>
                <a:lnTo>
                  <a:pt x="1137" y="3198"/>
                </a:lnTo>
                <a:lnTo>
                  <a:pt x="1084" y="3235"/>
                </a:lnTo>
                <a:lnTo>
                  <a:pt x="1027" y="3267"/>
                </a:lnTo>
                <a:lnTo>
                  <a:pt x="969" y="3293"/>
                </a:lnTo>
                <a:lnTo>
                  <a:pt x="907" y="3314"/>
                </a:lnTo>
                <a:lnTo>
                  <a:pt x="842" y="3330"/>
                </a:lnTo>
                <a:lnTo>
                  <a:pt x="776" y="3339"/>
                </a:lnTo>
                <a:lnTo>
                  <a:pt x="708" y="3342"/>
                </a:lnTo>
                <a:lnTo>
                  <a:pt x="640" y="3339"/>
                </a:lnTo>
                <a:lnTo>
                  <a:pt x="573" y="3330"/>
                </a:lnTo>
                <a:lnTo>
                  <a:pt x="510" y="3314"/>
                </a:lnTo>
                <a:lnTo>
                  <a:pt x="448" y="3293"/>
                </a:lnTo>
                <a:lnTo>
                  <a:pt x="388" y="3267"/>
                </a:lnTo>
                <a:lnTo>
                  <a:pt x="332" y="3235"/>
                </a:lnTo>
                <a:lnTo>
                  <a:pt x="280" y="3198"/>
                </a:lnTo>
                <a:lnTo>
                  <a:pt x="231" y="3157"/>
                </a:lnTo>
                <a:lnTo>
                  <a:pt x="185" y="3111"/>
                </a:lnTo>
                <a:lnTo>
                  <a:pt x="144" y="3062"/>
                </a:lnTo>
                <a:lnTo>
                  <a:pt x="107" y="3009"/>
                </a:lnTo>
                <a:lnTo>
                  <a:pt x="77" y="2953"/>
                </a:lnTo>
                <a:lnTo>
                  <a:pt x="49" y="2895"/>
                </a:lnTo>
                <a:lnTo>
                  <a:pt x="29" y="2832"/>
                </a:lnTo>
                <a:lnTo>
                  <a:pt x="13" y="2768"/>
                </a:lnTo>
                <a:lnTo>
                  <a:pt x="3" y="2702"/>
                </a:lnTo>
                <a:lnTo>
                  <a:pt x="0" y="2634"/>
                </a:lnTo>
                <a:lnTo>
                  <a:pt x="3" y="2565"/>
                </a:lnTo>
                <a:lnTo>
                  <a:pt x="13" y="2499"/>
                </a:lnTo>
                <a:lnTo>
                  <a:pt x="29" y="2435"/>
                </a:lnTo>
                <a:lnTo>
                  <a:pt x="49" y="2372"/>
                </a:lnTo>
                <a:lnTo>
                  <a:pt x="77" y="2314"/>
                </a:lnTo>
                <a:lnTo>
                  <a:pt x="107" y="2258"/>
                </a:lnTo>
                <a:lnTo>
                  <a:pt x="144" y="2205"/>
                </a:lnTo>
                <a:lnTo>
                  <a:pt x="185" y="2156"/>
                </a:lnTo>
                <a:lnTo>
                  <a:pt x="231" y="2110"/>
                </a:lnTo>
                <a:lnTo>
                  <a:pt x="280" y="2069"/>
                </a:lnTo>
                <a:lnTo>
                  <a:pt x="332" y="2032"/>
                </a:lnTo>
                <a:lnTo>
                  <a:pt x="388" y="2000"/>
                </a:lnTo>
                <a:lnTo>
                  <a:pt x="448" y="1974"/>
                </a:lnTo>
                <a:lnTo>
                  <a:pt x="510" y="1953"/>
                </a:lnTo>
                <a:lnTo>
                  <a:pt x="573" y="1937"/>
                </a:lnTo>
                <a:lnTo>
                  <a:pt x="640" y="1928"/>
                </a:lnTo>
                <a:lnTo>
                  <a:pt x="708" y="1925"/>
                </a:lnTo>
                <a:close/>
                <a:moveTo>
                  <a:pt x="2612" y="1539"/>
                </a:moveTo>
                <a:lnTo>
                  <a:pt x="2600" y="1541"/>
                </a:lnTo>
                <a:lnTo>
                  <a:pt x="2586" y="1547"/>
                </a:lnTo>
                <a:lnTo>
                  <a:pt x="2575" y="1557"/>
                </a:lnTo>
                <a:lnTo>
                  <a:pt x="2564" y="1569"/>
                </a:lnTo>
                <a:lnTo>
                  <a:pt x="2556" y="1584"/>
                </a:lnTo>
                <a:lnTo>
                  <a:pt x="2390" y="1949"/>
                </a:lnTo>
                <a:lnTo>
                  <a:pt x="2385" y="1965"/>
                </a:lnTo>
                <a:lnTo>
                  <a:pt x="2385" y="1980"/>
                </a:lnTo>
                <a:lnTo>
                  <a:pt x="2391" y="1990"/>
                </a:lnTo>
                <a:lnTo>
                  <a:pt x="2400" y="1997"/>
                </a:lnTo>
                <a:lnTo>
                  <a:pt x="2413" y="1998"/>
                </a:lnTo>
                <a:lnTo>
                  <a:pt x="2429" y="1994"/>
                </a:lnTo>
                <a:lnTo>
                  <a:pt x="2498" y="1961"/>
                </a:lnTo>
                <a:lnTo>
                  <a:pt x="2505" y="2483"/>
                </a:lnTo>
                <a:lnTo>
                  <a:pt x="2508" y="2496"/>
                </a:lnTo>
                <a:lnTo>
                  <a:pt x="2513" y="2505"/>
                </a:lnTo>
                <a:lnTo>
                  <a:pt x="2524" y="2509"/>
                </a:lnTo>
                <a:lnTo>
                  <a:pt x="2535" y="2511"/>
                </a:lnTo>
                <a:lnTo>
                  <a:pt x="2549" y="2506"/>
                </a:lnTo>
                <a:lnTo>
                  <a:pt x="2657" y="2459"/>
                </a:lnTo>
                <a:lnTo>
                  <a:pt x="2674" y="2449"/>
                </a:lnTo>
                <a:lnTo>
                  <a:pt x="2688" y="2434"/>
                </a:lnTo>
                <a:lnTo>
                  <a:pt x="2698" y="2416"/>
                </a:lnTo>
                <a:lnTo>
                  <a:pt x="2702" y="2398"/>
                </a:lnTo>
                <a:lnTo>
                  <a:pt x="2696" y="1870"/>
                </a:lnTo>
                <a:lnTo>
                  <a:pt x="2769" y="1835"/>
                </a:lnTo>
                <a:lnTo>
                  <a:pt x="2783" y="1827"/>
                </a:lnTo>
                <a:lnTo>
                  <a:pt x="2796" y="1816"/>
                </a:lnTo>
                <a:lnTo>
                  <a:pt x="2805" y="1803"/>
                </a:lnTo>
                <a:lnTo>
                  <a:pt x="2810" y="1790"/>
                </a:lnTo>
                <a:lnTo>
                  <a:pt x="2814" y="1776"/>
                </a:lnTo>
                <a:lnTo>
                  <a:pt x="2813" y="1763"/>
                </a:lnTo>
                <a:lnTo>
                  <a:pt x="2808" y="1753"/>
                </a:lnTo>
                <a:lnTo>
                  <a:pt x="2632" y="1547"/>
                </a:lnTo>
                <a:lnTo>
                  <a:pt x="2623" y="1540"/>
                </a:lnTo>
                <a:lnTo>
                  <a:pt x="2612" y="1539"/>
                </a:lnTo>
                <a:close/>
                <a:moveTo>
                  <a:pt x="3303" y="1204"/>
                </a:moveTo>
                <a:lnTo>
                  <a:pt x="3289" y="1206"/>
                </a:lnTo>
                <a:lnTo>
                  <a:pt x="3275" y="1213"/>
                </a:lnTo>
                <a:lnTo>
                  <a:pt x="3262" y="1223"/>
                </a:lnTo>
                <a:lnTo>
                  <a:pt x="3250" y="1236"/>
                </a:lnTo>
                <a:lnTo>
                  <a:pt x="3241" y="1252"/>
                </a:lnTo>
                <a:lnTo>
                  <a:pt x="3059" y="1635"/>
                </a:lnTo>
                <a:lnTo>
                  <a:pt x="3054" y="1650"/>
                </a:lnTo>
                <a:lnTo>
                  <a:pt x="3054" y="1664"/>
                </a:lnTo>
                <a:lnTo>
                  <a:pt x="3057" y="1674"/>
                </a:lnTo>
                <a:lnTo>
                  <a:pt x="3063" y="1682"/>
                </a:lnTo>
                <a:lnTo>
                  <a:pt x="3073" y="1687"/>
                </a:lnTo>
                <a:lnTo>
                  <a:pt x="3086" y="1687"/>
                </a:lnTo>
                <a:lnTo>
                  <a:pt x="3099" y="1682"/>
                </a:lnTo>
                <a:lnTo>
                  <a:pt x="3176" y="1647"/>
                </a:lnTo>
                <a:lnTo>
                  <a:pt x="3176" y="2192"/>
                </a:lnTo>
                <a:lnTo>
                  <a:pt x="3178" y="2205"/>
                </a:lnTo>
                <a:lnTo>
                  <a:pt x="3185" y="2213"/>
                </a:lnTo>
                <a:lnTo>
                  <a:pt x="3195" y="2219"/>
                </a:lnTo>
                <a:lnTo>
                  <a:pt x="3208" y="2219"/>
                </a:lnTo>
                <a:lnTo>
                  <a:pt x="3223" y="2215"/>
                </a:lnTo>
                <a:lnTo>
                  <a:pt x="3340" y="2164"/>
                </a:lnTo>
                <a:lnTo>
                  <a:pt x="3355" y="2156"/>
                </a:lnTo>
                <a:lnTo>
                  <a:pt x="3368" y="2143"/>
                </a:lnTo>
                <a:lnTo>
                  <a:pt x="3378" y="2130"/>
                </a:lnTo>
                <a:lnTo>
                  <a:pt x="3385" y="2115"/>
                </a:lnTo>
                <a:lnTo>
                  <a:pt x="3387" y="2100"/>
                </a:lnTo>
                <a:lnTo>
                  <a:pt x="3390" y="1547"/>
                </a:lnTo>
                <a:lnTo>
                  <a:pt x="3467" y="1512"/>
                </a:lnTo>
                <a:lnTo>
                  <a:pt x="3482" y="1503"/>
                </a:lnTo>
                <a:lnTo>
                  <a:pt x="3496" y="1490"/>
                </a:lnTo>
                <a:lnTo>
                  <a:pt x="3506" y="1476"/>
                </a:lnTo>
                <a:lnTo>
                  <a:pt x="3513" y="1462"/>
                </a:lnTo>
                <a:lnTo>
                  <a:pt x="3516" y="1448"/>
                </a:lnTo>
                <a:lnTo>
                  <a:pt x="3515" y="1435"/>
                </a:lnTo>
                <a:lnTo>
                  <a:pt x="3510" y="1425"/>
                </a:lnTo>
                <a:lnTo>
                  <a:pt x="3323" y="1212"/>
                </a:lnTo>
                <a:lnTo>
                  <a:pt x="3314" y="1205"/>
                </a:lnTo>
                <a:lnTo>
                  <a:pt x="3303" y="1204"/>
                </a:lnTo>
                <a:close/>
                <a:moveTo>
                  <a:pt x="2104" y="0"/>
                </a:moveTo>
                <a:lnTo>
                  <a:pt x="2105" y="0"/>
                </a:lnTo>
                <a:lnTo>
                  <a:pt x="2141" y="1"/>
                </a:lnTo>
                <a:lnTo>
                  <a:pt x="2175" y="6"/>
                </a:lnTo>
                <a:lnTo>
                  <a:pt x="2208" y="14"/>
                </a:lnTo>
                <a:lnTo>
                  <a:pt x="2237" y="24"/>
                </a:lnTo>
                <a:lnTo>
                  <a:pt x="2781" y="267"/>
                </a:lnTo>
                <a:lnTo>
                  <a:pt x="1162" y="1029"/>
                </a:lnTo>
                <a:lnTo>
                  <a:pt x="1162" y="1519"/>
                </a:lnTo>
                <a:lnTo>
                  <a:pt x="1444" y="1644"/>
                </a:lnTo>
                <a:lnTo>
                  <a:pt x="1444" y="1155"/>
                </a:lnTo>
                <a:lnTo>
                  <a:pt x="3064" y="393"/>
                </a:lnTo>
                <a:lnTo>
                  <a:pt x="3577" y="620"/>
                </a:lnTo>
                <a:lnTo>
                  <a:pt x="3611" y="640"/>
                </a:lnTo>
                <a:lnTo>
                  <a:pt x="3644" y="664"/>
                </a:lnTo>
                <a:lnTo>
                  <a:pt x="3674" y="694"/>
                </a:lnTo>
                <a:lnTo>
                  <a:pt x="3701" y="727"/>
                </a:lnTo>
                <a:lnTo>
                  <a:pt x="3724" y="762"/>
                </a:lnTo>
                <a:lnTo>
                  <a:pt x="3744" y="801"/>
                </a:lnTo>
                <a:lnTo>
                  <a:pt x="3757" y="840"/>
                </a:lnTo>
                <a:lnTo>
                  <a:pt x="3767" y="880"/>
                </a:lnTo>
                <a:lnTo>
                  <a:pt x="3770" y="920"/>
                </a:lnTo>
                <a:lnTo>
                  <a:pt x="3767" y="2317"/>
                </a:lnTo>
                <a:lnTo>
                  <a:pt x="3763" y="2357"/>
                </a:lnTo>
                <a:lnTo>
                  <a:pt x="3754" y="2397"/>
                </a:lnTo>
                <a:lnTo>
                  <a:pt x="3739" y="2437"/>
                </a:lnTo>
                <a:lnTo>
                  <a:pt x="3720" y="2476"/>
                </a:lnTo>
                <a:lnTo>
                  <a:pt x="3696" y="2512"/>
                </a:lnTo>
                <a:lnTo>
                  <a:pt x="3668" y="2545"/>
                </a:lnTo>
                <a:lnTo>
                  <a:pt x="3637" y="2575"/>
                </a:lnTo>
                <a:lnTo>
                  <a:pt x="3604" y="2599"/>
                </a:lnTo>
                <a:lnTo>
                  <a:pt x="3569" y="2617"/>
                </a:lnTo>
                <a:lnTo>
                  <a:pt x="2232" y="3189"/>
                </a:lnTo>
                <a:lnTo>
                  <a:pt x="2205" y="3199"/>
                </a:lnTo>
                <a:lnTo>
                  <a:pt x="2173" y="3206"/>
                </a:lnTo>
                <a:lnTo>
                  <a:pt x="2140" y="3210"/>
                </a:lnTo>
                <a:lnTo>
                  <a:pt x="2104" y="3212"/>
                </a:lnTo>
                <a:lnTo>
                  <a:pt x="2070" y="3210"/>
                </a:lnTo>
                <a:lnTo>
                  <a:pt x="2037" y="3206"/>
                </a:lnTo>
                <a:lnTo>
                  <a:pt x="2005" y="3198"/>
                </a:lnTo>
                <a:lnTo>
                  <a:pt x="1976" y="3189"/>
                </a:lnTo>
                <a:lnTo>
                  <a:pt x="1503" y="2986"/>
                </a:lnTo>
                <a:lnTo>
                  <a:pt x="1530" y="2920"/>
                </a:lnTo>
                <a:lnTo>
                  <a:pt x="1551" y="2851"/>
                </a:lnTo>
                <a:lnTo>
                  <a:pt x="1566" y="2781"/>
                </a:lnTo>
                <a:lnTo>
                  <a:pt x="1575" y="2708"/>
                </a:lnTo>
                <a:lnTo>
                  <a:pt x="1579" y="2634"/>
                </a:lnTo>
                <a:lnTo>
                  <a:pt x="1575" y="2554"/>
                </a:lnTo>
                <a:lnTo>
                  <a:pt x="1565" y="2477"/>
                </a:lnTo>
                <a:lnTo>
                  <a:pt x="1548" y="2402"/>
                </a:lnTo>
                <a:lnTo>
                  <a:pt x="1524" y="2330"/>
                </a:lnTo>
                <a:lnTo>
                  <a:pt x="1494" y="2260"/>
                </a:lnTo>
                <a:lnTo>
                  <a:pt x="1460" y="2194"/>
                </a:lnTo>
                <a:lnTo>
                  <a:pt x="1419" y="2131"/>
                </a:lnTo>
                <a:lnTo>
                  <a:pt x="1373" y="2072"/>
                </a:lnTo>
                <a:lnTo>
                  <a:pt x="1323" y="2017"/>
                </a:lnTo>
                <a:lnTo>
                  <a:pt x="1269" y="1967"/>
                </a:lnTo>
                <a:lnTo>
                  <a:pt x="1210" y="1921"/>
                </a:lnTo>
                <a:lnTo>
                  <a:pt x="1147" y="1880"/>
                </a:lnTo>
                <a:lnTo>
                  <a:pt x="1081" y="1846"/>
                </a:lnTo>
                <a:lnTo>
                  <a:pt x="1011" y="1816"/>
                </a:lnTo>
                <a:lnTo>
                  <a:pt x="939" y="1792"/>
                </a:lnTo>
                <a:lnTo>
                  <a:pt x="865" y="1775"/>
                </a:lnTo>
                <a:lnTo>
                  <a:pt x="787" y="1765"/>
                </a:lnTo>
                <a:lnTo>
                  <a:pt x="708" y="1761"/>
                </a:lnTo>
                <a:lnTo>
                  <a:pt x="639" y="1765"/>
                </a:lnTo>
                <a:lnTo>
                  <a:pt x="571" y="1773"/>
                </a:lnTo>
                <a:lnTo>
                  <a:pt x="506" y="1785"/>
                </a:lnTo>
                <a:lnTo>
                  <a:pt x="442" y="1803"/>
                </a:lnTo>
                <a:lnTo>
                  <a:pt x="440" y="920"/>
                </a:lnTo>
                <a:lnTo>
                  <a:pt x="443" y="880"/>
                </a:lnTo>
                <a:lnTo>
                  <a:pt x="451" y="840"/>
                </a:lnTo>
                <a:lnTo>
                  <a:pt x="466" y="801"/>
                </a:lnTo>
                <a:lnTo>
                  <a:pt x="486" y="762"/>
                </a:lnTo>
                <a:lnTo>
                  <a:pt x="508" y="727"/>
                </a:lnTo>
                <a:lnTo>
                  <a:pt x="536" y="694"/>
                </a:lnTo>
                <a:lnTo>
                  <a:pt x="566" y="664"/>
                </a:lnTo>
                <a:lnTo>
                  <a:pt x="599" y="640"/>
                </a:lnTo>
                <a:lnTo>
                  <a:pt x="633" y="620"/>
                </a:lnTo>
                <a:lnTo>
                  <a:pt x="1973" y="24"/>
                </a:lnTo>
                <a:lnTo>
                  <a:pt x="2002" y="14"/>
                </a:lnTo>
                <a:lnTo>
                  <a:pt x="2035" y="6"/>
                </a:lnTo>
                <a:lnTo>
                  <a:pt x="2069" y="1"/>
                </a:lnTo>
                <a:lnTo>
                  <a:pt x="21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 spd="slow" advClick="0" advTm="2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92" y="-2540818"/>
            <a:ext cx="10090885" cy="7820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10911" y="-740619"/>
            <a:ext cx="10153128" cy="7084317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 rot="19302743">
            <a:off x="-3337686" y="-6099631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 rot="3901564">
            <a:off x="13896827" y="1355590"/>
            <a:ext cx="5204447" cy="689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159114"/>
            <a:ext cx="5256584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90"/>
              </a:spcBef>
            </a:pPr>
            <a:r>
              <a:rPr lang="en-US" altLang="zh-CN" sz="4800" b="1" spc="600" dirty="0">
                <a:solidFill>
                  <a:schemeClr val="bg2"/>
                </a:solidFill>
                <a:latin typeface="Arial" panose="020B0604020202020204"/>
                <a:ea typeface="思源黑体 CN Regular"/>
                <a:sym typeface="Arial" panose="020B0604020202020204"/>
              </a:rPr>
              <a:t>PART.4</a:t>
            </a:r>
            <a:endParaRPr lang="zh-CN" altLang="en-US" sz="4800" b="1" spc="600" dirty="0">
              <a:solidFill>
                <a:schemeClr val="bg2"/>
              </a:solidFill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42773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</a:rPr>
              <a:t>this is a sample text. insert your desired text here. Again. this is a dummy text. enter your own text here. this is a dummy text. </a:t>
            </a:r>
            <a:endParaRPr lang="zh-CN" alt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95936" y="2139702"/>
            <a:ext cx="100811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19302743">
            <a:off x="9122168" y="3321427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547608"/>
            <a:ext cx="8208912" cy="4234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/>
          <p:cNvGrpSpPr>
            <a:grpSpLocks noChangeAspect="1"/>
          </p:cNvGrpSpPr>
          <p:nvPr/>
        </p:nvGrpSpPr>
        <p:grpSpPr bwMode="auto">
          <a:xfrm rot="2151947" flipH="1">
            <a:off x="2755702" y="2436019"/>
            <a:ext cx="3632597" cy="557213"/>
            <a:chOff x="-2420" y="598"/>
            <a:chExt cx="3051" cy="4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Freeform 7"/>
            <p:cNvSpPr/>
            <p:nvPr/>
          </p:nvSpPr>
          <p:spPr bwMode="auto">
            <a:xfrm>
              <a:off x="-2420" y="598"/>
              <a:ext cx="3051" cy="243"/>
            </a:xfrm>
            <a:custGeom>
              <a:avLst/>
              <a:gdLst>
                <a:gd name="T0" fmla="*/ 5471 w 6102"/>
                <a:gd name="T1" fmla="*/ 0 h 485"/>
                <a:gd name="T2" fmla="*/ 6102 w 6102"/>
                <a:gd name="T3" fmla="*/ 482 h 485"/>
                <a:gd name="T4" fmla="*/ 326 w 6102"/>
                <a:gd name="T5" fmla="*/ 485 h 485"/>
                <a:gd name="T6" fmla="*/ 0 w 6102"/>
                <a:gd name="T7" fmla="*/ 195 h 485"/>
                <a:gd name="T8" fmla="*/ 0 w 6102"/>
                <a:gd name="T9" fmla="*/ 195 h 485"/>
                <a:gd name="T10" fmla="*/ 953 w 6102"/>
                <a:gd name="T11" fmla="*/ 195 h 485"/>
                <a:gd name="T12" fmla="*/ 1074 w 6102"/>
                <a:gd name="T13" fmla="*/ 356 h 485"/>
                <a:gd name="T14" fmla="*/ 5471 w 6102"/>
                <a:gd name="T15" fmla="*/ 356 h 485"/>
                <a:gd name="T16" fmla="*/ 5471 w 6102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02" h="485">
                  <a:moveTo>
                    <a:pt x="5471" y="0"/>
                  </a:moveTo>
                  <a:lnTo>
                    <a:pt x="6102" y="482"/>
                  </a:lnTo>
                  <a:lnTo>
                    <a:pt x="326" y="48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953" y="195"/>
                  </a:lnTo>
                  <a:lnTo>
                    <a:pt x="1074" y="356"/>
                  </a:lnTo>
                  <a:lnTo>
                    <a:pt x="5471" y="356"/>
                  </a:lnTo>
                  <a:lnTo>
                    <a:pt x="5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-2420" y="824"/>
              <a:ext cx="3051" cy="242"/>
            </a:xfrm>
            <a:custGeom>
              <a:avLst/>
              <a:gdLst>
                <a:gd name="T0" fmla="*/ 326 w 6102"/>
                <a:gd name="T1" fmla="*/ 0 h 485"/>
                <a:gd name="T2" fmla="*/ 6102 w 6102"/>
                <a:gd name="T3" fmla="*/ 6 h 485"/>
                <a:gd name="T4" fmla="*/ 5471 w 6102"/>
                <a:gd name="T5" fmla="*/ 485 h 485"/>
                <a:gd name="T6" fmla="*/ 5471 w 6102"/>
                <a:gd name="T7" fmla="*/ 131 h 485"/>
                <a:gd name="T8" fmla="*/ 1074 w 6102"/>
                <a:gd name="T9" fmla="*/ 131 h 485"/>
                <a:gd name="T10" fmla="*/ 953 w 6102"/>
                <a:gd name="T11" fmla="*/ 292 h 485"/>
                <a:gd name="T12" fmla="*/ 0 w 6102"/>
                <a:gd name="T13" fmla="*/ 292 h 485"/>
                <a:gd name="T14" fmla="*/ 0 w 6102"/>
                <a:gd name="T15" fmla="*/ 292 h 485"/>
                <a:gd name="T16" fmla="*/ 326 w 6102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02" h="485">
                  <a:moveTo>
                    <a:pt x="326" y="0"/>
                  </a:moveTo>
                  <a:lnTo>
                    <a:pt x="6102" y="6"/>
                  </a:lnTo>
                  <a:lnTo>
                    <a:pt x="5471" y="485"/>
                  </a:lnTo>
                  <a:lnTo>
                    <a:pt x="5471" y="131"/>
                  </a:lnTo>
                  <a:lnTo>
                    <a:pt x="1074" y="131"/>
                  </a:lnTo>
                  <a:lnTo>
                    <a:pt x="953" y="29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 rot="19448053">
            <a:off x="2755702" y="2436019"/>
            <a:ext cx="3632597" cy="557213"/>
            <a:chOff x="-2420" y="598"/>
            <a:chExt cx="3051" cy="4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"/>
            <p:cNvSpPr/>
            <p:nvPr/>
          </p:nvSpPr>
          <p:spPr bwMode="auto">
            <a:xfrm>
              <a:off x="-2420" y="598"/>
              <a:ext cx="3051" cy="243"/>
            </a:xfrm>
            <a:custGeom>
              <a:avLst/>
              <a:gdLst>
                <a:gd name="T0" fmla="*/ 5471 w 6102"/>
                <a:gd name="T1" fmla="*/ 0 h 485"/>
                <a:gd name="T2" fmla="*/ 6102 w 6102"/>
                <a:gd name="T3" fmla="*/ 482 h 485"/>
                <a:gd name="T4" fmla="*/ 326 w 6102"/>
                <a:gd name="T5" fmla="*/ 485 h 485"/>
                <a:gd name="T6" fmla="*/ 0 w 6102"/>
                <a:gd name="T7" fmla="*/ 195 h 485"/>
                <a:gd name="T8" fmla="*/ 0 w 6102"/>
                <a:gd name="T9" fmla="*/ 195 h 485"/>
                <a:gd name="T10" fmla="*/ 953 w 6102"/>
                <a:gd name="T11" fmla="*/ 195 h 485"/>
                <a:gd name="T12" fmla="*/ 1074 w 6102"/>
                <a:gd name="T13" fmla="*/ 356 h 485"/>
                <a:gd name="T14" fmla="*/ 5471 w 6102"/>
                <a:gd name="T15" fmla="*/ 356 h 485"/>
                <a:gd name="T16" fmla="*/ 5471 w 6102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02" h="485">
                  <a:moveTo>
                    <a:pt x="5471" y="0"/>
                  </a:moveTo>
                  <a:lnTo>
                    <a:pt x="6102" y="482"/>
                  </a:lnTo>
                  <a:lnTo>
                    <a:pt x="326" y="48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953" y="195"/>
                  </a:lnTo>
                  <a:lnTo>
                    <a:pt x="1074" y="356"/>
                  </a:lnTo>
                  <a:lnTo>
                    <a:pt x="5471" y="356"/>
                  </a:lnTo>
                  <a:lnTo>
                    <a:pt x="5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-2420" y="824"/>
              <a:ext cx="3051" cy="242"/>
            </a:xfrm>
            <a:custGeom>
              <a:avLst/>
              <a:gdLst>
                <a:gd name="T0" fmla="*/ 326 w 6102"/>
                <a:gd name="T1" fmla="*/ 0 h 485"/>
                <a:gd name="T2" fmla="*/ 6102 w 6102"/>
                <a:gd name="T3" fmla="*/ 6 h 485"/>
                <a:gd name="T4" fmla="*/ 5471 w 6102"/>
                <a:gd name="T5" fmla="*/ 485 h 485"/>
                <a:gd name="T6" fmla="*/ 5471 w 6102"/>
                <a:gd name="T7" fmla="*/ 131 h 485"/>
                <a:gd name="T8" fmla="*/ 1074 w 6102"/>
                <a:gd name="T9" fmla="*/ 131 h 485"/>
                <a:gd name="T10" fmla="*/ 953 w 6102"/>
                <a:gd name="T11" fmla="*/ 292 h 485"/>
                <a:gd name="T12" fmla="*/ 0 w 6102"/>
                <a:gd name="T13" fmla="*/ 292 h 485"/>
                <a:gd name="T14" fmla="*/ 0 w 6102"/>
                <a:gd name="T15" fmla="*/ 292 h 485"/>
                <a:gd name="T16" fmla="*/ 326 w 6102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02" h="485">
                  <a:moveTo>
                    <a:pt x="326" y="0"/>
                  </a:moveTo>
                  <a:lnTo>
                    <a:pt x="6102" y="6"/>
                  </a:lnTo>
                  <a:lnTo>
                    <a:pt x="5471" y="485"/>
                  </a:lnTo>
                  <a:lnTo>
                    <a:pt x="5471" y="131"/>
                  </a:lnTo>
                  <a:lnTo>
                    <a:pt x="1074" y="131"/>
                  </a:lnTo>
                  <a:lnTo>
                    <a:pt x="953" y="29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3406140" y="1548765"/>
            <a:ext cx="2331720" cy="2331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06140" y="1548765"/>
            <a:ext cx="2331720" cy="2331720"/>
            <a:chOff x="4541520" y="1874520"/>
            <a:chExt cx="3108960" cy="3108960"/>
          </a:xfrm>
        </p:grpSpPr>
        <p:sp>
          <p:nvSpPr>
            <p:cNvPr id="2" name="Donut 1"/>
            <p:cNvSpPr/>
            <p:nvPr/>
          </p:nvSpPr>
          <p:spPr>
            <a:xfrm>
              <a:off x="4541520" y="1874520"/>
              <a:ext cx="3108960" cy="3108960"/>
            </a:xfrm>
            <a:prstGeom prst="donut">
              <a:avLst>
                <a:gd name="adj" fmla="val 605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Donut 2"/>
            <p:cNvSpPr/>
            <p:nvPr/>
          </p:nvSpPr>
          <p:spPr>
            <a:xfrm>
              <a:off x="4861560" y="2194560"/>
              <a:ext cx="2468880" cy="2468880"/>
            </a:xfrm>
            <a:prstGeom prst="donut">
              <a:avLst>
                <a:gd name="adj" fmla="val 73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5181600" y="2514600"/>
              <a:ext cx="1828800" cy="1828800"/>
            </a:xfrm>
            <a:prstGeom prst="donut">
              <a:avLst>
                <a:gd name="adj" fmla="val 1049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593080" y="2933700"/>
              <a:ext cx="1005840" cy="10058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" y="1940242"/>
            <a:ext cx="3318986" cy="1548767"/>
            <a:chOff x="0" y="2194560"/>
            <a:chExt cx="4425315" cy="2065023"/>
          </a:xfrm>
        </p:grpSpPr>
        <p:sp>
          <p:nvSpPr>
            <p:cNvPr id="7" name="Rectangle 6"/>
            <p:cNvSpPr/>
            <p:nvPr/>
          </p:nvSpPr>
          <p:spPr>
            <a:xfrm>
              <a:off x="0" y="2194560"/>
              <a:ext cx="3853815" cy="20650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3101340" y="2935608"/>
              <a:ext cx="2065020" cy="58293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5825014" y="1940242"/>
            <a:ext cx="3318986" cy="1548767"/>
            <a:chOff x="0" y="2194560"/>
            <a:chExt cx="4425315" cy="2065023"/>
          </a:xfrm>
        </p:grpSpPr>
        <p:sp>
          <p:nvSpPr>
            <p:cNvPr id="12" name="Rectangle 11"/>
            <p:cNvSpPr/>
            <p:nvPr/>
          </p:nvSpPr>
          <p:spPr>
            <a:xfrm>
              <a:off x="0" y="2194560"/>
              <a:ext cx="3853815" cy="20650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3101340" y="2935608"/>
              <a:ext cx="2065020" cy="58293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6500" y="2343150"/>
            <a:ext cx="158799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29" name="Oval 28"/>
          <p:cNvSpPr/>
          <p:nvPr/>
        </p:nvSpPr>
        <p:spPr>
          <a:xfrm>
            <a:off x="1843088" y="2303144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66195" y="2303144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46435" y="2368375"/>
            <a:ext cx="158799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1763" y="4150361"/>
            <a:ext cx="380047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 Enter your text here</a:t>
            </a:r>
          </a:p>
        </p:txBody>
      </p:sp>
      <p:sp>
        <p:nvSpPr>
          <p:cNvPr id="37" name="Freeform 14"/>
          <p:cNvSpPr>
            <a:spLocks noEditPoints="1"/>
          </p:cNvSpPr>
          <p:nvPr/>
        </p:nvSpPr>
        <p:spPr bwMode="auto">
          <a:xfrm>
            <a:off x="2031921" y="2495228"/>
            <a:ext cx="445293" cy="438791"/>
          </a:xfrm>
          <a:custGeom>
            <a:avLst/>
            <a:gdLst>
              <a:gd name="T0" fmla="*/ 749 w 3566"/>
              <a:gd name="T1" fmla="*/ 3116 h 3758"/>
              <a:gd name="T2" fmla="*/ 912 w 3566"/>
              <a:gd name="T3" fmla="*/ 3247 h 3758"/>
              <a:gd name="T4" fmla="*/ 1186 w 3566"/>
              <a:gd name="T5" fmla="*/ 3269 h 3758"/>
              <a:gd name="T6" fmla="*/ 1115 w 3566"/>
              <a:gd name="T7" fmla="*/ 3008 h 3758"/>
              <a:gd name="T8" fmla="*/ 1590 w 3566"/>
              <a:gd name="T9" fmla="*/ 3383 h 3758"/>
              <a:gd name="T10" fmla="*/ 1119 w 3566"/>
              <a:gd name="T11" fmla="*/ 3757 h 3758"/>
              <a:gd name="T12" fmla="*/ 1094 w 3566"/>
              <a:gd name="T13" fmla="*/ 3749 h 3758"/>
              <a:gd name="T14" fmla="*/ 1054 w 3566"/>
              <a:gd name="T15" fmla="*/ 3495 h 3758"/>
              <a:gd name="T16" fmla="*/ 976 w 3566"/>
              <a:gd name="T17" fmla="*/ 3493 h 3758"/>
              <a:gd name="T18" fmla="*/ 758 w 3566"/>
              <a:gd name="T19" fmla="*/ 3426 h 3758"/>
              <a:gd name="T20" fmla="*/ 547 w 3566"/>
              <a:gd name="T21" fmla="*/ 3215 h 3758"/>
              <a:gd name="T22" fmla="*/ 311 w 3566"/>
              <a:gd name="T23" fmla="*/ 2196 h 3758"/>
              <a:gd name="T24" fmla="*/ 1404 w 3566"/>
              <a:gd name="T25" fmla="*/ 2838 h 3758"/>
              <a:gd name="T26" fmla="*/ 1109 w 3566"/>
              <a:gd name="T27" fmla="*/ 1805 h 3758"/>
              <a:gd name="T28" fmla="*/ 2688 w 3566"/>
              <a:gd name="T29" fmla="*/ 2966 h 3758"/>
              <a:gd name="T30" fmla="*/ 3003 w 3566"/>
              <a:gd name="T31" fmla="*/ 3094 h 3758"/>
              <a:gd name="T32" fmla="*/ 3189 w 3566"/>
              <a:gd name="T33" fmla="*/ 3135 h 3758"/>
              <a:gd name="T34" fmla="*/ 3093 w 3566"/>
              <a:gd name="T35" fmla="*/ 3180 h 3758"/>
              <a:gd name="T36" fmla="*/ 2759 w 3566"/>
              <a:gd name="T37" fmla="*/ 3210 h 3758"/>
              <a:gd name="T38" fmla="*/ 2294 w 3566"/>
              <a:gd name="T39" fmla="*/ 3215 h 3758"/>
              <a:gd name="T40" fmla="*/ 1903 w 3566"/>
              <a:gd name="T41" fmla="*/ 3193 h 3758"/>
              <a:gd name="T42" fmla="*/ 1716 w 3566"/>
              <a:gd name="T43" fmla="*/ 3151 h 3758"/>
              <a:gd name="T44" fmla="*/ 1808 w 3566"/>
              <a:gd name="T45" fmla="*/ 3107 h 3758"/>
              <a:gd name="T46" fmla="*/ 2130 w 3566"/>
              <a:gd name="T47" fmla="*/ 3077 h 3758"/>
              <a:gd name="T48" fmla="*/ 1616 w 3566"/>
              <a:gd name="T49" fmla="*/ 1071 h 3758"/>
              <a:gd name="T50" fmla="*/ 311 w 3566"/>
              <a:gd name="T51" fmla="*/ 1166 h 3758"/>
              <a:gd name="T52" fmla="*/ 185 w 3566"/>
              <a:gd name="T53" fmla="*/ 799 h 3758"/>
              <a:gd name="T54" fmla="*/ 2544 w 3566"/>
              <a:gd name="T55" fmla="*/ 544 h 3758"/>
              <a:gd name="T56" fmla="*/ 2597 w 3566"/>
              <a:gd name="T57" fmla="*/ 780 h 3758"/>
              <a:gd name="T58" fmla="*/ 2724 w 3566"/>
              <a:gd name="T59" fmla="*/ 795 h 3758"/>
              <a:gd name="T60" fmla="*/ 2960 w 3566"/>
              <a:gd name="T61" fmla="*/ 903 h 3758"/>
              <a:gd name="T62" fmla="*/ 3127 w 3566"/>
              <a:gd name="T63" fmla="*/ 1161 h 3758"/>
              <a:gd name="T64" fmla="*/ 2914 w 3566"/>
              <a:gd name="T65" fmla="*/ 1239 h 3758"/>
              <a:gd name="T66" fmla="*/ 2786 w 3566"/>
              <a:gd name="T67" fmla="*/ 1056 h 3758"/>
              <a:gd name="T68" fmla="*/ 2627 w 3566"/>
              <a:gd name="T69" fmla="*/ 1009 h 3758"/>
              <a:gd name="T70" fmla="*/ 2537 w 3566"/>
              <a:gd name="T71" fmla="*/ 1266 h 3758"/>
              <a:gd name="T72" fmla="*/ 2049 w 3566"/>
              <a:gd name="T73" fmla="*/ 902 h 3758"/>
              <a:gd name="T74" fmla="*/ 2054 w 3566"/>
              <a:gd name="T75" fmla="*/ 879 h 3758"/>
              <a:gd name="T76" fmla="*/ 1560 w 3566"/>
              <a:gd name="T77" fmla="*/ 337 h 3758"/>
              <a:gd name="T78" fmla="*/ 1614 w 3566"/>
              <a:gd name="T79" fmla="*/ 432 h 3758"/>
              <a:gd name="T80" fmla="*/ 1519 w 3566"/>
              <a:gd name="T81" fmla="*/ 486 h 3758"/>
              <a:gd name="T82" fmla="*/ 1465 w 3566"/>
              <a:gd name="T83" fmla="*/ 390 h 3758"/>
              <a:gd name="T84" fmla="*/ 1039 w 3566"/>
              <a:gd name="T85" fmla="*/ 333 h 3758"/>
              <a:gd name="T86" fmla="*/ 1116 w 3566"/>
              <a:gd name="T87" fmla="*/ 411 h 3758"/>
              <a:gd name="T88" fmla="*/ 1039 w 3566"/>
              <a:gd name="T89" fmla="*/ 489 h 3758"/>
              <a:gd name="T90" fmla="*/ 962 w 3566"/>
              <a:gd name="T91" fmla="*/ 411 h 3758"/>
              <a:gd name="T92" fmla="*/ 1039 w 3566"/>
              <a:gd name="T93" fmla="*/ 333 h 3758"/>
              <a:gd name="T94" fmla="*/ 1384 w 3566"/>
              <a:gd name="T95" fmla="*/ 279 h 3758"/>
              <a:gd name="T96" fmla="*/ 1349 w 3566"/>
              <a:gd name="T97" fmla="*/ 483 h 3758"/>
              <a:gd name="T98" fmla="*/ 1503 w 3566"/>
              <a:gd name="T99" fmla="*/ 612 h 3758"/>
              <a:gd name="T100" fmla="*/ 1695 w 3566"/>
              <a:gd name="T101" fmla="*/ 543 h 3758"/>
              <a:gd name="T102" fmla="*/ 1729 w 3566"/>
              <a:gd name="T103" fmla="*/ 340 h 3758"/>
              <a:gd name="T104" fmla="*/ 1576 w 3566"/>
              <a:gd name="T105" fmla="*/ 209 h 3758"/>
              <a:gd name="T106" fmla="*/ 909 w 3566"/>
              <a:gd name="T107" fmla="*/ 255 h 3758"/>
              <a:gd name="T108" fmla="*/ 840 w 3566"/>
              <a:gd name="T109" fmla="*/ 448 h 3758"/>
              <a:gd name="T110" fmla="*/ 969 w 3566"/>
              <a:gd name="T111" fmla="*/ 603 h 3758"/>
              <a:gd name="T112" fmla="*/ 1170 w 3566"/>
              <a:gd name="T113" fmla="*/ 567 h 3758"/>
              <a:gd name="T114" fmla="*/ 1239 w 3566"/>
              <a:gd name="T115" fmla="*/ 374 h 3758"/>
              <a:gd name="T116" fmla="*/ 1111 w 3566"/>
              <a:gd name="T117" fmla="*/ 220 h 3758"/>
              <a:gd name="T118" fmla="*/ 1109 w 3566"/>
              <a:gd name="T119" fmla="*/ 1361 h 3758"/>
              <a:gd name="T120" fmla="*/ 185 w 3566"/>
              <a:gd name="T121" fmla="*/ 2068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66" h="3758">
                <a:moveTo>
                  <a:pt x="488" y="2944"/>
                </a:moveTo>
                <a:lnTo>
                  <a:pt x="714" y="2944"/>
                </a:lnTo>
                <a:lnTo>
                  <a:pt x="716" y="2993"/>
                </a:lnTo>
                <a:lnTo>
                  <a:pt x="723" y="3039"/>
                </a:lnTo>
                <a:lnTo>
                  <a:pt x="735" y="3079"/>
                </a:lnTo>
                <a:lnTo>
                  <a:pt x="749" y="3116"/>
                </a:lnTo>
                <a:lnTo>
                  <a:pt x="770" y="3149"/>
                </a:lnTo>
                <a:lnTo>
                  <a:pt x="795" y="3178"/>
                </a:lnTo>
                <a:lnTo>
                  <a:pt x="823" y="3202"/>
                </a:lnTo>
                <a:lnTo>
                  <a:pt x="852" y="3221"/>
                </a:lnTo>
                <a:lnTo>
                  <a:pt x="882" y="3236"/>
                </a:lnTo>
                <a:lnTo>
                  <a:pt x="912" y="3247"/>
                </a:lnTo>
                <a:lnTo>
                  <a:pt x="940" y="3257"/>
                </a:lnTo>
                <a:lnTo>
                  <a:pt x="967" y="3262"/>
                </a:lnTo>
                <a:lnTo>
                  <a:pt x="991" y="3266"/>
                </a:lnTo>
                <a:lnTo>
                  <a:pt x="1010" y="3268"/>
                </a:lnTo>
                <a:lnTo>
                  <a:pt x="1024" y="3269"/>
                </a:lnTo>
                <a:lnTo>
                  <a:pt x="1186" y="3269"/>
                </a:lnTo>
                <a:lnTo>
                  <a:pt x="1093" y="3033"/>
                </a:lnTo>
                <a:lnTo>
                  <a:pt x="1092" y="3025"/>
                </a:lnTo>
                <a:lnTo>
                  <a:pt x="1094" y="3018"/>
                </a:lnTo>
                <a:lnTo>
                  <a:pt x="1100" y="3011"/>
                </a:lnTo>
                <a:lnTo>
                  <a:pt x="1107" y="3008"/>
                </a:lnTo>
                <a:lnTo>
                  <a:pt x="1115" y="3008"/>
                </a:lnTo>
                <a:lnTo>
                  <a:pt x="1122" y="3011"/>
                </a:lnTo>
                <a:lnTo>
                  <a:pt x="1583" y="3368"/>
                </a:lnTo>
                <a:lnTo>
                  <a:pt x="1587" y="3371"/>
                </a:lnTo>
                <a:lnTo>
                  <a:pt x="1589" y="3375"/>
                </a:lnTo>
                <a:lnTo>
                  <a:pt x="1590" y="3378"/>
                </a:lnTo>
                <a:lnTo>
                  <a:pt x="1590" y="3383"/>
                </a:lnTo>
                <a:lnTo>
                  <a:pt x="1590" y="3387"/>
                </a:lnTo>
                <a:lnTo>
                  <a:pt x="1589" y="3391"/>
                </a:lnTo>
                <a:lnTo>
                  <a:pt x="1587" y="3396"/>
                </a:lnTo>
                <a:lnTo>
                  <a:pt x="1583" y="3398"/>
                </a:lnTo>
                <a:lnTo>
                  <a:pt x="1123" y="3755"/>
                </a:lnTo>
                <a:lnTo>
                  <a:pt x="1119" y="3757"/>
                </a:lnTo>
                <a:lnTo>
                  <a:pt x="1115" y="3758"/>
                </a:lnTo>
                <a:lnTo>
                  <a:pt x="1111" y="3758"/>
                </a:lnTo>
                <a:lnTo>
                  <a:pt x="1107" y="3758"/>
                </a:lnTo>
                <a:lnTo>
                  <a:pt x="1104" y="3757"/>
                </a:lnTo>
                <a:lnTo>
                  <a:pt x="1100" y="3755"/>
                </a:lnTo>
                <a:lnTo>
                  <a:pt x="1094" y="3749"/>
                </a:lnTo>
                <a:lnTo>
                  <a:pt x="1092" y="3741"/>
                </a:lnTo>
                <a:lnTo>
                  <a:pt x="1093" y="3733"/>
                </a:lnTo>
                <a:lnTo>
                  <a:pt x="1186" y="3496"/>
                </a:lnTo>
                <a:lnTo>
                  <a:pt x="1067" y="3496"/>
                </a:lnTo>
                <a:lnTo>
                  <a:pt x="1063" y="3496"/>
                </a:lnTo>
                <a:lnTo>
                  <a:pt x="1054" y="3495"/>
                </a:lnTo>
                <a:lnTo>
                  <a:pt x="1040" y="3494"/>
                </a:lnTo>
                <a:lnTo>
                  <a:pt x="1040" y="3496"/>
                </a:lnTo>
                <a:lnTo>
                  <a:pt x="1033" y="3496"/>
                </a:lnTo>
                <a:lnTo>
                  <a:pt x="1021" y="3496"/>
                </a:lnTo>
                <a:lnTo>
                  <a:pt x="1001" y="3495"/>
                </a:lnTo>
                <a:lnTo>
                  <a:pt x="976" y="3493"/>
                </a:lnTo>
                <a:lnTo>
                  <a:pt x="947" y="3488"/>
                </a:lnTo>
                <a:lnTo>
                  <a:pt x="914" y="3482"/>
                </a:lnTo>
                <a:lnTo>
                  <a:pt x="877" y="3473"/>
                </a:lnTo>
                <a:lnTo>
                  <a:pt x="838" y="3462"/>
                </a:lnTo>
                <a:lnTo>
                  <a:pt x="798" y="3445"/>
                </a:lnTo>
                <a:lnTo>
                  <a:pt x="758" y="3426"/>
                </a:lnTo>
                <a:lnTo>
                  <a:pt x="716" y="3403"/>
                </a:lnTo>
                <a:lnTo>
                  <a:pt x="676" y="3374"/>
                </a:lnTo>
                <a:lnTo>
                  <a:pt x="638" y="3340"/>
                </a:lnTo>
                <a:lnTo>
                  <a:pt x="603" y="3302"/>
                </a:lnTo>
                <a:lnTo>
                  <a:pt x="574" y="3260"/>
                </a:lnTo>
                <a:lnTo>
                  <a:pt x="547" y="3215"/>
                </a:lnTo>
                <a:lnTo>
                  <a:pt x="526" y="3167"/>
                </a:lnTo>
                <a:lnTo>
                  <a:pt x="510" y="3115"/>
                </a:lnTo>
                <a:lnTo>
                  <a:pt x="499" y="3061"/>
                </a:lnTo>
                <a:lnTo>
                  <a:pt x="492" y="3004"/>
                </a:lnTo>
                <a:lnTo>
                  <a:pt x="488" y="2944"/>
                </a:lnTo>
                <a:close/>
                <a:moveTo>
                  <a:pt x="311" y="2196"/>
                </a:moveTo>
                <a:lnTo>
                  <a:pt x="1109" y="2196"/>
                </a:lnTo>
                <a:lnTo>
                  <a:pt x="1109" y="2435"/>
                </a:lnTo>
                <a:lnTo>
                  <a:pt x="311" y="2435"/>
                </a:lnTo>
                <a:lnTo>
                  <a:pt x="311" y="2196"/>
                </a:lnTo>
                <a:close/>
                <a:moveTo>
                  <a:pt x="1404" y="1592"/>
                </a:moveTo>
                <a:lnTo>
                  <a:pt x="1404" y="2838"/>
                </a:lnTo>
                <a:lnTo>
                  <a:pt x="3415" y="2838"/>
                </a:lnTo>
                <a:lnTo>
                  <a:pt x="3415" y="1592"/>
                </a:lnTo>
                <a:lnTo>
                  <a:pt x="1404" y="1592"/>
                </a:lnTo>
                <a:close/>
                <a:moveTo>
                  <a:pt x="311" y="1564"/>
                </a:moveTo>
                <a:lnTo>
                  <a:pt x="1109" y="1564"/>
                </a:lnTo>
                <a:lnTo>
                  <a:pt x="1109" y="1805"/>
                </a:lnTo>
                <a:lnTo>
                  <a:pt x="311" y="1805"/>
                </a:lnTo>
                <a:lnTo>
                  <a:pt x="311" y="1564"/>
                </a:lnTo>
                <a:close/>
                <a:moveTo>
                  <a:pt x="1252" y="1478"/>
                </a:moveTo>
                <a:lnTo>
                  <a:pt x="3566" y="1478"/>
                </a:lnTo>
                <a:lnTo>
                  <a:pt x="3566" y="2966"/>
                </a:lnTo>
                <a:lnTo>
                  <a:pt x="2688" y="2966"/>
                </a:lnTo>
                <a:lnTo>
                  <a:pt x="2688" y="3074"/>
                </a:lnTo>
                <a:lnTo>
                  <a:pt x="2759" y="3077"/>
                </a:lnTo>
                <a:lnTo>
                  <a:pt x="2827" y="3081"/>
                </a:lnTo>
                <a:lnTo>
                  <a:pt x="2890" y="3084"/>
                </a:lnTo>
                <a:lnTo>
                  <a:pt x="2950" y="3089"/>
                </a:lnTo>
                <a:lnTo>
                  <a:pt x="3003" y="3094"/>
                </a:lnTo>
                <a:lnTo>
                  <a:pt x="3051" y="3100"/>
                </a:lnTo>
                <a:lnTo>
                  <a:pt x="3093" y="3106"/>
                </a:lnTo>
                <a:lnTo>
                  <a:pt x="3128" y="3113"/>
                </a:lnTo>
                <a:lnTo>
                  <a:pt x="3156" y="3120"/>
                </a:lnTo>
                <a:lnTo>
                  <a:pt x="3177" y="3128"/>
                </a:lnTo>
                <a:lnTo>
                  <a:pt x="3189" y="3135"/>
                </a:lnTo>
                <a:lnTo>
                  <a:pt x="3194" y="3143"/>
                </a:lnTo>
                <a:lnTo>
                  <a:pt x="3189" y="3151"/>
                </a:lnTo>
                <a:lnTo>
                  <a:pt x="3177" y="3159"/>
                </a:lnTo>
                <a:lnTo>
                  <a:pt x="3156" y="3166"/>
                </a:lnTo>
                <a:lnTo>
                  <a:pt x="3128" y="3173"/>
                </a:lnTo>
                <a:lnTo>
                  <a:pt x="3093" y="3180"/>
                </a:lnTo>
                <a:lnTo>
                  <a:pt x="3051" y="3187"/>
                </a:lnTo>
                <a:lnTo>
                  <a:pt x="3003" y="3193"/>
                </a:lnTo>
                <a:lnTo>
                  <a:pt x="2949" y="3198"/>
                </a:lnTo>
                <a:lnTo>
                  <a:pt x="2890" y="3202"/>
                </a:lnTo>
                <a:lnTo>
                  <a:pt x="2827" y="3207"/>
                </a:lnTo>
                <a:lnTo>
                  <a:pt x="2759" y="3210"/>
                </a:lnTo>
                <a:lnTo>
                  <a:pt x="2687" y="3213"/>
                </a:lnTo>
                <a:lnTo>
                  <a:pt x="2612" y="3215"/>
                </a:lnTo>
                <a:lnTo>
                  <a:pt x="2534" y="3216"/>
                </a:lnTo>
                <a:lnTo>
                  <a:pt x="2452" y="3217"/>
                </a:lnTo>
                <a:lnTo>
                  <a:pt x="2372" y="3216"/>
                </a:lnTo>
                <a:lnTo>
                  <a:pt x="2294" y="3215"/>
                </a:lnTo>
                <a:lnTo>
                  <a:pt x="2219" y="3213"/>
                </a:lnTo>
                <a:lnTo>
                  <a:pt x="2146" y="3210"/>
                </a:lnTo>
                <a:lnTo>
                  <a:pt x="2079" y="3207"/>
                </a:lnTo>
                <a:lnTo>
                  <a:pt x="2015" y="3202"/>
                </a:lnTo>
                <a:lnTo>
                  <a:pt x="1956" y="3198"/>
                </a:lnTo>
                <a:lnTo>
                  <a:pt x="1903" y="3193"/>
                </a:lnTo>
                <a:lnTo>
                  <a:pt x="1854" y="3187"/>
                </a:lnTo>
                <a:lnTo>
                  <a:pt x="1813" y="3180"/>
                </a:lnTo>
                <a:lnTo>
                  <a:pt x="1777" y="3173"/>
                </a:lnTo>
                <a:lnTo>
                  <a:pt x="1750" y="3166"/>
                </a:lnTo>
                <a:lnTo>
                  <a:pt x="1729" y="3159"/>
                </a:lnTo>
                <a:lnTo>
                  <a:pt x="1716" y="3151"/>
                </a:lnTo>
                <a:lnTo>
                  <a:pt x="1712" y="3143"/>
                </a:lnTo>
                <a:lnTo>
                  <a:pt x="1715" y="3135"/>
                </a:lnTo>
                <a:lnTo>
                  <a:pt x="1728" y="3128"/>
                </a:lnTo>
                <a:lnTo>
                  <a:pt x="1747" y="3121"/>
                </a:lnTo>
                <a:lnTo>
                  <a:pt x="1775" y="3114"/>
                </a:lnTo>
                <a:lnTo>
                  <a:pt x="1808" y="3107"/>
                </a:lnTo>
                <a:lnTo>
                  <a:pt x="1849" y="3100"/>
                </a:lnTo>
                <a:lnTo>
                  <a:pt x="1895" y="3096"/>
                </a:lnTo>
                <a:lnTo>
                  <a:pt x="1946" y="3090"/>
                </a:lnTo>
                <a:lnTo>
                  <a:pt x="2004" y="3085"/>
                </a:lnTo>
                <a:lnTo>
                  <a:pt x="2065" y="3081"/>
                </a:lnTo>
                <a:lnTo>
                  <a:pt x="2130" y="3077"/>
                </a:lnTo>
                <a:lnTo>
                  <a:pt x="2130" y="2967"/>
                </a:lnTo>
                <a:lnTo>
                  <a:pt x="1252" y="2967"/>
                </a:lnTo>
                <a:lnTo>
                  <a:pt x="1252" y="1478"/>
                </a:lnTo>
                <a:close/>
                <a:moveTo>
                  <a:pt x="1424" y="1004"/>
                </a:moveTo>
                <a:lnTo>
                  <a:pt x="1424" y="1071"/>
                </a:lnTo>
                <a:lnTo>
                  <a:pt x="1616" y="1071"/>
                </a:lnTo>
                <a:lnTo>
                  <a:pt x="1616" y="1004"/>
                </a:lnTo>
                <a:lnTo>
                  <a:pt x="1424" y="1004"/>
                </a:lnTo>
                <a:close/>
                <a:moveTo>
                  <a:pt x="311" y="926"/>
                </a:moveTo>
                <a:lnTo>
                  <a:pt x="1712" y="926"/>
                </a:lnTo>
                <a:lnTo>
                  <a:pt x="1712" y="1166"/>
                </a:lnTo>
                <a:lnTo>
                  <a:pt x="311" y="1166"/>
                </a:lnTo>
                <a:lnTo>
                  <a:pt x="311" y="926"/>
                </a:lnTo>
                <a:close/>
                <a:moveTo>
                  <a:pt x="185" y="799"/>
                </a:moveTo>
                <a:lnTo>
                  <a:pt x="185" y="1292"/>
                </a:lnTo>
                <a:lnTo>
                  <a:pt x="1838" y="1292"/>
                </a:lnTo>
                <a:lnTo>
                  <a:pt x="1838" y="799"/>
                </a:lnTo>
                <a:lnTo>
                  <a:pt x="185" y="799"/>
                </a:lnTo>
                <a:close/>
                <a:moveTo>
                  <a:pt x="2526" y="519"/>
                </a:moveTo>
                <a:lnTo>
                  <a:pt x="2532" y="520"/>
                </a:lnTo>
                <a:lnTo>
                  <a:pt x="2537" y="522"/>
                </a:lnTo>
                <a:lnTo>
                  <a:pt x="2543" y="528"/>
                </a:lnTo>
                <a:lnTo>
                  <a:pt x="2545" y="536"/>
                </a:lnTo>
                <a:lnTo>
                  <a:pt x="2544" y="544"/>
                </a:lnTo>
                <a:lnTo>
                  <a:pt x="2451" y="780"/>
                </a:lnTo>
                <a:lnTo>
                  <a:pt x="2571" y="780"/>
                </a:lnTo>
                <a:lnTo>
                  <a:pt x="2574" y="780"/>
                </a:lnTo>
                <a:lnTo>
                  <a:pt x="2583" y="782"/>
                </a:lnTo>
                <a:lnTo>
                  <a:pt x="2597" y="783"/>
                </a:lnTo>
                <a:lnTo>
                  <a:pt x="2597" y="780"/>
                </a:lnTo>
                <a:lnTo>
                  <a:pt x="2604" y="780"/>
                </a:lnTo>
                <a:lnTo>
                  <a:pt x="2617" y="782"/>
                </a:lnTo>
                <a:lnTo>
                  <a:pt x="2636" y="783"/>
                </a:lnTo>
                <a:lnTo>
                  <a:pt x="2662" y="785"/>
                </a:lnTo>
                <a:lnTo>
                  <a:pt x="2690" y="789"/>
                </a:lnTo>
                <a:lnTo>
                  <a:pt x="2724" y="795"/>
                </a:lnTo>
                <a:lnTo>
                  <a:pt x="2760" y="804"/>
                </a:lnTo>
                <a:lnTo>
                  <a:pt x="2800" y="816"/>
                </a:lnTo>
                <a:lnTo>
                  <a:pt x="2839" y="831"/>
                </a:lnTo>
                <a:lnTo>
                  <a:pt x="2880" y="851"/>
                </a:lnTo>
                <a:lnTo>
                  <a:pt x="2921" y="874"/>
                </a:lnTo>
                <a:lnTo>
                  <a:pt x="2960" y="903"/>
                </a:lnTo>
                <a:lnTo>
                  <a:pt x="3000" y="937"/>
                </a:lnTo>
                <a:lnTo>
                  <a:pt x="3034" y="975"/>
                </a:lnTo>
                <a:lnTo>
                  <a:pt x="3064" y="1017"/>
                </a:lnTo>
                <a:lnTo>
                  <a:pt x="3090" y="1062"/>
                </a:lnTo>
                <a:lnTo>
                  <a:pt x="3111" y="1110"/>
                </a:lnTo>
                <a:lnTo>
                  <a:pt x="3127" y="1161"/>
                </a:lnTo>
                <a:lnTo>
                  <a:pt x="3139" y="1216"/>
                </a:lnTo>
                <a:lnTo>
                  <a:pt x="3146" y="1273"/>
                </a:lnTo>
                <a:lnTo>
                  <a:pt x="3148" y="1333"/>
                </a:lnTo>
                <a:lnTo>
                  <a:pt x="2924" y="1333"/>
                </a:lnTo>
                <a:lnTo>
                  <a:pt x="2921" y="1284"/>
                </a:lnTo>
                <a:lnTo>
                  <a:pt x="2914" y="1239"/>
                </a:lnTo>
                <a:lnTo>
                  <a:pt x="2903" y="1197"/>
                </a:lnTo>
                <a:lnTo>
                  <a:pt x="2887" y="1161"/>
                </a:lnTo>
                <a:lnTo>
                  <a:pt x="2867" y="1128"/>
                </a:lnTo>
                <a:lnTo>
                  <a:pt x="2842" y="1099"/>
                </a:lnTo>
                <a:lnTo>
                  <a:pt x="2814" y="1076"/>
                </a:lnTo>
                <a:lnTo>
                  <a:pt x="2786" y="1056"/>
                </a:lnTo>
                <a:lnTo>
                  <a:pt x="2755" y="1041"/>
                </a:lnTo>
                <a:lnTo>
                  <a:pt x="2726" y="1029"/>
                </a:lnTo>
                <a:lnTo>
                  <a:pt x="2697" y="1021"/>
                </a:lnTo>
                <a:lnTo>
                  <a:pt x="2671" y="1014"/>
                </a:lnTo>
                <a:lnTo>
                  <a:pt x="2647" y="1011"/>
                </a:lnTo>
                <a:lnTo>
                  <a:pt x="2627" y="1009"/>
                </a:lnTo>
                <a:lnTo>
                  <a:pt x="2612" y="1007"/>
                </a:lnTo>
                <a:lnTo>
                  <a:pt x="2451" y="1007"/>
                </a:lnTo>
                <a:lnTo>
                  <a:pt x="2544" y="1244"/>
                </a:lnTo>
                <a:lnTo>
                  <a:pt x="2545" y="1252"/>
                </a:lnTo>
                <a:lnTo>
                  <a:pt x="2543" y="1260"/>
                </a:lnTo>
                <a:lnTo>
                  <a:pt x="2537" y="1266"/>
                </a:lnTo>
                <a:lnTo>
                  <a:pt x="2530" y="1269"/>
                </a:lnTo>
                <a:lnTo>
                  <a:pt x="2522" y="1269"/>
                </a:lnTo>
                <a:lnTo>
                  <a:pt x="2514" y="1266"/>
                </a:lnTo>
                <a:lnTo>
                  <a:pt x="2054" y="909"/>
                </a:lnTo>
                <a:lnTo>
                  <a:pt x="2051" y="905"/>
                </a:lnTo>
                <a:lnTo>
                  <a:pt x="2049" y="902"/>
                </a:lnTo>
                <a:lnTo>
                  <a:pt x="2048" y="899"/>
                </a:lnTo>
                <a:lnTo>
                  <a:pt x="2048" y="894"/>
                </a:lnTo>
                <a:lnTo>
                  <a:pt x="2048" y="889"/>
                </a:lnTo>
                <a:lnTo>
                  <a:pt x="2049" y="886"/>
                </a:lnTo>
                <a:lnTo>
                  <a:pt x="2051" y="882"/>
                </a:lnTo>
                <a:lnTo>
                  <a:pt x="2054" y="879"/>
                </a:lnTo>
                <a:lnTo>
                  <a:pt x="2514" y="522"/>
                </a:lnTo>
                <a:lnTo>
                  <a:pt x="2518" y="520"/>
                </a:lnTo>
                <a:lnTo>
                  <a:pt x="2522" y="519"/>
                </a:lnTo>
                <a:lnTo>
                  <a:pt x="2526" y="519"/>
                </a:lnTo>
                <a:close/>
                <a:moveTo>
                  <a:pt x="1539" y="333"/>
                </a:moveTo>
                <a:lnTo>
                  <a:pt x="1560" y="337"/>
                </a:lnTo>
                <a:lnTo>
                  <a:pt x="1578" y="344"/>
                </a:lnTo>
                <a:lnTo>
                  <a:pt x="1593" y="357"/>
                </a:lnTo>
                <a:lnTo>
                  <a:pt x="1606" y="372"/>
                </a:lnTo>
                <a:lnTo>
                  <a:pt x="1614" y="390"/>
                </a:lnTo>
                <a:lnTo>
                  <a:pt x="1616" y="411"/>
                </a:lnTo>
                <a:lnTo>
                  <a:pt x="1614" y="432"/>
                </a:lnTo>
                <a:lnTo>
                  <a:pt x="1606" y="450"/>
                </a:lnTo>
                <a:lnTo>
                  <a:pt x="1593" y="465"/>
                </a:lnTo>
                <a:lnTo>
                  <a:pt x="1578" y="478"/>
                </a:lnTo>
                <a:lnTo>
                  <a:pt x="1560" y="486"/>
                </a:lnTo>
                <a:lnTo>
                  <a:pt x="1539" y="489"/>
                </a:lnTo>
                <a:lnTo>
                  <a:pt x="1519" y="486"/>
                </a:lnTo>
                <a:lnTo>
                  <a:pt x="1500" y="478"/>
                </a:lnTo>
                <a:lnTo>
                  <a:pt x="1485" y="465"/>
                </a:lnTo>
                <a:lnTo>
                  <a:pt x="1473" y="450"/>
                </a:lnTo>
                <a:lnTo>
                  <a:pt x="1465" y="432"/>
                </a:lnTo>
                <a:lnTo>
                  <a:pt x="1462" y="411"/>
                </a:lnTo>
                <a:lnTo>
                  <a:pt x="1465" y="390"/>
                </a:lnTo>
                <a:lnTo>
                  <a:pt x="1473" y="372"/>
                </a:lnTo>
                <a:lnTo>
                  <a:pt x="1485" y="357"/>
                </a:lnTo>
                <a:lnTo>
                  <a:pt x="1500" y="344"/>
                </a:lnTo>
                <a:lnTo>
                  <a:pt x="1519" y="337"/>
                </a:lnTo>
                <a:lnTo>
                  <a:pt x="1539" y="333"/>
                </a:lnTo>
                <a:close/>
                <a:moveTo>
                  <a:pt x="1039" y="333"/>
                </a:moveTo>
                <a:lnTo>
                  <a:pt x="1060" y="337"/>
                </a:lnTo>
                <a:lnTo>
                  <a:pt x="1078" y="344"/>
                </a:lnTo>
                <a:lnTo>
                  <a:pt x="1094" y="357"/>
                </a:lnTo>
                <a:lnTo>
                  <a:pt x="1106" y="372"/>
                </a:lnTo>
                <a:lnTo>
                  <a:pt x="1114" y="390"/>
                </a:lnTo>
                <a:lnTo>
                  <a:pt x="1116" y="411"/>
                </a:lnTo>
                <a:lnTo>
                  <a:pt x="1114" y="432"/>
                </a:lnTo>
                <a:lnTo>
                  <a:pt x="1106" y="450"/>
                </a:lnTo>
                <a:lnTo>
                  <a:pt x="1094" y="465"/>
                </a:lnTo>
                <a:lnTo>
                  <a:pt x="1078" y="478"/>
                </a:lnTo>
                <a:lnTo>
                  <a:pt x="1060" y="486"/>
                </a:lnTo>
                <a:lnTo>
                  <a:pt x="1039" y="489"/>
                </a:lnTo>
                <a:lnTo>
                  <a:pt x="1020" y="486"/>
                </a:lnTo>
                <a:lnTo>
                  <a:pt x="1001" y="478"/>
                </a:lnTo>
                <a:lnTo>
                  <a:pt x="985" y="465"/>
                </a:lnTo>
                <a:lnTo>
                  <a:pt x="974" y="450"/>
                </a:lnTo>
                <a:lnTo>
                  <a:pt x="966" y="432"/>
                </a:lnTo>
                <a:lnTo>
                  <a:pt x="962" y="411"/>
                </a:lnTo>
                <a:lnTo>
                  <a:pt x="966" y="390"/>
                </a:lnTo>
                <a:lnTo>
                  <a:pt x="974" y="372"/>
                </a:lnTo>
                <a:lnTo>
                  <a:pt x="985" y="357"/>
                </a:lnTo>
                <a:lnTo>
                  <a:pt x="1001" y="344"/>
                </a:lnTo>
                <a:lnTo>
                  <a:pt x="1020" y="337"/>
                </a:lnTo>
                <a:lnTo>
                  <a:pt x="1039" y="333"/>
                </a:lnTo>
                <a:close/>
                <a:moveTo>
                  <a:pt x="1539" y="207"/>
                </a:moveTo>
                <a:lnTo>
                  <a:pt x="1503" y="209"/>
                </a:lnTo>
                <a:lnTo>
                  <a:pt x="1468" y="220"/>
                </a:lnTo>
                <a:lnTo>
                  <a:pt x="1437" y="235"/>
                </a:lnTo>
                <a:lnTo>
                  <a:pt x="1408" y="255"/>
                </a:lnTo>
                <a:lnTo>
                  <a:pt x="1384" y="279"/>
                </a:lnTo>
                <a:lnTo>
                  <a:pt x="1363" y="308"/>
                </a:lnTo>
                <a:lnTo>
                  <a:pt x="1349" y="340"/>
                </a:lnTo>
                <a:lnTo>
                  <a:pt x="1339" y="374"/>
                </a:lnTo>
                <a:lnTo>
                  <a:pt x="1336" y="411"/>
                </a:lnTo>
                <a:lnTo>
                  <a:pt x="1339" y="448"/>
                </a:lnTo>
                <a:lnTo>
                  <a:pt x="1349" y="483"/>
                </a:lnTo>
                <a:lnTo>
                  <a:pt x="1363" y="514"/>
                </a:lnTo>
                <a:lnTo>
                  <a:pt x="1384" y="543"/>
                </a:lnTo>
                <a:lnTo>
                  <a:pt x="1408" y="567"/>
                </a:lnTo>
                <a:lnTo>
                  <a:pt x="1437" y="588"/>
                </a:lnTo>
                <a:lnTo>
                  <a:pt x="1468" y="603"/>
                </a:lnTo>
                <a:lnTo>
                  <a:pt x="1503" y="612"/>
                </a:lnTo>
                <a:lnTo>
                  <a:pt x="1539" y="616"/>
                </a:lnTo>
                <a:lnTo>
                  <a:pt x="1576" y="612"/>
                </a:lnTo>
                <a:lnTo>
                  <a:pt x="1610" y="603"/>
                </a:lnTo>
                <a:lnTo>
                  <a:pt x="1642" y="588"/>
                </a:lnTo>
                <a:lnTo>
                  <a:pt x="1670" y="567"/>
                </a:lnTo>
                <a:lnTo>
                  <a:pt x="1695" y="543"/>
                </a:lnTo>
                <a:lnTo>
                  <a:pt x="1714" y="514"/>
                </a:lnTo>
                <a:lnTo>
                  <a:pt x="1729" y="483"/>
                </a:lnTo>
                <a:lnTo>
                  <a:pt x="1739" y="448"/>
                </a:lnTo>
                <a:lnTo>
                  <a:pt x="1742" y="411"/>
                </a:lnTo>
                <a:lnTo>
                  <a:pt x="1739" y="374"/>
                </a:lnTo>
                <a:lnTo>
                  <a:pt x="1729" y="340"/>
                </a:lnTo>
                <a:lnTo>
                  <a:pt x="1714" y="308"/>
                </a:lnTo>
                <a:lnTo>
                  <a:pt x="1695" y="279"/>
                </a:lnTo>
                <a:lnTo>
                  <a:pt x="1670" y="255"/>
                </a:lnTo>
                <a:lnTo>
                  <a:pt x="1642" y="235"/>
                </a:lnTo>
                <a:lnTo>
                  <a:pt x="1610" y="220"/>
                </a:lnTo>
                <a:lnTo>
                  <a:pt x="1576" y="209"/>
                </a:lnTo>
                <a:lnTo>
                  <a:pt x="1539" y="207"/>
                </a:lnTo>
                <a:close/>
                <a:moveTo>
                  <a:pt x="1039" y="207"/>
                </a:moveTo>
                <a:lnTo>
                  <a:pt x="1004" y="209"/>
                </a:lnTo>
                <a:lnTo>
                  <a:pt x="969" y="220"/>
                </a:lnTo>
                <a:lnTo>
                  <a:pt x="937" y="235"/>
                </a:lnTo>
                <a:lnTo>
                  <a:pt x="909" y="255"/>
                </a:lnTo>
                <a:lnTo>
                  <a:pt x="884" y="279"/>
                </a:lnTo>
                <a:lnTo>
                  <a:pt x="864" y="308"/>
                </a:lnTo>
                <a:lnTo>
                  <a:pt x="850" y="340"/>
                </a:lnTo>
                <a:lnTo>
                  <a:pt x="840" y="374"/>
                </a:lnTo>
                <a:lnTo>
                  <a:pt x="837" y="411"/>
                </a:lnTo>
                <a:lnTo>
                  <a:pt x="840" y="448"/>
                </a:lnTo>
                <a:lnTo>
                  <a:pt x="850" y="483"/>
                </a:lnTo>
                <a:lnTo>
                  <a:pt x="864" y="514"/>
                </a:lnTo>
                <a:lnTo>
                  <a:pt x="884" y="543"/>
                </a:lnTo>
                <a:lnTo>
                  <a:pt x="909" y="567"/>
                </a:lnTo>
                <a:lnTo>
                  <a:pt x="937" y="588"/>
                </a:lnTo>
                <a:lnTo>
                  <a:pt x="969" y="603"/>
                </a:lnTo>
                <a:lnTo>
                  <a:pt x="1004" y="612"/>
                </a:lnTo>
                <a:lnTo>
                  <a:pt x="1039" y="616"/>
                </a:lnTo>
                <a:lnTo>
                  <a:pt x="1076" y="612"/>
                </a:lnTo>
                <a:lnTo>
                  <a:pt x="1111" y="603"/>
                </a:lnTo>
                <a:lnTo>
                  <a:pt x="1142" y="588"/>
                </a:lnTo>
                <a:lnTo>
                  <a:pt x="1170" y="567"/>
                </a:lnTo>
                <a:lnTo>
                  <a:pt x="1194" y="543"/>
                </a:lnTo>
                <a:lnTo>
                  <a:pt x="1215" y="514"/>
                </a:lnTo>
                <a:lnTo>
                  <a:pt x="1230" y="483"/>
                </a:lnTo>
                <a:lnTo>
                  <a:pt x="1239" y="448"/>
                </a:lnTo>
                <a:lnTo>
                  <a:pt x="1243" y="411"/>
                </a:lnTo>
                <a:lnTo>
                  <a:pt x="1239" y="374"/>
                </a:lnTo>
                <a:lnTo>
                  <a:pt x="1230" y="340"/>
                </a:lnTo>
                <a:lnTo>
                  <a:pt x="1215" y="308"/>
                </a:lnTo>
                <a:lnTo>
                  <a:pt x="1194" y="279"/>
                </a:lnTo>
                <a:lnTo>
                  <a:pt x="1170" y="255"/>
                </a:lnTo>
                <a:lnTo>
                  <a:pt x="1142" y="235"/>
                </a:lnTo>
                <a:lnTo>
                  <a:pt x="1111" y="220"/>
                </a:lnTo>
                <a:lnTo>
                  <a:pt x="1076" y="209"/>
                </a:lnTo>
                <a:lnTo>
                  <a:pt x="1039" y="207"/>
                </a:lnTo>
                <a:close/>
                <a:moveTo>
                  <a:pt x="0" y="0"/>
                </a:moveTo>
                <a:lnTo>
                  <a:pt x="2003" y="0"/>
                </a:lnTo>
                <a:lnTo>
                  <a:pt x="2003" y="1361"/>
                </a:lnTo>
                <a:lnTo>
                  <a:pt x="1109" y="1361"/>
                </a:lnTo>
                <a:lnTo>
                  <a:pt x="1109" y="1438"/>
                </a:lnTo>
                <a:lnTo>
                  <a:pt x="185" y="1438"/>
                </a:lnTo>
                <a:lnTo>
                  <a:pt x="185" y="1932"/>
                </a:lnTo>
                <a:lnTo>
                  <a:pt x="1109" y="1932"/>
                </a:lnTo>
                <a:lnTo>
                  <a:pt x="1109" y="2068"/>
                </a:lnTo>
                <a:lnTo>
                  <a:pt x="185" y="2068"/>
                </a:lnTo>
                <a:lnTo>
                  <a:pt x="185" y="2562"/>
                </a:lnTo>
                <a:lnTo>
                  <a:pt x="1109" y="2562"/>
                </a:lnTo>
                <a:lnTo>
                  <a:pt x="1109" y="2832"/>
                </a:lnTo>
                <a:lnTo>
                  <a:pt x="0" y="28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grpSp>
        <p:nvGrpSpPr>
          <p:cNvPr id="39" name="Group 17"/>
          <p:cNvGrpSpPr>
            <a:grpSpLocks noChangeAspect="1"/>
          </p:cNvGrpSpPr>
          <p:nvPr/>
        </p:nvGrpSpPr>
        <p:grpSpPr bwMode="auto">
          <a:xfrm>
            <a:off x="6662172" y="2508051"/>
            <a:ext cx="431006" cy="413147"/>
            <a:chOff x="-184" y="480"/>
            <a:chExt cx="362" cy="347"/>
          </a:xfrm>
          <a:solidFill>
            <a:schemeClr val="accent3"/>
          </a:solidFill>
        </p:grpSpPr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-93" y="711"/>
              <a:ext cx="181" cy="116"/>
            </a:xfrm>
            <a:custGeom>
              <a:avLst/>
              <a:gdLst>
                <a:gd name="T0" fmla="*/ 204 w 1631"/>
                <a:gd name="T1" fmla="*/ 624 h 1041"/>
                <a:gd name="T2" fmla="*/ 204 w 1631"/>
                <a:gd name="T3" fmla="*/ 833 h 1041"/>
                <a:gd name="T4" fmla="*/ 1427 w 1631"/>
                <a:gd name="T5" fmla="*/ 833 h 1041"/>
                <a:gd name="T6" fmla="*/ 1427 w 1631"/>
                <a:gd name="T7" fmla="*/ 624 h 1041"/>
                <a:gd name="T8" fmla="*/ 204 w 1631"/>
                <a:gd name="T9" fmla="*/ 624 h 1041"/>
                <a:gd name="T10" fmla="*/ 204 w 1631"/>
                <a:gd name="T11" fmla="*/ 208 h 1041"/>
                <a:gd name="T12" fmla="*/ 204 w 1631"/>
                <a:gd name="T13" fmla="*/ 417 h 1041"/>
                <a:gd name="T14" fmla="*/ 1427 w 1631"/>
                <a:gd name="T15" fmla="*/ 417 h 1041"/>
                <a:gd name="T16" fmla="*/ 1427 w 1631"/>
                <a:gd name="T17" fmla="*/ 208 h 1041"/>
                <a:gd name="T18" fmla="*/ 204 w 1631"/>
                <a:gd name="T19" fmla="*/ 208 h 1041"/>
                <a:gd name="T20" fmla="*/ 0 w 1631"/>
                <a:gd name="T21" fmla="*/ 0 h 1041"/>
                <a:gd name="T22" fmla="*/ 1631 w 1631"/>
                <a:gd name="T23" fmla="*/ 0 h 1041"/>
                <a:gd name="T24" fmla="*/ 1631 w 1631"/>
                <a:gd name="T25" fmla="*/ 1041 h 1041"/>
                <a:gd name="T26" fmla="*/ 0 w 1631"/>
                <a:gd name="T27" fmla="*/ 1041 h 1041"/>
                <a:gd name="T28" fmla="*/ 0 w 1631"/>
                <a:gd name="T29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1" h="1041">
                  <a:moveTo>
                    <a:pt x="204" y="624"/>
                  </a:moveTo>
                  <a:lnTo>
                    <a:pt x="204" y="833"/>
                  </a:lnTo>
                  <a:lnTo>
                    <a:pt x="1427" y="833"/>
                  </a:lnTo>
                  <a:lnTo>
                    <a:pt x="1427" y="624"/>
                  </a:lnTo>
                  <a:lnTo>
                    <a:pt x="204" y="624"/>
                  </a:lnTo>
                  <a:close/>
                  <a:moveTo>
                    <a:pt x="204" y="208"/>
                  </a:moveTo>
                  <a:lnTo>
                    <a:pt x="204" y="417"/>
                  </a:lnTo>
                  <a:lnTo>
                    <a:pt x="1427" y="417"/>
                  </a:lnTo>
                  <a:lnTo>
                    <a:pt x="1427" y="208"/>
                  </a:lnTo>
                  <a:lnTo>
                    <a:pt x="204" y="208"/>
                  </a:lnTo>
                  <a:close/>
                  <a:moveTo>
                    <a:pt x="0" y="0"/>
                  </a:moveTo>
                  <a:lnTo>
                    <a:pt x="1631" y="0"/>
                  </a:lnTo>
                  <a:lnTo>
                    <a:pt x="1631" y="1041"/>
                  </a:lnTo>
                  <a:lnTo>
                    <a:pt x="0" y="10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-93" y="480"/>
              <a:ext cx="181" cy="11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-184" y="549"/>
              <a:ext cx="362" cy="209"/>
            </a:xfrm>
            <a:custGeom>
              <a:avLst/>
              <a:gdLst>
                <a:gd name="T0" fmla="*/ 611 w 3261"/>
                <a:gd name="T1" fmla="*/ 0 h 1875"/>
                <a:gd name="T2" fmla="*/ 2649 w 3261"/>
                <a:gd name="T3" fmla="*/ 626 h 1875"/>
                <a:gd name="T4" fmla="*/ 2853 w 3261"/>
                <a:gd name="T5" fmla="*/ 0 h 1875"/>
                <a:gd name="T6" fmla="*/ 2947 w 3261"/>
                <a:gd name="T7" fmla="*/ 14 h 1875"/>
                <a:gd name="T8" fmla="*/ 3036 w 3261"/>
                <a:gd name="T9" fmla="*/ 53 h 1875"/>
                <a:gd name="T10" fmla="*/ 3115 w 3261"/>
                <a:gd name="T11" fmla="*/ 113 h 1875"/>
                <a:gd name="T12" fmla="*/ 3183 w 3261"/>
                <a:gd name="T13" fmla="*/ 188 h 1875"/>
                <a:gd name="T14" fmla="*/ 3231 w 3261"/>
                <a:gd name="T15" fmla="*/ 275 h 1875"/>
                <a:gd name="T16" fmla="*/ 3258 w 3261"/>
                <a:gd name="T17" fmla="*/ 368 h 1875"/>
                <a:gd name="T18" fmla="*/ 3261 w 3261"/>
                <a:gd name="T19" fmla="*/ 1458 h 1875"/>
                <a:gd name="T20" fmla="*/ 3248 w 3261"/>
                <a:gd name="T21" fmla="*/ 1554 h 1875"/>
                <a:gd name="T22" fmla="*/ 3210 w 3261"/>
                <a:gd name="T23" fmla="*/ 1644 h 1875"/>
                <a:gd name="T24" fmla="*/ 3151 w 3261"/>
                <a:gd name="T25" fmla="*/ 1726 h 1875"/>
                <a:gd name="T26" fmla="*/ 3077 w 3261"/>
                <a:gd name="T27" fmla="*/ 1795 h 1875"/>
                <a:gd name="T28" fmla="*/ 2992 w 3261"/>
                <a:gd name="T29" fmla="*/ 1844 h 1875"/>
                <a:gd name="T30" fmla="*/ 2901 w 3261"/>
                <a:gd name="T31" fmla="*/ 1872 h 1875"/>
                <a:gd name="T32" fmla="*/ 2649 w 3261"/>
                <a:gd name="T33" fmla="*/ 1875 h 1875"/>
                <a:gd name="T34" fmla="*/ 611 w 3261"/>
                <a:gd name="T35" fmla="*/ 1249 h 1875"/>
                <a:gd name="T36" fmla="*/ 408 w 3261"/>
                <a:gd name="T37" fmla="*/ 1875 h 1875"/>
                <a:gd name="T38" fmla="*/ 315 w 3261"/>
                <a:gd name="T39" fmla="*/ 1861 h 1875"/>
                <a:gd name="T40" fmla="*/ 226 w 3261"/>
                <a:gd name="T41" fmla="*/ 1822 h 1875"/>
                <a:gd name="T42" fmla="*/ 146 w 3261"/>
                <a:gd name="T43" fmla="*/ 1762 h 1875"/>
                <a:gd name="T44" fmla="*/ 79 w 3261"/>
                <a:gd name="T45" fmla="*/ 1687 h 1875"/>
                <a:gd name="T46" fmla="*/ 30 w 3261"/>
                <a:gd name="T47" fmla="*/ 1600 h 1875"/>
                <a:gd name="T48" fmla="*/ 4 w 3261"/>
                <a:gd name="T49" fmla="*/ 1507 h 1875"/>
                <a:gd name="T50" fmla="*/ 0 w 3261"/>
                <a:gd name="T51" fmla="*/ 417 h 1875"/>
                <a:gd name="T52" fmla="*/ 14 w 3261"/>
                <a:gd name="T53" fmla="*/ 321 h 1875"/>
                <a:gd name="T54" fmla="*/ 52 w 3261"/>
                <a:gd name="T55" fmla="*/ 231 h 1875"/>
                <a:gd name="T56" fmla="*/ 110 w 3261"/>
                <a:gd name="T57" fmla="*/ 149 h 1875"/>
                <a:gd name="T58" fmla="*/ 185 w 3261"/>
                <a:gd name="T59" fmla="*/ 80 h 1875"/>
                <a:gd name="T60" fmla="*/ 269 w 3261"/>
                <a:gd name="T61" fmla="*/ 31 h 1875"/>
                <a:gd name="T62" fmla="*/ 361 w 3261"/>
                <a:gd name="T63" fmla="*/ 3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61" h="1875">
                  <a:moveTo>
                    <a:pt x="408" y="0"/>
                  </a:moveTo>
                  <a:lnTo>
                    <a:pt x="611" y="0"/>
                  </a:lnTo>
                  <a:lnTo>
                    <a:pt x="611" y="626"/>
                  </a:lnTo>
                  <a:lnTo>
                    <a:pt x="2649" y="626"/>
                  </a:lnTo>
                  <a:lnTo>
                    <a:pt x="2649" y="0"/>
                  </a:lnTo>
                  <a:lnTo>
                    <a:pt x="2853" y="0"/>
                  </a:lnTo>
                  <a:lnTo>
                    <a:pt x="2901" y="3"/>
                  </a:lnTo>
                  <a:lnTo>
                    <a:pt x="2947" y="14"/>
                  </a:lnTo>
                  <a:lnTo>
                    <a:pt x="2992" y="31"/>
                  </a:lnTo>
                  <a:lnTo>
                    <a:pt x="3036" y="53"/>
                  </a:lnTo>
                  <a:lnTo>
                    <a:pt x="3077" y="80"/>
                  </a:lnTo>
                  <a:lnTo>
                    <a:pt x="3115" y="113"/>
                  </a:lnTo>
                  <a:lnTo>
                    <a:pt x="3151" y="149"/>
                  </a:lnTo>
                  <a:lnTo>
                    <a:pt x="3183" y="188"/>
                  </a:lnTo>
                  <a:lnTo>
                    <a:pt x="3210" y="231"/>
                  </a:lnTo>
                  <a:lnTo>
                    <a:pt x="3231" y="275"/>
                  </a:lnTo>
                  <a:lnTo>
                    <a:pt x="3248" y="321"/>
                  </a:lnTo>
                  <a:lnTo>
                    <a:pt x="3258" y="368"/>
                  </a:lnTo>
                  <a:lnTo>
                    <a:pt x="3261" y="417"/>
                  </a:lnTo>
                  <a:lnTo>
                    <a:pt x="3261" y="1458"/>
                  </a:lnTo>
                  <a:lnTo>
                    <a:pt x="3258" y="1507"/>
                  </a:lnTo>
                  <a:lnTo>
                    <a:pt x="3248" y="1554"/>
                  </a:lnTo>
                  <a:lnTo>
                    <a:pt x="3231" y="1600"/>
                  </a:lnTo>
                  <a:lnTo>
                    <a:pt x="3210" y="1644"/>
                  </a:lnTo>
                  <a:lnTo>
                    <a:pt x="3183" y="1687"/>
                  </a:lnTo>
                  <a:lnTo>
                    <a:pt x="3151" y="1726"/>
                  </a:lnTo>
                  <a:lnTo>
                    <a:pt x="3115" y="1762"/>
                  </a:lnTo>
                  <a:lnTo>
                    <a:pt x="3077" y="1795"/>
                  </a:lnTo>
                  <a:lnTo>
                    <a:pt x="3036" y="1822"/>
                  </a:lnTo>
                  <a:lnTo>
                    <a:pt x="2992" y="1844"/>
                  </a:lnTo>
                  <a:lnTo>
                    <a:pt x="2947" y="1861"/>
                  </a:lnTo>
                  <a:lnTo>
                    <a:pt x="2901" y="1872"/>
                  </a:lnTo>
                  <a:lnTo>
                    <a:pt x="2853" y="1875"/>
                  </a:lnTo>
                  <a:lnTo>
                    <a:pt x="2649" y="1875"/>
                  </a:lnTo>
                  <a:lnTo>
                    <a:pt x="2649" y="1249"/>
                  </a:lnTo>
                  <a:lnTo>
                    <a:pt x="611" y="1249"/>
                  </a:lnTo>
                  <a:lnTo>
                    <a:pt x="611" y="1875"/>
                  </a:lnTo>
                  <a:lnTo>
                    <a:pt x="408" y="1875"/>
                  </a:lnTo>
                  <a:lnTo>
                    <a:pt x="361" y="1872"/>
                  </a:lnTo>
                  <a:lnTo>
                    <a:pt x="315" y="1861"/>
                  </a:lnTo>
                  <a:lnTo>
                    <a:pt x="269" y="1844"/>
                  </a:lnTo>
                  <a:lnTo>
                    <a:pt x="226" y="1822"/>
                  </a:lnTo>
                  <a:lnTo>
                    <a:pt x="185" y="1795"/>
                  </a:lnTo>
                  <a:lnTo>
                    <a:pt x="146" y="1762"/>
                  </a:lnTo>
                  <a:lnTo>
                    <a:pt x="110" y="1726"/>
                  </a:lnTo>
                  <a:lnTo>
                    <a:pt x="79" y="1687"/>
                  </a:lnTo>
                  <a:lnTo>
                    <a:pt x="52" y="1644"/>
                  </a:lnTo>
                  <a:lnTo>
                    <a:pt x="30" y="1600"/>
                  </a:lnTo>
                  <a:lnTo>
                    <a:pt x="14" y="1554"/>
                  </a:lnTo>
                  <a:lnTo>
                    <a:pt x="4" y="1507"/>
                  </a:lnTo>
                  <a:lnTo>
                    <a:pt x="0" y="1458"/>
                  </a:lnTo>
                  <a:lnTo>
                    <a:pt x="0" y="417"/>
                  </a:lnTo>
                  <a:lnTo>
                    <a:pt x="4" y="368"/>
                  </a:lnTo>
                  <a:lnTo>
                    <a:pt x="14" y="321"/>
                  </a:lnTo>
                  <a:lnTo>
                    <a:pt x="30" y="275"/>
                  </a:lnTo>
                  <a:lnTo>
                    <a:pt x="52" y="231"/>
                  </a:lnTo>
                  <a:lnTo>
                    <a:pt x="79" y="188"/>
                  </a:lnTo>
                  <a:lnTo>
                    <a:pt x="110" y="149"/>
                  </a:lnTo>
                  <a:lnTo>
                    <a:pt x="146" y="113"/>
                  </a:lnTo>
                  <a:lnTo>
                    <a:pt x="185" y="80"/>
                  </a:lnTo>
                  <a:lnTo>
                    <a:pt x="226" y="53"/>
                  </a:lnTo>
                  <a:lnTo>
                    <a:pt x="269" y="31"/>
                  </a:lnTo>
                  <a:lnTo>
                    <a:pt x="315" y="14"/>
                  </a:lnTo>
                  <a:lnTo>
                    <a:pt x="361" y="3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16431" y="464354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5024" y="-204918"/>
            <a:ext cx="9053110" cy="5553336"/>
          </a:xfrm>
          <a:prstGeom prst="rect">
            <a:avLst/>
          </a:prstGeom>
        </p:spPr>
      </p:pic>
      <p:grpSp>
        <p:nvGrpSpPr>
          <p:cNvPr id="3" name="0fb470e5-1029-42ce-833c-e9373f9ba9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697582" y="788522"/>
            <a:ext cx="8731250" cy="3583741"/>
            <a:chOff x="-930109" y="1051361"/>
            <a:chExt cx="11641667" cy="4778319"/>
          </a:xfrm>
        </p:grpSpPr>
        <p:grpSp>
          <p:nvGrpSpPr>
            <p:cNvPr id="4" name="ïṥlîḋé"/>
            <p:cNvGrpSpPr/>
            <p:nvPr/>
          </p:nvGrpSpPr>
          <p:grpSpPr>
            <a:xfrm>
              <a:off x="-930109" y="1051361"/>
              <a:ext cx="11641667" cy="4778319"/>
              <a:chOff x="-930109" y="1051361"/>
              <a:chExt cx="11641667" cy="4778319"/>
            </a:xfrm>
          </p:grpSpPr>
          <p:grpSp>
            <p:nvGrpSpPr>
              <p:cNvPr id="6" name="ïśľîďé"/>
              <p:cNvGrpSpPr/>
              <p:nvPr/>
            </p:nvGrpSpPr>
            <p:grpSpPr>
              <a:xfrm>
                <a:off x="-930109" y="1051361"/>
                <a:ext cx="5386035" cy="4778319"/>
                <a:chOff x="-930109" y="1051361"/>
                <a:chExt cx="5386035" cy="4778319"/>
              </a:xfrm>
            </p:grpSpPr>
            <p:sp>
              <p:nvSpPr>
                <p:cNvPr id="28" name="î$ḷiḑê"/>
                <p:cNvSpPr/>
                <p:nvPr/>
              </p:nvSpPr>
              <p:spPr bwMode="auto">
                <a:xfrm rot="13500000">
                  <a:off x="-930105" y="3969472"/>
                  <a:ext cx="1860208" cy="1860208"/>
                </a:xfrm>
                <a:custGeom>
                  <a:avLst/>
                  <a:gdLst>
                    <a:gd name="connsiteX0" fmla="*/ 0 w 2304255"/>
                    <a:gd name="connsiteY0" fmla="*/ 0 h 2304255"/>
                    <a:gd name="connsiteX1" fmla="*/ 2304255 w 2304255"/>
                    <a:gd name="connsiteY1" fmla="*/ 2304255 h 2304255"/>
                    <a:gd name="connsiteX2" fmla="*/ 0 w 2304255"/>
                    <a:gd name="connsiteY2" fmla="*/ 2304255 h 2304255"/>
                    <a:gd name="connsiteX3" fmla="*/ 0 w 2304255"/>
                    <a:gd name="connsiteY3" fmla="*/ 0 h 230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4255" h="2304255">
                      <a:moveTo>
                        <a:pt x="0" y="0"/>
                      </a:moveTo>
                      <a:lnTo>
                        <a:pt x="2304255" y="2304255"/>
                      </a:lnTo>
                      <a:lnTo>
                        <a:pt x="0" y="23042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ïsḻidé"/>
                <p:cNvSpPr/>
                <p:nvPr/>
              </p:nvSpPr>
              <p:spPr bwMode="auto">
                <a:xfrm rot="2700000">
                  <a:off x="-930109" y="1051361"/>
                  <a:ext cx="1860208" cy="1860208"/>
                </a:xfrm>
                <a:custGeom>
                  <a:avLst/>
                  <a:gdLst>
                    <a:gd name="connsiteX0" fmla="*/ 2304256 w 2304256"/>
                    <a:gd name="connsiteY0" fmla="*/ 0 h 2304256"/>
                    <a:gd name="connsiteX1" fmla="*/ 2304256 w 2304256"/>
                    <a:gd name="connsiteY1" fmla="*/ 2304256 h 2304256"/>
                    <a:gd name="connsiteX2" fmla="*/ 2304255 w 2304256"/>
                    <a:gd name="connsiteY2" fmla="*/ 2304256 h 2304256"/>
                    <a:gd name="connsiteX3" fmla="*/ 0 w 2304256"/>
                    <a:gd name="connsiteY3" fmla="*/ 1 h 2304256"/>
                    <a:gd name="connsiteX4" fmla="*/ 0 w 2304256"/>
                    <a:gd name="connsiteY4" fmla="*/ 0 h 2304256"/>
                    <a:gd name="connsiteX5" fmla="*/ 2304256 w 2304256"/>
                    <a:gd name="connsiteY5" fmla="*/ 0 h 230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04256" h="2304256">
                      <a:moveTo>
                        <a:pt x="2304256" y="0"/>
                      </a:moveTo>
                      <a:lnTo>
                        <a:pt x="2304256" y="2304256"/>
                      </a:lnTo>
                      <a:lnTo>
                        <a:pt x="2304255" y="230425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304256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0" name="ïṩľïḑé"/>
                <p:cNvGrpSpPr/>
                <p:nvPr/>
              </p:nvGrpSpPr>
              <p:grpSpPr>
                <a:xfrm>
                  <a:off x="0" y="1868469"/>
                  <a:ext cx="4455926" cy="3121063"/>
                  <a:chOff x="0" y="1868469"/>
                  <a:chExt cx="4455926" cy="3121063"/>
                </a:xfrm>
              </p:grpSpPr>
              <p:sp>
                <p:nvSpPr>
                  <p:cNvPr id="31" name="íṧļíḓè"/>
                  <p:cNvSpPr/>
                  <p:nvPr/>
                </p:nvSpPr>
                <p:spPr bwMode="auto">
                  <a:xfrm rot="5400000">
                    <a:off x="-780266" y="2648735"/>
                    <a:ext cx="3121063" cy="1560531"/>
                  </a:xfrm>
                  <a:custGeom>
                    <a:avLst/>
                    <a:gdLst>
                      <a:gd name="connsiteX0" fmla="*/ 2367656 w 4735313"/>
                      <a:gd name="connsiteY0" fmla="*/ 0 h 2367656"/>
                      <a:gd name="connsiteX1" fmla="*/ 4735313 w 4735313"/>
                      <a:gd name="connsiteY1" fmla="*/ 2367656 h 2367656"/>
                      <a:gd name="connsiteX2" fmla="*/ 3847062 w 4735313"/>
                      <a:gd name="connsiteY2" fmla="*/ 2367656 h 2367656"/>
                      <a:gd name="connsiteX3" fmla="*/ 2367656 w 4735313"/>
                      <a:gd name="connsiteY3" fmla="*/ 888250 h 2367656"/>
                      <a:gd name="connsiteX4" fmla="*/ 888250 w 4735313"/>
                      <a:gd name="connsiteY4" fmla="*/ 2367656 h 2367656"/>
                      <a:gd name="connsiteX5" fmla="*/ 0 w 4735313"/>
                      <a:gd name="connsiteY5" fmla="*/ 2367656 h 2367656"/>
                      <a:gd name="connsiteX6" fmla="*/ 2367656 w 4735313"/>
                      <a:gd name="connsiteY6" fmla="*/ 0 h 236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35313" h="2367656">
                        <a:moveTo>
                          <a:pt x="2367656" y="0"/>
                        </a:moveTo>
                        <a:lnTo>
                          <a:pt x="4735313" y="2367656"/>
                        </a:lnTo>
                        <a:lnTo>
                          <a:pt x="3847062" y="2367656"/>
                        </a:lnTo>
                        <a:lnTo>
                          <a:pt x="2367656" y="888250"/>
                        </a:lnTo>
                        <a:lnTo>
                          <a:pt x="888250" y="2367656"/>
                        </a:lnTo>
                        <a:lnTo>
                          <a:pt x="0" y="2367656"/>
                        </a:lnTo>
                        <a:lnTo>
                          <a:pt x="236765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77000"/>
                    </a:schemeClr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2" name="íṣļíḍê"/>
                  <p:cNvSpPr/>
                  <p:nvPr/>
                </p:nvSpPr>
                <p:spPr>
                  <a:xfrm>
                    <a:off x="719403" y="2967334"/>
                    <a:ext cx="3736523" cy="923329"/>
                  </a:xfrm>
                  <a:prstGeom prst="rect">
                    <a:avLst/>
                  </a:prstGeom>
                </p:spPr>
                <p:txBody>
                  <a:bodyPr wrap="square">
                    <a:normAutofit fontScale="85000" lnSpcReduction="20000"/>
                  </a:bodyPr>
                  <a:lstStyle/>
                  <a:p>
                    <a:pPr algn="r"/>
                    <a:r>
                      <a:rPr lang="zh-CN" altLang="en-US" sz="5400" spc="300" dirty="0">
                        <a:solidFill>
                          <a:schemeClr val="bg2"/>
                        </a:solidFill>
                        <a:latin typeface="+mj-ea"/>
                        <a:ea typeface="+mj-ea"/>
                      </a:rPr>
                      <a:t>目  录</a:t>
                    </a:r>
                  </a:p>
                </p:txBody>
              </p:sp>
            </p:grpSp>
          </p:grpSp>
          <p:grpSp>
            <p:nvGrpSpPr>
              <p:cNvPr id="7" name="îşľîḑe"/>
              <p:cNvGrpSpPr/>
              <p:nvPr/>
            </p:nvGrpSpPr>
            <p:grpSpPr>
              <a:xfrm>
                <a:off x="6281459" y="1316763"/>
                <a:ext cx="4430099" cy="4230058"/>
                <a:chOff x="6792409" y="1451834"/>
                <a:chExt cx="4430099" cy="4230058"/>
              </a:xfrm>
            </p:grpSpPr>
            <p:sp>
              <p:nvSpPr>
                <p:cNvPr id="10" name="iṥḷïḍè"/>
                <p:cNvSpPr/>
                <p:nvPr/>
              </p:nvSpPr>
              <p:spPr>
                <a:xfrm>
                  <a:off x="6792409" y="4859932"/>
                  <a:ext cx="624349" cy="624349"/>
                </a:xfrm>
                <a:prstGeom prst="diamond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04</a:t>
                  </a:r>
                </a:p>
              </p:txBody>
            </p:sp>
            <p:grpSp>
              <p:nvGrpSpPr>
                <p:cNvPr id="11" name="íṣlíḓè"/>
                <p:cNvGrpSpPr/>
                <p:nvPr/>
              </p:nvGrpSpPr>
              <p:grpSpPr>
                <a:xfrm>
                  <a:off x="7259934" y="5049396"/>
                  <a:ext cx="3962574" cy="632496"/>
                  <a:chOff x="6444107" y="2202548"/>
                  <a:chExt cx="4232109" cy="632496"/>
                </a:xfrm>
              </p:grpSpPr>
              <p:sp>
                <p:nvSpPr>
                  <p:cNvPr id="24" name="íś1ide"/>
                  <p:cNvSpPr txBox="1"/>
                  <p:nvPr/>
                </p:nvSpPr>
                <p:spPr>
                  <a:xfrm>
                    <a:off x="6444107" y="2202548"/>
                    <a:ext cx="4232109" cy="242864"/>
                  </a:xfrm>
                  <a:prstGeom prst="rect">
                    <a:avLst/>
                  </a:prstGeom>
                  <a:noFill/>
                </p:spPr>
                <p:txBody>
                  <a:bodyPr wrap="none" lIns="360000" tIns="0" rIns="0" bIns="0" anchor="b" anchorCtr="0">
                    <a:noAutofit/>
                  </a:bodyPr>
                  <a:lstStyle/>
                  <a:p>
                    <a:r>
                      <a:rPr lang="zh-CN" altLang="en-US" dirty="0">
                        <a:solidFill>
                          <a:schemeClr val="accent4">
                            <a:lumMod val="100000"/>
                          </a:schemeClr>
                        </a:solidFill>
                        <a:latin typeface="+mj-ea"/>
                        <a:ea typeface="+mj-ea"/>
                      </a:rPr>
                      <a:t>标题文本预设</a:t>
                    </a:r>
                  </a:p>
                </p:txBody>
              </p:sp>
              <p:sp>
                <p:nvSpPr>
                  <p:cNvPr id="25" name="îṩḷïdê"/>
                  <p:cNvSpPr txBox="1"/>
                  <p:nvPr/>
                </p:nvSpPr>
                <p:spPr>
                  <a:xfrm>
                    <a:off x="6444107" y="2514676"/>
                    <a:ext cx="4232109" cy="320368"/>
                  </a:xfrm>
                  <a:prstGeom prst="rect">
                    <a:avLst/>
                  </a:prstGeom>
                </p:spPr>
                <p:txBody>
                  <a:bodyPr vert="horz" wrap="square" lIns="360000" tIns="0" rIns="0" bIns="0" anchor="ctr" anchorCtr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</a:rPr>
                      <a:t>此部分内容作为文字排版占位显示 （建议使用主题字体）</a:t>
                    </a:r>
                  </a:p>
                </p:txBody>
              </p:sp>
            </p:grpSp>
            <p:sp>
              <p:nvSpPr>
                <p:cNvPr id="12" name="íṩļîḍê"/>
                <p:cNvSpPr/>
                <p:nvPr/>
              </p:nvSpPr>
              <p:spPr>
                <a:xfrm>
                  <a:off x="6792409" y="3756089"/>
                  <a:ext cx="624349" cy="624349"/>
                </a:xfrm>
                <a:prstGeom prst="diamond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03</a:t>
                  </a:r>
                </a:p>
              </p:txBody>
            </p:sp>
            <p:grpSp>
              <p:nvGrpSpPr>
                <p:cNvPr id="13" name="íšlïḍê"/>
                <p:cNvGrpSpPr/>
                <p:nvPr/>
              </p:nvGrpSpPr>
              <p:grpSpPr>
                <a:xfrm>
                  <a:off x="7259934" y="3801257"/>
                  <a:ext cx="3962574" cy="659243"/>
                  <a:chOff x="6444107" y="1832985"/>
                  <a:chExt cx="4232109" cy="659243"/>
                </a:xfrm>
              </p:grpSpPr>
              <p:sp>
                <p:nvSpPr>
                  <p:cNvPr id="22" name="ïšḻiḑé"/>
                  <p:cNvSpPr txBox="1"/>
                  <p:nvPr/>
                </p:nvSpPr>
                <p:spPr>
                  <a:xfrm>
                    <a:off x="6444107" y="1832985"/>
                    <a:ext cx="4232109" cy="242864"/>
                  </a:xfrm>
                  <a:prstGeom prst="rect">
                    <a:avLst/>
                  </a:prstGeom>
                  <a:noFill/>
                </p:spPr>
                <p:txBody>
                  <a:bodyPr wrap="none" lIns="360000" tIns="0" rIns="0" bIns="0" anchor="b" anchorCtr="0">
                    <a:noAutofit/>
                  </a:bodyPr>
                  <a:lstStyle/>
                  <a:p>
                    <a:r>
                      <a:rPr lang="zh-CN" altLang="en-US" dirty="0">
                        <a:solidFill>
                          <a:schemeClr val="accent3">
                            <a:lumMod val="100000"/>
                          </a:schemeClr>
                        </a:solidFill>
                        <a:latin typeface="+mj-ea"/>
                        <a:ea typeface="+mj-ea"/>
                      </a:rPr>
                      <a:t>标题文本预设</a:t>
                    </a:r>
                  </a:p>
                </p:txBody>
              </p:sp>
              <p:sp>
                <p:nvSpPr>
                  <p:cNvPr id="23" name="ïṣľïḋê"/>
                  <p:cNvSpPr txBox="1"/>
                  <p:nvPr/>
                </p:nvSpPr>
                <p:spPr>
                  <a:xfrm>
                    <a:off x="6444107" y="2171860"/>
                    <a:ext cx="4232109" cy="320368"/>
                  </a:xfrm>
                  <a:prstGeom prst="rect">
                    <a:avLst/>
                  </a:prstGeom>
                </p:spPr>
                <p:txBody>
                  <a:bodyPr vert="horz" wrap="square" lIns="360000" tIns="0" rIns="0" bIns="0" anchor="ctr" anchorCtr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</a:rPr>
                      <a:t>此部分内容作为文字排版占位显示 （建议使用主题字体）</a:t>
                    </a:r>
                  </a:p>
                </p:txBody>
              </p:sp>
            </p:grpSp>
            <p:sp>
              <p:nvSpPr>
                <p:cNvPr id="14" name="iślide"/>
                <p:cNvSpPr/>
                <p:nvPr/>
              </p:nvSpPr>
              <p:spPr>
                <a:xfrm>
                  <a:off x="6792409" y="2651687"/>
                  <a:ext cx="624349" cy="624349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02</a:t>
                  </a:r>
                </a:p>
              </p:txBody>
            </p:sp>
            <p:grpSp>
              <p:nvGrpSpPr>
                <p:cNvPr id="15" name="iSḻîde"/>
                <p:cNvGrpSpPr/>
                <p:nvPr/>
              </p:nvGrpSpPr>
              <p:grpSpPr>
                <a:xfrm>
                  <a:off x="7259934" y="2745140"/>
                  <a:ext cx="3962574" cy="626907"/>
                  <a:chOff x="6444107" y="1655444"/>
                  <a:chExt cx="4232109" cy="626907"/>
                </a:xfrm>
              </p:grpSpPr>
              <p:sp>
                <p:nvSpPr>
                  <p:cNvPr id="20" name="íṥḻíḓè"/>
                  <p:cNvSpPr txBox="1"/>
                  <p:nvPr/>
                </p:nvSpPr>
                <p:spPr>
                  <a:xfrm>
                    <a:off x="6444107" y="1655444"/>
                    <a:ext cx="4232109" cy="242864"/>
                  </a:xfrm>
                  <a:prstGeom prst="rect">
                    <a:avLst/>
                  </a:prstGeom>
                  <a:noFill/>
                </p:spPr>
                <p:txBody>
                  <a:bodyPr wrap="none" lIns="360000" tIns="0" rIns="0" bIns="0" anchor="b" anchorCtr="0">
                    <a:noAutofit/>
                  </a:bodyPr>
                  <a:lstStyle/>
                  <a:p>
                    <a:r>
                      <a:rPr lang="zh-CN" altLang="en-US" dirty="0">
                        <a:solidFill>
                          <a:schemeClr val="accent2">
                            <a:lumMod val="100000"/>
                          </a:schemeClr>
                        </a:solidFill>
                        <a:latin typeface="+mj-ea"/>
                        <a:ea typeface="+mj-ea"/>
                      </a:rPr>
                      <a:t>标题文本预设</a:t>
                    </a:r>
                  </a:p>
                </p:txBody>
              </p:sp>
              <p:sp>
                <p:nvSpPr>
                  <p:cNvPr id="21" name="ïšḻîḋé"/>
                  <p:cNvSpPr txBox="1"/>
                  <p:nvPr/>
                </p:nvSpPr>
                <p:spPr>
                  <a:xfrm>
                    <a:off x="6444107" y="1961983"/>
                    <a:ext cx="4232109" cy="320368"/>
                  </a:xfrm>
                  <a:prstGeom prst="rect">
                    <a:avLst/>
                  </a:prstGeom>
                </p:spPr>
                <p:txBody>
                  <a:bodyPr vert="horz" wrap="square" lIns="360000" tIns="0" rIns="0" bIns="0" anchor="ctr" anchorCtr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</a:rPr>
                      <a:t>此部分内容作为文字排版占位显示 （建议使用主题字体）</a:t>
                    </a:r>
                  </a:p>
                </p:txBody>
              </p:sp>
            </p:grpSp>
            <p:sp>
              <p:nvSpPr>
                <p:cNvPr id="16" name="iṥ1îďè"/>
                <p:cNvSpPr/>
                <p:nvPr/>
              </p:nvSpPr>
              <p:spPr>
                <a:xfrm>
                  <a:off x="6792410" y="1451834"/>
                  <a:ext cx="624349" cy="624349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01</a:t>
                  </a:r>
                </a:p>
              </p:txBody>
            </p:sp>
            <p:grpSp>
              <p:nvGrpSpPr>
                <p:cNvPr id="17" name="íşḷïḓè"/>
                <p:cNvGrpSpPr/>
                <p:nvPr/>
              </p:nvGrpSpPr>
              <p:grpSpPr>
                <a:xfrm>
                  <a:off x="7259934" y="1547844"/>
                  <a:ext cx="3962574" cy="608400"/>
                  <a:chOff x="6444107" y="1336724"/>
                  <a:chExt cx="4232109" cy="608400"/>
                </a:xfrm>
              </p:grpSpPr>
              <p:sp>
                <p:nvSpPr>
                  <p:cNvPr id="18" name="íṩļíḋè"/>
                  <p:cNvSpPr txBox="1"/>
                  <p:nvPr/>
                </p:nvSpPr>
                <p:spPr>
                  <a:xfrm>
                    <a:off x="6444107" y="1336724"/>
                    <a:ext cx="4232109" cy="242864"/>
                  </a:xfrm>
                  <a:prstGeom prst="rect">
                    <a:avLst/>
                  </a:prstGeom>
                  <a:noFill/>
                </p:spPr>
                <p:txBody>
                  <a:bodyPr wrap="none" lIns="360000" tIns="0" rIns="0" bIns="0" anchor="b" anchorCtr="0">
                    <a:noAutofit/>
                  </a:bodyPr>
                  <a:lstStyle/>
                  <a:p>
                    <a:r>
                      <a:rPr lang="zh-CN" altLang="en-US" dirty="0">
                        <a:solidFill>
                          <a:schemeClr val="accent1">
                            <a:lumMod val="100000"/>
                          </a:schemeClr>
                        </a:solidFill>
                        <a:latin typeface="+mj-ea"/>
                        <a:ea typeface="+mj-ea"/>
                      </a:rPr>
                      <a:t>标题文本预设</a:t>
                    </a:r>
                  </a:p>
                </p:txBody>
              </p:sp>
              <p:sp>
                <p:nvSpPr>
                  <p:cNvPr id="19" name="ïŝlïḑê"/>
                  <p:cNvSpPr txBox="1"/>
                  <p:nvPr/>
                </p:nvSpPr>
                <p:spPr>
                  <a:xfrm>
                    <a:off x="6444107" y="1624756"/>
                    <a:ext cx="4232109" cy="320368"/>
                  </a:xfrm>
                  <a:prstGeom prst="rect">
                    <a:avLst/>
                  </a:prstGeom>
                </p:spPr>
                <p:txBody>
                  <a:bodyPr vert="horz" wrap="square" lIns="360000" tIns="0" rIns="0" bIns="0" anchor="ctr" anchorCtr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</a:rPr>
                      <a:t>此部分内容作为文字排版占位显示 （建议使用主题字体）</a:t>
                    </a:r>
                  </a:p>
                </p:txBody>
              </p:sp>
            </p:grpSp>
          </p:grpSp>
        </p:grpSp>
        <p:sp>
          <p:nvSpPr>
            <p:cNvPr id="5" name="îṡľíḋê"/>
            <p:cNvSpPr/>
            <p:nvPr/>
          </p:nvSpPr>
          <p:spPr>
            <a:xfrm>
              <a:off x="2587664" y="3890662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r"/>
              <a:r>
                <a:rPr lang="en-US" altLang="zh-CN" b="1" spc="300" dirty="0">
                  <a:solidFill>
                    <a:schemeClr val="bg2"/>
                  </a:solidFill>
                </a:rPr>
                <a:t>CONTENT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3" y="0"/>
            <a:ext cx="2651070" cy="5143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14437" y="414337"/>
            <a:ext cx="1643063" cy="942975"/>
            <a:chOff x="1619250" y="609600"/>
            <a:chExt cx="2190750" cy="1257300"/>
          </a:xfrm>
        </p:grpSpPr>
        <p:sp>
          <p:nvSpPr>
            <p:cNvPr id="4" name="Right Triangle 3"/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185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Text Here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14437" y="1538288"/>
            <a:ext cx="1643063" cy="942975"/>
            <a:chOff x="1619250" y="609600"/>
            <a:chExt cx="2190750" cy="1257300"/>
          </a:xfrm>
        </p:grpSpPr>
        <p:sp>
          <p:nvSpPr>
            <p:cNvPr id="7" name="Right Triangle 6"/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185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Text Here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4437" y="2662238"/>
            <a:ext cx="1643063" cy="942975"/>
            <a:chOff x="1619250" y="609600"/>
            <a:chExt cx="2190750" cy="1257300"/>
          </a:xfrm>
        </p:grpSpPr>
        <p:sp>
          <p:nvSpPr>
            <p:cNvPr id="10" name="Right Triangle 9"/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185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Text Here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14437" y="3786188"/>
            <a:ext cx="1643063" cy="942975"/>
            <a:chOff x="1619250" y="609600"/>
            <a:chExt cx="2190750" cy="1257300"/>
          </a:xfrm>
        </p:grpSpPr>
        <p:sp>
          <p:nvSpPr>
            <p:cNvPr id="13" name="Right Triangle 12"/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3185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Enter Text Here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21712" y="591208"/>
            <a:ext cx="3570398" cy="594655"/>
            <a:chOff x="5628950" y="1016876"/>
            <a:chExt cx="4760530" cy="792873"/>
          </a:xfrm>
        </p:grpSpPr>
        <p:sp>
          <p:nvSpPr>
            <p:cNvPr id="17" name="Rectangle 16"/>
            <p:cNvSpPr/>
            <p:nvPr/>
          </p:nvSpPr>
          <p:spPr>
            <a:xfrm>
              <a:off x="5628950" y="1016876"/>
              <a:ext cx="156997" cy="7928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6449" y="1090147"/>
              <a:ext cx="441303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You can replace this text. Enter your text here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21712" y="1711647"/>
            <a:ext cx="3570395" cy="594655"/>
            <a:chOff x="5628949" y="2515477"/>
            <a:chExt cx="4760527" cy="792873"/>
          </a:xfrm>
        </p:grpSpPr>
        <p:sp>
          <p:nvSpPr>
            <p:cNvPr id="18" name="Rectangle 17"/>
            <p:cNvSpPr/>
            <p:nvPr/>
          </p:nvSpPr>
          <p:spPr>
            <a:xfrm>
              <a:off x="5628949" y="2515477"/>
              <a:ext cx="156997" cy="7928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76446" y="2588748"/>
              <a:ext cx="441303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You can replace this text. Enter your text here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21712" y="2836399"/>
            <a:ext cx="3570392" cy="594655"/>
            <a:chOff x="5628949" y="4014078"/>
            <a:chExt cx="4760523" cy="792873"/>
          </a:xfrm>
        </p:grpSpPr>
        <p:sp>
          <p:nvSpPr>
            <p:cNvPr id="19" name="Rectangle 18"/>
            <p:cNvSpPr/>
            <p:nvPr/>
          </p:nvSpPr>
          <p:spPr>
            <a:xfrm>
              <a:off x="5628949" y="4014078"/>
              <a:ext cx="156997" cy="7928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76442" y="4087349"/>
              <a:ext cx="441303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You can replace this text. Enter your text here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45360" y="3960349"/>
            <a:ext cx="3570395" cy="594655"/>
            <a:chOff x="5628948" y="5512679"/>
            <a:chExt cx="4760526" cy="792873"/>
          </a:xfrm>
        </p:grpSpPr>
        <p:sp>
          <p:nvSpPr>
            <p:cNvPr id="20" name="Rectangle 19"/>
            <p:cNvSpPr/>
            <p:nvPr/>
          </p:nvSpPr>
          <p:spPr>
            <a:xfrm>
              <a:off x="5628948" y="5512679"/>
              <a:ext cx="156997" cy="7928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6443" y="5585950"/>
              <a:ext cx="441303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a sample text. You can replace this text. Enter your text here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3000374" y="542924"/>
            <a:ext cx="685800" cy="685800"/>
          </a:xfrm>
          <a:prstGeom prst="ellipse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00374" y="1666875"/>
            <a:ext cx="6858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00374" y="2790826"/>
            <a:ext cx="685800" cy="685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00374" y="3914776"/>
            <a:ext cx="685800" cy="685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3171229" y="716755"/>
            <a:ext cx="344091" cy="338138"/>
            <a:chOff x="-294" y="1294"/>
            <a:chExt cx="289" cy="284"/>
          </a:xfrm>
          <a:solidFill>
            <a:schemeClr val="bg1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-294" y="1294"/>
              <a:ext cx="76" cy="76"/>
            </a:xfrm>
            <a:custGeom>
              <a:avLst/>
              <a:gdLst>
                <a:gd name="T0" fmla="*/ 180 w 913"/>
                <a:gd name="T1" fmla="*/ 158 h 913"/>
                <a:gd name="T2" fmla="*/ 169 w 913"/>
                <a:gd name="T3" fmla="*/ 162 h 913"/>
                <a:gd name="T4" fmla="*/ 160 w 913"/>
                <a:gd name="T5" fmla="*/ 169 h 913"/>
                <a:gd name="T6" fmla="*/ 158 w 913"/>
                <a:gd name="T7" fmla="*/ 180 h 913"/>
                <a:gd name="T8" fmla="*/ 158 w 913"/>
                <a:gd name="T9" fmla="*/ 727 h 913"/>
                <a:gd name="T10" fmla="*/ 160 w 913"/>
                <a:gd name="T11" fmla="*/ 738 h 913"/>
                <a:gd name="T12" fmla="*/ 169 w 913"/>
                <a:gd name="T13" fmla="*/ 745 h 913"/>
                <a:gd name="T14" fmla="*/ 180 w 913"/>
                <a:gd name="T15" fmla="*/ 749 h 913"/>
                <a:gd name="T16" fmla="*/ 726 w 913"/>
                <a:gd name="T17" fmla="*/ 749 h 913"/>
                <a:gd name="T18" fmla="*/ 737 w 913"/>
                <a:gd name="T19" fmla="*/ 745 h 913"/>
                <a:gd name="T20" fmla="*/ 745 w 913"/>
                <a:gd name="T21" fmla="*/ 738 h 913"/>
                <a:gd name="T22" fmla="*/ 748 w 913"/>
                <a:gd name="T23" fmla="*/ 727 h 913"/>
                <a:gd name="T24" fmla="*/ 748 w 913"/>
                <a:gd name="T25" fmla="*/ 180 h 913"/>
                <a:gd name="T26" fmla="*/ 745 w 913"/>
                <a:gd name="T27" fmla="*/ 169 h 913"/>
                <a:gd name="T28" fmla="*/ 737 w 913"/>
                <a:gd name="T29" fmla="*/ 162 h 913"/>
                <a:gd name="T30" fmla="*/ 726 w 913"/>
                <a:gd name="T31" fmla="*/ 158 h 913"/>
                <a:gd name="T32" fmla="*/ 180 w 913"/>
                <a:gd name="T33" fmla="*/ 158 h 913"/>
                <a:gd name="T34" fmla="*/ 182 w 913"/>
                <a:gd name="T35" fmla="*/ 0 h 913"/>
                <a:gd name="T36" fmla="*/ 729 w 913"/>
                <a:gd name="T37" fmla="*/ 0 h 913"/>
                <a:gd name="T38" fmla="*/ 762 w 913"/>
                <a:gd name="T39" fmla="*/ 3 h 913"/>
                <a:gd name="T40" fmla="*/ 793 w 913"/>
                <a:gd name="T41" fmla="*/ 12 h 913"/>
                <a:gd name="T42" fmla="*/ 822 w 913"/>
                <a:gd name="T43" fmla="*/ 26 h 913"/>
                <a:gd name="T44" fmla="*/ 848 w 913"/>
                <a:gd name="T45" fmla="*/ 43 h 913"/>
                <a:gd name="T46" fmla="*/ 869 w 913"/>
                <a:gd name="T47" fmla="*/ 65 h 913"/>
                <a:gd name="T48" fmla="*/ 887 w 913"/>
                <a:gd name="T49" fmla="*/ 90 h 913"/>
                <a:gd name="T50" fmla="*/ 901 w 913"/>
                <a:gd name="T51" fmla="*/ 119 h 913"/>
                <a:gd name="T52" fmla="*/ 910 w 913"/>
                <a:gd name="T53" fmla="*/ 150 h 913"/>
                <a:gd name="T54" fmla="*/ 913 w 913"/>
                <a:gd name="T55" fmla="*/ 182 h 913"/>
                <a:gd name="T56" fmla="*/ 913 w 913"/>
                <a:gd name="T57" fmla="*/ 730 h 913"/>
                <a:gd name="T58" fmla="*/ 910 w 913"/>
                <a:gd name="T59" fmla="*/ 762 h 913"/>
                <a:gd name="T60" fmla="*/ 901 w 913"/>
                <a:gd name="T61" fmla="*/ 793 h 913"/>
                <a:gd name="T62" fmla="*/ 887 w 913"/>
                <a:gd name="T63" fmla="*/ 822 h 913"/>
                <a:gd name="T64" fmla="*/ 869 w 913"/>
                <a:gd name="T65" fmla="*/ 848 h 913"/>
                <a:gd name="T66" fmla="*/ 848 w 913"/>
                <a:gd name="T67" fmla="*/ 870 h 913"/>
                <a:gd name="T68" fmla="*/ 822 w 913"/>
                <a:gd name="T69" fmla="*/ 889 h 913"/>
                <a:gd name="T70" fmla="*/ 793 w 913"/>
                <a:gd name="T71" fmla="*/ 901 h 913"/>
                <a:gd name="T72" fmla="*/ 762 w 913"/>
                <a:gd name="T73" fmla="*/ 910 h 913"/>
                <a:gd name="T74" fmla="*/ 729 w 913"/>
                <a:gd name="T75" fmla="*/ 913 h 913"/>
                <a:gd name="T76" fmla="*/ 182 w 913"/>
                <a:gd name="T77" fmla="*/ 913 h 913"/>
                <a:gd name="T78" fmla="*/ 149 w 913"/>
                <a:gd name="T79" fmla="*/ 910 h 913"/>
                <a:gd name="T80" fmla="*/ 118 w 913"/>
                <a:gd name="T81" fmla="*/ 901 h 913"/>
                <a:gd name="T82" fmla="*/ 90 w 913"/>
                <a:gd name="T83" fmla="*/ 889 h 913"/>
                <a:gd name="T84" fmla="*/ 64 w 913"/>
                <a:gd name="T85" fmla="*/ 870 h 913"/>
                <a:gd name="T86" fmla="*/ 43 w 913"/>
                <a:gd name="T87" fmla="*/ 848 h 913"/>
                <a:gd name="T88" fmla="*/ 25 w 913"/>
                <a:gd name="T89" fmla="*/ 822 h 913"/>
                <a:gd name="T90" fmla="*/ 12 w 913"/>
                <a:gd name="T91" fmla="*/ 793 h 913"/>
                <a:gd name="T92" fmla="*/ 3 w 913"/>
                <a:gd name="T93" fmla="*/ 762 h 913"/>
                <a:gd name="T94" fmla="*/ 0 w 913"/>
                <a:gd name="T95" fmla="*/ 730 h 913"/>
                <a:gd name="T96" fmla="*/ 0 w 913"/>
                <a:gd name="T97" fmla="*/ 182 h 913"/>
                <a:gd name="T98" fmla="*/ 3 w 913"/>
                <a:gd name="T99" fmla="*/ 150 h 913"/>
                <a:gd name="T100" fmla="*/ 12 w 913"/>
                <a:gd name="T101" fmla="*/ 119 h 913"/>
                <a:gd name="T102" fmla="*/ 25 w 913"/>
                <a:gd name="T103" fmla="*/ 90 h 913"/>
                <a:gd name="T104" fmla="*/ 43 w 913"/>
                <a:gd name="T105" fmla="*/ 65 h 913"/>
                <a:gd name="T106" fmla="*/ 64 w 913"/>
                <a:gd name="T107" fmla="*/ 43 h 913"/>
                <a:gd name="T108" fmla="*/ 90 w 913"/>
                <a:gd name="T109" fmla="*/ 26 h 913"/>
                <a:gd name="T110" fmla="*/ 118 w 913"/>
                <a:gd name="T111" fmla="*/ 12 h 913"/>
                <a:gd name="T112" fmla="*/ 149 w 913"/>
                <a:gd name="T113" fmla="*/ 3 h 913"/>
                <a:gd name="T114" fmla="*/ 182 w 913"/>
                <a:gd name="T115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3" h="913">
                  <a:moveTo>
                    <a:pt x="180" y="158"/>
                  </a:moveTo>
                  <a:lnTo>
                    <a:pt x="169" y="162"/>
                  </a:lnTo>
                  <a:lnTo>
                    <a:pt x="160" y="169"/>
                  </a:lnTo>
                  <a:lnTo>
                    <a:pt x="158" y="180"/>
                  </a:lnTo>
                  <a:lnTo>
                    <a:pt x="158" y="727"/>
                  </a:lnTo>
                  <a:lnTo>
                    <a:pt x="160" y="738"/>
                  </a:lnTo>
                  <a:lnTo>
                    <a:pt x="169" y="745"/>
                  </a:lnTo>
                  <a:lnTo>
                    <a:pt x="180" y="749"/>
                  </a:lnTo>
                  <a:lnTo>
                    <a:pt x="726" y="749"/>
                  </a:lnTo>
                  <a:lnTo>
                    <a:pt x="737" y="745"/>
                  </a:lnTo>
                  <a:lnTo>
                    <a:pt x="745" y="738"/>
                  </a:lnTo>
                  <a:lnTo>
                    <a:pt x="748" y="727"/>
                  </a:lnTo>
                  <a:lnTo>
                    <a:pt x="748" y="180"/>
                  </a:lnTo>
                  <a:lnTo>
                    <a:pt x="745" y="169"/>
                  </a:lnTo>
                  <a:lnTo>
                    <a:pt x="737" y="162"/>
                  </a:lnTo>
                  <a:lnTo>
                    <a:pt x="726" y="158"/>
                  </a:lnTo>
                  <a:lnTo>
                    <a:pt x="180" y="158"/>
                  </a:lnTo>
                  <a:close/>
                  <a:moveTo>
                    <a:pt x="182" y="0"/>
                  </a:moveTo>
                  <a:lnTo>
                    <a:pt x="729" y="0"/>
                  </a:lnTo>
                  <a:lnTo>
                    <a:pt x="762" y="3"/>
                  </a:lnTo>
                  <a:lnTo>
                    <a:pt x="793" y="12"/>
                  </a:lnTo>
                  <a:lnTo>
                    <a:pt x="822" y="26"/>
                  </a:lnTo>
                  <a:lnTo>
                    <a:pt x="848" y="43"/>
                  </a:lnTo>
                  <a:lnTo>
                    <a:pt x="869" y="65"/>
                  </a:lnTo>
                  <a:lnTo>
                    <a:pt x="887" y="90"/>
                  </a:lnTo>
                  <a:lnTo>
                    <a:pt x="901" y="119"/>
                  </a:lnTo>
                  <a:lnTo>
                    <a:pt x="910" y="150"/>
                  </a:lnTo>
                  <a:lnTo>
                    <a:pt x="913" y="182"/>
                  </a:lnTo>
                  <a:lnTo>
                    <a:pt x="913" y="730"/>
                  </a:lnTo>
                  <a:lnTo>
                    <a:pt x="910" y="762"/>
                  </a:lnTo>
                  <a:lnTo>
                    <a:pt x="901" y="793"/>
                  </a:lnTo>
                  <a:lnTo>
                    <a:pt x="887" y="822"/>
                  </a:lnTo>
                  <a:lnTo>
                    <a:pt x="869" y="848"/>
                  </a:lnTo>
                  <a:lnTo>
                    <a:pt x="848" y="870"/>
                  </a:lnTo>
                  <a:lnTo>
                    <a:pt x="822" y="889"/>
                  </a:lnTo>
                  <a:lnTo>
                    <a:pt x="793" y="901"/>
                  </a:lnTo>
                  <a:lnTo>
                    <a:pt x="762" y="910"/>
                  </a:lnTo>
                  <a:lnTo>
                    <a:pt x="729" y="913"/>
                  </a:lnTo>
                  <a:lnTo>
                    <a:pt x="182" y="913"/>
                  </a:lnTo>
                  <a:lnTo>
                    <a:pt x="149" y="910"/>
                  </a:lnTo>
                  <a:lnTo>
                    <a:pt x="118" y="901"/>
                  </a:lnTo>
                  <a:lnTo>
                    <a:pt x="90" y="889"/>
                  </a:lnTo>
                  <a:lnTo>
                    <a:pt x="64" y="870"/>
                  </a:lnTo>
                  <a:lnTo>
                    <a:pt x="43" y="848"/>
                  </a:lnTo>
                  <a:lnTo>
                    <a:pt x="25" y="822"/>
                  </a:lnTo>
                  <a:lnTo>
                    <a:pt x="12" y="793"/>
                  </a:lnTo>
                  <a:lnTo>
                    <a:pt x="3" y="762"/>
                  </a:lnTo>
                  <a:lnTo>
                    <a:pt x="0" y="730"/>
                  </a:lnTo>
                  <a:lnTo>
                    <a:pt x="0" y="182"/>
                  </a:lnTo>
                  <a:lnTo>
                    <a:pt x="3" y="150"/>
                  </a:lnTo>
                  <a:lnTo>
                    <a:pt x="12" y="119"/>
                  </a:lnTo>
                  <a:lnTo>
                    <a:pt x="25" y="90"/>
                  </a:lnTo>
                  <a:lnTo>
                    <a:pt x="43" y="65"/>
                  </a:lnTo>
                  <a:lnTo>
                    <a:pt x="64" y="43"/>
                  </a:lnTo>
                  <a:lnTo>
                    <a:pt x="90" y="26"/>
                  </a:lnTo>
                  <a:lnTo>
                    <a:pt x="118" y="12"/>
                  </a:lnTo>
                  <a:lnTo>
                    <a:pt x="149" y="3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-271" y="1317"/>
              <a:ext cx="30" cy="2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-294" y="1413"/>
              <a:ext cx="76" cy="76"/>
            </a:xfrm>
            <a:custGeom>
              <a:avLst/>
              <a:gdLst>
                <a:gd name="T0" fmla="*/ 181 w 913"/>
                <a:gd name="T1" fmla="*/ 158 h 912"/>
                <a:gd name="T2" fmla="*/ 172 w 913"/>
                <a:gd name="T3" fmla="*/ 160 h 912"/>
                <a:gd name="T4" fmla="*/ 165 w 913"/>
                <a:gd name="T5" fmla="*/ 165 h 912"/>
                <a:gd name="T6" fmla="*/ 160 w 913"/>
                <a:gd name="T7" fmla="*/ 174 h 912"/>
                <a:gd name="T8" fmla="*/ 158 w 913"/>
                <a:gd name="T9" fmla="*/ 182 h 912"/>
                <a:gd name="T10" fmla="*/ 158 w 913"/>
                <a:gd name="T11" fmla="*/ 729 h 912"/>
                <a:gd name="T12" fmla="*/ 160 w 913"/>
                <a:gd name="T13" fmla="*/ 736 h 912"/>
                <a:gd name="T14" fmla="*/ 165 w 913"/>
                <a:gd name="T15" fmla="*/ 742 h 912"/>
                <a:gd name="T16" fmla="*/ 172 w 913"/>
                <a:gd name="T17" fmla="*/ 747 h 912"/>
                <a:gd name="T18" fmla="*/ 181 w 913"/>
                <a:gd name="T19" fmla="*/ 748 h 912"/>
                <a:gd name="T20" fmla="*/ 727 w 913"/>
                <a:gd name="T21" fmla="*/ 748 h 912"/>
                <a:gd name="T22" fmla="*/ 736 w 913"/>
                <a:gd name="T23" fmla="*/ 747 h 912"/>
                <a:gd name="T24" fmla="*/ 742 w 913"/>
                <a:gd name="T25" fmla="*/ 742 h 912"/>
                <a:gd name="T26" fmla="*/ 746 w 913"/>
                <a:gd name="T27" fmla="*/ 736 h 912"/>
                <a:gd name="T28" fmla="*/ 748 w 913"/>
                <a:gd name="T29" fmla="*/ 729 h 912"/>
                <a:gd name="T30" fmla="*/ 748 w 913"/>
                <a:gd name="T31" fmla="*/ 182 h 912"/>
                <a:gd name="T32" fmla="*/ 746 w 913"/>
                <a:gd name="T33" fmla="*/ 174 h 912"/>
                <a:gd name="T34" fmla="*/ 742 w 913"/>
                <a:gd name="T35" fmla="*/ 165 h 912"/>
                <a:gd name="T36" fmla="*/ 736 w 913"/>
                <a:gd name="T37" fmla="*/ 160 h 912"/>
                <a:gd name="T38" fmla="*/ 727 w 913"/>
                <a:gd name="T39" fmla="*/ 158 h 912"/>
                <a:gd name="T40" fmla="*/ 181 w 913"/>
                <a:gd name="T41" fmla="*/ 158 h 912"/>
                <a:gd name="T42" fmla="*/ 182 w 913"/>
                <a:gd name="T43" fmla="*/ 0 h 912"/>
                <a:gd name="T44" fmla="*/ 729 w 913"/>
                <a:gd name="T45" fmla="*/ 0 h 912"/>
                <a:gd name="T46" fmla="*/ 762 w 913"/>
                <a:gd name="T47" fmla="*/ 3 h 912"/>
                <a:gd name="T48" fmla="*/ 793 w 913"/>
                <a:gd name="T49" fmla="*/ 11 h 912"/>
                <a:gd name="T50" fmla="*/ 822 w 913"/>
                <a:gd name="T51" fmla="*/ 25 h 912"/>
                <a:gd name="T52" fmla="*/ 848 w 913"/>
                <a:gd name="T53" fmla="*/ 42 h 912"/>
                <a:gd name="T54" fmla="*/ 869 w 913"/>
                <a:gd name="T55" fmla="*/ 65 h 912"/>
                <a:gd name="T56" fmla="*/ 887 w 913"/>
                <a:gd name="T57" fmla="*/ 89 h 912"/>
                <a:gd name="T58" fmla="*/ 901 w 913"/>
                <a:gd name="T59" fmla="*/ 118 h 912"/>
                <a:gd name="T60" fmla="*/ 910 w 913"/>
                <a:gd name="T61" fmla="*/ 148 h 912"/>
                <a:gd name="T62" fmla="*/ 913 w 913"/>
                <a:gd name="T63" fmla="*/ 181 h 912"/>
                <a:gd name="T64" fmla="*/ 913 w 913"/>
                <a:gd name="T65" fmla="*/ 729 h 912"/>
                <a:gd name="T66" fmla="*/ 910 w 913"/>
                <a:gd name="T67" fmla="*/ 762 h 912"/>
                <a:gd name="T68" fmla="*/ 901 w 913"/>
                <a:gd name="T69" fmla="*/ 793 h 912"/>
                <a:gd name="T70" fmla="*/ 887 w 913"/>
                <a:gd name="T71" fmla="*/ 822 h 912"/>
                <a:gd name="T72" fmla="*/ 869 w 913"/>
                <a:gd name="T73" fmla="*/ 847 h 912"/>
                <a:gd name="T74" fmla="*/ 848 w 913"/>
                <a:gd name="T75" fmla="*/ 870 h 912"/>
                <a:gd name="T76" fmla="*/ 822 w 913"/>
                <a:gd name="T77" fmla="*/ 888 h 912"/>
                <a:gd name="T78" fmla="*/ 793 w 913"/>
                <a:gd name="T79" fmla="*/ 901 h 912"/>
                <a:gd name="T80" fmla="*/ 762 w 913"/>
                <a:gd name="T81" fmla="*/ 909 h 912"/>
                <a:gd name="T82" fmla="*/ 729 w 913"/>
                <a:gd name="T83" fmla="*/ 912 h 912"/>
                <a:gd name="T84" fmla="*/ 182 w 913"/>
                <a:gd name="T85" fmla="*/ 912 h 912"/>
                <a:gd name="T86" fmla="*/ 149 w 913"/>
                <a:gd name="T87" fmla="*/ 909 h 912"/>
                <a:gd name="T88" fmla="*/ 118 w 913"/>
                <a:gd name="T89" fmla="*/ 901 h 912"/>
                <a:gd name="T90" fmla="*/ 90 w 913"/>
                <a:gd name="T91" fmla="*/ 888 h 912"/>
                <a:gd name="T92" fmla="*/ 64 w 913"/>
                <a:gd name="T93" fmla="*/ 870 h 912"/>
                <a:gd name="T94" fmla="*/ 43 w 913"/>
                <a:gd name="T95" fmla="*/ 847 h 912"/>
                <a:gd name="T96" fmla="*/ 25 w 913"/>
                <a:gd name="T97" fmla="*/ 822 h 912"/>
                <a:gd name="T98" fmla="*/ 12 w 913"/>
                <a:gd name="T99" fmla="*/ 793 h 912"/>
                <a:gd name="T100" fmla="*/ 3 w 913"/>
                <a:gd name="T101" fmla="*/ 762 h 912"/>
                <a:gd name="T102" fmla="*/ 0 w 913"/>
                <a:gd name="T103" fmla="*/ 729 h 912"/>
                <a:gd name="T104" fmla="*/ 0 w 913"/>
                <a:gd name="T105" fmla="*/ 181 h 912"/>
                <a:gd name="T106" fmla="*/ 3 w 913"/>
                <a:gd name="T107" fmla="*/ 148 h 912"/>
                <a:gd name="T108" fmla="*/ 12 w 913"/>
                <a:gd name="T109" fmla="*/ 118 h 912"/>
                <a:gd name="T110" fmla="*/ 25 w 913"/>
                <a:gd name="T111" fmla="*/ 89 h 912"/>
                <a:gd name="T112" fmla="*/ 43 w 913"/>
                <a:gd name="T113" fmla="*/ 65 h 912"/>
                <a:gd name="T114" fmla="*/ 64 w 913"/>
                <a:gd name="T115" fmla="*/ 42 h 912"/>
                <a:gd name="T116" fmla="*/ 90 w 913"/>
                <a:gd name="T117" fmla="*/ 25 h 912"/>
                <a:gd name="T118" fmla="*/ 118 w 913"/>
                <a:gd name="T119" fmla="*/ 11 h 912"/>
                <a:gd name="T120" fmla="*/ 149 w 913"/>
                <a:gd name="T121" fmla="*/ 3 h 912"/>
                <a:gd name="T122" fmla="*/ 182 w 913"/>
                <a:gd name="T12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3" h="912">
                  <a:moveTo>
                    <a:pt x="181" y="158"/>
                  </a:moveTo>
                  <a:lnTo>
                    <a:pt x="172" y="160"/>
                  </a:lnTo>
                  <a:lnTo>
                    <a:pt x="165" y="165"/>
                  </a:lnTo>
                  <a:lnTo>
                    <a:pt x="160" y="174"/>
                  </a:lnTo>
                  <a:lnTo>
                    <a:pt x="158" y="182"/>
                  </a:lnTo>
                  <a:lnTo>
                    <a:pt x="158" y="729"/>
                  </a:lnTo>
                  <a:lnTo>
                    <a:pt x="160" y="736"/>
                  </a:lnTo>
                  <a:lnTo>
                    <a:pt x="165" y="742"/>
                  </a:lnTo>
                  <a:lnTo>
                    <a:pt x="172" y="747"/>
                  </a:lnTo>
                  <a:lnTo>
                    <a:pt x="181" y="748"/>
                  </a:lnTo>
                  <a:lnTo>
                    <a:pt x="727" y="748"/>
                  </a:lnTo>
                  <a:lnTo>
                    <a:pt x="736" y="747"/>
                  </a:lnTo>
                  <a:lnTo>
                    <a:pt x="742" y="742"/>
                  </a:lnTo>
                  <a:lnTo>
                    <a:pt x="746" y="736"/>
                  </a:lnTo>
                  <a:lnTo>
                    <a:pt x="748" y="729"/>
                  </a:lnTo>
                  <a:lnTo>
                    <a:pt x="748" y="182"/>
                  </a:lnTo>
                  <a:lnTo>
                    <a:pt x="746" y="174"/>
                  </a:lnTo>
                  <a:lnTo>
                    <a:pt x="742" y="165"/>
                  </a:lnTo>
                  <a:lnTo>
                    <a:pt x="736" y="160"/>
                  </a:lnTo>
                  <a:lnTo>
                    <a:pt x="727" y="158"/>
                  </a:lnTo>
                  <a:lnTo>
                    <a:pt x="181" y="158"/>
                  </a:lnTo>
                  <a:close/>
                  <a:moveTo>
                    <a:pt x="182" y="0"/>
                  </a:moveTo>
                  <a:lnTo>
                    <a:pt x="729" y="0"/>
                  </a:lnTo>
                  <a:lnTo>
                    <a:pt x="762" y="3"/>
                  </a:lnTo>
                  <a:lnTo>
                    <a:pt x="793" y="11"/>
                  </a:lnTo>
                  <a:lnTo>
                    <a:pt x="822" y="25"/>
                  </a:lnTo>
                  <a:lnTo>
                    <a:pt x="848" y="42"/>
                  </a:lnTo>
                  <a:lnTo>
                    <a:pt x="869" y="65"/>
                  </a:lnTo>
                  <a:lnTo>
                    <a:pt x="887" y="89"/>
                  </a:lnTo>
                  <a:lnTo>
                    <a:pt x="901" y="118"/>
                  </a:lnTo>
                  <a:lnTo>
                    <a:pt x="910" y="148"/>
                  </a:lnTo>
                  <a:lnTo>
                    <a:pt x="913" y="181"/>
                  </a:lnTo>
                  <a:lnTo>
                    <a:pt x="913" y="729"/>
                  </a:lnTo>
                  <a:lnTo>
                    <a:pt x="910" y="762"/>
                  </a:lnTo>
                  <a:lnTo>
                    <a:pt x="901" y="793"/>
                  </a:lnTo>
                  <a:lnTo>
                    <a:pt x="887" y="822"/>
                  </a:lnTo>
                  <a:lnTo>
                    <a:pt x="869" y="847"/>
                  </a:lnTo>
                  <a:lnTo>
                    <a:pt x="848" y="870"/>
                  </a:lnTo>
                  <a:lnTo>
                    <a:pt x="822" y="888"/>
                  </a:lnTo>
                  <a:lnTo>
                    <a:pt x="793" y="901"/>
                  </a:lnTo>
                  <a:lnTo>
                    <a:pt x="762" y="909"/>
                  </a:lnTo>
                  <a:lnTo>
                    <a:pt x="729" y="912"/>
                  </a:lnTo>
                  <a:lnTo>
                    <a:pt x="182" y="912"/>
                  </a:lnTo>
                  <a:lnTo>
                    <a:pt x="149" y="909"/>
                  </a:lnTo>
                  <a:lnTo>
                    <a:pt x="118" y="901"/>
                  </a:lnTo>
                  <a:lnTo>
                    <a:pt x="90" y="888"/>
                  </a:lnTo>
                  <a:lnTo>
                    <a:pt x="64" y="870"/>
                  </a:lnTo>
                  <a:lnTo>
                    <a:pt x="43" y="847"/>
                  </a:lnTo>
                  <a:lnTo>
                    <a:pt x="25" y="822"/>
                  </a:lnTo>
                  <a:lnTo>
                    <a:pt x="12" y="793"/>
                  </a:lnTo>
                  <a:lnTo>
                    <a:pt x="3" y="762"/>
                  </a:lnTo>
                  <a:lnTo>
                    <a:pt x="0" y="729"/>
                  </a:lnTo>
                  <a:lnTo>
                    <a:pt x="0" y="181"/>
                  </a:lnTo>
                  <a:lnTo>
                    <a:pt x="3" y="148"/>
                  </a:lnTo>
                  <a:lnTo>
                    <a:pt x="12" y="118"/>
                  </a:lnTo>
                  <a:lnTo>
                    <a:pt x="25" y="89"/>
                  </a:lnTo>
                  <a:lnTo>
                    <a:pt x="43" y="65"/>
                  </a:lnTo>
                  <a:lnTo>
                    <a:pt x="64" y="42"/>
                  </a:lnTo>
                  <a:lnTo>
                    <a:pt x="90" y="25"/>
                  </a:lnTo>
                  <a:lnTo>
                    <a:pt x="118" y="11"/>
                  </a:lnTo>
                  <a:lnTo>
                    <a:pt x="149" y="3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-271" y="1436"/>
              <a:ext cx="30" cy="2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-176" y="1294"/>
              <a:ext cx="76" cy="76"/>
            </a:xfrm>
            <a:custGeom>
              <a:avLst/>
              <a:gdLst>
                <a:gd name="T0" fmla="*/ 179 w 913"/>
                <a:gd name="T1" fmla="*/ 158 h 913"/>
                <a:gd name="T2" fmla="*/ 169 w 913"/>
                <a:gd name="T3" fmla="*/ 162 h 913"/>
                <a:gd name="T4" fmla="*/ 161 w 913"/>
                <a:gd name="T5" fmla="*/ 169 h 913"/>
                <a:gd name="T6" fmla="*/ 158 w 913"/>
                <a:gd name="T7" fmla="*/ 180 h 913"/>
                <a:gd name="T8" fmla="*/ 158 w 913"/>
                <a:gd name="T9" fmla="*/ 727 h 913"/>
                <a:gd name="T10" fmla="*/ 161 w 913"/>
                <a:gd name="T11" fmla="*/ 738 h 913"/>
                <a:gd name="T12" fmla="*/ 169 w 913"/>
                <a:gd name="T13" fmla="*/ 745 h 913"/>
                <a:gd name="T14" fmla="*/ 179 w 913"/>
                <a:gd name="T15" fmla="*/ 749 h 913"/>
                <a:gd name="T16" fmla="*/ 727 w 913"/>
                <a:gd name="T17" fmla="*/ 749 h 913"/>
                <a:gd name="T18" fmla="*/ 737 w 913"/>
                <a:gd name="T19" fmla="*/ 745 h 913"/>
                <a:gd name="T20" fmla="*/ 745 w 913"/>
                <a:gd name="T21" fmla="*/ 738 h 913"/>
                <a:gd name="T22" fmla="*/ 748 w 913"/>
                <a:gd name="T23" fmla="*/ 727 h 913"/>
                <a:gd name="T24" fmla="*/ 748 w 913"/>
                <a:gd name="T25" fmla="*/ 180 h 913"/>
                <a:gd name="T26" fmla="*/ 745 w 913"/>
                <a:gd name="T27" fmla="*/ 169 h 913"/>
                <a:gd name="T28" fmla="*/ 737 w 913"/>
                <a:gd name="T29" fmla="*/ 162 h 913"/>
                <a:gd name="T30" fmla="*/ 727 w 913"/>
                <a:gd name="T31" fmla="*/ 158 h 913"/>
                <a:gd name="T32" fmla="*/ 179 w 913"/>
                <a:gd name="T33" fmla="*/ 158 h 913"/>
                <a:gd name="T34" fmla="*/ 181 w 913"/>
                <a:gd name="T35" fmla="*/ 0 h 913"/>
                <a:gd name="T36" fmla="*/ 729 w 913"/>
                <a:gd name="T37" fmla="*/ 0 h 913"/>
                <a:gd name="T38" fmla="*/ 762 w 913"/>
                <a:gd name="T39" fmla="*/ 3 h 913"/>
                <a:gd name="T40" fmla="*/ 793 w 913"/>
                <a:gd name="T41" fmla="*/ 12 h 913"/>
                <a:gd name="T42" fmla="*/ 821 w 913"/>
                <a:gd name="T43" fmla="*/ 26 h 913"/>
                <a:gd name="T44" fmla="*/ 848 w 913"/>
                <a:gd name="T45" fmla="*/ 43 h 913"/>
                <a:gd name="T46" fmla="*/ 869 w 913"/>
                <a:gd name="T47" fmla="*/ 65 h 913"/>
                <a:gd name="T48" fmla="*/ 887 w 913"/>
                <a:gd name="T49" fmla="*/ 90 h 913"/>
                <a:gd name="T50" fmla="*/ 901 w 913"/>
                <a:gd name="T51" fmla="*/ 119 h 913"/>
                <a:gd name="T52" fmla="*/ 910 w 913"/>
                <a:gd name="T53" fmla="*/ 150 h 913"/>
                <a:gd name="T54" fmla="*/ 913 w 913"/>
                <a:gd name="T55" fmla="*/ 182 h 913"/>
                <a:gd name="T56" fmla="*/ 913 w 913"/>
                <a:gd name="T57" fmla="*/ 730 h 913"/>
                <a:gd name="T58" fmla="*/ 910 w 913"/>
                <a:gd name="T59" fmla="*/ 762 h 913"/>
                <a:gd name="T60" fmla="*/ 901 w 913"/>
                <a:gd name="T61" fmla="*/ 793 h 913"/>
                <a:gd name="T62" fmla="*/ 887 w 913"/>
                <a:gd name="T63" fmla="*/ 822 h 913"/>
                <a:gd name="T64" fmla="*/ 869 w 913"/>
                <a:gd name="T65" fmla="*/ 848 h 913"/>
                <a:gd name="T66" fmla="*/ 848 w 913"/>
                <a:gd name="T67" fmla="*/ 870 h 913"/>
                <a:gd name="T68" fmla="*/ 821 w 913"/>
                <a:gd name="T69" fmla="*/ 889 h 913"/>
                <a:gd name="T70" fmla="*/ 793 w 913"/>
                <a:gd name="T71" fmla="*/ 901 h 913"/>
                <a:gd name="T72" fmla="*/ 762 w 913"/>
                <a:gd name="T73" fmla="*/ 910 h 913"/>
                <a:gd name="T74" fmla="*/ 729 w 913"/>
                <a:gd name="T75" fmla="*/ 913 h 913"/>
                <a:gd name="T76" fmla="*/ 181 w 913"/>
                <a:gd name="T77" fmla="*/ 913 h 913"/>
                <a:gd name="T78" fmla="*/ 148 w 913"/>
                <a:gd name="T79" fmla="*/ 910 h 913"/>
                <a:gd name="T80" fmla="*/ 117 w 913"/>
                <a:gd name="T81" fmla="*/ 901 h 913"/>
                <a:gd name="T82" fmla="*/ 90 w 913"/>
                <a:gd name="T83" fmla="*/ 889 h 913"/>
                <a:gd name="T84" fmla="*/ 64 w 913"/>
                <a:gd name="T85" fmla="*/ 870 h 913"/>
                <a:gd name="T86" fmla="*/ 43 w 913"/>
                <a:gd name="T87" fmla="*/ 848 h 913"/>
                <a:gd name="T88" fmla="*/ 24 w 913"/>
                <a:gd name="T89" fmla="*/ 822 h 913"/>
                <a:gd name="T90" fmla="*/ 12 w 913"/>
                <a:gd name="T91" fmla="*/ 793 h 913"/>
                <a:gd name="T92" fmla="*/ 3 w 913"/>
                <a:gd name="T93" fmla="*/ 762 h 913"/>
                <a:gd name="T94" fmla="*/ 0 w 913"/>
                <a:gd name="T95" fmla="*/ 730 h 913"/>
                <a:gd name="T96" fmla="*/ 0 w 913"/>
                <a:gd name="T97" fmla="*/ 182 h 913"/>
                <a:gd name="T98" fmla="*/ 3 w 913"/>
                <a:gd name="T99" fmla="*/ 150 h 913"/>
                <a:gd name="T100" fmla="*/ 12 w 913"/>
                <a:gd name="T101" fmla="*/ 119 h 913"/>
                <a:gd name="T102" fmla="*/ 24 w 913"/>
                <a:gd name="T103" fmla="*/ 90 h 913"/>
                <a:gd name="T104" fmla="*/ 43 w 913"/>
                <a:gd name="T105" fmla="*/ 65 h 913"/>
                <a:gd name="T106" fmla="*/ 64 w 913"/>
                <a:gd name="T107" fmla="*/ 43 h 913"/>
                <a:gd name="T108" fmla="*/ 90 w 913"/>
                <a:gd name="T109" fmla="*/ 26 h 913"/>
                <a:gd name="T110" fmla="*/ 117 w 913"/>
                <a:gd name="T111" fmla="*/ 12 h 913"/>
                <a:gd name="T112" fmla="*/ 148 w 913"/>
                <a:gd name="T113" fmla="*/ 3 h 913"/>
                <a:gd name="T114" fmla="*/ 181 w 913"/>
                <a:gd name="T115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3" h="913">
                  <a:moveTo>
                    <a:pt x="179" y="158"/>
                  </a:moveTo>
                  <a:lnTo>
                    <a:pt x="169" y="162"/>
                  </a:lnTo>
                  <a:lnTo>
                    <a:pt x="161" y="169"/>
                  </a:lnTo>
                  <a:lnTo>
                    <a:pt x="158" y="180"/>
                  </a:lnTo>
                  <a:lnTo>
                    <a:pt x="158" y="727"/>
                  </a:lnTo>
                  <a:lnTo>
                    <a:pt x="161" y="738"/>
                  </a:lnTo>
                  <a:lnTo>
                    <a:pt x="169" y="745"/>
                  </a:lnTo>
                  <a:lnTo>
                    <a:pt x="179" y="749"/>
                  </a:lnTo>
                  <a:lnTo>
                    <a:pt x="727" y="749"/>
                  </a:lnTo>
                  <a:lnTo>
                    <a:pt x="737" y="745"/>
                  </a:lnTo>
                  <a:lnTo>
                    <a:pt x="745" y="738"/>
                  </a:lnTo>
                  <a:lnTo>
                    <a:pt x="748" y="727"/>
                  </a:lnTo>
                  <a:lnTo>
                    <a:pt x="748" y="180"/>
                  </a:lnTo>
                  <a:lnTo>
                    <a:pt x="745" y="169"/>
                  </a:lnTo>
                  <a:lnTo>
                    <a:pt x="737" y="162"/>
                  </a:lnTo>
                  <a:lnTo>
                    <a:pt x="727" y="158"/>
                  </a:lnTo>
                  <a:lnTo>
                    <a:pt x="179" y="158"/>
                  </a:lnTo>
                  <a:close/>
                  <a:moveTo>
                    <a:pt x="181" y="0"/>
                  </a:moveTo>
                  <a:lnTo>
                    <a:pt x="729" y="0"/>
                  </a:lnTo>
                  <a:lnTo>
                    <a:pt x="762" y="3"/>
                  </a:lnTo>
                  <a:lnTo>
                    <a:pt x="793" y="12"/>
                  </a:lnTo>
                  <a:lnTo>
                    <a:pt x="821" y="26"/>
                  </a:lnTo>
                  <a:lnTo>
                    <a:pt x="848" y="43"/>
                  </a:lnTo>
                  <a:lnTo>
                    <a:pt x="869" y="65"/>
                  </a:lnTo>
                  <a:lnTo>
                    <a:pt x="887" y="90"/>
                  </a:lnTo>
                  <a:lnTo>
                    <a:pt x="901" y="119"/>
                  </a:lnTo>
                  <a:lnTo>
                    <a:pt x="910" y="150"/>
                  </a:lnTo>
                  <a:lnTo>
                    <a:pt x="913" y="182"/>
                  </a:lnTo>
                  <a:lnTo>
                    <a:pt x="913" y="730"/>
                  </a:lnTo>
                  <a:lnTo>
                    <a:pt x="910" y="762"/>
                  </a:lnTo>
                  <a:lnTo>
                    <a:pt x="901" y="793"/>
                  </a:lnTo>
                  <a:lnTo>
                    <a:pt x="887" y="822"/>
                  </a:lnTo>
                  <a:lnTo>
                    <a:pt x="869" y="848"/>
                  </a:lnTo>
                  <a:lnTo>
                    <a:pt x="848" y="870"/>
                  </a:lnTo>
                  <a:lnTo>
                    <a:pt x="821" y="889"/>
                  </a:lnTo>
                  <a:lnTo>
                    <a:pt x="793" y="901"/>
                  </a:lnTo>
                  <a:lnTo>
                    <a:pt x="762" y="910"/>
                  </a:lnTo>
                  <a:lnTo>
                    <a:pt x="729" y="913"/>
                  </a:lnTo>
                  <a:lnTo>
                    <a:pt x="181" y="913"/>
                  </a:lnTo>
                  <a:lnTo>
                    <a:pt x="148" y="910"/>
                  </a:lnTo>
                  <a:lnTo>
                    <a:pt x="117" y="901"/>
                  </a:lnTo>
                  <a:lnTo>
                    <a:pt x="90" y="889"/>
                  </a:lnTo>
                  <a:lnTo>
                    <a:pt x="64" y="870"/>
                  </a:lnTo>
                  <a:lnTo>
                    <a:pt x="43" y="848"/>
                  </a:lnTo>
                  <a:lnTo>
                    <a:pt x="24" y="822"/>
                  </a:lnTo>
                  <a:lnTo>
                    <a:pt x="12" y="793"/>
                  </a:lnTo>
                  <a:lnTo>
                    <a:pt x="3" y="762"/>
                  </a:lnTo>
                  <a:lnTo>
                    <a:pt x="0" y="730"/>
                  </a:lnTo>
                  <a:lnTo>
                    <a:pt x="0" y="182"/>
                  </a:lnTo>
                  <a:lnTo>
                    <a:pt x="3" y="150"/>
                  </a:lnTo>
                  <a:lnTo>
                    <a:pt x="12" y="119"/>
                  </a:lnTo>
                  <a:lnTo>
                    <a:pt x="24" y="90"/>
                  </a:lnTo>
                  <a:lnTo>
                    <a:pt x="43" y="65"/>
                  </a:lnTo>
                  <a:lnTo>
                    <a:pt x="64" y="43"/>
                  </a:lnTo>
                  <a:lnTo>
                    <a:pt x="90" y="26"/>
                  </a:lnTo>
                  <a:lnTo>
                    <a:pt x="117" y="12"/>
                  </a:lnTo>
                  <a:lnTo>
                    <a:pt x="148" y="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-153" y="1317"/>
              <a:ext cx="30" cy="2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-281" y="1378"/>
              <a:ext cx="58" cy="27"/>
            </a:xfrm>
            <a:custGeom>
              <a:avLst/>
              <a:gdLst>
                <a:gd name="T0" fmla="*/ 49 w 699"/>
                <a:gd name="T1" fmla="*/ 0 h 322"/>
                <a:gd name="T2" fmla="*/ 170 w 699"/>
                <a:gd name="T3" fmla="*/ 0 h 322"/>
                <a:gd name="T4" fmla="*/ 185 w 699"/>
                <a:gd name="T5" fmla="*/ 2 h 322"/>
                <a:gd name="T6" fmla="*/ 199 w 699"/>
                <a:gd name="T7" fmla="*/ 8 h 322"/>
                <a:gd name="T8" fmla="*/ 210 w 699"/>
                <a:gd name="T9" fmla="*/ 19 h 322"/>
                <a:gd name="T10" fmla="*/ 216 w 699"/>
                <a:gd name="T11" fmla="*/ 32 h 322"/>
                <a:gd name="T12" fmla="*/ 219 w 699"/>
                <a:gd name="T13" fmla="*/ 47 h 322"/>
                <a:gd name="T14" fmla="*/ 219 w 699"/>
                <a:gd name="T15" fmla="*/ 109 h 322"/>
                <a:gd name="T16" fmla="*/ 432 w 699"/>
                <a:gd name="T17" fmla="*/ 109 h 322"/>
                <a:gd name="T18" fmla="*/ 432 w 699"/>
                <a:gd name="T19" fmla="*/ 47 h 322"/>
                <a:gd name="T20" fmla="*/ 434 w 699"/>
                <a:gd name="T21" fmla="*/ 32 h 322"/>
                <a:gd name="T22" fmla="*/ 441 w 699"/>
                <a:gd name="T23" fmla="*/ 19 h 322"/>
                <a:gd name="T24" fmla="*/ 450 w 699"/>
                <a:gd name="T25" fmla="*/ 8 h 322"/>
                <a:gd name="T26" fmla="*/ 463 w 699"/>
                <a:gd name="T27" fmla="*/ 2 h 322"/>
                <a:gd name="T28" fmla="*/ 477 w 699"/>
                <a:gd name="T29" fmla="*/ 0 h 322"/>
                <a:gd name="T30" fmla="*/ 542 w 699"/>
                <a:gd name="T31" fmla="*/ 0 h 322"/>
                <a:gd name="T32" fmla="*/ 557 w 699"/>
                <a:gd name="T33" fmla="*/ 2 h 322"/>
                <a:gd name="T34" fmla="*/ 571 w 699"/>
                <a:gd name="T35" fmla="*/ 8 h 322"/>
                <a:gd name="T36" fmla="*/ 581 w 699"/>
                <a:gd name="T37" fmla="*/ 19 h 322"/>
                <a:gd name="T38" fmla="*/ 587 w 699"/>
                <a:gd name="T39" fmla="*/ 32 h 322"/>
                <a:gd name="T40" fmla="*/ 590 w 699"/>
                <a:gd name="T41" fmla="*/ 47 h 322"/>
                <a:gd name="T42" fmla="*/ 590 w 699"/>
                <a:gd name="T43" fmla="*/ 109 h 322"/>
                <a:gd name="T44" fmla="*/ 650 w 699"/>
                <a:gd name="T45" fmla="*/ 109 h 322"/>
                <a:gd name="T46" fmla="*/ 666 w 699"/>
                <a:gd name="T47" fmla="*/ 111 h 322"/>
                <a:gd name="T48" fmla="*/ 679 w 699"/>
                <a:gd name="T49" fmla="*/ 117 h 322"/>
                <a:gd name="T50" fmla="*/ 690 w 699"/>
                <a:gd name="T51" fmla="*/ 128 h 322"/>
                <a:gd name="T52" fmla="*/ 697 w 699"/>
                <a:gd name="T53" fmla="*/ 141 h 322"/>
                <a:gd name="T54" fmla="*/ 699 w 699"/>
                <a:gd name="T55" fmla="*/ 156 h 322"/>
                <a:gd name="T56" fmla="*/ 699 w 699"/>
                <a:gd name="T57" fmla="*/ 272 h 322"/>
                <a:gd name="T58" fmla="*/ 697 w 699"/>
                <a:gd name="T59" fmla="*/ 287 h 322"/>
                <a:gd name="T60" fmla="*/ 690 w 699"/>
                <a:gd name="T61" fmla="*/ 301 h 322"/>
                <a:gd name="T62" fmla="*/ 679 w 699"/>
                <a:gd name="T63" fmla="*/ 312 h 322"/>
                <a:gd name="T64" fmla="*/ 666 w 699"/>
                <a:gd name="T65" fmla="*/ 318 h 322"/>
                <a:gd name="T66" fmla="*/ 650 w 699"/>
                <a:gd name="T67" fmla="*/ 322 h 322"/>
                <a:gd name="T68" fmla="*/ 529 w 699"/>
                <a:gd name="T69" fmla="*/ 322 h 322"/>
                <a:gd name="T70" fmla="*/ 514 w 699"/>
                <a:gd name="T71" fmla="*/ 318 h 322"/>
                <a:gd name="T72" fmla="*/ 501 w 699"/>
                <a:gd name="T73" fmla="*/ 312 h 322"/>
                <a:gd name="T74" fmla="*/ 490 w 699"/>
                <a:gd name="T75" fmla="*/ 301 h 322"/>
                <a:gd name="T76" fmla="*/ 482 w 699"/>
                <a:gd name="T77" fmla="*/ 287 h 322"/>
                <a:gd name="T78" fmla="*/ 480 w 699"/>
                <a:gd name="T79" fmla="*/ 272 h 322"/>
                <a:gd name="T80" fmla="*/ 480 w 699"/>
                <a:gd name="T81" fmla="*/ 267 h 322"/>
                <a:gd name="T82" fmla="*/ 210 w 699"/>
                <a:gd name="T83" fmla="*/ 267 h 322"/>
                <a:gd name="T84" fmla="*/ 195 w 699"/>
                <a:gd name="T85" fmla="*/ 265 h 322"/>
                <a:gd name="T86" fmla="*/ 182 w 699"/>
                <a:gd name="T87" fmla="*/ 258 h 322"/>
                <a:gd name="T88" fmla="*/ 172 w 699"/>
                <a:gd name="T89" fmla="*/ 248 h 322"/>
                <a:gd name="T90" fmla="*/ 167 w 699"/>
                <a:gd name="T91" fmla="*/ 235 h 322"/>
                <a:gd name="T92" fmla="*/ 165 w 699"/>
                <a:gd name="T93" fmla="*/ 220 h 322"/>
                <a:gd name="T94" fmla="*/ 165 w 699"/>
                <a:gd name="T95" fmla="*/ 219 h 322"/>
                <a:gd name="T96" fmla="*/ 49 w 699"/>
                <a:gd name="T97" fmla="*/ 219 h 322"/>
                <a:gd name="T98" fmla="*/ 34 w 699"/>
                <a:gd name="T99" fmla="*/ 216 h 322"/>
                <a:gd name="T100" fmla="*/ 21 w 699"/>
                <a:gd name="T101" fmla="*/ 208 h 322"/>
                <a:gd name="T102" fmla="*/ 10 w 699"/>
                <a:gd name="T103" fmla="*/ 198 h 322"/>
                <a:gd name="T104" fmla="*/ 2 w 699"/>
                <a:gd name="T105" fmla="*/ 184 h 322"/>
                <a:gd name="T106" fmla="*/ 0 w 699"/>
                <a:gd name="T107" fmla="*/ 168 h 322"/>
                <a:gd name="T108" fmla="*/ 0 w 699"/>
                <a:gd name="T109" fmla="*/ 47 h 322"/>
                <a:gd name="T110" fmla="*/ 2 w 699"/>
                <a:gd name="T111" fmla="*/ 32 h 322"/>
                <a:gd name="T112" fmla="*/ 10 w 699"/>
                <a:gd name="T113" fmla="*/ 19 h 322"/>
                <a:gd name="T114" fmla="*/ 21 w 699"/>
                <a:gd name="T115" fmla="*/ 8 h 322"/>
                <a:gd name="T116" fmla="*/ 34 w 699"/>
                <a:gd name="T117" fmla="*/ 2 h 322"/>
                <a:gd name="T118" fmla="*/ 49 w 699"/>
                <a:gd name="T11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9" h="322">
                  <a:moveTo>
                    <a:pt x="49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199" y="8"/>
                  </a:lnTo>
                  <a:lnTo>
                    <a:pt x="210" y="19"/>
                  </a:lnTo>
                  <a:lnTo>
                    <a:pt x="216" y="32"/>
                  </a:lnTo>
                  <a:lnTo>
                    <a:pt x="219" y="47"/>
                  </a:lnTo>
                  <a:lnTo>
                    <a:pt x="219" y="109"/>
                  </a:lnTo>
                  <a:lnTo>
                    <a:pt x="432" y="109"/>
                  </a:lnTo>
                  <a:lnTo>
                    <a:pt x="432" y="47"/>
                  </a:lnTo>
                  <a:lnTo>
                    <a:pt x="434" y="32"/>
                  </a:lnTo>
                  <a:lnTo>
                    <a:pt x="441" y="19"/>
                  </a:lnTo>
                  <a:lnTo>
                    <a:pt x="450" y="8"/>
                  </a:lnTo>
                  <a:lnTo>
                    <a:pt x="463" y="2"/>
                  </a:lnTo>
                  <a:lnTo>
                    <a:pt x="477" y="0"/>
                  </a:lnTo>
                  <a:lnTo>
                    <a:pt x="542" y="0"/>
                  </a:lnTo>
                  <a:lnTo>
                    <a:pt x="557" y="2"/>
                  </a:lnTo>
                  <a:lnTo>
                    <a:pt x="571" y="8"/>
                  </a:lnTo>
                  <a:lnTo>
                    <a:pt x="581" y="19"/>
                  </a:lnTo>
                  <a:lnTo>
                    <a:pt x="587" y="32"/>
                  </a:lnTo>
                  <a:lnTo>
                    <a:pt x="590" y="47"/>
                  </a:lnTo>
                  <a:lnTo>
                    <a:pt x="590" y="109"/>
                  </a:lnTo>
                  <a:lnTo>
                    <a:pt x="650" y="109"/>
                  </a:lnTo>
                  <a:lnTo>
                    <a:pt x="666" y="111"/>
                  </a:lnTo>
                  <a:lnTo>
                    <a:pt x="679" y="117"/>
                  </a:lnTo>
                  <a:lnTo>
                    <a:pt x="690" y="128"/>
                  </a:lnTo>
                  <a:lnTo>
                    <a:pt x="697" y="141"/>
                  </a:lnTo>
                  <a:lnTo>
                    <a:pt x="699" y="156"/>
                  </a:lnTo>
                  <a:lnTo>
                    <a:pt x="699" y="272"/>
                  </a:lnTo>
                  <a:lnTo>
                    <a:pt x="697" y="287"/>
                  </a:lnTo>
                  <a:lnTo>
                    <a:pt x="690" y="301"/>
                  </a:lnTo>
                  <a:lnTo>
                    <a:pt x="679" y="312"/>
                  </a:lnTo>
                  <a:lnTo>
                    <a:pt x="666" y="318"/>
                  </a:lnTo>
                  <a:lnTo>
                    <a:pt x="650" y="322"/>
                  </a:lnTo>
                  <a:lnTo>
                    <a:pt x="529" y="322"/>
                  </a:lnTo>
                  <a:lnTo>
                    <a:pt x="514" y="318"/>
                  </a:lnTo>
                  <a:lnTo>
                    <a:pt x="501" y="312"/>
                  </a:lnTo>
                  <a:lnTo>
                    <a:pt x="490" y="301"/>
                  </a:lnTo>
                  <a:lnTo>
                    <a:pt x="482" y="287"/>
                  </a:lnTo>
                  <a:lnTo>
                    <a:pt x="480" y="272"/>
                  </a:lnTo>
                  <a:lnTo>
                    <a:pt x="480" y="267"/>
                  </a:lnTo>
                  <a:lnTo>
                    <a:pt x="210" y="267"/>
                  </a:lnTo>
                  <a:lnTo>
                    <a:pt x="195" y="265"/>
                  </a:lnTo>
                  <a:lnTo>
                    <a:pt x="182" y="258"/>
                  </a:lnTo>
                  <a:lnTo>
                    <a:pt x="172" y="248"/>
                  </a:lnTo>
                  <a:lnTo>
                    <a:pt x="167" y="235"/>
                  </a:lnTo>
                  <a:lnTo>
                    <a:pt x="165" y="220"/>
                  </a:lnTo>
                  <a:lnTo>
                    <a:pt x="165" y="219"/>
                  </a:lnTo>
                  <a:lnTo>
                    <a:pt x="49" y="219"/>
                  </a:lnTo>
                  <a:lnTo>
                    <a:pt x="34" y="216"/>
                  </a:lnTo>
                  <a:lnTo>
                    <a:pt x="21" y="208"/>
                  </a:lnTo>
                  <a:lnTo>
                    <a:pt x="10" y="198"/>
                  </a:lnTo>
                  <a:lnTo>
                    <a:pt x="2" y="184"/>
                  </a:lnTo>
                  <a:lnTo>
                    <a:pt x="0" y="168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-212" y="1300"/>
              <a:ext cx="32" cy="63"/>
            </a:xfrm>
            <a:custGeom>
              <a:avLst/>
              <a:gdLst>
                <a:gd name="T0" fmla="*/ 47 w 377"/>
                <a:gd name="T1" fmla="*/ 0 h 749"/>
                <a:gd name="T2" fmla="*/ 275 w 377"/>
                <a:gd name="T3" fmla="*/ 0 h 749"/>
                <a:gd name="T4" fmla="*/ 291 w 377"/>
                <a:gd name="T5" fmla="*/ 4 h 749"/>
                <a:gd name="T6" fmla="*/ 303 w 377"/>
                <a:gd name="T7" fmla="*/ 10 h 749"/>
                <a:gd name="T8" fmla="*/ 313 w 377"/>
                <a:gd name="T9" fmla="*/ 20 h 749"/>
                <a:gd name="T10" fmla="*/ 321 w 377"/>
                <a:gd name="T11" fmla="*/ 33 h 749"/>
                <a:gd name="T12" fmla="*/ 323 w 377"/>
                <a:gd name="T13" fmla="*/ 48 h 749"/>
                <a:gd name="T14" fmla="*/ 323 w 377"/>
                <a:gd name="T15" fmla="*/ 113 h 749"/>
                <a:gd name="T16" fmla="*/ 321 w 377"/>
                <a:gd name="T17" fmla="*/ 128 h 749"/>
                <a:gd name="T18" fmla="*/ 313 w 377"/>
                <a:gd name="T19" fmla="*/ 141 h 749"/>
                <a:gd name="T20" fmla="*/ 303 w 377"/>
                <a:gd name="T21" fmla="*/ 150 h 749"/>
                <a:gd name="T22" fmla="*/ 291 w 377"/>
                <a:gd name="T23" fmla="*/ 157 h 749"/>
                <a:gd name="T24" fmla="*/ 275 w 377"/>
                <a:gd name="T25" fmla="*/ 159 h 749"/>
                <a:gd name="T26" fmla="*/ 267 w 377"/>
                <a:gd name="T27" fmla="*/ 159 h 749"/>
                <a:gd name="T28" fmla="*/ 267 w 377"/>
                <a:gd name="T29" fmla="*/ 529 h 749"/>
                <a:gd name="T30" fmla="*/ 327 w 377"/>
                <a:gd name="T31" fmla="*/ 529 h 749"/>
                <a:gd name="T32" fmla="*/ 343 w 377"/>
                <a:gd name="T33" fmla="*/ 532 h 749"/>
                <a:gd name="T34" fmla="*/ 356 w 377"/>
                <a:gd name="T35" fmla="*/ 539 h 749"/>
                <a:gd name="T36" fmla="*/ 368 w 377"/>
                <a:gd name="T37" fmla="*/ 551 h 749"/>
                <a:gd name="T38" fmla="*/ 375 w 377"/>
                <a:gd name="T39" fmla="*/ 565 h 749"/>
                <a:gd name="T40" fmla="*/ 377 w 377"/>
                <a:gd name="T41" fmla="*/ 580 h 749"/>
                <a:gd name="T42" fmla="*/ 377 w 377"/>
                <a:gd name="T43" fmla="*/ 701 h 749"/>
                <a:gd name="T44" fmla="*/ 375 w 377"/>
                <a:gd name="T45" fmla="*/ 716 h 749"/>
                <a:gd name="T46" fmla="*/ 368 w 377"/>
                <a:gd name="T47" fmla="*/ 730 h 749"/>
                <a:gd name="T48" fmla="*/ 356 w 377"/>
                <a:gd name="T49" fmla="*/ 739 h 749"/>
                <a:gd name="T50" fmla="*/ 343 w 377"/>
                <a:gd name="T51" fmla="*/ 747 h 749"/>
                <a:gd name="T52" fmla="*/ 327 w 377"/>
                <a:gd name="T53" fmla="*/ 749 h 749"/>
                <a:gd name="T54" fmla="*/ 154 w 377"/>
                <a:gd name="T55" fmla="*/ 749 h 749"/>
                <a:gd name="T56" fmla="*/ 140 w 377"/>
                <a:gd name="T57" fmla="*/ 747 h 749"/>
                <a:gd name="T58" fmla="*/ 127 w 377"/>
                <a:gd name="T59" fmla="*/ 739 h 749"/>
                <a:gd name="T60" fmla="*/ 117 w 377"/>
                <a:gd name="T61" fmla="*/ 730 h 749"/>
                <a:gd name="T62" fmla="*/ 112 w 377"/>
                <a:gd name="T63" fmla="*/ 716 h 749"/>
                <a:gd name="T64" fmla="*/ 110 w 377"/>
                <a:gd name="T65" fmla="*/ 701 h 749"/>
                <a:gd name="T66" fmla="*/ 110 w 377"/>
                <a:gd name="T67" fmla="*/ 433 h 749"/>
                <a:gd name="T68" fmla="*/ 47 w 377"/>
                <a:gd name="T69" fmla="*/ 433 h 749"/>
                <a:gd name="T70" fmla="*/ 32 w 377"/>
                <a:gd name="T71" fmla="*/ 431 h 749"/>
                <a:gd name="T72" fmla="*/ 19 w 377"/>
                <a:gd name="T73" fmla="*/ 425 h 749"/>
                <a:gd name="T74" fmla="*/ 8 w 377"/>
                <a:gd name="T75" fmla="*/ 415 h 749"/>
                <a:gd name="T76" fmla="*/ 2 w 377"/>
                <a:gd name="T77" fmla="*/ 402 h 749"/>
                <a:gd name="T78" fmla="*/ 0 w 377"/>
                <a:gd name="T79" fmla="*/ 388 h 749"/>
                <a:gd name="T80" fmla="*/ 0 w 377"/>
                <a:gd name="T81" fmla="*/ 379 h 749"/>
                <a:gd name="T82" fmla="*/ 2 w 377"/>
                <a:gd name="T83" fmla="*/ 364 h 749"/>
                <a:gd name="T84" fmla="*/ 8 w 377"/>
                <a:gd name="T85" fmla="*/ 350 h 749"/>
                <a:gd name="T86" fmla="*/ 19 w 377"/>
                <a:gd name="T87" fmla="*/ 339 h 749"/>
                <a:gd name="T88" fmla="*/ 32 w 377"/>
                <a:gd name="T89" fmla="*/ 333 h 749"/>
                <a:gd name="T90" fmla="*/ 47 w 377"/>
                <a:gd name="T91" fmla="*/ 330 h 749"/>
                <a:gd name="T92" fmla="*/ 110 w 377"/>
                <a:gd name="T93" fmla="*/ 330 h 749"/>
                <a:gd name="T94" fmla="*/ 110 w 377"/>
                <a:gd name="T95" fmla="*/ 159 h 749"/>
                <a:gd name="T96" fmla="*/ 47 w 377"/>
                <a:gd name="T97" fmla="*/ 159 h 749"/>
                <a:gd name="T98" fmla="*/ 32 w 377"/>
                <a:gd name="T99" fmla="*/ 157 h 749"/>
                <a:gd name="T100" fmla="*/ 19 w 377"/>
                <a:gd name="T101" fmla="*/ 150 h 749"/>
                <a:gd name="T102" fmla="*/ 8 w 377"/>
                <a:gd name="T103" fmla="*/ 141 h 749"/>
                <a:gd name="T104" fmla="*/ 2 w 377"/>
                <a:gd name="T105" fmla="*/ 128 h 749"/>
                <a:gd name="T106" fmla="*/ 0 w 377"/>
                <a:gd name="T107" fmla="*/ 113 h 749"/>
                <a:gd name="T108" fmla="*/ 0 w 377"/>
                <a:gd name="T109" fmla="*/ 48 h 749"/>
                <a:gd name="T110" fmla="*/ 2 w 377"/>
                <a:gd name="T111" fmla="*/ 33 h 749"/>
                <a:gd name="T112" fmla="*/ 8 w 377"/>
                <a:gd name="T113" fmla="*/ 20 h 749"/>
                <a:gd name="T114" fmla="*/ 19 w 377"/>
                <a:gd name="T115" fmla="*/ 10 h 749"/>
                <a:gd name="T116" fmla="*/ 32 w 377"/>
                <a:gd name="T117" fmla="*/ 4 h 749"/>
                <a:gd name="T118" fmla="*/ 47 w 377"/>
                <a:gd name="T119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7" h="749">
                  <a:moveTo>
                    <a:pt x="47" y="0"/>
                  </a:moveTo>
                  <a:lnTo>
                    <a:pt x="275" y="0"/>
                  </a:lnTo>
                  <a:lnTo>
                    <a:pt x="291" y="4"/>
                  </a:lnTo>
                  <a:lnTo>
                    <a:pt x="303" y="10"/>
                  </a:lnTo>
                  <a:lnTo>
                    <a:pt x="313" y="20"/>
                  </a:lnTo>
                  <a:lnTo>
                    <a:pt x="321" y="33"/>
                  </a:lnTo>
                  <a:lnTo>
                    <a:pt x="323" y="48"/>
                  </a:lnTo>
                  <a:lnTo>
                    <a:pt x="323" y="113"/>
                  </a:lnTo>
                  <a:lnTo>
                    <a:pt x="321" y="128"/>
                  </a:lnTo>
                  <a:lnTo>
                    <a:pt x="313" y="141"/>
                  </a:lnTo>
                  <a:lnTo>
                    <a:pt x="303" y="150"/>
                  </a:lnTo>
                  <a:lnTo>
                    <a:pt x="291" y="157"/>
                  </a:lnTo>
                  <a:lnTo>
                    <a:pt x="275" y="159"/>
                  </a:lnTo>
                  <a:lnTo>
                    <a:pt x="267" y="159"/>
                  </a:lnTo>
                  <a:lnTo>
                    <a:pt x="267" y="529"/>
                  </a:lnTo>
                  <a:lnTo>
                    <a:pt x="327" y="529"/>
                  </a:lnTo>
                  <a:lnTo>
                    <a:pt x="343" y="532"/>
                  </a:lnTo>
                  <a:lnTo>
                    <a:pt x="356" y="539"/>
                  </a:lnTo>
                  <a:lnTo>
                    <a:pt x="368" y="551"/>
                  </a:lnTo>
                  <a:lnTo>
                    <a:pt x="375" y="565"/>
                  </a:lnTo>
                  <a:lnTo>
                    <a:pt x="377" y="580"/>
                  </a:lnTo>
                  <a:lnTo>
                    <a:pt x="377" y="701"/>
                  </a:lnTo>
                  <a:lnTo>
                    <a:pt x="375" y="716"/>
                  </a:lnTo>
                  <a:lnTo>
                    <a:pt x="368" y="730"/>
                  </a:lnTo>
                  <a:lnTo>
                    <a:pt x="356" y="739"/>
                  </a:lnTo>
                  <a:lnTo>
                    <a:pt x="343" y="747"/>
                  </a:lnTo>
                  <a:lnTo>
                    <a:pt x="327" y="749"/>
                  </a:lnTo>
                  <a:lnTo>
                    <a:pt x="154" y="749"/>
                  </a:lnTo>
                  <a:lnTo>
                    <a:pt x="140" y="747"/>
                  </a:lnTo>
                  <a:lnTo>
                    <a:pt x="127" y="739"/>
                  </a:lnTo>
                  <a:lnTo>
                    <a:pt x="117" y="730"/>
                  </a:lnTo>
                  <a:lnTo>
                    <a:pt x="112" y="716"/>
                  </a:lnTo>
                  <a:lnTo>
                    <a:pt x="110" y="701"/>
                  </a:lnTo>
                  <a:lnTo>
                    <a:pt x="110" y="433"/>
                  </a:lnTo>
                  <a:lnTo>
                    <a:pt x="47" y="433"/>
                  </a:lnTo>
                  <a:lnTo>
                    <a:pt x="32" y="431"/>
                  </a:lnTo>
                  <a:lnTo>
                    <a:pt x="19" y="425"/>
                  </a:lnTo>
                  <a:lnTo>
                    <a:pt x="8" y="415"/>
                  </a:lnTo>
                  <a:lnTo>
                    <a:pt x="2" y="40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2" y="364"/>
                  </a:lnTo>
                  <a:lnTo>
                    <a:pt x="8" y="350"/>
                  </a:lnTo>
                  <a:lnTo>
                    <a:pt x="19" y="339"/>
                  </a:lnTo>
                  <a:lnTo>
                    <a:pt x="32" y="333"/>
                  </a:lnTo>
                  <a:lnTo>
                    <a:pt x="47" y="330"/>
                  </a:lnTo>
                  <a:lnTo>
                    <a:pt x="110" y="330"/>
                  </a:lnTo>
                  <a:lnTo>
                    <a:pt x="110" y="159"/>
                  </a:lnTo>
                  <a:lnTo>
                    <a:pt x="47" y="159"/>
                  </a:lnTo>
                  <a:lnTo>
                    <a:pt x="32" y="157"/>
                  </a:lnTo>
                  <a:lnTo>
                    <a:pt x="19" y="150"/>
                  </a:lnTo>
                  <a:lnTo>
                    <a:pt x="8" y="141"/>
                  </a:lnTo>
                  <a:lnTo>
                    <a:pt x="2" y="128"/>
                  </a:lnTo>
                  <a:lnTo>
                    <a:pt x="0" y="113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8" y="20"/>
                  </a:lnTo>
                  <a:lnTo>
                    <a:pt x="19" y="10"/>
                  </a:lnTo>
                  <a:lnTo>
                    <a:pt x="32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-209" y="1369"/>
              <a:ext cx="17" cy="18"/>
            </a:xfrm>
            <a:custGeom>
              <a:avLst/>
              <a:gdLst>
                <a:gd name="T0" fmla="*/ 47 w 212"/>
                <a:gd name="T1" fmla="*/ 0 h 213"/>
                <a:gd name="T2" fmla="*/ 164 w 212"/>
                <a:gd name="T3" fmla="*/ 0 h 213"/>
                <a:gd name="T4" fmla="*/ 179 w 212"/>
                <a:gd name="T5" fmla="*/ 2 h 213"/>
                <a:gd name="T6" fmla="*/ 192 w 212"/>
                <a:gd name="T7" fmla="*/ 8 h 213"/>
                <a:gd name="T8" fmla="*/ 203 w 212"/>
                <a:gd name="T9" fmla="*/ 19 h 213"/>
                <a:gd name="T10" fmla="*/ 209 w 212"/>
                <a:gd name="T11" fmla="*/ 32 h 213"/>
                <a:gd name="T12" fmla="*/ 212 w 212"/>
                <a:gd name="T13" fmla="*/ 47 h 213"/>
                <a:gd name="T14" fmla="*/ 212 w 212"/>
                <a:gd name="T15" fmla="*/ 164 h 213"/>
                <a:gd name="T16" fmla="*/ 209 w 212"/>
                <a:gd name="T17" fmla="*/ 179 h 213"/>
                <a:gd name="T18" fmla="*/ 203 w 212"/>
                <a:gd name="T19" fmla="*/ 192 h 213"/>
                <a:gd name="T20" fmla="*/ 192 w 212"/>
                <a:gd name="T21" fmla="*/ 203 h 213"/>
                <a:gd name="T22" fmla="*/ 179 w 212"/>
                <a:gd name="T23" fmla="*/ 209 h 213"/>
                <a:gd name="T24" fmla="*/ 164 w 212"/>
                <a:gd name="T25" fmla="*/ 213 h 213"/>
                <a:gd name="T26" fmla="*/ 47 w 212"/>
                <a:gd name="T27" fmla="*/ 213 h 213"/>
                <a:gd name="T28" fmla="*/ 32 w 212"/>
                <a:gd name="T29" fmla="*/ 209 h 213"/>
                <a:gd name="T30" fmla="*/ 19 w 212"/>
                <a:gd name="T31" fmla="*/ 203 h 213"/>
                <a:gd name="T32" fmla="*/ 8 w 212"/>
                <a:gd name="T33" fmla="*/ 192 h 213"/>
                <a:gd name="T34" fmla="*/ 2 w 212"/>
                <a:gd name="T35" fmla="*/ 179 h 213"/>
                <a:gd name="T36" fmla="*/ 0 w 212"/>
                <a:gd name="T37" fmla="*/ 164 h 213"/>
                <a:gd name="T38" fmla="*/ 0 w 212"/>
                <a:gd name="T39" fmla="*/ 47 h 213"/>
                <a:gd name="T40" fmla="*/ 2 w 212"/>
                <a:gd name="T41" fmla="*/ 32 h 213"/>
                <a:gd name="T42" fmla="*/ 8 w 212"/>
                <a:gd name="T43" fmla="*/ 19 h 213"/>
                <a:gd name="T44" fmla="*/ 19 w 212"/>
                <a:gd name="T45" fmla="*/ 8 h 213"/>
                <a:gd name="T46" fmla="*/ 32 w 212"/>
                <a:gd name="T47" fmla="*/ 2 h 213"/>
                <a:gd name="T48" fmla="*/ 47 w 212"/>
                <a:gd name="T4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13">
                  <a:moveTo>
                    <a:pt x="47" y="0"/>
                  </a:moveTo>
                  <a:lnTo>
                    <a:pt x="164" y="0"/>
                  </a:lnTo>
                  <a:lnTo>
                    <a:pt x="179" y="2"/>
                  </a:lnTo>
                  <a:lnTo>
                    <a:pt x="192" y="8"/>
                  </a:lnTo>
                  <a:lnTo>
                    <a:pt x="203" y="19"/>
                  </a:lnTo>
                  <a:lnTo>
                    <a:pt x="209" y="32"/>
                  </a:lnTo>
                  <a:lnTo>
                    <a:pt x="212" y="47"/>
                  </a:lnTo>
                  <a:lnTo>
                    <a:pt x="212" y="164"/>
                  </a:lnTo>
                  <a:lnTo>
                    <a:pt x="209" y="179"/>
                  </a:lnTo>
                  <a:lnTo>
                    <a:pt x="203" y="192"/>
                  </a:lnTo>
                  <a:lnTo>
                    <a:pt x="192" y="203"/>
                  </a:lnTo>
                  <a:lnTo>
                    <a:pt x="179" y="209"/>
                  </a:lnTo>
                  <a:lnTo>
                    <a:pt x="164" y="213"/>
                  </a:lnTo>
                  <a:lnTo>
                    <a:pt x="47" y="213"/>
                  </a:lnTo>
                  <a:lnTo>
                    <a:pt x="32" y="209"/>
                  </a:lnTo>
                  <a:lnTo>
                    <a:pt x="19" y="203"/>
                  </a:lnTo>
                  <a:lnTo>
                    <a:pt x="8" y="192"/>
                  </a:lnTo>
                  <a:lnTo>
                    <a:pt x="2" y="179"/>
                  </a:lnTo>
                  <a:lnTo>
                    <a:pt x="0" y="164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8" y="19"/>
                  </a:lnTo>
                  <a:lnTo>
                    <a:pt x="19" y="8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-179" y="1386"/>
              <a:ext cx="11" cy="8"/>
            </a:xfrm>
            <a:custGeom>
              <a:avLst/>
              <a:gdLst>
                <a:gd name="T0" fmla="*/ 51 w 131"/>
                <a:gd name="T1" fmla="*/ 0 h 96"/>
                <a:gd name="T2" fmla="*/ 131 w 131"/>
                <a:gd name="T3" fmla="*/ 0 h 96"/>
                <a:gd name="T4" fmla="*/ 86 w 131"/>
                <a:gd name="T5" fmla="*/ 30 h 96"/>
                <a:gd name="T6" fmla="*/ 42 w 131"/>
                <a:gd name="T7" fmla="*/ 62 h 96"/>
                <a:gd name="T8" fmla="*/ 0 w 131"/>
                <a:gd name="T9" fmla="*/ 96 h 96"/>
                <a:gd name="T10" fmla="*/ 0 w 131"/>
                <a:gd name="T11" fmla="*/ 49 h 96"/>
                <a:gd name="T12" fmla="*/ 3 w 131"/>
                <a:gd name="T13" fmla="*/ 34 h 96"/>
                <a:gd name="T14" fmla="*/ 10 w 131"/>
                <a:gd name="T15" fmla="*/ 20 h 96"/>
                <a:gd name="T16" fmla="*/ 21 w 131"/>
                <a:gd name="T17" fmla="*/ 10 h 96"/>
                <a:gd name="T18" fmla="*/ 35 w 131"/>
                <a:gd name="T19" fmla="*/ 3 h 96"/>
                <a:gd name="T20" fmla="*/ 51 w 131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96">
                  <a:moveTo>
                    <a:pt x="51" y="0"/>
                  </a:moveTo>
                  <a:lnTo>
                    <a:pt x="131" y="0"/>
                  </a:lnTo>
                  <a:lnTo>
                    <a:pt x="86" y="30"/>
                  </a:lnTo>
                  <a:lnTo>
                    <a:pt x="42" y="62"/>
                  </a:lnTo>
                  <a:lnTo>
                    <a:pt x="0" y="96"/>
                  </a:lnTo>
                  <a:lnTo>
                    <a:pt x="0" y="49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1" y="10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-201" y="1395"/>
              <a:ext cx="21" cy="27"/>
            </a:xfrm>
            <a:custGeom>
              <a:avLst/>
              <a:gdLst>
                <a:gd name="T0" fmla="*/ 51 w 256"/>
                <a:gd name="T1" fmla="*/ 0 h 323"/>
                <a:gd name="T2" fmla="*/ 256 w 256"/>
                <a:gd name="T3" fmla="*/ 0 h 323"/>
                <a:gd name="T4" fmla="*/ 229 w 256"/>
                <a:gd name="T5" fmla="*/ 23 h 323"/>
                <a:gd name="T6" fmla="*/ 203 w 256"/>
                <a:gd name="T7" fmla="*/ 47 h 323"/>
                <a:gd name="T8" fmla="*/ 156 w 256"/>
                <a:gd name="T9" fmla="*/ 99 h 323"/>
                <a:gd name="T10" fmla="*/ 113 w 256"/>
                <a:gd name="T11" fmla="*/ 152 h 323"/>
                <a:gd name="T12" fmla="*/ 72 w 256"/>
                <a:gd name="T13" fmla="*/ 206 h 323"/>
                <a:gd name="T14" fmla="*/ 34 w 256"/>
                <a:gd name="T15" fmla="*/ 264 h 323"/>
                <a:gd name="T16" fmla="*/ 0 w 256"/>
                <a:gd name="T17" fmla="*/ 323 h 323"/>
                <a:gd name="T18" fmla="*/ 0 w 256"/>
                <a:gd name="T19" fmla="*/ 47 h 323"/>
                <a:gd name="T20" fmla="*/ 3 w 256"/>
                <a:gd name="T21" fmla="*/ 32 h 323"/>
                <a:gd name="T22" fmla="*/ 11 w 256"/>
                <a:gd name="T23" fmla="*/ 19 h 323"/>
                <a:gd name="T24" fmla="*/ 22 w 256"/>
                <a:gd name="T25" fmla="*/ 9 h 323"/>
                <a:gd name="T26" fmla="*/ 36 w 256"/>
                <a:gd name="T27" fmla="*/ 2 h 323"/>
                <a:gd name="T28" fmla="*/ 51 w 256"/>
                <a:gd name="T2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6" h="323">
                  <a:moveTo>
                    <a:pt x="51" y="0"/>
                  </a:moveTo>
                  <a:lnTo>
                    <a:pt x="256" y="0"/>
                  </a:lnTo>
                  <a:lnTo>
                    <a:pt x="229" y="23"/>
                  </a:lnTo>
                  <a:lnTo>
                    <a:pt x="203" y="47"/>
                  </a:lnTo>
                  <a:lnTo>
                    <a:pt x="156" y="99"/>
                  </a:lnTo>
                  <a:lnTo>
                    <a:pt x="113" y="152"/>
                  </a:lnTo>
                  <a:lnTo>
                    <a:pt x="72" y="206"/>
                  </a:lnTo>
                  <a:lnTo>
                    <a:pt x="34" y="264"/>
                  </a:lnTo>
                  <a:lnTo>
                    <a:pt x="0" y="323"/>
                  </a:lnTo>
                  <a:lnTo>
                    <a:pt x="0" y="47"/>
                  </a:lnTo>
                  <a:lnTo>
                    <a:pt x="3" y="32"/>
                  </a:lnTo>
                  <a:lnTo>
                    <a:pt x="11" y="19"/>
                  </a:lnTo>
                  <a:lnTo>
                    <a:pt x="22" y="9"/>
                  </a:lnTo>
                  <a:lnTo>
                    <a:pt x="36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-199" y="1384"/>
              <a:ext cx="194" cy="194"/>
            </a:xfrm>
            <a:custGeom>
              <a:avLst/>
              <a:gdLst>
                <a:gd name="T0" fmla="*/ 859 w 2327"/>
                <a:gd name="T1" fmla="*/ 274 h 2326"/>
                <a:gd name="T2" fmla="*/ 682 w 2327"/>
                <a:gd name="T3" fmla="*/ 328 h 2326"/>
                <a:gd name="T4" fmla="*/ 522 w 2327"/>
                <a:gd name="T5" fmla="*/ 429 h 2326"/>
                <a:gd name="T6" fmla="*/ 391 w 2327"/>
                <a:gd name="T7" fmla="*/ 573 h 2326"/>
                <a:gd name="T8" fmla="*/ 306 w 2327"/>
                <a:gd name="T9" fmla="*/ 739 h 2326"/>
                <a:gd name="T10" fmla="*/ 267 w 2327"/>
                <a:gd name="T11" fmla="*/ 919 h 2326"/>
                <a:gd name="T12" fmla="*/ 275 w 2327"/>
                <a:gd name="T13" fmla="*/ 1102 h 2326"/>
                <a:gd name="T14" fmla="*/ 329 w 2327"/>
                <a:gd name="T15" fmla="*/ 1279 h 2326"/>
                <a:gd name="T16" fmla="*/ 430 w 2327"/>
                <a:gd name="T17" fmla="*/ 1440 h 2326"/>
                <a:gd name="T18" fmla="*/ 573 w 2327"/>
                <a:gd name="T19" fmla="*/ 1570 h 2326"/>
                <a:gd name="T20" fmla="*/ 740 w 2327"/>
                <a:gd name="T21" fmla="*/ 1656 h 2326"/>
                <a:gd name="T22" fmla="*/ 919 w 2327"/>
                <a:gd name="T23" fmla="*/ 1694 h 2326"/>
                <a:gd name="T24" fmla="*/ 1103 w 2327"/>
                <a:gd name="T25" fmla="*/ 1687 h 2326"/>
                <a:gd name="T26" fmla="*/ 1279 w 2327"/>
                <a:gd name="T27" fmla="*/ 1632 h 2326"/>
                <a:gd name="T28" fmla="*/ 1440 w 2327"/>
                <a:gd name="T29" fmla="*/ 1532 h 2326"/>
                <a:gd name="T30" fmla="*/ 1570 w 2327"/>
                <a:gd name="T31" fmla="*/ 1388 h 2326"/>
                <a:gd name="T32" fmla="*/ 1656 w 2327"/>
                <a:gd name="T33" fmla="*/ 1221 h 2326"/>
                <a:gd name="T34" fmla="*/ 1695 w 2327"/>
                <a:gd name="T35" fmla="*/ 1041 h 2326"/>
                <a:gd name="T36" fmla="*/ 1687 w 2327"/>
                <a:gd name="T37" fmla="*/ 858 h 2326"/>
                <a:gd name="T38" fmla="*/ 1633 w 2327"/>
                <a:gd name="T39" fmla="*/ 682 h 2326"/>
                <a:gd name="T40" fmla="*/ 1532 w 2327"/>
                <a:gd name="T41" fmla="*/ 521 h 2326"/>
                <a:gd name="T42" fmla="*/ 1389 w 2327"/>
                <a:gd name="T43" fmla="*/ 391 h 2326"/>
                <a:gd name="T44" fmla="*/ 1222 w 2327"/>
                <a:gd name="T45" fmla="*/ 305 h 2326"/>
                <a:gd name="T46" fmla="*/ 1042 w 2327"/>
                <a:gd name="T47" fmla="*/ 266 h 2326"/>
                <a:gd name="T48" fmla="*/ 1016 w 2327"/>
                <a:gd name="T49" fmla="*/ 0 h 2326"/>
                <a:gd name="T50" fmla="*/ 1230 w 2327"/>
                <a:gd name="T51" fmla="*/ 31 h 2326"/>
                <a:gd name="T52" fmla="*/ 1433 w 2327"/>
                <a:gd name="T53" fmla="*/ 109 h 2326"/>
                <a:gd name="T54" fmla="*/ 1618 w 2327"/>
                <a:gd name="T55" fmla="*/ 234 h 2326"/>
                <a:gd name="T56" fmla="*/ 1769 w 2327"/>
                <a:gd name="T57" fmla="*/ 396 h 2326"/>
                <a:gd name="T58" fmla="*/ 1876 w 2327"/>
                <a:gd name="T59" fmla="*/ 578 h 2326"/>
                <a:gd name="T60" fmla="*/ 1940 w 2327"/>
                <a:gd name="T61" fmla="*/ 774 h 2326"/>
                <a:gd name="T62" fmla="*/ 1962 w 2327"/>
                <a:gd name="T63" fmla="*/ 978 h 2326"/>
                <a:gd name="T64" fmla="*/ 1941 w 2327"/>
                <a:gd name="T65" fmla="*/ 1181 h 2326"/>
                <a:gd name="T66" fmla="*/ 1878 w 2327"/>
                <a:gd name="T67" fmla="*/ 1378 h 2326"/>
                <a:gd name="T68" fmla="*/ 2262 w 2327"/>
                <a:gd name="T69" fmla="*/ 1951 h 2326"/>
                <a:gd name="T70" fmla="*/ 2317 w 2327"/>
                <a:gd name="T71" fmla="*/ 2039 h 2326"/>
                <a:gd name="T72" fmla="*/ 2325 w 2327"/>
                <a:gd name="T73" fmla="*/ 2140 h 2326"/>
                <a:gd name="T74" fmla="*/ 2287 w 2327"/>
                <a:gd name="T75" fmla="*/ 2234 h 2326"/>
                <a:gd name="T76" fmla="*/ 2205 w 2327"/>
                <a:gd name="T77" fmla="*/ 2302 h 2326"/>
                <a:gd name="T78" fmla="*/ 2107 w 2327"/>
                <a:gd name="T79" fmla="*/ 2326 h 2326"/>
                <a:gd name="T80" fmla="*/ 2009 w 2327"/>
                <a:gd name="T81" fmla="*/ 2302 h 2326"/>
                <a:gd name="T82" fmla="*/ 1503 w 2327"/>
                <a:gd name="T83" fmla="*/ 1812 h 2326"/>
                <a:gd name="T84" fmla="*/ 1303 w 2327"/>
                <a:gd name="T85" fmla="*/ 1908 h 2326"/>
                <a:gd name="T86" fmla="*/ 1091 w 2327"/>
                <a:gd name="T87" fmla="*/ 1956 h 2326"/>
                <a:gd name="T88" fmla="*/ 875 w 2327"/>
                <a:gd name="T89" fmla="*/ 1956 h 2326"/>
                <a:gd name="T90" fmla="*/ 664 w 2327"/>
                <a:gd name="T91" fmla="*/ 1909 h 2326"/>
                <a:gd name="T92" fmla="*/ 465 w 2327"/>
                <a:gd name="T93" fmla="*/ 1815 h 2326"/>
                <a:gd name="T94" fmla="*/ 287 w 2327"/>
                <a:gd name="T95" fmla="*/ 1674 h 2326"/>
                <a:gd name="T96" fmla="*/ 146 w 2327"/>
                <a:gd name="T97" fmla="*/ 1496 h 2326"/>
                <a:gd name="T98" fmla="*/ 52 w 2327"/>
                <a:gd name="T99" fmla="*/ 1298 h 2326"/>
                <a:gd name="T100" fmla="*/ 5 w 2327"/>
                <a:gd name="T101" fmla="*/ 1088 h 2326"/>
                <a:gd name="T102" fmla="*/ 5 w 2327"/>
                <a:gd name="T103" fmla="*/ 873 h 2326"/>
                <a:gd name="T104" fmla="*/ 52 w 2327"/>
                <a:gd name="T105" fmla="*/ 661 h 2326"/>
                <a:gd name="T106" fmla="*/ 146 w 2327"/>
                <a:gd name="T107" fmla="*/ 463 h 2326"/>
                <a:gd name="T108" fmla="*/ 286 w 2327"/>
                <a:gd name="T109" fmla="*/ 286 h 2326"/>
                <a:gd name="T110" fmla="*/ 464 w 2327"/>
                <a:gd name="T111" fmla="*/ 145 h 2326"/>
                <a:gd name="T112" fmla="*/ 663 w 2327"/>
                <a:gd name="T113" fmla="*/ 52 h 2326"/>
                <a:gd name="T114" fmla="*/ 873 w 2327"/>
                <a:gd name="T115" fmla="*/ 5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7" h="2326">
                  <a:moveTo>
                    <a:pt x="981" y="264"/>
                  </a:moveTo>
                  <a:lnTo>
                    <a:pt x="919" y="266"/>
                  </a:lnTo>
                  <a:lnTo>
                    <a:pt x="859" y="274"/>
                  </a:lnTo>
                  <a:lnTo>
                    <a:pt x="798" y="287"/>
                  </a:lnTo>
                  <a:lnTo>
                    <a:pt x="740" y="305"/>
                  </a:lnTo>
                  <a:lnTo>
                    <a:pt x="682" y="328"/>
                  </a:lnTo>
                  <a:lnTo>
                    <a:pt x="626" y="357"/>
                  </a:lnTo>
                  <a:lnTo>
                    <a:pt x="573" y="391"/>
                  </a:lnTo>
                  <a:lnTo>
                    <a:pt x="522" y="429"/>
                  </a:lnTo>
                  <a:lnTo>
                    <a:pt x="473" y="473"/>
                  </a:lnTo>
                  <a:lnTo>
                    <a:pt x="430" y="521"/>
                  </a:lnTo>
                  <a:lnTo>
                    <a:pt x="391" y="573"/>
                  </a:lnTo>
                  <a:lnTo>
                    <a:pt x="357" y="626"/>
                  </a:lnTo>
                  <a:lnTo>
                    <a:pt x="329" y="682"/>
                  </a:lnTo>
                  <a:lnTo>
                    <a:pt x="306" y="739"/>
                  </a:lnTo>
                  <a:lnTo>
                    <a:pt x="287" y="798"/>
                  </a:lnTo>
                  <a:lnTo>
                    <a:pt x="275" y="858"/>
                  </a:lnTo>
                  <a:lnTo>
                    <a:pt x="267" y="919"/>
                  </a:lnTo>
                  <a:lnTo>
                    <a:pt x="264" y="980"/>
                  </a:lnTo>
                  <a:lnTo>
                    <a:pt x="267" y="1041"/>
                  </a:lnTo>
                  <a:lnTo>
                    <a:pt x="275" y="1102"/>
                  </a:lnTo>
                  <a:lnTo>
                    <a:pt x="287" y="1163"/>
                  </a:lnTo>
                  <a:lnTo>
                    <a:pt x="306" y="1221"/>
                  </a:lnTo>
                  <a:lnTo>
                    <a:pt x="329" y="1279"/>
                  </a:lnTo>
                  <a:lnTo>
                    <a:pt x="357" y="1335"/>
                  </a:lnTo>
                  <a:lnTo>
                    <a:pt x="391" y="1388"/>
                  </a:lnTo>
                  <a:lnTo>
                    <a:pt x="430" y="1440"/>
                  </a:lnTo>
                  <a:lnTo>
                    <a:pt x="473" y="1488"/>
                  </a:lnTo>
                  <a:lnTo>
                    <a:pt x="522" y="1532"/>
                  </a:lnTo>
                  <a:lnTo>
                    <a:pt x="573" y="1570"/>
                  </a:lnTo>
                  <a:lnTo>
                    <a:pt x="626" y="1604"/>
                  </a:lnTo>
                  <a:lnTo>
                    <a:pt x="682" y="1632"/>
                  </a:lnTo>
                  <a:lnTo>
                    <a:pt x="740" y="1656"/>
                  </a:lnTo>
                  <a:lnTo>
                    <a:pt x="798" y="1674"/>
                  </a:lnTo>
                  <a:lnTo>
                    <a:pt x="859" y="1687"/>
                  </a:lnTo>
                  <a:lnTo>
                    <a:pt x="919" y="1694"/>
                  </a:lnTo>
                  <a:lnTo>
                    <a:pt x="981" y="1697"/>
                  </a:lnTo>
                  <a:lnTo>
                    <a:pt x="1042" y="1694"/>
                  </a:lnTo>
                  <a:lnTo>
                    <a:pt x="1103" y="1687"/>
                  </a:lnTo>
                  <a:lnTo>
                    <a:pt x="1163" y="1674"/>
                  </a:lnTo>
                  <a:lnTo>
                    <a:pt x="1222" y="1656"/>
                  </a:lnTo>
                  <a:lnTo>
                    <a:pt x="1279" y="1632"/>
                  </a:lnTo>
                  <a:lnTo>
                    <a:pt x="1335" y="1604"/>
                  </a:lnTo>
                  <a:lnTo>
                    <a:pt x="1389" y="1570"/>
                  </a:lnTo>
                  <a:lnTo>
                    <a:pt x="1440" y="1532"/>
                  </a:lnTo>
                  <a:lnTo>
                    <a:pt x="1488" y="1488"/>
                  </a:lnTo>
                  <a:lnTo>
                    <a:pt x="1532" y="1440"/>
                  </a:lnTo>
                  <a:lnTo>
                    <a:pt x="1570" y="1388"/>
                  </a:lnTo>
                  <a:lnTo>
                    <a:pt x="1604" y="1335"/>
                  </a:lnTo>
                  <a:lnTo>
                    <a:pt x="1633" y="1279"/>
                  </a:lnTo>
                  <a:lnTo>
                    <a:pt x="1656" y="1221"/>
                  </a:lnTo>
                  <a:lnTo>
                    <a:pt x="1674" y="1163"/>
                  </a:lnTo>
                  <a:lnTo>
                    <a:pt x="1687" y="1102"/>
                  </a:lnTo>
                  <a:lnTo>
                    <a:pt x="1695" y="1041"/>
                  </a:lnTo>
                  <a:lnTo>
                    <a:pt x="1698" y="980"/>
                  </a:lnTo>
                  <a:lnTo>
                    <a:pt x="1695" y="919"/>
                  </a:lnTo>
                  <a:lnTo>
                    <a:pt x="1687" y="858"/>
                  </a:lnTo>
                  <a:lnTo>
                    <a:pt x="1674" y="798"/>
                  </a:lnTo>
                  <a:lnTo>
                    <a:pt x="1656" y="739"/>
                  </a:lnTo>
                  <a:lnTo>
                    <a:pt x="1633" y="682"/>
                  </a:lnTo>
                  <a:lnTo>
                    <a:pt x="1604" y="626"/>
                  </a:lnTo>
                  <a:lnTo>
                    <a:pt x="1570" y="573"/>
                  </a:lnTo>
                  <a:lnTo>
                    <a:pt x="1532" y="521"/>
                  </a:lnTo>
                  <a:lnTo>
                    <a:pt x="1488" y="473"/>
                  </a:lnTo>
                  <a:lnTo>
                    <a:pt x="1440" y="429"/>
                  </a:lnTo>
                  <a:lnTo>
                    <a:pt x="1389" y="391"/>
                  </a:lnTo>
                  <a:lnTo>
                    <a:pt x="1335" y="357"/>
                  </a:lnTo>
                  <a:lnTo>
                    <a:pt x="1279" y="328"/>
                  </a:lnTo>
                  <a:lnTo>
                    <a:pt x="1222" y="305"/>
                  </a:lnTo>
                  <a:lnTo>
                    <a:pt x="1163" y="287"/>
                  </a:lnTo>
                  <a:lnTo>
                    <a:pt x="1103" y="274"/>
                  </a:lnTo>
                  <a:lnTo>
                    <a:pt x="1042" y="266"/>
                  </a:lnTo>
                  <a:lnTo>
                    <a:pt x="981" y="264"/>
                  </a:lnTo>
                  <a:close/>
                  <a:moveTo>
                    <a:pt x="945" y="0"/>
                  </a:moveTo>
                  <a:lnTo>
                    <a:pt x="1016" y="0"/>
                  </a:lnTo>
                  <a:lnTo>
                    <a:pt x="1088" y="5"/>
                  </a:lnTo>
                  <a:lnTo>
                    <a:pt x="1160" y="16"/>
                  </a:lnTo>
                  <a:lnTo>
                    <a:pt x="1230" y="31"/>
                  </a:lnTo>
                  <a:lnTo>
                    <a:pt x="1299" y="52"/>
                  </a:lnTo>
                  <a:lnTo>
                    <a:pt x="1367" y="78"/>
                  </a:lnTo>
                  <a:lnTo>
                    <a:pt x="1433" y="109"/>
                  </a:lnTo>
                  <a:lnTo>
                    <a:pt x="1498" y="146"/>
                  </a:lnTo>
                  <a:lnTo>
                    <a:pt x="1560" y="188"/>
                  </a:lnTo>
                  <a:lnTo>
                    <a:pt x="1618" y="234"/>
                  </a:lnTo>
                  <a:lnTo>
                    <a:pt x="1675" y="286"/>
                  </a:lnTo>
                  <a:lnTo>
                    <a:pt x="1724" y="339"/>
                  </a:lnTo>
                  <a:lnTo>
                    <a:pt x="1769" y="396"/>
                  </a:lnTo>
                  <a:lnTo>
                    <a:pt x="1810" y="454"/>
                  </a:lnTo>
                  <a:lnTo>
                    <a:pt x="1845" y="515"/>
                  </a:lnTo>
                  <a:lnTo>
                    <a:pt x="1876" y="578"/>
                  </a:lnTo>
                  <a:lnTo>
                    <a:pt x="1902" y="642"/>
                  </a:lnTo>
                  <a:lnTo>
                    <a:pt x="1923" y="707"/>
                  </a:lnTo>
                  <a:lnTo>
                    <a:pt x="1940" y="774"/>
                  </a:lnTo>
                  <a:lnTo>
                    <a:pt x="1952" y="841"/>
                  </a:lnTo>
                  <a:lnTo>
                    <a:pt x="1959" y="909"/>
                  </a:lnTo>
                  <a:lnTo>
                    <a:pt x="1962" y="978"/>
                  </a:lnTo>
                  <a:lnTo>
                    <a:pt x="1959" y="1046"/>
                  </a:lnTo>
                  <a:lnTo>
                    <a:pt x="1953" y="1114"/>
                  </a:lnTo>
                  <a:lnTo>
                    <a:pt x="1941" y="1181"/>
                  </a:lnTo>
                  <a:lnTo>
                    <a:pt x="1925" y="1248"/>
                  </a:lnTo>
                  <a:lnTo>
                    <a:pt x="1904" y="1313"/>
                  </a:lnTo>
                  <a:lnTo>
                    <a:pt x="1878" y="1378"/>
                  </a:lnTo>
                  <a:lnTo>
                    <a:pt x="1848" y="1441"/>
                  </a:lnTo>
                  <a:lnTo>
                    <a:pt x="1813" y="1502"/>
                  </a:lnTo>
                  <a:lnTo>
                    <a:pt x="2262" y="1951"/>
                  </a:lnTo>
                  <a:lnTo>
                    <a:pt x="2286" y="1977"/>
                  </a:lnTo>
                  <a:lnTo>
                    <a:pt x="2304" y="2007"/>
                  </a:lnTo>
                  <a:lnTo>
                    <a:pt x="2317" y="2039"/>
                  </a:lnTo>
                  <a:lnTo>
                    <a:pt x="2324" y="2072"/>
                  </a:lnTo>
                  <a:lnTo>
                    <a:pt x="2327" y="2106"/>
                  </a:lnTo>
                  <a:lnTo>
                    <a:pt x="2325" y="2140"/>
                  </a:lnTo>
                  <a:lnTo>
                    <a:pt x="2318" y="2172"/>
                  </a:lnTo>
                  <a:lnTo>
                    <a:pt x="2305" y="2204"/>
                  </a:lnTo>
                  <a:lnTo>
                    <a:pt x="2287" y="2234"/>
                  </a:lnTo>
                  <a:lnTo>
                    <a:pt x="2263" y="2262"/>
                  </a:lnTo>
                  <a:lnTo>
                    <a:pt x="2235" y="2284"/>
                  </a:lnTo>
                  <a:lnTo>
                    <a:pt x="2205" y="2302"/>
                  </a:lnTo>
                  <a:lnTo>
                    <a:pt x="2174" y="2315"/>
                  </a:lnTo>
                  <a:lnTo>
                    <a:pt x="2141" y="2324"/>
                  </a:lnTo>
                  <a:lnTo>
                    <a:pt x="2107" y="2326"/>
                  </a:lnTo>
                  <a:lnTo>
                    <a:pt x="2074" y="2323"/>
                  </a:lnTo>
                  <a:lnTo>
                    <a:pt x="2041" y="2315"/>
                  </a:lnTo>
                  <a:lnTo>
                    <a:pt x="2009" y="2302"/>
                  </a:lnTo>
                  <a:lnTo>
                    <a:pt x="1979" y="2284"/>
                  </a:lnTo>
                  <a:lnTo>
                    <a:pt x="1952" y="2261"/>
                  </a:lnTo>
                  <a:lnTo>
                    <a:pt x="1503" y="1812"/>
                  </a:lnTo>
                  <a:lnTo>
                    <a:pt x="1438" y="1849"/>
                  </a:lnTo>
                  <a:lnTo>
                    <a:pt x="1371" y="1881"/>
                  </a:lnTo>
                  <a:lnTo>
                    <a:pt x="1303" y="1908"/>
                  </a:lnTo>
                  <a:lnTo>
                    <a:pt x="1234" y="1929"/>
                  </a:lnTo>
                  <a:lnTo>
                    <a:pt x="1163" y="1945"/>
                  </a:lnTo>
                  <a:lnTo>
                    <a:pt x="1091" y="1956"/>
                  </a:lnTo>
                  <a:lnTo>
                    <a:pt x="1019" y="1961"/>
                  </a:lnTo>
                  <a:lnTo>
                    <a:pt x="947" y="1961"/>
                  </a:lnTo>
                  <a:lnTo>
                    <a:pt x="875" y="1956"/>
                  </a:lnTo>
                  <a:lnTo>
                    <a:pt x="804" y="1945"/>
                  </a:lnTo>
                  <a:lnTo>
                    <a:pt x="733" y="1930"/>
                  </a:lnTo>
                  <a:lnTo>
                    <a:pt x="664" y="1909"/>
                  </a:lnTo>
                  <a:lnTo>
                    <a:pt x="595" y="1883"/>
                  </a:lnTo>
                  <a:lnTo>
                    <a:pt x="529" y="1851"/>
                  </a:lnTo>
                  <a:lnTo>
                    <a:pt x="465" y="1815"/>
                  </a:lnTo>
                  <a:lnTo>
                    <a:pt x="403" y="1773"/>
                  </a:lnTo>
                  <a:lnTo>
                    <a:pt x="344" y="1726"/>
                  </a:lnTo>
                  <a:lnTo>
                    <a:pt x="287" y="1674"/>
                  </a:lnTo>
                  <a:lnTo>
                    <a:pt x="235" y="1618"/>
                  </a:lnTo>
                  <a:lnTo>
                    <a:pt x="188" y="1558"/>
                  </a:lnTo>
                  <a:lnTo>
                    <a:pt x="146" y="1496"/>
                  </a:lnTo>
                  <a:lnTo>
                    <a:pt x="110" y="1432"/>
                  </a:lnTo>
                  <a:lnTo>
                    <a:pt x="79" y="1367"/>
                  </a:lnTo>
                  <a:lnTo>
                    <a:pt x="52" y="1298"/>
                  </a:lnTo>
                  <a:lnTo>
                    <a:pt x="32" y="1229"/>
                  </a:lnTo>
                  <a:lnTo>
                    <a:pt x="16" y="1158"/>
                  </a:lnTo>
                  <a:lnTo>
                    <a:pt x="5" y="1088"/>
                  </a:lnTo>
                  <a:lnTo>
                    <a:pt x="0" y="1016"/>
                  </a:lnTo>
                  <a:lnTo>
                    <a:pt x="0" y="945"/>
                  </a:lnTo>
                  <a:lnTo>
                    <a:pt x="5" y="873"/>
                  </a:lnTo>
                  <a:lnTo>
                    <a:pt x="16" y="801"/>
                  </a:lnTo>
                  <a:lnTo>
                    <a:pt x="32" y="731"/>
                  </a:lnTo>
                  <a:lnTo>
                    <a:pt x="52" y="661"/>
                  </a:lnTo>
                  <a:lnTo>
                    <a:pt x="78" y="594"/>
                  </a:lnTo>
                  <a:lnTo>
                    <a:pt x="109" y="528"/>
                  </a:lnTo>
                  <a:lnTo>
                    <a:pt x="146" y="463"/>
                  </a:lnTo>
                  <a:lnTo>
                    <a:pt x="188" y="401"/>
                  </a:lnTo>
                  <a:lnTo>
                    <a:pt x="234" y="343"/>
                  </a:lnTo>
                  <a:lnTo>
                    <a:pt x="286" y="286"/>
                  </a:lnTo>
                  <a:lnTo>
                    <a:pt x="343" y="234"/>
                  </a:lnTo>
                  <a:lnTo>
                    <a:pt x="402" y="187"/>
                  </a:lnTo>
                  <a:lnTo>
                    <a:pt x="464" y="145"/>
                  </a:lnTo>
                  <a:lnTo>
                    <a:pt x="528" y="109"/>
                  </a:lnTo>
                  <a:lnTo>
                    <a:pt x="594" y="78"/>
                  </a:lnTo>
                  <a:lnTo>
                    <a:pt x="663" y="52"/>
                  </a:lnTo>
                  <a:lnTo>
                    <a:pt x="731" y="31"/>
                  </a:lnTo>
                  <a:lnTo>
                    <a:pt x="802" y="16"/>
                  </a:lnTo>
                  <a:lnTo>
                    <a:pt x="873" y="5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0" name="Group 20"/>
          <p:cNvGrpSpPr>
            <a:grpSpLocks noChangeAspect="1"/>
          </p:cNvGrpSpPr>
          <p:nvPr/>
        </p:nvGrpSpPr>
        <p:grpSpPr bwMode="auto">
          <a:xfrm>
            <a:off x="3171229" y="1828593"/>
            <a:ext cx="361500" cy="360761"/>
            <a:chOff x="-922" y="358"/>
            <a:chExt cx="979" cy="977"/>
          </a:xfrm>
          <a:solidFill>
            <a:schemeClr val="bg1"/>
          </a:solidFill>
        </p:grpSpPr>
        <p:sp>
          <p:nvSpPr>
            <p:cNvPr id="53" name="Freeform 22"/>
            <p:cNvSpPr/>
            <p:nvPr/>
          </p:nvSpPr>
          <p:spPr bwMode="auto">
            <a:xfrm>
              <a:off x="-821" y="459"/>
              <a:ext cx="285" cy="284"/>
            </a:xfrm>
            <a:custGeom>
              <a:avLst/>
              <a:gdLst>
                <a:gd name="T0" fmla="*/ 726 w 1138"/>
                <a:gd name="T1" fmla="*/ 0 h 1138"/>
                <a:gd name="T2" fmla="*/ 788 w 1138"/>
                <a:gd name="T3" fmla="*/ 3 h 1138"/>
                <a:gd name="T4" fmla="*/ 849 w 1138"/>
                <a:gd name="T5" fmla="*/ 11 h 1138"/>
                <a:gd name="T6" fmla="*/ 910 w 1138"/>
                <a:gd name="T7" fmla="*/ 24 h 1138"/>
                <a:gd name="T8" fmla="*/ 969 w 1138"/>
                <a:gd name="T9" fmla="*/ 43 h 1138"/>
                <a:gd name="T10" fmla="*/ 1028 w 1138"/>
                <a:gd name="T11" fmla="*/ 67 h 1138"/>
                <a:gd name="T12" fmla="*/ 1085 w 1138"/>
                <a:gd name="T13" fmla="*/ 97 h 1138"/>
                <a:gd name="T14" fmla="*/ 1138 w 1138"/>
                <a:gd name="T15" fmla="*/ 131 h 1138"/>
                <a:gd name="T16" fmla="*/ 131 w 1138"/>
                <a:gd name="T17" fmla="*/ 1138 h 1138"/>
                <a:gd name="T18" fmla="*/ 96 w 1138"/>
                <a:gd name="T19" fmla="*/ 1084 h 1138"/>
                <a:gd name="T20" fmla="*/ 68 w 1138"/>
                <a:gd name="T21" fmla="*/ 1028 h 1138"/>
                <a:gd name="T22" fmla="*/ 44 w 1138"/>
                <a:gd name="T23" fmla="*/ 970 h 1138"/>
                <a:gd name="T24" fmla="*/ 25 w 1138"/>
                <a:gd name="T25" fmla="*/ 910 h 1138"/>
                <a:gd name="T26" fmla="*/ 12 w 1138"/>
                <a:gd name="T27" fmla="*/ 849 h 1138"/>
                <a:gd name="T28" fmla="*/ 4 w 1138"/>
                <a:gd name="T29" fmla="*/ 788 h 1138"/>
                <a:gd name="T30" fmla="*/ 0 w 1138"/>
                <a:gd name="T31" fmla="*/ 726 h 1138"/>
                <a:gd name="T32" fmla="*/ 2 w 1138"/>
                <a:gd name="T33" fmla="*/ 663 h 1138"/>
                <a:gd name="T34" fmla="*/ 11 w 1138"/>
                <a:gd name="T35" fmla="*/ 603 h 1138"/>
                <a:gd name="T36" fmla="*/ 24 w 1138"/>
                <a:gd name="T37" fmla="*/ 541 h 1138"/>
                <a:gd name="T38" fmla="*/ 42 w 1138"/>
                <a:gd name="T39" fmla="*/ 482 h 1138"/>
                <a:gd name="T40" fmla="*/ 65 w 1138"/>
                <a:gd name="T41" fmla="*/ 423 h 1138"/>
                <a:gd name="T42" fmla="*/ 94 w 1138"/>
                <a:gd name="T43" fmla="*/ 366 h 1138"/>
                <a:gd name="T44" fmla="*/ 128 w 1138"/>
                <a:gd name="T45" fmla="*/ 313 h 1138"/>
                <a:gd name="T46" fmla="*/ 168 w 1138"/>
                <a:gd name="T47" fmla="*/ 261 h 1138"/>
                <a:gd name="T48" fmla="*/ 213 w 1138"/>
                <a:gd name="T49" fmla="*/ 212 h 1138"/>
                <a:gd name="T50" fmla="*/ 261 w 1138"/>
                <a:gd name="T51" fmla="*/ 167 h 1138"/>
                <a:gd name="T52" fmla="*/ 312 w 1138"/>
                <a:gd name="T53" fmla="*/ 128 h 1138"/>
                <a:gd name="T54" fmla="*/ 367 w 1138"/>
                <a:gd name="T55" fmla="*/ 94 h 1138"/>
                <a:gd name="T56" fmla="*/ 424 w 1138"/>
                <a:gd name="T57" fmla="*/ 65 h 1138"/>
                <a:gd name="T58" fmla="*/ 482 w 1138"/>
                <a:gd name="T59" fmla="*/ 42 h 1138"/>
                <a:gd name="T60" fmla="*/ 542 w 1138"/>
                <a:gd name="T61" fmla="*/ 23 h 1138"/>
                <a:gd name="T62" fmla="*/ 602 w 1138"/>
                <a:gd name="T63" fmla="*/ 10 h 1138"/>
                <a:gd name="T64" fmla="*/ 664 w 1138"/>
                <a:gd name="T65" fmla="*/ 3 h 1138"/>
                <a:gd name="T66" fmla="*/ 726 w 1138"/>
                <a:gd name="T67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8" h="1138">
                  <a:moveTo>
                    <a:pt x="726" y="0"/>
                  </a:moveTo>
                  <a:lnTo>
                    <a:pt x="788" y="3"/>
                  </a:lnTo>
                  <a:lnTo>
                    <a:pt x="849" y="11"/>
                  </a:lnTo>
                  <a:lnTo>
                    <a:pt x="910" y="24"/>
                  </a:lnTo>
                  <a:lnTo>
                    <a:pt x="969" y="43"/>
                  </a:lnTo>
                  <a:lnTo>
                    <a:pt x="1028" y="67"/>
                  </a:lnTo>
                  <a:lnTo>
                    <a:pt x="1085" y="97"/>
                  </a:lnTo>
                  <a:lnTo>
                    <a:pt x="1138" y="131"/>
                  </a:lnTo>
                  <a:lnTo>
                    <a:pt x="131" y="1138"/>
                  </a:lnTo>
                  <a:lnTo>
                    <a:pt x="96" y="1084"/>
                  </a:lnTo>
                  <a:lnTo>
                    <a:pt x="68" y="1028"/>
                  </a:lnTo>
                  <a:lnTo>
                    <a:pt x="44" y="970"/>
                  </a:lnTo>
                  <a:lnTo>
                    <a:pt x="25" y="910"/>
                  </a:lnTo>
                  <a:lnTo>
                    <a:pt x="12" y="849"/>
                  </a:lnTo>
                  <a:lnTo>
                    <a:pt x="4" y="788"/>
                  </a:lnTo>
                  <a:lnTo>
                    <a:pt x="0" y="726"/>
                  </a:lnTo>
                  <a:lnTo>
                    <a:pt x="2" y="663"/>
                  </a:lnTo>
                  <a:lnTo>
                    <a:pt x="11" y="603"/>
                  </a:lnTo>
                  <a:lnTo>
                    <a:pt x="24" y="541"/>
                  </a:lnTo>
                  <a:lnTo>
                    <a:pt x="42" y="482"/>
                  </a:lnTo>
                  <a:lnTo>
                    <a:pt x="65" y="423"/>
                  </a:lnTo>
                  <a:lnTo>
                    <a:pt x="94" y="366"/>
                  </a:lnTo>
                  <a:lnTo>
                    <a:pt x="128" y="313"/>
                  </a:lnTo>
                  <a:lnTo>
                    <a:pt x="168" y="261"/>
                  </a:lnTo>
                  <a:lnTo>
                    <a:pt x="213" y="212"/>
                  </a:lnTo>
                  <a:lnTo>
                    <a:pt x="261" y="167"/>
                  </a:lnTo>
                  <a:lnTo>
                    <a:pt x="312" y="128"/>
                  </a:lnTo>
                  <a:lnTo>
                    <a:pt x="367" y="94"/>
                  </a:lnTo>
                  <a:lnTo>
                    <a:pt x="424" y="65"/>
                  </a:lnTo>
                  <a:lnTo>
                    <a:pt x="482" y="42"/>
                  </a:lnTo>
                  <a:lnTo>
                    <a:pt x="542" y="23"/>
                  </a:lnTo>
                  <a:lnTo>
                    <a:pt x="602" y="10"/>
                  </a:lnTo>
                  <a:lnTo>
                    <a:pt x="664" y="3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-760" y="519"/>
              <a:ext cx="644" cy="645"/>
            </a:xfrm>
            <a:custGeom>
              <a:avLst/>
              <a:gdLst>
                <a:gd name="T0" fmla="*/ 1725 w 2579"/>
                <a:gd name="T1" fmla="*/ 702 h 2579"/>
                <a:gd name="T2" fmla="*/ 2050 w 2579"/>
                <a:gd name="T3" fmla="*/ 721 h 2579"/>
                <a:gd name="T4" fmla="*/ 1986 w 2579"/>
                <a:gd name="T5" fmla="*/ 965 h 2579"/>
                <a:gd name="T6" fmla="*/ 2014 w 2579"/>
                <a:gd name="T7" fmla="*/ 1008 h 2579"/>
                <a:gd name="T8" fmla="*/ 2018 w 2579"/>
                <a:gd name="T9" fmla="*/ 1058 h 2579"/>
                <a:gd name="T10" fmla="*/ 2003 w 2579"/>
                <a:gd name="T11" fmla="*/ 1105 h 2579"/>
                <a:gd name="T12" fmla="*/ 1642 w 2579"/>
                <a:gd name="T13" fmla="*/ 1470 h 2579"/>
                <a:gd name="T14" fmla="*/ 1854 w 2579"/>
                <a:gd name="T15" fmla="*/ 1584 h 2579"/>
                <a:gd name="T16" fmla="*/ 1983 w 2579"/>
                <a:gd name="T17" fmla="*/ 1522 h 2579"/>
                <a:gd name="T18" fmla="*/ 2118 w 2579"/>
                <a:gd name="T19" fmla="*/ 1486 h 2579"/>
                <a:gd name="T20" fmla="*/ 2256 w 2579"/>
                <a:gd name="T21" fmla="*/ 1476 h 2579"/>
                <a:gd name="T22" fmla="*/ 2395 w 2579"/>
                <a:gd name="T23" fmla="*/ 1489 h 2579"/>
                <a:gd name="T24" fmla="*/ 2529 w 2579"/>
                <a:gd name="T25" fmla="*/ 1527 h 2579"/>
                <a:gd name="T26" fmla="*/ 2561 w 2579"/>
                <a:gd name="T27" fmla="*/ 1549 h 2579"/>
                <a:gd name="T28" fmla="*/ 2577 w 2579"/>
                <a:gd name="T29" fmla="*/ 1583 h 2579"/>
                <a:gd name="T30" fmla="*/ 2576 w 2579"/>
                <a:gd name="T31" fmla="*/ 1619 h 2579"/>
                <a:gd name="T32" fmla="*/ 2557 w 2579"/>
                <a:gd name="T33" fmla="*/ 1652 h 2579"/>
                <a:gd name="T34" fmla="*/ 2269 w 2579"/>
                <a:gd name="T35" fmla="*/ 2121 h 2579"/>
                <a:gd name="T36" fmla="*/ 2294 w 2579"/>
                <a:gd name="T37" fmla="*/ 2161 h 2579"/>
                <a:gd name="T38" fmla="*/ 2299 w 2579"/>
                <a:gd name="T39" fmla="*/ 2206 h 2579"/>
                <a:gd name="T40" fmla="*/ 2284 w 2579"/>
                <a:gd name="T41" fmla="*/ 2250 h 2579"/>
                <a:gd name="T42" fmla="*/ 2250 w 2579"/>
                <a:gd name="T43" fmla="*/ 2285 h 2579"/>
                <a:gd name="T44" fmla="*/ 2206 w 2579"/>
                <a:gd name="T45" fmla="*/ 2300 h 2579"/>
                <a:gd name="T46" fmla="*/ 2160 w 2579"/>
                <a:gd name="T47" fmla="*/ 2295 h 2579"/>
                <a:gd name="T48" fmla="*/ 2119 w 2579"/>
                <a:gd name="T49" fmla="*/ 2269 h 2579"/>
                <a:gd name="T50" fmla="*/ 1651 w 2579"/>
                <a:gd name="T51" fmla="*/ 2557 h 2579"/>
                <a:gd name="T52" fmla="*/ 1618 w 2579"/>
                <a:gd name="T53" fmla="*/ 2577 h 2579"/>
                <a:gd name="T54" fmla="*/ 1582 w 2579"/>
                <a:gd name="T55" fmla="*/ 2577 h 2579"/>
                <a:gd name="T56" fmla="*/ 1549 w 2579"/>
                <a:gd name="T57" fmla="*/ 2561 h 2579"/>
                <a:gd name="T58" fmla="*/ 1527 w 2579"/>
                <a:gd name="T59" fmla="*/ 2531 h 2579"/>
                <a:gd name="T60" fmla="*/ 1489 w 2579"/>
                <a:gd name="T61" fmla="*/ 2395 h 2579"/>
                <a:gd name="T62" fmla="*/ 1474 w 2579"/>
                <a:gd name="T63" fmla="*/ 2257 h 2579"/>
                <a:gd name="T64" fmla="*/ 1486 w 2579"/>
                <a:gd name="T65" fmla="*/ 2118 h 2579"/>
                <a:gd name="T66" fmla="*/ 1522 w 2579"/>
                <a:gd name="T67" fmla="*/ 1983 h 2579"/>
                <a:gd name="T68" fmla="*/ 1582 w 2579"/>
                <a:gd name="T69" fmla="*/ 1856 h 2579"/>
                <a:gd name="T70" fmla="*/ 1470 w 2579"/>
                <a:gd name="T71" fmla="*/ 1642 h 2579"/>
                <a:gd name="T72" fmla="*/ 1104 w 2579"/>
                <a:gd name="T73" fmla="*/ 2003 h 2579"/>
                <a:gd name="T74" fmla="*/ 1056 w 2579"/>
                <a:gd name="T75" fmla="*/ 2020 h 2579"/>
                <a:gd name="T76" fmla="*/ 1008 w 2579"/>
                <a:gd name="T77" fmla="*/ 2014 h 2579"/>
                <a:gd name="T78" fmla="*/ 964 w 2579"/>
                <a:gd name="T79" fmla="*/ 1987 h 2579"/>
                <a:gd name="T80" fmla="*/ 724 w 2579"/>
                <a:gd name="T81" fmla="*/ 2048 h 2579"/>
                <a:gd name="T82" fmla="*/ 702 w 2579"/>
                <a:gd name="T83" fmla="*/ 1725 h 2579"/>
                <a:gd name="T84" fmla="*/ 1023 w 2579"/>
                <a:gd name="T85" fmla="*/ 0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9" h="2579">
                  <a:moveTo>
                    <a:pt x="1023" y="0"/>
                  </a:moveTo>
                  <a:lnTo>
                    <a:pt x="1725" y="702"/>
                  </a:lnTo>
                  <a:lnTo>
                    <a:pt x="1878" y="549"/>
                  </a:lnTo>
                  <a:lnTo>
                    <a:pt x="2050" y="721"/>
                  </a:lnTo>
                  <a:lnTo>
                    <a:pt x="1897" y="875"/>
                  </a:lnTo>
                  <a:lnTo>
                    <a:pt x="1986" y="965"/>
                  </a:lnTo>
                  <a:lnTo>
                    <a:pt x="2003" y="985"/>
                  </a:lnTo>
                  <a:lnTo>
                    <a:pt x="2014" y="1008"/>
                  </a:lnTo>
                  <a:lnTo>
                    <a:pt x="2018" y="1033"/>
                  </a:lnTo>
                  <a:lnTo>
                    <a:pt x="2018" y="1058"/>
                  </a:lnTo>
                  <a:lnTo>
                    <a:pt x="2014" y="1081"/>
                  </a:lnTo>
                  <a:lnTo>
                    <a:pt x="2003" y="1105"/>
                  </a:lnTo>
                  <a:lnTo>
                    <a:pt x="1986" y="1125"/>
                  </a:lnTo>
                  <a:lnTo>
                    <a:pt x="1642" y="1470"/>
                  </a:lnTo>
                  <a:lnTo>
                    <a:pt x="1794" y="1623"/>
                  </a:lnTo>
                  <a:lnTo>
                    <a:pt x="1854" y="1584"/>
                  </a:lnTo>
                  <a:lnTo>
                    <a:pt x="1917" y="1549"/>
                  </a:lnTo>
                  <a:lnTo>
                    <a:pt x="1983" y="1522"/>
                  </a:lnTo>
                  <a:lnTo>
                    <a:pt x="2049" y="1502"/>
                  </a:lnTo>
                  <a:lnTo>
                    <a:pt x="2118" y="1486"/>
                  </a:lnTo>
                  <a:lnTo>
                    <a:pt x="2187" y="1478"/>
                  </a:lnTo>
                  <a:lnTo>
                    <a:pt x="2256" y="1476"/>
                  </a:lnTo>
                  <a:lnTo>
                    <a:pt x="2326" y="1479"/>
                  </a:lnTo>
                  <a:lnTo>
                    <a:pt x="2395" y="1489"/>
                  </a:lnTo>
                  <a:lnTo>
                    <a:pt x="2463" y="1505"/>
                  </a:lnTo>
                  <a:lnTo>
                    <a:pt x="2529" y="1527"/>
                  </a:lnTo>
                  <a:lnTo>
                    <a:pt x="2547" y="1536"/>
                  </a:lnTo>
                  <a:lnTo>
                    <a:pt x="2561" y="1549"/>
                  </a:lnTo>
                  <a:lnTo>
                    <a:pt x="2571" y="1565"/>
                  </a:lnTo>
                  <a:lnTo>
                    <a:pt x="2577" y="1583"/>
                  </a:lnTo>
                  <a:lnTo>
                    <a:pt x="2579" y="1600"/>
                  </a:lnTo>
                  <a:lnTo>
                    <a:pt x="2576" y="1619"/>
                  </a:lnTo>
                  <a:lnTo>
                    <a:pt x="2568" y="1636"/>
                  </a:lnTo>
                  <a:lnTo>
                    <a:pt x="2557" y="1652"/>
                  </a:lnTo>
                  <a:lnTo>
                    <a:pt x="2179" y="2030"/>
                  </a:lnTo>
                  <a:lnTo>
                    <a:pt x="2269" y="2121"/>
                  </a:lnTo>
                  <a:lnTo>
                    <a:pt x="2284" y="2140"/>
                  </a:lnTo>
                  <a:lnTo>
                    <a:pt x="2294" y="2161"/>
                  </a:lnTo>
                  <a:lnTo>
                    <a:pt x="2299" y="2184"/>
                  </a:lnTo>
                  <a:lnTo>
                    <a:pt x="2299" y="2206"/>
                  </a:lnTo>
                  <a:lnTo>
                    <a:pt x="2294" y="2229"/>
                  </a:lnTo>
                  <a:lnTo>
                    <a:pt x="2284" y="2250"/>
                  </a:lnTo>
                  <a:lnTo>
                    <a:pt x="2269" y="2269"/>
                  </a:lnTo>
                  <a:lnTo>
                    <a:pt x="2250" y="2285"/>
                  </a:lnTo>
                  <a:lnTo>
                    <a:pt x="2229" y="2295"/>
                  </a:lnTo>
                  <a:lnTo>
                    <a:pt x="2206" y="2300"/>
                  </a:lnTo>
                  <a:lnTo>
                    <a:pt x="2182" y="2300"/>
                  </a:lnTo>
                  <a:lnTo>
                    <a:pt x="2160" y="2295"/>
                  </a:lnTo>
                  <a:lnTo>
                    <a:pt x="2138" y="2285"/>
                  </a:lnTo>
                  <a:lnTo>
                    <a:pt x="2119" y="2269"/>
                  </a:lnTo>
                  <a:lnTo>
                    <a:pt x="2029" y="2179"/>
                  </a:lnTo>
                  <a:lnTo>
                    <a:pt x="1651" y="2557"/>
                  </a:lnTo>
                  <a:lnTo>
                    <a:pt x="1636" y="2569"/>
                  </a:lnTo>
                  <a:lnTo>
                    <a:pt x="1618" y="2577"/>
                  </a:lnTo>
                  <a:lnTo>
                    <a:pt x="1600" y="2579"/>
                  </a:lnTo>
                  <a:lnTo>
                    <a:pt x="1582" y="2577"/>
                  </a:lnTo>
                  <a:lnTo>
                    <a:pt x="1565" y="2571"/>
                  </a:lnTo>
                  <a:lnTo>
                    <a:pt x="1549" y="2561"/>
                  </a:lnTo>
                  <a:lnTo>
                    <a:pt x="1536" y="2547"/>
                  </a:lnTo>
                  <a:lnTo>
                    <a:pt x="1527" y="2531"/>
                  </a:lnTo>
                  <a:lnTo>
                    <a:pt x="1504" y="2464"/>
                  </a:lnTo>
                  <a:lnTo>
                    <a:pt x="1489" y="2395"/>
                  </a:lnTo>
                  <a:lnTo>
                    <a:pt x="1478" y="2326"/>
                  </a:lnTo>
                  <a:lnTo>
                    <a:pt x="1474" y="2257"/>
                  </a:lnTo>
                  <a:lnTo>
                    <a:pt x="1477" y="2187"/>
                  </a:lnTo>
                  <a:lnTo>
                    <a:pt x="1486" y="2118"/>
                  </a:lnTo>
                  <a:lnTo>
                    <a:pt x="1500" y="2051"/>
                  </a:lnTo>
                  <a:lnTo>
                    <a:pt x="1522" y="1983"/>
                  </a:lnTo>
                  <a:lnTo>
                    <a:pt x="1549" y="1919"/>
                  </a:lnTo>
                  <a:lnTo>
                    <a:pt x="1582" y="1856"/>
                  </a:lnTo>
                  <a:lnTo>
                    <a:pt x="1623" y="1795"/>
                  </a:lnTo>
                  <a:lnTo>
                    <a:pt x="1470" y="1642"/>
                  </a:lnTo>
                  <a:lnTo>
                    <a:pt x="1125" y="1987"/>
                  </a:lnTo>
                  <a:lnTo>
                    <a:pt x="1104" y="2003"/>
                  </a:lnTo>
                  <a:lnTo>
                    <a:pt x="1081" y="2014"/>
                  </a:lnTo>
                  <a:lnTo>
                    <a:pt x="1056" y="2020"/>
                  </a:lnTo>
                  <a:lnTo>
                    <a:pt x="1031" y="2020"/>
                  </a:lnTo>
                  <a:lnTo>
                    <a:pt x="1008" y="2014"/>
                  </a:lnTo>
                  <a:lnTo>
                    <a:pt x="984" y="2003"/>
                  </a:lnTo>
                  <a:lnTo>
                    <a:pt x="964" y="1987"/>
                  </a:lnTo>
                  <a:lnTo>
                    <a:pt x="874" y="1897"/>
                  </a:lnTo>
                  <a:lnTo>
                    <a:pt x="724" y="2048"/>
                  </a:lnTo>
                  <a:lnTo>
                    <a:pt x="551" y="1876"/>
                  </a:lnTo>
                  <a:lnTo>
                    <a:pt x="702" y="1725"/>
                  </a:lnTo>
                  <a:lnTo>
                    <a:pt x="0" y="1023"/>
                  </a:lnTo>
                  <a:lnTo>
                    <a:pt x="10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-922" y="966"/>
              <a:ext cx="369" cy="369"/>
            </a:xfrm>
            <a:custGeom>
              <a:avLst/>
              <a:gdLst>
                <a:gd name="T0" fmla="*/ 886 w 1473"/>
                <a:gd name="T1" fmla="*/ 0 h 1474"/>
                <a:gd name="T2" fmla="*/ 909 w 1473"/>
                <a:gd name="T3" fmla="*/ 2 h 1474"/>
                <a:gd name="T4" fmla="*/ 929 w 1473"/>
                <a:gd name="T5" fmla="*/ 8 h 1474"/>
                <a:gd name="T6" fmla="*/ 949 w 1473"/>
                <a:gd name="T7" fmla="*/ 19 h 1474"/>
                <a:gd name="T8" fmla="*/ 967 w 1473"/>
                <a:gd name="T9" fmla="*/ 33 h 1474"/>
                <a:gd name="T10" fmla="*/ 1108 w 1473"/>
                <a:gd name="T11" fmla="*/ 174 h 1474"/>
                <a:gd name="T12" fmla="*/ 1280 w 1473"/>
                <a:gd name="T13" fmla="*/ 345 h 1474"/>
                <a:gd name="T14" fmla="*/ 1440 w 1473"/>
                <a:gd name="T15" fmla="*/ 506 h 1474"/>
                <a:gd name="T16" fmla="*/ 1457 w 1473"/>
                <a:gd name="T17" fmla="*/ 527 h 1474"/>
                <a:gd name="T18" fmla="*/ 1467 w 1473"/>
                <a:gd name="T19" fmla="*/ 550 h 1474"/>
                <a:gd name="T20" fmla="*/ 1473 w 1473"/>
                <a:gd name="T21" fmla="*/ 574 h 1474"/>
                <a:gd name="T22" fmla="*/ 1473 w 1473"/>
                <a:gd name="T23" fmla="*/ 599 h 1474"/>
                <a:gd name="T24" fmla="*/ 1467 w 1473"/>
                <a:gd name="T25" fmla="*/ 623 h 1474"/>
                <a:gd name="T26" fmla="*/ 1457 w 1473"/>
                <a:gd name="T27" fmla="*/ 647 h 1474"/>
                <a:gd name="T28" fmla="*/ 1440 w 1473"/>
                <a:gd name="T29" fmla="*/ 667 h 1474"/>
                <a:gd name="T30" fmla="*/ 667 w 1473"/>
                <a:gd name="T31" fmla="*/ 1440 h 1474"/>
                <a:gd name="T32" fmla="*/ 649 w 1473"/>
                <a:gd name="T33" fmla="*/ 1455 h 1474"/>
                <a:gd name="T34" fmla="*/ 629 w 1473"/>
                <a:gd name="T35" fmla="*/ 1465 h 1474"/>
                <a:gd name="T36" fmla="*/ 607 w 1473"/>
                <a:gd name="T37" fmla="*/ 1472 h 1474"/>
                <a:gd name="T38" fmla="*/ 586 w 1473"/>
                <a:gd name="T39" fmla="*/ 1474 h 1474"/>
                <a:gd name="T40" fmla="*/ 564 w 1473"/>
                <a:gd name="T41" fmla="*/ 1472 h 1474"/>
                <a:gd name="T42" fmla="*/ 543 w 1473"/>
                <a:gd name="T43" fmla="*/ 1465 h 1474"/>
                <a:gd name="T44" fmla="*/ 523 w 1473"/>
                <a:gd name="T45" fmla="*/ 1455 h 1474"/>
                <a:gd name="T46" fmla="*/ 505 w 1473"/>
                <a:gd name="T47" fmla="*/ 1440 h 1474"/>
                <a:gd name="T48" fmla="*/ 32 w 1473"/>
                <a:gd name="T49" fmla="*/ 968 h 1474"/>
                <a:gd name="T50" fmla="*/ 16 w 1473"/>
                <a:gd name="T51" fmla="*/ 947 h 1474"/>
                <a:gd name="T52" fmla="*/ 5 w 1473"/>
                <a:gd name="T53" fmla="*/ 924 h 1474"/>
                <a:gd name="T54" fmla="*/ 0 w 1473"/>
                <a:gd name="T55" fmla="*/ 900 h 1474"/>
                <a:gd name="T56" fmla="*/ 0 w 1473"/>
                <a:gd name="T57" fmla="*/ 875 h 1474"/>
                <a:gd name="T58" fmla="*/ 5 w 1473"/>
                <a:gd name="T59" fmla="*/ 850 h 1474"/>
                <a:gd name="T60" fmla="*/ 16 w 1473"/>
                <a:gd name="T61" fmla="*/ 827 h 1474"/>
                <a:gd name="T62" fmla="*/ 32 w 1473"/>
                <a:gd name="T63" fmla="*/ 806 h 1474"/>
                <a:gd name="T64" fmla="*/ 806 w 1473"/>
                <a:gd name="T65" fmla="*/ 33 h 1474"/>
                <a:gd name="T66" fmla="*/ 823 w 1473"/>
                <a:gd name="T67" fmla="*/ 19 h 1474"/>
                <a:gd name="T68" fmla="*/ 844 w 1473"/>
                <a:gd name="T69" fmla="*/ 8 h 1474"/>
                <a:gd name="T70" fmla="*/ 865 w 1473"/>
                <a:gd name="T71" fmla="*/ 2 h 1474"/>
                <a:gd name="T72" fmla="*/ 886 w 1473"/>
                <a:gd name="T73" fmla="*/ 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3" h="1474">
                  <a:moveTo>
                    <a:pt x="886" y="0"/>
                  </a:moveTo>
                  <a:lnTo>
                    <a:pt x="909" y="2"/>
                  </a:lnTo>
                  <a:lnTo>
                    <a:pt x="929" y="8"/>
                  </a:lnTo>
                  <a:lnTo>
                    <a:pt x="949" y="19"/>
                  </a:lnTo>
                  <a:lnTo>
                    <a:pt x="967" y="33"/>
                  </a:lnTo>
                  <a:lnTo>
                    <a:pt x="1108" y="174"/>
                  </a:lnTo>
                  <a:lnTo>
                    <a:pt x="1280" y="345"/>
                  </a:lnTo>
                  <a:lnTo>
                    <a:pt x="1440" y="506"/>
                  </a:lnTo>
                  <a:lnTo>
                    <a:pt x="1457" y="527"/>
                  </a:lnTo>
                  <a:lnTo>
                    <a:pt x="1467" y="550"/>
                  </a:lnTo>
                  <a:lnTo>
                    <a:pt x="1473" y="574"/>
                  </a:lnTo>
                  <a:lnTo>
                    <a:pt x="1473" y="599"/>
                  </a:lnTo>
                  <a:lnTo>
                    <a:pt x="1467" y="623"/>
                  </a:lnTo>
                  <a:lnTo>
                    <a:pt x="1457" y="647"/>
                  </a:lnTo>
                  <a:lnTo>
                    <a:pt x="1440" y="667"/>
                  </a:lnTo>
                  <a:lnTo>
                    <a:pt x="667" y="1440"/>
                  </a:lnTo>
                  <a:lnTo>
                    <a:pt x="649" y="1455"/>
                  </a:lnTo>
                  <a:lnTo>
                    <a:pt x="629" y="1465"/>
                  </a:lnTo>
                  <a:lnTo>
                    <a:pt x="607" y="1472"/>
                  </a:lnTo>
                  <a:lnTo>
                    <a:pt x="586" y="1474"/>
                  </a:lnTo>
                  <a:lnTo>
                    <a:pt x="564" y="1472"/>
                  </a:lnTo>
                  <a:lnTo>
                    <a:pt x="543" y="1465"/>
                  </a:lnTo>
                  <a:lnTo>
                    <a:pt x="523" y="1455"/>
                  </a:lnTo>
                  <a:lnTo>
                    <a:pt x="505" y="1440"/>
                  </a:lnTo>
                  <a:lnTo>
                    <a:pt x="32" y="968"/>
                  </a:lnTo>
                  <a:lnTo>
                    <a:pt x="16" y="947"/>
                  </a:lnTo>
                  <a:lnTo>
                    <a:pt x="5" y="924"/>
                  </a:lnTo>
                  <a:lnTo>
                    <a:pt x="0" y="900"/>
                  </a:lnTo>
                  <a:lnTo>
                    <a:pt x="0" y="875"/>
                  </a:lnTo>
                  <a:lnTo>
                    <a:pt x="5" y="850"/>
                  </a:lnTo>
                  <a:lnTo>
                    <a:pt x="16" y="827"/>
                  </a:lnTo>
                  <a:lnTo>
                    <a:pt x="32" y="806"/>
                  </a:lnTo>
                  <a:lnTo>
                    <a:pt x="806" y="33"/>
                  </a:lnTo>
                  <a:lnTo>
                    <a:pt x="823" y="19"/>
                  </a:lnTo>
                  <a:lnTo>
                    <a:pt x="844" y="8"/>
                  </a:lnTo>
                  <a:lnTo>
                    <a:pt x="865" y="2"/>
                  </a:lnTo>
                  <a:lnTo>
                    <a:pt x="8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-311" y="358"/>
              <a:ext cx="368" cy="368"/>
            </a:xfrm>
            <a:custGeom>
              <a:avLst/>
              <a:gdLst>
                <a:gd name="T0" fmla="*/ 887 w 1473"/>
                <a:gd name="T1" fmla="*/ 0 h 1476"/>
                <a:gd name="T2" fmla="*/ 909 w 1473"/>
                <a:gd name="T3" fmla="*/ 3 h 1476"/>
                <a:gd name="T4" fmla="*/ 929 w 1473"/>
                <a:gd name="T5" fmla="*/ 9 h 1476"/>
                <a:gd name="T6" fmla="*/ 950 w 1473"/>
                <a:gd name="T7" fmla="*/ 19 h 1476"/>
                <a:gd name="T8" fmla="*/ 967 w 1473"/>
                <a:gd name="T9" fmla="*/ 34 h 1476"/>
                <a:gd name="T10" fmla="*/ 1440 w 1473"/>
                <a:gd name="T11" fmla="*/ 506 h 1476"/>
                <a:gd name="T12" fmla="*/ 1457 w 1473"/>
                <a:gd name="T13" fmla="*/ 528 h 1476"/>
                <a:gd name="T14" fmla="*/ 1467 w 1473"/>
                <a:gd name="T15" fmla="*/ 550 h 1476"/>
                <a:gd name="T16" fmla="*/ 1473 w 1473"/>
                <a:gd name="T17" fmla="*/ 575 h 1476"/>
                <a:gd name="T18" fmla="*/ 1473 w 1473"/>
                <a:gd name="T19" fmla="*/ 600 h 1476"/>
                <a:gd name="T20" fmla="*/ 1467 w 1473"/>
                <a:gd name="T21" fmla="*/ 624 h 1476"/>
                <a:gd name="T22" fmla="*/ 1457 w 1473"/>
                <a:gd name="T23" fmla="*/ 648 h 1476"/>
                <a:gd name="T24" fmla="*/ 1440 w 1473"/>
                <a:gd name="T25" fmla="*/ 668 h 1476"/>
                <a:gd name="T26" fmla="*/ 667 w 1473"/>
                <a:gd name="T27" fmla="*/ 1441 h 1476"/>
                <a:gd name="T28" fmla="*/ 649 w 1473"/>
                <a:gd name="T29" fmla="*/ 1457 h 1476"/>
                <a:gd name="T30" fmla="*/ 629 w 1473"/>
                <a:gd name="T31" fmla="*/ 1467 h 1476"/>
                <a:gd name="T32" fmla="*/ 607 w 1473"/>
                <a:gd name="T33" fmla="*/ 1473 h 1476"/>
                <a:gd name="T34" fmla="*/ 586 w 1473"/>
                <a:gd name="T35" fmla="*/ 1476 h 1476"/>
                <a:gd name="T36" fmla="*/ 565 w 1473"/>
                <a:gd name="T37" fmla="*/ 1473 h 1476"/>
                <a:gd name="T38" fmla="*/ 543 w 1473"/>
                <a:gd name="T39" fmla="*/ 1467 h 1476"/>
                <a:gd name="T40" fmla="*/ 523 w 1473"/>
                <a:gd name="T41" fmla="*/ 1457 h 1476"/>
                <a:gd name="T42" fmla="*/ 505 w 1473"/>
                <a:gd name="T43" fmla="*/ 1441 h 1476"/>
                <a:gd name="T44" fmla="*/ 341 w 1473"/>
                <a:gd name="T45" fmla="*/ 1279 h 1476"/>
                <a:gd name="T46" fmla="*/ 33 w 1473"/>
                <a:gd name="T47" fmla="*/ 968 h 1476"/>
                <a:gd name="T48" fmla="*/ 16 w 1473"/>
                <a:gd name="T49" fmla="*/ 948 h 1476"/>
                <a:gd name="T50" fmla="*/ 5 w 1473"/>
                <a:gd name="T51" fmla="*/ 926 h 1476"/>
                <a:gd name="T52" fmla="*/ 0 w 1473"/>
                <a:gd name="T53" fmla="*/ 901 h 1476"/>
                <a:gd name="T54" fmla="*/ 0 w 1473"/>
                <a:gd name="T55" fmla="*/ 876 h 1476"/>
                <a:gd name="T56" fmla="*/ 5 w 1473"/>
                <a:gd name="T57" fmla="*/ 851 h 1476"/>
                <a:gd name="T58" fmla="*/ 16 w 1473"/>
                <a:gd name="T59" fmla="*/ 828 h 1476"/>
                <a:gd name="T60" fmla="*/ 33 w 1473"/>
                <a:gd name="T61" fmla="*/ 808 h 1476"/>
                <a:gd name="T62" fmla="*/ 806 w 1473"/>
                <a:gd name="T63" fmla="*/ 34 h 1476"/>
                <a:gd name="T64" fmla="*/ 825 w 1473"/>
                <a:gd name="T65" fmla="*/ 19 h 1476"/>
                <a:gd name="T66" fmla="*/ 844 w 1473"/>
                <a:gd name="T67" fmla="*/ 9 h 1476"/>
                <a:gd name="T68" fmla="*/ 865 w 1473"/>
                <a:gd name="T69" fmla="*/ 3 h 1476"/>
                <a:gd name="T70" fmla="*/ 887 w 1473"/>
                <a:gd name="T71" fmla="*/ 0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73" h="1476">
                  <a:moveTo>
                    <a:pt x="887" y="0"/>
                  </a:moveTo>
                  <a:lnTo>
                    <a:pt x="909" y="3"/>
                  </a:lnTo>
                  <a:lnTo>
                    <a:pt x="929" y="9"/>
                  </a:lnTo>
                  <a:lnTo>
                    <a:pt x="950" y="19"/>
                  </a:lnTo>
                  <a:lnTo>
                    <a:pt x="967" y="34"/>
                  </a:lnTo>
                  <a:lnTo>
                    <a:pt x="1440" y="506"/>
                  </a:lnTo>
                  <a:lnTo>
                    <a:pt x="1457" y="528"/>
                  </a:lnTo>
                  <a:lnTo>
                    <a:pt x="1467" y="550"/>
                  </a:lnTo>
                  <a:lnTo>
                    <a:pt x="1473" y="575"/>
                  </a:lnTo>
                  <a:lnTo>
                    <a:pt x="1473" y="600"/>
                  </a:lnTo>
                  <a:lnTo>
                    <a:pt x="1467" y="624"/>
                  </a:lnTo>
                  <a:lnTo>
                    <a:pt x="1457" y="648"/>
                  </a:lnTo>
                  <a:lnTo>
                    <a:pt x="1440" y="668"/>
                  </a:lnTo>
                  <a:lnTo>
                    <a:pt x="667" y="1441"/>
                  </a:lnTo>
                  <a:lnTo>
                    <a:pt x="649" y="1457"/>
                  </a:lnTo>
                  <a:lnTo>
                    <a:pt x="629" y="1467"/>
                  </a:lnTo>
                  <a:lnTo>
                    <a:pt x="607" y="1473"/>
                  </a:lnTo>
                  <a:lnTo>
                    <a:pt x="586" y="1476"/>
                  </a:lnTo>
                  <a:lnTo>
                    <a:pt x="565" y="1473"/>
                  </a:lnTo>
                  <a:lnTo>
                    <a:pt x="543" y="1467"/>
                  </a:lnTo>
                  <a:lnTo>
                    <a:pt x="523" y="1457"/>
                  </a:lnTo>
                  <a:lnTo>
                    <a:pt x="505" y="1441"/>
                  </a:lnTo>
                  <a:lnTo>
                    <a:pt x="341" y="1279"/>
                  </a:lnTo>
                  <a:lnTo>
                    <a:pt x="33" y="968"/>
                  </a:lnTo>
                  <a:lnTo>
                    <a:pt x="16" y="948"/>
                  </a:lnTo>
                  <a:lnTo>
                    <a:pt x="5" y="926"/>
                  </a:lnTo>
                  <a:lnTo>
                    <a:pt x="0" y="901"/>
                  </a:lnTo>
                  <a:lnTo>
                    <a:pt x="0" y="876"/>
                  </a:lnTo>
                  <a:lnTo>
                    <a:pt x="5" y="851"/>
                  </a:lnTo>
                  <a:lnTo>
                    <a:pt x="16" y="828"/>
                  </a:lnTo>
                  <a:lnTo>
                    <a:pt x="33" y="808"/>
                  </a:lnTo>
                  <a:lnTo>
                    <a:pt x="806" y="34"/>
                  </a:lnTo>
                  <a:lnTo>
                    <a:pt x="825" y="19"/>
                  </a:lnTo>
                  <a:lnTo>
                    <a:pt x="844" y="9"/>
                  </a:lnTo>
                  <a:lnTo>
                    <a:pt x="865" y="3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-216" y="1064"/>
              <a:ext cx="108" cy="108"/>
            </a:xfrm>
            <a:custGeom>
              <a:avLst/>
              <a:gdLst>
                <a:gd name="T0" fmla="*/ 244 w 431"/>
                <a:gd name="T1" fmla="*/ 0 h 431"/>
                <a:gd name="T2" fmla="*/ 431 w 431"/>
                <a:gd name="T3" fmla="*/ 0 h 431"/>
                <a:gd name="T4" fmla="*/ 427 w 431"/>
                <a:gd name="T5" fmla="*/ 54 h 431"/>
                <a:gd name="T6" fmla="*/ 418 w 431"/>
                <a:gd name="T7" fmla="*/ 106 h 431"/>
                <a:gd name="T8" fmla="*/ 402 w 431"/>
                <a:gd name="T9" fmla="*/ 156 h 431"/>
                <a:gd name="T10" fmla="*/ 381 w 431"/>
                <a:gd name="T11" fmla="*/ 202 h 431"/>
                <a:gd name="T12" fmla="*/ 354 w 431"/>
                <a:gd name="T13" fmla="*/ 246 h 431"/>
                <a:gd name="T14" fmla="*/ 323 w 431"/>
                <a:gd name="T15" fmla="*/ 286 h 431"/>
                <a:gd name="T16" fmla="*/ 286 w 431"/>
                <a:gd name="T17" fmla="*/ 322 h 431"/>
                <a:gd name="T18" fmla="*/ 247 w 431"/>
                <a:gd name="T19" fmla="*/ 354 h 431"/>
                <a:gd name="T20" fmla="*/ 203 w 431"/>
                <a:gd name="T21" fmla="*/ 380 h 431"/>
                <a:gd name="T22" fmla="*/ 155 w 431"/>
                <a:gd name="T23" fmla="*/ 402 h 431"/>
                <a:gd name="T24" fmla="*/ 107 w 431"/>
                <a:gd name="T25" fmla="*/ 418 h 431"/>
                <a:gd name="T26" fmla="*/ 54 w 431"/>
                <a:gd name="T27" fmla="*/ 428 h 431"/>
                <a:gd name="T28" fmla="*/ 0 w 431"/>
                <a:gd name="T29" fmla="*/ 431 h 431"/>
                <a:gd name="T30" fmla="*/ 0 w 431"/>
                <a:gd name="T31" fmla="*/ 244 h 431"/>
                <a:gd name="T32" fmla="*/ 40 w 431"/>
                <a:gd name="T33" fmla="*/ 240 h 431"/>
                <a:gd name="T34" fmla="*/ 77 w 431"/>
                <a:gd name="T35" fmla="*/ 232 h 431"/>
                <a:gd name="T36" fmla="*/ 113 w 431"/>
                <a:gd name="T37" fmla="*/ 216 h 431"/>
                <a:gd name="T38" fmla="*/ 145 w 431"/>
                <a:gd name="T39" fmla="*/ 196 h 431"/>
                <a:gd name="T40" fmla="*/ 172 w 431"/>
                <a:gd name="T41" fmla="*/ 172 h 431"/>
                <a:gd name="T42" fmla="*/ 197 w 431"/>
                <a:gd name="T43" fmla="*/ 144 h 431"/>
                <a:gd name="T44" fmla="*/ 217 w 431"/>
                <a:gd name="T45" fmla="*/ 112 h 431"/>
                <a:gd name="T46" fmla="*/ 231 w 431"/>
                <a:gd name="T47" fmla="*/ 77 h 431"/>
                <a:gd name="T48" fmla="*/ 241 w 431"/>
                <a:gd name="T49" fmla="*/ 39 h 431"/>
                <a:gd name="T50" fmla="*/ 244 w 431"/>
                <a:gd name="T5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1" h="431">
                  <a:moveTo>
                    <a:pt x="244" y="0"/>
                  </a:moveTo>
                  <a:lnTo>
                    <a:pt x="431" y="0"/>
                  </a:lnTo>
                  <a:lnTo>
                    <a:pt x="427" y="54"/>
                  </a:lnTo>
                  <a:lnTo>
                    <a:pt x="418" y="106"/>
                  </a:lnTo>
                  <a:lnTo>
                    <a:pt x="402" y="156"/>
                  </a:lnTo>
                  <a:lnTo>
                    <a:pt x="381" y="202"/>
                  </a:lnTo>
                  <a:lnTo>
                    <a:pt x="354" y="246"/>
                  </a:lnTo>
                  <a:lnTo>
                    <a:pt x="323" y="286"/>
                  </a:lnTo>
                  <a:lnTo>
                    <a:pt x="286" y="322"/>
                  </a:lnTo>
                  <a:lnTo>
                    <a:pt x="247" y="354"/>
                  </a:lnTo>
                  <a:lnTo>
                    <a:pt x="203" y="380"/>
                  </a:lnTo>
                  <a:lnTo>
                    <a:pt x="155" y="402"/>
                  </a:lnTo>
                  <a:lnTo>
                    <a:pt x="107" y="418"/>
                  </a:lnTo>
                  <a:lnTo>
                    <a:pt x="54" y="428"/>
                  </a:lnTo>
                  <a:lnTo>
                    <a:pt x="0" y="431"/>
                  </a:lnTo>
                  <a:lnTo>
                    <a:pt x="0" y="244"/>
                  </a:lnTo>
                  <a:lnTo>
                    <a:pt x="40" y="240"/>
                  </a:lnTo>
                  <a:lnTo>
                    <a:pt x="77" y="232"/>
                  </a:lnTo>
                  <a:lnTo>
                    <a:pt x="113" y="216"/>
                  </a:lnTo>
                  <a:lnTo>
                    <a:pt x="145" y="196"/>
                  </a:lnTo>
                  <a:lnTo>
                    <a:pt x="172" y="172"/>
                  </a:lnTo>
                  <a:lnTo>
                    <a:pt x="197" y="144"/>
                  </a:lnTo>
                  <a:lnTo>
                    <a:pt x="217" y="112"/>
                  </a:lnTo>
                  <a:lnTo>
                    <a:pt x="231" y="77"/>
                  </a:lnTo>
                  <a:lnTo>
                    <a:pt x="241" y="39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27"/>
            <p:cNvSpPr/>
            <p:nvPr/>
          </p:nvSpPr>
          <p:spPr bwMode="auto">
            <a:xfrm>
              <a:off x="-219" y="1060"/>
              <a:ext cx="191" cy="191"/>
            </a:xfrm>
            <a:custGeom>
              <a:avLst/>
              <a:gdLst>
                <a:gd name="T0" fmla="*/ 577 w 765"/>
                <a:gd name="T1" fmla="*/ 0 h 765"/>
                <a:gd name="T2" fmla="*/ 765 w 765"/>
                <a:gd name="T3" fmla="*/ 0 h 765"/>
                <a:gd name="T4" fmla="*/ 761 w 765"/>
                <a:gd name="T5" fmla="*/ 73 h 765"/>
                <a:gd name="T6" fmla="*/ 750 w 765"/>
                <a:gd name="T7" fmla="*/ 145 h 765"/>
                <a:gd name="T8" fmla="*/ 734 w 765"/>
                <a:gd name="T9" fmla="*/ 214 h 765"/>
                <a:gd name="T10" fmla="*/ 710 w 765"/>
                <a:gd name="T11" fmla="*/ 281 h 765"/>
                <a:gd name="T12" fmla="*/ 681 w 765"/>
                <a:gd name="T13" fmla="*/ 344 h 765"/>
                <a:gd name="T14" fmla="*/ 647 w 765"/>
                <a:gd name="T15" fmla="*/ 405 h 765"/>
                <a:gd name="T16" fmla="*/ 608 w 765"/>
                <a:gd name="T17" fmla="*/ 462 h 765"/>
                <a:gd name="T18" fmla="*/ 564 w 765"/>
                <a:gd name="T19" fmla="*/ 515 h 765"/>
                <a:gd name="T20" fmla="*/ 515 w 765"/>
                <a:gd name="T21" fmla="*/ 564 h 765"/>
                <a:gd name="T22" fmla="*/ 462 w 765"/>
                <a:gd name="T23" fmla="*/ 609 h 765"/>
                <a:gd name="T24" fmla="*/ 405 w 765"/>
                <a:gd name="T25" fmla="*/ 648 h 765"/>
                <a:gd name="T26" fmla="*/ 344 w 765"/>
                <a:gd name="T27" fmla="*/ 683 h 765"/>
                <a:gd name="T28" fmla="*/ 280 w 765"/>
                <a:gd name="T29" fmla="*/ 711 h 765"/>
                <a:gd name="T30" fmla="*/ 213 w 765"/>
                <a:gd name="T31" fmla="*/ 734 h 765"/>
                <a:gd name="T32" fmla="*/ 144 w 765"/>
                <a:gd name="T33" fmla="*/ 750 h 765"/>
                <a:gd name="T34" fmla="*/ 72 w 765"/>
                <a:gd name="T35" fmla="*/ 761 h 765"/>
                <a:gd name="T36" fmla="*/ 0 w 765"/>
                <a:gd name="T37" fmla="*/ 765 h 765"/>
                <a:gd name="T38" fmla="*/ 0 w 765"/>
                <a:gd name="T39" fmla="*/ 577 h 765"/>
                <a:gd name="T40" fmla="*/ 62 w 765"/>
                <a:gd name="T41" fmla="*/ 573 h 765"/>
                <a:gd name="T42" fmla="*/ 123 w 765"/>
                <a:gd name="T43" fmla="*/ 564 h 765"/>
                <a:gd name="T44" fmla="*/ 181 w 765"/>
                <a:gd name="T45" fmla="*/ 547 h 765"/>
                <a:gd name="T46" fmla="*/ 237 w 765"/>
                <a:gd name="T47" fmla="*/ 526 h 765"/>
                <a:gd name="T48" fmla="*/ 291 w 765"/>
                <a:gd name="T49" fmla="*/ 499 h 765"/>
                <a:gd name="T50" fmla="*/ 340 w 765"/>
                <a:gd name="T51" fmla="*/ 465 h 765"/>
                <a:gd name="T52" fmla="*/ 386 w 765"/>
                <a:gd name="T53" fmla="*/ 429 h 765"/>
                <a:gd name="T54" fmla="*/ 428 w 765"/>
                <a:gd name="T55" fmla="*/ 387 h 765"/>
                <a:gd name="T56" fmla="*/ 465 w 765"/>
                <a:gd name="T57" fmla="*/ 341 h 765"/>
                <a:gd name="T58" fmla="*/ 497 w 765"/>
                <a:gd name="T59" fmla="*/ 291 h 765"/>
                <a:gd name="T60" fmla="*/ 526 w 765"/>
                <a:gd name="T61" fmla="*/ 238 h 765"/>
                <a:gd name="T62" fmla="*/ 547 w 765"/>
                <a:gd name="T63" fmla="*/ 183 h 765"/>
                <a:gd name="T64" fmla="*/ 564 w 765"/>
                <a:gd name="T65" fmla="*/ 123 h 765"/>
                <a:gd name="T66" fmla="*/ 573 w 765"/>
                <a:gd name="T67" fmla="*/ 63 h 765"/>
                <a:gd name="T68" fmla="*/ 577 w 765"/>
                <a:gd name="T6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5" h="765">
                  <a:moveTo>
                    <a:pt x="577" y="0"/>
                  </a:moveTo>
                  <a:lnTo>
                    <a:pt x="765" y="0"/>
                  </a:lnTo>
                  <a:lnTo>
                    <a:pt x="761" y="73"/>
                  </a:lnTo>
                  <a:lnTo>
                    <a:pt x="750" y="145"/>
                  </a:lnTo>
                  <a:lnTo>
                    <a:pt x="734" y="214"/>
                  </a:lnTo>
                  <a:lnTo>
                    <a:pt x="710" y="281"/>
                  </a:lnTo>
                  <a:lnTo>
                    <a:pt x="681" y="344"/>
                  </a:lnTo>
                  <a:lnTo>
                    <a:pt x="647" y="405"/>
                  </a:lnTo>
                  <a:lnTo>
                    <a:pt x="608" y="462"/>
                  </a:lnTo>
                  <a:lnTo>
                    <a:pt x="564" y="515"/>
                  </a:lnTo>
                  <a:lnTo>
                    <a:pt x="515" y="564"/>
                  </a:lnTo>
                  <a:lnTo>
                    <a:pt x="462" y="609"/>
                  </a:lnTo>
                  <a:lnTo>
                    <a:pt x="405" y="648"/>
                  </a:lnTo>
                  <a:lnTo>
                    <a:pt x="344" y="683"/>
                  </a:lnTo>
                  <a:lnTo>
                    <a:pt x="280" y="711"/>
                  </a:lnTo>
                  <a:lnTo>
                    <a:pt x="213" y="734"/>
                  </a:lnTo>
                  <a:lnTo>
                    <a:pt x="144" y="750"/>
                  </a:lnTo>
                  <a:lnTo>
                    <a:pt x="72" y="761"/>
                  </a:lnTo>
                  <a:lnTo>
                    <a:pt x="0" y="765"/>
                  </a:lnTo>
                  <a:lnTo>
                    <a:pt x="0" y="577"/>
                  </a:lnTo>
                  <a:lnTo>
                    <a:pt x="62" y="573"/>
                  </a:lnTo>
                  <a:lnTo>
                    <a:pt x="123" y="564"/>
                  </a:lnTo>
                  <a:lnTo>
                    <a:pt x="181" y="547"/>
                  </a:lnTo>
                  <a:lnTo>
                    <a:pt x="237" y="526"/>
                  </a:lnTo>
                  <a:lnTo>
                    <a:pt x="291" y="499"/>
                  </a:lnTo>
                  <a:lnTo>
                    <a:pt x="340" y="465"/>
                  </a:lnTo>
                  <a:lnTo>
                    <a:pt x="386" y="429"/>
                  </a:lnTo>
                  <a:lnTo>
                    <a:pt x="428" y="387"/>
                  </a:lnTo>
                  <a:lnTo>
                    <a:pt x="465" y="341"/>
                  </a:lnTo>
                  <a:lnTo>
                    <a:pt x="497" y="291"/>
                  </a:lnTo>
                  <a:lnTo>
                    <a:pt x="526" y="238"/>
                  </a:lnTo>
                  <a:lnTo>
                    <a:pt x="547" y="183"/>
                  </a:lnTo>
                  <a:lnTo>
                    <a:pt x="564" y="123"/>
                  </a:lnTo>
                  <a:lnTo>
                    <a:pt x="573" y="63"/>
                  </a:lnTo>
                  <a:lnTo>
                    <a:pt x="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4" name="Freeform 32"/>
          <p:cNvSpPr>
            <a:spLocks noEditPoints="1"/>
          </p:cNvSpPr>
          <p:nvPr/>
        </p:nvSpPr>
        <p:spPr bwMode="auto">
          <a:xfrm>
            <a:off x="3151030" y="2962276"/>
            <a:ext cx="384490" cy="342900"/>
          </a:xfrm>
          <a:custGeom>
            <a:avLst/>
            <a:gdLst>
              <a:gd name="T0" fmla="*/ 1243 w 3455"/>
              <a:gd name="T1" fmla="*/ 2932 h 3217"/>
              <a:gd name="T2" fmla="*/ 1034 w 3455"/>
              <a:gd name="T3" fmla="*/ 2366 h 3217"/>
              <a:gd name="T4" fmla="*/ 226 w 3455"/>
              <a:gd name="T5" fmla="*/ 2476 h 3217"/>
              <a:gd name="T6" fmla="*/ 1034 w 3455"/>
              <a:gd name="T7" fmla="*/ 1947 h 3217"/>
              <a:gd name="T8" fmla="*/ 226 w 3455"/>
              <a:gd name="T9" fmla="*/ 1843 h 3217"/>
              <a:gd name="T10" fmla="*/ 1151 w 3455"/>
              <a:gd name="T11" fmla="*/ 1427 h 3217"/>
              <a:gd name="T12" fmla="*/ 1118 w 3455"/>
              <a:gd name="T13" fmla="*/ 1527 h 3217"/>
              <a:gd name="T14" fmla="*/ 1085 w 3455"/>
              <a:gd name="T15" fmla="*/ 1427 h 3217"/>
              <a:gd name="T16" fmla="*/ 811 w 3455"/>
              <a:gd name="T17" fmla="*/ 1471 h 3217"/>
              <a:gd name="T18" fmla="*/ 710 w 3455"/>
              <a:gd name="T19" fmla="*/ 1505 h 3217"/>
              <a:gd name="T20" fmla="*/ 1118 w 3455"/>
              <a:gd name="T21" fmla="*/ 1324 h 3217"/>
              <a:gd name="T22" fmla="*/ 971 w 3455"/>
              <a:gd name="T23" fmla="*/ 1471 h 3217"/>
              <a:gd name="T24" fmla="*/ 1118 w 3455"/>
              <a:gd name="T25" fmla="*/ 1619 h 3217"/>
              <a:gd name="T26" fmla="*/ 1266 w 3455"/>
              <a:gd name="T27" fmla="*/ 1471 h 3217"/>
              <a:gd name="T28" fmla="*/ 1118 w 3455"/>
              <a:gd name="T29" fmla="*/ 1324 h 3217"/>
              <a:gd name="T30" fmla="*/ 611 w 3455"/>
              <a:gd name="T31" fmla="*/ 1442 h 3217"/>
              <a:gd name="T32" fmla="*/ 726 w 3455"/>
              <a:gd name="T33" fmla="*/ 1616 h 3217"/>
              <a:gd name="T34" fmla="*/ 899 w 3455"/>
              <a:gd name="T35" fmla="*/ 1501 h 3217"/>
              <a:gd name="T36" fmla="*/ 785 w 3455"/>
              <a:gd name="T37" fmla="*/ 1328 h 3217"/>
              <a:gd name="T38" fmla="*/ 1924 w 3455"/>
              <a:gd name="T39" fmla="*/ 0 h 3217"/>
              <a:gd name="T40" fmla="*/ 2669 w 3455"/>
              <a:gd name="T41" fmla="*/ 195 h 3217"/>
              <a:gd name="T42" fmla="*/ 3213 w 3455"/>
              <a:gd name="T43" fmla="*/ 706 h 3217"/>
              <a:gd name="T44" fmla="*/ 3452 w 3455"/>
              <a:gd name="T45" fmla="*/ 1432 h 3217"/>
              <a:gd name="T46" fmla="*/ 3306 w 3455"/>
              <a:gd name="T47" fmla="*/ 2191 h 3217"/>
              <a:gd name="T48" fmla="*/ 2829 w 3455"/>
              <a:gd name="T49" fmla="*/ 2768 h 3217"/>
              <a:gd name="T50" fmla="*/ 2124 w 3455"/>
              <a:gd name="T51" fmla="*/ 3051 h 3217"/>
              <a:gd name="T52" fmla="*/ 1716 w 3455"/>
              <a:gd name="T53" fmla="*/ 2161 h 3217"/>
              <a:gd name="T54" fmla="*/ 1899 w 3455"/>
              <a:gd name="T55" fmla="*/ 2218 h 3217"/>
              <a:gd name="T56" fmla="*/ 2084 w 3455"/>
              <a:gd name="T57" fmla="*/ 2265 h 3217"/>
              <a:gd name="T58" fmla="*/ 2155 w 3455"/>
              <a:gd name="T59" fmla="*/ 2458 h 3217"/>
              <a:gd name="T60" fmla="*/ 2217 w 3455"/>
              <a:gd name="T61" fmla="*/ 2662 h 3217"/>
              <a:gd name="T62" fmla="*/ 2181 w 3455"/>
              <a:gd name="T63" fmla="*/ 2861 h 3217"/>
              <a:gd name="T64" fmla="*/ 2692 w 3455"/>
              <a:gd name="T65" fmla="*/ 2662 h 3217"/>
              <a:gd name="T66" fmla="*/ 2706 w 3455"/>
              <a:gd name="T67" fmla="*/ 2391 h 3217"/>
              <a:gd name="T68" fmla="*/ 2589 w 3455"/>
              <a:gd name="T69" fmla="*/ 2138 h 3217"/>
              <a:gd name="T70" fmla="*/ 2691 w 3455"/>
              <a:gd name="T71" fmla="*/ 1906 h 3217"/>
              <a:gd name="T72" fmla="*/ 2921 w 3455"/>
              <a:gd name="T73" fmla="*/ 1840 h 3217"/>
              <a:gd name="T74" fmla="*/ 3182 w 3455"/>
              <a:gd name="T75" fmla="*/ 1806 h 3217"/>
              <a:gd name="T76" fmla="*/ 3277 w 3455"/>
              <a:gd name="T77" fmla="*/ 1345 h 3217"/>
              <a:gd name="T78" fmla="*/ 2995 w 3455"/>
              <a:gd name="T79" fmla="*/ 686 h 3217"/>
              <a:gd name="T80" fmla="*/ 2644 w 3455"/>
              <a:gd name="T81" fmla="*/ 395 h 3217"/>
              <a:gd name="T82" fmla="*/ 2774 w 3455"/>
              <a:gd name="T83" fmla="*/ 602 h 3217"/>
              <a:gd name="T84" fmla="*/ 2769 w 3455"/>
              <a:gd name="T85" fmla="*/ 787 h 3217"/>
              <a:gd name="T86" fmla="*/ 2792 w 3455"/>
              <a:gd name="T87" fmla="*/ 1003 h 3217"/>
              <a:gd name="T88" fmla="*/ 2913 w 3455"/>
              <a:gd name="T89" fmla="*/ 1088 h 3217"/>
              <a:gd name="T90" fmla="*/ 2963 w 3455"/>
              <a:gd name="T91" fmla="*/ 1260 h 3217"/>
              <a:gd name="T92" fmla="*/ 2915 w 3455"/>
              <a:gd name="T93" fmla="*/ 1451 h 3217"/>
              <a:gd name="T94" fmla="*/ 2807 w 3455"/>
              <a:gd name="T95" fmla="*/ 1495 h 3217"/>
              <a:gd name="T96" fmla="*/ 2578 w 3455"/>
              <a:gd name="T97" fmla="*/ 1370 h 3217"/>
              <a:gd name="T98" fmla="*/ 2403 w 3455"/>
              <a:gd name="T99" fmla="*/ 1393 h 3217"/>
              <a:gd name="T100" fmla="*/ 2284 w 3455"/>
              <a:gd name="T101" fmla="*/ 1310 h 3217"/>
              <a:gd name="T102" fmla="*/ 2155 w 3455"/>
              <a:gd name="T103" fmla="*/ 1169 h 3217"/>
              <a:gd name="T104" fmla="*/ 1999 w 3455"/>
              <a:gd name="T105" fmla="*/ 1252 h 3217"/>
              <a:gd name="T106" fmla="*/ 1933 w 3455"/>
              <a:gd name="T107" fmla="*/ 1442 h 3217"/>
              <a:gd name="T108" fmla="*/ 1861 w 3455"/>
              <a:gd name="T109" fmla="*/ 1603 h 3217"/>
              <a:gd name="T110" fmla="*/ 1679 w 3455"/>
              <a:gd name="T111" fmla="*/ 1601 h 3217"/>
              <a:gd name="T112" fmla="*/ 1446 w 3455"/>
              <a:gd name="T113" fmla="*/ 743 h 3217"/>
              <a:gd name="T114" fmla="*/ 1307 w 3455"/>
              <a:gd name="T115" fmla="*/ 418 h 3217"/>
              <a:gd name="T116" fmla="*/ 855 w 3455"/>
              <a:gd name="T117" fmla="*/ 686 h 3217"/>
              <a:gd name="T118" fmla="*/ 627 w 3455"/>
              <a:gd name="T119" fmla="*/ 719 h 3217"/>
              <a:gd name="T120" fmla="*/ 1173 w 3455"/>
              <a:gd name="T121" fmla="*/ 198 h 3217"/>
              <a:gd name="T122" fmla="*/ 1924 w 3455"/>
              <a:gd name="T123" fmla="*/ 0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55" h="3217">
                <a:moveTo>
                  <a:pt x="1034" y="2821"/>
                </a:moveTo>
                <a:lnTo>
                  <a:pt x="1034" y="2869"/>
                </a:lnTo>
                <a:lnTo>
                  <a:pt x="1174" y="2869"/>
                </a:lnTo>
                <a:lnTo>
                  <a:pt x="1174" y="2821"/>
                </a:lnTo>
                <a:lnTo>
                  <a:pt x="1034" y="2821"/>
                </a:lnTo>
                <a:close/>
                <a:moveTo>
                  <a:pt x="226" y="2758"/>
                </a:moveTo>
                <a:lnTo>
                  <a:pt x="1243" y="2758"/>
                </a:lnTo>
                <a:lnTo>
                  <a:pt x="1243" y="2932"/>
                </a:lnTo>
                <a:lnTo>
                  <a:pt x="226" y="2932"/>
                </a:lnTo>
                <a:lnTo>
                  <a:pt x="226" y="2758"/>
                </a:lnTo>
                <a:close/>
                <a:moveTo>
                  <a:pt x="134" y="2668"/>
                </a:moveTo>
                <a:lnTo>
                  <a:pt x="134" y="3023"/>
                </a:lnTo>
                <a:lnTo>
                  <a:pt x="1334" y="3023"/>
                </a:lnTo>
                <a:lnTo>
                  <a:pt x="1334" y="2668"/>
                </a:lnTo>
                <a:lnTo>
                  <a:pt x="134" y="2668"/>
                </a:lnTo>
                <a:close/>
                <a:moveTo>
                  <a:pt x="1034" y="2366"/>
                </a:moveTo>
                <a:lnTo>
                  <a:pt x="1034" y="2414"/>
                </a:lnTo>
                <a:lnTo>
                  <a:pt x="1174" y="2414"/>
                </a:lnTo>
                <a:lnTo>
                  <a:pt x="1174" y="2366"/>
                </a:lnTo>
                <a:lnTo>
                  <a:pt x="1034" y="2366"/>
                </a:lnTo>
                <a:close/>
                <a:moveTo>
                  <a:pt x="226" y="2304"/>
                </a:moveTo>
                <a:lnTo>
                  <a:pt x="1243" y="2304"/>
                </a:lnTo>
                <a:lnTo>
                  <a:pt x="1243" y="2476"/>
                </a:lnTo>
                <a:lnTo>
                  <a:pt x="226" y="2476"/>
                </a:lnTo>
                <a:lnTo>
                  <a:pt x="226" y="2304"/>
                </a:lnTo>
                <a:close/>
                <a:moveTo>
                  <a:pt x="134" y="2212"/>
                </a:moveTo>
                <a:lnTo>
                  <a:pt x="134" y="2568"/>
                </a:lnTo>
                <a:lnTo>
                  <a:pt x="1334" y="2568"/>
                </a:lnTo>
                <a:lnTo>
                  <a:pt x="1334" y="2212"/>
                </a:lnTo>
                <a:lnTo>
                  <a:pt x="134" y="2212"/>
                </a:lnTo>
                <a:close/>
                <a:moveTo>
                  <a:pt x="1034" y="1899"/>
                </a:moveTo>
                <a:lnTo>
                  <a:pt x="1034" y="1947"/>
                </a:lnTo>
                <a:lnTo>
                  <a:pt x="1174" y="1947"/>
                </a:lnTo>
                <a:lnTo>
                  <a:pt x="1174" y="1899"/>
                </a:lnTo>
                <a:lnTo>
                  <a:pt x="1034" y="1899"/>
                </a:lnTo>
                <a:close/>
                <a:moveTo>
                  <a:pt x="226" y="1843"/>
                </a:moveTo>
                <a:lnTo>
                  <a:pt x="1243" y="1843"/>
                </a:lnTo>
                <a:lnTo>
                  <a:pt x="1243" y="2016"/>
                </a:lnTo>
                <a:lnTo>
                  <a:pt x="226" y="2016"/>
                </a:lnTo>
                <a:lnTo>
                  <a:pt x="226" y="1843"/>
                </a:lnTo>
                <a:close/>
                <a:moveTo>
                  <a:pt x="134" y="1751"/>
                </a:moveTo>
                <a:lnTo>
                  <a:pt x="134" y="2107"/>
                </a:lnTo>
                <a:lnTo>
                  <a:pt x="1334" y="2107"/>
                </a:lnTo>
                <a:lnTo>
                  <a:pt x="1334" y="1751"/>
                </a:lnTo>
                <a:lnTo>
                  <a:pt x="134" y="1751"/>
                </a:lnTo>
                <a:close/>
                <a:moveTo>
                  <a:pt x="1118" y="1415"/>
                </a:moveTo>
                <a:lnTo>
                  <a:pt x="1136" y="1419"/>
                </a:lnTo>
                <a:lnTo>
                  <a:pt x="1151" y="1427"/>
                </a:lnTo>
                <a:lnTo>
                  <a:pt x="1163" y="1439"/>
                </a:lnTo>
                <a:lnTo>
                  <a:pt x="1172" y="1454"/>
                </a:lnTo>
                <a:lnTo>
                  <a:pt x="1174" y="1471"/>
                </a:lnTo>
                <a:lnTo>
                  <a:pt x="1172" y="1489"/>
                </a:lnTo>
                <a:lnTo>
                  <a:pt x="1163" y="1505"/>
                </a:lnTo>
                <a:lnTo>
                  <a:pt x="1151" y="1517"/>
                </a:lnTo>
                <a:lnTo>
                  <a:pt x="1136" y="1525"/>
                </a:lnTo>
                <a:lnTo>
                  <a:pt x="1118" y="1527"/>
                </a:lnTo>
                <a:lnTo>
                  <a:pt x="1101" y="1525"/>
                </a:lnTo>
                <a:lnTo>
                  <a:pt x="1085" y="1517"/>
                </a:lnTo>
                <a:lnTo>
                  <a:pt x="1073" y="1505"/>
                </a:lnTo>
                <a:lnTo>
                  <a:pt x="1065" y="1489"/>
                </a:lnTo>
                <a:lnTo>
                  <a:pt x="1062" y="1471"/>
                </a:lnTo>
                <a:lnTo>
                  <a:pt x="1065" y="1454"/>
                </a:lnTo>
                <a:lnTo>
                  <a:pt x="1073" y="1439"/>
                </a:lnTo>
                <a:lnTo>
                  <a:pt x="1085" y="1427"/>
                </a:lnTo>
                <a:lnTo>
                  <a:pt x="1101" y="1419"/>
                </a:lnTo>
                <a:lnTo>
                  <a:pt x="1118" y="1415"/>
                </a:lnTo>
                <a:close/>
                <a:moveTo>
                  <a:pt x="755" y="1415"/>
                </a:moveTo>
                <a:lnTo>
                  <a:pt x="773" y="1419"/>
                </a:lnTo>
                <a:lnTo>
                  <a:pt x="788" y="1427"/>
                </a:lnTo>
                <a:lnTo>
                  <a:pt x="801" y="1439"/>
                </a:lnTo>
                <a:lnTo>
                  <a:pt x="808" y="1454"/>
                </a:lnTo>
                <a:lnTo>
                  <a:pt x="811" y="1471"/>
                </a:lnTo>
                <a:lnTo>
                  <a:pt x="808" y="1489"/>
                </a:lnTo>
                <a:lnTo>
                  <a:pt x="801" y="1505"/>
                </a:lnTo>
                <a:lnTo>
                  <a:pt x="788" y="1517"/>
                </a:lnTo>
                <a:lnTo>
                  <a:pt x="773" y="1525"/>
                </a:lnTo>
                <a:lnTo>
                  <a:pt x="755" y="1527"/>
                </a:lnTo>
                <a:lnTo>
                  <a:pt x="737" y="1525"/>
                </a:lnTo>
                <a:lnTo>
                  <a:pt x="723" y="1517"/>
                </a:lnTo>
                <a:lnTo>
                  <a:pt x="710" y="1505"/>
                </a:lnTo>
                <a:lnTo>
                  <a:pt x="702" y="1489"/>
                </a:lnTo>
                <a:lnTo>
                  <a:pt x="699" y="1471"/>
                </a:lnTo>
                <a:lnTo>
                  <a:pt x="702" y="1454"/>
                </a:lnTo>
                <a:lnTo>
                  <a:pt x="710" y="1439"/>
                </a:lnTo>
                <a:lnTo>
                  <a:pt x="723" y="1427"/>
                </a:lnTo>
                <a:lnTo>
                  <a:pt x="737" y="1419"/>
                </a:lnTo>
                <a:lnTo>
                  <a:pt x="755" y="1415"/>
                </a:lnTo>
                <a:close/>
                <a:moveTo>
                  <a:pt x="1118" y="1324"/>
                </a:moveTo>
                <a:lnTo>
                  <a:pt x="1088" y="1328"/>
                </a:lnTo>
                <a:lnTo>
                  <a:pt x="1061" y="1336"/>
                </a:lnTo>
                <a:lnTo>
                  <a:pt x="1035" y="1350"/>
                </a:lnTo>
                <a:lnTo>
                  <a:pt x="1014" y="1368"/>
                </a:lnTo>
                <a:lnTo>
                  <a:pt x="996" y="1389"/>
                </a:lnTo>
                <a:lnTo>
                  <a:pt x="982" y="1414"/>
                </a:lnTo>
                <a:lnTo>
                  <a:pt x="974" y="1442"/>
                </a:lnTo>
                <a:lnTo>
                  <a:pt x="971" y="1471"/>
                </a:lnTo>
                <a:lnTo>
                  <a:pt x="974" y="1501"/>
                </a:lnTo>
                <a:lnTo>
                  <a:pt x="982" y="1529"/>
                </a:lnTo>
                <a:lnTo>
                  <a:pt x="996" y="1554"/>
                </a:lnTo>
                <a:lnTo>
                  <a:pt x="1014" y="1576"/>
                </a:lnTo>
                <a:lnTo>
                  <a:pt x="1035" y="1594"/>
                </a:lnTo>
                <a:lnTo>
                  <a:pt x="1061" y="1608"/>
                </a:lnTo>
                <a:lnTo>
                  <a:pt x="1088" y="1616"/>
                </a:lnTo>
                <a:lnTo>
                  <a:pt x="1118" y="1619"/>
                </a:lnTo>
                <a:lnTo>
                  <a:pt x="1147" y="1616"/>
                </a:lnTo>
                <a:lnTo>
                  <a:pt x="1176" y="1608"/>
                </a:lnTo>
                <a:lnTo>
                  <a:pt x="1200" y="1594"/>
                </a:lnTo>
                <a:lnTo>
                  <a:pt x="1222" y="1576"/>
                </a:lnTo>
                <a:lnTo>
                  <a:pt x="1240" y="1554"/>
                </a:lnTo>
                <a:lnTo>
                  <a:pt x="1254" y="1529"/>
                </a:lnTo>
                <a:lnTo>
                  <a:pt x="1262" y="1501"/>
                </a:lnTo>
                <a:lnTo>
                  <a:pt x="1266" y="1471"/>
                </a:lnTo>
                <a:lnTo>
                  <a:pt x="1262" y="1442"/>
                </a:lnTo>
                <a:lnTo>
                  <a:pt x="1254" y="1414"/>
                </a:lnTo>
                <a:lnTo>
                  <a:pt x="1240" y="1389"/>
                </a:lnTo>
                <a:lnTo>
                  <a:pt x="1222" y="1368"/>
                </a:lnTo>
                <a:lnTo>
                  <a:pt x="1200" y="1350"/>
                </a:lnTo>
                <a:lnTo>
                  <a:pt x="1176" y="1336"/>
                </a:lnTo>
                <a:lnTo>
                  <a:pt x="1147" y="1328"/>
                </a:lnTo>
                <a:lnTo>
                  <a:pt x="1118" y="1324"/>
                </a:lnTo>
                <a:close/>
                <a:moveTo>
                  <a:pt x="755" y="1324"/>
                </a:moveTo>
                <a:lnTo>
                  <a:pt x="726" y="1328"/>
                </a:lnTo>
                <a:lnTo>
                  <a:pt x="698" y="1336"/>
                </a:lnTo>
                <a:lnTo>
                  <a:pt x="673" y="1350"/>
                </a:lnTo>
                <a:lnTo>
                  <a:pt x="651" y="1368"/>
                </a:lnTo>
                <a:lnTo>
                  <a:pt x="633" y="1389"/>
                </a:lnTo>
                <a:lnTo>
                  <a:pt x="619" y="1414"/>
                </a:lnTo>
                <a:lnTo>
                  <a:pt x="611" y="1442"/>
                </a:lnTo>
                <a:lnTo>
                  <a:pt x="607" y="1471"/>
                </a:lnTo>
                <a:lnTo>
                  <a:pt x="611" y="1501"/>
                </a:lnTo>
                <a:lnTo>
                  <a:pt x="619" y="1529"/>
                </a:lnTo>
                <a:lnTo>
                  <a:pt x="633" y="1554"/>
                </a:lnTo>
                <a:lnTo>
                  <a:pt x="651" y="1576"/>
                </a:lnTo>
                <a:lnTo>
                  <a:pt x="673" y="1594"/>
                </a:lnTo>
                <a:lnTo>
                  <a:pt x="698" y="1608"/>
                </a:lnTo>
                <a:lnTo>
                  <a:pt x="726" y="1616"/>
                </a:lnTo>
                <a:lnTo>
                  <a:pt x="755" y="1619"/>
                </a:lnTo>
                <a:lnTo>
                  <a:pt x="785" y="1616"/>
                </a:lnTo>
                <a:lnTo>
                  <a:pt x="812" y="1608"/>
                </a:lnTo>
                <a:lnTo>
                  <a:pt x="838" y="1594"/>
                </a:lnTo>
                <a:lnTo>
                  <a:pt x="859" y="1576"/>
                </a:lnTo>
                <a:lnTo>
                  <a:pt x="877" y="1554"/>
                </a:lnTo>
                <a:lnTo>
                  <a:pt x="891" y="1529"/>
                </a:lnTo>
                <a:lnTo>
                  <a:pt x="899" y="1501"/>
                </a:lnTo>
                <a:lnTo>
                  <a:pt x="902" y="1471"/>
                </a:lnTo>
                <a:lnTo>
                  <a:pt x="899" y="1442"/>
                </a:lnTo>
                <a:lnTo>
                  <a:pt x="891" y="1414"/>
                </a:lnTo>
                <a:lnTo>
                  <a:pt x="877" y="1389"/>
                </a:lnTo>
                <a:lnTo>
                  <a:pt x="859" y="1368"/>
                </a:lnTo>
                <a:lnTo>
                  <a:pt x="838" y="1350"/>
                </a:lnTo>
                <a:lnTo>
                  <a:pt x="812" y="1336"/>
                </a:lnTo>
                <a:lnTo>
                  <a:pt x="785" y="1328"/>
                </a:lnTo>
                <a:lnTo>
                  <a:pt x="755" y="1324"/>
                </a:lnTo>
                <a:close/>
                <a:moveTo>
                  <a:pt x="0" y="1174"/>
                </a:moveTo>
                <a:lnTo>
                  <a:pt x="1455" y="1174"/>
                </a:lnTo>
                <a:lnTo>
                  <a:pt x="1455" y="3217"/>
                </a:lnTo>
                <a:lnTo>
                  <a:pt x="0" y="3217"/>
                </a:lnTo>
                <a:lnTo>
                  <a:pt x="0" y="2442"/>
                </a:lnTo>
                <a:lnTo>
                  <a:pt x="0" y="1174"/>
                </a:lnTo>
                <a:close/>
                <a:moveTo>
                  <a:pt x="1924" y="0"/>
                </a:moveTo>
                <a:lnTo>
                  <a:pt x="2025" y="4"/>
                </a:lnTo>
                <a:lnTo>
                  <a:pt x="2123" y="14"/>
                </a:lnTo>
                <a:lnTo>
                  <a:pt x="2220" y="30"/>
                </a:lnTo>
                <a:lnTo>
                  <a:pt x="2316" y="51"/>
                </a:lnTo>
                <a:lnTo>
                  <a:pt x="2407" y="79"/>
                </a:lnTo>
                <a:lnTo>
                  <a:pt x="2497" y="112"/>
                </a:lnTo>
                <a:lnTo>
                  <a:pt x="2585" y="150"/>
                </a:lnTo>
                <a:lnTo>
                  <a:pt x="2669" y="195"/>
                </a:lnTo>
                <a:lnTo>
                  <a:pt x="2750" y="243"/>
                </a:lnTo>
                <a:lnTo>
                  <a:pt x="2828" y="296"/>
                </a:lnTo>
                <a:lnTo>
                  <a:pt x="2902" y="354"/>
                </a:lnTo>
                <a:lnTo>
                  <a:pt x="2973" y="417"/>
                </a:lnTo>
                <a:lnTo>
                  <a:pt x="3039" y="483"/>
                </a:lnTo>
                <a:lnTo>
                  <a:pt x="3101" y="554"/>
                </a:lnTo>
                <a:lnTo>
                  <a:pt x="3160" y="628"/>
                </a:lnTo>
                <a:lnTo>
                  <a:pt x="3213" y="706"/>
                </a:lnTo>
                <a:lnTo>
                  <a:pt x="3262" y="788"/>
                </a:lnTo>
                <a:lnTo>
                  <a:pt x="3305" y="872"/>
                </a:lnTo>
                <a:lnTo>
                  <a:pt x="3344" y="959"/>
                </a:lnTo>
                <a:lnTo>
                  <a:pt x="3377" y="1049"/>
                </a:lnTo>
                <a:lnTo>
                  <a:pt x="3405" y="1142"/>
                </a:lnTo>
                <a:lnTo>
                  <a:pt x="3427" y="1237"/>
                </a:lnTo>
                <a:lnTo>
                  <a:pt x="3443" y="1333"/>
                </a:lnTo>
                <a:lnTo>
                  <a:pt x="3452" y="1432"/>
                </a:lnTo>
                <a:lnTo>
                  <a:pt x="3455" y="1533"/>
                </a:lnTo>
                <a:lnTo>
                  <a:pt x="3453" y="1621"/>
                </a:lnTo>
                <a:lnTo>
                  <a:pt x="3445" y="1709"/>
                </a:lnTo>
                <a:lnTo>
                  <a:pt x="3432" y="1796"/>
                </a:lnTo>
                <a:lnTo>
                  <a:pt x="3406" y="1920"/>
                </a:lnTo>
                <a:lnTo>
                  <a:pt x="3378" y="2012"/>
                </a:lnTo>
                <a:lnTo>
                  <a:pt x="3346" y="2103"/>
                </a:lnTo>
                <a:lnTo>
                  <a:pt x="3306" y="2191"/>
                </a:lnTo>
                <a:lnTo>
                  <a:pt x="3263" y="2275"/>
                </a:lnTo>
                <a:lnTo>
                  <a:pt x="3215" y="2357"/>
                </a:lnTo>
                <a:lnTo>
                  <a:pt x="3162" y="2435"/>
                </a:lnTo>
                <a:lnTo>
                  <a:pt x="3104" y="2509"/>
                </a:lnTo>
                <a:lnTo>
                  <a:pt x="3041" y="2580"/>
                </a:lnTo>
                <a:lnTo>
                  <a:pt x="2975" y="2646"/>
                </a:lnTo>
                <a:lnTo>
                  <a:pt x="2904" y="2709"/>
                </a:lnTo>
                <a:lnTo>
                  <a:pt x="2829" y="2768"/>
                </a:lnTo>
                <a:lnTo>
                  <a:pt x="2752" y="2821"/>
                </a:lnTo>
                <a:lnTo>
                  <a:pt x="2670" y="2870"/>
                </a:lnTo>
                <a:lnTo>
                  <a:pt x="2586" y="2914"/>
                </a:lnTo>
                <a:lnTo>
                  <a:pt x="2498" y="2953"/>
                </a:lnTo>
                <a:lnTo>
                  <a:pt x="2409" y="2986"/>
                </a:lnTo>
                <a:lnTo>
                  <a:pt x="2316" y="3014"/>
                </a:lnTo>
                <a:lnTo>
                  <a:pt x="2220" y="3035"/>
                </a:lnTo>
                <a:lnTo>
                  <a:pt x="2124" y="3051"/>
                </a:lnTo>
                <a:lnTo>
                  <a:pt x="2025" y="3062"/>
                </a:lnTo>
                <a:lnTo>
                  <a:pt x="1925" y="3065"/>
                </a:lnTo>
                <a:lnTo>
                  <a:pt x="1835" y="3062"/>
                </a:lnTo>
                <a:lnTo>
                  <a:pt x="1746" y="3054"/>
                </a:lnTo>
                <a:lnTo>
                  <a:pt x="1660" y="3042"/>
                </a:lnTo>
                <a:lnTo>
                  <a:pt x="1660" y="2129"/>
                </a:lnTo>
                <a:lnTo>
                  <a:pt x="1688" y="2143"/>
                </a:lnTo>
                <a:lnTo>
                  <a:pt x="1716" y="2161"/>
                </a:lnTo>
                <a:lnTo>
                  <a:pt x="1742" y="2181"/>
                </a:lnTo>
                <a:lnTo>
                  <a:pt x="1768" y="2204"/>
                </a:lnTo>
                <a:lnTo>
                  <a:pt x="1787" y="2214"/>
                </a:lnTo>
                <a:lnTo>
                  <a:pt x="1808" y="2222"/>
                </a:lnTo>
                <a:lnTo>
                  <a:pt x="1830" y="2224"/>
                </a:lnTo>
                <a:lnTo>
                  <a:pt x="1853" y="2224"/>
                </a:lnTo>
                <a:lnTo>
                  <a:pt x="1876" y="2222"/>
                </a:lnTo>
                <a:lnTo>
                  <a:pt x="1899" y="2218"/>
                </a:lnTo>
                <a:lnTo>
                  <a:pt x="1923" y="2215"/>
                </a:lnTo>
                <a:lnTo>
                  <a:pt x="1945" y="2213"/>
                </a:lnTo>
                <a:lnTo>
                  <a:pt x="1966" y="2213"/>
                </a:lnTo>
                <a:lnTo>
                  <a:pt x="1995" y="2216"/>
                </a:lnTo>
                <a:lnTo>
                  <a:pt x="2022" y="2224"/>
                </a:lnTo>
                <a:lnTo>
                  <a:pt x="2045" y="2234"/>
                </a:lnTo>
                <a:lnTo>
                  <a:pt x="2066" y="2248"/>
                </a:lnTo>
                <a:lnTo>
                  <a:pt x="2084" y="2265"/>
                </a:lnTo>
                <a:lnTo>
                  <a:pt x="2099" y="2284"/>
                </a:lnTo>
                <a:lnTo>
                  <a:pt x="2113" y="2306"/>
                </a:lnTo>
                <a:lnTo>
                  <a:pt x="2123" y="2329"/>
                </a:lnTo>
                <a:lnTo>
                  <a:pt x="2133" y="2354"/>
                </a:lnTo>
                <a:lnTo>
                  <a:pt x="2140" y="2379"/>
                </a:lnTo>
                <a:lnTo>
                  <a:pt x="2147" y="2405"/>
                </a:lnTo>
                <a:lnTo>
                  <a:pt x="2152" y="2432"/>
                </a:lnTo>
                <a:lnTo>
                  <a:pt x="2155" y="2458"/>
                </a:lnTo>
                <a:lnTo>
                  <a:pt x="2158" y="2485"/>
                </a:lnTo>
                <a:lnTo>
                  <a:pt x="2160" y="2510"/>
                </a:lnTo>
                <a:lnTo>
                  <a:pt x="2166" y="2536"/>
                </a:lnTo>
                <a:lnTo>
                  <a:pt x="2173" y="2562"/>
                </a:lnTo>
                <a:lnTo>
                  <a:pt x="2184" y="2587"/>
                </a:lnTo>
                <a:lnTo>
                  <a:pt x="2195" y="2613"/>
                </a:lnTo>
                <a:lnTo>
                  <a:pt x="2207" y="2637"/>
                </a:lnTo>
                <a:lnTo>
                  <a:pt x="2217" y="2662"/>
                </a:lnTo>
                <a:lnTo>
                  <a:pt x="2226" y="2688"/>
                </a:lnTo>
                <a:lnTo>
                  <a:pt x="2231" y="2713"/>
                </a:lnTo>
                <a:lnTo>
                  <a:pt x="2233" y="2739"/>
                </a:lnTo>
                <a:lnTo>
                  <a:pt x="2229" y="2768"/>
                </a:lnTo>
                <a:lnTo>
                  <a:pt x="2222" y="2792"/>
                </a:lnTo>
                <a:lnTo>
                  <a:pt x="2211" y="2817"/>
                </a:lnTo>
                <a:lnTo>
                  <a:pt x="2197" y="2840"/>
                </a:lnTo>
                <a:lnTo>
                  <a:pt x="2181" y="2861"/>
                </a:lnTo>
                <a:lnTo>
                  <a:pt x="2161" y="2878"/>
                </a:lnTo>
                <a:lnTo>
                  <a:pt x="2244" y="2861"/>
                </a:lnTo>
                <a:lnTo>
                  <a:pt x="2324" y="2839"/>
                </a:lnTo>
                <a:lnTo>
                  <a:pt x="2402" y="2812"/>
                </a:lnTo>
                <a:lnTo>
                  <a:pt x="2478" y="2781"/>
                </a:lnTo>
                <a:lnTo>
                  <a:pt x="2552" y="2746"/>
                </a:lnTo>
                <a:lnTo>
                  <a:pt x="2623" y="2706"/>
                </a:lnTo>
                <a:lnTo>
                  <a:pt x="2692" y="2662"/>
                </a:lnTo>
                <a:lnTo>
                  <a:pt x="2757" y="2615"/>
                </a:lnTo>
                <a:lnTo>
                  <a:pt x="2819" y="2563"/>
                </a:lnTo>
                <a:lnTo>
                  <a:pt x="2806" y="2532"/>
                </a:lnTo>
                <a:lnTo>
                  <a:pt x="2789" y="2503"/>
                </a:lnTo>
                <a:lnTo>
                  <a:pt x="2770" y="2474"/>
                </a:lnTo>
                <a:lnTo>
                  <a:pt x="2750" y="2446"/>
                </a:lnTo>
                <a:lnTo>
                  <a:pt x="2729" y="2418"/>
                </a:lnTo>
                <a:lnTo>
                  <a:pt x="2706" y="2391"/>
                </a:lnTo>
                <a:lnTo>
                  <a:pt x="2685" y="2363"/>
                </a:lnTo>
                <a:lnTo>
                  <a:pt x="2664" y="2336"/>
                </a:lnTo>
                <a:lnTo>
                  <a:pt x="2645" y="2306"/>
                </a:lnTo>
                <a:lnTo>
                  <a:pt x="2628" y="2277"/>
                </a:lnTo>
                <a:lnTo>
                  <a:pt x="2613" y="2245"/>
                </a:lnTo>
                <a:lnTo>
                  <a:pt x="2601" y="2212"/>
                </a:lnTo>
                <a:lnTo>
                  <a:pt x="2593" y="2176"/>
                </a:lnTo>
                <a:lnTo>
                  <a:pt x="2589" y="2138"/>
                </a:lnTo>
                <a:lnTo>
                  <a:pt x="2589" y="2098"/>
                </a:lnTo>
                <a:lnTo>
                  <a:pt x="2595" y="2060"/>
                </a:lnTo>
                <a:lnTo>
                  <a:pt x="2605" y="2025"/>
                </a:lnTo>
                <a:lnTo>
                  <a:pt x="2617" y="1994"/>
                </a:lnTo>
                <a:lnTo>
                  <a:pt x="2631" y="1967"/>
                </a:lnTo>
                <a:lnTo>
                  <a:pt x="2648" y="1944"/>
                </a:lnTo>
                <a:lnTo>
                  <a:pt x="2668" y="1924"/>
                </a:lnTo>
                <a:lnTo>
                  <a:pt x="2691" y="1906"/>
                </a:lnTo>
                <a:lnTo>
                  <a:pt x="2714" y="1891"/>
                </a:lnTo>
                <a:lnTo>
                  <a:pt x="2739" y="1879"/>
                </a:lnTo>
                <a:lnTo>
                  <a:pt x="2767" y="1869"/>
                </a:lnTo>
                <a:lnTo>
                  <a:pt x="2795" y="1860"/>
                </a:lnTo>
                <a:lnTo>
                  <a:pt x="2826" y="1854"/>
                </a:lnTo>
                <a:lnTo>
                  <a:pt x="2856" y="1848"/>
                </a:lnTo>
                <a:lnTo>
                  <a:pt x="2888" y="1843"/>
                </a:lnTo>
                <a:lnTo>
                  <a:pt x="2921" y="1840"/>
                </a:lnTo>
                <a:lnTo>
                  <a:pt x="2954" y="1837"/>
                </a:lnTo>
                <a:lnTo>
                  <a:pt x="2986" y="1834"/>
                </a:lnTo>
                <a:lnTo>
                  <a:pt x="3020" y="1831"/>
                </a:lnTo>
                <a:lnTo>
                  <a:pt x="3054" y="1827"/>
                </a:lnTo>
                <a:lnTo>
                  <a:pt x="3087" y="1823"/>
                </a:lnTo>
                <a:lnTo>
                  <a:pt x="3119" y="1819"/>
                </a:lnTo>
                <a:lnTo>
                  <a:pt x="3151" y="1813"/>
                </a:lnTo>
                <a:lnTo>
                  <a:pt x="3182" y="1806"/>
                </a:lnTo>
                <a:lnTo>
                  <a:pt x="3212" y="1797"/>
                </a:lnTo>
                <a:lnTo>
                  <a:pt x="3241" y="1786"/>
                </a:lnTo>
                <a:lnTo>
                  <a:pt x="3268" y="1774"/>
                </a:lnTo>
                <a:lnTo>
                  <a:pt x="3280" y="1694"/>
                </a:lnTo>
                <a:lnTo>
                  <a:pt x="3287" y="1614"/>
                </a:lnTo>
                <a:lnTo>
                  <a:pt x="3290" y="1533"/>
                </a:lnTo>
                <a:lnTo>
                  <a:pt x="3286" y="1438"/>
                </a:lnTo>
                <a:lnTo>
                  <a:pt x="3277" y="1345"/>
                </a:lnTo>
                <a:lnTo>
                  <a:pt x="3261" y="1253"/>
                </a:lnTo>
                <a:lnTo>
                  <a:pt x="3239" y="1164"/>
                </a:lnTo>
                <a:lnTo>
                  <a:pt x="3211" y="1077"/>
                </a:lnTo>
                <a:lnTo>
                  <a:pt x="3179" y="993"/>
                </a:lnTo>
                <a:lnTo>
                  <a:pt x="3141" y="911"/>
                </a:lnTo>
                <a:lnTo>
                  <a:pt x="3096" y="833"/>
                </a:lnTo>
                <a:lnTo>
                  <a:pt x="3048" y="757"/>
                </a:lnTo>
                <a:lnTo>
                  <a:pt x="2995" y="686"/>
                </a:lnTo>
                <a:lnTo>
                  <a:pt x="2938" y="618"/>
                </a:lnTo>
                <a:lnTo>
                  <a:pt x="2875" y="554"/>
                </a:lnTo>
                <a:lnTo>
                  <a:pt x="2810" y="494"/>
                </a:lnTo>
                <a:lnTo>
                  <a:pt x="2740" y="438"/>
                </a:lnTo>
                <a:lnTo>
                  <a:pt x="2666" y="387"/>
                </a:lnTo>
                <a:lnTo>
                  <a:pt x="2590" y="341"/>
                </a:lnTo>
                <a:lnTo>
                  <a:pt x="2610" y="360"/>
                </a:lnTo>
                <a:lnTo>
                  <a:pt x="2644" y="395"/>
                </a:lnTo>
                <a:lnTo>
                  <a:pt x="2674" y="427"/>
                </a:lnTo>
                <a:lnTo>
                  <a:pt x="2699" y="457"/>
                </a:lnTo>
                <a:lnTo>
                  <a:pt x="2719" y="484"/>
                </a:lnTo>
                <a:lnTo>
                  <a:pt x="2736" y="511"/>
                </a:lnTo>
                <a:lnTo>
                  <a:pt x="2750" y="535"/>
                </a:lnTo>
                <a:lnTo>
                  <a:pt x="2760" y="558"/>
                </a:lnTo>
                <a:lnTo>
                  <a:pt x="2769" y="581"/>
                </a:lnTo>
                <a:lnTo>
                  <a:pt x="2774" y="602"/>
                </a:lnTo>
                <a:lnTo>
                  <a:pt x="2777" y="623"/>
                </a:lnTo>
                <a:lnTo>
                  <a:pt x="2778" y="644"/>
                </a:lnTo>
                <a:lnTo>
                  <a:pt x="2778" y="665"/>
                </a:lnTo>
                <a:lnTo>
                  <a:pt x="2777" y="687"/>
                </a:lnTo>
                <a:lnTo>
                  <a:pt x="2775" y="711"/>
                </a:lnTo>
                <a:lnTo>
                  <a:pt x="2773" y="734"/>
                </a:lnTo>
                <a:lnTo>
                  <a:pt x="2771" y="759"/>
                </a:lnTo>
                <a:lnTo>
                  <a:pt x="2769" y="787"/>
                </a:lnTo>
                <a:lnTo>
                  <a:pt x="2768" y="816"/>
                </a:lnTo>
                <a:lnTo>
                  <a:pt x="2768" y="848"/>
                </a:lnTo>
                <a:lnTo>
                  <a:pt x="2769" y="882"/>
                </a:lnTo>
                <a:lnTo>
                  <a:pt x="2771" y="919"/>
                </a:lnTo>
                <a:lnTo>
                  <a:pt x="2776" y="960"/>
                </a:lnTo>
                <a:lnTo>
                  <a:pt x="2777" y="976"/>
                </a:lnTo>
                <a:lnTo>
                  <a:pt x="2784" y="991"/>
                </a:lnTo>
                <a:lnTo>
                  <a:pt x="2792" y="1003"/>
                </a:lnTo>
                <a:lnTo>
                  <a:pt x="2803" y="1015"/>
                </a:lnTo>
                <a:lnTo>
                  <a:pt x="2815" y="1025"/>
                </a:lnTo>
                <a:lnTo>
                  <a:pt x="2830" y="1035"/>
                </a:lnTo>
                <a:lnTo>
                  <a:pt x="2847" y="1044"/>
                </a:lnTo>
                <a:lnTo>
                  <a:pt x="2863" y="1055"/>
                </a:lnTo>
                <a:lnTo>
                  <a:pt x="2880" y="1065"/>
                </a:lnTo>
                <a:lnTo>
                  <a:pt x="2897" y="1076"/>
                </a:lnTo>
                <a:lnTo>
                  <a:pt x="2913" y="1088"/>
                </a:lnTo>
                <a:lnTo>
                  <a:pt x="2928" y="1102"/>
                </a:lnTo>
                <a:lnTo>
                  <a:pt x="2941" y="1117"/>
                </a:lnTo>
                <a:lnTo>
                  <a:pt x="2953" y="1134"/>
                </a:lnTo>
                <a:lnTo>
                  <a:pt x="2962" y="1154"/>
                </a:lnTo>
                <a:lnTo>
                  <a:pt x="2967" y="1178"/>
                </a:lnTo>
                <a:lnTo>
                  <a:pt x="2970" y="1203"/>
                </a:lnTo>
                <a:lnTo>
                  <a:pt x="2968" y="1233"/>
                </a:lnTo>
                <a:lnTo>
                  <a:pt x="2963" y="1260"/>
                </a:lnTo>
                <a:lnTo>
                  <a:pt x="2957" y="1287"/>
                </a:lnTo>
                <a:lnTo>
                  <a:pt x="2951" y="1315"/>
                </a:lnTo>
                <a:lnTo>
                  <a:pt x="2946" y="1341"/>
                </a:lnTo>
                <a:lnTo>
                  <a:pt x="2941" y="1367"/>
                </a:lnTo>
                <a:lnTo>
                  <a:pt x="2935" y="1390"/>
                </a:lnTo>
                <a:lnTo>
                  <a:pt x="2929" y="1412"/>
                </a:lnTo>
                <a:lnTo>
                  <a:pt x="2922" y="1433"/>
                </a:lnTo>
                <a:lnTo>
                  <a:pt x="2915" y="1451"/>
                </a:lnTo>
                <a:lnTo>
                  <a:pt x="2906" y="1467"/>
                </a:lnTo>
                <a:lnTo>
                  <a:pt x="2897" y="1481"/>
                </a:lnTo>
                <a:lnTo>
                  <a:pt x="2885" y="1491"/>
                </a:lnTo>
                <a:lnTo>
                  <a:pt x="2873" y="1500"/>
                </a:lnTo>
                <a:lnTo>
                  <a:pt x="2860" y="1504"/>
                </a:lnTo>
                <a:lnTo>
                  <a:pt x="2844" y="1504"/>
                </a:lnTo>
                <a:lnTo>
                  <a:pt x="2826" y="1502"/>
                </a:lnTo>
                <a:lnTo>
                  <a:pt x="2807" y="1495"/>
                </a:lnTo>
                <a:lnTo>
                  <a:pt x="2785" y="1483"/>
                </a:lnTo>
                <a:lnTo>
                  <a:pt x="2761" y="1467"/>
                </a:lnTo>
                <a:lnTo>
                  <a:pt x="2734" y="1446"/>
                </a:lnTo>
                <a:lnTo>
                  <a:pt x="2700" y="1421"/>
                </a:lnTo>
                <a:lnTo>
                  <a:pt x="2667" y="1401"/>
                </a:lnTo>
                <a:lnTo>
                  <a:pt x="2636" y="1386"/>
                </a:lnTo>
                <a:lnTo>
                  <a:pt x="2606" y="1375"/>
                </a:lnTo>
                <a:lnTo>
                  <a:pt x="2578" y="1370"/>
                </a:lnTo>
                <a:lnTo>
                  <a:pt x="2551" y="1367"/>
                </a:lnTo>
                <a:lnTo>
                  <a:pt x="2526" y="1368"/>
                </a:lnTo>
                <a:lnTo>
                  <a:pt x="2501" y="1370"/>
                </a:lnTo>
                <a:lnTo>
                  <a:pt x="2479" y="1374"/>
                </a:lnTo>
                <a:lnTo>
                  <a:pt x="2458" y="1379"/>
                </a:lnTo>
                <a:lnTo>
                  <a:pt x="2438" y="1385"/>
                </a:lnTo>
                <a:lnTo>
                  <a:pt x="2420" y="1389"/>
                </a:lnTo>
                <a:lnTo>
                  <a:pt x="2403" y="1393"/>
                </a:lnTo>
                <a:lnTo>
                  <a:pt x="2388" y="1396"/>
                </a:lnTo>
                <a:lnTo>
                  <a:pt x="2374" y="1396"/>
                </a:lnTo>
                <a:lnTo>
                  <a:pt x="2362" y="1394"/>
                </a:lnTo>
                <a:lnTo>
                  <a:pt x="2344" y="1384"/>
                </a:lnTo>
                <a:lnTo>
                  <a:pt x="2328" y="1369"/>
                </a:lnTo>
                <a:lnTo>
                  <a:pt x="2313" y="1351"/>
                </a:lnTo>
                <a:lnTo>
                  <a:pt x="2299" y="1331"/>
                </a:lnTo>
                <a:lnTo>
                  <a:pt x="2284" y="1310"/>
                </a:lnTo>
                <a:lnTo>
                  <a:pt x="2270" y="1287"/>
                </a:lnTo>
                <a:lnTo>
                  <a:pt x="2255" y="1265"/>
                </a:lnTo>
                <a:lnTo>
                  <a:pt x="2242" y="1243"/>
                </a:lnTo>
                <a:lnTo>
                  <a:pt x="2226" y="1223"/>
                </a:lnTo>
                <a:lnTo>
                  <a:pt x="2210" y="1205"/>
                </a:lnTo>
                <a:lnTo>
                  <a:pt x="2193" y="1189"/>
                </a:lnTo>
                <a:lnTo>
                  <a:pt x="2175" y="1178"/>
                </a:lnTo>
                <a:lnTo>
                  <a:pt x="2155" y="1169"/>
                </a:lnTo>
                <a:lnTo>
                  <a:pt x="2134" y="1167"/>
                </a:lnTo>
                <a:lnTo>
                  <a:pt x="2107" y="1170"/>
                </a:lnTo>
                <a:lnTo>
                  <a:pt x="2084" y="1178"/>
                </a:lnTo>
                <a:lnTo>
                  <a:pt x="2062" y="1187"/>
                </a:lnTo>
                <a:lnTo>
                  <a:pt x="2044" y="1200"/>
                </a:lnTo>
                <a:lnTo>
                  <a:pt x="2027" y="1215"/>
                </a:lnTo>
                <a:lnTo>
                  <a:pt x="2012" y="1233"/>
                </a:lnTo>
                <a:lnTo>
                  <a:pt x="1999" y="1252"/>
                </a:lnTo>
                <a:lnTo>
                  <a:pt x="1988" y="1272"/>
                </a:lnTo>
                <a:lnTo>
                  <a:pt x="1978" y="1294"/>
                </a:lnTo>
                <a:lnTo>
                  <a:pt x="1968" y="1317"/>
                </a:lnTo>
                <a:lnTo>
                  <a:pt x="1961" y="1341"/>
                </a:lnTo>
                <a:lnTo>
                  <a:pt x="1953" y="1367"/>
                </a:lnTo>
                <a:lnTo>
                  <a:pt x="1946" y="1391"/>
                </a:lnTo>
                <a:lnTo>
                  <a:pt x="1939" y="1416"/>
                </a:lnTo>
                <a:lnTo>
                  <a:pt x="1933" y="1442"/>
                </a:lnTo>
                <a:lnTo>
                  <a:pt x="1927" y="1466"/>
                </a:lnTo>
                <a:lnTo>
                  <a:pt x="1919" y="1490"/>
                </a:lnTo>
                <a:lnTo>
                  <a:pt x="1912" y="1513"/>
                </a:lnTo>
                <a:lnTo>
                  <a:pt x="1905" y="1535"/>
                </a:lnTo>
                <a:lnTo>
                  <a:pt x="1895" y="1555"/>
                </a:lnTo>
                <a:lnTo>
                  <a:pt x="1886" y="1573"/>
                </a:lnTo>
                <a:lnTo>
                  <a:pt x="1874" y="1589"/>
                </a:lnTo>
                <a:lnTo>
                  <a:pt x="1861" y="1603"/>
                </a:lnTo>
                <a:lnTo>
                  <a:pt x="1847" y="1615"/>
                </a:lnTo>
                <a:lnTo>
                  <a:pt x="1830" y="1624"/>
                </a:lnTo>
                <a:lnTo>
                  <a:pt x="1812" y="1629"/>
                </a:lnTo>
                <a:lnTo>
                  <a:pt x="1791" y="1631"/>
                </a:lnTo>
                <a:lnTo>
                  <a:pt x="1767" y="1630"/>
                </a:lnTo>
                <a:lnTo>
                  <a:pt x="1741" y="1625"/>
                </a:lnTo>
                <a:lnTo>
                  <a:pt x="1711" y="1615"/>
                </a:lnTo>
                <a:lnTo>
                  <a:pt x="1679" y="1601"/>
                </a:lnTo>
                <a:lnTo>
                  <a:pt x="1660" y="1590"/>
                </a:lnTo>
                <a:lnTo>
                  <a:pt x="1660" y="977"/>
                </a:lnTo>
                <a:lnTo>
                  <a:pt x="1464" y="977"/>
                </a:lnTo>
                <a:lnTo>
                  <a:pt x="1462" y="929"/>
                </a:lnTo>
                <a:lnTo>
                  <a:pt x="1460" y="883"/>
                </a:lnTo>
                <a:lnTo>
                  <a:pt x="1457" y="835"/>
                </a:lnTo>
                <a:lnTo>
                  <a:pt x="1453" y="789"/>
                </a:lnTo>
                <a:lnTo>
                  <a:pt x="1446" y="743"/>
                </a:lnTo>
                <a:lnTo>
                  <a:pt x="1439" y="698"/>
                </a:lnTo>
                <a:lnTo>
                  <a:pt x="1429" y="655"/>
                </a:lnTo>
                <a:lnTo>
                  <a:pt x="1417" y="611"/>
                </a:lnTo>
                <a:lnTo>
                  <a:pt x="1402" y="569"/>
                </a:lnTo>
                <a:lnTo>
                  <a:pt x="1384" y="529"/>
                </a:lnTo>
                <a:lnTo>
                  <a:pt x="1362" y="490"/>
                </a:lnTo>
                <a:lnTo>
                  <a:pt x="1336" y="453"/>
                </a:lnTo>
                <a:lnTo>
                  <a:pt x="1307" y="418"/>
                </a:lnTo>
                <a:lnTo>
                  <a:pt x="1274" y="384"/>
                </a:lnTo>
                <a:lnTo>
                  <a:pt x="1235" y="353"/>
                </a:lnTo>
                <a:lnTo>
                  <a:pt x="1163" y="399"/>
                </a:lnTo>
                <a:lnTo>
                  <a:pt x="1094" y="448"/>
                </a:lnTo>
                <a:lnTo>
                  <a:pt x="1029" y="502"/>
                </a:lnTo>
                <a:lnTo>
                  <a:pt x="967" y="559"/>
                </a:lnTo>
                <a:lnTo>
                  <a:pt x="908" y="621"/>
                </a:lnTo>
                <a:lnTo>
                  <a:pt x="855" y="686"/>
                </a:lnTo>
                <a:lnTo>
                  <a:pt x="804" y="754"/>
                </a:lnTo>
                <a:lnTo>
                  <a:pt x="757" y="826"/>
                </a:lnTo>
                <a:lnTo>
                  <a:pt x="715" y="900"/>
                </a:lnTo>
                <a:lnTo>
                  <a:pt x="678" y="977"/>
                </a:lnTo>
                <a:lnTo>
                  <a:pt x="498" y="977"/>
                </a:lnTo>
                <a:lnTo>
                  <a:pt x="536" y="888"/>
                </a:lnTo>
                <a:lnTo>
                  <a:pt x="579" y="802"/>
                </a:lnTo>
                <a:lnTo>
                  <a:pt x="627" y="719"/>
                </a:lnTo>
                <a:lnTo>
                  <a:pt x="680" y="641"/>
                </a:lnTo>
                <a:lnTo>
                  <a:pt x="738" y="565"/>
                </a:lnTo>
                <a:lnTo>
                  <a:pt x="801" y="493"/>
                </a:lnTo>
                <a:lnTo>
                  <a:pt x="867" y="425"/>
                </a:lnTo>
                <a:lnTo>
                  <a:pt x="938" y="362"/>
                </a:lnTo>
                <a:lnTo>
                  <a:pt x="1013" y="303"/>
                </a:lnTo>
                <a:lnTo>
                  <a:pt x="1091" y="248"/>
                </a:lnTo>
                <a:lnTo>
                  <a:pt x="1173" y="198"/>
                </a:lnTo>
                <a:lnTo>
                  <a:pt x="1257" y="154"/>
                </a:lnTo>
                <a:lnTo>
                  <a:pt x="1345" y="115"/>
                </a:lnTo>
                <a:lnTo>
                  <a:pt x="1436" y="81"/>
                </a:lnTo>
                <a:lnTo>
                  <a:pt x="1530" y="52"/>
                </a:lnTo>
                <a:lnTo>
                  <a:pt x="1625" y="30"/>
                </a:lnTo>
                <a:lnTo>
                  <a:pt x="1723" y="14"/>
                </a:lnTo>
                <a:lnTo>
                  <a:pt x="1822" y="4"/>
                </a:lnTo>
                <a:lnTo>
                  <a:pt x="19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69" name="Freeform 37"/>
          <p:cNvSpPr>
            <a:spLocks noEditPoints="1"/>
          </p:cNvSpPr>
          <p:nvPr/>
        </p:nvSpPr>
        <p:spPr bwMode="auto">
          <a:xfrm>
            <a:off x="3219449" y="4113611"/>
            <a:ext cx="247650" cy="288131"/>
          </a:xfrm>
          <a:custGeom>
            <a:avLst/>
            <a:gdLst>
              <a:gd name="T0" fmla="*/ 1274 w 2702"/>
              <a:gd name="T1" fmla="*/ 2053 h 3153"/>
              <a:gd name="T2" fmla="*/ 1198 w 2702"/>
              <a:gd name="T3" fmla="*/ 2124 h 3153"/>
              <a:gd name="T4" fmla="*/ 1182 w 2702"/>
              <a:gd name="T5" fmla="*/ 2224 h 3153"/>
              <a:gd name="T6" fmla="*/ 1230 w 2702"/>
              <a:gd name="T7" fmla="*/ 2311 h 3153"/>
              <a:gd name="T8" fmla="*/ 1324 w 2702"/>
              <a:gd name="T9" fmla="*/ 2354 h 3153"/>
              <a:gd name="T10" fmla="*/ 1428 w 2702"/>
              <a:gd name="T11" fmla="*/ 2340 h 3153"/>
              <a:gd name="T12" fmla="*/ 1504 w 2702"/>
              <a:gd name="T13" fmla="*/ 2270 h 3153"/>
              <a:gd name="T14" fmla="*/ 1521 w 2702"/>
              <a:gd name="T15" fmla="*/ 2172 h 3153"/>
              <a:gd name="T16" fmla="*/ 1471 w 2702"/>
              <a:gd name="T17" fmla="*/ 2084 h 3153"/>
              <a:gd name="T18" fmla="*/ 1378 w 2702"/>
              <a:gd name="T19" fmla="*/ 2038 h 3153"/>
              <a:gd name="T20" fmla="*/ 1209 w 2702"/>
              <a:gd name="T21" fmla="*/ 763 h 3153"/>
              <a:gd name="T22" fmla="*/ 1201 w 2702"/>
              <a:gd name="T23" fmla="*/ 777 h 3153"/>
              <a:gd name="T24" fmla="*/ 1234 w 2702"/>
              <a:gd name="T25" fmla="*/ 1877 h 3153"/>
              <a:gd name="T26" fmla="*/ 1452 w 2702"/>
              <a:gd name="T27" fmla="*/ 1881 h 3153"/>
              <a:gd name="T28" fmla="*/ 1464 w 2702"/>
              <a:gd name="T29" fmla="*/ 1873 h 3153"/>
              <a:gd name="T30" fmla="*/ 1487 w 2702"/>
              <a:gd name="T31" fmla="*/ 773 h 3153"/>
              <a:gd name="T32" fmla="*/ 1475 w 2702"/>
              <a:gd name="T33" fmla="*/ 761 h 3153"/>
              <a:gd name="T34" fmla="*/ 1351 w 2702"/>
              <a:gd name="T35" fmla="*/ 0 h 3153"/>
              <a:gd name="T36" fmla="*/ 1466 w 2702"/>
              <a:gd name="T37" fmla="*/ 30 h 3153"/>
              <a:gd name="T38" fmla="*/ 1636 w 2702"/>
              <a:gd name="T39" fmla="*/ 108 h 3153"/>
              <a:gd name="T40" fmla="*/ 1825 w 2702"/>
              <a:gd name="T41" fmla="*/ 211 h 3153"/>
              <a:gd name="T42" fmla="*/ 2031 w 2702"/>
              <a:gd name="T43" fmla="*/ 340 h 3153"/>
              <a:gd name="T44" fmla="*/ 2249 w 2702"/>
              <a:gd name="T45" fmla="*/ 464 h 3153"/>
              <a:gd name="T46" fmla="*/ 2467 w 2702"/>
              <a:gd name="T47" fmla="*/ 547 h 3153"/>
              <a:gd name="T48" fmla="*/ 2622 w 2702"/>
              <a:gd name="T49" fmla="*/ 573 h 3153"/>
              <a:gd name="T50" fmla="*/ 2693 w 2702"/>
              <a:gd name="T51" fmla="*/ 652 h 3153"/>
              <a:gd name="T52" fmla="*/ 2680 w 2702"/>
              <a:gd name="T53" fmla="*/ 993 h 3153"/>
              <a:gd name="T54" fmla="*/ 2591 w 2702"/>
              <a:gd name="T55" fmla="*/ 1512 h 3153"/>
              <a:gd name="T56" fmla="*/ 2447 w 2702"/>
              <a:gd name="T57" fmla="*/ 1965 h 3153"/>
              <a:gd name="T58" fmla="*/ 2246 w 2702"/>
              <a:gd name="T59" fmla="*/ 2356 h 3153"/>
              <a:gd name="T60" fmla="*/ 1991 w 2702"/>
              <a:gd name="T61" fmla="*/ 2687 h 3153"/>
              <a:gd name="T62" fmla="*/ 1682 w 2702"/>
              <a:gd name="T63" fmla="*/ 2963 h 3153"/>
              <a:gd name="T64" fmla="*/ 1395 w 2702"/>
              <a:gd name="T65" fmla="*/ 3145 h 3153"/>
              <a:gd name="T66" fmla="*/ 1307 w 2702"/>
              <a:gd name="T67" fmla="*/ 3145 h 3153"/>
              <a:gd name="T68" fmla="*/ 1019 w 2702"/>
              <a:gd name="T69" fmla="*/ 2963 h 3153"/>
              <a:gd name="T70" fmla="*/ 710 w 2702"/>
              <a:gd name="T71" fmla="*/ 2687 h 3153"/>
              <a:gd name="T72" fmla="*/ 455 w 2702"/>
              <a:gd name="T73" fmla="*/ 2355 h 3153"/>
              <a:gd name="T74" fmla="*/ 255 w 2702"/>
              <a:gd name="T75" fmla="*/ 1965 h 3153"/>
              <a:gd name="T76" fmla="*/ 109 w 2702"/>
              <a:gd name="T77" fmla="*/ 1512 h 3153"/>
              <a:gd name="T78" fmla="*/ 22 w 2702"/>
              <a:gd name="T79" fmla="*/ 993 h 3153"/>
              <a:gd name="T80" fmla="*/ 8 w 2702"/>
              <a:gd name="T81" fmla="*/ 652 h 3153"/>
              <a:gd name="T82" fmla="*/ 80 w 2702"/>
              <a:gd name="T83" fmla="*/ 573 h 3153"/>
              <a:gd name="T84" fmla="*/ 235 w 2702"/>
              <a:gd name="T85" fmla="*/ 547 h 3153"/>
              <a:gd name="T86" fmla="*/ 452 w 2702"/>
              <a:gd name="T87" fmla="*/ 464 h 3153"/>
              <a:gd name="T88" fmla="*/ 671 w 2702"/>
              <a:gd name="T89" fmla="*/ 340 h 3153"/>
              <a:gd name="T90" fmla="*/ 877 w 2702"/>
              <a:gd name="T91" fmla="*/ 212 h 3153"/>
              <a:gd name="T92" fmla="*/ 1065 w 2702"/>
              <a:gd name="T93" fmla="*/ 109 h 3153"/>
              <a:gd name="T94" fmla="*/ 1235 w 2702"/>
              <a:gd name="T95" fmla="*/ 31 h 3153"/>
              <a:gd name="T96" fmla="*/ 1339 w 2702"/>
              <a:gd name="T97" fmla="*/ 0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02" h="3153">
                <a:moveTo>
                  <a:pt x="1351" y="2037"/>
                </a:moveTo>
                <a:lnTo>
                  <a:pt x="1324" y="2038"/>
                </a:lnTo>
                <a:lnTo>
                  <a:pt x="1298" y="2044"/>
                </a:lnTo>
                <a:lnTo>
                  <a:pt x="1274" y="2053"/>
                </a:lnTo>
                <a:lnTo>
                  <a:pt x="1251" y="2066"/>
                </a:lnTo>
                <a:lnTo>
                  <a:pt x="1230" y="2084"/>
                </a:lnTo>
                <a:lnTo>
                  <a:pt x="1212" y="2103"/>
                </a:lnTo>
                <a:lnTo>
                  <a:pt x="1198" y="2124"/>
                </a:lnTo>
                <a:lnTo>
                  <a:pt x="1188" y="2148"/>
                </a:lnTo>
                <a:lnTo>
                  <a:pt x="1182" y="2172"/>
                </a:lnTo>
                <a:lnTo>
                  <a:pt x="1180" y="2199"/>
                </a:lnTo>
                <a:lnTo>
                  <a:pt x="1182" y="2224"/>
                </a:lnTo>
                <a:lnTo>
                  <a:pt x="1188" y="2248"/>
                </a:lnTo>
                <a:lnTo>
                  <a:pt x="1198" y="2270"/>
                </a:lnTo>
                <a:lnTo>
                  <a:pt x="1212" y="2292"/>
                </a:lnTo>
                <a:lnTo>
                  <a:pt x="1230" y="2311"/>
                </a:lnTo>
                <a:lnTo>
                  <a:pt x="1251" y="2327"/>
                </a:lnTo>
                <a:lnTo>
                  <a:pt x="1274" y="2340"/>
                </a:lnTo>
                <a:lnTo>
                  <a:pt x="1298" y="2349"/>
                </a:lnTo>
                <a:lnTo>
                  <a:pt x="1324" y="2354"/>
                </a:lnTo>
                <a:lnTo>
                  <a:pt x="1351" y="2356"/>
                </a:lnTo>
                <a:lnTo>
                  <a:pt x="1378" y="2354"/>
                </a:lnTo>
                <a:lnTo>
                  <a:pt x="1403" y="2349"/>
                </a:lnTo>
                <a:lnTo>
                  <a:pt x="1428" y="2340"/>
                </a:lnTo>
                <a:lnTo>
                  <a:pt x="1451" y="2328"/>
                </a:lnTo>
                <a:lnTo>
                  <a:pt x="1471" y="2311"/>
                </a:lnTo>
                <a:lnTo>
                  <a:pt x="1490" y="2292"/>
                </a:lnTo>
                <a:lnTo>
                  <a:pt x="1504" y="2270"/>
                </a:lnTo>
                <a:lnTo>
                  <a:pt x="1515" y="2248"/>
                </a:lnTo>
                <a:lnTo>
                  <a:pt x="1521" y="2224"/>
                </a:lnTo>
                <a:lnTo>
                  <a:pt x="1523" y="2199"/>
                </a:lnTo>
                <a:lnTo>
                  <a:pt x="1521" y="2172"/>
                </a:lnTo>
                <a:lnTo>
                  <a:pt x="1515" y="2148"/>
                </a:lnTo>
                <a:lnTo>
                  <a:pt x="1504" y="2124"/>
                </a:lnTo>
                <a:lnTo>
                  <a:pt x="1490" y="2103"/>
                </a:lnTo>
                <a:lnTo>
                  <a:pt x="1471" y="2084"/>
                </a:lnTo>
                <a:lnTo>
                  <a:pt x="1451" y="2066"/>
                </a:lnTo>
                <a:lnTo>
                  <a:pt x="1428" y="2053"/>
                </a:lnTo>
                <a:lnTo>
                  <a:pt x="1403" y="2044"/>
                </a:lnTo>
                <a:lnTo>
                  <a:pt x="1378" y="2038"/>
                </a:lnTo>
                <a:lnTo>
                  <a:pt x="1351" y="2037"/>
                </a:lnTo>
                <a:close/>
                <a:moveTo>
                  <a:pt x="1217" y="761"/>
                </a:moveTo>
                <a:lnTo>
                  <a:pt x="1213" y="761"/>
                </a:lnTo>
                <a:lnTo>
                  <a:pt x="1209" y="763"/>
                </a:lnTo>
                <a:lnTo>
                  <a:pt x="1206" y="765"/>
                </a:lnTo>
                <a:lnTo>
                  <a:pt x="1203" y="769"/>
                </a:lnTo>
                <a:lnTo>
                  <a:pt x="1201" y="773"/>
                </a:lnTo>
                <a:lnTo>
                  <a:pt x="1201" y="777"/>
                </a:lnTo>
                <a:lnTo>
                  <a:pt x="1229" y="1866"/>
                </a:lnTo>
                <a:lnTo>
                  <a:pt x="1230" y="1869"/>
                </a:lnTo>
                <a:lnTo>
                  <a:pt x="1231" y="1873"/>
                </a:lnTo>
                <a:lnTo>
                  <a:pt x="1234" y="1877"/>
                </a:lnTo>
                <a:lnTo>
                  <a:pt x="1237" y="1879"/>
                </a:lnTo>
                <a:lnTo>
                  <a:pt x="1241" y="1881"/>
                </a:lnTo>
                <a:lnTo>
                  <a:pt x="1245" y="1881"/>
                </a:lnTo>
                <a:lnTo>
                  <a:pt x="1452" y="1881"/>
                </a:lnTo>
                <a:lnTo>
                  <a:pt x="1456" y="1881"/>
                </a:lnTo>
                <a:lnTo>
                  <a:pt x="1459" y="1879"/>
                </a:lnTo>
                <a:lnTo>
                  <a:pt x="1462" y="1877"/>
                </a:lnTo>
                <a:lnTo>
                  <a:pt x="1464" y="1873"/>
                </a:lnTo>
                <a:lnTo>
                  <a:pt x="1466" y="1869"/>
                </a:lnTo>
                <a:lnTo>
                  <a:pt x="1466" y="1866"/>
                </a:lnTo>
                <a:lnTo>
                  <a:pt x="1488" y="777"/>
                </a:lnTo>
                <a:lnTo>
                  <a:pt x="1487" y="773"/>
                </a:lnTo>
                <a:lnTo>
                  <a:pt x="1486" y="769"/>
                </a:lnTo>
                <a:lnTo>
                  <a:pt x="1483" y="765"/>
                </a:lnTo>
                <a:lnTo>
                  <a:pt x="1480" y="763"/>
                </a:lnTo>
                <a:lnTo>
                  <a:pt x="1475" y="761"/>
                </a:lnTo>
                <a:lnTo>
                  <a:pt x="1471" y="761"/>
                </a:lnTo>
                <a:lnTo>
                  <a:pt x="1217" y="761"/>
                </a:lnTo>
                <a:close/>
                <a:moveTo>
                  <a:pt x="1351" y="0"/>
                </a:moveTo>
                <a:lnTo>
                  <a:pt x="1351" y="0"/>
                </a:lnTo>
                <a:lnTo>
                  <a:pt x="1373" y="2"/>
                </a:lnTo>
                <a:lnTo>
                  <a:pt x="1402" y="8"/>
                </a:lnTo>
                <a:lnTo>
                  <a:pt x="1433" y="18"/>
                </a:lnTo>
                <a:lnTo>
                  <a:pt x="1466" y="30"/>
                </a:lnTo>
                <a:lnTo>
                  <a:pt x="1503" y="46"/>
                </a:lnTo>
                <a:lnTo>
                  <a:pt x="1543" y="64"/>
                </a:lnTo>
                <a:lnTo>
                  <a:pt x="1588" y="85"/>
                </a:lnTo>
                <a:lnTo>
                  <a:pt x="1636" y="108"/>
                </a:lnTo>
                <a:lnTo>
                  <a:pt x="1690" y="135"/>
                </a:lnTo>
                <a:lnTo>
                  <a:pt x="1732" y="157"/>
                </a:lnTo>
                <a:lnTo>
                  <a:pt x="1777" y="183"/>
                </a:lnTo>
                <a:lnTo>
                  <a:pt x="1825" y="211"/>
                </a:lnTo>
                <a:lnTo>
                  <a:pt x="1874" y="242"/>
                </a:lnTo>
                <a:lnTo>
                  <a:pt x="1926" y="274"/>
                </a:lnTo>
                <a:lnTo>
                  <a:pt x="1977" y="307"/>
                </a:lnTo>
                <a:lnTo>
                  <a:pt x="2031" y="340"/>
                </a:lnTo>
                <a:lnTo>
                  <a:pt x="2084" y="373"/>
                </a:lnTo>
                <a:lnTo>
                  <a:pt x="2139" y="405"/>
                </a:lnTo>
                <a:lnTo>
                  <a:pt x="2195" y="436"/>
                </a:lnTo>
                <a:lnTo>
                  <a:pt x="2249" y="464"/>
                </a:lnTo>
                <a:lnTo>
                  <a:pt x="2305" y="490"/>
                </a:lnTo>
                <a:lnTo>
                  <a:pt x="2360" y="513"/>
                </a:lnTo>
                <a:lnTo>
                  <a:pt x="2413" y="532"/>
                </a:lnTo>
                <a:lnTo>
                  <a:pt x="2467" y="547"/>
                </a:lnTo>
                <a:lnTo>
                  <a:pt x="2518" y="556"/>
                </a:lnTo>
                <a:lnTo>
                  <a:pt x="2570" y="560"/>
                </a:lnTo>
                <a:lnTo>
                  <a:pt x="2597" y="564"/>
                </a:lnTo>
                <a:lnTo>
                  <a:pt x="2622" y="573"/>
                </a:lnTo>
                <a:lnTo>
                  <a:pt x="2645" y="587"/>
                </a:lnTo>
                <a:lnTo>
                  <a:pt x="2666" y="605"/>
                </a:lnTo>
                <a:lnTo>
                  <a:pt x="2682" y="628"/>
                </a:lnTo>
                <a:lnTo>
                  <a:pt x="2693" y="652"/>
                </a:lnTo>
                <a:lnTo>
                  <a:pt x="2701" y="680"/>
                </a:lnTo>
                <a:lnTo>
                  <a:pt x="2702" y="707"/>
                </a:lnTo>
                <a:lnTo>
                  <a:pt x="2692" y="852"/>
                </a:lnTo>
                <a:lnTo>
                  <a:pt x="2680" y="993"/>
                </a:lnTo>
                <a:lnTo>
                  <a:pt x="2664" y="1130"/>
                </a:lnTo>
                <a:lnTo>
                  <a:pt x="2643" y="1261"/>
                </a:lnTo>
                <a:lnTo>
                  <a:pt x="2619" y="1389"/>
                </a:lnTo>
                <a:lnTo>
                  <a:pt x="2591" y="1512"/>
                </a:lnTo>
                <a:lnTo>
                  <a:pt x="2560" y="1632"/>
                </a:lnTo>
                <a:lnTo>
                  <a:pt x="2526" y="1747"/>
                </a:lnTo>
                <a:lnTo>
                  <a:pt x="2488" y="1858"/>
                </a:lnTo>
                <a:lnTo>
                  <a:pt x="2447" y="1965"/>
                </a:lnTo>
                <a:lnTo>
                  <a:pt x="2402" y="2068"/>
                </a:lnTo>
                <a:lnTo>
                  <a:pt x="2353" y="2168"/>
                </a:lnTo>
                <a:lnTo>
                  <a:pt x="2302" y="2263"/>
                </a:lnTo>
                <a:lnTo>
                  <a:pt x="2246" y="2356"/>
                </a:lnTo>
                <a:lnTo>
                  <a:pt x="2187" y="2444"/>
                </a:lnTo>
                <a:lnTo>
                  <a:pt x="2126" y="2529"/>
                </a:lnTo>
                <a:lnTo>
                  <a:pt x="2060" y="2609"/>
                </a:lnTo>
                <a:lnTo>
                  <a:pt x="1991" y="2687"/>
                </a:lnTo>
                <a:lnTo>
                  <a:pt x="1919" y="2761"/>
                </a:lnTo>
                <a:lnTo>
                  <a:pt x="1843" y="2832"/>
                </a:lnTo>
                <a:lnTo>
                  <a:pt x="1764" y="2899"/>
                </a:lnTo>
                <a:lnTo>
                  <a:pt x="1682" y="2963"/>
                </a:lnTo>
                <a:lnTo>
                  <a:pt x="1596" y="3023"/>
                </a:lnTo>
                <a:lnTo>
                  <a:pt x="1507" y="3082"/>
                </a:lnTo>
                <a:lnTo>
                  <a:pt x="1416" y="3136"/>
                </a:lnTo>
                <a:lnTo>
                  <a:pt x="1395" y="3145"/>
                </a:lnTo>
                <a:lnTo>
                  <a:pt x="1372" y="3151"/>
                </a:lnTo>
                <a:lnTo>
                  <a:pt x="1351" y="3153"/>
                </a:lnTo>
                <a:lnTo>
                  <a:pt x="1328" y="3151"/>
                </a:lnTo>
                <a:lnTo>
                  <a:pt x="1307" y="3145"/>
                </a:lnTo>
                <a:lnTo>
                  <a:pt x="1285" y="3136"/>
                </a:lnTo>
                <a:lnTo>
                  <a:pt x="1193" y="3082"/>
                </a:lnTo>
                <a:lnTo>
                  <a:pt x="1105" y="3023"/>
                </a:lnTo>
                <a:lnTo>
                  <a:pt x="1019" y="2963"/>
                </a:lnTo>
                <a:lnTo>
                  <a:pt x="937" y="2899"/>
                </a:lnTo>
                <a:lnTo>
                  <a:pt x="858" y="2832"/>
                </a:lnTo>
                <a:lnTo>
                  <a:pt x="783" y="2761"/>
                </a:lnTo>
                <a:lnTo>
                  <a:pt x="710" y="2687"/>
                </a:lnTo>
                <a:lnTo>
                  <a:pt x="642" y="2609"/>
                </a:lnTo>
                <a:lnTo>
                  <a:pt x="576" y="2529"/>
                </a:lnTo>
                <a:lnTo>
                  <a:pt x="514" y="2444"/>
                </a:lnTo>
                <a:lnTo>
                  <a:pt x="455" y="2355"/>
                </a:lnTo>
                <a:lnTo>
                  <a:pt x="400" y="2263"/>
                </a:lnTo>
                <a:lnTo>
                  <a:pt x="347" y="2167"/>
                </a:lnTo>
                <a:lnTo>
                  <a:pt x="299" y="2068"/>
                </a:lnTo>
                <a:lnTo>
                  <a:pt x="255" y="1965"/>
                </a:lnTo>
                <a:lnTo>
                  <a:pt x="213" y="1858"/>
                </a:lnTo>
                <a:lnTo>
                  <a:pt x="175" y="1747"/>
                </a:lnTo>
                <a:lnTo>
                  <a:pt x="140" y="1632"/>
                </a:lnTo>
                <a:lnTo>
                  <a:pt x="109" y="1512"/>
                </a:lnTo>
                <a:lnTo>
                  <a:pt x="82" y="1389"/>
                </a:lnTo>
                <a:lnTo>
                  <a:pt x="59" y="1261"/>
                </a:lnTo>
                <a:lnTo>
                  <a:pt x="38" y="1130"/>
                </a:lnTo>
                <a:lnTo>
                  <a:pt x="22" y="993"/>
                </a:lnTo>
                <a:lnTo>
                  <a:pt x="9" y="852"/>
                </a:lnTo>
                <a:lnTo>
                  <a:pt x="0" y="707"/>
                </a:lnTo>
                <a:lnTo>
                  <a:pt x="1" y="680"/>
                </a:lnTo>
                <a:lnTo>
                  <a:pt x="8" y="652"/>
                </a:lnTo>
                <a:lnTo>
                  <a:pt x="20" y="628"/>
                </a:lnTo>
                <a:lnTo>
                  <a:pt x="36" y="605"/>
                </a:lnTo>
                <a:lnTo>
                  <a:pt x="57" y="587"/>
                </a:lnTo>
                <a:lnTo>
                  <a:pt x="80" y="573"/>
                </a:lnTo>
                <a:lnTo>
                  <a:pt x="105" y="564"/>
                </a:lnTo>
                <a:lnTo>
                  <a:pt x="132" y="560"/>
                </a:lnTo>
                <a:lnTo>
                  <a:pt x="183" y="556"/>
                </a:lnTo>
                <a:lnTo>
                  <a:pt x="235" y="547"/>
                </a:lnTo>
                <a:lnTo>
                  <a:pt x="289" y="532"/>
                </a:lnTo>
                <a:lnTo>
                  <a:pt x="342" y="513"/>
                </a:lnTo>
                <a:lnTo>
                  <a:pt x="397" y="490"/>
                </a:lnTo>
                <a:lnTo>
                  <a:pt x="452" y="464"/>
                </a:lnTo>
                <a:lnTo>
                  <a:pt x="507" y="436"/>
                </a:lnTo>
                <a:lnTo>
                  <a:pt x="563" y="405"/>
                </a:lnTo>
                <a:lnTo>
                  <a:pt x="617" y="374"/>
                </a:lnTo>
                <a:lnTo>
                  <a:pt x="671" y="340"/>
                </a:lnTo>
                <a:lnTo>
                  <a:pt x="724" y="307"/>
                </a:lnTo>
                <a:lnTo>
                  <a:pt x="777" y="275"/>
                </a:lnTo>
                <a:lnTo>
                  <a:pt x="827" y="242"/>
                </a:lnTo>
                <a:lnTo>
                  <a:pt x="877" y="212"/>
                </a:lnTo>
                <a:lnTo>
                  <a:pt x="924" y="184"/>
                </a:lnTo>
                <a:lnTo>
                  <a:pt x="970" y="157"/>
                </a:lnTo>
                <a:lnTo>
                  <a:pt x="1013" y="135"/>
                </a:lnTo>
                <a:lnTo>
                  <a:pt x="1065" y="109"/>
                </a:lnTo>
                <a:lnTo>
                  <a:pt x="1114" y="85"/>
                </a:lnTo>
                <a:lnTo>
                  <a:pt x="1158" y="64"/>
                </a:lnTo>
                <a:lnTo>
                  <a:pt x="1198" y="46"/>
                </a:lnTo>
                <a:lnTo>
                  <a:pt x="1235" y="31"/>
                </a:lnTo>
                <a:lnTo>
                  <a:pt x="1269" y="18"/>
                </a:lnTo>
                <a:lnTo>
                  <a:pt x="1300" y="8"/>
                </a:lnTo>
                <a:lnTo>
                  <a:pt x="1329" y="2"/>
                </a:lnTo>
                <a:lnTo>
                  <a:pt x="1339" y="0"/>
                </a:lnTo>
                <a:lnTo>
                  <a:pt x="13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 spd="slow" advClick="0" advTm="2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446315" y="1583337"/>
          <a:ext cx="4628589" cy="303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33532" y="1140597"/>
            <a:ext cx="4572000" cy="34624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519056" y="1379495"/>
            <a:ext cx="3624944" cy="838200"/>
            <a:chOff x="7765144" y="1291771"/>
            <a:chExt cx="4426857" cy="928915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>
              <a:off x="8229601" y="1291771"/>
              <a:ext cx="3962400" cy="9289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765144" y="1291771"/>
              <a:ext cx="932688" cy="928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9056" y="2517051"/>
            <a:ext cx="3624944" cy="838200"/>
            <a:chOff x="7765144" y="1291771"/>
            <a:chExt cx="4426857" cy="928915"/>
          </a:xfrm>
          <a:solidFill>
            <a:schemeClr val="accent2"/>
          </a:solidFill>
        </p:grpSpPr>
        <p:sp>
          <p:nvSpPr>
            <p:cNvPr id="16" name="Rectangle 15"/>
            <p:cNvSpPr/>
            <p:nvPr/>
          </p:nvSpPr>
          <p:spPr>
            <a:xfrm>
              <a:off x="8229601" y="1291771"/>
              <a:ext cx="3962400" cy="9289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765144" y="1291771"/>
              <a:ext cx="932688" cy="928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19056" y="3654608"/>
            <a:ext cx="3624944" cy="838200"/>
            <a:chOff x="7765144" y="1291771"/>
            <a:chExt cx="4426857" cy="928915"/>
          </a:xfrm>
          <a:solidFill>
            <a:schemeClr val="accent3"/>
          </a:solidFill>
        </p:grpSpPr>
        <p:sp>
          <p:nvSpPr>
            <p:cNvPr id="19" name="Rectangle 18"/>
            <p:cNvSpPr/>
            <p:nvPr/>
          </p:nvSpPr>
          <p:spPr>
            <a:xfrm>
              <a:off x="8229601" y="1291771"/>
              <a:ext cx="3962400" cy="9289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65144" y="1291771"/>
              <a:ext cx="932688" cy="928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5632914" y="1489985"/>
            <a:ext cx="617220" cy="6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5" name="Oval 24"/>
          <p:cNvSpPr/>
          <p:nvPr/>
        </p:nvSpPr>
        <p:spPr>
          <a:xfrm>
            <a:off x="5632914" y="2627541"/>
            <a:ext cx="617220" cy="6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6" name="Oval 25"/>
          <p:cNvSpPr/>
          <p:nvPr/>
        </p:nvSpPr>
        <p:spPr>
          <a:xfrm>
            <a:off x="5632914" y="3765098"/>
            <a:ext cx="617220" cy="617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63992" y="1556221"/>
            <a:ext cx="230561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63992" y="2693777"/>
            <a:ext cx="230561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63992" y="3831334"/>
            <a:ext cx="230561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text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4263" y="536362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391886"/>
            <a:ext cx="5256584" cy="43833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r="50000" b="7160"/>
          <a:stretch>
            <a:fillRect/>
          </a:stretch>
        </p:blipFill>
        <p:spPr>
          <a:xfrm>
            <a:off x="4709683" y="391886"/>
            <a:ext cx="4281198" cy="43833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1995686"/>
            <a:ext cx="144016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04263" y="1019512"/>
            <a:ext cx="4331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262" y="1563638"/>
            <a:ext cx="30356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/>
              <a:t>this is a sample text. insert your desired text here. Again. this is a dummy text. enter your own text here. this is a sample text. this is a sample text. insert your desired text here. Again. this is a insert your desired text here. Again. this is </a:t>
            </a:r>
            <a:r>
              <a:rPr lang="en-US" altLang="zh-CN" sz="1200" dirty="0" err="1"/>
              <a:t>ainsert</a:t>
            </a:r>
            <a:r>
              <a:rPr lang="en-US" altLang="zh-CN" sz="1200" dirty="0"/>
              <a:t> your desired text here. Again. this is a</a:t>
            </a:r>
            <a:endParaRPr lang="zh-CN" altLang="en-US" sz="1200" dirty="0"/>
          </a:p>
          <a:p>
            <a:pPr>
              <a:lnSpc>
                <a:spcPct val="130000"/>
              </a:lnSpc>
            </a:pPr>
            <a:endParaRPr lang="zh-CN" altLang="en-US" sz="1200" dirty="0"/>
          </a:p>
          <a:p>
            <a:pPr>
              <a:lnSpc>
                <a:spcPct val="130000"/>
              </a:lnSpc>
            </a:pPr>
            <a:endParaRPr lang="zh-CN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795886"/>
            <a:ext cx="792088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</a:rPr>
              <a:t>关键词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0" y="1502229"/>
          <a:ext cx="3766458" cy="202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688771" y="1502229"/>
          <a:ext cx="3766458" cy="202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377542" y="1502229"/>
          <a:ext cx="3766458" cy="202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1943" y="685799"/>
            <a:ext cx="425631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72" y="3579862"/>
            <a:ext cx="2046515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8743" y="3579862"/>
            <a:ext cx="2046515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7514" y="3579862"/>
            <a:ext cx="2046515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You can replace this text. Enter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92" y="-2540818"/>
            <a:ext cx="10090885" cy="7820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10911" y="-740619"/>
            <a:ext cx="10153128" cy="7084317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 rot="19302743">
            <a:off x="-5182300" y="1714463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 rot="3901564">
            <a:off x="13896827" y="1355590"/>
            <a:ext cx="5204447" cy="689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159114"/>
            <a:ext cx="654715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90"/>
              </a:spcBef>
            </a:pPr>
            <a:r>
              <a:rPr lang="en-US" altLang="zh-CN" sz="4800" b="1" spc="600" dirty="0">
                <a:solidFill>
                  <a:schemeClr val="bg2"/>
                </a:solidFill>
                <a:latin typeface="Arial" panose="020B0604020202020204"/>
                <a:ea typeface="思源黑体 CN Regular"/>
                <a:sym typeface="Arial" panose="020B0604020202020204"/>
              </a:rPr>
              <a:t>THANK YOU</a:t>
            </a:r>
            <a:endParaRPr lang="zh-CN" altLang="en-US" sz="4800" b="1" spc="600" dirty="0">
              <a:solidFill>
                <a:schemeClr val="bg2"/>
              </a:solidFill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532841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</a:rPr>
              <a:t>this is a sample text. insert your desired text here. Again. this is a dummy text. enter your own text here. this is a dummy text. </a:t>
            </a:r>
            <a:endParaRPr lang="zh-CN" alt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95936" y="2283718"/>
            <a:ext cx="100811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19302743">
            <a:off x="11089179" y="-3709113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9552" y="547608"/>
            <a:ext cx="8064896" cy="4112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92" y="-2540818"/>
            <a:ext cx="10090885" cy="7820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10911" y="-740619"/>
            <a:ext cx="10153128" cy="7084317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 rot="19302743">
            <a:off x="-3022060" y="-6249931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 rot="3901564">
            <a:off x="13896827" y="1355590"/>
            <a:ext cx="5204447" cy="689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159114"/>
            <a:ext cx="525658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90"/>
              </a:spcBef>
            </a:pPr>
            <a:r>
              <a:rPr lang="en-US" altLang="zh-CN" sz="4800" b="1" spc="600" dirty="0">
                <a:solidFill>
                  <a:schemeClr val="bg2"/>
                </a:solidFill>
                <a:latin typeface="Arial" panose="020B0604020202020204"/>
                <a:ea typeface="思源黑体 CN Regular"/>
                <a:sym typeface="Arial" panose="020B0604020202020204"/>
              </a:rPr>
              <a:t>PART.1</a:t>
            </a:r>
            <a:endParaRPr lang="zh-CN" altLang="en-US" sz="4800" b="1" spc="600" dirty="0">
              <a:solidFill>
                <a:schemeClr val="bg2"/>
              </a:solidFill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42773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</a:rPr>
              <a:t>this is a sample text. insert your desired text here. Again. this is a dummy text. enter your own text here. this is a dummy text. </a:t>
            </a:r>
            <a:endParaRPr lang="zh-CN" alt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95936" y="2139702"/>
            <a:ext cx="100811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19302743">
            <a:off x="9122168" y="3321427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9512" y="547608"/>
            <a:ext cx="8712968" cy="4234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4b1479d-4778-4ea6-b8a2-81693f71a7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03443" y="1023888"/>
            <a:ext cx="6476296" cy="3343484"/>
            <a:chOff x="2004591" y="1365185"/>
            <a:chExt cx="8635061" cy="4457977"/>
          </a:xfrm>
        </p:grpSpPr>
        <p:sp>
          <p:nvSpPr>
            <p:cNvPr id="4" name="îṩḻiḍe"/>
            <p:cNvSpPr/>
            <p:nvPr/>
          </p:nvSpPr>
          <p:spPr>
            <a:xfrm rot="3600000">
              <a:off x="6582878" y="3862312"/>
              <a:ext cx="666171" cy="487764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šľíḍe"/>
            <p:cNvSpPr/>
            <p:nvPr/>
          </p:nvSpPr>
          <p:spPr>
            <a:xfrm>
              <a:off x="5958074" y="5023772"/>
              <a:ext cx="666173" cy="487765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497989" y="291698"/>
                  </a:moveTo>
                  <a:lnTo>
                    <a:pt x="182311" y="291698"/>
                  </a:lnTo>
                  <a:lnTo>
                    <a:pt x="182311" y="364623"/>
                  </a:lnTo>
                  <a:lnTo>
                    <a:pt x="0" y="182311"/>
                  </a:lnTo>
                  <a:lnTo>
                    <a:pt x="182311" y="0"/>
                  </a:lnTo>
                  <a:lnTo>
                    <a:pt x="182311" y="72925"/>
                  </a:lnTo>
                  <a:lnTo>
                    <a:pt x="497989" y="72925"/>
                  </a:lnTo>
                  <a:lnTo>
                    <a:pt x="497989" y="291698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ṥḷiḍê"/>
            <p:cNvSpPr/>
            <p:nvPr/>
          </p:nvSpPr>
          <p:spPr>
            <a:xfrm rot="18000000">
              <a:off x="5264618" y="3901946"/>
              <a:ext cx="666171" cy="487764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î$ḷîḍê"/>
            <p:cNvGrpSpPr/>
            <p:nvPr/>
          </p:nvGrpSpPr>
          <p:grpSpPr>
            <a:xfrm>
              <a:off x="4394509" y="4712151"/>
              <a:ext cx="1111011" cy="1111011"/>
              <a:chOff x="4394509" y="4712151"/>
              <a:chExt cx="1111011" cy="1111011"/>
            </a:xfrm>
          </p:grpSpPr>
          <p:sp>
            <p:nvSpPr>
              <p:cNvPr id="34" name="íŝľíḍé"/>
              <p:cNvSpPr/>
              <p:nvPr/>
            </p:nvSpPr>
            <p:spPr>
              <a:xfrm>
                <a:off x="4394509" y="4712151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ṣḻíḑê"/>
              <p:cNvSpPr/>
              <p:nvPr/>
            </p:nvSpPr>
            <p:spPr bwMode="auto">
              <a:xfrm>
                <a:off x="4686975" y="5022929"/>
                <a:ext cx="526083" cy="489458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iṩlíḍé"/>
            <p:cNvGrpSpPr/>
            <p:nvPr/>
          </p:nvGrpSpPr>
          <p:grpSpPr>
            <a:xfrm>
              <a:off x="7031030" y="4712151"/>
              <a:ext cx="1111011" cy="1111011"/>
              <a:chOff x="7031030" y="4712151"/>
              <a:chExt cx="1111011" cy="1111011"/>
            </a:xfrm>
          </p:grpSpPr>
          <p:sp>
            <p:nvSpPr>
              <p:cNvPr id="29" name="iṡḻïḓè"/>
              <p:cNvSpPr/>
              <p:nvPr/>
            </p:nvSpPr>
            <p:spPr>
              <a:xfrm>
                <a:off x="7031030" y="4712151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íṣḷîdê"/>
              <p:cNvGrpSpPr/>
              <p:nvPr/>
            </p:nvGrpSpPr>
            <p:grpSpPr>
              <a:xfrm>
                <a:off x="7342385" y="4977969"/>
                <a:ext cx="488267" cy="579343"/>
                <a:chOff x="4394201" y="3717926"/>
                <a:chExt cx="306388" cy="363538"/>
              </a:xfrm>
              <a:solidFill>
                <a:schemeClr val="bg1"/>
              </a:solidFill>
            </p:grpSpPr>
            <p:sp>
              <p:nvSpPr>
                <p:cNvPr id="31" name="î$ľiḍé"/>
                <p:cNvSpPr/>
                <p:nvPr/>
              </p:nvSpPr>
              <p:spPr bwMode="auto">
                <a:xfrm>
                  <a:off x="4500563" y="3883026"/>
                  <a:ext cx="88900" cy="90488"/>
                </a:xfrm>
                <a:custGeom>
                  <a:avLst/>
                  <a:gdLst/>
                  <a:ahLst/>
                  <a:cxnLst>
                    <a:cxn ang="0">
                      <a:pos x="35" y="34"/>
                    </a:cxn>
                    <a:cxn ang="0">
                      <a:pos x="35" y="7"/>
                    </a:cxn>
                    <a:cxn ang="0">
                      <a:pos x="8" y="8"/>
                    </a:cxn>
                    <a:cxn ang="0">
                      <a:pos x="8" y="35"/>
                    </a:cxn>
                    <a:cxn ang="0">
                      <a:pos x="35" y="34"/>
                    </a:cxn>
                    <a:cxn ang="0">
                      <a:pos x="22" y="23"/>
                    </a:cxn>
                    <a:cxn ang="0">
                      <a:pos x="14" y="23"/>
                    </a:cxn>
                    <a:cxn ang="0">
                      <a:pos x="14" y="16"/>
                    </a:cxn>
                    <a:cxn ang="0">
                      <a:pos x="12" y="14"/>
                    </a:cxn>
                    <a:cxn ang="0">
                      <a:pos x="14" y="12"/>
                    </a:cxn>
                    <a:cxn ang="0">
                      <a:pos x="16" y="14"/>
                    </a:cxn>
                    <a:cxn ang="0">
                      <a:pos x="19" y="11"/>
                    </a:cxn>
                    <a:cxn ang="0">
                      <a:pos x="21" y="14"/>
                    </a:cxn>
                    <a:cxn ang="0">
                      <a:pos x="18" y="16"/>
                    </a:cxn>
                    <a:cxn ang="0">
                      <a:pos x="17" y="19"/>
                    </a:cxn>
                    <a:cxn ang="0">
                      <a:pos x="21" y="19"/>
                    </a:cxn>
                    <a:cxn ang="0">
                      <a:pos x="28" y="19"/>
                    </a:cxn>
                    <a:cxn ang="0">
                      <a:pos x="29" y="26"/>
                    </a:cxn>
                    <a:cxn ang="0">
                      <a:pos x="31" y="28"/>
                    </a:cxn>
                    <a:cxn ang="0">
                      <a:pos x="29" y="30"/>
                    </a:cxn>
                    <a:cxn ang="0">
                      <a:pos x="27" y="28"/>
                    </a:cxn>
                    <a:cxn ang="0">
                      <a:pos x="22" y="31"/>
                    </a:cxn>
                    <a:cxn ang="0">
                      <a:pos x="21" y="28"/>
                    </a:cxn>
                    <a:cxn ang="0">
                      <a:pos x="25" y="26"/>
                    </a:cxn>
                    <a:cxn ang="0">
                      <a:pos x="26" y="22"/>
                    </a:cxn>
                    <a:cxn ang="0">
                      <a:pos x="22" y="23"/>
                    </a:cxn>
                  </a:cxnLst>
                  <a:rect l="0" t="0" r="r" b="b"/>
                  <a:pathLst>
                    <a:path w="42" h="42">
                      <a:moveTo>
                        <a:pt x="35" y="34"/>
                      </a:moveTo>
                      <a:cubicBezTo>
                        <a:pt x="42" y="27"/>
                        <a:pt x="42" y="15"/>
                        <a:pt x="35" y="7"/>
                      </a:cubicBezTo>
                      <a:cubicBezTo>
                        <a:pt x="27" y="0"/>
                        <a:pt x="15" y="0"/>
                        <a:pt x="8" y="8"/>
                      </a:cubicBezTo>
                      <a:cubicBezTo>
                        <a:pt x="0" y="15"/>
                        <a:pt x="0" y="28"/>
                        <a:pt x="8" y="35"/>
                      </a:cubicBezTo>
                      <a:cubicBezTo>
                        <a:pt x="15" y="42"/>
                        <a:pt x="28" y="42"/>
                        <a:pt x="35" y="34"/>
                      </a:cubicBezTo>
                      <a:close/>
                      <a:moveTo>
                        <a:pt x="22" y="23"/>
                      </a:moveTo>
                      <a:cubicBezTo>
                        <a:pt x="19" y="24"/>
                        <a:pt x="16" y="25"/>
                        <a:pt x="14" y="23"/>
                      </a:cubicBezTo>
                      <a:cubicBezTo>
                        <a:pt x="12" y="21"/>
                        <a:pt x="12" y="18"/>
                        <a:pt x="14" y="16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2"/>
                        <a:pt x="18" y="12"/>
                        <a:pt x="19" y="11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4"/>
                        <a:pt x="19" y="15"/>
                        <a:pt x="18" y="16"/>
                      </a:cubicBezTo>
                      <a:cubicBezTo>
                        <a:pt x="16" y="18"/>
                        <a:pt x="16" y="19"/>
                        <a:pt x="17" y="19"/>
                      </a:cubicBezTo>
                      <a:cubicBezTo>
                        <a:pt x="18" y="20"/>
                        <a:pt x="19" y="20"/>
                        <a:pt x="21" y="19"/>
                      </a:cubicBezTo>
                      <a:cubicBezTo>
                        <a:pt x="24" y="17"/>
                        <a:pt x="26" y="17"/>
                        <a:pt x="28" y="19"/>
                      </a:cubicBezTo>
                      <a:cubicBezTo>
                        <a:pt x="30" y="21"/>
                        <a:pt x="30" y="24"/>
                        <a:pt x="29" y="26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5" y="30"/>
                        <a:pt x="24" y="31"/>
                        <a:pt x="22" y="31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8"/>
                        <a:pt x="24" y="27"/>
                        <a:pt x="25" y="26"/>
                      </a:cubicBez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5" y="22"/>
                        <a:pt x="24" y="22"/>
                        <a:pt x="2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îṣļîdé"/>
                <p:cNvSpPr/>
                <p:nvPr/>
              </p:nvSpPr>
              <p:spPr bwMode="auto">
                <a:xfrm>
                  <a:off x="4394201" y="3776664"/>
                  <a:ext cx="304800" cy="304800"/>
                </a:xfrm>
                <a:custGeom>
                  <a:avLst/>
                  <a:gdLst/>
                  <a:ahLst/>
                  <a:cxnLst>
                    <a:cxn ang="0">
                      <a:pos x="55" y="143"/>
                    </a:cxn>
                    <a:cxn ang="0">
                      <a:pos x="143" y="53"/>
                    </a:cxn>
                    <a:cxn ang="0">
                      <a:pos x="88" y="0"/>
                    </a:cxn>
                    <a:cxn ang="0">
                      <a:pos x="0" y="90"/>
                    </a:cxn>
                    <a:cxn ang="0">
                      <a:pos x="55" y="143"/>
                    </a:cxn>
                    <a:cxn ang="0">
                      <a:pos x="88" y="17"/>
                    </a:cxn>
                    <a:cxn ang="0">
                      <a:pos x="126" y="53"/>
                    </a:cxn>
                    <a:cxn ang="0">
                      <a:pos x="97" y="83"/>
                    </a:cxn>
                    <a:cxn ang="0">
                      <a:pos x="91" y="51"/>
                    </a:cxn>
                    <a:cxn ang="0">
                      <a:pos x="61" y="46"/>
                    </a:cxn>
                    <a:cxn ang="0">
                      <a:pos x="88" y="17"/>
                    </a:cxn>
                    <a:cxn ang="0">
                      <a:pos x="88" y="54"/>
                    </a:cxn>
                    <a:cxn ang="0">
                      <a:pos x="88" y="88"/>
                    </a:cxn>
                    <a:cxn ang="0">
                      <a:pos x="55" y="89"/>
                    </a:cxn>
                    <a:cxn ang="0">
                      <a:pos x="55" y="55"/>
                    </a:cxn>
                    <a:cxn ang="0">
                      <a:pos x="88" y="54"/>
                    </a:cxn>
                    <a:cxn ang="0">
                      <a:pos x="18" y="90"/>
                    </a:cxn>
                    <a:cxn ang="0">
                      <a:pos x="45" y="62"/>
                    </a:cxn>
                    <a:cxn ang="0">
                      <a:pos x="51" y="92"/>
                    </a:cxn>
                    <a:cxn ang="0">
                      <a:pos x="83" y="97"/>
                    </a:cxn>
                    <a:cxn ang="0">
                      <a:pos x="55" y="126"/>
                    </a:cxn>
                    <a:cxn ang="0">
                      <a:pos x="18" y="90"/>
                    </a:cxn>
                  </a:cxnLst>
                  <a:rect l="0" t="0" r="r" b="b"/>
                  <a:pathLst>
                    <a:path w="143" h="143">
                      <a:moveTo>
                        <a:pt x="55" y="143"/>
                      </a:moveTo>
                      <a:cubicBezTo>
                        <a:pt x="143" y="53"/>
                        <a:pt x="143" y="53"/>
                        <a:pt x="143" y="53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55" y="143"/>
                      </a:lnTo>
                      <a:close/>
                      <a:moveTo>
                        <a:pt x="88" y="17"/>
                      </a:move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97" y="83"/>
                        <a:pt x="97" y="83"/>
                        <a:pt x="97" y="83"/>
                      </a:cubicBezTo>
                      <a:cubicBezTo>
                        <a:pt x="102" y="72"/>
                        <a:pt x="100" y="59"/>
                        <a:pt x="91" y="51"/>
                      </a:cubicBezTo>
                      <a:cubicBezTo>
                        <a:pt x="83" y="43"/>
                        <a:pt x="71" y="41"/>
                        <a:pt x="61" y="46"/>
                      </a:cubicBezTo>
                      <a:lnTo>
                        <a:pt x="88" y="17"/>
                      </a:lnTo>
                      <a:close/>
                      <a:moveTo>
                        <a:pt x="88" y="54"/>
                      </a:moveTo>
                      <a:cubicBezTo>
                        <a:pt x="97" y="63"/>
                        <a:pt x="97" y="78"/>
                        <a:pt x="88" y="88"/>
                      </a:cubicBezTo>
                      <a:cubicBezTo>
                        <a:pt x="79" y="97"/>
                        <a:pt x="64" y="98"/>
                        <a:pt x="55" y="89"/>
                      </a:cubicBezTo>
                      <a:cubicBezTo>
                        <a:pt x="45" y="80"/>
                        <a:pt x="45" y="65"/>
                        <a:pt x="55" y="55"/>
                      </a:cubicBezTo>
                      <a:cubicBezTo>
                        <a:pt x="64" y="46"/>
                        <a:pt x="79" y="45"/>
                        <a:pt x="88" y="54"/>
                      </a:cubicBezTo>
                      <a:close/>
                      <a:moveTo>
                        <a:pt x="18" y="90"/>
                      </a:move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1" y="72"/>
                        <a:pt x="43" y="84"/>
                        <a:pt x="51" y="92"/>
                      </a:cubicBezTo>
                      <a:cubicBezTo>
                        <a:pt x="60" y="100"/>
                        <a:pt x="73" y="102"/>
                        <a:pt x="83" y="97"/>
                      </a:cubicBezTo>
                      <a:cubicBezTo>
                        <a:pt x="55" y="126"/>
                        <a:pt x="55" y="126"/>
                        <a:pt x="55" y="126"/>
                      </a:cubicBezTo>
                      <a:lnTo>
                        <a:pt x="18" y="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íṡľïḑe"/>
                <p:cNvSpPr/>
                <p:nvPr/>
              </p:nvSpPr>
              <p:spPr bwMode="auto">
                <a:xfrm>
                  <a:off x="4397376" y="3717926"/>
                  <a:ext cx="303213" cy="209550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13" y="132"/>
                    </a:cxn>
                    <a:cxn ang="0">
                      <a:pos x="20" y="124"/>
                    </a:cxn>
                    <a:cxn ang="0">
                      <a:pos x="16" y="120"/>
                    </a:cxn>
                    <a:cxn ang="0">
                      <a:pos x="117" y="16"/>
                    </a:cxn>
                    <a:cxn ang="0">
                      <a:pos x="174" y="71"/>
                    </a:cxn>
                    <a:cxn ang="0">
                      <a:pos x="167" y="79"/>
                    </a:cxn>
                    <a:cxn ang="0">
                      <a:pos x="175" y="87"/>
                    </a:cxn>
                    <a:cxn ang="0">
                      <a:pos x="191" y="71"/>
                    </a:cxn>
                    <a:cxn ang="0">
                      <a:pos x="117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91" h="132">
                      <a:moveTo>
                        <a:pt x="0" y="120"/>
                      </a:moveTo>
                      <a:lnTo>
                        <a:pt x="13" y="132"/>
                      </a:lnTo>
                      <a:lnTo>
                        <a:pt x="20" y="124"/>
                      </a:lnTo>
                      <a:lnTo>
                        <a:pt x="16" y="120"/>
                      </a:lnTo>
                      <a:lnTo>
                        <a:pt x="117" y="16"/>
                      </a:lnTo>
                      <a:lnTo>
                        <a:pt x="174" y="71"/>
                      </a:lnTo>
                      <a:lnTo>
                        <a:pt x="167" y="79"/>
                      </a:lnTo>
                      <a:lnTo>
                        <a:pt x="175" y="87"/>
                      </a:lnTo>
                      <a:lnTo>
                        <a:pt x="191" y="71"/>
                      </a:lnTo>
                      <a:lnTo>
                        <a:pt x="117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îSľíḑe"/>
            <p:cNvGrpSpPr/>
            <p:nvPr/>
          </p:nvGrpSpPr>
          <p:grpSpPr>
            <a:xfrm>
              <a:off x="5712769" y="2428857"/>
              <a:ext cx="1111011" cy="1111011"/>
              <a:chOff x="5712769" y="2428857"/>
              <a:chExt cx="1111011" cy="1111011"/>
            </a:xfrm>
          </p:grpSpPr>
          <p:sp>
            <p:nvSpPr>
              <p:cNvPr id="19" name="ïSḻíďé"/>
              <p:cNvSpPr/>
              <p:nvPr/>
            </p:nvSpPr>
            <p:spPr>
              <a:xfrm>
                <a:off x="5712769" y="2428857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0" name="iṩ1iḑé"/>
              <p:cNvGrpSpPr/>
              <p:nvPr/>
            </p:nvGrpSpPr>
            <p:grpSpPr>
              <a:xfrm>
                <a:off x="5988831" y="2716950"/>
                <a:ext cx="558773" cy="534793"/>
                <a:chOff x="3876675" y="1376363"/>
                <a:chExt cx="369888" cy="354012"/>
              </a:xfrm>
              <a:solidFill>
                <a:schemeClr val="bg1"/>
              </a:solidFill>
            </p:grpSpPr>
            <p:sp>
              <p:nvSpPr>
                <p:cNvPr id="21" name="islíḋe"/>
                <p:cNvSpPr/>
                <p:nvPr/>
              </p:nvSpPr>
              <p:spPr bwMode="auto">
                <a:xfrm>
                  <a:off x="4154488" y="1401763"/>
                  <a:ext cx="63500" cy="873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18" y="24"/>
                    </a:cxn>
                    <a:cxn ang="0">
                      <a:pos x="27" y="46"/>
                    </a:cxn>
                    <a:cxn ang="0">
                      <a:pos x="30" y="49"/>
                    </a:cxn>
                    <a:cxn ang="0">
                      <a:pos x="31" y="49"/>
                    </a:cxn>
                    <a:cxn ang="0">
                      <a:pos x="35" y="44"/>
                    </a:cxn>
                    <a:cxn ang="0">
                      <a:pos x="24" y="19"/>
                    </a:cxn>
                    <a:cxn ang="0">
                      <a:pos x="7" y="1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5" h="49">
                      <a:moveTo>
                        <a:pt x="1" y="2"/>
                      </a:move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8" y="12"/>
                        <a:pt x="13" y="17"/>
                        <a:pt x="18" y="24"/>
                      </a:cubicBezTo>
                      <a:cubicBezTo>
                        <a:pt x="22" y="31"/>
                        <a:pt x="25" y="39"/>
                        <a:pt x="27" y="46"/>
                      </a:cubicBezTo>
                      <a:cubicBezTo>
                        <a:pt x="27" y="47"/>
                        <a:pt x="28" y="49"/>
                        <a:pt x="30" y="49"/>
                      </a:cubicBezTo>
                      <a:cubicBezTo>
                        <a:pt x="30" y="49"/>
                        <a:pt x="31" y="49"/>
                        <a:pt x="31" y="49"/>
                      </a:cubicBezTo>
                      <a:cubicBezTo>
                        <a:pt x="33" y="49"/>
                        <a:pt x="35" y="47"/>
                        <a:pt x="35" y="44"/>
                      </a:cubicBezTo>
                      <a:cubicBezTo>
                        <a:pt x="33" y="36"/>
                        <a:pt x="30" y="27"/>
                        <a:pt x="24" y="19"/>
                      </a:cubicBezTo>
                      <a:cubicBezTo>
                        <a:pt x="19" y="12"/>
                        <a:pt x="13" y="6"/>
                        <a:pt x="7" y="1"/>
                      </a:cubicBezTo>
                      <a:cubicBezTo>
                        <a:pt x="5" y="0"/>
                        <a:pt x="2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íṩḷíḑè"/>
                <p:cNvSpPr/>
                <p:nvPr/>
              </p:nvSpPr>
              <p:spPr bwMode="auto">
                <a:xfrm>
                  <a:off x="4168775" y="1376363"/>
                  <a:ext cx="77788" cy="112713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22" y="29"/>
                    </a:cxn>
                    <a:cxn ang="0">
                      <a:pos x="35" y="59"/>
                    </a:cxn>
                    <a:cxn ang="0">
                      <a:pos x="38" y="62"/>
                    </a:cxn>
                    <a:cxn ang="0">
                      <a:pos x="40" y="62"/>
                    </a:cxn>
                    <a:cxn ang="0">
                      <a:pos x="43" y="58"/>
                    </a:cxn>
                    <a:cxn ang="0">
                      <a:pos x="29" y="25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44" h="63">
                      <a:moveTo>
                        <a:pt x="7" y="1"/>
                      </a:moveTo>
                      <a:cubicBezTo>
                        <a:pt x="5" y="0"/>
                        <a:pt x="2" y="0"/>
                        <a:pt x="1" y="2"/>
                      </a:cubicBezTo>
                      <a:cubicBezTo>
                        <a:pt x="0" y="4"/>
                        <a:pt x="0" y="6"/>
                        <a:pt x="2" y="8"/>
                      </a:cubicBezTo>
                      <a:cubicBezTo>
                        <a:pt x="9" y="13"/>
                        <a:pt x="16" y="21"/>
                        <a:pt x="22" y="29"/>
                      </a:cubicBezTo>
                      <a:cubicBezTo>
                        <a:pt x="29" y="39"/>
                        <a:pt x="33" y="49"/>
                        <a:pt x="35" y="59"/>
                      </a:cubicBezTo>
                      <a:cubicBezTo>
                        <a:pt x="36" y="61"/>
                        <a:pt x="37" y="62"/>
                        <a:pt x="38" y="62"/>
                      </a:cubicBezTo>
                      <a:cubicBezTo>
                        <a:pt x="39" y="63"/>
                        <a:pt x="39" y="63"/>
                        <a:pt x="40" y="62"/>
                      </a:cubicBezTo>
                      <a:cubicBezTo>
                        <a:pt x="42" y="62"/>
                        <a:pt x="44" y="60"/>
                        <a:pt x="43" y="58"/>
                      </a:cubicBezTo>
                      <a:cubicBezTo>
                        <a:pt x="41" y="47"/>
                        <a:pt x="36" y="35"/>
                        <a:pt x="29" y="25"/>
                      </a:cubicBezTo>
                      <a:cubicBezTo>
                        <a:pt x="23" y="15"/>
                        <a:pt x="15" y="7"/>
                        <a:pt x="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íślïďê"/>
                <p:cNvSpPr/>
                <p:nvPr/>
              </p:nvSpPr>
              <p:spPr bwMode="auto">
                <a:xfrm>
                  <a:off x="4141788" y="1425575"/>
                  <a:ext cx="46038" cy="6508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9"/>
                    </a:cxn>
                    <a:cxn ang="0">
                      <a:pos x="13" y="18"/>
                    </a:cxn>
                    <a:cxn ang="0">
                      <a:pos x="18" y="32"/>
                    </a:cxn>
                    <a:cxn ang="0">
                      <a:pos x="21" y="36"/>
                    </a:cxn>
                    <a:cxn ang="0">
                      <a:pos x="22" y="36"/>
                    </a:cxn>
                    <a:cxn ang="0">
                      <a:pos x="26" y="31"/>
                    </a:cxn>
                    <a:cxn ang="0">
                      <a:pos x="20" y="14"/>
                    </a:cxn>
                    <a:cxn ang="0">
                      <a:pos x="7" y="1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6" h="36">
                      <a:moveTo>
                        <a:pt x="1" y="3"/>
                      </a:move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7" y="10"/>
                        <a:pt x="10" y="14"/>
                        <a:pt x="13" y="18"/>
                      </a:cubicBezTo>
                      <a:cubicBezTo>
                        <a:pt x="16" y="23"/>
                        <a:pt x="18" y="28"/>
                        <a:pt x="18" y="32"/>
                      </a:cubicBezTo>
                      <a:cubicBezTo>
                        <a:pt x="18" y="34"/>
                        <a:pt x="20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5" y="36"/>
                        <a:pt x="26" y="34"/>
                        <a:pt x="26" y="31"/>
                      </a:cubicBezTo>
                      <a:cubicBezTo>
                        <a:pt x="26" y="26"/>
                        <a:pt x="23" y="19"/>
                        <a:pt x="20" y="14"/>
                      </a:cubicBezTo>
                      <a:cubicBezTo>
                        <a:pt x="16" y="8"/>
                        <a:pt x="11" y="4"/>
                        <a:pt x="7" y="1"/>
                      </a:cubicBezTo>
                      <a:cubicBezTo>
                        <a:pt x="5" y="0"/>
                        <a:pt x="2" y="1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ïṥľíďè"/>
                <p:cNvSpPr/>
                <p:nvPr/>
              </p:nvSpPr>
              <p:spPr bwMode="auto">
                <a:xfrm>
                  <a:off x="3957638" y="1430338"/>
                  <a:ext cx="201613" cy="184150"/>
                </a:xfrm>
                <a:custGeom>
                  <a:avLst/>
                  <a:gdLst/>
                  <a:ahLst/>
                  <a:cxnLst>
                    <a:cxn ang="0">
                      <a:pos x="56" y="1"/>
                    </a:cxn>
                    <a:cxn ang="0">
                      <a:pos x="49" y="11"/>
                    </a:cxn>
                    <a:cxn ang="0">
                      <a:pos x="8" y="65"/>
                    </a:cxn>
                    <a:cxn ang="0">
                      <a:pos x="1" y="73"/>
                    </a:cxn>
                    <a:cxn ang="0">
                      <a:pos x="1" y="78"/>
                    </a:cxn>
                    <a:cxn ang="0">
                      <a:pos x="8" y="87"/>
                    </a:cxn>
                    <a:cxn ang="0">
                      <a:pos x="11" y="92"/>
                    </a:cxn>
                    <a:cxn ang="0">
                      <a:pos x="18" y="102"/>
                    </a:cxn>
                    <a:cxn ang="0">
                      <a:pos x="22" y="104"/>
                    </a:cxn>
                    <a:cxn ang="0">
                      <a:pos x="33" y="102"/>
                    </a:cxn>
                    <a:cxn ang="0">
                      <a:pos x="100" y="87"/>
                    </a:cxn>
                    <a:cxn ang="0">
                      <a:pos x="111" y="84"/>
                    </a:cxn>
                    <a:cxn ang="0">
                      <a:pos x="113" y="80"/>
                    </a:cxn>
                    <a:cxn ang="0">
                      <a:pos x="106" y="69"/>
                    </a:cxn>
                    <a:cxn ang="0">
                      <a:pos x="67" y="11"/>
                    </a:cxn>
                    <a:cxn ang="0">
                      <a:pos x="60" y="1"/>
                    </a:cxn>
                    <a:cxn ang="0">
                      <a:pos x="56" y="1"/>
                    </a:cxn>
                    <a:cxn ang="0">
                      <a:pos x="91" y="66"/>
                    </a:cxn>
                    <a:cxn ang="0">
                      <a:pos x="95" y="72"/>
                    </a:cxn>
                    <a:cxn ang="0">
                      <a:pos x="93" y="74"/>
                    </a:cxn>
                    <a:cxn ang="0">
                      <a:pos x="82" y="78"/>
                    </a:cxn>
                    <a:cxn ang="0">
                      <a:pos x="35" y="91"/>
                    </a:cxn>
                    <a:cxn ang="0">
                      <a:pos x="24" y="94"/>
                    </a:cxn>
                    <a:cxn ang="0">
                      <a:pos x="23" y="94"/>
                    </a:cxn>
                    <a:cxn ang="0">
                      <a:pos x="33" y="88"/>
                    </a:cxn>
                    <a:cxn ang="0">
                      <a:pos x="74" y="65"/>
                    </a:cxn>
                    <a:cxn ang="0">
                      <a:pos x="84" y="60"/>
                    </a:cxn>
                    <a:cxn ang="0">
                      <a:pos x="87" y="60"/>
                    </a:cxn>
                    <a:cxn ang="0">
                      <a:pos x="91" y="66"/>
                    </a:cxn>
                  </a:cxnLst>
                  <a:rect l="0" t="0" r="r" b="b"/>
                  <a:pathLst>
                    <a:path w="114" h="104">
                      <a:moveTo>
                        <a:pt x="56" y="1"/>
                      </a:moveTo>
                      <a:cubicBezTo>
                        <a:pt x="55" y="3"/>
                        <a:pt x="52" y="7"/>
                        <a:pt x="49" y="11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5" y="68"/>
                        <a:pt x="2" y="72"/>
                        <a:pt x="1" y="73"/>
                      </a:cubicBezTo>
                      <a:cubicBezTo>
                        <a:pt x="0" y="74"/>
                        <a:pt x="1" y="76"/>
                        <a:pt x="1" y="78"/>
                      </a:cubicBezTo>
                      <a:cubicBezTo>
                        <a:pt x="2" y="79"/>
                        <a:pt x="5" y="83"/>
                        <a:pt x="8" y="87"/>
                      </a:cubicBezTo>
                      <a:cubicBezTo>
                        <a:pt x="11" y="92"/>
                        <a:pt x="11" y="92"/>
                        <a:pt x="11" y="92"/>
                      </a:cubicBezTo>
                      <a:cubicBezTo>
                        <a:pt x="14" y="96"/>
                        <a:pt x="17" y="101"/>
                        <a:pt x="18" y="102"/>
                      </a:cubicBezTo>
                      <a:cubicBezTo>
                        <a:pt x="19" y="103"/>
                        <a:pt x="21" y="104"/>
                        <a:pt x="22" y="104"/>
                      </a:cubicBezTo>
                      <a:cubicBezTo>
                        <a:pt x="24" y="104"/>
                        <a:pt x="28" y="103"/>
                        <a:pt x="33" y="102"/>
                      </a:cubicBezTo>
                      <a:cubicBezTo>
                        <a:pt x="100" y="87"/>
                        <a:pt x="100" y="87"/>
                        <a:pt x="100" y="87"/>
                      </a:cubicBezTo>
                      <a:cubicBezTo>
                        <a:pt x="104" y="86"/>
                        <a:pt x="110" y="85"/>
                        <a:pt x="111" y="84"/>
                      </a:cubicBezTo>
                      <a:cubicBezTo>
                        <a:pt x="113" y="84"/>
                        <a:pt x="114" y="82"/>
                        <a:pt x="113" y="80"/>
                      </a:cubicBezTo>
                      <a:cubicBezTo>
                        <a:pt x="111" y="78"/>
                        <a:pt x="108" y="73"/>
                        <a:pt x="106" y="69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4" y="7"/>
                        <a:pt x="61" y="3"/>
                        <a:pt x="60" y="1"/>
                      </a:cubicBezTo>
                      <a:cubicBezTo>
                        <a:pt x="59" y="0"/>
                        <a:pt x="57" y="0"/>
                        <a:pt x="56" y="1"/>
                      </a:cubicBezTo>
                      <a:close/>
                      <a:moveTo>
                        <a:pt x="91" y="66"/>
                      </a:moveTo>
                      <a:cubicBezTo>
                        <a:pt x="93" y="68"/>
                        <a:pt x="94" y="70"/>
                        <a:pt x="95" y="72"/>
                      </a:cubicBezTo>
                      <a:cubicBezTo>
                        <a:pt x="96" y="73"/>
                        <a:pt x="95" y="74"/>
                        <a:pt x="93" y="74"/>
                      </a:cubicBezTo>
                      <a:cubicBezTo>
                        <a:pt x="92" y="75"/>
                        <a:pt x="87" y="76"/>
                        <a:pt x="82" y="78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0" y="92"/>
                        <a:pt x="25" y="94"/>
                        <a:pt x="24" y="94"/>
                      </a:cubicBezTo>
                      <a:cubicBezTo>
                        <a:pt x="22" y="95"/>
                        <a:pt x="22" y="94"/>
                        <a:pt x="23" y="94"/>
                      </a:cubicBezTo>
                      <a:cubicBezTo>
                        <a:pt x="25" y="93"/>
                        <a:pt x="29" y="90"/>
                        <a:pt x="33" y="88"/>
                      </a:cubicBezTo>
                      <a:cubicBezTo>
                        <a:pt x="74" y="65"/>
                        <a:pt x="74" y="65"/>
                        <a:pt x="74" y="65"/>
                      </a:cubicBezTo>
                      <a:cubicBezTo>
                        <a:pt x="78" y="63"/>
                        <a:pt x="82" y="61"/>
                        <a:pt x="84" y="60"/>
                      </a:cubicBezTo>
                      <a:cubicBezTo>
                        <a:pt x="85" y="59"/>
                        <a:pt x="87" y="59"/>
                        <a:pt x="87" y="60"/>
                      </a:cubicBezTo>
                      <a:cubicBezTo>
                        <a:pt x="88" y="61"/>
                        <a:pt x="90" y="64"/>
                        <a:pt x="91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íśḻîdé"/>
                <p:cNvSpPr/>
                <p:nvPr/>
              </p:nvSpPr>
              <p:spPr bwMode="auto">
                <a:xfrm>
                  <a:off x="3876675" y="1570038"/>
                  <a:ext cx="106363" cy="98425"/>
                </a:xfrm>
                <a:custGeom>
                  <a:avLst/>
                  <a:gdLst/>
                  <a:ahLst/>
                  <a:cxnLst>
                    <a:cxn ang="0">
                      <a:pos x="38" y="1"/>
                    </a:cxn>
                    <a:cxn ang="0">
                      <a:pos x="29" y="7"/>
                    </a:cxn>
                    <a:cxn ang="0">
                      <a:pos x="11" y="19"/>
                    </a:cxn>
                    <a:cxn ang="0">
                      <a:pos x="1" y="25"/>
                    </a:cxn>
                    <a:cxn ang="0">
                      <a:pos x="0" y="30"/>
                    </a:cxn>
                    <a:cxn ang="0">
                      <a:pos x="7" y="39"/>
                    </a:cxn>
                    <a:cxn ang="0">
                      <a:pos x="11" y="45"/>
                    </a:cxn>
                    <a:cxn ang="0">
                      <a:pos x="17" y="54"/>
                    </a:cxn>
                    <a:cxn ang="0">
                      <a:pos x="21" y="55"/>
                    </a:cxn>
                    <a:cxn ang="0">
                      <a:pos x="31" y="48"/>
                    </a:cxn>
                    <a:cxn ang="0">
                      <a:pos x="49" y="36"/>
                    </a:cxn>
                    <a:cxn ang="0">
                      <a:pos x="58" y="30"/>
                    </a:cxn>
                    <a:cxn ang="0">
                      <a:pos x="59" y="26"/>
                    </a:cxn>
                    <a:cxn ang="0">
                      <a:pos x="52" y="16"/>
                    </a:cxn>
                    <a:cxn ang="0">
                      <a:pos x="48" y="10"/>
                    </a:cxn>
                    <a:cxn ang="0">
                      <a:pos x="42" y="1"/>
                    </a:cxn>
                    <a:cxn ang="0">
                      <a:pos x="38" y="1"/>
                    </a:cxn>
                  </a:cxnLst>
                  <a:rect l="0" t="0" r="r" b="b"/>
                  <a:pathLst>
                    <a:path w="60" h="56">
                      <a:moveTo>
                        <a:pt x="38" y="1"/>
                      </a:moveTo>
                      <a:cubicBezTo>
                        <a:pt x="37" y="1"/>
                        <a:pt x="33" y="4"/>
                        <a:pt x="29" y="7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7" y="22"/>
                        <a:pt x="3" y="24"/>
                        <a:pt x="1" y="25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1" y="31"/>
                        <a:pt x="4" y="35"/>
                        <a:pt x="7" y="39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3" y="48"/>
                        <a:pt x="16" y="53"/>
                        <a:pt x="17" y="54"/>
                      </a:cubicBezTo>
                      <a:cubicBezTo>
                        <a:pt x="18" y="55"/>
                        <a:pt x="20" y="56"/>
                        <a:pt x="21" y="55"/>
                      </a:cubicBezTo>
                      <a:cubicBezTo>
                        <a:pt x="22" y="54"/>
                        <a:pt x="27" y="51"/>
                        <a:pt x="31" y="48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2" y="34"/>
                        <a:pt x="57" y="31"/>
                        <a:pt x="58" y="30"/>
                      </a:cubicBezTo>
                      <a:cubicBezTo>
                        <a:pt x="59" y="29"/>
                        <a:pt x="60" y="27"/>
                        <a:pt x="59" y="26"/>
                      </a:cubicBezTo>
                      <a:cubicBezTo>
                        <a:pt x="58" y="24"/>
                        <a:pt x="55" y="20"/>
                        <a:pt x="52" y="16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7"/>
                        <a:pt x="43" y="2"/>
                        <a:pt x="42" y="1"/>
                      </a:cubicBezTo>
                      <a:cubicBezTo>
                        <a:pt x="41" y="0"/>
                        <a:pt x="40" y="0"/>
                        <a:pt x="38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íslîḓè"/>
                <p:cNvSpPr/>
                <p:nvPr/>
              </p:nvSpPr>
              <p:spPr bwMode="auto">
                <a:xfrm>
                  <a:off x="3917950" y="1660525"/>
                  <a:ext cx="74613" cy="69850"/>
                </a:xfrm>
                <a:custGeom>
                  <a:avLst/>
                  <a:gdLst/>
                  <a:ahLst/>
                  <a:cxnLst>
                    <a:cxn ang="0">
                      <a:pos x="22" y="9"/>
                    </a:cxn>
                    <a:cxn ang="0">
                      <a:pos x="14" y="1"/>
                    </a:cxn>
                    <a:cxn ang="0">
                      <a:pos x="9" y="2"/>
                    </a:cxn>
                    <a:cxn ang="0">
                      <a:pos x="2" y="6"/>
                    </a:cxn>
                    <a:cxn ang="0">
                      <a:pos x="1" y="10"/>
                    </a:cxn>
                    <a:cxn ang="0">
                      <a:pos x="9" y="19"/>
                    </a:cxn>
                    <a:cxn ang="0">
                      <a:pos x="22" y="31"/>
                    </a:cxn>
                    <a:cxn ang="0">
                      <a:pos x="29" y="39"/>
                    </a:cxn>
                    <a:cxn ang="0">
                      <a:pos x="35" y="38"/>
                    </a:cxn>
                    <a:cxn ang="0">
                      <a:pos x="40" y="33"/>
                    </a:cxn>
                    <a:cxn ang="0">
                      <a:pos x="40" y="28"/>
                    </a:cxn>
                    <a:cxn ang="0">
                      <a:pos x="32" y="20"/>
                    </a:cxn>
                    <a:cxn ang="0">
                      <a:pos x="22" y="9"/>
                    </a:cxn>
                  </a:cxnLst>
                  <a:rect l="0" t="0" r="r" b="b"/>
                  <a:pathLst>
                    <a:path w="42" h="40">
                      <a:moveTo>
                        <a:pt x="22" y="9"/>
                      </a:moveTo>
                      <a:cubicBezTo>
                        <a:pt x="19" y="6"/>
                        <a:pt x="15" y="2"/>
                        <a:pt x="14" y="1"/>
                      </a:cubicBezTo>
                      <a:cubicBezTo>
                        <a:pt x="13" y="0"/>
                        <a:pt x="11" y="0"/>
                        <a:pt x="9" y="2"/>
                      </a:cubicBezTo>
                      <a:cubicBezTo>
                        <a:pt x="7" y="3"/>
                        <a:pt x="4" y="5"/>
                        <a:pt x="2" y="6"/>
                      </a:cubicBezTo>
                      <a:cubicBezTo>
                        <a:pt x="1" y="7"/>
                        <a:pt x="0" y="9"/>
                        <a:pt x="1" y="10"/>
                      </a:cubicBezTo>
                      <a:cubicBezTo>
                        <a:pt x="3" y="12"/>
                        <a:pt x="6" y="15"/>
                        <a:pt x="9" y="19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5" y="34"/>
                        <a:pt x="28" y="38"/>
                        <a:pt x="29" y="39"/>
                      </a:cubicBezTo>
                      <a:cubicBezTo>
                        <a:pt x="31" y="40"/>
                        <a:pt x="33" y="40"/>
                        <a:pt x="35" y="38"/>
                      </a:cubicBezTo>
                      <a:cubicBezTo>
                        <a:pt x="36" y="37"/>
                        <a:pt x="39" y="34"/>
                        <a:pt x="40" y="33"/>
                      </a:cubicBezTo>
                      <a:cubicBezTo>
                        <a:pt x="42" y="32"/>
                        <a:pt x="42" y="29"/>
                        <a:pt x="40" y="28"/>
                      </a:cubicBezTo>
                      <a:cubicBezTo>
                        <a:pt x="39" y="27"/>
                        <a:pt x="35" y="23"/>
                        <a:pt x="32" y="2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í$lîḋé"/>
                <p:cNvSpPr/>
                <p:nvPr/>
              </p:nvSpPr>
              <p:spPr bwMode="auto">
                <a:xfrm>
                  <a:off x="3948113" y="1641475"/>
                  <a:ext cx="25400" cy="31750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2" y="6"/>
                    </a:cxn>
                    <a:cxn ang="0">
                      <a:pos x="2" y="11"/>
                    </a:cxn>
                    <a:cxn ang="0">
                      <a:pos x="7" y="16"/>
                    </a:cxn>
                    <a:cxn ang="0">
                      <a:pos x="12" y="16"/>
                    </a:cxn>
                    <a:cxn ang="0">
                      <a:pos x="12" y="15"/>
                    </a:cxn>
                    <a:cxn ang="0">
                      <a:pos x="13" y="9"/>
                    </a:cxn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4" h="18">
                      <a:moveTo>
                        <a:pt x="8" y="2"/>
                      </a:moveTo>
                      <a:cubicBezTo>
                        <a:pt x="6" y="3"/>
                        <a:pt x="3" y="5"/>
                        <a:pt x="2" y="6"/>
                      </a:cubicBezTo>
                      <a:cubicBezTo>
                        <a:pt x="0" y="7"/>
                        <a:pt x="0" y="9"/>
                        <a:pt x="2" y="11"/>
                      </a:cubicBezTo>
                      <a:cubicBezTo>
                        <a:pt x="3" y="12"/>
                        <a:pt x="6" y="15"/>
                        <a:pt x="7" y="16"/>
                      </a:cubicBezTo>
                      <a:cubicBezTo>
                        <a:pt x="9" y="18"/>
                        <a:pt x="11" y="18"/>
                        <a:pt x="12" y="16"/>
                      </a:cubicBezTo>
                      <a:cubicBezTo>
                        <a:pt x="12" y="16"/>
                        <a:pt x="12" y="16"/>
                        <a:pt x="12" y="15"/>
                      </a:cubicBezTo>
                      <a:cubicBezTo>
                        <a:pt x="13" y="13"/>
                        <a:pt x="13" y="11"/>
                        <a:pt x="13" y="9"/>
                      </a:cubicBezTo>
                      <a:cubicBezTo>
                        <a:pt x="14" y="7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1"/>
                        <a:pt x="10" y="0"/>
                        <a:pt x="8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îšḻiḑe"/>
                <p:cNvSpPr/>
                <p:nvPr/>
              </p:nvSpPr>
              <p:spPr bwMode="auto">
                <a:xfrm>
                  <a:off x="4102100" y="1465263"/>
                  <a:ext cx="42863" cy="4921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8" y="16"/>
                    </a:cxn>
                    <a:cxn ang="0">
                      <a:pos x="14" y="25"/>
                    </a:cxn>
                    <a:cxn ang="0">
                      <a:pos x="17" y="28"/>
                    </a:cxn>
                    <a:cxn ang="0">
                      <a:pos x="20" y="26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4" h="28">
                      <a:moveTo>
                        <a:pt x="3" y="2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6"/>
                        <a:pt x="2" y="8"/>
                        <a:pt x="2" y="8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5" y="28"/>
                        <a:pt x="17" y="28"/>
                      </a:cubicBezTo>
                      <a:cubicBezTo>
                        <a:pt x="18" y="28"/>
                        <a:pt x="19" y="27"/>
                        <a:pt x="20" y="26"/>
                      </a:cubicBezTo>
                      <a:cubicBezTo>
                        <a:pt x="24" y="21"/>
                        <a:pt x="24" y="14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6" y="2"/>
                        <a:pt x="10" y="0"/>
                        <a:pt x="3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" name="íṩḷiḑê"/>
            <p:cNvGrpSpPr/>
            <p:nvPr/>
          </p:nvGrpSpPr>
          <p:grpSpPr>
            <a:xfrm>
              <a:off x="8020772" y="4802962"/>
              <a:ext cx="2618880" cy="910039"/>
              <a:chOff x="7542834" y="3300426"/>
              <a:chExt cx="2225573" cy="910039"/>
            </a:xfrm>
          </p:grpSpPr>
          <p:sp>
            <p:nvSpPr>
              <p:cNvPr id="17" name="ïš1iḍè"/>
              <p:cNvSpPr txBox="1"/>
              <p:nvPr/>
            </p:nvSpPr>
            <p:spPr bwMode="auto">
              <a:xfrm>
                <a:off x="7542834" y="3300426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Autofit/>
              </a:bodyPr>
              <a:lstStyle/>
              <a:p>
                <a:pPr algn="l" latinLnBrk="0"/>
                <a:r>
                  <a:rPr lang="zh-CN" altLang="en-US" sz="16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8" name="iṧlïďê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5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1" name="îṡ1îḑe"/>
            <p:cNvGrpSpPr/>
            <p:nvPr/>
          </p:nvGrpSpPr>
          <p:grpSpPr>
            <a:xfrm>
              <a:off x="5268134" y="1365185"/>
              <a:ext cx="2122583" cy="1063672"/>
              <a:chOff x="5089540" y="1470450"/>
              <a:chExt cx="2122583" cy="1063672"/>
            </a:xfrm>
          </p:grpSpPr>
          <p:sp>
            <p:nvSpPr>
              <p:cNvPr id="15" name="iṣľidè"/>
              <p:cNvSpPr txBox="1"/>
              <p:nvPr/>
            </p:nvSpPr>
            <p:spPr bwMode="auto">
              <a:xfrm>
                <a:off x="5400075" y="1470450"/>
                <a:ext cx="1258976" cy="30995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latinLnBrk="0"/>
                <a:r>
                  <a:rPr lang="zh-CN" altLang="en-US" sz="16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iṣļïḑé"/>
              <p:cNvSpPr txBox="1"/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5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2" name="í$ḻîḑe"/>
            <p:cNvGrpSpPr/>
            <p:nvPr/>
          </p:nvGrpSpPr>
          <p:grpSpPr>
            <a:xfrm>
              <a:off x="2004591" y="4847233"/>
              <a:ext cx="2389918" cy="910039"/>
              <a:chOff x="2378292" y="4016785"/>
              <a:chExt cx="2389918" cy="910039"/>
            </a:xfrm>
          </p:grpSpPr>
          <p:sp>
            <p:nvSpPr>
              <p:cNvPr id="13" name="îṡlïḓe"/>
              <p:cNvSpPr txBox="1"/>
              <p:nvPr/>
            </p:nvSpPr>
            <p:spPr bwMode="auto">
              <a:xfrm>
                <a:off x="3115329" y="4016785"/>
                <a:ext cx="1531614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Autofit/>
              </a:bodyPr>
              <a:lstStyle/>
              <a:p>
                <a:pPr algn="r" latinLnBrk="0"/>
                <a:r>
                  <a:rPr lang="zh-CN" altLang="en-US" sz="16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4" name="íśḷîďe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07504" y="411510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78561"/>
            <a:ext cx="2286000" cy="1864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777533" y="760809"/>
            <a:ext cx="730934" cy="2535323"/>
            <a:chOff x="766" y="620"/>
            <a:chExt cx="685" cy="2376"/>
          </a:xfrm>
        </p:grpSpPr>
        <p:sp>
          <p:nvSpPr>
            <p:cNvPr id="15" name="Freeform 5"/>
            <p:cNvSpPr/>
            <p:nvPr/>
          </p:nvSpPr>
          <p:spPr bwMode="auto">
            <a:xfrm>
              <a:off x="1026" y="879"/>
              <a:ext cx="187" cy="281"/>
            </a:xfrm>
            <a:custGeom>
              <a:avLst/>
              <a:gdLst>
                <a:gd name="T0" fmla="*/ 4 w 83"/>
                <a:gd name="T1" fmla="*/ 34 h 125"/>
                <a:gd name="T2" fmla="*/ 9 w 83"/>
                <a:gd name="T3" fmla="*/ 70 h 125"/>
                <a:gd name="T4" fmla="*/ 4 w 83"/>
                <a:gd name="T5" fmla="*/ 108 h 125"/>
                <a:gd name="T6" fmla="*/ 65 w 83"/>
                <a:gd name="T7" fmla="*/ 122 h 125"/>
                <a:gd name="T8" fmla="*/ 4 w 83"/>
                <a:gd name="T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4" y="34"/>
                  </a:moveTo>
                  <a:cubicBezTo>
                    <a:pt x="29" y="45"/>
                    <a:pt x="1" y="58"/>
                    <a:pt x="9" y="70"/>
                  </a:cubicBezTo>
                  <a:cubicBezTo>
                    <a:pt x="17" y="83"/>
                    <a:pt x="0" y="92"/>
                    <a:pt x="4" y="108"/>
                  </a:cubicBezTo>
                  <a:cubicBezTo>
                    <a:pt x="8" y="125"/>
                    <a:pt x="46" y="124"/>
                    <a:pt x="65" y="122"/>
                  </a:cubicBezTo>
                  <a:cubicBezTo>
                    <a:pt x="83" y="121"/>
                    <a:pt x="57" y="0"/>
                    <a:pt x="4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40" y="620"/>
              <a:ext cx="398" cy="546"/>
            </a:xfrm>
            <a:custGeom>
              <a:avLst/>
              <a:gdLst>
                <a:gd name="T0" fmla="*/ 15 w 176"/>
                <a:gd name="T1" fmla="*/ 42 h 243"/>
                <a:gd name="T2" fmla="*/ 123 w 176"/>
                <a:gd name="T3" fmla="*/ 71 h 243"/>
                <a:gd name="T4" fmla="*/ 145 w 176"/>
                <a:gd name="T5" fmla="*/ 118 h 243"/>
                <a:gd name="T6" fmla="*/ 155 w 176"/>
                <a:gd name="T7" fmla="*/ 164 h 243"/>
                <a:gd name="T8" fmla="*/ 141 w 176"/>
                <a:gd name="T9" fmla="*/ 217 h 243"/>
                <a:gd name="T10" fmla="*/ 87 w 176"/>
                <a:gd name="T11" fmla="*/ 235 h 243"/>
                <a:gd name="T12" fmla="*/ 35 w 176"/>
                <a:gd name="T13" fmla="*/ 101 h 243"/>
                <a:gd name="T14" fmla="*/ 15 w 176"/>
                <a:gd name="T15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3">
                  <a:moveTo>
                    <a:pt x="15" y="42"/>
                  </a:moveTo>
                  <a:cubicBezTo>
                    <a:pt x="45" y="0"/>
                    <a:pt x="124" y="17"/>
                    <a:pt x="123" y="71"/>
                  </a:cubicBezTo>
                  <a:cubicBezTo>
                    <a:pt x="123" y="125"/>
                    <a:pt x="156" y="91"/>
                    <a:pt x="145" y="118"/>
                  </a:cubicBezTo>
                  <a:cubicBezTo>
                    <a:pt x="134" y="145"/>
                    <a:pt x="169" y="142"/>
                    <a:pt x="155" y="164"/>
                  </a:cubicBezTo>
                  <a:cubicBezTo>
                    <a:pt x="140" y="187"/>
                    <a:pt x="176" y="192"/>
                    <a:pt x="141" y="217"/>
                  </a:cubicBezTo>
                  <a:cubicBezTo>
                    <a:pt x="107" y="243"/>
                    <a:pt x="87" y="235"/>
                    <a:pt x="87" y="235"/>
                  </a:cubicBezTo>
                  <a:cubicBezTo>
                    <a:pt x="87" y="235"/>
                    <a:pt x="97" y="84"/>
                    <a:pt x="35" y="101"/>
                  </a:cubicBezTo>
                  <a:cubicBezTo>
                    <a:pt x="16" y="107"/>
                    <a:pt x="0" y="62"/>
                    <a:pt x="15" y="4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766" y="661"/>
              <a:ext cx="685" cy="2335"/>
            </a:xfrm>
            <a:custGeom>
              <a:avLst/>
              <a:gdLst>
                <a:gd name="T0" fmla="*/ 187 w 303"/>
                <a:gd name="T1" fmla="*/ 34 h 1039"/>
                <a:gd name="T2" fmla="*/ 207 w 303"/>
                <a:gd name="T3" fmla="*/ 153 h 1039"/>
                <a:gd name="T4" fmla="*/ 231 w 303"/>
                <a:gd name="T5" fmla="*/ 221 h 1039"/>
                <a:gd name="T6" fmla="*/ 238 w 303"/>
                <a:gd name="T7" fmla="*/ 369 h 1039"/>
                <a:gd name="T8" fmla="*/ 223 w 303"/>
                <a:gd name="T9" fmla="*/ 441 h 1039"/>
                <a:gd name="T10" fmla="*/ 220 w 303"/>
                <a:gd name="T11" fmla="*/ 518 h 1039"/>
                <a:gd name="T12" fmla="*/ 210 w 303"/>
                <a:gd name="T13" fmla="*/ 664 h 1039"/>
                <a:gd name="T14" fmla="*/ 210 w 303"/>
                <a:gd name="T15" fmla="*/ 712 h 1039"/>
                <a:gd name="T16" fmla="*/ 275 w 303"/>
                <a:gd name="T17" fmla="*/ 907 h 1039"/>
                <a:gd name="T18" fmla="*/ 299 w 303"/>
                <a:gd name="T19" fmla="*/ 988 h 1039"/>
                <a:gd name="T20" fmla="*/ 293 w 303"/>
                <a:gd name="T21" fmla="*/ 1012 h 1039"/>
                <a:gd name="T22" fmla="*/ 280 w 303"/>
                <a:gd name="T23" fmla="*/ 964 h 1039"/>
                <a:gd name="T24" fmla="*/ 211 w 303"/>
                <a:gd name="T25" fmla="*/ 1019 h 1039"/>
                <a:gd name="T26" fmla="*/ 223 w 303"/>
                <a:gd name="T27" fmla="*/ 982 h 1039"/>
                <a:gd name="T28" fmla="*/ 195 w 303"/>
                <a:gd name="T29" fmla="*/ 822 h 1039"/>
                <a:gd name="T30" fmla="*/ 171 w 303"/>
                <a:gd name="T31" fmla="*/ 824 h 1039"/>
                <a:gd name="T32" fmla="*/ 147 w 303"/>
                <a:gd name="T33" fmla="*/ 941 h 1039"/>
                <a:gd name="T34" fmla="*/ 138 w 303"/>
                <a:gd name="T35" fmla="*/ 1011 h 1039"/>
                <a:gd name="T36" fmla="*/ 128 w 303"/>
                <a:gd name="T37" fmla="*/ 1032 h 1039"/>
                <a:gd name="T38" fmla="*/ 129 w 303"/>
                <a:gd name="T39" fmla="*/ 980 h 1039"/>
                <a:gd name="T40" fmla="*/ 60 w 303"/>
                <a:gd name="T41" fmla="*/ 1032 h 1039"/>
                <a:gd name="T42" fmla="*/ 50 w 303"/>
                <a:gd name="T43" fmla="*/ 997 h 1039"/>
                <a:gd name="T44" fmla="*/ 107 w 303"/>
                <a:gd name="T45" fmla="*/ 827 h 1039"/>
                <a:gd name="T46" fmla="*/ 116 w 303"/>
                <a:gd name="T47" fmla="*/ 739 h 1039"/>
                <a:gd name="T48" fmla="*/ 101 w 303"/>
                <a:gd name="T49" fmla="*/ 667 h 1039"/>
                <a:gd name="T50" fmla="*/ 89 w 303"/>
                <a:gd name="T51" fmla="*/ 590 h 1039"/>
                <a:gd name="T52" fmla="*/ 80 w 303"/>
                <a:gd name="T53" fmla="*/ 591 h 1039"/>
                <a:gd name="T54" fmla="*/ 61 w 303"/>
                <a:gd name="T55" fmla="*/ 585 h 1039"/>
                <a:gd name="T56" fmla="*/ 67 w 303"/>
                <a:gd name="T57" fmla="*/ 529 h 1039"/>
                <a:gd name="T58" fmla="*/ 9 w 303"/>
                <a:gd name="T59" fmla="*/ 391 h 1039"/>
                <a:gd name="T60" fmla="*/ 75 w 303"/>
                <a:gd name="T61" fmla="*/ 328 h 1039"/>
                <a:gd name="T62" fmla="*/ 130 w 303"/>
                <a:gd name="T63" fmla="*/ 201 h 1039"/>
                <a:gd name="T64" fmla="*/ 128 w 303"/>
                <a:gd name="T65" fmla="*/ 143 h 1039"/>
                <a:gd name="T66" fmla="*/ 94 w 303"/>
                <a:gd name="T67" fmla="*/ 88 h 1039"/>
                <a:gd name="T68" fmla="*/ 95 w 303"/>
                <a:gd name="T69" fmla="*/ 3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39">
                  <a:moveTo>
                    <a:pt x="137" y="0"/>
                  </a:moveTo>
                  <a:cubicBezTo>
                    <a:pt x="158" y="0"/>
                    <a:pt x="177" y="11"/>
                    <a:pt x="187" y="34"/>
                  </a:cubicBezTo>
                  <a:cubicBezTo>
                    <a:pt x="196" y="57"/>
                    <a:pt x="198" y="83"/>
                    <a:pt x="195" y="97"/>
                  </a:cubicBezTo>
                  <a:cubicBezTo>
                    <a:pt x="192" y="108"/>
                    <a:pt x="202" y="141"/>
                    <a:pt x="207" y="153"/>
                  </a:cubicBezTo>
                  <a:cubicBezTo>
                    <a:pt x="213" y="167"/>
                    <a:pt x="222" y="187"/>
                    <a:pt x="222" y="187"/>
                  </a:cubicBezTo>
                  <a:cubicBezTo>
                    <a:pt x="222" y="187"/>
                    <a:pt x="231" y="201"/>
                    <a:pt x="231" y="221"/>
                  </a:cubicBezTo>
                  <a:cubicBezTo>
                    <a:pt x="231" y="241"/>
                    <a:pt x="231" y="270"/>
                    <a:pt x="238" y="306"/>
                  </a:cubicBezTo>
                  <a:cubicBezTo>
                    <a:pt x="245" y="343"/>
                    <a:pt x="244" y="351"/>
                    <a:pt x="238" y="369"/>
                  </a:cubicBezTo>
                  <a:cubicBezTo>
                    <a:pt x="231" y="388"/>
                    <a:pt x="211" y="423"/>
                    <a:pt x="211" y="423"/>
                  </a:cubicBezTo>
                  <a:cubicBezTo>
                    <a:pt x="211" y="423"/>
                    <a:pt x="231" y="432"/>
                    <a:pt x="223" y="441"/>
                  </a:cubicBezTo>
                  <a:cubicBezTo>
                    <a:pt x="216" y="450"/>
                    <a:pt x="210" y="453"/>
                    <a:pt x="210" y="453"/>
                  </a:cubicBezTo>
                  <a:cubicBezTo>
                    <a:pt x="210" y="453"/>
                    <a:pt x="231" y="484"/>
                    <a:pt x="220" y="518"/>
                  </a:cubicBezTo>
                  <a:cubicBezTo>
                    <a:pt x="209" y="551"/>
                    <a:pt x="207" y="576"/>
                    <a:pt x="208" y="606"/>
                  </a:cubicBezTo>
                  <a:cubicBezTo>
                    <a:pt x="210" y="637"/>
                    <a:pt x="210" y="664"/>
                    <a:pt x="210" y="664"/>
                  </a:cubicBezTo>
                  <a:cubicBezTo>
                    <a:pt x="197" y="666"/>
                    <a:pt x="197" y="666"/>
                    <a:pt x="197" y="666"/>
                  </a:cubicBezTo>
                  <a:cubicBezTo>
                    <a:pt x="197" y="666"/>
                    <a:pt x="197" y="695"/>
                    <a:pt x="210" y="712"/>
                  </a:cubicBezTo>
                  <a:cubicBezTo>
                    <a:pt x="222" y="730"/>
                    <a:pt x="243" y="760"/>
                    <a:pt x="247" y="807"/>
                  </a:cubicBezTo>
                  <a:cubicBezTo>
                    <a:pt x="250" y="854"/>
                    <a:pt x="261" y="895"/>
                    <a:pt x="275" y="907"/>
                  </a:cubicBezTo>
                  <a:cubicBezTo>
                    <a:pt x="289" y="918"/>
                    <a:pt x="303" y="917"/>
                    <a:pt x="303" y="936"/>
                  </a:cubicBezTo>
                  <a:cubicBezTo>
                    <a:pt x="303" y="956"/>
                    <a:pt x="299" y="978"/>
                    <a:pt x="299" y="988"/>
                  </a:cubicBezTo>
                  <a:cubicBezTo>
                    <a:pt x="299" y="997"/>
                    <a:pt x="299" y="1011"/>
                    <a:pt x="299" y="1011"/>
                  </a:cubicBezTo>
                  <a:cubicBezTo>
                    <a:pt x="293" y="1012"/>
                    <a:pt x="293" y="1012"/>
                    <a:pt x="293" y="1012"/>
                  </a:cubicBezTo>
                  <a:cubicBezTo>
                    <a:pt x="293" y="1012"/>
                    <a:pt x="295" y="1001"/>
                    <a:pt x="293" y="988"/>
                  </a:cubicBezTo>
                  <a:cubicBezTo>
                    <a:pt x="292" y="976"/>
                    <a:pt x="288" y="959"/>
                    <a:pt x="280" y="964"/>
                  </a:cubicBezTo>
                  <a:cubicBezTo>
                    <a:pt x="272" y="969"/>
                    <a:pt x="259" y="993"/>
                    <a:pt x="253" y="1004"/>
                  </a:cubicBezTo>
                  <a:cubicBezTo>
                    <a:pt x="247" y="1015"/>
                    <a:pt x="235" y="1026"/>
                    <a:pt x="211" y="1019"/>
                  </a:cubicBezTo>
                  <a:cubicBezTo>
                    <a:pt x="188" y="1012"/>
                    <a:pt x="179" y="997"/>
                    <a:pt x="192" y="993"/>
                  </a:cubicBezTo>
                  <a:cubicBezTo>
                    <a:pt x="205" y="989"/>
                    <a:pt x="220" y="995"/>
                    <a:pt x="223" y="982"/>
                  </a:cubicBezTo>
                  <a:cubicBezTo>
                    <a:pt x="226" y="968"/>
                    <a:pt x="232" y="934"/>
                    <a:pt x="226" y="916"/>
                  </a:cubicBezTo>
                  <a:cubicBezTo>
                    <a:pt x="221" y="898"/>
                    <a:pt x="203" y="842"/>
                    <a:pt x="195" y="822"/>
                  </a:cubicBezTo>
                  <a:cubicBezTo>
                    <a:pt x="188" y="801"/>
                    <a:pt x="177" y="776"/>
                    <a:pt x="177" y="776"/>
                  </a:cubicBezTo>
                  <a:cubicBezTo>
                    <a:pt x="177" y="776"/>
                    <a:pt x="178" y="809"/>
                    <a:pt x="171" y="824"/>
                  </a:cubicBezTo>
                  <a:cubicBezTo>
                    <a:pt x="165" y="840"/>
                    <a:pt x="141" y="900"/>
                    <a:pt x="137" y="913"/>
                  </a:cubicBezTo>
                  <a:cubicBezTo>
                    <a:pt x="133" y="926"/>
                    <a:pt x="141" y="934"/>
                    <a:pt x="147" y="941"/>
                  </a:cubicBezTo>
                  <a:cubicBezTo>
                    <a:pt x="154" y="947"/>
                    <a:pt x="150" y="964"/>
                    <a:pt x="145" y="976"/>
                  </a:cubicBezTo>
                  <a:cubicBezTo>
                    <a:pt x="140" y="989"/>
                    <a:pt x="138" y="1005"/>
                    <a:pt x="138" y="1011"/>
                  </a:cubicBezTo>
                  <a:cubicBezTo>
                    <a:pt x="138" y="1018"/>
                    <a:pt x="138" y="1032"/>
                    <a:pt x="138" y="1032"/>
                  </a:cubicBezTo>
                  <a:cubicBezTo>
                    <a:pt x="128" y="1032"/>
                    <a:pt x="128" y="1032"/>
                    <a:pt x="128" y="1032"/>
                  </a:cubicBezTo>
                  <a:cubicBezTo>
                    <a:pt x="128" y="1032"/>
                    <a:pt x="131" y="1017"/>
                    <a:pt x="131" y="1004"/>
                  </a:cubicBezTo>
                  <a:cubicBezTo>
                    <a:pt x="131" y="991"/>
                    <a:pt x="133" y="982"/>
                    <a:pt x="129" y="980"/>
                  </a:cubicBezTo>
                  <a:cubicBezTo>
                    <a:pt x="124" y="978"/>
                    <a:pt x="104" y="996"/>
                    <a:pt x="96" y="1008"/>
                  </a:cubicBezTo>
                  <a:cubicBezTo>
                    <a:pt x="88" y="1021"/>
                    <a:pt x="86" y="1039"/>
                    <a:pt x="60" y="1032"/>
                  </a:cubicBezTo>
                  <a:cubicBezTo>
                    <a:pt x="33" y="1026"/>
                    <a:pt x="15" y="1011"/>
                    <a:pt x="22" y="1003"/>
                  </a:cubicBezTo>
                  <a:cubicBezTo>
                    <a:pt x="28" y="995"/>
                    <a:pt x="42" y="1002"/>
                    <a:pt x="50" y="997"/>
                  </a:cubicBezTo>
                  <a:cubicBezTo>
                    <a:pt x="58" y="993"/>
                    <a:pt x="74" y="953"/>
                    <a:pt x="83" y="929"/>
                  </a:cubicBezTo>
                  <a:cubicBezTo>
                    <a:pt x="93" y="906"/>
                    <a:pt x="104" y="857"/>
                    <a:pt x="107" y="827"/>
                  </a:cubicBezTo>
                  <a:cubicBezTo>
                    <a:pt x="110" y="798"/>
                    <a:pt x="115" y="776"/>
                    <a:pt x="115" y="766"/>
                  </a:cubicBezTo>
                  <a:cubicBezTo>
                    <a:pt x="116" y="757"/>
                    <a:pt x="116" y="739"/>
                    <a:pt x="116" y="739"/>
                  </a:cubicBezTo>
                  <a:cubicBezTo>
                    <a:pt x="116" y="739"/>
                    <a:pt x="107" y="705"/>
                    <a:pt x="104" y="691"/>
                  </a:cubicBezTo>
                  <a:cubicBezTo>
                    <a:pt x="101" y="677"/>
                    <a:pt x="101" y="667"/>
                    <a:pt x="101" y="667"/>
                  </a:cubicBezTo>
                  <a:cubicBezTo>
                    <a:pt x="101" y="667"/>
                    <a:pt x="86" y="670"/>
                    <a:pt x="86" y="660"/>
                  </a:cubicBezTo>
                  <a:cubicBezTo>
                    <a:pt x="86" y="650"/>
                    <a:pt x="91" y="609"/>
                    <a:pt x="89" y="590"/>
                  </a:cubicBezTo>
                  <a:cubicBezTo>
                    <a:pt x="88" y="571"/>
                    <a:pt x="81" y="572"/>
                    <a:pt x="81" y="572"/>
                  </a:cubicBezTo>
                  <a:cubicBezTo>
                    <a:pt x="81" y="572"/>
                    <a:pt x="80" y="582"/>
                    <a:pt x="80" y="591"/>
                  </a:cubicBezTo>
                  <a:cubicBezTo>
                    <a:pt x="80" y="599"/>
                    <a:pt x="74" y="597"/>
                    <a:pt x="71" y="591"/>
                  </a:cubicBezTo>
                  <a:cubicBezTo>
                    <a:pt x="69" y="585"/>
                    <a:pt x="61" y="591"/>
                    <a:pt x="61" y="585"/>
                  </a:cubicBezTo>
                  <a:cubicBezTo>
                    <a:pt x="61" y="579"/>
                    <a:pt x="57" y="566"/>
                    <a:pt x="59" y="556"/>
                  </a:cubicBezTo>
                  <a:cubicBezTo>
                    <a:pt x="60" y="547"/>
                    <a:pt x="67" y="529"/>
                    <a:pt x="67" y="529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71" y="391"/>
                    <a:pt x="71" y="391"/>
                    <a:pt x="71" y="391"/>
                  </a:cubicBezTo>
                  <a:cubicBezTo>
                    <a:pt x="71" y="391"/>
                    <a:pt x="75" y="349"/>
                    <a:pt x="75" y="328"/>
                  </a:cubicBezTo>
                  <a:cubicBezTo>
                    <a:pt x="75" y="308"/>
                    <a:pt x="72" y="280"/>
                    <a:pt x="86" y="257"/>
                  </a:cubicBezTo>
                  <a:cubicBezTo>
                    <a:pt x="100" y="234"/>
                    <a:pt x="118" y="215"/>
                    <a:pt x="130" y="201"/>
                  </a:cubicBezTo>
                  <a:cubicBezTo>
                    <a:pt x="141" y="186"/>
                    <a:pt x="143" y="185"/>
                    <a:pt x="140" y="172"/>
                  </a:cubicBezTo>
                  <a:cubicBezTo>
                    <a:pt x="136" y="159"/>
                    <a:pt x="136" y="142"/>
                    <a:pt x="128" y="143"/>
                  </a:cubicBezTo>
                  <a:cubicBezTo>
                    <a:pt x="120" y="144"/>
                    <a:pt x="113" y="143"/>
                    <a:pt x="108" y="132"/>
                  </a:cubicBezTo>
                  <a:cubicBezTo>
                    <a:pt x="104" y="122"/>
                    <a:pt x="94" y="102"/>
                    <a:pt x="94" y="88"/>
                  </a:cubicBezTo>
                  <a:cubicBezTo>
                    <a:pt x="93" y="74"/>
                    <a:pt x="96" y="72"/>
                    <a:pt x="94" y="67"/>
                  </a:cubicBezTo>
                  <a:cubicBezTo>
                    <a:pt x="92" y="63"/>
                    <a:pt x="95" y="49"/>
                    <a:pt x="95" y="38"/>
                  </a:cubicBezTo>
                  <a:cubicBezTo>
                    <a:pt x="96" y="27"/>
                    <a:pt x="110" y="0"/>
                    <a:pt x="137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084" y="960"/>
              <a:ext cx="143" cy="117"/>
            </a:xfrm>
            <a:custGeom>
              <a:avLst/>
              <a:gdLst>
                <a:gd name="T0" fmla="*/ 59 w 63"/>
                <a:gd name="T1" fmla="*/ 0 h 52"/>
                <a:gd name="T2" fmla="*/ 63 w 63"/>
                <a:gd name="T3" fmla="*/ 11 h 52"/>
                <a:gd name="T4" fmla="*/ 0 w 63"/>
                <a:gd name="T5" fmla="*/ 52 h 52"/>
                <a:gd name="T6" fmla="*/ 4 w 63"/>
                <a:gd name="T7" fmla="*/ 25 h 52"/>
                <a:gd name="T8" fmla="*/ 34 w 63"/>
                <a:gd name="T9" fmla="*/ 5 h 52"/>
                <a:gd name="T10" fmla="*/ 59 w 6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2">
                  <a:moveTo>
                    <a:pt x="59" y="0"/>
                  </a:moveTo>
                  <a:cubicBezTo>
                    <a:pt x="60" y="4"/>
                    <a:pt x="62" y="7"/>
                    <a:pt x="63" y="11"/>
                  </a:cubicBezTo>
                  <a:cubicBezTo>
                    <a:pt x="31" y="9"/>
                    <a:pt x="13" y="33"/>
                    <a:pt x="0" y="52"/>
                  </a:cubicBezTo>
                  <a:cubicBezTo>
                    <a:pt x="5" y="44"/>
                    <a:pt x="4" y="31"/>
                    <a:pt x="4" y="25"/>
                  </a:cubicBezTo>
                  <a:cubicBezTo>
                    <a:pt x="11" y="17"/>
                    <a:pt x="23" y="9"/>
                    <a:pt x="34" y="5"/>
                  </a:cubicBezTo>
                  <a:cubicBezTo>
                    <a:pt x="42" y="2"/>
                    <a:pt x="5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6120" y="4136762"/>
            <a:ext cx="20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3561254"/>
            <a:ext cx="228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278561"/>
            <a:ext cx="2286000" cy="1864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1"/>
          <p:cNvGrpSpPr>
            <a:grpSpLocks noChangeAspect="1"/>
          </p:cNvGrpSpPr>
          <p:nvPr/>
        </p:nvGrpSpPr>
        <p:grpSpPr bwMode="auto">
          <a:xfrm>
            <a:off x="3011486" y="804559"/>
            <a:ext cx="835029" cy="2612535"/>
            <a:chOff x="2681" y="545"/>
            <a:chExt cx="816" cy="2553"/>
          </a:xfrm>
        </p:grpSpPr>
        <p:sp>
          <p:nvSpPr>
            <p:cNvPr id="22" name="Freeform 12"/>
            <p:cNvSpPr/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82120" y="4136762"/>
            <a:ext cx="20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3561254"/>
            <a:ext cx="228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278561"/>
            <a:ext cx="2286000" cy="1864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4"/>
          <p:cNvGrpSpPr>
            <a:grpSpLocks noChangeAspect="1"/>
          </p:cNvGrpSpPr>
          <p:nvPr/>
        </p:nvGrpSpPr>
        <p:grpSpPr bwMode="auto">
          <a:xfrm>
            <a:off x="5378618" y="760809"/>
            <a:ext cx="672764" cy="2700986"/>
            <a:chOff x="4369" y="343"/>
            <a:chExt cx="610" cy="2449"/>
          </a:xfrm>
        </p:grpSpPr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668120" y="4136762"/>
            <a:ext cx="20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3561254"/>
            <a:ext cx="228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3278561"/>
            <a:ext cx="2286000" cy="1864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8"/>
          <p:cNvGrpSpPr>
            <a:grpSpLocks noChangeAspect="1"/>
          </p:cNvGrpSpPr>
          <p:nvPr/>
        </p:nvGrpSpPr>
        <p:grpSpPr bwMode="auto">
          <a:xfrm>
            <a:off x="7453908" y="760809"/>
            <a:ext cx="1094185" cy="2615804"/>
            <a:chOff x="4361" y="855"/>
            <a:chExt cx="919" cy="2197"/>
          </a:xfrm>
        </p:grpSpPr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4361" y="855"/>
              <a:ext cx="919" cy="2197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4701" y="1169"/>
              <a:ext cx="325" cy="633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752" y="1242"/>
              <a:ext cx="157" cy="626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954120" y="4136762"/>
            <a:ext cx="20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8000" y="3561254"/>
            <a:ext cx="2286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0" t="24889" r="63255" b="17943"/>
          <a:stretch>
            <a:fillRect/>
          </a:stretch>
        </p:blipFill>
        <p:spPr>
          <a:xfrm>
            <a:off x="4716016" y="342900"/>
            <a:ext cx="4123184" cy="44184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8054" y="4083918"/>
            <a:ext cx="745554" cy="6774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08338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>
                <a:solidFill>
                  <a:schemeClr val="accent1">
                    <a:lumMod val="50000"/>
                  </a:schemeClr>
                </a:solidFill>
              </a:rPr>
              <a:t>YOUR </a:t>
            </a:r>
          </a:p>
          <a:p>
            <a:r>
              <a:rPr lang="en-US" altLang="zh-CN" sz="3600" spc="300" dirty="0">
                <a:solidFill>
                  <a:schemeClr val="accent1">
                    <a:lumMod val="50000"/>
                  </a:schemeClr>
                </a:solidFill>
              </a:rPr>
              <a:t>TITLE HERE</a:t>
            </a:r>
            <a:endParaRPr lang="zh-CN" altLang="en-US" sz="3600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355726"/>
            <a:ext cx="375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this is a sample text. insert your desired text here. Again. this is a dummy text. enter your own text here. this is 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591b54f-0b81-46a2-aceb-879cd9710cc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8421" y="1436723"/>
            <a:ext cx="6976966" cy="2644709"/>
            <a:chOff x="1437894" y="1915631"/>
            <a:chExt cx="9302622" cy="3526279"/>
          </a:xfrm>
        </p:grpSpPr>
        <p:grpSp>
          <p:nvGrpSpPr>
            <p:cNvPr id="4" name="işļïḑè"/>
            <p:cNvGrpSpPr/>
            <p:nvPr/>
          </p:nvGrpSpPr>
          <p:grpSpPr>
            <a:xfrm>
              <a:off x="4223790" y="2204861"/>
              <a:ext cx="3621219" cy="2863028"/>
              <a:chOff x="4596055" y="2525954"/>
              <a:chExt cx="2986255" cy="2361011"/>
            </a:xfrm>
          </p:grpSpPr>
          <p:sp>
            <p:nvSpPr>
              <p:cNvPr id="29" name="íş1îdê"/>
              <p:cNvSpPr/>
              <p:nvPr/>
            </p:nvSpPr>
            <p:spPr bwMode="auto">
              <a:xfrm>
                <a:off x="6654355" y="3499489"/>
                <a:ext cx="927955" cy="665735"/>
              </a:xfrm>
              <a:custGeom>
                <a:avLst/>
                <a:gdLst>
                  <a:gd name="T0" fmla="*/ 222 w 443"/>
                  <a:gd name="T1" fmla="*/ 0 h 318"/>
                  <a:gd name="T2" fmla="*/ 115 w 443"/>
                  <a:gd name="T3" fmla="*/ 44 h 318"/>
                  <a:gd name="T4" fmla="*/ 0 w 443"/>
                  <a:gd name="T5" fmla="*/ 159 h 318"/>
                  <a:gd name="T6" fmla="*/ 115 w 443"/>
                  <a:gd name="T7" fmla="*/ 274 h 318"/>
                  <a:gd name="T8" fmla="*/ 222 w 443"/>
                  <a:gd name="T9" fmla="*/ 318 h 318"/>
                  <a:gd name="T10" fmla="*/ 328 w 443"/>
                  <a:gd name="T11" fmla="*/ 274 h 318"/>
                  <a:gd name="T12" fmla="*/ 443 w 443"/>
                  <a:gd name="T13" fmla="*/ 159 h 318"/>
                  <a:gd name="T14" fmla="*/ 328 w 443"/>
                  <a:gd name="T15" fmla="*/ 44 h 318"/>
                  <a:gd name="T16" fmla="*/ 222 w 443"/>
                  <a:gd name="T17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318">
                    <a:moveTo>
                      <a:pt x="222" y="0"/>
                    </a:moveTo>
                    <a:cubicBezTo>
                      <a:pt x="183" y="0"/>
                      <a:pt x="144" y="14"/>
                      <a:pt x="115" y="44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44" y="304"/>
                      <a:pt x="183" y="318"/>
                      <a:pt x="222" y="318"/>
                    </a:cubicBezTo>
                    <a:cubicBezTo>
                      <a:pt x="260" y="318"/>
                      <a:pt x="299" y="304"/>
                      <a:pt x="328" y="274"/>
                    </a:cubicBezTo>
                    <a:cubicBezTo>
                      <a:pt x="443" y="159"/>
                      <a:pt x="443" y="159"/>
                      <a:pt x="443" y="159"/>
                    </a:cubicBezTo>
                    <a:cubicBezTo>
                      <a:pt x="328" y="44"/>
                      <a:pt x="328" y="44"/>
                      <a:pt x="328" y="44"/>
                    </a:cubicBezTo>
                    <a:cubicBezTo>
                      <a:pt x="299" y="14"/>
                      <a:pt x="260" y="0"/>
                      <a:pt x="222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sļîḍe"/>
              <p:cNvSpPr/>
              <p:nvPr/>
            </p:nvSpPr>
            <p:spPr bwMode="auto">
              <a:xfrm>
                <a:off x="4596055" y="3499489"/>
                <a:ext cx="930501" cy="665735"/>
              </a:xfrm>
              <a:custGeom>
                <a:avLst/>
                <a:gdLst>
                  <a:gd name="T0" fmla="*/ 222 w 444"/>
                  <a:gd name="T1" fmla="*/ 0 h 318"/>
                  <a:gd name="T2" fmla="*/ 116 w 444"/>
                  <a:gd name="T3" fmla="*/ 44 h 318"/>
                  <a:gd name="T4" fmla="*/ 0 w 444"/>
                  <a:gd name="T5" fmla="*/ 159 h 318"/>
                  <a:gd name="T6" fmla="*/ 116 w 444"/>
                  <a:gd name="T7" fmla="*/ 274 h 318"/>
                  <a:gd name="T8" fmla="*/ 222 w 444"/>
                  <a:gd name="T9" fmla="*/ 318 h 318"/>
                  <a:gd name="T10" fmla="*/ 329 w 444"/>
                  <a:gd name="T11" fmla="*/ 274 h 318"/>
                  <a:gd name="T12" fmla="*/ 444 w 444"/>
                  <a:gd name="T13" fmla="*/ 159 h 318"/>
                  <a:gd name="T14" fmla="*/ 329 w 444"/>
                  <a:gd name="T15" fmla="*/ 44 h 318"/>
                  <a:gd name="T16" fmla="*/ 222 w 444"/>
                  <a:gd name="T17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318">
                    <a:moveTo>
                      <a:pt x="222" y="0"/>
                    </a:moveTo>
                    <a:cubicBezTo>
                      <a:pt x="184" y="0"/>
                      <a:pt x="145" y="14"/>
                      <a:pt x="116" y="44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16" y="274"/>
                      <a:pt x="116" y="274"/>
                      <a:pt x="116" y="274"/>
                    </a:cubicBezTo>
                    <a:cubicBezTo>
                      <a:pt x="145" y="304"/>
                      <a:pt x="184" y="318"/>
                      <a:pt x="222" y="318"/>
                    </a:cubicBezTo>
                    <a:cubicBezTo>
                      <a:pt x="261" y="318"/>
                      <a:pt x="299" y="304"/>
                      <a:pt x="329" y="274"/>
                    </a:cubicBezTo>
                    <a:cubicBezTo>
                      <a:pt x="444" y="159"/>
                      <a:pt x="444" y="159"/>
                      <a:pt x="444" y="159"/>
                    </a:cubicBezTo>
                    <a:cubicBezTo>
                      <a:pt x="329" y="44"/>
                      <a:pt x="329" y="44"/>
                      <a:pt x="329" y="44"/>
                    </a:cubicBezTo>
                    <a:cubicBezTo>
                      <a:pt x="299" y="14"/>
                      <a:pt x="261" y="0"/>
                      <a:pt x="22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Sḻîdê"/>
              <p:cNvSpPr/>
              <p:nvPr/>
            </p:nvSpPr>
            <p:spPr bwMode="auto">
              <a:xfrm>
                <a:off x="5036481" y="2773926"/>
                <a:ext cx="661915" cy="654279"/>
              </a:xfrm>
              <a:custGeom>
                <a:avLst/>
                <a:gdLst>
                  <a:gd name="T0" fmla="*/ 162 w 316"/>
                  <a:gd name="T1" fmla="*/ 0 h 312"/>
                  <a:gd name="T2" fmla="*/ 0 w 316"/>
                  <a:gd name="T3" fmla="*/ 0 h 312"/>
                  <a:gd name="T4" fmla="*/ 0 w 316"/>
                  <a:gd name="T5" fmla="*/ 164 h 312"/>
                  <a:gd name="T6" fmla="*/ 150 w 316"/>
                  <a:gd name="T7" fmla="*/ 312 h 312"/>
                  <a:gd name="T8" fmla="*/ 316 w 316"/>
                  <a:gd name="T9" fmla="*/ 312 h 312"/>
                  <a:gd name="T10" fmla="*/ 316 w 316"/>
                  <a:gd name="T11" fmla="*/ 152 h 312"/>
                  <a:gd name="T12" fmla="*/ 162 w 316"/>
                  <a:gd name="T1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312">
                    <a:moveTo>
                      <a:pt x="16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247"/>
                      <a:pt x="67" y="312"/>
                      <a:pt x="150" y="312"/>
                    </a:cubicBezTo>
                    <a:cubicBezTo>
                      <a:pt x="316" y="312"/>
                      <a:pt x="316" y="312"/>
                      <a:pt x="316" y="312"/>
                    </a:cubicBezTo>
                    <a:cubicBezTo>
                      <a:pt x="316" y="152"/>
                      <a:pt x="316" y="152"/>
                      <a:pt x="316" y="152"/>
                    </a:cubicBezTo>
                    <a:cubicBezTo>
                      <a:pt x="316" y="68"/>
                      <a:pt x="245" y="0"/>
                      <a:pt x="16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S1îďé"/>
              <p:cNvSpPr/>
              <p:nvPr/>
            </p:nvSpPr>
            <p:spPr bwMode="auto">
              <a:xfrm>
                <a:off x="6485056" y="4232686"/>
                <a:ext cx="653005" cy="654279"/>
              </a:xfrm>
              <a:custGeom>
                <a:avLst/>
                <a:gdLst>
                  <a:gd name="T0" fmla="*/ 165 w 312"/>
                  <a:gd name="T1" fmla="*/ 0 h 312"/>
                  <a:gd name="T2" fmla="*/ 0 w 312"/>
                  <a:gd name="T3" fmla="*/ 0 h 312"/>
                  <a:gd name="T4" fmla="*/ 0 w 312"/>
                  <a:gd name="T5" fmla="*/ 162 h 312"/>
                  <a:gd name="T6" fmla="*/ 153 w 312"/>
                  <a:gd name="T7" fmla="*/ 312 h 312"/>
                  <a:gd name="T8" fmla="*/ 312 w 312"/>
                  <a:gd name="T9" fmla="*/ 312 h 312"/>
                  <a:gd name="T10" fmla="*/ 312 w 312"/>
                  <a:gd name="T11" fmla="*/ 150 h 312"/>
                  <a:gd name="T12" fmla="*/ 165 w 312"/>
                  <a:gd name="T1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312">
                    <a:moveTo>
                      <a:pt x="16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246"/>
                      <a:pt x="69" y="312"/>
                      <a:pt x="153" y="312"/>
                    </a:cubicBezTo>
                    <a:cubicBezTo>
                      <a:pt x="312" y="312"/>
                      <a:pt x="312" y="312"/>
                      <a:pt x="312" y="312"/>
                    </a:cubicBezTo>
                    <a:cubicBezTo>
                      <a:pt x="312" y="150"/>
                      <a:pt x="312" y="150"/>
                      <a:pt x="312" y="150"/>
                    </a:cubicBezTo>
                    <a:cubicBezTo>
                      <a:pt x="312" y="67"/>
                      <a:pt x="248" y="0"/>
                      <a:pt x="165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Sľiďè"/>
              <p:cNvSpPr/>
              <p:nvPr/>
            </p:nvSpPr>
            <p:spPr bwMode="auto">
              <a:xfrm>
                <a:off x="6485056" y="2773926"/>
                <a:ext cx="653005" cy="654279"/>
              </a:xfrm>
              <a:custGeom>
                <a:avLst/>
                <a:gdLst>
                  <a:gd name="T0" fmla="*/ 312 w 312"/>
                  <a:gd name="T1" fmla="*/ 0 h 312"/>
                  <a:gd name="T2" fmla="*/ 153 w 312"/>
                  <a:gd name="T3" fmla="*/ 0 h 312"/>
                  <a:gd name="T4" fmla="*/ 0 w 312"/>
                  <a:gd name="T5" fmla="*/ 152 h 312"/>
                  <a:gd name="T6" fmla="*/ 0 w 312"/>
                  <a:gd name="T7" fmla="*/ 312 h 312"/>
                  <a:gd name="T8" fmla="*/ 165 w 312"/>
                  <a:gd name="T9" fmla="*/ 312 h 312"/>
                  <a:gd name="T10" fmla="*/ 312 w 312"/>
                  <a:gd name="T11" fmla="*/ 164 h 312"/>
                  <a:gd name="T12" fmla="*/ 312 w 312"/>
                  <a:gd name="T1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69" y="0"/>
                      <a:pt x="0" y="68"/>
                      <a:pt x="0" y="152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65" y="312"/>
                      <a:pt x="165" y="312"/>
                      <a:pt x="165" y="312"/>
                    </a:cubicBezTo>
                    <a:cubicBezTo>
                      <a:pt x="248" y="312"/>
                      <a:pt x="312" y="247"/>
                      <a:pt x="312" y="164"/>
                    </a:cubicBezTo>
                    <a:cubicBezTo>
                      <a:pt x="312" y="0"/>
                      <a:pt x="312" y="0"/>
                      <a:pt x="31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ṣḻiḓé"/>
              <p:cNvSpPr/>
              <p:nvPr/>
            </p:nvSpPr>
            <p:spPr bwMode="auto">
              <a:xfrm>
                <a:off x="5036481" y="4232686"/>
                <a:ext cx="661915" cy="654279"/>
              </a:xfrm>
              <a:custGeom>
                <a:avLst/>
                <a:gdLst>
                  <a:gd name="T0" fmla="*/ 316 w 316"/>
                  <a:gd name="T1" fmla="*/ 0 h 312"/>
                  <a:gd name="T2" fmla="*/ 150 w 316"/>
                  <a:gd name="T3" fmla="*/ 0 h 312"/>
                  <a:gd name="T4" fmla="*/ 0 w 316"/>
                  <a:gd name="T5" fmla="*/ 150 h 312"/>
                  <a:gd name="T6" fmla="*/ 0 w 316"/>
                  <a:gd name="T7" fmla="*/ 312 h 312"/>
                  <a:gd name="T8" fmla="*/ 162 w 316"/>
                  <a:gd name="T9" fmla="*/ 312 h 312"/>
                  <a:gd name="T10" fmla="*/ 316 w 316"/>
                  <a:gd name="T11" fmla="*/ 162 h 312"/>
                  <a:gd name="T12" fmla="*/ 316 w 316"/>
                  <a:gd name="T1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312">
                    <a:moveTo>
                      <a:pt x="316" y="0"/>
                    </a:moveTo>
                    <a:cubicBezTo>
                      <a:pt x="150" y="0"/>
                      <a:pt x="150" y="0"/>
                      <a:pt x="150" y="0"/>
                    </a:cubicBezTo>
                    <a:cubicBezTo>
                      <a:pt x="67" y="0"/>
                      <a:pt x="0" y="67"/>
                      <a:pt x="0" y="150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62" y="312"/>
                      <a:pt x="162" y="312"/>
                      <a:pt x="162" y="312"/>
                    </a:cubicBezTo>
                    <a:cubicBezTo>
                      <a:pt x="245" y="312"/>
                      <a:pt x="316" y="246"/>
                      <a:pt x="316" y="162"/>
                    </a:cubicBezTo>
                    <a:cubicBezTo>
                      <a:pt x="316" y="0"/>
                      <a:pt x="316" y="0"/>
                      <a:pt x="31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5" name="îš1íḍe"/>
              <p:cNvGrpSpPr/>
              <p:nvPr/>
            </p:nvGrpSpPr>
            <p:grpSpPr>
              <a:xfrm>
                <a:off x="5585107" y="3327643"/>
                <a:ext cx="1010694" cy="1462576"/>
                <a:chOff x="4061109" y="2382841"/>
                <a:chExt cx="1010694" cy="1462576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4" name="îṥľiḍè"/>
                <p:cNvSpPr/>
                <p:nvPr/>
              </p:nvSpPr>
              <p:spPr bwMode="auto">
                <a:xfrm>
                  <a:off x="4414979" y="3615019"/>
                  <a:ext cx="302954" cy="52190"/>
                </a:xfrm>
                <a:custGeom>
                  <a:avLst/>
                  <a:gdLst>
                    <a:gd name="T0" fmla="*/ 145 w 145"/>
                    <a:gd name="T1" fmla="*/ 12 h 25"/>
                    <a:gd name="T2" fmla="*/ 129 w 145"/>
                    <a:gd name="T3" fmla="*/ 25 h 25"/>
                    <a:gd name="T4" fmla="*/ 16 w 145"/>
                    <a:gd name="T5" fmla="*/ 25 h 25"/>
                    <a:gd name="T6" fmla="*/ 0 w 145"/>
                    <a:gd name="T7" fmla="*/ 12 h 25"/>
                    <a:gd name="T8" fmla="*/ 16 w 145"/>
                    <a:gd name="T9" fmla="*/ 0 h 25"/>
                    <a:gd name="T10" fmla="*/ 129 w 145"/>
                    <a:gd name="T11" fmla="*/ 0 h 25"/>
                    <a:gd name="T12" fmla="*/ 145 w 145"/>
                    <a:gd name="T1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25">
                      <a:moveTo>
                        <a:pt x="145" y="12"/>
                      </a:moveTo>
                      <a:cubicBezTo>
                        <a:pt x="145" y="19"/>
                        <a:pt x="138" y="25"/>
                        <a:pt x="129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7" y="25"/>
                        <a:pt x="0" y="19"/>
                        <a:pt x="0" y="12"/>
                      </a:cubicBezTo>
                      <a:cubicBezTo>
                        <a:pt x="0" y="6"/>
                        <a:pt x="7" y="0"/>
                        <a:pt x="16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38" y="0"/>
                        <a:pt x="145" y="6"/>
                        <a:pt x="14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íšḻiḓé"/>
                <p:cNvSpPr/>
                <p:nvPr/>
              </p:nvSpPr>
              <p:spPr bwMode="auto">
                <a:xfrm>
                  <a:off x="4414979" y="3673573"/>
                  <a:ext cx="302954" cy="52190"/>
                </a:xfrm>
                <a:custGeom>
                  <a:avLst/>
                  <a:gdLst>
                    <a:gd name="T0" fmla="*/ 145 w 145"/>
                    <a:gd name="T1" fmla="*/ 13 h 25"/>
                    <a:gd name="T2" fmla="*/ 129 w 145"/>
                    <a:gd name="T3" fmla="*/ 25 h 25"/>
                    <a:gd name="T4" fmla="*/ 16 w 145"/>
                    <a:gd name="T5" fmla="*/ 25 h 25"/>
                    <a:gd name="T6" fmla="*/ 0 w 145"/>
                    <a:gd name="T7" fmla="*/ 13 h 25"/>
                    <a:gd name="T8" fmla="*/ 16 w 145"/>
                    <a:gd name="T9" fmla="*/ 0 h 25"/>
                    <a:gd name="T10" fmla="*/ 129 w 145"/>
                    <a:gd name="T11" fmla="*/ 0 h 25"/>
                    <a:gd name="T12" fmla="*/ 145 w 145"/>
                    <a:gd name="T1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25">
                      <a:moveTo>
                        <a:pt x="145" y="13"/>
                      </a:moveTo>
                      <a:cubicBezTo>
                        <a:pt x="145" y="20"/>
                        <a:pt x="138" y="25"/>
                        <a:pt x="129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7" y="25"/>
                        <a:pt x="0" y="20"/>
                        <a:pt x="0" y="13"/>
                      </a:cubicBezTo>
                      <a:cubicBezTo>
                        <a:pt x="0" y="6"/>
                        <a:pt x="7" y="0"/>
                        <a:pt x="16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38" y="0"/>
                        <a:pt x="145" y="6"/>
                        <a:pt x="14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išliḓè"/>
                <p:cNvSpPr/>
                <p:nvPr/>
              </p:nvSpPr>
              <p:spPr bwMode="auto">
                <a:xfrm>
                  <a:off x="4414979" y="3734673"/>
                  <a:ext cx="302954" cy="52190"/>
                </a:xfrm>
                <a:custGeom>
                  <a:avLst/>
                  <a:gdLst>
                    <a:gd name="T0" fmla="*/ 145 w 145"/>
                    <a:gd name="T1" fmla="*/ 12 h 25"/>
                    <a:gd name="T2" fmla="*/ 129 w 145"/>
                    <a:gd name="T3" fmla="*/ 25 h 25"/>
                    <a:gd name="T4" fmla="*/ 16 w 145"/>
                    <a:gd name="T5" fmla="*/ 25 h 25"/>
                    <a:gd name="T6" fmla="*/ 0 w 145"/>
                    <a:gd name="T7" fmla="*/ 12 h 25"/>
                    <a:gd name="T8" fmla="*/ 16 w 145"/>
                    <a:gd name="T9" fmla="*/ 0 h 25"/>
                    <a:gd name="T10" fmla="*/ 129 w 145"/>
                    <a:gd name="T11" fmla="*/ 0 h 25"/>
                    <a:gd name="T12" fmla="*/ 145 w 145"/>
                    <a:gd name="T13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25">
                      <a:moveTo>
                        <a:pt x="145" y="12"/>
                      </a:moveTo>
                      <a:cubicBezTo>
                        <a:pt x="145" y="19"/>
                        <a:pt x="138" y="25"/>
                        <a:pt x="129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7" y="25"/>
                        <a:pt x="0" y="19"/>
                        <a:pt x="0" y="12"/>
                      </a:cubicBezTo>
                      <a:cubicBezTo>
                        <a:pt x="0" y="5"/>
                        <a:pt x="7" y="0"/>
                        <a:pt x="16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38" y="0"/>
                        <a:pt x="145" y="5"/>
                        <a:pt x="14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iṣ1íďe"/>
                <p:cNvSpPr/>
                <p:nvPr/>
              </p:nvSpPr>
              <p:spPr bwMode="auto">
                <a:xfrm>
                  <a:off x="4479897" y="3793227"/>
                  <a:ext cx="171844" cy="52190"/>
                </a:xfrm>
                <a:custGeom>
                  <a:avLst/>
                  <a:gdLst>
                    <a:gd name="T0" fmla="*/ 82 w 82"/>
                    <a:gd name="T1" fmla="*/ 0 h 25"/>
                    <a:gd name="T2" fmla="*/ 41 w 82"/>
                    <a:gd name="T3" fmla="*/ 25 h 25"/>
                    <a:gd name="T4" fmla="*/ 0 w 82"/>
                    <a:gd name="T5" fmla="*/ 0 h 25"/>
                    <a:gd name="T6" fmla="*/ 82 w 82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" h="25">
                      <a:moveTo>
                        <a:pt x="82" y="0"/>
                      </a:moveTo>
                      <a:cubicBezTo>
                        <a:pt x="82" y="14"/>
                        <a:pt x="64" y="25"/>
                        <a:pt x="41" y="25"/>
                      </a:cubicBezTo>
                      <a:cubicBezTo>
                        <a:pt x="18" y="25"/>
                        <a:pt x="0" y="14"/>
                        <a:pt x="0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íṣ1íḓê"/>
                <p:cNvSpPr/>
                <p:nvPr/>
              </p:nvSpPr>
              <p:spPr bwMode="auto">
                <a:xfrm>
                  <a:off x="4061109" y="2382841"/>
                  <a:ext cx="1010694" cy="1215633"/>
                </a:xfrm>
                <a:custGeom>
                  <a:avLst/>
                  <a:gdLst>
                    <a:gd name="T0" fmla="*/ 241 w 483"/>
                    <a:gd name="T1" fmla="*/ 0 h 580"/>
                    <a:gd name="T2" fmla="*/ 0 w 483"/>
                    <a:gd name="T3" fmla="*/ 241 h 580"/>
                    <a:gd name="T4" fmla="*/ 62 w 483"/>
                    <a:gd name="T5" fmla="*/ 402 h 580"/>
                    <a:gd name="T6" fmla="*/ 62 w 483"/>
                    <a:gd name="T7" fmla="*/ 402 h 580"/>
                    <a:gd name="T8" fmla="*/ 63 w 483"/>
                    <a:gd name="T9" fmla="*/ 403 h 580"/>
                    <a:gd name="T10" fmla="*/ 73 w 483"/>
                    <a:gd name="T11" fmla="*/ 414 h 580"/>
                    <a:gd name="T12" fmla="*/ 129 w 483"/>
                    <a:gd name="T13" fmla="*/ 483 h 580"/>
                    <a:gd name="T14" fmla="*/ 199 w 483"/>
                    <a:gd name="T15" fmla="*/ 580 h 580"/>
                    <a:gd name="T16" fmla="*/ 235 w 483"/>
                    <a:gd name="T17" fmla="*/ 580 h 580"/>
                    <a:gd name="T18" fmla="*/ 247 w 483"/>
                    <a:gd name="T19" fmla="*/ 580 h 580"/>
                    <a:gd name="T20" fmla="*/ 284 w 483"/>
                    <a:gd name="T21" fmla="*/ 580 h 580"/>
                    <a:gd name="T22" fmla="*/ 353 w 483"/>
                    <a:gd name="T23" fmla="*/ 483 h 580"/>
                    <a:gd name="T24" fmla="*/ 407 w 483"/>
                    <a:gd name="T25" fmla="*/ 416 h 580"/>
                    <a:gd name="T26" fmla="*/ 483 w 483"/>
                    <a:gd name="T27" fmla="*/ 241 h 580"/>
                    <a:gd name="T28" fmla="*/ 241 w 483"/>
                    <a:gd name="T29" fmla="*/ 0 h 580"/>
                    <a:gd name="T30" fmla="*/ 331 w 483"/>
                    <a:gd name="T31" fmla="*/ 349 h 580"/>
                    <a:gd name="T32" fmla="*/ 302 w 483"/>
                    <a:gd name="T33" fmla="*/ 388 h 580"/>
                    <a:gd name="T34" fmla="*/ 264 w 483"/>
                    <a:gd name="T35" fmla="*/ 443 h 580"/>
                    <a:gd name="T36" fmla="*/ 245 w 483"/>
                    <a:gd name="T37" fmla="*/ 443 h 580"/>
                    <a:gd name="T38" fmla="*/ 238 w 483"/>
                    <a:gd name="T39" fmla="*/ 443 h 580"/>
                    <a:gd name="T40" fmla="*/ 218 w 483"/>
                    <a:gd name="T41" fmla="*/ 443 h 580"/>
                    <a:gd name="T42" fmla="*/ 181 w 483"/>
                    <a:gd name="T43" fmla="*/ 388 h 580"/>
                    <a:gd name="T44" fmla="*/ 150 w 483"/>
                    <a:gd name="T45" fmla="*/ 348 h 580"/>
                    <a:gd name="T46" fmla="*/ 145 w 483"/>
                    <a:gd name="T47" fmla="*/ 341 h 580"/>
                    <a:gd name="T48" fmla="*/ 144 w 483"/>
                    <a:gd name="T49" fmla="*/ 341 h 580"/>
                    <a:gd name="T50" fmla="*/ 144 w 483"/>
                    <a:gd name="T51" fmla="*/ 341 h 580"/>
                    <a:gd name="T52" fmla="*/ 111 w 483"/>
                    <a:gd name="T53" fmla="*/ 248 h 580"/>
                    <a:gd name="T54" fmla="*/ 241 w 483"/>
                    <a:gd name="T55" fmla="*/ 109 h 580"/>
                    <a:gd name="T56" fmla="*/ 372 w 483"/>
                    <a:gd name="T57" fmla="*/ 248 h 580"/>
                    <a:gd name="T58" fmla="*/ 331 w 483"/>
                    <a:gd name="T59" fmla="*/ 349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83" h="580">
                      <a:moveTo>
                        <a:pt x="241" y="0"/>
                      </a:moveTo>
                      <a:cubicBezTo>
                        <a:pt x="108" y="0"/>
                        <a:pt x="0" y="108"/>
                        <a:pt x="0" y="241"/>
                      </a:cubicBezTo>
                      <a:cubicBezTo>
                        <a:pt x="0" y="303"/>
                        <a:pt x="23" y="359"/>
                        <a:pt x="62" y="402"/>
                      </a:cubicBezTo>
                      <a:cubicBezTo>
                        <a:pt x="62" y="402"/>
                        <a:pt x="62" y="402"/>
                        <a:pt x="62" y="402"/>
                      </a:cubicBezTo>
                      <a:cubicBezTo>
                        <a:pt x="62" y="402"/>
                        <a:pt x="62" y="402"/>
                        <a:pt x="63" y="403"/>
                      </a:cubicBezTo>
                      <a:cubicBezTo>
                        <a:pt x="66" y="407"/>
                        <a:pt x="70" y="410"/>
                        <a:pt x="73" y="414"/>
                      </a:cubicBezTo>
                      <a:cubicBezTo>
                        <a:pt x="88" y="429"/>
                        <a:pt x="112" y="457"/>
                        <a:pt x="129" y="483"/>
                      </a:cubicBezTo>
                      <a:cubicBezTo>
                        <a:pt x="154" y="523"/>
                        <a:pt x="141" y="580"/>
                        <a:pt x="199" y="580"/>
                      </a:cubicBezTo>
                      <a:cubicBezTo>
                        <a:pt x="235" y="580"/>
                        <a:pt x="235" y="580"/>
                        <a:pt x="235" y="580"/>
                      </a:cubicBezTo>
                      <a:cubicBezTo>
                        <a:pt x="247" y="580"/>
                        <a:pt x="247" y="580"/>
                        <a:pt x="247" y="580"/>
                      </a:cubicBezTo>
                      <a:cubicBezTo>
                        <a:pt x="284" y="580"/>
                        <a:pt x="284" y="580"/>
                        <a:pt x="284" y="580"/>
                      </a:cubicBezTo>
                      <a:cubicBezTo>
                        <a:pt x="341" y="580"/>
                        <a:pt x="329" y="523"/>
                        <a:pt x="353" y="483"/>
                      </a:cubicBezTo>
                      <a:cubicBezTo>
                        <a:pt x="369" y="458"/>
                        <a:pt x="393" y="431"/>
                        <a:pt x="407" y="416"/>
                      </a:cubicBezTo>
                      <a:cubicBezTo>
                        <a:pt x="454" y="372"/>
                        <a:pt x="483" y="310"/>
                        <a:pt x="483" y="241"/>
                      </a:cubicBezTo>
                      <a:cubicBezTo>
                        <a:pt x="483" y="108"/>
                        <a:pt x="375" y="0"/>
                        <a:pt x="241" y="0"/>
                      </a:cubicBezTo>
                      <a:close/>
                      <a:moveTo>
                        <a:pt x="331" y="349"/>
                      </a:moveTo>
                      <a:cubicBezTo>
                        <a:pt x="323" y="358"/>
                        <a:pt x="311" y="373"/>
                        <a:pt x="302" y="388"/>
                      </a:cubicBezTo>
                      <a:cubicBezTo>
                        <a:pt x="289" y="411"/>
                        <a:pt x="295" y="443"/>
                        <a:pt x="264" y="443"/>
                      </a:cubicBezTo>
                      <a:cubicBezTo>
                        <a:pt x="245" y="443"/>
                        <a:pt x="245" y="443"/>
                        <a:pt x="245" y="443"/>
                      </a:cubicBezTo>
                      <a:cubicBezTo>
                        <a:pt x="238" y="443"/>
                        <a:pt x="238" y="443"/>
                        <a:pt x="238" y="443"/>
                      </a:cubicBezTo>
                      <a:cubicBezTo>
                        <a:pt x="218" y="443"/>
                        <a:pt x="218" y="443"/>
                        <a:pt x="218" y="443"/>
                      </a:cubicBezTo>
                      <a:cubicBezTo>
                        <a:pt x="187" y="443"/>
                        <a:pt x="194" y="411"/>
                        <a:pt x="181" y="388"/>
                      </a:cubicBezTo>
                      <a:cubicBezTo>
                        <a:pt x="172" y="372"/>
                        <a:pt x="158" y="356"/>
                        <a:pt x="150" y="348"/>
                      </a:cubicBezTo>
                      <a:cubicBezTo>
                        <a:pt x="148" y="345"/>
                        <a:pt x="146" y="343"/>
                        <a:pt x="145" y="341"/>
                      </a:cubicBezTo>
                      <a:cubicBezTo>
                        <a:pt x="144" y="341"/>
                        <a:pt x="144" y="341"/>
                        <a:pt x="144" y="341"/>
                      </a:cubicBezTo>
                      <a:cubicBezTo>
                        <a:pt x="144" y="341"/>
                        <a:pt x="144" y="341"/>
                        <a:pt x="144" y="341"/>
                      </a:cubicBezTo>
                      <a:cubicBezTo>
                        <a:pt x="123" y="316"/>
                        <a:pt x="111" y="284"/>
                        <a:pt x="111" y="248"/>
                      </a:cubicBezTo>
                      <a:cubicBezTo>
                        <a:pt x="111" y="171"/>
                        <a:pt x="169" y="109"/>
                        <a:pt x="241" y="109"/>
                      </a:cubicBezTo>
                      <a:cubicBezTo>
                        <a:pt x="314" y="109"/>
                        <a:pt x="372" y="171"/>
                        <a:pt x="372" y="248"/>
                      </a:cubicBezTo>
                      <a:cubicBezTo>
                        <a:pt x="372" y="288"/>
                        <a:pt x="356" y="323"/>
                        <a:pt x="331" y="3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išlídè"/>
              <p:cNvSpPr/>
              <p:nvPr/>
            </p:nvSpPr>
            <p:spPr bwMode="auto">
              <a:xfrm rot="18900000">
                <a:off x="5805830" y="2525954"/>
                <a:ext cx="593641" cy="59479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ṧḷîḍe"/>
              <p:cNvSpPr/>
              <p:nvPr/>
            </p:nvSpPr>
            <p:spPr bwMode="auto">
              <a:xfrm>
                <a:off x="6671766" y="4402217"/>
                <a:ext cx="311197" cy="268351"/>
              </a:xfrm>
              <a:custGeom>
                <a:avLst/>
                <a:gdLst>
                  <a:gd name="T0" fmla="*/ 219075 w 64"/>
                  <a:gd name="T1" fmla="*/ 96174 h 55"/>
                  <a:gd name="T2" fmla="*/ 0 w 64"/>
                  <a:gd name="T3" fmla="*/ 96174 h 55"/>
                  <a:gd name="T4" fmla="*/ 0 w 64"/>
                  <a:gd name="T5" fmla="*/ 51522 h 55"/>
                  <a:gd name="T6" fmla="*/ 17115 w 64"/>
                  <a:gd name="T7" fmla="*/ 30913 h 55"/>
                  <a:gd name="T8" fmla="*/ 61615 w 64"/>
                  <a:gd name="T9" fmla="*/ 30913 h 55"/>
                  <a:gd name="T10" fmla="*/ 61615 w 64"/>
                  <a:gd name="T11" fmla="*/ 10304 h 55"/>
                  <a:gd name="T12" fmla="*/ 71884 w 64"/>
                  <a:gd name="T13" fmla="*/ 0 h 55"/>
                  <a:gd name="T14" fmla="*/ 143768 w 64"/>
                  <a:gd name="T15" fmla="*/ 0 h 55"/>
                  <a:gd name="T16" fmla="*/ 154037 w 64"/>
                  <a:gd name="T17" fmla="*/ 10304 h 55"/>
                  <a:gd name="T18" fmla="*/ 154037 w 64"/>
                  <a:gd name="T19" fmla="*/ 30913 h 55"/>
                  <a:gd name="T20" fmla="*/ 198537 w 64"/>
                  <a:gd name="T21" fmla="*/ 30913 h 55"/>
                  <a:gd name="T22" fmla="*/ 219075 w 64"/>
                  <a:gd name="T23" fmla="*/ 51522 h 55"/>
                  <a:gd name="T24" fmla="*/ 219075 w 64"/>
                  <a:gd name="T25" fmla="*/ 96174 h 55"/>
                  <a:gd name="T26" fmla="*/ 219075 w 64"/>
                  <a:gd name="T27" fmla="*/ 168304 h 55"/>
                  <a:gd name="T28" fmla="*/ 198537 w 64"/>
                  <a:gd name="T29" fmla="*/ 188913 h 55"/>
                  <a:gd name="T30" fmla="*/ 17115 w 64"/>
                  <a:gd name="T31" fmla="*/ 188913 h 55"/>
                  <a:gd name="T32" fmla="*/ 0 w 64"/>
                  <a:gd name="T33" fmla="*/ 168304 h 55"/>
                  <a:gd name="T34" fmla="*/ 0 w 64"/>
                  <a:gd name="T35" fmla="*/ 109913 h 55"/>
                  <a:gd name="T36" fmla="*/ 82153 w 64"/>
                  <a:gd name="T37" fmla="*/ 109913 h 55"/>
                  <a:gd name="T38" fmla="*/ 82153 w 64"/>
                  <a:gd name="T39" fmla="*/ 127087 h 55"/>
                  <a:gd name="T40" fmla="*/ 88999 w 64"/>
                  <a:gd name="T41" fmla="*/ 137391 h 55"/>
                  <a:gd name="T42" fmla="*/ 126653 w 64"/>
                  <a:gd name="T43" fmla="*/ 137391 h 55"/>
                  <a:gd name="T44" fmla="*/ 136922 w 64"/>
                  <a:gd name="T45" fmla="*/ 127087 h 55"/>
                  <a:gd name="T46" fmla="*/ 136922 w 64"/>
                  <a:gd name="T47" fmla="*/ 109913 h 55"/>
                  <a:gd name="T48" fmla="*/ 219075 w 64"/>
                  <a:gd name="T49" fmla="*/ 109913 h 55"/>
                  <a:gd name="T50" fmla="*/ 219075 w 64"/>
                  <a:gd name="T51" fmla="*/ 168304 h 55"/>
                  <a:gd name="T52" fmla="*/ 140345 w 64"/>
                  <a:gd name="T53" fmla="*/ 30913 h 55"/>
                  <a:gd name="T54" fmla="*/ 140345 w 64"/>
                  <a:gd name="T55" fmla="*/ 13739 h 55"/>
                  <a:gd name="T56" fmla="*/ 78730 w 64"/>
                  <a:gd name="T57" fmla="*/ 13739 h 55"/>
                  <a:gd name="T58" fmla="*/ 78730 w 64"/>
                  <a:gd name="T59" fmla="*/ 30913 h 55"/>
                  <a:gd name="T60" fmla="*/ 140345 w 64"/>
                  <a:gd name="T61" fmla="*/ 30913 h 55"/>
                  <a:gd name="T62" fmla="*/ 123230 w 64"/>
                  <a:gd name="T63" fmla="*/ 123652 h 55"/>
                  <a:gd name="T64" fmla="*/ 92422 w 64"/>
                  <a:gd name="T65" fmla="*/ 123652 h 55"/>
                  <a:gd name="T66" fmla="*/ 92422 w 64"/>
                  <a:gd name="T67" fmla="*/ 109913 h 55"/>
                  <a:gd name="T68" fmla="*/ 123230 w 64"/>
                  <a:gd name="T69" fmla="*/ 109913 h 55"/>
                  <a:gd name="T70" fmla="*/ 123230 w 64"/>
                  <a:gd name="T71" fmla="*/ 123652 h 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4" h="55">
                    <a:moveTo>
                      <a:pt x="64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1"/>
                      <a:pt x="2" y="9"/>
                      <a:pt x="5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"/>
                      <a:pt x="20" y="0"/>
                      <a:pt x="2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5" y="3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61" y="9"/>
                      <a:pt x="64" y="11"/>
                      <a:pt x="64" y="15"/>
                    </a:cubicBezTo>
                    <a:lnTo>
                      <a:pt x="64" y="28"/>
                    </a:lnTo>
                    <a:close/>
                    <a:moveTo>
                      <a:pt x="64" y="49"/>
                    </a:moveTo>
                    <a:cubicBezTo>
                      <a:pt x="64" y="52"/>
                      <a:pt x="61" y="55"/>
                      <a:pt x="58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2" y="55"/>
                      <a:pt x="0" y="52"/>
                      <a:pt x="0" y="4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9"/>
                      <a:pt x="25" y="40"/>
                      <a:pt x="26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9" y="40"/>
                      <a:pt x="40" y="39"/>
                      <a:pt x="40" y="37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64" y="32"/>
                      <a:pt x="64" y="32"/>
                      <a:pt x="64" y="32"/>
                    </a:cubicBezTo>
                    <a:lnTo>
                      <a:pt x="64" y="49"/>
                    </a:lnTo>
                    <a:close/>
                    <a:moveTo>
                      <a:pt x="41" y="9"/>
                    </a:moveTo>
                    <a:cubicBezTo>
                      <a:pt x="41" y="4"/>
                      <a:pt x="41" y="4"/>
                      <a:pt x="41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9"/>
                      <a:pt x="23" y="9"/>
                      <a:pt x="23" y="9"/>
                    </a:cubicBezTo>
                    <a:lnTo>
                      <a:pt x="41" y="9"/>
                    </a:lnTo>
                    <a:close/>
                    <a:moveTo>
                      <a:pt x="36" y="36"/>
                    </a:move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6" y="32"/>
                      <a:pt x="36" y="32"/>
                      <a:pt x="36" y="32"/>
                    </a:cubicBezTo>
                    <a:lnTo>
                      <a:pt x="36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šľïďe"/>
              <p:cNvSpPr/>
              <p:nvPr/>
            </p:nvSpPr>
            <p:spPr bwMode="auto">
              <a:xfrm>
                <a:off x="4906433" y="3696673"/>
                <a:ext cx="331491" cy="245800"/>
              </a:xfrm>
              <a:custGeom>
                <a:avLst/>
                <a:gdLst>
                  <a:gd name="T0" fmla="*/ 188749 w 68"/>
                  <a:gd name="T1" fmla="*/ 173037 h 50"/>
                  <a:gd name="T2" fmla="*/ 54909 w 68"/>
                  <a:gd name="T3" fmla="*/ 173037 h 50"/>
                  <a:gd name="T4" fmla="*/ 0 w 68"/>
                  <a:gd name="T5" fmla="*/ 117665 h 50"/>
                  <a:gd name="T6" fmla="*/ 30886 w 68"/>
                  <a:gd name="T7" fmla="*/ 69215 h 50"/>
                  <a:gd name="T8" fmla="*/ 30886 w 68"/>
                  <a:gd name="T9" fmla="*/ 62293 h 50"/>
                  <a:gd name="T10" fmla="*/ 92658 w 68"/>
                  <a:gd name="T11" fmla="*/ 0 h 50"/>
                  <a:gd name="T12" fmla="*/ 150999 w 68"/>
                  <a:gd name="T13" fmla="*/ 38068 h 50"/>
                  <a:gd name="T14" fmla="*/ 171590 w 68"/>
                  <a:gd name="T15" fmla="*/ 31147 h 50"/>
                  <a:gd name="T16" fmla="*/ 202476 w 68"/>
                  <a:gd name="T17" fmla="*/ 62293 h 50"/>
                  <a:gd name="T18" fmla="*/ 199044 w 68"/>
                  <a:gd name="T19" fmla="*/ 79597 h 50"/>
                  <a:gd name="T20" fmla="*/ 233362 w 68"/>
                  <a:gd name="T21" fmla="*/ 124587 h 50"/>
                  <a:gd name="T22" fmla="*/ 188749 w 68"/>
                  <a:gd name="T23" fmla="*/ 173037 h 50"/>
                  <a:gd name="T24" fmla="*/ 154431 w 68"/>
                  <a:gd name="T25" fmla="*/ 86519 h 50"/>
                  <a:gd name="T26" fmla="*/ 113249 w 68"/>
                  <a:gd name="T27" fmla="*/ 44990 h 50"/>
                  <a:gd name="T28" fmla="*/ 109817 w 68"/>
                  <a:gd name="T29" fmla="*/ 41529 h 50"/>
                  <a:gd name="T30" fmla="*/ 106386 w 68"/>
                  <a:gd name="T31" fmla="*/ 44990 h 50"/>
                  <a:gd name="T32" fmla="*/ 61772 w 68"/>
                  <a:gd name="T33" fmla="*/ 86519 h 50"/>
                  <a:gd name="T34" fmla="*/ 61772 w 68"/>
                  <a:gd name="T35" fmla="*/ 89979 h 50"/>
                  <a:gd name="T36" fmla="*/ 65204 w 68"/>
                  <a:gd name="T37" fmla="*/ 93440 h 50"/>
                  <a:gd name="T38" fmla="*/ 92658 w 68"/>
                  <a:gd name="T39" fmla="*/ 93440 h 50"/>
                  <a:gd name="T40" fmla="*/ 92658 w 68"/>
                  <a:gd name="T41" fmla="*/ 138430 h 50"/>
                  <a:gd name="T42" fmla="*/ 96090 w 68"/>
                  <a:gd name="T43" fmla="*/ 141890 h 50"/>
                  <a:gd name="T44" fmla="*/ 120113 w 68"/>
                  <a:gd name="T45" fmla="*/ 141890 h 50"/>
                  <a:gd name="T46" fmla="*/ 123545 w 68"/>
                  <a:gd name="T47" fmla="*/ 138430 h 50"/>
                  <a:gd name="T48" fmla="*/ 123545 w 68"/>
                  <a:gd name="T49" fmla="*/ 93440 h 50"/>
                  <a:gd name="T50" fmla="*/ 150999 w 68"/>
                  <a:gd name="T51" fmla="*/ 93440 h 50"/>
                  <a:gd name="T52" fmla="*/ 154431 w 68"/>
                  <a:gd name="T53" fmla="*/ 89979 h 50"/>
                  <a:gd name="T54" fmla="*/ 154431 w 68"/>
                  <a:gd name="T55" fmla="*/ 86519 h 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50">
                    <a:moveTo>
                      <a:pt x="55" y="50"/>
                    </a:moveTo>
                    <a:cubicBezTo>
                      <a:pt x="16" y="50"/>
                      <a:pt x="16" y="50"/>
                      <a:pt x="16" y="50"/>
                    </a:cubicBezTo>
                    <a:cubicBezTo>
                      <a:pt x="7" y="50"/>
                      <a:pt x="0" y="43"/>
                      <a:pt x="0" y="34"/>
                    </a:cubicBezTo>
                    <a:cubicBezTo>
                      <a:pt x="0" y="28"/>
                      <a:pt x="3" y="22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8"/>
                      <a:pt x="17" y="0"/>
                      <a:pt x="27" y="0"/>
                    </a:cubicBezTo>
                    <a:cubicBezTo>
                      <a:pt x="35" y="0"/>
                      <a:pt x="41" y="4"/>
                      <a:pt x="44" y="11"/>
                    </a:cubicBezTo>
                    <a:cubicBezTo>
                      <a:pt x="46" y="10"/>
                      <a:pt x="48" y="9"/>
                      <a:pt x="50" y="9"/>
                    </a:cubicBezTo>
                    <a:cubicBezTo>
                      <a:pt x="55" y="9"/>
                      <a:pt x="59" y="13"/>
                      <a:pt x="59" y="18"/>
                    </a:cubicBezTo>
                    <a:cubicBezTo>
                      <a:pt x="59" y="20"/>
                      <a:pt x="59" y="22"/>
                      <a:pt x="58" y="23"/>
                    </a:cubicBezTo>
                    <a:cubicBezTo>
                      <a:pt x="64" y="25"/>
                      <a:pt x="68" y="30"/>
                      <a:pt x="68" y="36"/>
                    </a:cubicBezTo>
                    <a:cubicBezTo>
                      <a:pt x="68" y="44"/>
                      <a:pt x="62" y="50"/>
                      <a:pt x="55" y="50"/>
                    </a:cubicBezTo>
                    <a:close/>
                    <a:moveTo>
                      <a:pt x="45" y="25"/>
                    </a:move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2"/>
                      <a:pt x="32" y="12"/>
                    </a:cubicBezTo>
                    <a:cubicBezTo>
                      <a:pt x="31" y="12"/>
                      <a:pt x="31" y="13"/>
                      <a:pt x="31" y="13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7"/>
                      <a:pt x="1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1"/>
                      <a:pt x="28" y="41"/>
                      <a:pt x="28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1"/>
                      <a:pt x="36" y="40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5" y="26"/>
                      <a:pt x="45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Sḷíďe"/>
              <p:cNvSpPr/>
              <p:nvPr/>
            </p:nvSpPr>
            <p:spPr bwMode="auto">
              <a:xfrm>
                <a:off x="6982965" y="3696675"/>
                <a:ext cx="268351" cy="268351"/>
              </a:xfrm>
              <a:custGeom>
                <a:avLst/>
                <a:gdLst>
                  <a:gd name="T0" fmla="*/ 188913 w 55"/>
                  <a:gd name="T1" fmla="*/ 106478 h 55"/>
                  <a:gd name="T2" fmla="*/ 185478 w 55"/>
                  <a:gd name="T3" fmla="*/ 113347 h 55"/>
                  <a:gd name="T4" fmla="*/ 161435 w 55"/>
                  <a:gd name="T5" fmla="*/ 116782 h 55"/>
                  <a:gd name="T6" fmla="*/ 158000 w 55"/>
                  <a:gd name="T7" fmla="*/ 127086 h 55"/>
                  <a:gd name="T8" fmla="*/ 168304 w 55"/>
                  <a:gd name="T9" fmla="*/ 144260 h 55"/>
                  <a:gd name="T10" fmla="*/ 171739 w 55"/>
                  <a:gd name="T11" fmla="*/ 147695 h 55"/>
                  <a:gd name="T12" fmla="*/ 168304 w 55"/>
                  <a:gd name="T13" fmla="*/ 151130 h 55"/>
                  <a:gd name="T14" fmla="*/ 147696 w 55"/>
                  <a:gd name="T15" fmla="*/ 171738 h 55"/>
                  <a:gd name="T16" fmla="*/ 144261 w 55"/>
                  <a:gd name="T17" fmla="*/ 171738 h 55"/>
                  <a:gd name="T18" fmla="*/ 127087 w 55"/>
                  <a:gd name="T19" fmla="*/ 157999 h 55"/>
                  <a:gd name="T20" fmla="*/ 113348 w 55"/>
                  <a:gd name="T21" fmla="*/ 161434 h 55"/>
                  <a:gd name="T22" fmla="*/ 109913 w 55"/>
                  <a:gd name="T23" fmla="*/ 185477 h 55"/>
                  <a:gd name="T24" fmla="*/ 106478 w 55"/>
                  <a:gd name="T25" fmla="*/ 188912 h 55"/>
                  <a:gd name="T26" fmla="*/ 79000 w 55"/>
                  <a:gd name="T27" fmla="*/ 188912 h 55"/>
                  <a:gd name="T28" fmla="*/ 75565 w 55"/>
                  <a:gd name="T29" fmla="*/ 185477 h 55"/>
                  <a:gd name="T30" fmla="*/ 72130 w 55"/>
                  <a:gd name="T31" fmla="*/ 161434 h 55"/>
                  <a:gd name="T32" fmla="*/ 61826 w 55"/>
                  <a:gd name="T33" fmla="*/ 157999 h 55"/>
                  <a:gd name="T34" fmla="*/ 44652 w 55"/>
                  <a:gd name="T35" fmla="*/ 171738 h 55"/>
                  <a:gd name="T36" fmla="*/ 41217 w 55"/>
                  <a:gd name="T37" fmla="*/ 171738 h 55"/>
                  <a:gd name="T38" fmla="*/ 37783 w 55"/>
                  <a:gd name="T39" fmla="*/ 171738 h 55"/>
                  <a:gd name="T40" fmla="*/ 17174 w 55"/>
                  <a:gd name="T41" fmla="*/ 151130 h 55"/>
                  <a:gd name="T42" fmla="*/ 17174 w 55"/>
                  <a:gd name="T43" fmla="*/ 147695 h 55"/>
                  <a:gd name="T44" fmla="*/ 17174 w 55"/>
                  <a:gd name="T45" fmla="*/ 144260 h 55"/>
                  <a:gd name="T46" fmla="*/ 30913 w 55"/>
                  <a:gd name="T47" fmla="*/ 127086 h 55"/>
                  <a:gd name="T48" fmla="*/ 24043 w 55"/>
                  <a:gd name="T49" fmla="*/ 113347 h 55"/>
                  <a:gd name="T50" fmla="*/ 3435 w 55"/>
                  <a:gd name="T51" fmla="*/ 113347 h 55"/>
                  <a:gd name="T52" fmla="*/ 0 w 55"/>
                  <a:gd name="T53" fmla="*/ 106478 h 55"/>
                  <a:gd name="T54" fmla="*/ 0 w 55"/>
                  <a:gd name="T55" fmla="*/ 79000 h 55"/>
                  <a:gd name="T56" fmla="*/ 3435 w 55"/>
                  <a:gd name="T57" fmla="*/ 75565 h 55"/>
                  <a:gd name="T58" fmla="*/ 24043 w 55"/>
                  <a:gd name="T59" fmla="*/ 72130 h 55"/>
                  <a:gd name="T60" fmla="*/ 30913 w 55"/>
                  <a:gd name="T61" fmla="*/ 61826 h 55"/>
                  <a:gd name="T62" fmla="*/ 17174 w 55"/>
                  <a:gd name="T63" fmla="*/ 44652 h 55"/>
                  <a:gd name="T64" fmla="*/ 17174 w 55"/>
                  <a:gd name="T65" fmla="*/ 41217 h 55"/>
                  <a:gd name="T66" fmla="*/ 17174 w 55"/>
                  <a:gd name="T67" fmla="*/ 37782 h 55"/>
                  <a:gd name="T68" fmla="*/ 41217 w 55"/>
                  <a:gd name="T69" fmla="*/ 17174 h 55"/>
                  <a:gd name="T70" fmla="*/ 44652 w 55"/>
                  <a:gd name="T71" fmla="*/ 17174 h 55"/>
                  <a:gd name="T72" fmla="*/ 61826 w 55"/>
                  <a:gd name="T73" fmla="*/ 30913 h 55"/>
                  <a:gd name="T74" fmla="*/ 72130 w 55"/>
                  <a:gd name="T75" fmla="*/ 27478 h 55"/>
                  <a:gd name="T76" fmla="*/ 75565 w 55"/>
                  <a:gd name="T77" fmla="*/ 3435 h 55"/>
                  <a:gd name="T78" fmla="*/ 79000 w 55"/>
                  <a:gd name="T79" fmla="*/ 0 h 55"/>
                  <a:gd name="T80" fmla="*/ 106478 w 55"/>
                  <a:gd name="T81" fmla="*/ 0 h 55"/>
                  <a:gd name="T82" fmla="*/ 109913 w 55"/>
                  <a:gd name="T83" fmla="*/ 3435 h 55"/>
                  <a:gd name="T84" fmla="*/ 113348 w 55"/>
                  <a:gd name="T85" fmla="*/ 27478 h 55"/>
                  <a:gd name="T86" fmla="*/ 127087 w 55"/>
                  <a:gd name="T87" fmla="*/ 30913 h 55"/>
                  <a:gd name="T88" fmla="*/ 144261 w 55"/>
                  <a:gd name="T89" fmla="*/ 17174 h 55"/>
                  <a:gd name="T90" fmla="*/ 147696 w 55"/>
                  <a:gd name="T91" fmla="*/ 17174 h 55"/>
                  <a:gd name="T92" fmla="*/ 147696 w 55"/>
                  <a:gd name="T93" fmla="*/ 17174 h 55"/>
                  <a:gd name="T94" fmla="*/ 168304 w 55"/>
                  <a:gd name="T95" fmla="*/ 37782 h 55"/>
                  <a:gd name="T96" fmla="*/ 171739 w 55"/>
                  <a:gd name="T97" fmla="*/ 41217 h 55"/>
                  <a:gd name="T98" fmla="*/ 168304 w 55"/>
                  <a:gd name="T99" fmla="*/ 44652 h 55"/>
                  <a:gd name="T100" fmla="*/ 158000 w 55"/>
                  <a:gd name="T101" fmla="*/ 61826 h 55"/>
                  <a:gd name="T102" fmla="*/ 161435 w 55"/>
                  <a:gd name="T103" fmla="*/ 72130 h 55"/>
                  <a:gd name="T104" fmla="*/ 185478 w 55"/>
                  <a:gd name="T105" fmla="*/ 75565 h 55"/>
                  <a:gd name="T106" fmla="*/ 188913 w 55"/>
                  <a:gd name="T107" fmla="*/ 79000 h 55"/>
                  <a:gd name="T108" fmla="*/ 188913 w 55"/>
                  <a:gd name="T109" fmla="*/ 106478 h 55"/>
                  <a:gd name="T110" fmla="*/ 92739 w 55"/>
                  <a:gd name="T111" fmla="*/ 61826 h 55"/>
                  <a:gd name="T112" fmla="*/ 61826 w 55"/>
                  <a:gd name="T113" fmla="*/ 92739 h 55"/>
                  <a:gd name="T114" fmla="*/ 92739 w 55"/>
                  <a:gd name="T115" fmla="*/ 123651 h 55"/>
                  <a:gd name="T116" fmla="*/ 123652 w 55"/>
                  <a:gd name="T117" fmla="*/ 92739 h 55"/>
                  <a:gd name="T118" fmla="*/ 92739 w 55"/>
                  <a:gd name="T119" fmla="*/ 61826 h 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sḷíḑé"/>
              <p:cNvSpPr/>
              <p:nvPr/>
            </p:nvSpPr>
            <p:spPr bwMode="auto">
              <a:xfrm>
                <a:off x="5234356" y="4415107"/>
                <a:ext cx="286392" cy="268351"/>
              </a:xfrm>
              <a:custGeom>
                <a:avLst/>
                <a:gdLst>
                  <a:gd name="T0" fmla="*/ 103188 w 127"/>
                  <a:gd name="T1" fmla="*/ 34925 h 119"/>
                  <a:gd name="T2" fmla="*/ 41275 w 127"/>
                  <a:gd name="T3" fmla="*/ 71437 h 119"/>
                  <a:gd name="T4" fmla="*/ 0 w 127"/>
                  <a:gd name="T5" fmla="*/ 41275 h 119"/>
                  <a:gd name="T6" fmla="*/ 61913 w 127"/>
                  <a:gd name="T7" fmla="*/ 0 h 119"/>
                  <a:gd name="T8" fmla="*/ 103188 w 127"/>
                  <a:gd name="T9" fmla="*/ 34925 h 119"/>
                  <a:gd name="T10" fmla="*/ 103188 w 127"/>
                  <a:gd name="T11" fmla="*/ 109537 h 119"/>
                  <a:gd name="T12" fmla="*/ 61913 w 127"/>
                  <a:gd name="T13" fmla="*/ 144462 h 119"/>
                  <a:gd name="T14" fmla="*/ 0 w 127"/>
                  <a:gd name="T15" fmla="*/ 106362 h 119"/>
                  <a:gd name="T16" fmla="*/ 41275 w 127"/>
                  <a:gd name="T17" fmla="*/ 71437 h 119"/>
                  <a:gd name="T18" fmla="*/ 103188 w 127"/>
                  <a:gd name="T19" fmla="*/ 109537 h 119"/>
                  <a:gd name="T20" fmla="*/ 160338 w 127"/>
                  <a:gd name="T21" fmla="*/ 153987 h 119"/>
                  <a:gd name="T22" fmla="*/ 103188 w 127"/>
                  <a:gd name="T23" fmla="*/ 188912 h 119"/>
                  <a:gd name="T24" fmla="*/ 103188 w 127"/>
                  <a:gd name="T25" fmla="*/ 188912 h 119"/>
                  <a:gd name="T26" fmla="*/ 103188 w 127"/>
                  <a:gd name="T27" fmla="*/ 188912 h 119"/>
                  <a:gd name="T28" fmla="*/ 103188 w 127"/>
                  <a:gd name="T29" fmla="*/ 188912 h 119"/>
                  <a:gd name="T30" fmla="*/ 103188 w 127"/>
                  <a:gd name="T31" fmla="*/ 188912 h 119"/>
                  <a:gd name="T32" fmla="*/ 41275 w 127"/>
                  <a:gd name="T33" fmla="*/ 153987 h 119"/>
                  <a:gd name="T34" fmla="*/ 41275 w 127"/>
                  <a:gd name="T35" fmla="*/ 141287 h 119"/>
                  <a:gd name="T36" fmla="*/ 61913 w 127"/>
                  <a:gd name="T37" fmla="*/ 150812 h 119"/>
                  <a:gd name="T38" fmla="*/ 103188 w 127"/>
                  <a:gd name="T39" fmla="*/ 117475 h 119"/>
                  <a:gd name="T40" fmla="*/ 103188 w 127"/>
                  <a:gd name="T41" fmla="*/ 117475 h 119"/>
                  <a:gd name="T42" fmla="*/ 103188 w 127"/>
                  <a:gd name="T43" fmla="*/ 117475 h 119"/>
                  <a:gd name="T44" fmla="*/ 103188 w 127"/>
                  <a:gd name="T45" fmla="*/ 117475 h 119"/>
                  <a:gd name="T46" fmla="*/ 103188 w 127"/>
                  <a:gd name="T47" fmla="*/ 117475 h 119"/>
                  <a:gd name="T48" fmla="*/ 144463 w 127"/>
                  <a:gd name="T49" fmla="*/ 150812 h 119"/>
                  <a:gd name="T50" fmla="*/ 160338 w 127"/>
                  <a:gd name="T51" fmla="*/ 141287 h 119"/>
                  <a:gd name="T52" fmla="*/ 160338 w 127"/>
                  <a:gd name="T53" fmla="*/ 153987 h 119"/>
                  <a:gd name="T54" fmla="*/ 201613 w 127"/>
                  <a:gd name="T55" fmla="*/ 41275 h 119"/>
                  <a:gd name="T56" fmla="*/ 160338 w 127"/>
                  <a:gd name="T57" fmla="*/ 71437 h 119"/>
                  <a:gd name="T58" fmla="*/ 103188 w 127"/>
                  <a:gd name="T59" fmla="*/ 34925 h 119"/>
                  <a:gd name="T60" fmla="*/ 144463 w 127"/>
                  <a:gd name="T61" fmla="*/ 0 h 119"/>
                  <a:gd name="T62" fmla="*/ 201613 w 127"/>
                  <a:gd name="T63" fmla="*/ 41275 h 119"/>
                  <a:gd name="T64" fmla="*/ 201613 w 127"/>
                  <a:gd name="T65" fmla="*/ 106362 h 119"/>
                  <a:gd name="T66" fmla="*/ 144463 w 127"/>
                  <a:gd name="T67" fmla="*/ 144462 h 119"/>
                  <a:gd name="T68" fmla="*/ 103188 w 127"/>
                  <a:gd name="T69" fmla="*/ 109537 h 119"/>
                  <a:gd name="T70" fmla="*/ 160338 w 127"/>
                  <a:gd name="T71" fmla="*/ 71437 h 119"/>
                  <a:gd name="T72" fmla="*/ 201613 w 127"/>
                  <a:gd name="T73" fmla="*/ 106362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7" h="119">
                    <a:moveTo>
                      <a:pt x="65" y="22"/>
                    </a:moveTo>
                    <a:lnTo>
                      <a:pt x="26" y="45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65" y="22"/>
                    </a:lnTo>
                    <a:close/>
                    <a:moveTo>
                      <a:pt x="65" y="69"/>
                    </a:moveTo>
                    <a:lnTo>
                      <a:pt x="39" y="91"/>
                    </a:lnTo>
                    <a:lnTo>
                      <a:pt x="0" y="67"/>
                    </a:lnTo>
                    <a:lnTo>
                      <a:pt x="26" y="45"/>
                    </a:lnTo>
                    <a:lnTo>
                      <a:pt x="65" y="69"/>
                    </a:lnTo>
                    <a:close/>
                    <a:moveTo>
                      <a:pt x="101" y="97"/>
                    </a:moveTo>
                    <a:lnTo>
                      <a:pt x="65" y="119"/>
                    </a:lnTo>
                    <a:lnTo>
                      <a:pt x="26" y="97"/>
                    </a:lnTo>
                    <a:lnTo>
                      <a:pt x="26" y="89"/>
                    </a:lnTo>
                    <a:lnTo>
                      <a:pt x="39" y="95"/>
                    </a:lnTo>
                    <a:lnTo>
                      <a:pt x="65" y="74"/>
                    </a:lnTo>
                    <a:lnTo>
                      <a:pt x="91" y="95"/>
                    </a:lnTo>
                    <a:lnTo>
                      <a:pt x="101" y="89"/>
                    </a:lnTo>
                    <a:lnTo>
                      <a:pt x="101" y="97"/>
                    </a:lnTo>
                    <a:close/>
                    <a:moveTo>
                      <a:pt x="127" y="26"/>
                    </a:moveTo>
                    <a:lnTo>
                      <a:pt x="101" y="45"/>
                    </a:lnTo>
                    <a:lnTo>
                      <a:pt x="65" y="22"/>
                    </a:lnTo>
                    <a:lnTo>
                      <a:pt x="91" y="0"/>
                    </a:lnTo>
                    <a:lnTo>
                      <a:pt x="127" y="26"/>
                    </a:lnTo>
                    <a:close/>
                    <a:moveTo>
                      <a:pt x="127" y="67"/>
                    </a:moveTo>
                    <a:lnTo>
                      <a:pt x="91" y="91"/>
                    </a:lnTo>
                    <a:lnTo>
                      <a:pt x="65" y="69"/>
                    </a:lnTo>
                    <a:lnTo>
                      <a:pt x="101" y="45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şliḓê"/>
              <p:cNvSpPr/>
              <p:nvPr/>
            </p:nvSpPr>
            <p:spPr bwMode="auto">
              <a:xfrm>
                <a:off x="5189257" y="2929578"/>
                <a:ext cx="331491" cy="268351"/>
              </a:xfrm>
              <a:custGeom>
                <a:avLst/>
                <a:gdLst>
                  <a:gd name="T0" fmla="*/ 233362 w 68"/>
                  <a:gd name="T1" fmla="*/ 168303 h 55"/>
                  <a:gd name="T2" fmla="*/ 216203 w 68"/>
                  <a:gd name="T3" fmla="*/ 188912 h 55"/>
                  <a:gd name="T4" fmla="*/ 17159 w 68"/>
                  <a:gd name="T5" fmla="*/ 188912 h 55"/>
                  <a:gd name="T6" fmla="*/ 0 w 68"/>
                  <a:gd name="T7" fmla="*/ 168303 h 55"/>
                  <a:gd name="T8" fmla="*/ 0 w 68"/>
                  <a:gd name="T9" fmla="*/ 20609 h 55"/>
                  <a:gd name="T10" fmla="*/ 17159 w 68"/>
                  <a:gd name="T11" fmla="*/ 0 h 55"/>
                  <a:gd name="T12" fmla="*/ 216203 w 68"/>
                  <a:gd name="T13" fmla="*/ 0 h 55"/>
                  <a:gd name="T14" fmla="*/ 233362 w 68"/>
                  <a:gd name="T15" fmla="*/ 20609 h 55"/>
                  <a:gd name="T16" fmla="*/ 233362 w 68"/>
                  <a:gd name="T17" fmla="*/ 168303 h 55"/>
                  <a:gd name="T18" fmla="*/ 17159 w 68"/>
                  <a:gd name="T19" fmla="*/ 17174 h 55"/>
                  <a:gd name="T20" fmla="*/ 13727 w 68"/>
                  <a:gd name="T21" fmla="*/ 20609 h 55"/>
                  <a:gd name="T22" fmla="*/ 13727 w 68"/>
                  <a:gd name="T23" fmla="*/ 168303 h 55"/>
                  <a:gd name="T24" fmla="*/ 17159 w 68"/>
                  <a:gd name="T25" fmla="*/ 175173 h 55"/>
                  <a:gd name="T26" fmla="*/ 216203 w 68"/>
                  <a:gd name="T27" fmla="*/ 175173 h 55"/>
                  <a:gd name="T28" fmla="*/ 219635 w 68"/>
                  <a:gd name="T29" fmla="*/ 168303 h 55"/>
                  <a:gd name="T30" fmla="*/ 219635 w 68"/>
                  <a:gd name="T31" fmla="*/ 20609 h 55"/>
                  <a:gd name="T32" fmla="*/ 216203 w 68"/>
                  <a:gd name="T33" fmla="*/ 17174 h 55"/>
                  <a:gd name="T34" fmla="*/ 17159 w 68"/>
                  <a:gd name="T35" fmla="*/ 17174 h 55"/>
                  <a:gd name="T36" fmla="*/ 54909 w 68"/>
                  <a:gd name="T37" fmla="*/ 79000 h 55"/>
                  <a:gd name="T38" fmla="*/ 30886 w 68"/>
                  <a:gd name="T39" fmla="*/ 54956 h 55"/>
                  <a:gd name="T40" fmla="*/ 54909 w 68"/>
                  <a:gd name="T41" fmla="*/ 30913 h 55"/>
                  <a:gd name="T42" fmla="*/ 78931 w 68"/>
                  <a:gd name="T43" fmla="*/ 54956 h 55"/>
                  <a:gd name="T44" fmla="*/ 54909 w 68"/>
                  <a:gd name="T45" fmla="*/ 79000 h 55"/>
                  <a:gd name="T46" fmla="*/ 202476 w 68"/>
                  <a:gd name="T47" fmla="*/ 157999 h 55"/>
                  <a:gd name="T48" fmla="*/ 30886 w 68"/>
                  <a:gd name="T49" fmla="*/ 157999 h 55"/>
                  <a:gd name="T50" fmla="*/ 30886 w 68"/>
                  <a:gd name="T51" fmla="*/ 133956 h 55"/>
                  <a:gd name="T52" fmla="*/ 68636 w 68"/>
                  <a:gd name="T53" fmla="*/ 96173 h 55"/>
                  <a:gd name="T54" fmla="*/ 89227 w 68"/>
                  <a:gd name="T55" fmla="*/ 113347 h 55"/>
                  <a:gd name="T56" fmla="*/ 150999 w 68"/>
                  <a:gd name="T57" fmla="*/ 51521 h 55"/>
                  <a:gd name="T58" fmla="*/ 202476 w 68"/>
                  <a:gd name="T59" fmla="*/ 103043 h 55"/>
                  <a:gd name="T60" fmla="*/ 202476 w 68"/>
                  <a:gd name="T61" fmla="*/ 157999 h 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8" h="55">
                    <a:moveTo>
                      <a:pt x="68" y="49"/>
                    </a:moveTo>
                    <a:cubicBezTo>
                      <a:pt x="68" y="53"/>
                      <a:pt x="66" y="55"/>
                      <a:pt x="6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2" y="55"/>
                      <a:pt x="0" y="53"/>
                      <a:pt x="0" y="4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6" y="0"/>
                      <a:pt x="68" y="3"/>
                      <a:pt x="68" y="6"/>
                    </a:cubicBezTo>
                    <a:lnTo>
                      <a:pt x="68" y="49"/>
                    </a:lnTo>
                    <a:close/>
                    <a:moveTo>
                      <a:pt x="5" y="5"/>
                    </a:moveTo>
                    <a:cubicBezTo>
                      <a:pt x="5" y="5"/>
                      <a:pt x="4" y="5"/>
                      <a:pt x="4" y="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0"/>
                      <a:pt x="5" y="51"/>
                      <a:pt x="5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4" y="50"/>
                      <a:pt x="64" y="49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5"/>
                      <a:pt x="63" y="5"/>
                      <a:pt x="63" y="5"/>
                    </a:cubicBezTo>
                    <a:lnTo>
                      <a:pt x="5" y="5"/>
                    </a:lnTo>
                    <a:close/>
                    <a:moveTo>
                      <a:pt x="16" y="23"/>
                    </a:moveTo>
                    <a:cubicBezTo>
                      <a:pt x="12" y="23"/>
                      <a:pt x="9" y="20"/>
                      <a:pt x="9" y="16"/>
                    </a:cubicBezTo>
                    <a:cubicBezTo>
                      <a:pt x="9" y="13"/>
                      <a:pt x="12" y="9"/>
                      <a:pt x="16" y="9"/>
                    </a:cubicBezTo>
                    <a:cubicBezTo>
                      <a:pt x="20" y="9"/>
                      <a:pt x="23" y="13"/>
                      <a:pt x="23" y="16"/>
                    </a:cubicBezTo>
                    <a:cubicBezTo>
                      <a:pt x="23" y="20"/>
                      <a:pt x="20" y="23"/>
                      <a:pt x="16" y="23"/>
                    </a:cubicBezTo>
                    <a:close/>
                    <a:moveTo>
                      <a:pt x="5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59" y="30"/>
                      <a:pt x="59" y="30"/>
                      <a:pt x="59" y="30"/>
                    </a:cubicBezTo>
                    <a:lnTo>
                      <a:pt x="59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ḷîḍê"/>
              <p:cNvSpPr/>
              <p:nvPr/>
            </p:nvSpPr>
            <p:spPr bwMode="auto">
              <a:xfrm>
                <a:off x="6671766" y="2972419"/>
                <a:ext cx="311197" cy="225507"/>
              </a:xfrm>
              <a:custGeom>
                <a:avLst/>
                <a:gdLst>
                  <a:gd name="T0" fmla="*/ 219075 w 64"/>
                  <a:gd name="T1" fmla="*/ 144946 h 46"/>
                  <a:gd name="T2" fmla="*/ 212229 w 64"/>
                  <a:gd name="T3" fmla="*/ 151848 h 46"/>
                  <a:gd name="T4" fmla="*/ 208806 w 64"/>
                  <a:gd name="T5" fmla="*/ 155299 h 46"/>
                  <a:gd name="T6" fmla="*/ 205383 w 64"/>
                  <a:gd name="T7" fmla="*/ 151848 h 46"/>
                  <a:gd name="T8" fmla="*/ 154037 w 64"/>
                  <a:gd name="T9" fmla="*/ 103533 h 46"/>
                  <a:gd name="T10" fmla="*/ 154037 w 64"/>
                  <a:gd name="T11" fmla="*/ 124239 h 46"/>
                  <a:gd name="T12" fmla="*/ 119807 w 64"/>
                  <a:gd name="T13" fmla="*/ 158750 h 46"/>
                  <a:gd name="T14" fmla="*/ 34230 w 64"/>
                  <a:gd name="T15" fmla="*/ 158750 h 46"/>
                  <a:gd name="T16" fmla="*/ 0 w 64"/>
                  <a:gd name="T17" fmla="*/ 124239 h 46"/>
                  <a:gd name="T18" fmla="*/ 0 w 64"/>
                  <a:gd name="T19" fmla="*/ 34511 h 46"/>
                  <a:gd name="T20" fmla="*/ 34230 w 64"/>
                  <a:gd name="T21" fmla="*/ 0 h 46"/>
                  <a:gd name="T22" fmla="*/ 119807 w 64"/>
                  <a:gd name="T23" fmla="*/ 0 h 46"/>
                  <a:gd name="T24" fmla="*/ 154037 w 64"/>
                  <a:gd name="T25" fmla="*/ 34511 h 46"/>
                  <a:gd name="T26" fmla="*/ 154037 w 64"/>
                  <a:gd name="T27" fmla="*/ 55217 h 46"/>
                  <a:gd name="T28" fmla="*/ 205383 w 64"/>
                  <a:gd name="T29" fmla="*/ 6902 h 46"/>
                  <a:gd name="T30" fmla="*/ 208806 w 64"/>
                  <a:gd name="T31" fmla="*/ 3451 h 46"/>
                  <a:gd name="T32" fmla="*/ 212229 w 64"/>
                  <a:gd name="T33" fmla="*/ 3451 h 46"/>
                  <a:gd name="T34" fmla="*/ 219075 w 64"/>
                  <a:gd name="T35" fmla="*/ 13804 h 46"/>
                  <a:gd name="T36" fmla="*/ 219075 w 64"/>
                  <a:gd name="T37" fmla="*/ 1449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ṥliḑê"/>
              <p:cNvSpPr/>
              <p:nvPr/>
            </p:nvSpPr>
            <p:spPr bwMode="auto">
              <a:xfrm>
                <a:off x="5951220" y="2671883"/>
                <a:ext cx="302856" cy="302936"/>
              </a:xfrm>
              <a:custGeom>
                <a:avLst/>
                <a:gdLst>
                  <a:gd name="T0" fmla="*/ 324 w 634"/>
                  <a:gd name="T1" fmla="*/ 0 h 634"/>
                  <a:gd name="T2" fmla="*/ 324 w 634"/>
                  <a:gd name="T3" fmla="*/ 633 h 634"/>
                  <a:gd name="T4" fmla="*/ 324 w 634"/>
                  <a:gd name="T5" fmla="*/ 0 h 634"/>
                  <a:gd name="T6" fmla="*/ 545 w 634"/>
                  <a:gd name="T7" fmla="*/ 162 h 634"/>
                  <a:gd name="T8" fmla="*/ 442 w 634"/>
                  <a:gd name="T9" fmla="*/ 294 h 634"/>
                  <a:gd name="T10" fmla="*/ 545 w 634"/>
                  <a:gd name="T11" fmla="*/ 162 h 634"/>
                  <a:gd name="T12" fmla="*/ 516 w 634"/>
                  <a:gd name="T13" fmla="*/ 133 h 634"/>
                  <a:gd name="T14" fmla="*/ 383 w 634"/>
                  <a:gd name="T15" fmla="*/ 59 h 634"/>
                  <a:gd name="T16" fmla="*/ 236 w 634"/>
                  <a:gd name="T17" fmla="*/ 294 h 634"/>
                  <a:gd name="T18" fmla="*/ 251 w 634"/>
                  <a:gd name="T19" fmla="*/ 192 h 634"/>
                  <a:gd name="T20" fmla="*/ 383 w 634"/>
                  <a:gd name="T21" fmla="*/ 192 h 634"/>
                  <a:gd name="T22" fmla="*/ 236 w 634"/>
                  <a:gd name="T23" fmla="*/ 294 h 634"/>
                  <a:gd name="T24" fmla="*/ 398 w 634"/>
                  <a:gd name="T25" fmla="*/ 339 h 634"/>
                  <a:gd name="T26" fmla="*/ 324 w 634"/>
                  <a:gd name="T27" fmla="*/ 442 h 634"/>
                  <a:gd name="T28" fmla="*/ 236 w 634"/>
                  <a:gd name="T29" fmla="*/ 339 h 634"/>
                  <a:gd name="T30" fmla="*/ 295 w 634"/>
                  <a:gd name="T31" fmla="*/ 44 h 634"/>
                  <a:gd name="T32" fmla="*/ 324 w 634"/>
                  <a:gd name="T33" fmla="*/ 44 h 634"/>
                  <a:gd name="T34" fmla="*/ 383 w 634"/>
                  <a:gd name="T35" fmla="*/ 162 h 634"/>
                  <a:gd name="T36" fmla="*/ 265 w 634"/>
                  <a:gd name="T37" fmla="*/ 162 h 634"/>
                  <a:gd name="T38" fmla="*/ 251 w 634"/>
                  <a:gd name="T39" fmla="*/ 59 h 634"/>
                  <a:gd name="T40" fmla="*/ 221 w 634"/>
                  <a:gd name="T41" fmla="*/ 147 h 634"/>
                  <a:gd name="T42" fmla="*/ 251 w 634"/>
                  <a:gd name="T43" fmla="*/ 59 h 634"/>
                  <a:gd name="T44" fmla="*/ 89 w 634"/>
                  <a:gd name="T45" fmla="*/ 162 h 634"/>
                  <a:gd name="T46" fmla="*/ 207 w 634"/>
                  <a:gd name="T47" fmla="*/ 294 h 634"/>
                  <a:gd name="T48" fmla="*/ 89 w 634"/>
                  <a:gd name="T49" fmla="*/ 162 h 634"/>
                  <a:gd name="T50" fmla="*/ 89 w 634"/>
                  <a:gd name="T51" fmla="*/ 471 h 634"/>
                  <a:gd name="T52" fmla="*/ 207 w 634"/>
                  <a:gd name="T53" fmla="*/ 339 h 634"/>
                  <a:gd name="T54" fmla="*/ 89 w 634"/>
                  <a:gd name="T55" fmla="*/ 471 h 634"/>
                  <a:gd name="T56" fmla="*/ 118 w 634"/>
                  <a:gd name="T57" fmla="*/ 501 h 634"/>
                  <a:gd name="T58" fmla="*/ 251 w 634"/>
                  <a:gd name="T59" fmla="*/ 589 h 634"/>
                  <a:gd name="T60" fmla="*/ 339 w 634"/>
                  <a:gd name="T61" fmla="*/ 589 h 634"/>
                  <a:gd name="T62" fmla="*/ 324 w 634"/>
                  <a:gd name="T63" fmla="*/ 589 h 634"/>
                  <a:gd name="T64" fmla="*/ 265 w 634"/>
                  <a:gd name="T65" fmla="*/ 471 h 634"/>
                  <a:gd name="T66" fmla="*/ 383 w 634"/>
                  <a:gd name="T67" fmla="*/ 471 h 634"/>
                  <a:gd name="T68" fmla="*/ 383 w 634"/>
                  <a:gd name="T69" fmla="*/ 589 h 634"/>
                  <a:gd name="T70" fmla="*/ 412 w 634"/>
                  <a:gd name="T71" fmla="*/ 486 h 634"/>
                  <a:gd name="T72" fmla="*/ 383 w 634"/>
                  <a:gd name="T73" fmla="*/ 589 h 634"/>
                  <a:gd name="T74" fmla="*/ 545 w 634"/>
                  <a:gd name="T75" fmla="*/ 471 h 634"/>
                  <a:gd name="T76" fmla="*/ 442 w 634"/>
                  <a:gd name="T77" fmla="*/ 339 h 634"/>
                  <a:gd name="T78" fmla="*/ 545 w 634"/>
                  <a:gd name="T79" fmla="*/ 471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4" h="634">
                    <a:moveTo>
                      <a:pt x="324" y="0"/>
                    </a:moveTo>
                    <a:lnTo>
                      <a:pt x="324" y="0"/>
                    </a:lnTo>
                    <a:cubicBezTo>
                      <a:pt x="148" y="0"/>
                      <a:pt x="0" y="147"/>
                      <a:pt x="0" y="324"/>
                    </a:cubicBezTo>
                    <a:cubicBezTo>
                      <a:pt x="0" y="486"/>
                      <a:pt x="148" y="633"/>
                      <a:pt x="324" y="633"/>
                    </a:cubicBezTo>
                    <a:cubicBezTo>
                      <a:pt x="486" y="633"/>
                      <a:pt x="633" y="486"/>
                      <a:pt x="633" y="324"/>
                    </a:cubicBezTo>
                    <a:cubicBezTo>
                      <a:pt x="633" y="147"/>
                      <a:pt x="486" y="0"/>
                      <a:pt x="324" y="0"/>
                    </a:cubicBezTo>
                    <a:close/>
                    <a:moveTo>
                      <a:pt x="545" y="162"/>
                    </a:moveTo>
                    <a:lnTo>
                      <a:pt x="545" y="162"/>
                    </a:lnTo>
                    <a:cubicBezTo>
                      <a:pt x="574" y="206"/>
                      <a:pt x="589" y="251"/>
                      <a:pt x="589" y="294"/>
                    </a:cubicBezTo>
                    <a:cubicBezTo>
                      <a:pt x="442" y="294"/>
                      <a:pt x="442" y="294"/>
                      <a:pt x="442" y="294"/>
                    </a:cubicBezTo>
                    <a:cubicBezTo>
                      <a:pt x="442" y="265"/>
                      <a:pt x="427" y="221"/>
                      <a:pt x="427" y="192"/>
                    </a:cubicBezTo>
                    <a:cubicBezTo>
                      <a:pt x="471" y="192"/>
                      <a:pt x="516" y="177"/>
                      <a:pt x="545" y="162"/>
                    </a:cubicBezTo>
                    <a:close/>
                    <a:moveTo>
                      <a:pt x="516" y="133"/>
                    </a:moveTo>
                    <a:lnTo>
                      <a:pt x="516" y="133"/>
                    </a:lnTo>
                    <a:cubicBezTo>
                      <a:pt x="486" y="147"/>
                      <a:pt x="457" y="147"/>
                      <a:pt x="412" y="147"/>
                    </a:cubicBezTo>
                    <a:cubicBezTo>
                      <a:pt x="412" y="118"/>
                      <a:pt x="398" y="89"/>
                      <a:pt x="383" y="59"/>
                    </a:cubicBezTo>
                    <a:cubicBezTo>
                      <a:pt x="442" y="59"/>
                      <a:pt x="486" y="89"/>
                      <a:pt x="516" y="133"/>
                    </a:cubicBezTo>
                    <a:close/>
                    <a:moveTo>
                      <a:pt x="236" y="294"/>
                    </a:moveTo>
                    <a:lnTo>
                      <a:pt x="236" y="294"/>
                    </a:lnTo>
                    <a:cubicBezTo>
                      <a:pt x="236" y="265"/>
                      <a:pt x="251" y="236"/>
                      <a:pt x="251" y="192"/>
                    </a:cubicBezTo>
                    <a:cubicBezTo>
                      <a:pt x="280" y="206"/>
                      <a:pt x="295" y="206"/>
                      <a:pt x="324" y="206"/>
                    </a:cubicBezTo>
                    <a:cubicBezTo>
                      <a:pt x="339" y="206"/>
                      <a:pt x="369" y="206"/>
                      <a:pt x="383" y="192"/>
                    </a:cubicBezTo>
                    <a:cubicBezTo>
                      <a:pt x="398" y="236"/>
                      <a:pt x="398" y="265"/>
                      <a:pt x="398" y="294"/>
                    </a:cubicBezTo>
                    <a:lnTo>
                      <a:pt x="236" y="294"/>
                    </a:lnTo>
                    <a:close/>
                    <a:moveTo>
                      <a:pt x="398" y="339"/>
                    </a:moveTo>
                    <a:lnTo>
                      <a:pt x="398" y="339"/>
                    </a:lnTo>
                    <a:cubicBezTo>
                      <a:pt x="398" y="368"/>
                      <a:pt x="398" y="412"/>
                      <a:pt x="383" y="442"/>
                    </a:cubicBezTo>
                    <a:cubicBezTo>
                      <a:pt x="369" y="442"/>
                      <a:pt x="339" y="442"/>
                      <a:pt x="324" y="442"/>
                    </a:cubicBezTo>
                    <a:cubicBezTo>
                      <a:pt x="295" y="442"/>
                      <a:pt x="280" y="442"/>
                      <a:pt x="251" y="442"/>
                    </a:cubicBezTo>
                    <a:cubicBezTo>
                      <a:pt x="251" y="412"/>
                      <a:pt x="236" y="368"/>
                      <a:pt x="236" y="339"/>
                    </a:cubicBezTo>
                    <a:lnTo>
                      <a:pt x="398" y="339"/>
                    </a:lnTo>
                    <a:close/>
                    <a:moveTo>
                      <a:pt x="295" y="44"/>
                    </a:moveTo>
                    <a:lnTo>
                      <a:pt x="295" y="44"/>
                    </a:lnTo>
                    <a:cubicBezTo>
                      <a:pt x="310" y="44"/>
                      <a:pt x="310" y="44"/>
                      <a:pt x="324" y="44"/>
                    </a:cubicBezTo>
                    <a:lnTo>
                      <a:pt x="339" y="44"/>
                    </a:lnTo>
                    <a:cubicBezTo>
                      <a:pt x="354" y="74"/>
                      <a:pt x="369" y="118"/>
                      <a:pt x="383" y="162"/>
                    </a:cubicBezTo>
                    <a:cubicBezTo>
                      <a:pt x="354" y="162"/>
                      <a:pt x="339" y="162"/>
                      <a:pt x="324" y="162"/>
                    </a:cubicBezTo>
                    <a:cubicBezTo>
                      <a:pt x="295" y="162"/>
                      <a:pt x="280" y="162"/>
                      <a:pt x="265" y="162"/>
                    </a:cubicBezTo>
                    <a:cubicBezTo>
                      <a:pt x="265" y="118"/>
                      <a:pt x="280" y="74"/>
                      <a:pt x="295" y="44"/>
                    </a:cubicBezTo>
                    <a:close/>
                    <a:moveTo>
                      <a:pt x="251" y="59"/>
                    </a:moveTo>
                    <a:lnTo>
                      <a:pt x="251" y="59"/>
                    </a:lnTo>
                    <a:cubicBezTo>
                      <a:pt x="236" y="89"/>
                      <a:pt x="221" y="118"/>
                      <a:pt x="221" y="147"/>
                    </a:cubicBezTo>
                    <a:cubicBezTo>
                      <a:pt x="192" y="147"/>
                      <a:pt x="148" y="147"/>
                      <a:pt x="118" y="133"/>
                    </a:cubicBezTo>
                    <a:cubicBezTo>
                      <a:pt x="148" y="89"/>
                      <a:pt x="207" y="59"/>
                      <a:pt x="251" y="59"/>
                    </a:cubicBezTo>
                    <a:close/>
                    <a:moveTo>
                      <a:pt x="89" y="162"/>
                    </a:moveTo>
                    <a:lnTo>
                      <a:pt x="89" y="162"/>
                    </a:lnTo>
                    <a:cubicBezTo>
                      <a:pt x="133" y="177"/>
                      <a:pt x="177" y="192"/>
                      <a:pt x="207" y="192"/>
                    </a:cubicBezTo>
                    <a:cubicBezTo>
                      <a:pt x="207" y="221"/>
                      <a:pt x="207" y="265"/>
                      <a:pt x="207" y="294"/>
                    </a:cubicBezTo>
                    <a:cubicBezTo>
                      <a:pt x="44" y="294"/>
                      <a:pt x="44" y="294"/>
                      <a:pt x="44" y="294"/>
                    </a:cubicBezTo>
                    <a:cubicBezTo>
                      <a:pt x="44" y="251"/>
                      <a:pt x="59" y="206"/>
                      <a:pt x="89" y="162"/>
                    </a:cubicBezTo>
                    <a:close/>
                    <a:moveTo>
                      <a:pt x="89" y="471"/>
                    </a:moveTo>
                    <a:lnTo>
                      <a:pt x="89" y="471"/>
                    </a:lnTo>
                    <a:cubicBezTo>
                      <a:pt x="59" y="427"/>
                      <a:pt x="44" y="383"/>
                      <a:pt x="44" y="339"/>
                    </a:cubicBezTo>
                    <a:cubicBezTo>
                      <a:pt x="207" y="339"/>
                      <a:pt x="207" y="339"/>
                      <a:pt x="207" y="339"/>
                    </a:cubicBezTo>
                    <a:cubicBezTo>
                      <a:pt x="207" y="368"/>
                      <a:pt x="207" y="412"/>
                      <a:pt x="207" y="442"/>
                    </a:cubicBezTo>
                    <a:cubicBezTo>
                      <a:pt x="177" y="457"/>
                      <a:pt x="133" y="457"/>
                      <a:pt x="89" y="471"/>
                    </a:cubicBezTo>
                    <a:close/>
                    <a:moveTo>
                      <a:pt x="118" y="501"/>
                    </a:moveTo>
                    <a:lnTo>
                      <a:pt x="118" y="501"/>
                    </a:lnTo>
                    <a:cubicBezTo>
                      <a:pt x="148" y="501"/>
                      <a:pt x="192" y="486"/>
                      <a:pt x="221" y="486"/>
                    </a:cubicBezTo>
                    <a:cubicBezTo>
                      <a:pt x="221" y="515"/>
                      <a:pt x="236" y="560"/>
                      <a:pt x="251" y="589"/>
                    </a:cubicBezTo>
                    <a:cubicBezTo>
                      <a:pt x="207" y="574"/>
                      <a:pt x="148" y="545"/>
                      <a:pt x="118" y="501"/>
                    </a:cubicBezTo>
                    <a:close/>
                    <a:moveTo>
                      <a:pt x="339" y="589"/>
                    </a:moveTo>
                    <a:lnTo>
                      <a:pt x="339" y="589"/>
                    </a:lnTo>
                    <a:lnTo>
                      <a:pt x="324" y="589"/>
                    </a:lnTo>
                    <a:cubicBezTo>
                      <a:pt x="310" y="589"/>
                      <a:pt x="310" y="589"/>
                      <a:pt x="295" y="589"/>
                    </a:cubicBezTo>
                    <a:cubicBezTo>
                      <a:pt x="280" y="560"/>
                      <a:pt x="265" y="515"/>
                      <a:pt x="265" y="471"/>
                    </a:cubicBezTo>
                    <a:cubicBezTo>
                      <a:pt x="280" y="471"/>
                      <a:pt x="295" y="471"/>
                      <a:pt x="324" y="471"/>
                    </a:cubicBezTo>
                    <a:cubicBezTo>
                      <a:pt x="339" y="471"/>
                      <a:pt x="354" y="471"/>
                      <a:pt x="383" y="471"/>
                    </a:cubicBezTo>
                    <a:cubicBezTo>
                      <a:pt x="369" y="515"/>
                      <a:pt x="354" y="560"/>
                      <a:pt x="339" y="589"/>
                    </a:cubicBezTo>
                    <a:close/>
                    <a:moveTo>
                      <a:pt x="383" y="589"/>
                    </a:moveTo>
                    <a:lnTo>
                      <a:pt x="383" y="589"/>
                    </a:lnTo>
                    <a:cubicBezTo>
                      <a:pt x="398" y="560"/>
                      <a:pt x="412" y="515"/>
                      <a:pt x="412" y="486"/>
                    </a:cubicBezTo>
                    <a:cubicBezTo>
                      <a:pt x="457" y="486"/>
                      <a:pt x="486" y="501"/>
                      <a:pt x="516" y="501"/>
                    </a:cubicBezTo>
                    <a:cubicBezTo>
                      <a:pt x="486" y="545"/>
                      <a:pt x="442" y="574"/>
                      <a:pt x="383" y="589"/>
                    </a:cubicBezTo>
                    <a:close/>
                    <a:moveTo>
                      <a:pt x="545" y="471"/>
                    </a:moveTo>
                    <a:lnTo>
                      <a:pt x="545" y="471"/>
                    </a:lnTo>
                    <a:cubicBezTo>
                      <a:pt x="516" y="457"/>
                      <a:pt x="471" y="457"/>
                      <a:pt x="427" y="442"/>
                    </a:cubicBezTo>
                    <a:cubicBezTo>
                      <a:pt x="427" y="412"/>
                      <a:pt x="442" y="368"/>
                      <a:pt x="442" y="339"/>
                    </a:cubicBezTo>
                    <a:cubicBezTo>
                      <a:pt x="589" y="339"/>
                      <a:pt x="589" y="339"/>
                      <a:pt x="589" y="339"/>
                    </a:cubicBezTo>
                    <a:cubicBezTo>
                      <a:pt x="589" y="383"/>
                      <a:pt x="574" y="427"/>
                      <a:pt x="545" y="4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îṣḷiḋé"/>
            <p:cNvSpPr/>
            <p:nvPr/>
          </p:nvSpPr>
          <p:spPr bwMode="auto">
            <a:xfrm flipH="1">
              <a:off x="7973826" y="2274251"/>
              <a:ext cx="269078" cy="26907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ṧḻiḓê"/>
            <p:cNvSpPr/>
            <p:nvPr/>
          </p:nvSpPr>
          <p:spPr bwMode="auto">
            <a:xfrm flipH="1">
              <a:off x="7973826" y="3592482"/>
              <a:ext cx="269078" cy="26907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$lïḋè"/>
            <p:cNvSpPr/>
            <p:nvPr/>
          </p:nvSpPr>
          <p:spPr bwMode="auto">
            <a:xfrm flipH="1">
              <a:off x="7973826" y="4910713"/>
              <a:ext cx="269078" cy="26907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ŝ1îḍe"/>
            <p:cNvSpPr/>
            <p:nvPr/>
          </p:nvSpPr>
          <p:spPr bwMode="auto">
            <a:xfrm>
              <a:off x="3827812" y="2274251"/>
              <a:ext cx="269078" cy="269079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ṡļïḑè"/>
            <p:cNvSpPr/>
            <p:nvPr/>
          </p:nvSpPr>
          <p:spPr bwMode="auto">
            <a:xfrm>
              <a:off x="3827812" y="3592482"/>
              <a:ext cx="269078" cy="2690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ṥļîḓê"/>
            <p:cNvSpPr/>
            <p:nvPr/>
          </p:nvSpPr>
          <p:spPr bwMode="auto">
            <a:xfrm>
              <a:off x="3827812" y="4910713"/>
              <a:ext cx="269078" cy="269079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ïṣlïḍè"/>
            <p:cNvGrpSpPr/>
            <p:nvPr/>
          </p:nvGrpSpPr>
          <p:grpSpPr>
            <a:xfrm>
              <a:off x="8242904" y="1915631"/>
              <a:ext cx="2497612" cy="866137"/>
              <a:chOff x="7645890" y="3344328"/>
              <a:chExt cx="2122517" cy="866137"/>
            </a:xfrm>
          </p:grpSpPr>
          <p:sp>
            <p:nvSpPr>
              <p:cNvPr id="27" name="iśḷîde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Autofit/>
              </a:bodyPr>
              <a:lstStyle/>
              <a:p>
                <a:pPr algn="l" latinLnBrk="0"/>
                <a:r>
                  <a:rPr lang="zh-CN" altLang="en-US" sz="160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28" name="ïs1ïďè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5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2" name="íšḻîḋe"/>
            <p:cNvGrpSpPr/>
            <p:nvPr/>
          </p:nvGrpSpPr>
          <p:grpSpPr>
            <a:xfrm>
              <a:off x="1437894" y="1988000"/>
              <a:ext cx="2389919" cy="866137"/>
              <a:chOff x="2378292" y="4060687"/>
              <a:chExt cx="2389919" cy="866137"/>
            </a:xfrm>
          </p:grpSpPr>
          <p:sp>
            <p:nvSpPr>
              <p:cNvPr id="25" name="ïšľïdê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Autofit/>
              </a:bodyPr>
              <a:lstStyle/>
              <a:p>
                <a:pPr algn="r" latinLnBrk="0"/>
                <a:r>
                  <a:rPr lang="zh-CN" altLang="en-US" sz="1600" dirty="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26" name="ï$1îḓê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5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3" name="í$ḻíḍé"/>
            <p:cNvGrpSpPr/>
            <p:nvPr/>
          </p:nvGrpSpPr>
          <p:grpSpPr>
            <a:xfrm>
              <a:off x="8242904" y="4564725"/>
              <a:ext cx="2497612" cy="866137"/>
              <a:chOff x="7645890" y="3344328"/>
              <a:chExt cx="2122517" cy="866137"/>
            </a:xfrm>
          </p:grpSpPr>
          <p:sp>
            <p:nvSpPr>
              <p:cNvPr id="23" name="islîḋè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Autofit/>
              </a:bodyPr>
              <a:lstStyle/>
              <a:p>
                <a:pPr algn="l" latinLnBrk="0"/>
                <a:r>
                  <a:rPr lang="zh-CN" altLang="en-US" sz="1600">
                    <a:solidFill>
                      <a:schemeClr val="accent6">
                        <a:lumMod val="100000"/>
                      </a:schemeClr>
                    </a:solidFill>
                    <a:effectLst/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24" name="íSľiďê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5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4" name="îṣḻîḑê"/>
            <p:cNvGrpSpPr/>
            <p:nvPr/>
          </p:nvGrpSpPr>
          <p:grpSpPr>
            <a:xfrm>
              <a:off x="1437894" y="4575773"/>
              <a:ext cx="2389919" cy="866137"/>
              <a:chOff x="2378292" y="4060687"/>
              <a:chExt cx="2389919" cy="866137"/>
            </a:xfrm>
          </p:grpSpPr>
          <p:sp>
            <p:nvSpPr>
              <p:cNvPr id="21" name="îśļiḑè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Autofit/>
              </a:bodyPr>
              <a:lstStyle/>
              <a:p>
                <a:pPr algn="r" latinLnBrk="0"/>
                <a:r>
                  <a:rPr lang="zh-CN" altLang="en-US" sz="160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22" name="iṡľídé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5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5" name="ïSḻiḋé"/>
            <p:cNvGrpSpPr/>
            <p:nvPr/>
          </p:nvGrpSpPr>
          <p:grpSpPr>
            <a:xfrm>
              <a:off x="8242904" y="3253442"/>
              <a:ext cx="2497612" cy="866137"/>
              <a:chOff x="7645890" y="3344328"/>
              <a:chExt cx="2122517" cy="866137"/>
            </a:xfrm>
          </p:grpSpPr>
          <p:sp>
            <p:nvSpPr>
              <p:cNvPr id="19" name="isľîḓé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Autofit/>
              </a:bodyPr>
              <a:lstStyle/>
              <a:p>
                <a:pPr algn="l" latinLnBrk="0"/>
                <a:r>
                  <a:rPr lang="zh-CN" altLang="en-US" sz="1600">
                    <a:solidFill>
                      <a:schemeClr val="accent5">
                        <a:lumMod val="100000"/>
                      </a:schemeClr>
                    </a:solidFill>
                    <a:effectLst/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20" name="ïṩļïḍê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5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6" name="ïśḻïďê"/>
            <p:cNvGrpSpPr/>
            <p:nvPr/>
          </p:nvGrpSpPr>
          <p:grpSpPr>
            <a:xfrm>
              <a:off x="1437894" y="3300914"/>
              <a:ext cx="2389919" cy="866137"/>
              <a:chOff x="2378292" y="4060687"/>
              <a:chExt cx="2389919" cy="866137"/>
            </a:xfrm>
          </p:grpSpPr>
          <p:sp>
            <p:nvSpPr>
              <p:cNvPr id="17" name="ïṡḻïḑê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Autofit/>
              </a:bodyPr>
              <a:lstStyle/>
              <a:p>
                <a:pPr algn="r" latinLnBrk="0"/>
                <a:r>
                  <a:rPr lang="zh-CN" altLang="en-US" sz="160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18" name="ïṥḻídê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5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504" y="411510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p:transition spd="slow" advClick="0"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92" y="-2540818"/>
            <a:ext cx="10090885" cy="7820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10911" y="-740619"/>
            <a:ext cx="10153128" cy="7084317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 rot="19302743">
            <a:off x="-3022059" y="-6355689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 rot="3901564">
            <a:off x="13896827" y="1355590"/>
            <a:ext cx="5204447" cy="689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159114"/>
            <a:ext cx="5256584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90"/>
              </a:spcBef>
            </a:pPr>
            <a:r>
              <a:rPr lang="en-US" altLang="zh-CN" sz="4800" b="1" spc="600" dirty="0">
                <a:solidFill>
                  <a:schemeClr val="bg2"/>
                </a:solidFill>
                <a:latin typeface="Arial" panose="020B0604020202020204"/>
                <a:ea typeface="思源黑体 CN Regular"/>
                <a:sym typeface="Arial" panose="020B0604020202020204"/>
              </a:rPr>
              <a:t>PART.2</a:t>
            </a:r>
            <a:endParaRPr lang="zh-CN" altLang="en-US" sz="4800" b="1" spc="600" dirty="0">
              <a:solidFill>
                <a:schemeClr val="bg2"/>
              </a:solidFill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42773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90000"/>
                  </a:schemeClr>
                </a:solidFill>
              </a:rPr>
              <a:t>this is a sample text. insert your desired text here. Again. this is a dummy text. enter your own text here. this is a dummy text. </a:t>
            </a:r>
            <a:endParaRPr lang="zh-CN" alt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995936" y="2139702"/>
            <a:ext cx="100811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19302743">
            <a:off x="9122168" y="3321427"/>
            <a:ext cx="3600400" cy="7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90"/>
              </a:spcBef>
            </a:pPr>
            <a:endParaRPr lang="zh-CN" altLang="en-US">
              <a:latin typeface="Arial" panose="020B0604020202020204"/>
              <a:ea typeface="思源黑体 CN Regular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547608"/>
            <a:ext cx="8136904" cy="4234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b4c2808-0d1f-4e56-b42d-ea05f38607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04765" y="1491630"/>
            <a:ext cx="7534471" cy="2548454"/>
            <a:chOff x="437903" y="1216025"/>
            <a:chExt cx="8274300" cy="2798693"/>
          </a:xfrm>
        </p:grpSpPr>
        <p:grpSp>
          <p:nvGrpSpPr>
            <p:cNvPr id="4" name="îŝļîďè"/>
            <p:cNvGrpSpPr/>
            <p:nvPr/>
          </p:nvGrpSpPr>
          <p:grpSpPr>
            <a:xfrm>
              <a:off x="2906955" y="1216025"/>
              <a:ext cx="3330090" cy="1855463"/>
              <a:chOff x="2906955" y="1127125"/>
              <a:chExt cx="3330090" cy="1855463"/>
            </a:xfrm>
          </p:grpSpPr>
          <p:sp>
            <p:nvSpPr>
              <p:cNvPr id="46" name="îşlîdè"/>
              <p:cNvSpPr/>
              <p:nvPr/>
            </p:nvSpPr>
            <p:spPr bwMode="auto">
              <a:xfrm>
                <a:off x="5008189" y="1313114"/>
                <a:ext cx="365336" cy="6044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7" name="îs1íďè"/>
              <p:cNvGrpSpPr/>
              <p:nvPr/>
            </p:nvGrpSpPr>
            <p:grpSpPr>
              <a:xfrm>
                <a:off x="2906955" y="1127125"/>
                <a:ext cx="3330090" cy="1855463"/>
                <a:chOff x="2906955" y="1624214"/>
                <a:chExt cx="3330090" cy="1855463"/>
              </a:xfrm>
            </p:grpSpPr>
            <p:sp>
              <p:nvSpPr>
                <p:cNvPr id="48" name="ïṩḷíḍè"/>
                <p:cNvSpPr/>
                <p:nvPr/>
              </p:nvSpPr>
              <p:spPr bwMode="auto">
                <a:xfrm>
                  <a:off x="2906955" y="3138697"/>
                  <a:ext cx="701888" cy="34098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317" y="154"/>
                    </a:cxn>
                    <a:cxn ang="0">
                      <a:pos x="317" y="117"/>
                    </a:cxn>
                    <a:cxn ang="0">
                      <a:pos x="126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7" h="154">
                      <a:moveTo>
                        <a:pt x="0" y="17"/>
                      </a:moveTo>
                      <a:lnTo>
                        <a:pt x="317" y="154"/>
                      </a:lnTo>
                      <a:lnTo>
                        <a:pt x="317" y="117"/>
                      </a:lnTo>
                      <a:lnTo>
                        <a:pt x="1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ísľíḓê"/>
                <p:cNvSpPr/>
                <p:nvPr/>
              </p:nvSpPr>
              <p:spPr bwMode="auto">
                <a:xfrm>
                  <a:off x="5546228" y="3182980"/>
                  <a:ext cx="690817" cy="247985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312" y="0"/>
                    </a:cxn>
                    <a:cxn ang="0">
                      <a:pos x="0" y="112"/>
                    </a:cxn>
                    <a:cxn ang="0">
                      <a:pos x="2" y="79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312" h="112">
                      <a:moveTo>
                        <a:pt x="199" y="0"/>
                      </a:moveTo>
                      <a:lnTo>
                        <a:pt x="312" y="0"/>
                      </a:lnTo>
                      <a:lnTo>
                        <a:pt x="0" y="112"/>
                      </a:lnTo>
                      <a:lnTo>
                        <a:pt x="2" y="79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iś1íďè"/>
                <p:cNvSpPr/>
                <p:nvPr/>
              </p:nvSpPr>
              <p:spPr bwMode="auto">
                <a:xfrm>
                  <a:off x="2906955" y="1624214"/>
                  <a:ext cx="3330090" cy="1558766"/>
                </a:xfrm>
                <a:custGeom>
                  <a:avLst/>
                  <a:gdLst/>
                  <a:ahLst/>
                  <a:cxnLst>
                    <a:cxn ang="0">
                      <a:pos x="1391" y="704"/>
                    </a:cxn>
                    <a:cxn ang="0">
                      <a:pos x="1504" y="704"/>
                    </a:cxn>
                    <a:cxn ang="0">
                      <a:pos x="746" y="0"/>
                    </a:cxn>
                    <a:cxn ang="0">
                      <a:pos x="0" y="701"/>
                    </a:cxn>
                    <a:cxn ang="0">
                      <a:pos x="118" y="701"/>
                    </a:cxn>
                    <a:cxn ang="0">
                      <a:pos x="753" y="106"/>
                    </a:cxn>
                    <a:cxn ang="0">
                      <a:pos x="1391" y="704"/>
                    </a:cxn>
                  </a:cxnLst>
                  <a:rect l="0" t="0" r="r" b="b"/>
                  <a:pathLst>
                    <a:path w="1504" h="704">
                      <a:moveTo>
                        <a:pt x="1391" y="704"/>
                      </a:moveTo>
                      <a:lnTo>
                        <a:pt x="1504" y="704"/>
                      </a:lnTo>
                      <a:lnTo>
                        <a:pt x="746" y="0"/>
                      </a:lnTo>
                      <a:lnTo>
                        <a:pt x="0" y="701"/>
                      </a:lnTo>
                      <a:lnTo>
                        <a:pt x="118" y="701"/>
                      </a:lnTo>
                      <a:lnTo>
                        <a:pt x="753" y="106"/>
                      </a:lnTo>
                      <a:lnTo>
                        <a:pt x="1391" y="70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îsļíďê"/>
                <p:cNvSpPr/>
                <p:nvPr/>
              </p:nvSpPr>
              <p:spPr bwMode="auto">
                <a:xfrm>
                  <a:off x="3168225" y="1836773"/>
                  <a:ext cx="2838547" cy="1594192"/>
                </a:xfrm>
                <a:custGeom>
                  <a:avLst/>
                  <a:gdLst/>
                  <a:ahLst/>
                  <a:cxnLst>
                    <a:cxn ang="0">
                      <a:pos x="184" y="720"/>
                    </a:cxn>
                    <a:cxn ang="0">
                      <a:pos x="0" y="607"/>
                    </a:cxn>
                    <a:cxn ang="0">
                      <a:pos x="635" y="0"/>
                    </a:cxn>
                    <a:cxn ang="0">
                      <a:pos x="1282" y="608"/>
                    </a:cxn>
                    <a:cxn ang="0">
                      <a:pos x="1067" y="711"/>
                    </a:cxn>
                    <a:cxn ang="0">
                      <a:pos x="1074" y="607"/>
                    </a:cxn>
                    <a:cxn ang="0">
                      <a:pos x="1179" y="608"/>
                    </a:cxn>
                    <a:cxn ang="0">
                      <a:pos x="632" y="82"/>
                    </a:cxn>
                    <a:cxn ang="0">
                      <a:pos x="85" y="607"/>
                    </a:cxn>
                    <a:cxn ang="0">
                      <a:pos x="189" y="608"/>
                    </a:cxn>
                    <a:cxn ang="0">
                      <a:pos x="184" y="720"/>
                    </a:cxn>
                  </a:cxnLst>
                  <a:rect l="0" t="0" r="r" b="b"/>
                  <a:pathLst>
                    <a:path w="1282" h="720">
                      <a:moveTo>
                        <a:pt x="184" y="720"/>
                      </a:moveTo>
                      <a:lnTo>
                        <a:pt x="0" y="607"/>
                      </a:lnTo>
                      <a:lnTo>
                        <a:pt x="635" y="0"/>
                      </a:lnTo>
                      <a:lnTo>
                        <a:pt x="1282" y="608"/>
                      </a:lnTo>
                      <a:lnTo>
                        <a:pt x="1067" y="711"/>
                      </a:lnTo>
                      <a:lnTo>
                        <a:pt x="1074" y="607"/>
                      </a:lnTo>
                      <a:lnTo>
                        <a:pt x="1179" y="608"/>
                      </a:lnTo>
                      <a:lnTo>
                        <a:pt x="632" y="82"/>
                      </a:lnTo>
                      <a:lnTo>
                        <a:pt x="85" y="607"/>
                      </a:lnTo>
                      <a:lnTo>
                        <a:pt x="189" y="608"/>
                      </a:lnTo>
                      <a:lnTo>
                        <a:pt x="184" y="7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5" name="iṣliḓé"/>
            <p:cNvSpPr/>
            <p:nvPr/>
          </p:nvSpPr>
          <p:spPr bwMode="auto">
            <a:xfrm>
              <a:off x="3168225" y="1428584"/>
              <a:ext cx="2838547" cy="1594192"/>
            </a:xfrm>
            <a:custGeom>
              <a:avLst/>
              <a:gdLst/>
              <a:ahLst/>
              <a:cxnLst>
                <a:cxn ang="0">
                  <a:pos x="184" y="720"/>
                </a:cxn>
                <a:cxn ang="0">
                  <a:pos x="0" y="607"/>
                </a:cxn>
                <a:cxn ang="0">
                  <a:pos x="635" y="0"/>
                </a:cxn>
                <a:cxn ang="0">
                  <a:pos x="1282" y="608"/>
                </a:cxn>
                <a:cxn ang="0">
                  <a:pos x="1067" y="711"/>
                </a:cxn>
                <a:cxn ang="0">
                  <a:pos x="1074" y="607"/>
                </a:cxn>
                <a:cxn ang="0">
                  <a:pos x="1179" y="608"/>
                </a:cxn>
                <a:cxn ang="0">
                  <a:pos x="632" y="82"/>
                </a:cxn>
                <a:cxn ang="0">
                  <a:pos x="85" y="607"/>
                </a:cxn>
                <a:cxn ang="0">
                  <a:pos x="189" y="608"/>
                </a:cxn>
                <a:cxn ang="0">
                  <a:pos x="184" y="720"/>
                </a:cxn>
              </a:cxnLst>
              <a:rect l="0" t="0" r="r" b="b"/>
              <a:pathLst>
                <a:path w="1282" h="720">
                  <a:moveTo>
                    <a:pt x="184" y="720"/>
                  </a:moveTo>
                  <a:lnTo>
                    <a:pt x="0" y="607"/>
                  </a:lnTo>
                  <a:lnTo>
                    <a:pt x="635" y="0"/>
                  </a:lnTo>
                  <a:lnTo>
                    <a:pt x="1282" y="608"/>
                  </a:lnTo>
                  <a:lnTo>
                    <a:pt x="1067" y="711"/>
                  </a:lnTo>
                  <a:lnTo>
                    <a:pt x="1074" y="607"/>
                  </a:lnTo>
                  <a:lnTo>
                    <a:pt x="1179" y="608"/>
                  </a:lnTo>
                  <a:lnTo>
                    <a:pt x="632" y="82"/>
                  </a:lnTo>
                  <a:lnTo>
                    <a:pt x="85" y="607"/>
                  </a:lnTo>
                  <a:lnTo>
                    <a:pt x="189" y="608"/>
                  </a:lnTo>
                  <a:lnTo>
                    <a:pt x="184" y="72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$ľîḑe"/>
            <p:cNvSpPr/>
            <p:nvPr/>
          </p:nvSpPr>
          <p:spPr bwMode="auto">
            <a:xfrm>
              <a:off x="4051674" y="1605716"/>
              <a:ext cx="1018512" cy="673103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ṣḷíḓe"/>
            <p:cNvSpPr/>
            <p:nvPr/>
          </p:nvSpPr>
          <p:spPr bwMode="auto">
            <a:xfrm>
              <a:off x="5118897" y="3033848"/>
              <a:ext cx="6643" cy="442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9131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ṡļiḑé"/>
            <p:cNvSpPr/>
            <p:nvPr/>
          </p:nvSpPr>
          <p:spPr bwMode="auto">
            <a:xfrm>
              <a:off x="4859840" y="2088402"/>
              <a:ext cx="918875" cy="94544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4" y="108"/>
                </a:cxn>
                <a:cxn ang="0">
                  <a:pos x="65" y="100"/>
                </a:cxn>
                <a:cxn ang="0">
                  <a:pos x="42" y="93"/>
                </a:cxn>
                <a:cxn ang="0">
                  <a:pos x="0" y="134"/>
                </a:cxn>
                <a:cxn ang="0">
                  <a:pos x="41" y="175"/>
                </a:cxn>
                <a:cxn ang="0">
                  <a:pos x="67" y="167"/>
                </a:cxn>
                <a:cxn ang="0">
                  <a:pos x="76" y="158"/>
                </a:cxn>
                <a:cxn ang="0">
                  <a:pos x="81" y="288"/>
                </a:cxn>
                <a:cxn ang="0">
                  <a:pos x="109" y="288"/>
                </a:cxn>
                <a:cxn ang="0">
                  <a:pos x="95" y="256"/>
                </a:cxn>
                <a:cxn ang="0">
                  <a:pos x="140" y="212"/>
                </a:cxn>
                <a:cxn ang="0">
                  <a:pos x="185" y="256"/>
                </a:cxn>
                <a:cxn ang="0">
                  <a:pos x="173" y="288"/>
                </a:cxn>
                <a:cxn ang="0">
                  <a:pos x="210" y="287"/>
                </a:cxn>
                <a:cxn ang="0">
                  <a:pos x="209" y="207"/>
                </a:cxn>
                <a:cxn ang="0">
                  <a:pos x="280" y="210"/>
                </a:cxn>
                <a:cxn ang="0">
                  <a:pos x="70" y="0"/>
                </a:cxn>
              </a:cxnLst>
              <a:rect l="0" t="0" r="r" b="b"/>
              <a:pathLst>
                <a:path w="280" h="288">
                  <a:moveTo>
                    <a:pt x="70" y="0"/>
                  </a:moveTo>
                  <a:cubicBezTo>
                    <a:pt x="74" y="108"/>
                    <a:pt x="74" y="108"/>
                    <a:pt x="74" y="108"/>
                  </a:cubicBezTo>
                  <a:cubicBezTo>
                    <a:pt x="71" y="105"/>
                    <a:pt x="68" y="102"/>
                    <a:pt x="65" y="100"/>
                  </a:cubicBezTo>
                  <a:cubicBezTo>
                    <a:pt x="58" y="96"/>
                    <a:pt x="50" y="93"/>
                    <a:pt x="42" y="93"/>
                  </a:cubicBezTo>
                  <a:cubicBezTo>
                    <a:pt x="19" y="93"/>
                    <a:pt x="0" y="111"/>
                    <a:pt x="0" y="134"/>
                  </a:cubicBezTo>
                  <a:cubicBezTo>
                    <a:pt x="0" y="156"/>
                    <a:pt x="18" y="175"/>
                    <a:pt x="41" y="175"/>
                  </a:cubicBezTo>
                  <a:cubicBezTo>
                    <a:pt x="51" y="175"/>
                    <a:pt x="60" y="172"/>
                    <a:pt x="67" y="167"/>
                  </a:cubicBezTo>
                  <a:cubicBezTo>
                    <a:pt x="70" y="164"/>
                    <a:pt x="73" y="161"/>
                    <a:pt x="76" y="15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03" y="279"/>
                    <a:pt x="95" y="267"/>
                    <a:pt x="95" y="256"/>
                  </a:cubicBezTo>
                  <a:cubicBezTo>
                    <a:pt x="95" y="229"/>
                    <a:pt x="114" y="212"/>
                    <a:pt x="140" y="212"/>
                  </a:cubicBezTo>
                  <a:cubicBezTo>
                    <a:pt x="166" y="212"/>
                    <a:pt x="185" y="230"/>
                    <a:pt x="185" y="256"/>
                  </a:cubicBezTo>
                  <a:cubicBezTo>
                    <a:pt x="185" y="266"/>
                    <a:pt x="178" y="280"/>
                    <a:pt x="173" y="288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ṡḻïde"/>
            <p:cNvSpPr/>
            <p:nvPr/>
          </p:nvSpPr>
          <p:spPr bwMode="auto">
            <a:xfrm>
              <a:off x="4000748" y="3044918"/>
              <a:ext cx="6643" cy="2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0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ṥļïdê"/>
            <p:cNvSpPr/>
            <p:nvPr/>
          </p:nvSpPr>
          <p:spPr bwMode="auto">
            <a:xfrm>
              <a:off x="3343144" y="2088402"/>
              <a:ext cx="925517" cy="949874"/>
            </a:xfrm>
            <a:custGeom>
              <a:avLst/>
              <a:gdLst/>
              <a:ahLst/>
              <a:cxnLst>
                <a:cxn ang="0">
                  <a:pos x="240" y="95"/>
                </a:cxn>
                <a:cxn ang="0">
                  <a:pos x="217" y="101"/>
                </a:cxn>
                <a:cxn ang="0">
                  <a:pos x="208" y="110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71" y="209"/>
                </a:cxn>
                <a:cxn ang="0">
                  <a:pos x="71" y="286"/>
                </a:cxn>
                <a:cxn ang="0">
                  <a:pos x="110" y="287"/>
                </a:cxn>
                <a:cxn ang="0">
                  <a:pos x="97" y="262"/>
                </a:cxn>
                <a:cxn ang="0">
                  <a:pos x="145" y="212"/>
                </a:cxn>
                <a:cxn ang="0">
                  <a:pos x="188" y="257"/>
                </a:cxn>
                <a:cxn ang="0">
                  <a:pos x="171" y="286"/>
                </a:cxn>
                <a:cxn ang="0">
                  <a:pos x="201" y="289"/>
                </a:cxn>
                <a:cxn ang="0">
                  <a:pos x="206" y="160"/>
                </a:cxn>
                <a:cxn ang="0">
                  <a:pos x="215" y="169"/>
                </a:cxn>
                <a:cxn ang="0">
                  <a:pos x="240" y="177"/>
                </a:cxn>
                <a:cxn ang="0">
                  <a:pos x="282" y="136"/>
                </a:cxn>
                <a:cxn ang="0">
                  <a:pos x="240" y="95"/>
                </a:cxn>
              </a:cxnLst>
              <a:rect l="0" t="0" r="r" b="b"/>
              <a:pathLst>
                <a:path w="282" h="289">
                  <a:moveTo>
                    <a:pt x="240" y="95"/>
                  </a:moveTo>
                  <a:cubicBezTo>
                    <a:pt x="231" y="95"/>
                    <a:pt x="223" y="97"/>
                    <a:pt x="217" y="101"/>
                  </a:cubicBezTo>
                  <a:cubicBezTo>
                    <a:pt x="213" y="104"/>
                    <a:pt x="210" y="106"/>
                    <a:pt x="208" y="11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110" y="287"/>
                    <a:pt x="110" y="287"/>
                    <a:pt x="110" y="287"/>
                  </a:cubicBezTo>
                  <a:cubicBezTo>
                    <a:pt x="103" y="281"/>
                    <a:pt x="97" y="271"/>
                    <a:pt x="97" y="262"/>
                  </a:cubicBezTo>
                  <a:cubicBezTo>
                    <a:pt x="97" y="230"/>
                    <a:pt x="118" y="212"/>
                    <a:pt x="145" y="212"/>
                  </a:cubicBezTo>
                  <a:cubicBezTo>
                    <a:pt x="171" y="212"/>
                    <a:pt x="188" y="230"/>
                    <a:pt x="188" y="257"/>
                  </a:cubicBezTo>
                  <a:cubicBezTo>
                    <a:pt x="188" y="267"/>
                    <a:pt x="181" y="280"/>
                    <a:pt x="171" y="286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8" y="163"/>
                    <a:pt x="211" y="166"/>
                    <a:pt x="215" y="169"/>
                  </a:cubicBezTo>
                  <a:cubicBezTo>
                    <a:pt x="222" y="174"/>
                    <a:pt x="231" y="177"/>
                    <a:pt x="240" y="177"/>
                  </a:cubicBezTo>
                  <a:cubicBezTo>
                    <a:pt x="263" y="177"/>
                    <a:pt x="282" y="159"/>
                    <a:pt x="282" y="136"/>
                  </a:cubicBezTo>
                  <a:cubicBezTo>
                    <a:pt x="282" y="113"/>
                    <a:pt x="263" y="95"/>
                    <a:pt x="240" y="95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ṩľïdé"/>
            <p:cNvSpPr/>
            <p:nvPr/>
          </p:nvSpPr>
          <p:spPr bwMode="auto">
            <a:xfrm>
              <a:off x="4022889" y="2093659"/>
              <a:ext cx="1080508" cy="96094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" y="9"/>
                </a:cxn>
                <a:cxn ang="0">
                  <a:pos x="5" y="103"/>
                </a:cxn>
                <a:cxn ang="0">
                  <a:pos x="34" y="93"/>
                </a:cxn>
                <a:cxn ang="0">
                  <a:pos x="83" y="140"/>
                </a:cxn>
                <a:cxn ang="0">
                  <a:pos x="34" y="188"/>
                </a:cxn>
                <a:cxn ang="0">
                  <a:pos x="3" y="177"/>
                </a:cxn>
                <a:cxn ang="0">
                  <a:pos x="0" y="289"/>
                </a:cxn>
                <a:cxn ang="0">
                  <a:pos x="122" y="290"/>
                </a:cxn>
                <a:cxn ang="0">
                  <a:pos x="115" y="266"/>
                </a:cxn>
                <a:cxn ang="0">
                  <a:pos x="164" y="219"/>
                </a:cxn>
                <a:cxn ang="0">
                  <a:pos x="213" y="266"/>
                </a:cxn>
                <a:cxn ang="0">
                  <a:pos x="205" y="291"/>
                </a:cxn>
                <a:cxn ang="0">
                  <a:pos x="329" y="293"/>
                </a:cxn>
                <a:cxn ang="0">
                  <a:pos x="326" y="175"/>
                </a:cxn>
                <a:cxn ang="0">
                  <a:pos x="297" y="185"/>
                </a:cxn>
                <a:cxn ang="0">
                  <a:pos x="248" y="138"/>
                </a:cxn>
                <a:cxn ang="0">
                  <a:pos x="297" y="90"/>
                </a:cxn>
                <a:cxn ang="0">
                  <a:pos x="323" y="98"/>
                </a:cxn>
                <a:cxn ang="0">
                  <a:pos x="320" y="5"/>
                </a:cxn>
                <a:cxn ang="0">
                  <a:pos x="316" y="1"/>
                </a:cxn>
                <a:cxn ang="0">
                  <a:pos x="210" y="1"/>
                </a:cxn>
                <a:cxn ang="0">
                  <a:pos x="213" y="17"/>
                </a:cxn>
                <a:cxn ang="0">
                  <a:pos x="164" y="64"/>
                </a:cxn>
                <a:cxn ang="0">
                  <a:pos x="115" y="17"/>
                </a:cxn>
                <a:cxn ang="0">
                  <a:pos x="119" y="0"/>
                </a:cxn>
                <a:cxn ang="0">
                  <a:pos x="17" y="0"/>
                </a:cxn>
              </a:cxnLst>
              <a:rect l="0" t="0" r="r" b="b"/>
              <a:pathLst>
                <a:path w="329" h="293">
                  <a:moveTo>
                    <a:pt x="17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3" y="97"/>
                    <a:pt x="23" y="93"/>
                    <a:pt x="34" y="93"/>
                  </a:cubicBezTo>
                  <a:cubicBezTo>
                    <a:pt x="61" y="93"/>
                    <a:pt x="83" y="114"/>
                    <a:pt x="83" y="140"/>
                  </a:cubicBezTo>
                  <a:cubicBezTo>
                    <a:pt x="83" y="166"/>
                    <a:pt x="61" y="188"/>
                    <a:pt x="34" y="188"/>
                  </a:cubicBezTo>
                  <a:cubicBezTo>
                    <a:pt x="22" y="188"/>
                    <a:pt x="11" y="183"/>
                    <a:pt x="3" y="17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18" y="283"/>
                    <a:pt x="115" y="275"/>
                    <a:pt x="115" y="266"/>
                  </a:cubicBezTo>
                  <a:cubicBezTo>
                    <a:pt x="115" y="240"/>
                    <a:pt x="137" y="219"/>
                    <a:pt x="164" y="219"/>
                  </a:cubicBezTo>
                  <a:cubicBezTo>
                    <a:pt x="191" y="219"/>
                    <a:pt x="213" y="240"/>
                    <a:pt x="213" y="266"/>
                  </a:cubicBezTo>
                  <a:cubicBezTo>
                    <a:pt x="213" y="275"/>
                    <a:pt x="210" y="284"/>
                    <a:pt x="205" y="291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18" y="181"/>
                    <a:pt x="307" y="185"/>
                    <a:pt x="297" y="185"/>
                  </a:cubicBezTo>
                  <a:cubicBezTo>
                    <a:pt x="270" y="185"/>
                    <a:pt x="248" y="164"/>
                    <a:pt x="248" y="138"/>
                  </a:cubicBezTo>
                  <a:cubicBezTo>
                    <a:pt x="248" y="112"/>
                    <a:pt x="270" y="90"/>
                    <a:pt x="297" y="90"/>
                  </a:cubicBezTo>
                  <a:cubicBezTo>
                    <a:pt x="306" y="90"/>
                    <a:pt x="316" y="93"/>
                    <a:pt x="323" y="98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6"/>
                    <a:pt x="213" y="11"/>
                    <a:pt x="213" y="17"/>
                  </a:cubicBezTo>
                  <a:cubicBezTo>
                    <a:pt x="213" y="43"/>
                    <a:pt x="191" y="64"/>
                    <a:pt x="164" y="64"/>
                  </a:cubicBezTo>
                  <a:cubicBezTo>
                    <a:pt x="137" y="64"/>
                    <a:pt x="115" y="43"/>
                    <a:pt x="115" y="17"/>
                  </a:cubicBezTo>
                  <a:cubicBezTo>
                    <a:pt x="115" y="11"/>
                    <a:pt x="117" y="6"/>
                    <a:pt x="11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ṥḷiḋè"/>
            <p:cNvSpPr/>
            <p:nvPr/>
          </p:nvSpPr>
          <p:spPr bwMode="auto">
            <a:xfrm>
              <a:off x="4049459" y="2079546"/>
              <a:ext cx="1025155" cy="28785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sľîḋè"/>
            <p:cNvSpPr/>
            <p:nvPr/>
          </p:nvSpPr>
          <p:spPr bwMode="auto">
            <a:xfrm>
              <a:off x="4049459" y="2079546"/>
              <a:ext cx="1025155" cy="28785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iṩļïḋè"/>
            <p:cNvGrpSpPr/>
            <p:nvPr/>
          </p:nvGrpSpPr>
          <p:grpSpPr>
            <a:xfrm>
              <a:off x="3766047" y="2814646"/>
              <a:ext cx="1607477" cy="1200072"/>
              <a:chOff x="3766047" y="2725746"/>
              <a:chExt cx="1607477" cy="1200072"/>
            </a:xfrm>
          </p:grpSpPr>
          <p:sp>
            <p:nvSpPr>
              <p:cNvPr id="42" name="ís1îḋè"/>
              <p:cNvSpPr/>
              <p:nvPr/>
            </p:nvSpPr>
            <p:spPr bwMode="auto">
              <a:xfrm>
                <a:off x="4729206" y="3257143"/>
                <a:ext cx="77496" cy="668675"/>
              </a:xfrm>
              <a:custGeom>
                <a:avLst/>
                <a:gdLst/>
                <a:ahLst/>
                <a:cxnLst>
                  <a:cxn ang="0">
                    <a:pos x="3" y="247"/>
                  </a:cxn>
                  <a:cxn ang="0">
                    <a:pos x="35" y="30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3" y="247"/>
                  </a:cxn>
                </a:cxnLst>
                <a:rect l="0" t="0" r="r" b="b"/>
                <a:pathLst>
                  <a:path w="35" h="302">
                    <a:moveTo>
                      <a:pt x="3" y="247"/>
                    </a:moveTo>
                    <a:lnTo>
                      <a:pt x="35" y="30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3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ṡ1íde"/>
              <p:cNvSpPr/>
              <p:nvPr/>
            </p:nvSpPr>
            <p:spPr bwMode="auto">
              <a:xfrm>
                <a:off x="4315158" y="3270428"/>
                <a:ext cx="75281" cy="650962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34" y="244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4">
                    <a:moveTo>
                      <a:pt x="0" y="294"/>
                    </a:moveTo>
                    <a:lnTo>
                      <a:pt x="34" y="244"/>
                    </a:lnTo>
                    <a:lnTo>
                      <a:pt x="34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ṡľïḍe"/>
              <p:cNvSpPr/>
              <p:nvPr/>
            </p:nvSpPr>
            <p:spPr bwMode="auto">
              <a:xfrm>
                <a:off x="4330658" y="3283713"/>
                <a:ext cx="480472" cy="752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śliḓe"/>
              <p:cNvSpPr/>
              <p:nvPr/>
            </p:nvSpPr>
            <p:spPr bwMode="auto">
              <a:xfrm>
                <a:off x="3766047" y="2725746"/>
                <a:ext cx="1607477" cy="1200072"/>
              </a:xfrm>
              <a:custGeom>
                <a:avLst/>
                <a:gdLst/>
                <a:ahLst/>
                <a:cxnLst>
                  <a:cxn ang="0">
                    <a:pos x="470" y="181"/>
                  </a:cxn>
                  <a:cxn ang="0">
                    <a:pos x="447" y="174"/>
                  </a:cxn>
                  <a:cxn ang="0">
                    <a:pos x="411" y="194"/>
                  </a:cxn>
                  <a:cxn ang="0">
                    <a:pos x="410" y="71"/>
                  </a:cxn>
                  <a:cxn ang="0">
                    <a:pos x="273" y="69"/>
                  </a:cxn>
                  <a:cxn ang="0">
                    <a:pos x="285" y="40"/>
                  </a:cxn>
                  <a:cxn ang="0">
                    <a:pos x="266" y="6"/>
                  </a:cxn>
                  <a:cxn ang="0">
                    <a:pos x="243" y="0"/>
                  </a:cxn>
                  <a:cxn ang="0">
                    <a:pos x="201" y="40"/>
                  </a:cxn>
                  <a:cxn ang="0">
                    <a:pos x="212" y="69"/>
                  </a:cxn>
                  <a:cxn ang="0">
                    <a:pos x="76" y="67"/>
                  </a:cxn>
                  <a:cxn ang="0">
                    <a:pos x="75" y="188"/>
                  </a:cxn>
                  <a:cxn ang="0">
                    <a:pos x="65" y="180"/>
                  </a:cxn>
                  <a:cxn ang="0">
                    <a:pos x="42" y="173"/>
                  </a:cxn>
                  <a:cxn ang="0">
                    <a:pos x="0" y="214"/>
                  </a:cxn>
                  <a:cxn ang="0">
                    <a:pos x="42" y="255"/>
                  </a:cxn>
                  <a:cxn ang="0">
                    <a:pos x="67" y="246"/>
                  </a:cxn>
                  <a:cxn ang="0">
                    <a:pos x="73" y="241"/>
                  </a:cxn>
                  <a:cxn ang="0">
                    <a:pos x="68" y="364"/>
                  </a:cxn>
                  <a:cxn ang="0">
                    <a:pos x="167" y="364"/>
                  </a:cxn>
                  <a:cxn ang="0">
                    <a:pos x="174" y="175"/>
                  </a:cxn>
                  <a:cxn ang="0">
                    <a:pos x="314" y="175"/>
                  </a:cxn>
                  <a:cxn ang="0">
                    <a:pos x="317" y="365"/>
                  </a:cxn>
                  <a:cxn ang="0">
                    <a:pos x="416" y="365"/>
                  </a:cxn>
                  <a:cxn ang="0">
                    <a:pos x="412" y="237"/>
                  </a:cxn>
                  <a:cxn ang="0">
                    <a:pos x="447" y="256"/>
                  </a:cxn>
                  <a:cxn ang="0">
                    <a:pos x="473" y="247"/>
                  </a:cxn>
                  <a:cxn ang="0">
                    <a:pos x="489" y="215"/>
                  </a:cxn>
                  <a:cxn ang="0">
                    <a:pos x="470" y="181"/>
                  </a:cxn>
                </a:cxnLst>
                <a:rect l="0" t="0" r="r" b="b"/>
                <a:pathLst>
                  <a:path w="489" h="365">
                    <a:moveTo>
                      <a:pt x="470" y="181"/>
                    </a:moveTo>
                    <a:cubicBezTo>
                      <a:pt x="464" y="176"/>
                      <a:pt x="456" y="174"/>
                      <a:pt x="447" y="174"/>
                    </a:cubicBezTo>
                    <a:cubicBezTo>
                      <a:pt x="432" y="174"/>
                      <a:pt x="418" y="182"/>
                      <a:pt x="411" y="194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80" y="61"/>
                      <a:pt x="285" y="51"/>
                      <a:pt x="285" y="40"/>
                    </a:cubicBezTo>
                    <a:cubicBezTo>
                      <a:pt x="285" y="26"/>
                      <a:pt x="277" y="14"/>
                      <a:pt x="266" y="6"/>
                    </a:cubicBezTo>
                    <a:cubicBezTo>
                      <a:pt x="259" y="2"/>
                      <a:pt x="251" y="0"/>
                      <a:pt x="243" y="0"/>
                    </a:cubicBezTo>
                    <a:cubicBezTo>
                      <a:pt x="220" y="0"/>
                      <a:pt x="201" y="18"/>
                      <a:pt x="201" y="40"/>
                    </a:cubicBezTo>
                    <a:cubicBezTo>
                      <a:pt x="201" y="51"/>
                      <a:pt x="205" y="61"/>
                      <a:pt x="212" y="69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5"/>
                      <a:pt x="69" y="182"/>
                      <a:pt x="65" y="180"/>
                    </a:cubicBezTo>
                    <a:cubicBezTo>
                      <a:pt x="58" y="175"/>
                      <a:pt x="50" y="173"/>
                      <a:pt x="42" y="173"/>
                    </a:cubicBezTo>
                    <a:cubicBezTo>
                      <a:pt x="19" y="173"/>
                      <a:pt x="0" y="191"/>
                      <a:pt x="0" y="214"/>
                    </a:cubicBezTo>
                    <a:cubicBezTo>
                      <a:pt x="0" y="236"/>
                      <a:pt x="19" y="255"/>
                      <a:pt x="42" y="255"/>
                    </a:cubicBezTo>
                    <a:cubicBezTo>
                      <a:pt x="51" y="255"/>
                      <a:pt x="60" y="251"/>
                      <a:pt x="67" y="246"/>
                    </a:cubicBezTo>
                    <a:cubicBezTo>
                      <a:pt x="69" y="245"/>
                      <a:pt x="71" y="243"/>
                      <a:pt x="73" y="241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167" y="364"/>
                      <a:pt x="167" y="364"/>
                      <a:pt x="167" y="364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314" y="175"/>
                      <a:pt x="314" y="175"/>
                      <a:pt x="314" y="175"/>
                    </a:cubicBezTo>
                    <a:cubicBezTo>
                      <a:pt x="317" y="365"/>
                      <a:pt x="317" y="365"/>
                      <a:pt x="317" y="365"/>
                    </a:cubicBezTo>
                    <a:cubicBezTo>
                      <a:pt x="416" y="365"/>
                      <a:pt x="416" y="365"/>
                      <a:pt x="416" y="365"/>
                    </a:cubicBezTo>
                    <a:cubicBezTo>
                      <a:pt x="412" y="237"/>
                      <a:pt x="412" y="237"/>
                      <a:pt x="412" y="237"/>
                    </a:cubicBezTo>
                    <a:cubicBezTo>
                      <a:pt x="420" y="248"/>
                      <a:pt x="433" y="256"/>
                      <a:pt x="447" y="256"/>
                    </a:cubicBezTo>
                    <a:cubicBezTo>
                      <a:pt x="457" y="256"/>
                      <a:pt x="466" y="252"/>
                      <a:pt x="473" y="247"/>
                    </a:cubicBezTo>
                    <a:cubicBezTo>
                      <a:pt x="483" y="240"/>
                      <a:pt x="489" y="228"/>
                      <a:pt x="489" y="215"/>
                    </a:cubicBezTo>
                    <a:cubicBezTo>
                      <a:pt x="489" y="200"/>
                      <a:pt x="482" y="188"/>
                      <a:pt x="470" y="1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ïṣ1îḍê"/>
            <p:cNvSpPr/>
            <p:nvPr/>
          </p:nvSpPr>
          <p:spPr bwMode="auto">
            <a:xfrm>
              <a:off x="5123325" y="2799147"/>
              <a:ext cx="504827" cy="1211144"/>
            </a:xfrm>
            <a:custGeom>
              <a:avLst/>
              <a:gdLst/>
              <a:ahLst/>
              <a:cxnLst>
                <a:cxn ang="0">
                  <a:pos x="154" y="365"/>
                </a:cxn>
                <a:cxn ang="0">
                  <a:pos x="131" y="74"/>
                </a:cxn>
                <a:cxn ang="0">
                  <a:pos x="86" y="73"/>
                </a:cxn>
                <a:cxn ang="0">
                  <a:pos x="103" y="41"/>
                </a:cxn>
                <a:cxn ang="0">
                  <a:pos x="84" y="6"/>
                </a:cxn>
                <a:cxn ang="0">
                  <a:pos x="61" y="0"/>
                </a:cxn>
                <a:cxn ang="0">
                  <a:pos x="19" y="41"/>
                </a:cxn>
                <a:cxn ang="0">
                  <a:pos x="35" y="73"/>
                </a:cxn>
                <a:cxn ang="0">
                  <a:pos x="1" y="72"/>
                </a:cxn>
                <a:cxn ang="0">
                  <a:pos x="0" y="191"/>
                </a:cxn>
                <a:cxn ang="0">
                  <a:pos x="1" y="194"/>
                </a:cxn>
                <a:cxn ang="0">
                  <a:pos x="34" y="178"/>
                </a:cxn>
                <a:cxn ang="0">
                  <a:pos x="76" y="220"/>
                </a:cxn>
                <a:cxn ang="0">
                  <a:pos x="34" y="263"/>
                </a:cxn>
                <a:cxn ang="0">
                  <a:pos x="3" y="248"/>
                </a:cxn>
                <a:cxn ang="0">
                  <a:pos x="7" y="369"/>
                </a:cxn>
                <a:cxn ang="0">
                  <a:pos x="154" y="365"/>
                </a:cxn>
              </a:cxnLst>
              <a:rect l="0" t="0" r="r" b="b"/>
              <a:pathLst>
                <a:path w="154" h="369">
                  <a:moveTo>
                    <a:pt x="154" y="365"/>
                  </a:moveTo>
                  <a:cubicBezTo>
                    <a:pt x="131" y="74"/>
                    <a:pt x="131" y="74"/>
                    <a:pt x="131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6" y="66"/>
                    <a:pt x="103" y="54"/>
                    <a:pt x="103" y="41"/>
                  </a:cubicBezTo>
                  <a:cubicBezTo>
                    <a:pt x="103" y="26"/>
                    <a:pt x="95" y="14"/>
                    <a:pt x="84" y="6"/>
                  </a:cubicBezTo>
                  <a:cubicBezTo>
                    <a:pt x="77" y="2"/>
                    <a:pt x="70" y="0"/>
                    <a:pt x="61" y="0"/>
                  </a:cubicBezTo>
                  <a:cubicBezTo>
                    <a:pt x="38" y="0"/>
                    <a:pt x="19" y="18"/>
                    <a:pt x="19" y="41"/>
                  </a:cubicBezTo>
                  <a:cubicBezTo>
                    <a:pt x="19" y="54"/>
                    <a:pt x="25" y="65"/>
                    <a:pt x="35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8" y="184"/>
                    <a:pt x="20" y="178"/>
                    <a:pt x="34" y="178"/>
                  </a:cubicBezTo>
                  <a:cubicBezTo>
                    <a:pt x="57" y="178"/>
                    <a:pt x="76" y="197"/>
                    <a:pt x="76" y="220"/>
                  </a:cubicBezTo>
                  <a:cubicBezTo>
                    <a:pt x="76" y="243"/>
                    <a:pt x="57" y="263"/>
                    <a:pt x="34" y="263"/>
                  </a:cubicBezTo>
                  <a:cubicBezTo>
                    <a:pt x="21" y="263"/>
                    <a:pt x="10" y="257"/>
                    <a:pt x="3" y="248"/>
                  </a:cubicBezTo>
                  <a:cubicBezTo>
                    <a:pt x="7" y="369"/>
                    <a:pt x="7" y="369"/>
                    <a:pt x="7" y="369"/>
                  </a:cubicBezTo>
                  <a:lnTo>
                    <a:pt x="154" y="36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Sľiḑe"/>
            <p:cNvSpPr/>
            <p:nvPr/>
          </p:nvSpPr>
          <p:spPr bwMode="auto">
            <a:xfrm>
              <a:off x="3511420" y="2794719"/>
              <a:ext cx="495971" cy="1213357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22" y="73"/>
                </a:cxn>
                <a:cxn ang="0">
                  <a:pos x="66" y="73"/>
                </a:cxn>
                <a:cxn ang="0">
                  <a:pos x="50" y="40"/>
                </a:cxn>
                <a:cxn ang="0">
                  <a:pos x="69" y="6"/>
                </a:cxn>
                <a:cxn ang="0">
                  <a:pos x="91" y="0"/>
                </a:cxn>
                <a:cxn ang="0">
                  <a:pos x="133" y="40"/>
                </a:cxn>
                <a:cxn ang="0">
                  <a:pos x="117" y="73"/>
                </a:cxn>
                <a:cxn ang="0">
                  <a:pos x="150" y="72"/>
                </a:cxn>
                <a:cxn ang="0">
                  <a:pos x="151" y="191"/>
                </a:cxn>
                <a:cxn ang="0">
                  <a:pos x="151" y="194"/>
                </a:cxn>
                <a:cxn ang="0">
                  <a:pos x="118" y="177"/>
                </a:cxn>
                <a:cxn ang="0">
                  <a:pos x="76" y="220"/>
                </a:cxn>
                <a:cxn ang="0">
                  <a:pos x="118" y="262"/>
                </a:cxn>
                <a:cxn ang="0">
                  <a:pos x="149" y="248"/>
                </a:cxn>
                <a:cxn ang="0">
                  <a:pos x="145" y="369"/>
                </a:cxn>
                <a:cxn ang="0">
                  <a:pos x="0" y="365"/>
                </a:cxn>
              </a:cxnLst>
              <a:rect l="0" t="0" r="r" b="b"/>
              <a:pathLst>
                <a:path w="151" h="369">
                  <a:moveTo>
                    <a:pt x="0" y="365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6"/>
                    <a:pt x="50" y="54"/>
                    <a:pt x="50" y="40"/>
                  </a:cubicBezTo>
                  <a:cubicBezTo>
                    <a:pt x="50" y="26"/>
                    <a:pt x="57" y="14"/>
                    <a:pt x="69" y="6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114" y="0"/>
                    <a:pt x="133" y="18"/>
                    <a:pt x="133" y="40"/>
                  </a:cubicBezTo>
                  <a:cubicBezTo>
                    <a:pt x="133" y="54"/>
                    <a:pt x="126" y="65"/>
                    <a:pt x="117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3" y="184"/>
                    <a:pt x="132" y="177"/>
                    <a:pt x="118" y="177"/>
                  </a:cubicBezTo>
                  <a:cubicBezTo>
                    <a:pt x="95" y="177"/>
                    <a:pt x="76" y="196"/>
                    <a:pt x="76" y="220"/>
                  </a:cubicBezTo>
                  <a:cubicBezTo>
                    <a:pt x="76" y="243"/>
                    <a:pt x="95" y="262"/>
                    <a:pt x="118" y="262"/>
                  </a:cubicBezTo>
                  <a:cubicBezTo>
                    <a:pt x="130" y="262"/>
                    <a:pt x="141" y="257"/>
                    <a:pt x="149" y="248"/>
                  </a:cubicBezTo>
                  <a:cubicBezTo>
                    <a:pt x="145" y="369"/>
                    <a:pt x="145" y="369"/>
                    <a:pt x="145" y="369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ïŝļîḍè"/>
            <p:cNvGrpSpPr/>
            <p:nvPr/>
          </p:nvGrpSpPr>
          <p:grpSpPr>
            <a:xfrm flipH="1">
              <a:off x="5381621" y="2232025"/>
              <a:ext cx="1010981" cy="217757"/>
              <a:chOff x="2546345" y="1459073"/>
              <a:chExt cx="1285390" cy="221445"/>
            </a:xfrm>
          </p:grpSpPr>
          <p:cxnSp>
            <p:nvCxnSpPr>
              <p:cNvPr id="40" name="直接连接符 39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îş1ídè"/>
            <p:cNvGrpSpPr/>
            <p:nvPr/>
          </p:nvGrpSpPr>
          <p:grpSpPr>
            <a:xfrm>
              <a:off x="2743202" y="2232025"/>
              <a:ext cx="1010981" cy="217757"/>
              <a:chOff x="2546345" y="1459073"/>
              <a:chExt cx="1285390" cy="221445"/>
            </a:xfrm>
          </p:grpSpPr>
          <p:cxnSp>
            <p:nvCxnSpPr>
              <p:cNvPr id="38" name="直接连接符 37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5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5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i$ľîďè"/>
            <p:cNvGrpSpPr/>
            <p:nvPr/>
          </p:nvGrpSpPr>
          <p:grpSpPr>
            <a:xfrm flipH="1">
              <a:off x="5381621" y="3479800"/>
              <a:ext cx="1010981" cy="217757"/>
              <a:chOff x="2546345" y="1459073"/>
              <a:chExt cx="1285390" cy="221445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2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íṩļíďé"/>
            <p:cNvGrpSpPr/>
            <p:nvPr/>
          </p:nvGrpSpPr>
          <p:grpSpPr>
            <a:xfrm>
              <a:off x="2743202" y="3479798"/>
              <a:ext cx="1010982" cy="217759"/>
              <a:chOff x="2546344" y="1459071"/>
              <a:chExt cx="1285391" cy="221447"/>
            </a:xfrm>
          </p:grpSpPr>
          <p:cxnSp>
            <p:nvCxnSpPr>
              <p:cNvPr id="34" name="直接连接符 3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 flipV="1">
                <a:off x="2546344" y="1459071"/>
                <a:ext cx="1046335" cy="0"/>
              </a:xfrm>
              <a:prstGeom prst="line">
                <a:avLst/>
              </a:prstGeom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îsľîḋè"/>
            <p:cNvGrpSpPr/>
            <p:nvPr/>
          </p:nvGrpSpPr>
          <p:grpSpPr>
            <a:xfrm>
              <a:off x="437903" y="1651958"/>
              <a:ext cx="2114800" cy="1057301"/>
              <a:chOff x="5638262" y="1267102"/>
              <a:chExt cx="2649923" cy="1057301"/>
            </a:xfrm>
          </p:grpSpPr>
          <p:sp>
            <p:nvSpPr>
              <p:cNvPr id="32" name="îṡliḍé"/>
              <p:cNvSpPr txBox="1"/>
              <p:nvPr/>
            </p:nvSpPr>
            <p:spPr>
              <a:xfrm>
                <a:off x="6170565" y="1267102"/>
                <a:ext cx="2117620" cy="337998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zh-CN" altLang="en-US" sz="2000" dirty="0"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33" name="íşľîḑê"/>
              <p:cNvSpPr txBox="1"/>
              <p:nvPr/>
            </p:nvSpPr>
            <p:spPr>
              <a:xfrm>
                <a:off x="5638262" y="1634889"/>
                <a:ext cx="2649923" cy="689514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lvl="0"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 dirty="0"/>
                  <a:t>此部分内容作为文字排版占位显示</a:t>
                </a:r>
              </a:p>
              <a:p>
                <a:pPr lvl="0" algn="r" defTabSz="914400">
                  <a:spcBef>
                    <a:spcPct val="0"/>
                  </a:spcBef>
                  <a:defRPr/>
                </a:pPr>
                <a:r>
                  <a:rPr lang="zh-CN" altLang="en-US" sz="1200" dirty="0"/>
                  <a:t>（建议使用主题字体）</a:t>
                </a:r>
              </a:p>
            </p:txBody>
          </p:sp>
        </p:grpSp>
        <p:grpSp>
          <p:nvGrpSpPr>
            <p:cNvPr id="22" name="iślîḑe"/>
            <p:cNvGrpSpPr/>
            <p:nvPr/>
          </p:nvGrpSpPr>
          <p:grpSpPr>
            <a:xfrm>
              <a:off x="6597403" y="1651958"/>
              <a:ext cx="2114800" cy="1057301"/>
              <a:chOff x="5638262" y="1267102"/>
              <a:chExt cx="2649923" cy="1057301"/>
            </a:xfrm>
          </p:grpSpPr>
          <p:sp>
            <p:nvSpPr>
              <p:cNvPr id="30" name="ïŝḷiďê"/>
              <p:cNvSpPr txBox="1"/>
              <p:nvPr/>
            </p:nvSpPr>
            <p:spPr>
              <a:xfrm>
                <a:off x="5638263" y="1267102"/>
                <a:ext cx="2117620" cy="337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zh-CN" altLang="en-US" sz="2000"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31" name="i$ľiḓé"/>
              <p:cNvSpPr txBox="1"/>
              <p:nvPr/>
            </p:nvSpPr>
            <p:spPr>
              <a:xfrm>
                <a:off x="5638262" y="1634889"/>
                <a:ext cx="2649923" cy="689514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/>
                  <a:t>此部分内容作为文字排版占位显示</a:t>
                </a:r>
              </a:p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/>
                  <a:t>（建议使用主题字体）</a:t>
                </a:r>
              </a:p>
            </p:txBody>
          </p:sp>
        </p:grpSp>
        <p:grpSp>
          <p:nvGrpSpPr>
            <p:cNvPr id="23" name="îşliďê"/>
            <p:cNvGrpSpPr/>
            <p:nvPr/>
          </p:nvGrpSpPr>
          <p:grpSpPr>
            <a:xfrm>
              <a:off x="437903" y="2885445"/>
              <a:ext cx="2114800" cy="1057301"/>
              <a:chOff x="5638262" y="1267102"/>
              <a:chExt cx="2649923" cy="1057301"/>
            </a:xfrm>
          </p:grpSpPr>
          <p:sp>
            <p:nvSpPr>
              <p:cNvPr id="28" name="iš1íḓe"/>
              <p:cNvSpPr txBox="1"/>
              <p:nvPr/>
            </p:nvSpPr>
            <p:spPr>
              <a:xfrm>
                <a:off x="6170565" y="1267102"/>
                <a:ext cx="2117620" cy="337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zh-CN" altLang="en-US" sz="2000"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29" name="îṡḷíḋê"/>
              <p:cNvSpPr txBox="1"/>
              <p:nvPr/>
            </p:nvSpPr>
            <p:spPr>
              <a:xfrm>
                <a:off x="5638262" y="1634889"/>
                <a:ext cx="2649923" cy="689514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lvl="0"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/>
                  <a:t>此部分内容作为文字排版占位显示</a:t>
                </a:r>
              </a:p>
              <a:p>
                <a:pPr lvl="0" algn="r" defTabSz="914400">
                  <a:spcBef>
                    <a:spcPct val="0"/>
                  </a:spcBef>
                  <a:defRPr/>
                </a:pPr>
                <a:r>
                  <a:rPr lang="zh-CN" altLang="en-US" sz="1200"/>
                  <a:t>（建议使用主题字体）</a:t>
                </a:r>
              </a:p>
            </p:txBody>
          </p:sp>
        </p:grpSp>
        <p:grpSp>
          <p:nvGrpSpPr>
            <p:cNvPr id="24" name="í$ḻîḍé"/>
            <p:cNvGrpSpPr/>
            <p:nvPr/>
          </p:nvGrpSpPr>
          <p:grpSpPr>
            <a:xfrm>
              <a:off x="6597403" y="2885445"/>
              <a:ext cx="2114800" cy="1057301"/>
              <a:chOff x="5638262" y="1267102"/>
              <a:chExt cx="2649923" cy="1057301"/>
            </a:xfrm>
          </p:grpSpPr>
          <p:sp>
            <p:nvSpPr>
              <p:cNvPr id="26" name="iṥḻîḑé"/>
              <p:cNvSpPr txBox="1"/>
              <p:nvPr/>
            </p:nvSpPr>
            <p:spPr>
              <a:xfrm>
                <a:off x="5638263" y="1267102"/>
                <a:ext cx="2117620" cy="337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zh-CN" altLang="en-US" sz="2000">
                    <a:latin typeface="+mj-ea"/>
                    <a:ea typeface="+mj-ea"/>
                  </a:rPr>
                  <a:t>标题文本预设</a:t>
                </a:r>
              </a:p>
            </p:txBody>
          </p:sp>
          <p:sp>
            <p:nvSpPr>
              <p:cNvPr id="27" name="îś1íḓé"/>
              <p:cNvSpPr txBox="1"/>
              <p:nvPr/>
            </p:nvSpPr>
            <p:spPr>
              <a:xfrm>
                <a:off x="5638262" y="1634889"/>
                <a:ext cx="2649923" cy="689514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spAutoFit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200"/>
                  <a:t>此部分内容作为文字排版占位显示</a:t>
                </a:r>
              </a:p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200"/>
                  <a:t>（建议使用主题字体）</a:t>
                </a:r>
              </a:p>
            </p:txBody>
          </p:sp>
        </p:grpSp>
        <p:sp>
          <p:nvSpPr>
            <p:cNvPr id="25" name="iṡ1îďè"/>
            <p:cNvSpPr/>
            <p:nvPr/>
          </p:nvSpPr>
          <p:spPr bwMode="auto">
            <a:xfrm>
              <a:off x="4051650" y="1606068"/>
              <a:ext cx="1018512" cy="673103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68159" y="411510"/>
            <a:ext cx="4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在这里输入你的标题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b470e5-1029-42ce-833c-e9373f9ba9b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4b1479d-4778-4ea6-b8a2-81693f71a7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591b54f-0b81-46a2-aceb-879cd9710cc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b4c2808-0d1f-4e56-b42d-ea05f38607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6abc49-97e3-41fe-8fb1-8d48097aad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e1f664-17ef-4856-aa84-dc49753f0ef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6271988-4c25-4cd7-9b92-d2b1dd5a9a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d64cc5d-ec45-4fc4-ac94-f11d01d9380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自定义 1">
      <a:majorFont>
        <a:latin typeface="Arial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全屏显示(16:9)</PresentationFormat>
  <Paragraphs>172</Paragraphs>
  <Slides>24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思源黑体 CN Bold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在这里输入你的标题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</cp:revision>
  <dcterms:created xsi:type="dcterms:W3CDTF">2017-11-21T10:03:00Z</dcterms:created>
  <dcterms:modified xsi:type="dcterms:W3CDTF">2021-01-05T16:50:32Z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