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notesSlides/notesSlide2.xml" ContentType="application/vnd.openxmlformats-officedocument.presentationml.notesSlide+xml"/>
  <Override PartName="/ppt/theme/themeOverride3.xml" ContentType="application/vnd.openxmlformats-officedocument.themeOverride+xml"/>
  <Override PartName="/ppt/notesSlides/notesSlide3.xml" ContentType="application/vnd.openxmlformats-officedocument.presentationml.notesSlide+xml"/>
  <Override PartName="/ppt/theme/themeOverride4.xml" ContentType="application/vnd.openxmlformats-officedocument.themeOverride+xml"/>
  <Override PartName="/ppt/notesSlides/notesSlide4.xml" ContentType="application/vnd.openxmlformats-officedocument.presentationml.notesSlide+xml"/>
  <Override PartName="/ppt/theme/themeOverride5.xml" ContentType="application/vnd.openxmlformats-officedocument.themeOverride+xml"/>
  <Override PartName="/ppt/notesSlides/notesSlide5.xml" ContentType="application/vnd.openxmlformats-officedocument.presentationml.notesSlide+xml"/>
  <Override PartName="/ppt/theme/themeOverride6.xml" ContentType="application/vnd.openxmlformats-officedocument.themeOverride+xml"/>
  <Override PartName="/ppt/notesSlides/notesSlide6.xml" ContentType="application/vnd.openxmlformats-officedocument.presentationml.notesSlide+xml"/>
  <Override PartName="/ppt/theme/themeOverride7.xml" ContentType="application/vnd.openxmlformats-officedocument.themeOverride+xml"/>
  <Override PartName="/ppt/notesSlides/notesSlide7.xml" ContentType="application/vnd.openxmlformats-officedocument.presentationml.notesSlide+xml"/>
  <Override PartName="/ppt/charts/chart1.xml" ContentType="application/vnd.openxmlformats-officedocument.drawingml.chart+xml"/>
  <Override PartName="/ppt/theme/themeOverride8.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heme/themeOverride9.xml" ContentType="application/vnd.openxmlformats-officedocument.themeOverride+xml"/>
  <Override PartName="/ppt/notesSlides/notesSlide10.xml" ContentType="application/vnd.openxmlformats-officedocument.presentationml.notesSlide+xml"/>
  <Override PartName="/ppt/theme/themeOverride10.xml" ContentType="application/vnd.openxmlformats-officedocument.themeOverride+xml"/>
  <Override PartName="/ppt/notesSlides/notesSlide11.xml" ContentType="application/vnd.openxmlformats-officedocument.presentationml.notesSlide+xml"/>
  <Override PartName="/ppt/theme/themeOverride11.xml" ContentType="application/vnd.openxmlformats-officedocument.themeOverride+xml"/>
  <Override PartName="/ppt/notesSlides/notesSlide12.xml" ContentType="application/vnd.openxmlformats-officedocument.presentationml.notesSlide+xml"/>
  <Override PartName="/ppt/theme/themeOverride12.xml" ContentType="application/vnd.openxmlformats-officedocument.themeOverride+xml"/>
  <Override PartName="/ppt/notesSlides/notesSlide13.xml" ContentType="application/vnd.openxmlformats-officedocument.presentationml.notesSlide+xml"/>
  <Override PartName="/ppt/theme/themeOverride13.xml" ContentType="application/vnd.openxmlformats-officedocument.themeOverride+xml"/>
  <Override PartName="/ppt/notesSlides/notesSlide14.xml" ContentType="application/vnd.openxmlformats-officedocument.presentationml.notesSlide+xml"/>
  <Override PartName="/ppt/theme/themeOverride14.xml" ContentType="application/vnd.openxmlformats-officedocument.themeOverride+xml"/>
  <Override PartName="/ppt/notesSlides/notesSlide15.xml" ContentType="application/vnd.openxmlformats-officedocument.presentationml.notesSlide+xml"/>
  <Override PartName="/ppt/theme/themeOverride15.xml" ContentType="application/vnd.openxmlformats-officedocument.themeOverride+xml"/>
  <Override PartName="/ppt/notesSlides/notesSlide16.xml" ContentType="application/vnd.openxmlformats-officedocument.presentationml.notesSlide+xml"/>
  <Override PartName="/ppt/theme/themeOverride16.xml" ContentType="application/vnd.openxmlformats-officedocument.themeOverride+xml"/>
  <Override PartName="/ppt/notesSlides/notesSlide17.xml" ContentType="application/vnd.openxmlformats-officedocument.presentationml.notesSlide+xml"/>
  <Override PartName="/ppt/theme/themeOverride17.xml" ContentType="application/vnd.openxmlformats-officedocument.themeOverride+xml"/>
  <Override PartName="/ppt/notesSlides/notesSlide18.xml" ContentType="application/vnd.openxmlformats-officedocument.presentationml.notesSlide+xml"/>
  <Override PartName="/ppt/theme/themeOverride18.xml" ContentType="application/vnd.openxmlformats-officedocument.themeOverride+xml"/>
  <Override PartName="/ppt/notesSlides/notesSlide19.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9.xml" ContentType="application/vnd.openxmlformats-officedocument.themeOverride+xml"/>
  <Override PartName="/ppt/notesSlides/notesSlide20.xml" ContentType="application/vnd.openxmlformats-officedocument.presentationml.notesSlide+xml"/>
  <Override PartName="/ppt/theme/themeOverride20.xml" ContentType="application/vnd.openxmlformats-officedocument.themeOverride+xml"/>
  <Override PartName="/ppt/notesSlides/notesSlide21.xml" ContentType="application/vnd.openxmlformats-officedocument.presentationml.notesSlide+xml"/>
  <Override PartName="/ppt/theme/themeOverride21.xml" ContentType="application/vnd.openxmlformats-officedocument.themeOverride+xml"/>
  <Override PartName="/ppt/notesSlides/notesSlide22.xml" ContentType="application/vnd.openxmlformats-officedocument.presentationml.notesSlide+xml"/>
  <Override PartName="/ppt/theme/themeOverride22.xml" ContentType="application/vnd.openxmlformats-officedocument.themeOverride+xml"/>
  <Override PartName="/ppt/notesSlides/notesSlide23.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23.xml" ContentType="application/vnd.openxmlformats-officedocument.themeOverride+xml"/>
  <Override PartName="/ppt/notesSlides/notesSlide24.xml" ContentType="application/vnd.openxmlformats-officedocument.presentationml.notesSlide+xml"/>
  <Override PartName="/ppt/theme/themeOverride24.xml" ContentType="application/vnd.openxmlformats-officedocument.themeOverride+xml"/>
  <Override PartName="/ppt/notesSlides/notesSlide25.xml" ContentType="application/vnd.openxmlformats-officedocument.presentationml.notesSlide+xml"/>
  <Override PartName="/ppt/theme/themeOverride25.xml" ContentType="application/vnd.openxmlformats-officedocument.themeOverr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8"/>
  </p:notesMasterIdLst>
  <p:sldIdLst>
    <p:sldId id="286" r:id="rId2"/>
    <p:sldId id="258" r:id="rId3"/>
    <p:sldId id="277" r:id="rId4"/>
    <p:sldId id="259" r:id="rId5"/>
    <p:sldId id="262" r:id="rId6"/>
    <p:sldId id="281" r:id="rId7"/>
    <p:sldId id="268" r:id="rId8"/>
    <p:sldId id="269" r:id="rId9"/>
    <p:sldId id="289" r:id="rId10"/>
    <p:sldId id="260" r:id="rId11"/>
    <p:sldId id="270" r:id="rId12"/>
    <p:sldId id="271" r:id="rId13"/>
    <p:sldId id="275" r:id="rId14"/>
    <p:sldId id="279" r:id="rId15"/>
    <p:sldId id="288" r:id="rId16"/>
    <p:sldId id="283" r:id="rId17"/>
    <p:sldId id="261" r:id="rId18"/>
    <p:sldId id="264" r:id="rId19"/>
    <p:sldId id="267" r:id="rId20"/>
    <p:sldId id="287" r:id="rId21"/>
    <p:sldId id="282" r:id="rId22"/>
    <p:sldId id="263" r:id="rId23"/>
    <p:sldId id="266" r:id="rId24"/>
    <p:sldId id="272" r:id="rId25"/>
    <p:sldId id="273" r:id="rId26"/>
    <p:sldId id="285" r:id="rId27"/>
  </p:sldIdLst>
  <p:sldSz cx="12192000" cy="6858000"/>
  <p:notesSz cx="6858000" cy="9144000"/>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6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F8F8"/>
    <a:srgbClr val="FDFD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25" autoAdjust="0"/>
    <p:restoredTop sz="94660"/>
  </p:normalViewPr>
  <p:slideViewPr>
    <p:cSldViewPr snapToGrid="0" showGuides="1">
      <p:cViewPr varScale="1">
        <p:scale>
          <a:sx n="61" d="100"/>
          <a:sy n="61" d="100"/>
        </p:scale>
        <p:origin x="84" y="342"/>
      </p:cViewPr>
      <p:guideLst>
        <p:guide orient="horz" pos="2160"/>
        <p:guide pos="3863"/>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销售额</c:v>
                </c:pt>
              </c:strCache>
            </c:strRef>
          </c:tx>
          <c:spPr>
            <a:ln>
              <a:noFill/>
            </a:ln>
            <a:effectLst/>
          </c:spPr>
          <c:dPt>
            <c:idx val="0"/>
            <c:bubble3D val="0"/>
            <c:spPr>
              <a:solidFill>
                <a:schemeClr val="accent2"/>
              </a:solidFill>
              <a:ln w="18983">
                <a:noFill/>
              </a:ln>
              <a:effectLst/>
            </c:spPr>
            <c:extLst>
              <c:ext xmlns:c16="http://schemas.microsoft.com/office/drawing/2014/chart" uri="{C3380CC4-5D6E-409C-BE32-E72D297353CC}">
                <c16:uniqueId val="{00000001-055C-4345-8D22-A879DF09F7E1}"/>
              </c:ext>
            </c:extLst>
          </c:dPt>
          <c:dPt>
            <c:idx val="1"/>
            <c:bubble3D val="0"/>
            <c:spPr>
              <a:solidFill>
                <a:schemeClr val="accent1"/>
              </a:solidFill>
              <a:ln w="18983">
                <a:noFill/>
              </a:ln>
              <a:effectLst/>
            </c:spPr>
            <c:extLst>
              <c:ext xmlns:c16="http://schemas.microsoft.com/office/drawing/2014/chart" uri="{C3380CC4-5D6E-409C-BE32-E72D297353CC}">
                <c16:uniqueId val="{00000003-055C-4345-8D22-A879DF09F7E1}"/>
              </c:ext>
            </c:extLst>
          </c:dPt>
          <c:dPt>
            <c:idx val="2"/>
            <c:bubble3D val="0"/>
            <c:spPr>
              <a:solidFill>
                <a:schemeClr val="accent3"/>
              </a:solidFill>
              <a:ln w="18983">
                <a:noFill/>
              </a:ln>
              <a:effectLst/>
            </c:spPr>
            <c:extLst>
              <c:ext xmlns:c16="http://schemas.microsoft.com/office/drawing/2014/chart" uri="{C3380CC4-5D6E-409C-BE32-E72D297353CC}">
                <c16:uniqueId val="{00000005-055C-4345-8D22-A879DF09F7E1}"/>
              </c:ext>
            </c:extLst>
          </c:dPt>
          <c:dPt>
            <c:idx val="3"/>
            <c:bubble3D val="0"/>
            <c:spPr>
              <a:solidFill>
                <a:schemeClr val="accent4"/>
              </a:solidFill>
              <a:ln w="18983">
                <a:noFill/>
              </a:ln>
              <a:effectLst/>
            </c:spPr>
            <c:extLst>
              <c:ext xmlns:c16="http://schemas.microsoft.com/office/drawing/2014/chart" uri="{C3380CC4-5D6E-409C-BE32-E72D297353CC}">
                <c16:uniqueId val="{00000007-055C-4345-8D22-A879DF09F7E1}"/>
              </c:ext>
            </c:extLst>
          </c:dPt>
          <c:cat>
            <c:strRef>
              <c:f>Sheet1!$A$2:$A$5</c:f>
              <c:strCache>
                <c:ptCount val="4"/>
                <c:pt idx="0">
                  <c:v>第一季度</c:v>
                </c:pt>
                <c:pt idx="1">
                  <c:v>第二季度</c:v>
                </c:pt>
                <c:pt idx="2">
                  <c:v>第三季度</c:v>
                </c:pt>
                <c:pt idx="3">
                  <c:v>第四季度</c:v>
                </c:pt>
              </c:strCache>
            </c:strRef>
          </c:cat>
          <c:val>
            <c:numRef>
              <c:f>Sheet1!$B$2:$B$5</c:f>
              <c:numCache>
                <c:formatCode>General</c:formatCode>
                <c:ptCount val="4"/>
                <c:pt idx="0">
                  <c:v>40</c:v>
                </c:pt>
                <c:pt idx="1">
                  <c:v>30</c:v>
                </c:pt>
                <c:pt idx="2">
                  <c:v>20</c:v>
                </c:pt>
                <c:pt idx="3">
                  <c:v>10</c:v>
                </c:pt>
              </c:numCache>
            </c:numRef>
          </c:val>
          <c:extLst>
            <c:ext xmlns:c16="http://schemas.microsoft.com/office/drawing/2014/chart" uri="{C3380CC4-5D6E-409C-BE32-E72D297353CC}">
              <c16:uniqueId val="{00000008-055C-4345-8D22-A879DF09F7E1}"/>
            </c:ext>
          </c:extLst>
        </c:ser>
        <c:dLbls>
          <c:showLegendKey val="0"/>
          <c:showVal val="0"/>
          <c:showCatName val="0"/>
          <c:showSerName val="0"/>
          <c:showPercent val="0"/>
          <c:showBubbleSize val="0"/>
          <c:showLeaderLines val="1"/>
        </c:dLbls>
        <c:firstSliceAng val="0"/>
      </c:pieChart>
      <c:spPr>
        <a:noFill/>
        <a:ln w="25355">
          <a:noFill/>
        </a:ln>
      </c:spPr>
    </c:plotArea>
    <c:plotVisOnly val="1"/>
    <c:dispBlanksAs val="gap"/>
    <c:showDLblsOverMax val="0"/>
  </c:chart>
  <c:spPr>
    <a:noFill/>
    <a:ln>
      <a:noFill/>
    </a:ln>
    <a:effectLst/>
  </c:spPr>
  <c:txPr>
    <a:bodyPr/>
    <a:lstStyle/>
    <a:p>
      <a:pPr>
        <a:defRPr lang="zh-CN"/>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solidFill>
              <a:schemeClr val="accent1"/>
            </a:solidFill>
            <a:ln>
              <a:noFill/>
            </a:ln>
            <a:effectLst/>
          </c:spPr>
          <c:invertIfNegative val="0"/>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DA2E-4393-87BC-8144404FD68A}"/>
            </c:ext>
          </c:extLst>
        </c:ser>
        <c:ser>
          <c:idx val="1"/>
          <c:order val="1"/>
          <c:tx>
            <c:strRef>
              <c:f>Sheet1!$C$1</c:f>
              <c:strCache>
                <c:ptCount val="1"/>
                <c:pt idx="0">
                  <c:v>系列 2</c:v>
                </c:pt>
              </c:strCache>
            </c:strRef>
          </c:tx>
          <c:spPr>
            <a:solidFill>
              <a:schemeClr val="accent2"/>
            </a:solidFill>
            <a:ln>
              <a:noFill/>
            </a:ln>
            <a:effectLst/>
          </c:spPr>
          <c:invertIfNegative val="0"/>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DA2E-4393-87BC-8144404FD68A}"/>
            </c:ext>
          </c:extLst>
        </c:ser>
        <c:ser>
          <c:idx val="2"/>
          <c:order val="2"/>
          <c:tx>
            <c:strRef>
              <c:f>Sheet1!$D$1</c:f>
              <c:strCache>
                <c:ptCount val="1"/>
                <c:pt idx="0">
                  <c:v>系列 3</c:v>
                </c:pt>
              </c:strCache>
            </c:strRef>
          </c:tx>
          <c:spPr>
            <a:solidFill>
              <a:schemeClr val="accent4"/>
            </a:solidFill>
            <a:ln>
              <a:noFill/>
            </a:ln>
            <a:effectLst/>
          </c:spPr>
          <c:invertIfNegative val="0"/>
          <c:cat>
            <c:strRef>
              <c:f>Sheet1!$A$2:$A$5</c:f>
              <c:strCache>
                <c:ptCount val="4"/>
                <c:pt idx="0">
                  <c:v>类别 1</c:v>
                </c:pt>
                <c:pt idx="1">
                  <c:v>类别 2</c:v>
                </c:pt>
                <c:pt idx="2">
                  <c:v>类别 3</c:v>
                </c:pt>
                <c:pt idx="3">
                  <c:v>类别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DA2E-4393-87BC-8144404FD68A}"/>
            </c:ext>
          </c:extLst>
        </c:ser>
        <c:dLbls>
          <c:showLegendKey val="0"/>
          <c:showVal val="0"/>
          <c:showCatName val="0"/>
          <c:showSerName val="0"/>
          <c:showPercent val="0"/>
          <c:showBubbleSize val="0"/>
        </c:dLbls>
        <c:gapWidth val="182"/>
        <c:axId val="176324992"/>
        <c:axId val="176463872"/>
      </c:barChart>
      <c:catAx>
        <c:axId val="1763249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endParaRPr lang="zh-CN"/>
          </a:p>
        </c:txPr>
        <c:crossAx val="176463872"/>
        <c:crosses val="autoZero"/>
        <c:auto val="1"/>
        <c:lblAlgn val="ctr"/>
        <c:lblOffset val="100"/>
        <c:noMultiLvlLbl val="0"/>
      </c:catAx>
      <c:valAx>
        <c:axId val="1764638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endParaRPr lang="zh-CN"/>
          </a:p>
        </c:txPr>
        <c:crossAx val="176324992"/>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ln w="19050">
              <a:noFill/>
            </a:ln>
          </c:spPr>
          <c:dPt>
            <c:idx val="0"/>
            <c:bubble3D val="0"/>
            <c:spPr>
              <a:solidFill>
                <a:schemeClr val="accent1"/>
              </a:solidFill>
              <a:ln w="19050">
                <a:noFill/>
              </a:ln>
              <a:effectLst/>
            </c:spPr>
            <c:extLst>
              <c:ext xmlns:c16="http://schemas.microsoft.com/office/drawing/2014/chart" uri="{C3380CC4-5D6E-409C-BE32-E72D297353CC}">
                <c16:uniqueId val="{00000001-4DE6-4124-97DE-AF2C31A3598B}"/>
              </c:ext>
            </c:extLst>
          </c:dPt>
          <c:dPt>
            <c:idx val="1"/>
            <c:bubble3D val="0"/>
            <c:spPr>
              <a:solidFill>
                <a:schemeClr val="bg1">
                  <a:lumMod val="85000"/>
                </a:schemeClr>
              </a:solidFill>
              <a:ln w="19050">
                <a:noFill/>
              </a:ln>
              <a:effectLst/>
            </c:spPr>
            <c:extLst>
              <c:ext xmlns:c16="http://schemas.microsoft.com/office/drawing/2014/chart" uri="{C3380CC4-5D6E-409C-BE32-E72D297353CC}">
                <c16:uniqueId val="{00000003-4DE6-4124-97DE-AF2C31A3598B}"/>
              </c:ext>
            </c:extLst>
          </c:dPt>
          <c:cat>
            <c:strRef>
              <c:f>Sheet1!$A$2:$A$3</c:f>
              <c:strCache>
                <c:ptCount val="2"/>
                <c:pt idx="0">
                  <c:v>第一季度</c:v>
                </c:pt>
                <c:pt idx="1">
                  <c:v>第二季度</c:v>
                </c:pt>
              </c:strCache>
            </c:strRef>
          </c:cat>
          <c:val>
            <c:numRef>
              <c:f>Sheet1!$B$2:$B$3</c:f>
              <c:numCache>
                <c:formatCode>General</c:formatCode>
                <c:ptCount val="2"/>
                <c:pt idx="0">
                  <c:v>8</c:v>
                </c:pt>
                <c:pt idx="1">
                  <c:v>2</c:v>
                </c:pt>
              </c:numCache>
            </c:numRef>
          </c:val>
          <c:extLst>
            <c:ext xmlns:c16="http://schemas.microsoft.com/office/drawing/2014/chart" uri="{C3380CC4-5D6E-409C-BE32-E72D297353CC}">
              <c16:uniqueId val="{00000004-4DE6-4124-97DE-AF2C31A3598B}"/>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ln w="19050">
              <a:noFill/>
            </a:ln>
          </c:spPr>
          <c:dPt>
            <c:idx val="0"/>
            <c:bubble3D val="0"/>
            <c:spPr>
              <a:solidFill>
                <a:schemeClr val="accent1"/>
              </a:solidFill>
              <a:ln w="19050">
                <a:noFill/>
              </a:ln>
              <a:effectLst/>
            </c:spPr>
            <c:extLst>
              <c:ext xmlns:c16="http://schemas.microsoft.com/office/drawing/2014/chart" uri="{C3380CC4-5D6E-409C-BE32-E72D297353CC}">
                <c16:uniqueId val="{00000001-A444-482E-AFF5-B70982AA9EDC}"/>
              </c:ext>
            </c:extLst>
          </c:dPt>
          <c:dPt>
            <c:idx val="1"/>
            <c:bubble3D val="0"/>
            <c:spPr>
              <a:solidFill>
                <a:schemeClr val="bg1">
                  <a:lumMod val="85000"/>
                </a:schemeClr>
              </a:solidFill>
              <a:ln w="19050">
                <a:noFill/>
              </a:ln>
              <a:effectLst/>
            </c:spPr>
            <c:extLst>
              <c:ext xmlns:c16="http://schemas.microsoft.com/office/drawing/2014/chart" uri="{C3380CC4-5D6E-409C-BE32-E72D297353CC}">
                <c16:uniqueId val="{00000003-A444-482E-AFF5-B70982AA9EDC}"/>
              </c:ext>
            </c:extLst>
          </c:dPt>
          <c:cat>
            <c:strRef>
              <c:f>Sheet1!$A$2:$A$3</c:f>
              <c:strCache>
                <c:ptCount val="2"/>
                <c:pt idx="0">
                  <c:v>第一季度</c:v>
                </c:pt>
                <c:pt idx="1">
                  <c:v>第二季度</c:v>
                </c:pt>
              </c:strCache>
            </c:strRef>
          </c:cat>
          <c:val>
            <c:numRef>
              <c:f>Sheet1!$B$2:$B$3</c:f>
              <c:numCache>
                <c:formatCode>General</c:formatCode>
                <c:ptCount val="2"/>
                <c:pt idx="0">
                  <c:v>6</c:v>
                </c:pt>
                <c:pt idx="1">
                  <c:v>4</c:v>
                </c:pt>
              </c:numCache>
            </c:numRef>
          </c:val>
          <c:extLst>
            <c:ext xmlns:c16="http://schemas.microsoft.com/office/drawing/2014/chart" uri="{C3380CC4-5D6E-409C-BE32-E72D297353CC}">
              <c16:uniqueId val="{00000004-A444-482E-AFF5-B70982AA9EDC}"/>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ln w="19050">
              <a:noFill/>
            </a:ln>
          </c:spPr>
          <c:dPt>
            <c:idx val="0"/>
            <c:bubble3D val="0"/>
            <c:spPr>
              <a:solidFill>
                <a:schemeClr val="accent1"/>
              </a:solidFill>
              <a:ln w="19050">
                <a:noFill/>
              </a:ln>
              <a:effectLst/>
            </c:spPr>
            <c:extLst>
              <c:ext xmlns:c16="http://schemas.microsoft.com/office/drawing/2014/chart" uri="{C3380CC4-5D6E-409C-BE32-E72D297353CC}">
                <c16:uniqueId val="{00000001-3D45-4DE7-A997-054AB34B8685}"/>
              </c:ext>
            </c:extLst>
          </c:dPt>
          <c:dPt>
            <c:idx val="1"/>
            <c:bubble3D val="0"/>
            <c:spPr>
              <a:solidFill>
                <a:schemeClr val="bg1">
                  <a:lumMod val="85000"/>
                </a:schemeClr>
              </a:solidFill>
              <a:ln w="19050">
                <a:noFill/>
              </a:ln>
              <a:effectLst/>
            </c:spPr>
            <c:extLst>
              <c:ext xmlns:c16="http://schemas.microsoft.com/office/drawing/2014/chart" uri="{C3380CC4-5D6E-409C-BE32-E72D297353CC}">
                <c16:uniqueId val="{00000003-3D45-4DE7-A997-054AB34B8685}"/>
              </c:ext>
            </c:extLst>
          </c:dPt>
          <c:cat>
            <c:strRef>
              <c:f>Sheet1!$A$2:$A$3</c:f>
              <c:strCache>
                <c:ptCount val="2"/>
                <c:pt idx="0">
                  <c:v>第一季度</c:v>
                </c:pt>
                <c:pt idx="1">
                  <c:v>第二季度</c:v>
                </c:pt>
              </c:strCache>
            </c:strRef>
          </c:cat>
          <c:val>
            <c:numRef>
              <c:f>Sheet1!$B$2:$B$3</c:f>
              <c:numCache>
                <c:formatCode>General</c:formatCode>
                <c:ptCount val="2"/>
                <c:pt idx="0">
                  <c:v>6</c:v>
                </c:pt>
                <c:pt idx="1">
                  <c:v>4</c:v>
                </c:pt>
              </c:numCache>
            </c:numRef>
          </c:val>
          <c:extLst>
            <c:ext xmlns:c16="http://schemas.microsoft.com/office/drawing/2014/chart" uri="{C3380CC4-5D6E-409C-BE32-E72D297353CC}">
              <c16:uniqueId val="{00000004-3D45-4DE7-A997-054AB34B8685}"/>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7B2833-4304-4EB7-A597-3343B496A451}"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C1447F-F685-44A6-A251-1EFDC046FA7E}"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31EC5DD-2C2E-4DC7-B8E1-B2DA8D4E2E85}"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31EC5DD-2C2E-4DC7-B8E1-B2DA8D4E2E85}"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31EC5DD-2C2E-4DC7-B8E1-B2DA8D4E2E85}"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31EC5DD-2C2E-4DC7-B8E1-B2DA8D4E2E85}"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31EC5DD-2C2E-4DC7-B8E1-B2DA8D4E2E85}"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31EC5DD-2C2E-4DC7-B8E1-B2DA8D4E2E85}"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31EC5DD-2C2E-4DC7-B8E1-B2DA8D4E2E85}"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15</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AC1447F-F685-44A6-A251-1EFDC046FA7E}"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31EC5DD-2C2E-4DC7-B8E1-B2DA8D4E2E85}"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31EC5DD-2C2E-4DC7-B8E1-B2DA8D4E2E85}"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31EC5DD-2C2E-4DC7-B8E1-B2DA8D4E2E85}"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31EC5DD-2C2E-4DC7-B8E1-B2DA8D4E2E85}"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31EC5DD-2C2E-4DC7-B8E1-B2DA8D4E2E85}"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20</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AC1447F-F685-44A6-A251-1EFDC046FA7E}"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31EC5DD-2C2E-4DC7-B8E1-B2DA8D4E2E85}"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31EC5DD-2C2E-4DC7-B8E1-B2DA8D4E2E85}"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31EC5DD-2C2E-4DC7-B8E1-B2DA8D4E2E85}"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31EC5DD-2C2E-4DC7-B8E1-B2DA8D4E2E85}"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31EC5DD-2C2E-4DC7-B8E1-B2DA8D4E2E85}"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26</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31EC5DD-2C2E-4DC7-B8E1-B2DA8D4E2E85}"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31EC5DD-2C2E-4DC7-B8E1-B2DA8D4E2E85}"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31EC5DD-2C2E-4DC7-B8E1-B2DA8D4E2E85}"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AC1447F-F685-44A6-A251-1EFDC046FA7E}"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31EC5DD-2C2E-4DC7-B8E1-B2DA8D4E2E85}"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31EC5DD-2C2E-4DC7-B8E1-B2DA8D4E2E85}"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31EC5DD-2C2E-4DC7-B8E1-B2DA8D4E2E85}"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自定义版式">
    <p:spTree>
      <p:nvGrpSpPr>
        <p:cNvPr id="1" name=""/>
        <p:cNvGrpSpPr/>
        <p:nvPr/>
      </p:nvGrpSpPr>
      <p:grpSpPr>
        <a:xfrm>
          <a:off x="0" y="0"/>
          <a:ext cx="0" cy="0"/>
          <a:chOff x="0" y="0"/>
          <a:chExt cx="0" cy="0"/>
        </a:xfrm>
      </p:grpSpPr>
      <p:sp>
        <p:nvSpPr>
          <p:cNvPr id="6" name="图片占位符 5"/>
          <p:cNvSpPr>
            <a:spLocks noGrp="1"/>
          </p:cNvSpPr>
          <p:nvPr>
            <p:ph type="pic" sz="quarter" idx="10"/>
          </p:nvPr>
        </p:nvSpPr>
        <p:spPr>
          <a:xfrm>
            <a:off x="3797300" y="878765"/>
            <a:ext cx="4597400" cy="5100470"/>
          </a:xfrm>
          <a:custGeom>
            <a:avLst/>
            <a:gdLst>
              <a:gd name="connsiteX0" fmla="*/ 2298700 w 4597400"/>
              <a:gd name="connsiteY0" fmla="*/ 0 h 5100470"/>
              <a:gd name="connsiteX1" fmla="*/ 2601933 w 4597400"/>
              <a:gd name="connsiteY1" fmla="*/ 73423 h 5100470"/>
              <a:gd name="connsiteX2" fmla="*/ 4294167 w 4597400"/>
              <a:gd name="connsiteY2" fmla="*/ 1042610 h 5100470"/>
              <a:gd name="connsiteX3" fmla="*/ 4597400 w 4597400"/>
              <a:gd name="connsiteY3" fmla="*/ 1571258 h 5100470"/>
              <a:gd name="connsiteX4" fmla="*/ 4597400 w 4597400"/>
              <a:gd name="connsiteY4" fmla="*/ 3519423 h 5100470"/>
              <a:gd name="connsiteX5" fmla="*/ 4294167 w 4597400"/>
              <a:gd name="connsiteY5" fmla="*/ 4048070 h 5100470"/>
              <a:gd name="connsiteX6" fmla="*/ 2601933 w 4597400"/>
              <a:gd name="connsiteY6" fmla="*/ 5027048 h 5100470"/>
              <a:gd name="connsiteX7" fmla="*/ 1995467 w 4597400"/>
              <a:gd name="connsiteY7" fmla="*/ 5027048 h 5100470"/>
              <a:gd name="connsiteX8" fmla="*/ 303233 w 4597400"/>
              <a:gd name="connsiteY8" fmla="*/ 4048070 h 5100470"/>
              <a:gd name="connsiteX9" fmla="*/ 0 w 4597400"/>
              <a:gd name="connsiteY9" fmla="*/ 3519423 h 5100470"/>
              <a:gd name="connsiteX10" fmla="*/ 0 w 4597400"/>
              <a:gd name="connsiteY10" fmla="*/ 1571258 h 5100470"/>
              <a:gd name="connsiteX11" fmla="*/ 303233 w 4597400"/>
              <a:gd name="connsiteY11" fmla="*/ 1042610 h 5100470"/>
              <a:gd name="connsiteX12" fmla="*/ 1995467 w 4597400"/>
              <a:gd name="connsiteY12" fmla="*/ 73423 h 5100470"/>
              <a:gd name="connsiteX13" fmla="*/ 2298700 w 4597400"/>
              <a:gd name="connsiteY13" fmla="*/ 0 h 5100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97400" h="5100470">
                <a:moveTo>
                  <a:pt x="2298700" y="0"/>
                </a:moveTo>
                <a:cubicBezTo>
                  <a:pt x="2408745" y="0"/>
                  <a:pt x="2518789" y="24474"/>
                  <a:pt x="2601933" y="73423"/>
                </a:cubicBezTo>
                <a:cubicBezTo>
                  <a:pt x="4294167" y="1042610"/>
                  <a:pt x="4294167" y="1042610"/>
                  <a:pt x="4294167" y="1042610"/>
                </a:cubicBezTo>
                <a:cubicBezTo>
                  <a:pt x="4460456" y="1140508"/>
                  <a:pt x="4597400" y="1375463"/>
                  <a:pt x="4597400" y="1571258"/>
                </a:cubicBezTo>
                <a:cubicBezTo>
                  <a:pt x="4597400" y="3519423"/>
                  <a:pt x="4597400" y="3519423"/>
                  <a:pt x="4597400" y="3519423"/>
                </a:cubicBezTo>
                <a:cubicBezTo>
                  <a:pt x="4597400" y="3715218"/>
                  <a:pt x="4460456" y="3950173"/>
                  <a:pt x="4294167" y="4048070"/>
                </a:cubicBezTo>
                <a:lnTo>
                  <a:pt x="2601933" y="5027048"/>
                </a:lnTo>
                <a:cubicBezTo>
                  <a:pt x="2435644" y="5124945"/>
                  <a:pt x="2161756" y="5124945"/>
                  <a:pt x="1995467" y="5027048"/>
                </a:cubicBezTo>
                <a:cubicBezTo>
                  <a:pt x="303233" y="4048070"/>
                  <a:pt x="303233" y="4048070"/>
                  <a:pt x="303233" y="4048070"/>
                </a:cubicBezTo>
                <a:cubicBezTo>
                  <a:pt x="136944" y="3950173"/>
                  <a:pt x="0" y="3715218"/>
                  <a:pt x="0" y="3519423"/>
                </a:cubicBezTo>
                <a:cubicBezTo>
                  <a:pt x="0" y="1571258"/>
                  <a:pt x="0" y="1571258"/>
                  <a:pt x="0" y="1571258"/>
                </a:cubicBezTo>
                <a:cubicBezTo>
                  <a:pt x="0" y="1375463"/>
                  <a:pt x="136944" y="1140508"/>
                  <a:pt x="303233" y="1042610"/>
                </a:cubicBezTo>
                <a:cubicBezTo>
                  <a:pt x="1995467" y="73423"/>
                  <a:pt x="1995467" y="73423"/>
                  <a:pt x="1995467" y="73423"/>
                </a:cubicBezTo>
                <a:cubicBezTo>
                  <a:pt x="2078612" y="24474"/>
                  <a:pt x="2188656" y="0"/>
                  <a:pt x="2298700" y="0"/>
                </a:cubicBezTo>
                <a:close/>
              </a:path>
            </a:pathLst>
          </a:custGeom>
        </p:spPr>
        <p:txBody>
          <a:bodyPr wrap="square">
            <a:noAutofit/>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2553970" y="2446655"/>
            <a:ext cx="1544956" cy="1544956"/>
          </a:xfrm>
          <a:custGeom>
            <a:avLst/>
            <a:gdLst>
              <a:gd name="connsiteX0" fmla="*/ 772478 w 1544956"/>
              <a:gd name="connsiteY0" fmla="*/ 0 h 1544956"/>
              <a:gd name="connsiteX1" fmla="*/ 1544956 w 1544956"/>
              <a:gd name="connsiteY1" fmla="*/ 772478 h 1544956"/>
              <a:gd name="connsiteX2" fmla="*/ 772478 w 1544956"/>
              <a:gd name="connsiteY2" fmla="*/ 1544956 h 1544956"/>
              <a:gd name="connsiteX3" fmla="*/ 0 w 1544956"/>
              <a:gd name="connsiteY3" fmla="*/ 772478 h 1544956"/>
              <a:gd name="connsiteX4" fmla="*/ 772478 w 1544956"/>
              <a:gd name="connsiteY4" fmla="*/ 0 h 1544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4956" h="1544956">
                <a:moveTo>
                  <a:pt x="772478" y="0"/>
                </a:moveTo>
                <a:cubicBezTo>
                  <a:pt x="1199106" y="0"/>
                  <a:pt x="1544956" y="345850"/>
                  <a:pt x="1544956" y="772478"/>
                </a:cubicBezTo>
                <a:cubicBezTo>
                  <a:pt x="1544956" y="1199106"/>
                  <a:pt x="1199106" y="1544956"/>
                  <a:pt x="772478" y="1544956"/>
                </a:cubicBezTo>
                <a:cubicBezTo>
                  <a:pt x="345850" y="1544956"/>
                  <a:pt x="0" y="1199106"/>
                  <a:pt x="0" y="772478"/>
                </a:cubicBezTo>
                <a:cubicBezTo>
                  <a:pt x="0" y="345850"/>
                  <a:pt x="345850" y="0"/>
                  <a:pt x="772478" y="0"/>
                </a:cubicBezTo>
                <a:close/>
              </a:path>
            </a:pathLst>
          </a:custGeom>
        </p:spPr>
        <p:txBody>
          <a:bodyPr wrap="square">
            <a:noAutofit/>
          </a:bodyPr>
          <a:lstStyle/>
          <a:p>
            <a:endParaRPr lang="zh-CN" altLang="en-US"/>
          </a:p>
        </p:txBody>
      </p:sp>
      <p:sp>
        <p:nvSpPr>
          <p:cNvPr id="11" name="图片占位符 10"/>
          <p:cNvSpPr>
            <a:spLocks noGrp="1"/>
          </p:cNvSpPr>
          <p:nvPr>
            <p:ph type="pic" sz="quarter" idx="11"/>
          </p:nvPr>
        </p:nvSpPr>
        <p:spPr>
          <a:xfrm>
            <a:off x="4873625" y="2152015"/>
            <a:ext cx="2490470" cy="2490470"/>
          </a:xfrm>
          <a:custGeom>
            <a:avLst/>
            <a:gdLst>
              <a:gd name="connsiteX0" fmla="*/ 1245235 w 2490470"/>
              <a:gd name="connsiteY0" fmla="*/ 0 h 2490470"/>
              <a:gd name="connsiteX1" fmla="*/ 2490470 w 2490470"/>
              <a:gd name="connsiteY1" fmla="*/ 1245235 h 2490470"/>
              <a:gd name="connsiteX2" fmla="*/ 1245235 w 2490470"/>
              <a:gd name="connsiteY2" fmla="*/ 2490470 h 2490470"/>
              <a:gd name="connsiteX3" fmla="*/ 0 w 2490470"/>
              <a:gd name="connsiteY3" fmla="*/ 1245235 h 2490470"/>
              <a:gd name="connsiteX4" fmla="*/ 1245235 w 2490470"/>
              <a:gd name="connsiteY4" fmla="*/ 0 h 24904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0470" h="2490470">
                <a:moveTo>
                  <a:pt x="1245235" y="0"/>
                </a:moveTo>
                <a:cubicBezTo>
                  <a:pt x="1932959" y="0"/>
                  <a:pt x="2490470" y="557511"/>
                  <a:pt x="2490470" y="1245235"/>
                </a:cubicBezTo>
                <a:cubicBezTo>
                  <a:pt x="2490470" y="1932959"/>
                  <a:pt x="1932959" y="2490470"/>
                  <a:pt x="1245235" y="2490470"/>
                </a:cubicBezTo>
                <a:cubicBezTo>
                  <a:pt x="557511" y="2490470"/>
                  <a:pt x="0" y="1932959"/>
                  <a:pt x="0" y="1245235"/>
                </a:cubicBezTo>
                <a:cubicBezTo>
                  <a:pt x="0" y="557511"/>
                  <a:pt x="557511" y="0"/>
                  <a:pt x="1245235" y="0"/>
                </a:cubicBezTo>
                <a:close/>
              </a:path>
            </a:pathLst>
          </a:custGeom>
        </p:spPr>
        <p:txBody>
          <a:bodyPr wrap="square">
            <a:noAutofit/>
          </a:bodyPr>
          <a:lstStyle/>
          <a:p>
            <a:endParaRPr lang="zh-CN" altLang="en-US"/>
          </a:p>
        </p:txBody>
      </p:sp>
      <p:sp>
        <p:nvSpPr>
          <p:cNvPr id="12" name="图片占位符 11"/>
          <p:cNvSpPr>
            <a:spLocks noGrp="1"/>
          </p:cNvSpPr>
          <p:nvPr>
            <p:ph type="pic" sz="quarter" idx="12"/>
          </p:nvPr>
        </p:nvSpPr>
        <p:spPr>
          <a:xfrm>
            <a:off x="7701280" y="1516380"/>
            <a:ext cx="2031366" cy="2031366"/>
          </a:xfrm>
          <a:custGeom>
            <a:avLst/>
            <a:gdLst>
              <a:gd name="connsiteX0" fmla="*/ 1015683 w 2031366"/>
              <a:gd name="connsiteY0" fmla="*/ 0 h 2031366"/>
              <a:gd name="connsiteX1" fmla="*/ 2031366 w 2031366"/>
              <a:gd name="connsiteY1" fmla="*/ 1015683 h 2031366"/>
              <a:gd name="connsiteX2" fmla="*/ 1015683 w 2031366"/>
              <a:gd name="connsiteY2" fmla="*/ 2031366 h 2031366"/>
              <a:gd name="connsiteX3" fmla="*/ 0 w 2031366"/>
              <a:gd name="connsiteY3" fmla="*/ 1015683 h 2031366"/>
              <a:gd name="connsiteX4" fmla="*/ 1015683 w 2031366"/>
              <a:gd name="connsiteY4" fmla="*/ 0 h 20313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1366" h="2031366">
                <a:moveTo>
                  <a:pt x="1015683" y="0"/>
                </a:moveTo>
                <a:cubicBezTo>
                  <a:pt x="1576629" y="0"/>
                  <a:pt x="2031366" y="454737"/>
                  <a:pt x="2031366" y="1015683"/>
                </a:cubicBezTo>
                <a:cubicBezTo>
                  <a:pt x="2031366" y="1576629"/>
                  <a:pt x="1576629" y="2031366"/>
                  <a:pt x="1015683" y="2031366"/>
                </a:cubicBezTo>
                <a:cubicBezTo>
                  <a:pt x="454737" y="2031366"/>
                  <a:pt x="0" y="1576629"/>
                  <a:pt x="0" y="1015683"/>
                </a:cubicBezTo>
                <a:cubicBezTo>
                  <a:pt x="0" y="454737"/>
                  <a:pt x="454737" y="0"/>
                  <a:pt x="1015683" y="0"/>
                </a:cubicBezTo>
                <a:close/>
              </a:path>
            </a:pathLst>
          </a:custGeom>
        </p:spPr>
        <p:txBody>
          <a:bodyPr wrap="square">
            <a:noAutofit/>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1682750" y="1600200"/>
            <a:ext cx="1701800" cy="1701800"/>
          </a:xfrm>
          <a:custGeom>
            <a:avLst/>
            <a:gdLst>
              <a:gd name="connsiteX0" fmla="*/ 850900 w 1701800"/>
              <a:gd name="connsiteY0" fmla="*/ 0 h 1701800"/>
              <a:gd name="connsiteX1" fmla="*/ 1701800 w 1701800"/>
              <a:gd name="connsiteY1" fmla="*/ 850900 h 1701800"/>
              <a:gd name="connsiteX2" fmla="*/ 850900 w 1701800"/>
              <a:gd name="connsiteY2" fmla="*/ 1701800 h 1701800"/>
              <a:gd name="connsiteX3" fmla="*/ 0 w 1701800"/>
              <a:gd name="connsiteY3" fmla="*/ 850900 h 1701800"/>
              <a:gd name="connsiteX4" fmla="*/ 850900 w 1701800"/>
              <a:gd name="connsiteY4" fmla="*/ 0 h 1701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1800" h="1701800">
                <a:moveTo>
                  <a:pt x="850900" y="0"/>
                </a:moveTo>
                <a:cubicBezTo>
                  <a:pt x="1320839" y="0"/>
                  <a:pt x="1701800" y="380961"/>
                  <a:pt x="1701800" y="850900"/>
                </a:cubicBezTo>
                <a:cubicBezTo>
                  <a:pt x="1701800" y="1320839"/>
                  <a:pt x="1320839" y="1701800"/>
                  <a:pt x="850900" y="1701800"/>
                </a:cubicBezTo>
                <a:cubicBezTo>
                  <a:pt x="380961" y="1701800"/>
                  <a:pt x="0" y="1320839"/>
                  <a:pt x="0" y="850900"/>
                </a:cubicBezTo>
                <a:cubicBezTo>
                  <a:pt x="0" y="380961"/>
                  <a:pt x="380961" y="0"/>
                  <a:pt x="850900" y="0"/>
                </a:cubicBezTo>
                <a:close/>
              </a:path>
            </a:pathLst>
          </a:custGeom>
        </p:spPr>
        <p:txBody>
          <a:bodyPr wrap="square">
            <a:noAutofit/>
          </a:bodyPr>
          <a:lstStyle/>
          <a:p>
            <a:endParaRPr lang="zh-CN" altLang="en-US"/>
          </a:p>
        </p:txBody>
      </p:sp>
      <p:sp>
        <p:nvSpPr>
          <p:cNvPr id="13" name="图片占位符 12"/>
          <p:cNvSpPr>
            <a:spLocks noGrp="1"/>
          </p:cNvSpPr>
          <p:nvPr>
            <p:ph type="pic" sz="quarter" idx="11"/>
          </p:nvPr>
        </p:nvSpPr>
        <p:spPr>
          <a:xfrm>
            <a:off x="4057650" y="1600200"/>
            <a:ext cx="1701800" cy="1701800"/>
          </a:xfrm>
          <a:custGeom>
            <a:avLst/>
            <a:gdLst>
              <a:gd name="connsiteX0" fmla="*/ 850900 w 1701800"/>
              <a:gd name="connsiteY0" fmla="*/ 0 h 1701800"/>
              <a:gd name="connsiteX1" fmla="*/ 1701800 w 1701800"/>
              <a:gd name="connsiteY1" fmla="*/ 850900 h 1701800"/>
              <a:gd name="connsiteX2" fmla="*/ 850900 w 1701800"/>
              <a:gd name="connsiteY2" fmla="*/ 1701800 h 1701800"/>
              <a:gd name="connsiteX3" fmla="*/ 0 w 1701800"/>
              <a:gd name="connsiteY3" fmla="*/ 850900 h 1701800"/>
              <a:gd name="connsiteX4" fmla="*/ 850900 w 1701800"/>
              <a:gd name="connsiteY4" fmla="*/ 0 h 1701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1800" h="1701800">
                <a:moveTo>
                  <a:pt x="850900" y="0"/>
                </a:moveTo>
                <a:cubicBezTo>
                  <a:pt x="1320839" y="0"/>
                  <a:pt x="1701800" y="380961"/>
                  <a:pt x="1701800" y="850900"/>
                </a:cubicBezTo>
                <a:cubicBezTo>
                  <a:pt x="1701800" y="1320839"/>
                  <a:pt x="1320839" y="1701800"/>
                  <a:pt x="850900" y="1701800"/>
                </a:cubicBezTo>
                <a:cubicBezTo>
                  <a:pt x="380961" y="1701800"/>
                  <a:pt x="0" y="1320839"/>
                  <a:pt x="0" y="850900"/>
                </a:cubicBezTo>
                <a:cubicBezTo>
                  <a:pt x="0" y="380961"/>
                  <a:pt x="380961" y="0"/>
                  <a:pt x="850900" y="0"/>
                </a:cubicBezTo>
                <a:close/>
              </a:path>
            </a:pathLst>
          </a:custGeom>
        </p:spPr>
        <p:txBody>
          <a:bodyPr wrap="square">
            <a:noAutofit/>
          </a:bodyPr>
          <a:lstStyle/>
          <a:p>
            <a:endParaRPr lang="zh-CN" altLang="en-US"/>
          </a:p>
        </p:txBody>
      </p:sp>
      <p:sp>
        <p:nvSpPr>
          <p:cNvPr id="14" name="图片占位符 13"/>
          <p:cNvSpPr>
            <a:spLocks noGrp="1"/>
          </p:cNvSpPr>
          <p:nvPr>
            <p:ph type="pic" sz="quarter" idx="12"/>
          </p:nvPr>
        </p:nvSpPr>
        <p:spPr>
          <a:xfrm>
            <a:off x="6432550" y="1600200"/>
            <a:ext cx="1701800" cy="1701800"/>
          </a:xfrm>
          <a:custGeom>
            <a:avLst/>
            <a:gdLst>
              <a:gd name="connsiteX0" fmla="*/ 850900 w 1701800"/>
              <a:gd name="connsiteY0" fmla="*/ 0 h 1701800"/>
              <a:gd name="connsiteX1" fmla="*/ 1701800 w 1701800"/>
              <a:gd name="connsiteY1" fmla="*/ 850900 h 1701800"/>
              <a:gd name="connsiteX2" fmla="*/ 850900 w 1701800"/>
              <a:gd name="connsiteY2" fmla="*/ 1701800 h 1701800"/>
              <a:gd name="connsiteX3" fmla="*/ 0 w 1701800"/>
              <a:gd name="connsiteY3" fmla="*/ 850900 h 1701800"/>
              <a:gd name="connsiteX4" fmla="*/ 850900 w 1701800"/>
              <a:gd name="connsiteY4" fmla="*/ 0 h 1701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1800" h="1701800">
                <a:moveTo>
                  <a:pt x="850900" y="0"/>
                </a:moveTo>
                <a:cubicBezTo>
                  <a:pt x="1320839" y="0"/>
                  <a:pt x="1701800" y="380961"/>
                  <a:pt x="1701800" y="850900"/>
                </a:cubicBezTo>
                <a:cubicBezTo>
                  <a:pt x="1701800" y="1320839"/>
                  <a:pt x="1320839" y="1701800"/>
                  <a:pt x="850900" y="1701800"/>
                </a:cubicBezTo>
                <a:cubicBezTo>
                  <a:pt x="380961" y="1701800"/>
                  <a:pt x="0" y="1320839"/>
                  <a:pt x="0" y="850900"/>
                </a:cubicBezTo>
                <a:cubicBezTo>
                  <a:pt x="0" y="380961"/>
                  <a:pt x="380961" y="0"/>
                  <a:pt x="850900" y="0"/>
                </a:cubicBezTo>
                <a:close/>
              </a:path>
            </a:pathLst>
          </a:custGeom>
        </p:spPr>
        <p:txBody>
          <a:bodyPr wrap="square">
            <a:noAutofit/>
          </a:bodyPr>
          <a:lstStyle/>
          <a:p>
            <a:endParaRPr lang="zh-CN" altLang="en-US"/>
          </a:p>
        </p:txBody>
      </p:sp>
      <p:sp>
        <p:nvSpPr>
          <p:cNvPr id="15" name="图片占位符 14"/>
          <p:cNvSpPr>
            <a:spLocks noGrp="1"/>
          </p:cNvSpPr>
          <p:nvPr>
            <p:ph type="pic" sz="quarter" idx="13"/>
          </p:nvPr>
        </p:nvSpPr>
        <p:spPr>
          <a:xfrm>
            <a:off x="8807450" y="1600200"/>
            <a:ext cx="1701800" cy="1701800"/>
          </a:xfrm>
          <a:custGeom>
            <a:avLst/>
            <a:gdLst>
              <a:gd name="connsiteX0" fmla="*/ 850900 w 1701800"/>
              <a:gd name="connsiteY0" fmla="*/ 0 h 1701800"/>
              <a:gd name="connsiteX1" fmla="*/ 1701800 w 1701800"/>
              <a:gd name="connsiteY1" fmla="*/ 850900 h 1701800"/>
              <a:gd name="connsiteX2" fmla="*/ 850900 w 1701800"/>
              <a:gd name="connsiteY2" fmla="*/ 1701800 h 1701800"/>
              <a:gd name="connsiteX3" fmla="*/ 0 w 1701800"/>
              <a:gd name="connsiteY3" fmla="*/ 850900 h 1701800"/>
              <a:gd name="connsiteX4" fmla="*/ 850900 w 1701800"/>
              <a:gd name="connsiteY4" fmla="*/ 0 h 1701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1800" h="1701800">
                <a:moveTo>
                  <a:pt x="850900" y="0"/>
                </a:moveTo>
                <a:cubicBezTo>
                  <a:pt x="1320839" y="0"/>
                  <a:pt x="1701800" y="380961"/>
                  <a:pt x="1701800" y="850900"/>
                </a:cubicBezTo>
                <a:cubicBezTo>
                  <a:pt x="1701800" y="1320839"/>
                  <a:pt x="1320839" y="1701800"/>
                  <a:pt x="850900" y="1701800"/>
                </a:cubicBezTo>
                <a:cubicBezTo>
                  <a:pt x="380961" y="1701800"/>
                  <a:pt x="0" y="1320839"/>
                  <a:pt x="0" y="850900"/>
                </a:cubicBezTo>
                <a:cubicBezTo>
                  <a:pt x="0" y="380961"/>
                  <a:pt x="380961" y="0"/>
                  <a:pt x="850900" y="0"/>
                </a:cubicBezTo>
                <a:close/>
              </a:path>
            </a:pathLst>
          </a:custGeom>
        </p:spPr>
        <p:txBody>
          <a:bodyPr wrap="square">
            <a:noAutofit/>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1193800" y="1397000"/>
            <a:ext cx="3136900" cy="1350010"/>
          </a:xfrm>
          <a:custGeom>
            <a:avLst/>
            <a:gdLst>
              <a:gd name="connsiteX0" fmla="*/ 0 w 3136900"/>
              <a:gd name="connsiteY0" fmla="*/ 0 h 1350010"/>
              <a:gd name="connsiteX1" fmla="*/ 3136900 w 3136900"/>
              <a:gd name="connsiteY1" fmla="*/ 0 h 1350010"/>
              <a:gd name="connsiteX2" fmla="*/ 3136900 w 3136900"/>
              <a:gd name="connsiteY2" fmla="*/ 1350010 h 1350010"/>
              <a:gd name="connsiteX3" fmla="*/ 0 w 3136900"/>
              <a:gd name="connsiteY3" fmla="*/ 1350010 h 1350010"/>
            </a:gdLst>
            <a:ahLst/>
            <a:cxnLst>
              <a:cxn ang="0">
                <a:pos x="connsiteX0" y="connsiteY0"/>
              </a:cxn>
              <a:cxn ang="0">
                <a:pos x="connsiteX1" y="connsiteY1"/>
              </a:cxn>
              <a:cxn ang="0">
                <a:pos x="connsiteX2" y="connsiteY2"/>
              </a:cxn>
              <a:cxn ang="0">
                <a:pos x="connsiteX3" y="connsiteY3"/>
              </a:cxn>
            </a:cxnLst>
            <a:rect l="l" t="t" r="r" b="b"/>
            <a:pathLst>
              <a:path w="3136900" h="1350010">
                <a:moveTo>
                  <a:pt x="0" y="0"/>
                </a:moveTo>
                <a:lnTo>
                  <a:pt x="3136900" y="0"/>
                </a:lnTo>
                <a:lnTo>
                  <a:pt x="3136900" y="1350010"/>
                </a:lnTo>
                <a:lnTo>
                  <a:pt x="0" y="1350010"/>
                </a:lnTo>
                <a:close/>
              </a:path>
            </a:pathLst>
          </a:custGeom>
        </p:spPr>
        <p:txBody>
          <a:bodyPr wrap="square">
            <a:noAutofit/>
          </a:bodyPr>
          <a:lstStyle/>
          <a:p>
            <a:endParaRPr lang="zh-CN" altLang="en-US"/>
          </a:p>
        </p:txBody>
      </p:sp>
      <p:sp>
        <p:nvSpPr>
          <p:cNvPr id="11" name="图片占位符 10"/>
          <p:cNvSpPr>
            <a:spLocks noGrp="1"/>
          </p:cNvSpPr>
          <p:nvPr>
            <p:ph type="pic" sz="quarter" idx="11"/>
          </p:nvPr>
        </p:nvSpPr>
        <p:spPr>
          <a:xfrm>
            <a:off x="1193800" y="3071495"/>
            <a:ext cx="3136900" cy="1367790"/>
          </a:xfrm>
          <a:custGeom>
            <a:avLst/>
            <a:gdLst>
              <a:gd name="connsiteX0" fmla="*/ 0 w 3136900"/>
              <a:gd name="connsiteY0" fmla="*/ 0 h 1367790"/>
              <a:gd name="connsiteX1" fmla="*/ 3136900 w 3136900"/>
              <a:gd name="connsiteY1" fmla="*/ 0 h 1367790"/>
              <a:gd name="connsiteX2" fmla="*/ 3136900 w 3136900"/>
              <a:gd name="connsiteY2" fmla="*/ 1367790 h 1367790"/>
              <a:gd name="connsiteX3" fmla="*/ 0 w 3136900"/>
              <a:gd name="connsiteY3" fmla="*/ 1367790 h 1367790"/>
            </a:gdLst>
            <a:ahLst/>
            <a:cxnLst>
              <a:cxn ang="0">
                <a:pos x="connsiteX0" y="connsiteY0"/>
              </a:cxn>
              <a:cxn ang="0">
                <a:pos x="connsiteX1" y="connsiteY1"/>
              </a:cxn>
              <a:cxn ang="0">
                <a:pos x="connsiteX2" y="connsiteY2"/>
              </a:cxn>
              <a:cxn ang="0">
                <a:pos x="connsiteX3" y="connsiteY3"/>
              </a:cxn>
            </a:cxnLst>
            <a:rect l="l" t="t" r="r" b="b"/>
            <a:pathLst>
              <a:path w="3136900" h="1367790">
                <a:moveTo>
                  <a:pt x="0" y="0"/>
                </a:moveTo>
                <a:lnTo>
                  <a:pt x="3136900" y="0"/>
                </a:lnTo>
                <a:lnTo>
                  <a:pt x="3136900" y="1367790"/>
                </a:lnTo>
                <a:lnTo>
                  <a:pt x="0" y="1367790"/>
                </a:lnTo>
                <a:close/>
              </a:path>
            </a:pathLst>
          </a:custGeom>
        </p:spPr>
        <p:txBody>
          <a:bodyPr wrap="square">
            <a:noAutofit/>
          </a:bodyPr>
          <a:lstStyle/>
          <a:p>
            <a:endParaRPr lang="zh-CN" altLang="en-US"/>
          </a:p>
        </p:txBody>
      </p:sp>
      <p:sp>
        <p:nvSpPr>
          <p:cNvPr id="12" name="图片占位符 11"/>
          <p:cNvSpPr>
            <a:spLocks noGrp="1"/>
          </p:cNvSpPr>
          <p:nvPr>
            <p:ph type="pic" sz="quarter" idx="12"/>
          </p:nvPr>
        </p:nvSpPr>
        <p:spPr>
          <a:xfrm>
            <a:off x="1193801" y="4763771"/>
            <a:ext cx="3145083" cy="1339215"/>
          </a:xfrm>
          <a:custGeom>
            <a:avLst/>
            <a:gdLst>
              <a:gd name="connsiteX0" fmla="*/ 0 w 3145083"/>
              <a:gd name="connsiteY0" fmla="*/ 0 h 1339215"/>
              <a:gd name="connsiteX1" fmla="*/ 3145083 w 3145083"/>
              <a:gd name="connsiteY1" fmla="*/ 0 h 1339215"/>
              <a:gd name="connsiteX2" fmla="*/ 3145083 w 3145083"/>
              <a:gd name="connsiteY2" fmla="*/ 1339215 h 1339215"/>
              <a:gd name="connsiteX3" fmla="*/ 0 w 3145083"/>
              <a:gd name="connsiteY3" fmla="*/ 1339215 h 1339215"/>
            </a:gdLst>
            <a:ahLst/>
            <a:cxnLst>
              <a:cxn ang="0">
                <a:pos x="connsiteX0" y="connsiteY0"/>
              </a:cxn>
              <a:cxn ang="0">
                <a:pos x="connsiteX1" y="connsiteY1"/>
              </a:cxn>
              <a:cxn ang="0">
                <a:pos x="connsiteX2" y="connsiteY2"/>
              </a:cxn>
              <a:cxn ang="0">
                <a:pos x="connsiteX3" y="connsiteY3"/>
              </a:cxn>
            </a:cxnLst>
            <a:rect l="l" t="t" r="r" b="b"/>
            <a:pathLst>
              <a:path w="3145083" h="1339215">
                <a:moveTo>
                  <a:pt x="0" y="0"/>
                </a:moveTo>
                <a:lnTo>
                  <a:pt x="3145083" y="0"/>
                </a:lnTo>
                <a:lnTo>
                  <a:pt x="3145083" y="1339215"/>
                </a:lnTo>
                <a:lnTo>
                  <a:pt x="0" y="1339215"/>
                </a:lnTo>
                <a:close/>
              </a:path>
            </a:pathLst>
          </a:custGeom>
        </p:spPr>
        <p:txBody>
          <a:bodyPr wrap="square">
            <a:noAutofit/>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 y="2918075"/>
            <a:ext cx="6096000" cy="2734519"/>
          </a:xfrm>
          <a:custGeom>
            <a:avLst/>
            <a:gdLst>
              <a:gd name="connsiteX0" fmla="*/ 0 w 6096000"/>
              <a:gd name="connsiteY0" fmla="*/ 0 h 2734519"/>
              <a:gd name="connsiteX1" fmla="*/ 6096000 w 6096000"/>
              <a:gd name="connsiteY1" fmla="*/ 0 h 2734519"/>
              <a:gd name="connsiteX2" fmla="*/ 6096000 w 6096000"/>
              <a:gd name="connsiteY2" fmla="*/ 2734519 h 2734519"/>
              <a:gd name="connsiteX3" fmla="*/ 0 w 6096000"/>
              <a:gd name="connsiteY3" fmla="*/ 2734519 h 2734519"/>
            </a:gdLst>
            <a:ahLst/>
            <a:cxnLst>
              <a:cxn ang="0">
                <a:pos x="connsiteX0" y="connsiteY0"/>
              </a:cxn>
              <a:cxn ang="0">
                <a:pos x="connsiteX1" y="connsiteY1"/>
              </a:cxn>
              <a:cxn ang="0">
                <a:pos x="connsiteX2" y="connsiteY2"/>
              </a:cxn>
              <a:cxn ang="0">
                <a:pos x="connsiteX3" y="connsiteY3"/>
              </a:cxn>
            </a:cxnLst>
            <a:rect l="l" t="t" r="r" b="b"/>
            <a:pathLst>
              <a:path w="6096000" h="2734519">
                <a:moveTo>
                  <a:pt x="0" y="0"/>
                </a:moveTo>
                <a:lnTo>
                  <a:pt x="6096000" y="0"/>
                </a:lnTo>
                <a:lnTo>
                  <a:pt x="6096000" y="2734519"/>
                </a:lnTo>
                <a:lnTo>
                  <a:pt x="0" y="2734519"/>
                </a:lnTo>
                <a:close/>
              </a:path>
            </a:pathLst>
          </a:custGeom>
        </p:spPr>
        <p:txBody>
          <a:bodyPr wrap="square">
            <a:noAutofit/>
          </a:bodyPr>
          <a:lstStyle/>
          <a:p>
            <a:endParaRPr lang="zh-CN" altLang="en-US"/>
          </a:p>
        </p:txBody>
      </p:sp>
      <p:sp>
        <p:nvSpPr>
          <p:cNvPr id="9" name="图片占位符 8"/>
          <p:cNvSpPr>
            <a:spLocks noGrp="1"/>
          </p:cNvSpPr>
          <p:nvPr>
            <p:ph type="pic" sz="quarter" idx="11"/>
          </p:nvPr>
        </p:nvSpPr>
        <p:spPr>
          <a:xfrm>
            <a:off x="6096001" y="2918075"/>
            <a:ext cx="6096000" cy="2734519"/>
          </a:xfrm>
          <a:custGeom>
            <a:avLst/>
            <a:gdLst>
              <a:gd name="connsiteX0" fmla="*/ 0 w 6096000"/>
              <a:gd name="connsiteY0" fmla="*/ 0 h 2734519"/>
              <a:gd name="connsiteX1" fmla="*/ 6096000 w 6096000"/>
              <a:gd name="connsiteY1" fmla="*/ 0 h 2734519"/>
              <a:gd name="connsiteX2" fmla="*/ 6096000 w 6096000"/>
              <a:gd name="connsiteY2" fmla="*/ 2734519 h 2734519"/>
              <a:gd name="connsiteX3" fmla="*/ 0 w 6096000"/>
              <a:gd name="connsiteY3" fmla="*/ 2734519 h 2734519"/>
            </a:gdLst>
            <a:ahLst/>
            <a:cxnLst>
              <a:cxn ang="0">
                <a:pos x="connsiteX0" y="connsiteY0"/>
              </a:cxn>
              <a:cxn ang="0">
                <a:pos x="connsiteX1" y="connsiteY1"/>
              </a:cxn>
              <a:cxn ang="0">
                <a:pos x="connsiteX2" y="connsiteY2"/>
              </a:cxn>
              <a:cxn ang="0">
                <a:pos x="connsiteX3" y="connsiteY3"/>
              </a:cxn>
            </a:cxnLst>
            <a:rect l="l" t="t" r="r" b="b"/>
            <a:pathLst>
              <a:path w="6096000" h="2734519">
                <a:moveTo>
                  <a:pt x="0" y="0"/>
                </a:moveTo>
                <a:lnTo>
                  <a:pt x="6096000" y="0"/>
                </a:lnTo>
                <a:lnTo>
                  <a:pt x="6096000" y="2734519"/>
                </a:lnTo>
                <a:lnTo>
                  <a:pt x="0" y="2734519"/>
                </a:lnTo>
                <a:close/>
              </a:path>
            </a:pathLst>
          </a:custGeom>
        </p:spPr>
        <p:txBody>
          <a:bodyPr wrap="square">
            <a:noAutofit/>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6" name="图片占位符 5"/>
          <p:cNvSpPr>
            <a:spLocks noGrp="1"/>
          </p:cNvSpPr>
          <p:nvPr>
            <p:ph type="pic" sz="quarter" idx="10"/>
          </p:nvPr>
        </p:nvSpPr>
        <p:spPr>
          <a:xfrm>
            <a:off x="7170058" y="1871724"/>
            <a:ext cx="4147231" cy="3425990"/>
          </a:xfrm>
          <a:custGeom>
            <a:avLst/>
            <a:gdLst>
              <a:gd name="connsiteX0" fmla="*/ 0 w 4147231"/>
              <a:gd name="connsiteY0" fmla="*/ 0 h 3425990"/>
              <a:gd name="connsiteX1" fmla="*/ 4147231 w 4147231"/>
              <a:gd name="connsiteY1" fmla="*/ 0 h 3425990"/>
              <a:gd name="connsiteX2" fmla="*/ 4147231 w 4147231"/>
              <a:gd name="connsiteY2" fmla="*/ 3425990 h 3425990"/>
              <a:gd name="connsiteX3" fmla="*/ 0 w 4147231"/>
              <a:gd name="connsiteY3" fmla="*/ 3425990 h 3425990"/>
            </a:gdLst>
            <a:ahLst/>
            <a:cxnLst>
              <a:cxn ang="0">
                <a:pos x="connsiteX0" y="connsiteY0"/>
              </a:cxn>
              <a:cxn ang="0">
                <a:pos x="connsiteX1" y="connsiteY1"/>
              </a:cxn>
              <a:cxn ang="0">
                <a:pos x="connsiteX2" y="connsiteY2"/>
              </a:cxn>
              <a:cxn ang="0">
                <a:pos x="connsiteX3" y="connsiteY3"/>
              </a:cxn>
            </a:cxnLst>
            <a:rect l="l" t="t" r="r" b="b"/>
            <a:pathLst>
              <a:path w="4147231" h="3425990">
                <a:moveTo>
                  <a:pt x="0" y="0"/>
                </a:moveTo>
                <a:lnTo>
                  <a:pt x="4147231" y="0"/>
                </a:lnTo>
                <a:lnTo>
                  <a:pt x="4147231" y="3425990"/>
                </a:lnTo>
                <a:lnTo>
                  <a:pt x="0" y="3425990"/>
                </a:lnTo>
                <a:close/>
              </a:path>
            </a:pathLst>
          </a:custGeom>
        </p:spPr>
        <p:txBody>
          <a:bodyPr wrap="square">
            <a:noAutofit/>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3_自定义版式">
    <p:spTree>
      <p:nvGrpSpPr>
        <p:cNvPr id="1" name=""/>
        <p:cNvGrpSpPr/>
        <p:nvPr/>
      </p:nvGrpSpPr>
      <p:grpSpPr>
        <a:xfrm>
          <a:off x="0" y="0"/>
          <a:ext cx="0" cy="0"/>
          <a:chOff x="0" y="0"/>
          <a:chExt cx="0" cy="0"/>
        </a:xfrm>
      </p:grpSpPr>
      <p:sp>
        <p:nvSpPr>
          <p:cNvPr id="6" name="图片占位符 5"/>
          <p:cNvSpPr>
            <a:spLocks noGrp="1"/>
          </p:cNvSpPr>
          <p:nvPr>
            <p:ph type="pic" sz="quarter" idx="10"/>
          </p:nvPr>
        </p:nvSpPr>
        <p:spPr>
          <a:xfrm>
            <a:off x="0" y="0"/>
            <a:ext cx="5696856" cy="6858000"/>
          </a:xfrm>
          <a:custGeom>
            <a:avLst/>
            <a:gdLst>
              <a:gd name="connsiteX0" fmla="*/ 0 w 5696856"/>
              <a:gd name="connsiteY0" fmla="*/ 0 h 6858000"/>
              <a:gd name="connsiteX1" fmla="*/ 4723147 w 5696856"/>
              <a:gd name="connsiteY1" fmla="*/ 0 h 6858000"/>
              <a:gd name="connsiteX2" fmla="*/ 4903966 w 5696856"/>
              <a:gd name="connsiteY2" fmla="*/ 297639 h 6858000"/>
              <a:gd name="connsiteX3" fmla="*/ 5696856 w 5696856"/>
              <a:gd name="connsiteY3" fmla="*/ 3429000 h 6858000"/>
              <a:gd name="connsiteX4" fmla="*/ 4745783 w 5696856"/>
              <a:gd name="connsiteY4" fmla="*/ 6835470 h 6858000"/>
              <a:gd name="connsiteX5" fmla="*/ 4731339 w 5696856"/>
              <a:gd name="connsiteY5" fmla="*/ 6858000 h 6858000"/>
              <a:gd name="connsiteX6" fmla="*/ 0 w 5696856"/>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96856" h="6858000">
                <a:moveTo>
                  <a:pt x="0" y="0"/>
                </a:moveTo>
                <a:lnTo>
                  <a:pt x="4723147" y="0"/>
                </a:lnTo>
                <a:lnTo>
                  <a:pt x="4903966" y="297639"/>
                </a:lnTo>
                <a:cubicBezTo>
                  <a:pt x="5409628" y="1228478"/>
                  <a:pt x="5696856" y="2295196"/>
                  <a:pt x="5696856" y="3429000"/>
                </a:cubicBezTo>
                <a:cubicBezTo>
                  <a:pt x="5696856" y="4676186"/>
                  <a:pt x="5349311" y="5842198"/>
                  <a:pt x="4745783" y="6835470"/>
                </a:cubicBezTo>
                <a:lnTo>
                  <a:pt x="4731339" y="6858000"/>
                </a:lnTo>
                <a:lnTo>
                  <a:pt x="0" y="6858000"/>
                </a:lnTo>
                <a:close/>
              </a:path>
            </a:pathLst>
          </a:custGeom>
        </p:spPr>
        <p:txBody>
          <a:bodyPr wrap="square">
            <a:noAutofit/>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2_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4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1158848" y="1797251"/>
            <a:ext cx="1885435" cy="1857878"/>
          </a:xfrm>
          <a:custGeom>
            <a:avLst/>
            <a:gdLst>
              <a:gd name="connsiteX0" fmla="*/ 0 w 1885435"/>
              <a:gd name="connsiteY0" fmla="*/ 0 h 1857878"/>
              <a:gd name="connsiteX1" fmla="*/ 1885435 w 1885435"/>
              <a:gd name="connsiteY1" fmla="*/ 0 h 1857878"/>
              <a:gd name="connsiteX2" fmla="*/ 1885435 w 1885435"/>
              <a:gd name="connsiteY2" fmla="*/ 1857878 h 1857878"/>
              <a:gd name="connsiteX3" fmla="*/ 0 w 1885435"/>
              <a:gd name="connsiteY3" fmla="*/ 1857878 h 1857878"/>
            </a:gdLst>
            <a:ahLst/>
            <a:cxnLst>
              <a:cxn ang="0">
                <a:pos x="connsiteX0" y="connsiteY0"/>
              </a:cxn>
              <a:cxn ang="0">
                <a:pos x="connsiteX1" y="connsiteY1"/>
              </a:cxn>
              <a:cxn ang="0">
                <a:pos x="connsiteX2" y="connsiteY2"/>
              </a:cxn>
              <a:cxn ang="0">
                <a:pos x="connsiteX3" y="connsiteY3"/>
              </a:cxn>
            </a:cxnLst>
            <a:rect l="l" t="t" r="r" b="b"/>
            <a:pathLst>
              <a:path w="1885435" h="1857878">
                <a:moveTo>
                  <a:pt x="0" y="0"/>
                </a:moveTo>
                <a:lnTo>
                  <a:pt x="1885435" y="0"/>
                </a:lnTo>
                <a:lnTo>
                  <a:pt x="1885435" y="1857878"/>
                </a:lnTo>
                <a:lnTo>
                  <a:pt x="0" y="1857878"/>
                </a:lnTo>
                <a:close/>
              </a:path>
            </a:pathLst>
          </a:custGeom>
        </p:spPr>
        <p:txBody>
          <a:bodyPr wrap="square">
            <a:noAutofit/>
          </a:bodyPr>
          <a:lstStyle/>
          <a:p>
            <a:endParaRPr lang="zh-CN" altLang="en-US"/>
          </a:p>
        </p:txBody>
      </p:sp>
      <p:sp>
        <p:nvSpPr>
          <p:cNvPr id="13" name="图片占位符 12"/>
          <p:cNvSpPr>
            <a:spLocks noGrp="1"/>
          </p:cNvSpPr>
          <p:nvPr>
            <p:ph type="pic" sz="quarter" idx="11"/>
          </p:nvPr>
        </p:nvSpPr>
        <p:spPr>
          <a:xfrm>
            <a:off x="3821807" y="1797252"/>
            <a:ext cx="1885435" cy="1857878"/>
          </a:xfrm>
          <a:custGeom>
            <a:avLst/>
            <a:gdLst>
              <a:gd name="connsiteX0" fmla="*/ 0 w 1885435"/>
              <a:gd name="connsiteY0" fmla="*/ 0 h 1857878"/>
              <a:gd name="connsiteX1" fmla="*/ 1885435 w 1885435"/>
              <a:gd name="connsiteY1" fmla="*/ 0 h 1857878"/>
              <a:gd name="connsiteX2" fmla="*/ 1885435 w 1885435"/>
              <a:gd name="connsiteY2" fmla="*/ 1857878 h 1857878"/>
              <a:gd name="connsiteX3" fmla="*/ 0 w 1885435"/>
              <a:gd name="connsiteY3" fmla="*/ 1857878 h 1857878"/>
            </a:gdLst>
            <a:ahLst/>
            <a:cxnLst>
              <a:cxn ang="0">
                <a:pos x="connsiteX0" y="connsiteY0"/>
              </a:cxn>
              <a:cxn ang="0">
                <a:pos x="connsiteX1" y="connsiteY1"/>
              </a:cxn>
              <a:cxn ang="0">
                <a:pos x="connsiteX2" y="connsiteY2"/>
              </a:cxn>
              <a:cxn ang="0">
                <a:pos x="connsiteX3" y="connsiteY3"/>
              </a:cxn>
            </a:cxnLst>
            <a:rect l="l" t="t" r="r" b="b"/>
            <a:pathLst>
              <a:path w="1885435" h="1857878">
                <a:moveTo>
                  <a:pt x="0" y="0"/>
                </a:moveTo>
                <a:lnTo>
                  <a:pt x="1885435" y="0"/>
                </a:lnTo>
                <a:lnTo>
                  <a:pt x="1885435" y="1857878"/>
                </a:lnTo>
                <a:lnTo>
                  <a:pt x="0" y="1857878"/>
                </a:lnTo>
                <a:close/>
              </a:path>
            </a:pathLst>
          </a:custGeom>
        </p:spPr>
        <p:txBody>
          <a:bodyPr wrap="square">
            <a:noAutofit/>
          </a:bodyPr>
          <a:lstStyle/>
          <a:p>
            <a:endParaRPr lang="zh-CN" altLang="en-US"/>
          </a:p>
        </p:txBody>
      </p:sp>
      <p:sp>
        <p:nvSpPr>
          <p:cNvPr id="14" name="图片占位符 13"/>
          <p:cNvSpPr>
            <a:spLocks noGrp="1"/>
          </p:cNvSpPr>
          <p:nvPr>
            <p:ph type="pic" sz="quarter" idx="12"/>
          </p:nvPr>
        </p:nvSpPr>
        <p:spPr>
          <a:xfrm>
            <a:off x="6484763" y="1797255"/>
            <a:ext cx="1885435" cy="1857878"/>
          </a:xfrm>
          <a:custGeom>
            <a:avLst/>
            <a:gdLst>
              <a:gd name="connsiteX0" fmla="*/ 0 w 1885435"/>
              <a:gd name="connsiteY0" fmla="*/ 0 h 1857878"/>
              <a:gd name="connsiteX1" fmla="*/ 1885435 w 1885435"/>
              <a:gd name="connsiteY1" fmla="*/ 0 h 1857878"/>
              <a:gd name="connsiteX2" fmla="*/ 1885435 w 1885435"/>
              <a:gd name="connsiteY2" fmla="*/ 1857878 h 1857878"/>
              <a:gd name="connsiteX3" fmla="*/ 0 w 1885435"/>
              <a:gd name="connsiteY3" fmla="*/ 1857878 h 1857878"/>
            </a:gdLst>
            <a:ahLst/>
            <a:cxnLst>
              <a:cxn ang="0">
                <a:pos x="connsiteX0" y="connsiteY0"/>
              </a:cxn>
              <a:cxn ang="0">
                <a:pos x="connsiteX1" y="connsiteY1"/>
              </a:cxn>
              <a:cxn ang="0">
                <a:pos x="connsiteX2" y="connsiteY2"/>
              </a:cxn>
              <a:cxn ang="0">
                <a:pos x="connsiteX3" y="connsiteY3"/>
              </a:cxn>
            </a:cxnLst>
            <a:rect l="l" t="t" r="r" b="b"/>
            <a:pathLst>
              <a:path w="1885435" h="1857878">
                <a:moveTo>
                  <a:pt x="0" y="0"/>
                </a:moveTo>
                <a:lnTo>
                  <a:pt x="1885435" y="0"/>
                </a:lnTo>
                <a:lnTo>
                  <a:pt x="1885435" y="1857878"/>
                </a:lnTo>
                <a:lnTo>
                  <a:pt x="0" y="1857878"/>
                </a:lnTo>
                <a:close/>
              </a:path>
            </a:pathLst>
          </a:custGeom>
        </p:spPr>
        <p:txBody>
          <a:bodyPr wrap="square">
            <a:noAutofit/>
          </a:bodyPr>
          <a:lstStyle/>
          <a:p>
            <a:endParaRPr lang="zh-CN" altLang="en-US"/>
          </a:p>
        </p:txBody>
      </p:sp>
      <p:sp>
        <p:nvSpPr>
          <p:cNvPr id="15" name="图片占位符 14"/>
          <p:cNvSpPr>
            <a:spLocks noGrp="1"/>
          </p:cNvSpPr>
          <p:nvPr>
            <p:ph type="pic" sz="quarter" idx="13"/>
          </p:nvPr>
        </p:nvSpPr>
        <p:spPr>
          <a:xfrm>
            <a:off x="9147720" y="1797255"/>
            <a:ext cx="1885435" cy="1857878"/>
          </a:xfrm>
          <a:custGeom>
            <a:avLst/>
            <a:gdLst>
              <a:gd name="connsiteX0" fmla="*/ 0 w 1885435"/>
              <a:gd name="connsiteY0" fmla="*/ 0 h 1857878"/>
              <a:gd name="connsiteX1" fmla="*/ 1885435 w 1885435"/>
              <a:gd name="connsiteY1" fmla="*/ 0 h 1857878"/>
              <a:gd name="connsiteX2" fmla="*/ 1885435 w 1885435"/>
              <a:gd name="connsiteY2" fmla="*/ 1857878 h 1857878"/>
              <a:gd name="connsiteX3" fmla="*/ 0 w 1885435"/>
              <a:gd name="connsiteY3" fmla="*/ 1857878 h 1857878"/>
            </a:gdLst>
            <a:ahLst/>
            <a:cxnLst>
              <a:cxn ang="0">
                <a:pos x="connsiteX0" y="connsiteY0"/>
              </a:cxn>
              <a:cxn ang="0">
                <a:pos x="connsiteX1" y="connsiteY1"/>
              </a:cxn>
              <a:cxn ang="0">
                <a:pos x="connsiteX2" y="connsiteY2"/>
              </a:cxn>
              <a:cxn ang="0">
                <a:pos x="connsiteX3" y="connsiteY3"/>
              </a:cxn>
            </a:cxnLst>
            <a:rect l="l" t="t" r="r" b="b"/>
            <a:pathLst>
              <a:path w="1885435" h="1857878">
                <a:moveTo>
                  <a:pt x="0" y="0"/>
                </a:moveTo>
                <a:lnTo>
                  <a:pt x="1885435" y="0"/>
                </a:lnTo>
                <a:lnTo>
                  <a:pt x="1885435" y="1857878"/>
                </a:lnTo>
                <a:lnTo>
                  <a:pt x="0" y="1857878"/>
                </a:lnTo>
                <a:close/>
              </a:path>
            </a:pathLst>
          </a:custGeom>
        </p:spPr>
        <p:txBody>
          <a:bodyPr wrap="square">
            <a:noAutofit/>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3_自定义版式">
    <p:spTree>
      <p:nvGrpSpPr>
        <p:cNvPr id="1" name=""/>
        <p:cNvGrpSpPr/>
        <p:nvPr/>
      </p:nvGrpSpPr>
      <p:grpSpPr>
        <a:xfrm>
          <a:off x="0" y="0"/>
          <a:ext cx="0" cy="0"/>
          <a:chOff x="0" y="0"/>
          <a:chExt cx="0" cy="0"/>
        </a:xfrm>
      </p:grpSpPr>
      <p:sp>
        <p:nvSpPr>
          <p:cNvPr id="13" name="图片占位符 12"/>
          <p:cNvSpPr>
            <a:spLocks noGrp="1"/>
          </p:cNvSpPr>
          <p:nvPr>
            <p:ph type="pic" sz="quarter" idx="10"/>
          </p:nvPr>
        </p:nvSpPr>
        <p:spPr>
          <a:xfrm>
            <a:off x="874713" y="1993901"/>
            <a:ext cx="1142354" cy="1142354"/>
          </a:xfrm>
          <a:custGeom>
            <a:avLst/>
            <a:gdLst>
              <a:gd name="connsiteX0" fmla="*/ 0 w 1142354"/>
              <a:gd name="connsiteY0" fmla="*/ 0 h 1142354"/>
              <a:gd name="connsiteX1" fmla="*/ 1142354 w 1142354"/>
              <a:gd name="connsiteY1" fmla="*/ 0 h 1142354"/>
              <a:gd name="connsiteX2" fmla="*/ 1142354 w 1142354"/>
              <a:gd name="connsiteY2" fmla="*/ 1142354 h 1142354"/>
              <a:gd name="connsiteX3" fmla="*/ 0 w 1142354"/>
              <a:gd name="connsiteY3" fmla="*/ 1142354 h 1142354"/>
            </a:gdLst>
            <a:ahLst/>
            <a:cxnLst>
              <a:cxn ang="0">
                <a:pos x="connsiteX0" y="connsiteY0"/>
              </a:cxn>
              <a:cxn ang="0">
                <a:pos x="connsiteX1" y="connsiteY1"/>
              </a:cxn>
              <a:cxn ang="0">
                <a:pos x="connsiteX2" y="connsiteY2"/>
              </a:cxn>
              <a:cxn ang="0">
                <a:pos x="connsiteX3" y="connsiteY3"/>
              </a:cxn>
            </a:cxnLst>
            <a:rect l="l" t="t" r="r" b="b"/>
            <a:pathLst>
              <a:path w="1142354" h="1142354">
                <a:moveTo>
                  <a:pt x="0" y="0"/>
                </a:moveTo>
                <a:lnTo>
                  <a:pt x="1142354" y="0"/>
                </a:lnTo>
                <a:lnTo>
                  <a:pt x="1142354" y="1142354"/>
                </a:lnTo>
                <a:lnTo>
                  <a:pt x="0" y="1142354"/>
                </a:lnTo>
                <a:close/>
              </a:path>
            </a:pathLst>
          </a:custGeom>
        </p:spPr>
        <p:txBody>
          <a:bodyPr wrap="square">
            <a:noAutofit/>
          </a:bodyPr>
          <a:lstStyle/>
          <a:p>
            <a:endParaRPr lang="zh-CN" altLang="en-US"/>
          </a:p>
        </p:txBody>
      </p:sp>
      <p:sp>
        <p:nvSpPr>
          <p:cNvPr id="14" name="图片占位符 13"/>
          <p:cNvSpPr>
            <a:spLocks noGrp="1"/>
          </p:cNvSpPr>
          <p:nvPr>
            <p:ph type="pic" sz="quarter" idx="11"/>
          </p:nvPr>
        </p:nvSpPr>
        <p:spPr>
          <a:xfrm>
            <a:off x="878841" y="4256730"/>
            <a:ext cx="1142356" cy="1142355"/>
          </a:xfrm>
          <a:custGeom>
            <a:avLst/>
            <a:gdLst>
              <a:gd name="connsiteX0" fmla="*/ 0 w 1142356"/>
              <a:gd name="connsiteY0" fmla="*/ 0 h 1142355"/>
              <a:gd name="connsiteX1" fmla="*/ 1142356 w 1142356"/>
              <a:gd name="connsiteY1" fmla="*/ 0 h 1142355"/>
              <a:gd name="connsiteX2" fmla="*/ 1142356 w 1142356"/>
              <a:gd name="connsiteY2" fmla="*/ 1142355 h 1142355"/>
              <a:gd name="connsiteX3" fmla="*/ 0 w 1142356"/>
              <a:gd name="connsiteY3" fmla="*/ 1142355 h 1142355"/>
            </a:gdLst>
            <a:ahLst/>
            <a:cxnLst>
              <a:cxn ang="0">
                <a:pos x="connsiteX0" y="connsiteY0"/>
              </a:cxn>
              <a:cxn ang="0">
                <a:pos x="connsiteX1" y="connsiteY1"/>
              </a:cxn>
              <a:cxn ang="0">
                <a:pos x="connsiteX2" y="connsiteY2"/>
              </a:cxn>
              <a:cxn ang="0">
                <a:pos x="connsiteX3" y="connsiteY3"/>
              </a:cxn>
            </a:cxnLst>
            <a:rect l="l" t="t" r="r" b="b"/>
            <a:pathLst>
              <a:path w="1142356" h="1142355">
                <a:moveTo>
                  <a:pt x="0" y="0"/>
                </a:moveTo>
                <a:lnTo>
                  <a:pt x="1142356" y="0"/>
                </a:lnTo>
                <a:lnTo>
                  <a:pt x="1142356" y="1142355"/>
                </a:lnTo>
                <a:lnTo>
                  <a:pt x="0" y="1142355"/>
                </a:lnTo>
                <a:close/>
              </a:path>
            </a:pathLst>
          </a:custGeom>
        </p:spPr>
        <p:txBody>
          <a:bodyPr wrap="square">
            <a:noAutofit/>
          </a:bodyPr>
          <a:lstStyle/>
          <a:p>
            <a:endParaRPr lang="zh-CN" altLang="en-US"/>
          </a:p>
        </p:txBody>
      </p:sp>
      <p:sp>
        <p:nvSpPr>
          <p:cNvPr id="15" name="图片占位符 14"/>
          <p:cNvSpPr>
            <a:spLocks noGrp="1"/>
          </p:cNvSpPr>
          <p:nvPr>
            <p:ph type="pic" sz="quarter" idx="12"/>
          </p:nvPr>
        </p:nvSpPr>
        <p:spPr>
          <a:xfrm>
            <a:off x="6096000" y="1993901"/>
            <a:ext cx="1142355" cy="1142355"/>
          </a:xfrm>
          <a:custGeom>
            <a:avLst/>
            <a:gdLst>
              <a:gd name="connsiteX0" fmla="*/ 0 w 1142355"/>
              <a:gd name="connsiteY0" fmla="*/ 0 h 1142355"/>
              <a:gd name="connsiteX1" fmla="*/ 1142355 w 1142355"/>
              <a:gd name="connsiteY1" fmla="*/ 0 h 1142355"/>
              <a:gd name="connsiteX2" fmla="*/ 1142355 w 1142355"/>
              <a:gd name="connsiteY2" fmla="*/ 1142355 h 1142355"/>
              <a:gd name="connsiteX3" fmla="*/ 0 w 1142355"/>
              <a:gd name="connsiteY3" fmla="*/ 1142355 h 1142355"/>
            </a:gdLst>
            <a:ahLst/>
            <a:cxnLst>
              <a:cxn ang="0">
                <a:pos x="connsiteX0" y="connsiteY0"/>
              </a:cxn>
              <a:cxn ang="0">
                <a:pos x="connsiteX1" y="connsiteY1"/>
              </a:cxn>
              <a:cxn ang="0">
                <a:pos x="connsiteX2" y="connsiteY2"/>
              </a:cxn>
              <a:cxn ang="0">
                <a:pos x="connsiteX3" y="connsiteY3"/>
              </a:cxn>
            </a:cxnLst>
            <a:rect l="l" t="t" r="r" b="b"/>
            <a:pathLst>
              <a:path w="1142355" h="1142355">
                <a:moveTo>
                  <a:pt x="0" y="0"/>
                </a:moveTo>
                <a:lnTo>
                  <a:pt x="1142355" y="0"/>
                </a:lnTo>
                <a:lnTo>
                  <a:pt x="1142355" y="1142355"/>
                </a:lnTo>
                <a:lnTo>
                  <a:pt x="0" y="1142355"/>
                </a:lnTo>
                <a:close/>
              </a:path>
            </a:pathLst>
          </a:custGeom>
        </p:spPr>
        <p:txBody>
          <a:bodyPr wrap="square">
            <a:noAutofit/>
          </a:bodyPr>
          <a:lstStyle/>
          <a:p>
            <a:endParaRPr lang="zh-CN" altLang="en-US"/>
          </a:p>
        </p:txBody>
      </p:sp>
      <p:sp>
        <p:nvSpPr>
          <p:cNvPr id="12" name="图片占位符 11"/>
          <p:cNvSpPr>
            <a:spLocks noGrp="1"/>
          </p:cNvSpPr>
          <p:nvPr>
            <p:ph type="pic" sz="quarter" idx="13"/>
          </p:nvPr>
        </p:nvSpPr>
        <p:spPr>
          <a:xfrm>
            <a:off x="6096376" y="4256730"/>
            <a:ext cx="1142355" cy="1142355"/>
          </a:xfrm>
          <a:custGeom>
            <a:avLst/>
            <a:gdLst>
              <a:gd name="connsiteX0" fmla="*/ 0 w 1142355"/>
              <a:gd name="connsiteY0" fmla="*/ 0 h 1142355"/>
              <a:gd name="connsiteX1" fmla="*/ 1142355 w 1142355"/>
              <a:gd name="connsiteY1" fmla="*/ 0 h 1142355"/>
              <a:gd name="connsiteX2" fmla="*/ 1142355 w 1142355"/>
              <a:gd name="connsiteY2" fmla="*/ 1142355 h 1142355"/>
              <a:gd name="connsiteX3" fmla="*/ 0 w 1142355"/>
              <a:gd name="connsiteY3" fmla="*/ 1142355 h 1142355"/>
            </a:gdLst>
            <a:ahLst/>
            <a:cxnLst>
              <a:cxn ang="0">
                <a:pos x="connsiteX0" y="connsiteY0"/>
              </a:cxn>
              <a:cxn ang="0">
                <a:pos x="connsiteX1" y="connsiteY1"/>
              </a:cxn>
              <a:cxn ang="0">
                <a:pos x="connsiteX2" y="connsiteY2"/>
              </a:cxn>
              <a:cxn ang="0">
                <a:pos x="connsiteX3" y="connsiteY3"/>
              </a:cxn>
            </a:cxnLst>
            <a:rect l="l" t="t" r="r" b="b"/>
            <a:pathLst>
              <a:path w="1142355" h="1142355">
                <a:moveTo>
                  <a:pt x="0" y="0"/>
                </a:moveTo>
                <a:lnTo>
                  <a:pt x="1142355" y="0"/>
                </a:lnTo>
                <a:lnTo>
                  <a:pt x="1142355" y="1142355"/>
                </a:lnTo>
                <a:lnTo>
                  <a:pt x="0" y="1142355"/>
                </a:lnTo>
                <a:close/>
              </a:path>
            </a:pathLst>
          </a:custGeom>
        </p:spPr>
        <p:txBody>
          <a:bodyPr wrap="square">
            <a:noAutofit/>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2_自定义版式">
    <p:spTree>
      <p:nvGrpSpPr>
        <p:cNvPr id="1" name=""/>
        <p:cNvGrpSpPr/>
        <p:nvPr/>
      </p:nvGrpSpPr>
      <p:grpSpPr>
        <a:xfrm>
          <a:off x="0" y="0"/>
          <a:ext cx="0" cy="0"/>
          <a:chOff x="0" y="0"/>
          <a:chExt cx="0" cy="0"/>
        </a:xfrm>
      </p:grpSpPr>
      <p:sp>
        <p:nvSpPr>
          <p:cNvPr id="11" name="图片占位符 10"/>
          <p:cNvSpPr>
            <a:spLocks noGrp="1"/>
          </p:cNvSpPr>
          <p:nvPr>
            <p:ph type="pic" sz="quarter" idx="10"/>
          </p:nvPr>
        </p:nvSpPr>
        <p:spPr>
          <a:xfrm>
            <a:off x="4358319" y="2050521"/>
            <a:ext cx="3496534" cy="3477958"/>
          </a:xfrm>
          <a:custGeom>
            <a:avLst/>
            <a:gdLst>
              <a:gd name="connsiteX0" fmla="*/ 1739507 w 3496534"/>
              <a:gd name="connsiteY0" fmla="*/ 1788893 h 3477958"/>
              <a:gd name="connsiteX1" fmla="*/ 2583372 w 3496534"/>
              <a:gd name="connsiteY1" fmla="*/ 2632758 h 3477958"/>
              <a:gd name="connsiteX2" fmla="*/ 1738173 w 3496534"/>
              <a:gd name="connsiteY2" fmla="*/ 3477958 h 3477958"/>
              <a:gd name="connsiteX3" fmla="*/ 894307 w 3496534"/>
              <a:gd name="connsiteY3" fmla="*/ 2634093 h 3477958"/>
              <a:gd name="connsiteX4" fmla="*/ 2651335 w 3496534"/>
              <a:gd name="connsiteY4" fmla="*/ 893641 h 3477958"/>
              <a:gd name="connsiteX5" fmla="*/ 3496534 w 3496534"/>
              <a:gd name="connsiteY5" fmla="*/ 1738840 h 3477958"/>
              <a:gd name="connsiteX6" fmla="*/ 2651335 w 3496534"/>
              <a:gd name="connsiteY6" fmla="*/ 2584040 h 3477958"/>
              <a:gd name="connsiteX7" fmla="*/ 1806135 w 3496534"/>
              <a:gd name="connsiteY7" fmla="*/ 1738840 h 3477958"/>
              <a:gd name="connsiteX8" fmla="*/ 845199 w 3496534"/>
              <a:gd name="connsiteY8" fmla="*/ 893641 h 3477958"/>
              <a:gd name="connsiteX9" fmla="*/ 1690398 w 3496534"/>
              <a:gd name="connsiteY9" fmla="*/ 1738840 h 3477958"/>
              <a:gd name="connsiteX10" fmla="*/ 845199 w 3496534"/>
              <a:gd name="connsiteY10" fmla="*/ 2584040 h 3477958"/>
              <a:gd name="connsiteX11" fmla="*/ 0 w 3496534"/>
              <a:gd name="connsiteY11" fmla="*/ 1738840 h 3477958"/>
              <a:gd name="connsiteX12" fmla="*/ 1738840 w 3496534"/>
              <a:gd name="connsiteY12" fmla="*/ 0 h 3477958"/>
              <a:gd name="connsiteX13" fmla="*/ 2584039 w 3496534"/>
              <a:gd name="connsiteY13" fmla="*/ 845199 h 3477958"/>
              <a:gd name="connsiteX14" fmla="*/ 1738839 w 3496534"/>
              <a:gd name="connsiteY14" fmla="*/ 1690399 h 3477958"/>
              <a:gd name="connsiteX15" fmla="*/ 893640 w 3496534"/>
              <a:gd name="connsiteY15" fmla="*/ 845199 h 347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96534" h="3477958">
                <a:moveTo>
                  <a:pt x="1739507" y="1788893"/>
                </a:moveTo>
                <a:lnTo>
                  <a:pt x="2583372" y="2632758"/>
                </a:lnTo>
                <a:lnTo>
                  <a:pt x="1738173" y="3477958"/>
                </a:lnTo>
                <a:lnTo>
                  <a:pt x="894307" y="2634093"/>
                </a:lnTo>
                <a:close/>
                <a:moveTo>
                  <a:pt x="2651335" y="893641"/>
                </a:moveTo>
                <a:lnTo>
                  <a:pt x="3496534" y="1738840"/>
                </a:lnTo>
                <a:lnTo>
                  <a:pt x="2651335" y="2584040"/>
                </a:lnTo>
                <a:lnTo>
                  <a:pt x="1806135" y="1738840"/>
                </a:lnTo>
                <a:close/>
                <a:moveTo>
                  <a:pt x="845199" y="893641"/>
                </a:moveTo>
                <a:lnTo>
                  <a:pt x="1690398" y="1738840"/>
                </a:lnTo>
                <a:lnTo>
                  <a:pt x="845199" y="2584040"/>
                </a:lnTo>
                <a:lnTo>
                  <a:pt x="0" y="1738840"/>
                </a:lnTo>
                <a:close/>
                <a:moveTo>
                  <a:pt x="1738840" y="0"/>
                </a:moveTo>
                <a:lnTo>
                  <a:pt x="2584039" y="845199"/>
                </a:lnTo>
                <a:lnTo>
                  <a:pt x="1738839" y="1690399"/>
                </a:lnTo>
                <a:lnTo>
                  <a:pt x="893640" y="845199"/>
                </a:lnTo>
                <a:close/>
              </a:path>
            </a:pathLst>
          </a:custGeom>
        </p:spPr>
        <p:txBody>
          <a:bodyPr wrap="square">
            <a:noAutofit/>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
        <p:nvSpPr>
          <p:cNvPr id="6" name="图片占位符 5"/>
          <p:cNvSpPr>
            <a:spLocks noGrp="1"/>
          </p:cNvSpPr>
          <p:nvPr>
            <p:ph type="pic" sz="quarter" idx="10"/>
          </p:nvPr>
        </p:nvSpPr>
        <p:spPr>
          <a:xfrm>
            <a:off x="874714" y="1803400"/>
            <a:ext cx="5221287" cy="3924300"/>
          </a:xfrm>
          <a:custGeom>
            <a:avLst/>
            <a:gdLst>
              <a:gd name="connsiteX0" fmla="*/ 0 w 5221287"/>
              <a:gd name="connsiteY0" fmla="*/ 0 h 3924300"/>
              <a:gd name="connsiteX1" fmla="*/ 5221287 w 5221287"/>
              <a:gd name="connsiteY1" fmla="*/ 0 h 3924300"/>
              <a:gd name="connsiteX2" fmla="*/ 5221287 w 5221287"/>
              <a:gd name="connsiteY2" fmla="*/ 3924300 h 3924300"/>
              <a:gd name="connsiteX3" fmla="*/ 0 w 5221287"/>
              <a:gd name="connsiteY3" fmla="*/ 3924300 h 3924300"/>
            </a:gdLst>
            <a:ahLst/>
            <a:cxnLst>
              <a:cxn ang="0">
                <a:pos x="connsiteX0" y="connsiteY0"/>
              </a:cxn>
              <a:cxn ang="0">
                <a:pos x="connsiteX1" y="connsiteY1"/>
              </a:cxn>
              <a:cxn ang="0">
                <a:pos x="connsiteX2" y="connsiteY2"/>
              </a:cxn>
              <a:cxn ang="0">
                <a:pos x="connsiteX3" y="connsiteY3"/>
              </a:cxn>
            </a:cxnLst>
            <a:rect l="l" t="t" r="r" b="b"/>
            <a:pathLst>
              <a:path w="5221287" h="3924300">
                <a:moveTo>
                  <a:pt x="0" y="0"/>
                </a:moveTo>
                <a:lnTo>
                  <a:pt x="5221287" y="0"/>
                </a:lnTo>
                <a:lnTo>
                  <a:pt x="5221287" y="3924300"/>
                </a:lnTo>
                <a:lnTo>
                  <a:pt x="0" y="3924300"/>
                </a:lnTo>
                <a:close/>
              </a:path>
            </a:pathLst>
          </a:custGeom>
        </p:spPr>
        <p:txBody>
          <a:bodyPr wrap="square">
            <a:noAutofit/>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6" name="图片占位符 5"/>
          <p:cNvSpPr>
            <a:spLocks noGrp="1"/>
          </p:cNvSpPr>
          <p:nvPr>
            <p:ph type="pic" sz="quarter" idx="10"/>
          </p:nvPr>
        </p:nvSpPr>
        <p:spPr>
          <a:xfrm>
            <a:off x="6896100" y="1663700"/>
            <a:ext cx="4237064" cy="4249738"/>
          </a:xfrm>
          <a:custGeom>
            <a:avLst/>
            <a:gdLst>
              <a:gd name="connsiteX0" fmla="*/ 0 w 4237064"/>
              <a:gd name="connsiteY0" fmla="*/ 0 h 4249738"/>
              <a:gd name="connsiteX1" fmla="*/ 4237064 w 4237064"/>
              <a:gd name="connsiteY1" fmla="*/ 0 h 4249738"/>
              <a:gd name="connsiteX2" fmla="*/ 4237064 w 4237064"/>
              <a:gd name="connsiteY2" fmla="*/ 4249738 h 4249738"/>
              <a:gd name="connsiteX3" fmla="*/ 0 w 4237064"/>
              <a:gd name="connsiteY3" fmla="*/ 4249738 h 4249738"/>
            </a:gdLst>
            <a:ahLst/>
            <a:cxnLst>
              <a:cxn ang="0">
                <a:pos x="connsiteX0" y="connsiteY0"/>
              </a:cxn>
              <a:cxn ang="0">
                <a:pos x="connsiteX1" y="connsiteY1"/>
              </a:cxn>
              <a:cxn ang="0">
                <a:pos x="connsiteX2" y="connsiteY2"/>
              </a:cxn>
              <a:cxn ang="0">
                <a:pos x="connsiteX3" y="connsiteY3"/>
              </a:cxn>
            </a:cxnLst>
            <a:rect l="l" t="t" r="r" b="b"/>
            <a:pathLst>
              <a:path w="4237064" h="4249738">
                <a:moveTo>
                  <a:pt x="0" y="0"/>
                </a:moveTo>
                <a:lnTo>
                  <a:pt x="4237064" y="0"/>
                </a:lnTo>
                <a:lnTo>
                  <a:pt x="4237064" y="4249738"/>
                </a:lnTo>
                <a:lnTo>
                  <a:pt x="0" y="4249738"/>
                </a:lnTo>
                <a:close/>
              </a:path>
            </a:pathLst>
          </a:custGeom>
        </p:spPr>
        <p:txBody>
          <a:bodyPr wrap="square">
            <a:noAutofit/>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0" y="2918073"/>
            <a:ext cx="4533900" cy="2822327"/>
          </a:xfrm>
          <a:custGeom>
            <a:avLst/>
            <a:gdLst>
              <a:gd name="connsiteX0" fmla="*/ 0 w 4533900"/>
              <a:gd name="connsiteY0" fmla="*/ 0 h 2822327"/>
              <a:gd name="connsiteX1" fmla="*/ 4533900 w 4533900"/>
              <a:gd name="connsiteY1" fmla="*/ 0 h 2822327"/>
              <a:gd name="connsiteX2" fmla="*/ 4533900 w 4533900"/>
              <a:gd name="connsiteY2" fmla="*/ 2822327 h 2822327"/>
              <a:gd name="connsiteX3" fmla="*/ 0 w 4533900"/>
              <a:gd name="connsiteY3" fmla="*/ 2822327 h 2822327"/>
            </a:gdLst>
            <a:ahLst/>
            <a:cxnLst>
              <a:cxn ang="0">
                <a:pos x="connsiteX0" y="connsiteY0"/>
              </a:cxn>
              <a:cxn ang="0">
                <a:pos x="connsiteX1" y="connsiteY1"/>
              </a:cxn>
              <a:cxn ang="0">
                <a:pos x="connsiteX2" y="connsiteY2"/>
              </a:cxn>
              <a:cxn ang="0">
                <a:pos x="connsiteX3" y="connsiteY3"/>
              </a:cxn>
            </a:cxnLst>
            <a:rect l="l" t="t" r="r" b="b"/>
            <a:pathLst>
              <a:path w="4533900" h="2822327">
                <a:moveTo>
                  <a:pt x="0" y="0"/>
                </a:moveTo>
                <a:lnTo>
                  <a:pt x="4533900" y="0"/>
                </a:lnTo>
                <a:lnTo>
                  <a:pt x="4533900" y="2822327"/>
                </a:lnTo>
                <a:lnTo>
                  <a:pt x="0" y="2822327"/>
                </a:lnTo>
                <a:close/>
              </a:path>
            </a:pathLst>
          </a:custGeom>
        </p:spPr>
        <p:txBody>
          <a:bodyPr wrap="square">
            <a:noAutofit/>
          </a:bodyPr>
          <a:lstStyle/>
          <a:p>
            <a:endParaRPr lang="zh-CN" altLang="en-US"/>
          </a:p>
        </p:txBody>
      </p:sp>
      <p:sp>
        <p:nvSpPr>
          <p:cNvPr id="11" name="图片占位符 10"/>
          <p:cNvSpPr>
            <a:spLocks noGrp="1"/>
          </p:cNvSpPr>
          <p:nvPr>
            <p:ph type="pic" sz="quarter" idx="11"/>
          </p:nvPr>
        </p:nvSpPr>
        <p:spPr>
          <a:xfrm>
            <a:off x="4673600" y="2918073"/>
            <a:ext cx="2946400" cy="2822327"/>
          </a:xfrm>
          <a:custGeom>
            <a:avLst/>
            <a:gdLst>
              <a:gd name="connsiteX0" fmla="*/ 0 w 2946400"/>
              <a:gd name="connsiteY0" fmla="*/ 0 h 2822327"/>
              <a:gd name="connsiteX1" fmla="*/ 2946400 w 2946400"/>
              <a:gd name="connsiteY1" fmla="*/ 0 h 2822327"/>
              <a:gd name="connsiteX2" fmla="*/ 2946400 w 2946400"/>
              <a:gd name="connsiteY2" fmla="*/ 2822327 h 2822327"/>
              <a:gd name="connsiteX3" fmla="*/ 0 w 2946400"/>
              <a:gd name="connsiteY3" fmla="*/ 2822327 h 2822327"/>
            </a:gdLst>
            <a:ahLst/>
            <a:cxnLst>
              <a:cxn ang="0">
                <a:pos x="connsiteX0" y="connsiteY0"/>
              </a:cxn>
              <a:cxn ang="0">
                <a:pos x="connsiteX1" y="connsiteY1"/>
              </a:cxn>
              <a:cxn ang="0">
                <a:pos x="connsiteX2" y="connsiteY2"/>
              </a:cxn>
              <a:cxn ang="0">
                <a:pos x="connsiteX3" y="connsiteY3"/>
              </a:cxn>
            </a:cxnLst>
            <a:rect l="l" t="t" r="r" b="b"/>
            <a:pathLst>
              <a:path w="2946400" h="2822327">
                <a:moveTo>
                  <a:pt x="0" y="0"/>
                </a:moveTo>
                <a:lnTo>
                  <a:pt x="2946400" y="0"/>
                </a:lnTo>
                <a:lnTo>
                  <a:pt x="2946400" y="2822327"/>
                </a:lnTo>
                <a:lnTo>
                  <a:pt x="0" y="2822327"/>
                </a:lnTo>
                <a:close/>
              </a:path>
            </a:pathLst>
          </a:custGeom>
        </p:spPr>
        <p:txBody>
          <a:bodyPr wrap="square">
            <a:noAutofit/>
          </a:bodyPr>
          <a:lstStyle/>
          <a:p>
            <a:endParaRPr lang="zh-CN" altLang="en-US"/>
          </a:p>
        </p:txBody>
      </p:sp>
      <p:sp>
        <p:nvSpPr>
          <p:cNvPr id="12" name="图片占位符 11"/>
          <p:cNvSpPr>
            <a:spLocks noGrp="1"/>
          </p:cNvSpPr>
          <p:nvPr>
            <p:ph type="pic" sz="quarter" idx="12"/>
          </p:nvPr>
        </p:nvSpPr>
        <p:spPr>
          <a:xfrm>
            <a:off x="7759700" y="2918073"/>
            <a:ext cx="4432300" cy="2822327"/>
          </a:xfrm>
          <a:custGeom>
            <a:avLst/>
            <a:gdLst>
              <a:gd name="connsiteX0" fmla="*/ 0 w 4432300"/>
              <a:gd name="connsiteY0" fmla="*/ 0 h 2822327"/>
              <a:gd name="connsiteX1" fmla="*/ 4432300 w 4432300"/>
              <a:gd name="connsiteY1" fmla="*/ 0 h 2822327"/>
              <a:gd name="connsiteX2" fmla="*/ 4432300 w 4432300"/>
              <a:gd name="connsiteY2" fmla="*/ 2822327 h 2822327"/>
              <a:gd name="connsiteX3" fmla="*/ 0 w 4432300"/>
              <a:gd name="connsiteY3" fmla="*/ 2822327 h 2822327"/>
            </a:gdLst>
            <a:ahLst/>
            <a:cxnLst>
              <a:cxn ang="0">
                <a:pos x="connsiteX0" y="connsiteY0"/>
              </a:cxn>
              <a:cxn ang="0">
                <a:pos x="connsiteX1" y="connsiteY1"/>
              </a:cxn>
              <a:cxn ang="0">
                <a:pos x="connsiteX2" y="connsiteY2"/>
              </a:cxn>
              <a:cxn ang="0">
                <a:pos x="connsiteX3" y="connsiteY3"/>
              </a:cxn>
            </a:cxnLst>
            <a:rect l="l" t="t" r="r" b="b"/>
            <a:pathLst>
              <a:path w="4432300" h="2822327">
                <a:moveTo>
                  <a:pt x="0" y="0"/>
                </a:moveTo>
                <a:lnTo>
                  <a:pt x="4432300" y="0"/>
                </a:lnTo>
                <a:lnTo>
                  <a:pt x="4432300" y="2822327"/>
                </a:lnTo>
                <a:lnTo>
                  <a:pt x="0" y="2822327"/>
                </a:lnTo>
                <a:close/>
              </a:path>
            </a:pathLst>
          </a:custGeom>
        </p:spPr>
        <p:txBody>
          <a:bodyPr wrap="square">
            <a:noAutofit/>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18"/>
          <a:stretch>
            <a:fillRect/>
          </a:stretch>
        </p:blipFill>
        <p:spPr>
          <a:xfrm>
            <a:off x="0" y="269736"/>
            <a:ext cx="1719221" cy="1469263"/>
          </a:xfrm>
          <a:prstGeom prst="rect">
            <a:avLst/>
          </a:prstGeom>
        </p:spPr>
      </p:pic>
      <p:pic>
        <p:nvPicPr>
          <p:cNvPr id="3" name="图片 2"/>
          <p:cNvPicPr>
            <a:picLocks noChangeAspect="1"/>
          </p:cNvPicPr>
          <p:nvPr userDrawn="1"/>
        </p:nvPicPr>
        <p:blipFill>
          <a:blip r:embed="rId19"/>
          <a:stretch>
            <a:fillRect/>
          </a:stretch>
        </p:blipFill>
        <p:spPr>
          <a:xfrm>
            <a:off x="5711825" y="6371480"/>
            <a:ext cx="1012024" cy="353599"/>
          </a:xfrm>
          <a:prstGeom prst="rect">
            <a:avLst/>
          </a:prstGeom>
        </p:spPr>
      </p:pic>
      <p:sp>
        <p:nvSpPr>
          <p:cNvPr id="4" name="矩形 3"/>
          <p:cNvSpPr/>
          <p:nvPr userDrawn="1"/>
        </p:nvSpPr>
        <p:spPr>
          <a:xfrm>
            <a:off x="0" y="269736"/>
            <a:ext cx="588579" cy="8109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 name="矩形 4"/>
          <p:cNvSpPr/>
          <p:nvPr userDrawn="1"/>
        </p:nvSpPr>
        <p:spPr>
          <a:xfrm>
            <a:off x="672354" y="269736"/>
            <a:ext cx="202360" cy="810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cxnSp>
        <p:nvCxnSpPr>
          <p:cNvPr id="6" name="直接连接符 5"/>
          <p:cNvCxnSpPr/>
          <p:nvPr userDrawn="1"/>
        </p:nvCxnSpPr>
        <p:spPr>
          <a:xfrm>
            <a:off x="1057835" y="1071746"/>
            <a:ext cx="11134165"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7" name="组合 6"/>
          <p:cNvGrpSpPr/>
          <p:nvPr userDrawn="1"/>
        </p:nvGrpSpPr>
        <p:grpSpPr>
          <a:xfrm>
            <a:off x="5715000" y="6371480"/>
            <a:ext cx="762000" cy="179294"/>
            <a:chOff x="4921624" y="3119718"/>
            <a:chExt cx="762000" cy="179294"/>
          </a:xfrm>
        </p:grpSpPr>
        <p:sp>
          <p:nvSpPr>
            <p:cNvPr id="8" name="矩形 7"/>
            <p:cNvSpPr/>
            <p:nvPr userDrawn="1"/>
          </p:nvSpPr>
          <p:spPr>
            <a:xfrm>
              <a:off x="4921624" y="3119718"/>
              <a:ext cx="179294" cy="1792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nvSpPr>
          <p:spPr>
            <a:xfrm>
              <a:off x="5212977" y="3119718"/>
              <a:ext cx="179294" cy="17929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5504330" y="3119718"/>
              <a:ext cx="179294" cy="17929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media1.mp3"/><Relationship Id="rId7" Type="http://schemas.openxmlformats.org/officeDocument/2006/relationships/image" Target="../media/image4.png"/><Relationship Id="rId2" Type="http://schemas.microsoft.com/office/2007/relationships/media" Target="../media/media1.mp3"/><Relationship Id="rId1" Type="http://schemas.openxmlformats.org/officeDocument/2006/relationships/themeOverride" Target="../theme/themeOverride1.xml"/><Relationship Id="rId6" Type="http://schemas.openxmlformats.org/officeDocument/2006/relationships/image" Target="../media/image3.jpeg"/><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3.xml"/><Relationship Id="rId1" Type="http://schemas.openxmlformats.org/officeDocument/2006/relationships/themeOverride" Target="../theme/themeOverride9.xml"/><Relationship Id="rId5" Type="http://schemas.openxmlformats.org/officeDocument/2006/relationships/image" Target="../media/image15.jpeg"/><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themeOverride" Target="../theme/themeOverride10.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xml"/><Relationship Id="rId1" Type="http://schemas.openxmlformats.org/officeDocument/2006/relationships/themeOverride" Target="../theme/themeOverride11.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20.jpeg"/><Relationship Id="rId2" Type="http://schemas.openxmlformats.org/officeDocument/2006/relationships/slideLayout" Target="../slideLayouts/slideLayout4.xml"/><Relationship Id="rId1" Type="http://schemas.openxmlformats.org/officeDocument/2006/relationships/themeOverride" Target="../theme/themeOverride1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xml"/><Relationship Id="rId1" Type="http://schemas.openxmlformats.org/officeDocument/2006/relationships/themeOverride" Target="../theme/themeOverride13.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hemeOverride" Target="../theme/themeOverride14.xml"/><Relationship Id="rId4" Type="http://schemas.openxmlformats.org/officeDocument/2006/relationships/image" Target="../media/image5.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xml"/><Relationship Id="rId1" Type="http://schemas.openxmlformats.org/officeDocument/2006/relationships/themeOverride" Target="../theme/themeOverride15.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xml"/><Relationship Id="rId1" Type="http://schemas.openxmlformats.org/officeDocument/2006/relationships/themeOverride" Target="../theme/themeOverride16.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8.xml"/><Relationship Id="rId1" Type="http://schemas.openxmlformats.org/officeDocument/2006/relationships/themeOverride" Target="../theme/themeOverride17.xml"/><Relationship Id="rId4" Type="http://schemas.openxmlformats.org/officeDocument/2006/relationships/image" Target="../media/image22.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3.xml"/><Relationship Id="rId1" Type="http://schemas.openxmlformats.org/officeDocument/2006/relationships/themeOverride" Target="../theme/themeOverride18.xml"/><Relationship Id="rId5" Type="http://schemas.openxmlformats.org/officeDocument/2006/relationships/chart" Target="../charts/chart2.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hemeOverride" Target="../theme/themeOverride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hemeOverride" Target="../theme/themeOverride19.xml"/><Relationship Id="rId4" Type="http://schemas.openxmlformats.org/officeDocument/2006/relationships/image" Target="../media/image5.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2.xml"/><Relationship Id="rId1" Type="http://schemas.openxmlformats.org/officeDocument/2006/relationships/themeOverride" Target="../theme/themeOverride20.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9.xml"/><Relationship Id="rId1" Type="http://schemas.openxmlformats.org/officeDocument/2006/relationships/themeOverride" Target="../theme/themeOverride21.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7" Type="http://schemas.openxmlformats.org/officeDocument/2006/relationships/image" Target="../media/image30.jpeg"/><Relationship Id="rId2" Type="http://schemas.openxmlformats.org/officeDocument/2006/relationships/slideLayout" Target="../slideLayouts/slideLayout7.xml"/><Relationship Id="rId1" Type="http://schemas.openxmlformats.org/officeDocument/2006/relationships/themeOverride" Target="../theme/themeOverride22.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6.xml"/><Relationship Id="rId1" Type="http://schemas.openxmlformats.org/officeDocument/2006/relationships/themeOverride" Target="../theme/themeOverride23.xml"/><Relationship Id="rId4" Type="http://schemas.openxmlformats.org/officeDocument/2006/relationships/image" Target="../media/image31.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7" Type="http://schemas.openxmlformats.org/officeDocument/2006/relationships/image" Target="../media/image35.jpeg"/><Relationship Id="rId2" Type="http://schemas.openxmlformats.org/officeDocument/2006/relationships/slideLayout" Target="../slideLayouts/slideLayout5.xml"/><Relationship Id="rId1" Type="http://schemas.openxmlformats.org/officeDocument/2006/relationships/themeOverride" Target="../theme/themeOverride24.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xml"/><Relationship Id="rId1" Type="http://schemas.openxmlformats.org/officeDocument/2006/relationships/themeOverride" Target="../theme/themeOverride25.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hemeOverride" Target="../theme/themeOverride3.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4.xml"/><Relationship Id="rId1" Type="http://schemas.openxmlformats.org/officeDocument/2006/relationships/themeOverride" Target="../theme/themeOverride4.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10.jpeg"/><Relationship Id="rId2" Type="http://schemas.openxmlformats.org/officeDocument/2006/relationships/slideLayout" Target="../slideLayouts/slideLayout11.xml"/><Relationship Id="rId1" Type="http://schemas.openxmlformats.org/officeDocument/2006/relationships/themeOverride" Target="../theme/themeOverride5.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0.xml"/><Relationship Id="rId1" Type="http://schemas.openxmlformats.org/officeDocument/2006/relationships/themeOverride" Target="../theme/themeOverride6.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themeOverride" Target="../theme/themeOverride7.xml"/><Relationship Id="rId4" Type="http://schemas.openxmlformats.org/officeDocument/2006/relationships/chart" Target="../charts/chart1.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themeOverride" Target="../theme/themeOverride8.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rot="1800000">
            <a:off x="5902043" y="2535397"/>
            <a:ext cx="5269661" cy="4584200"/>
          </a:xfrm>
          <a:prstGeom prst="rect">
            <a:avLst/>
          </a:prstGeom>
          <a:gradFill>
            <a:gsLst>
              <a:gs pos="0">
                <a:schemeClr val="bg1">
                  <a:lumMod val="50000"/>
                </a:schemeClr>
              </a:gs>
              <a:gs pos="75000">
                <a:schemeClr val="bg1">
                  <a:alpha val="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4" name="图片占位符 3"/>
          <p:cNvPicPr>
            <a:picLocks noGrp="1" noChangeAspect="1"/>
          </p:cNvPicPr>
          <p:nvPr>
            <p:ph type="pic" sz="quarter" idx="10"/>
          </p:nvPr>
        </p:nvPicPr>
        <p:blipFill>
          <a:blip r:embed="rId6" cstate="print">
            <a:extLst>
              <a:ext uri="{28A0092B-C50C-407E-A947-70E740481C1C}">
                <a14:useLocalDpi xmlns:a14="http://schemas.microsoft.com/office/drawing/2010/main" val="0"/>
              </a:ext>
            </a:extLst>
          </a:blip>
          <a:srcRect l="19946" r="19946"/>
          <a:stretch>
            <a:fillRect/>
          </a:stretch>
        </p:blipFill>
        <p:spPr/>
      </p:pic>
      <p:sp>
        <p:nvSpPr>
          <p:cNvPr id="6" name="Freeform 10"/>
          <p:cNvSpPr/>
          <p:nvPr/>
        </p:nvSpPr>
        <p:spPr bwMode="auto">
          <a:xfrm>
            <a:off x="3797300" y="854290"/>
            <a:ext cx="4597400" cy="5149420"/>
          </a:xfrm>
          <a:custGeom>
            <a:avLst/>
            <a:gdLst>
              <a:gd name="T0" fmla="*/ 266 w 470"/>
              <a:gd name="T1" fmla="*/ 516 h 526"/>
              <a:gd name="T2" fmla="*/ 204 w 470"/>
              <a:gd name="T3" fmla="*/ 516 h 526"/>
              <a:gd name="T4" fmla="*/ 31 w 470"/>
              <a:gd name="T5" fmla="*/ 416 h 526"/>
              <a:gd name="T6" fmla="*/ 0 w 470"/>
              <a:gd name="T7" fmla="*/ 362 h 526"/>
              <a:gd name="T8" fmla="*/ 0 w 470"/>
              <a:gd name="T9" fmla="*/ 163 h 526"/>
              <a:gd name="T10" fmla="*/ 31 w 470"/>
              <a:gd name="T11" fmla="*/ 109 h 526"/>
              <a:gd name="T12" fmla="*/ 204 w 470"/>
              <a:gd name="T13" fmla="*/ 10 h 526"/>
              <a:gd name="T14" fmla="*/ 266 w 470"/>
              <a:gd name="T15" fmla="*/ 10 h 526"/>
              <a:gd name="T16" fmla="*/ 439 w 470"/>
              <a:gd name="T17" fmla="*/ 109 h 526"/>
              <a:gd name="T18" fmla="*/ 470 w 470"/>
              <a:gd name="T19" fmla="*/ 163 h 526"/>
              <a:gd name="T20" fmla="*/ 470 w 470"/>
              <a:gd name="T21" fmla="*/ 362 h 526"/>
              <a:gd name="T22" fmla="*/ 439 w 470"/>
              <a:gd name="T23" fmla="*/ 416 h 526"/>
              <a:gd name="T24" fmla="*/ 266 w 470"/>
              <a:gd name="T25" fmla="*/ 516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0" h="526">
                <a:moveTo>
                  <a:pt x="266" y="516"/>
                </a:moveTo>
                <a:cubicBezTo>
                  <a:pt x="249" y="526"/>
                  <a:pt x="221" y="526"/>
                  <a:pt x="204" y="516"/>
                </a:cubicBezTo>
                <a:cubicBezTo>
                  <a:pt x="31" y="416"/>
                  <a:pt x="31" y="416"/>
                  <a:pt x="31" y="416"/>
                </a:cubicBezTo>
                <a:cubicBezTo>
                  <a:pt x="14" y="406"/>
                  <a:pt x="0" y="382"/>
                  <a:pt x="0" y="362"/>
                </a:cubicBezTo>
                <a:cubicBezTo>
                  <a:pt x="0" y="163"/>
                  <a:pt x="0" y="163"/>
                  <a:pt x="0" y="163"/>
                </a:cubicBezTo>
                <a:cubicBezTo>
                  <a:pt x="0" y="143"/>
                  <a:pt x="14" y="119"/>
                  <a:pt x="31" y="109"/>
                </a:cubicBezTo>
                <a:cubicBezTo>
                  <a:pt x="204" y="10"/>
                  <a:pt x="204" y="10"/>
                  <a:pt x="204" y="10"/>
                </a:cubicBezTo>
                <a:cubicBezTo>
                  <a:pt x="221" y="0"/>
                  <a:pt x="249" y="0"/>
                  <a:pt x="266" y="10"/>
                </a:cubicBezTo>
                <a:cubicBezTo>
                  <a:pt x="439" y="109"/>
                  <a:pt x="439" y="109"/>
                  <a:pt x="439" y="109"/>
                </a:cubicBezTo>
                <a:cubicBezTo>
                  <a:pt x="456" y="119"/>
                  <a:pt x="470" y="143"/>
                  <a:pt x="470" y="163"/>
                </a:cubicBezTo>
                <a:cubicBezTo>
                  <a:pt x="470" y="362"/>
                  <a:pt x="470" y="362"/>
                  <a:pt x="470" y="362"/>
                </a:cubicBezTo>
                <a:cubicBezTo>
                  <a:pt x="470" y="382"/>
                  <a:pt x="456" y="406"/>
                  <a:pt x="439" y="416"/>
                </a:cubicBezTo>
                <a:lnTo>
                  <a:pt x="266" y="516"/>
                </a:lnTo>
                <a:close/>
              </a:path>
            </a:pathLst>
          </a:custGeom>
          <a:solidFill>
            <a:schemeClr val="accent2">
              <a:alpha val="85000"/>
            </a:schemeClr>
          </a:solidFill>
          <a:ln w="3175" cap="flat">
            <a:noFill/>
            <a:prstDash val="solid"/>
            <a:miter lim="800000"/>
          </a:ln>
          <a:effectLst/>
        </p:spPr>
        <p:txBody>
          <a:bodyPr vert="horz" wrap="square" lIns="121920" tIns="60960" rIns="121920" bIns="60960" numCol="1" anchor="t" anchorCtr="0" compatLnSpc="1"/>
          <a:lstStyle/>
          <a:p>
            <a:pPr marL="0" marR="0" lvl="0" indent="0" algn="l" defTabSz="12192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pic>
        <p:nvPicPr>
          <p:cNvPr id="15" name="商务伴奏.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48752" y="-831032"/>
            <a:ext cx="510048" cy="510048"/>
          </a:xfrm>
          <a:prstGeom prst="rect">
            <a:avLst/>
          </a:prstGeom>
        </p:spPr>
      </p:pic>
      <p:sp>
        <p:nvSpPr>
          <p:cNvPr id="18" name="文本框 17"/>
          <p:cNvSpPr txBox="1"/>
          <p:nvPr/>
        </p:nvSpPr>
        <p:spPr>
          <a:xfrm>
            <a:off x="4208303" y="2919982"/>
            <a:ext cx="3775393" cy="707886"/>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000" b="1" i="0" u="none" strike="noStrike" kern="1200" cap="none" spc="0" normalizeH="0" baseline="0" noProof="0" dirty="0">
                <a:ln>
                  <a:noFill/>
                </a:ln>
                <a:solidFill>
                  <a:srgbClr val="FFFFFF"/>
                </a:solidFill>
                <a:effectLst/>
                <a:uLnTx/>
                <a:uFillTx/>
                <a:latin typeface="Arial" panose="020B0604020202020204"/>
                <a:ea typeface="微软雅黑" panose="020B0503020204020204" charset="-122"/>
                <a:cs typeface="+mn-cs"/>
              </a:rPr>
              <a:t>蓝色长阴影模板</a:t>
            </a:r>
          </a:p>
        </p:txBody>
      </p:sp>
      <p:sp>
        <p:nvSpPr>
          <p:cNvPr id="27" name="文本框 26"/>
          <p:cNvSpPr txBox="1"/>
          <p:nvPr/>
        </p:nvSpPr>
        <p:spPr>
          <a:xfrm>
            <a:off x="3991429" y="3613354"/>
            <a:ext cx="4209142" cy="583493"/>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14000"/>
              </a:lnSpc>
              <a:spcBef>
                <a:spcPts val="0"/>
              </a:spcBef>
              <a:spcAft>
                <a:spcPts val="0"/>
              </a:spcAft>
              <a:buClrTx/>
              <a:buSzTx/>
              <a:buFontTx/>
              <a:buNone/>
              <a:defRPr/>
            </a:pPr>
            <a:r>
              <a:rPr kumimoji="0" lang="en-US" altLang="zh-CN" sz="1400"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rPr>
              <a:t>The user can demonstrate on a projector or computer, or print the presentation</a:t>
            </a:r>
          </a:p>
        </p:txBody>
      </p:sp>
      <p:grpSp>
        <p:nvGrpSpPr>
          <p:cNvPr id="2" name="组合 1"/>
          <p:cNvGrpSpPr/>
          <p:nvPr/>
        </p:nvGrpSpPr>
        <p:grpSpPr>
          <a:xfrm>
            <a:off x="5103583" y="4506636"/>
            <a:ext cx="1984832" cy="437600"/>
            <a:chOff x="5457830" y="4754829"/>
            <a:chExt cx="1984832" cy="437600"/>
          </a:xfrm>
        </p:grpSpPr>
        <p:sp>
          <p:nvSpPr>
            <p:cNvPr id="35" name="矩形 34"/>
            <p:cNvSpPr/>
            <p:nvPr/>
          </p:nvSpPr>
          <p:spPr>
            <a:xfrm>
              <a:off x="5457830" y="4754829"/>
              <a:ext cx="1984832" cy="437600"/>
            </a:xfrm>
            <a:prstGeom prst="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37" name="文本框 36"/>
            <p:cNvSpPr txBox="1"/>
            <p:nvPr/>
          </p:nvSpPr>
          <p:spPr>
            <a:xfrm>
              <a:off x="6043920" y="4819902"/>
              <a:ext cx="780415" cy="337185"/>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600" b="0" i="0" u="none" strike="noStrike" kern="1200" cap="none" spc="0" normalizeH="0" baseline="0" noProof="0">
                  <a:ln>
                    <a:noFill/>
                  </a:ln>
                  <a:solidFill>
                    <a:srgbClr val="00A8A7"/>
                  </a:solidFill>
                  <a:effectLst/>
                  <a:uLnTx/>
                  <a:uFillTx/>
                  <a:latin typeface="Arial" panose="020B0604020202020204"/>
                  <a:ea typeface="微软雅黑" panose="020B0503020204020204" charset="-122"/>
                  <a:cs typeface="+mn-cs"/>
                </a:rPr>
                <a:t>xiazaii</a:t>
              </a:r>
              <a:endParaRPr kumimoji="0" lang="zh-CN" altLang="en-US" sz="1600" b="0" i="0" u="none" strike="noStrike" kern="1200" cap="none" spc="0" normalizeH="0" baseline="0" noProof="0" dirty="0">
                <a:ln>
                  <a:noFill/>
                </a:ln>
                <a:solidFill>
                  <a:srgbClr val="00A8A7"/>
                </a:solidFill>
                <a:effectLst/>
                <a:uLnTx/>
                <a:uFillTx/>
                <a:latin typeface="Arial" panose="020B0604020202020204"/>
                <a:ea typeface="微软雅黑" panose="020B0503020204020204" charset="-122"/>
                <a:cs typeface="+mn-cs"/>
              </a:endParaRPr>
            </a:p>
          </p:txBody>
        </p:sp>
      </p:grpSp>
      <p:sp>
        <p:nvSpPr>
          <p:cNvPr id="39" name="文本框 38"/>
          <p:cNvSpPr txBox="1"/>
          <p:nvPr/>
        </p:nvSpPr>
        <p:spPr>
          <a:xfrm>
            <a:off x="4977746" y="1815222"/>
            <a:ext cx="2236511" cy="1200329"/>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7200" b="1" i="0" u="none" strike="noStrike" kern="1200" cap="none" spc="0" normalizeH="0" baseline="0" noProof="0" dirty="0">
                <a:ln>
                  <a:noFill/>
                </a:ln>
                <a:solidFill>
                  <a:srgbClr val="FFFFFF"/>
                </a:solidFill>
                <a:effectLst/>
                <a:uLnTx/>
                <a:uFillTx/>
                <a:latin typeface="Arial" panose="020B0604020202020204"/>
                <a:ea typeface="微软雅黑" panose="020B0503020204020204" charset="-122"/>
                <a:cs typeface="+mn-cs"/>
              </a:rPr>
              <a:t>2020</a:t>
            </a:r>
            <a:endParaRPr kumimoji="0" lang="zh-CN" altLang="en-US" sz="7200" b="1" i="0" u="none" strike="noStrike" kern="1200" cap="none" spc="0" normalizeH="0" baseline="0" noProof="0" dirty="0">
              <a:ln>
                <a:noFill/>
              </a:ln>
              <a:solidFill>
                <a:srgbClr val="FFFFFF"/>
              </a:solidFill>
              <a:effectLst/>
              <a:uLnTx/>
              <a:uFillTx/>
              <a:latin typeface="Arial" panose="020B0604020202020204"/>
              <a:ea typeface="微软雅黑" panose="020B0503020204020204" charset="-122"/>
              <a:cs typeface="+mn-cs"/>
            </a:endParaRPr>
          </a:p>
        </p:txBody>
      </p:sp>
      <p:sp>
        <p:nvSpPr>
          <p:cNvPr id="40" name="文本框 39"/>
          <p:cNvSpPr txBox="1"/>
          <p:nvPr/>
        </p:nvSpPr>
        <p:spPr>
          <a:xfrm>
            <a:off x="10340010" y="517432"/>
            <a:ext cx="1306013" cy="290303"/>
          </a:xfrm>
          <a:custGeom>
            <a:avLst/>
            <a:gdLst/>
            <a:ahLst/>
            <a:cxnLst/>
            <a:rect l="l" t="t" r="r" b="b"/>
            <a:pathLst>
              <a:path w="1306013" h="290303">
                <a:moveTo>
                  <a:pt x="1222553" y="47150"/>
                </a:moveTo>
                <a:cubicBezTo>
                  <a:pt x="1218768" y="47150"/>
                  <a:pt x="1215871" y="48613"/>
                  <a:pt x="1213863" y="51538"/>
                </a:cubicBezTo>
                <a:cubicBezTo>
                  <a:pt x="1211856" y="54464"/>
                  <a:pt x="1210852" y="63097"/>
                  <a:pt x="1210852" y="77437"/>
                </a:cubicBezTo>
                <a:lnTo>
                  <a:pt x="1210852" y="207531"/>
                </a:lnTo>
                <a:cubicBezTo>
                  <a:pt x="1210852" y="223707"/>
                  <a:pt x="1211511" y="233688"/>
                  <a:pt x="1212831" y="237474"/>
                </a:cubicBezTo>
                <a:cubicBezTo>
                  <a:pt x="1214150" y="241259"/>
                  <a:pt x="1217219" y="243152"/>
                  <a:pt x="1222037" y="243152"/>
                </a:cubicBezTo>
                <a:cubicBezTo>
                  <a:pt x="1226970" y="243152"/>
                  <a:pt x="1230125" y="240973"/>
                  <a:pt x="1231502" y="236613"/>
                </a:cubicBezTo>
                <a:cubicBezTo>
                  <a:pt x="1232878" y="232254"/>
                  <a:pt x="1233567" y="221871"/>
                  <a:pt x="1233567" y="205466"/>
                </a:cubicBezTo>
                <a:lnTo>
                  <a:pt x="1233567" y="77437"/>
                </a:lnTo>
                <a:cubicBezTo>
                  <a:pt x="1233567" y="64473"/>
                  <a:pt x="1232850" y="56185"/>
                  <a:pt x="1231416" y="52571"/>
                </a:cubicBezTo>
                <a:cubicBezTo>
                  <a:pt x="1229982" y="48957"/>
                  <a:pt x="1227028" y="47150"/>
                  <a:pt x="1222553" y="47150"/>
                </a:cubicBezTo>
                <a:close/>
                <a:moveTo>
                  <a:pt x="841553" y="47150"/>
                </a:moveTo>
                <a:cubicBezTo>
                  <a:pt x="837768" y="47150"/>
                  <a:pt x="834871" y="48613"/>
                  <a:pt x="832863" y="51538"/>
                </a:cubicBezTo>
                <a:cubicBezTo>
                  <a:pt x="830856" y="54464"/>
                  <a:pt x="829852" y="63097"/>
                  <a:pt x="829852" y="77437"/>
                </a:cubicBezTo>
                <a:lnTo>
                  <a:pt x="829852" y="207531"/>
                </a:lnTo>
                <a:cubicBezTo>
                  <a:pt x="829852" y="223707"/>
                  <a:pt x="830511" y="233688"/>
                  <a:pt x="831831" y="237474"/>
                </a:cubicBezTo>
                <a:cubicBezTo>
                  <a:pt x="833150" y="241259"/>
                  <a:pt x="836219" y="243152"/>
                  <a:pt x="841037" y="243152"/>
                </a:cubicBezTo>
                <a:cubicBezTo>
                  <a:pt x="845970" y="243152"/>
                  <a:pt x="849125" y="240973"/>
                  <a:pt x="850502" y="236613"/>
                </a:cubicBezTo>
                <a:cubicBezTo>
                  <a:pt x="851878" y="232254"/>
                  <a:pt x="852567" y="221871"/>
                  <a:pt x="852567" y="205466"/>
                </a:cubicBezTo>
                <a:lnTo>
                  <a:pt x="852567" y="77437"/>
                </a:lnTo>
                <a:cubicBezTo>
                  <a:pt x="852567" y="64473"/>
                  <a:pt x="851850" y="56185"/>
                  <a:pt x="850416" y="52571"/>
                </a:cubicBezTo>
                <a:cubicBezTo>
                  <a:pt x="848982" y="48957"/>
                  <a:pt x="846028" y="47150"/>
                  <a:pt x="841553" y="47150"/>
                </a:cubicBezTo>
                <a:close/>
                <a:moveTo>
                  <a:pt x="270053" y="47150"/>
                </a:moveTo>
                <a:cubicBezTo>
                  <a:pt x="266268" y="47150"/>
                  <a:pt x="263371" y="48613"/>
                  <a:pt x="261363" y="51538"/>
                </a:cubicBezTo>
                <a:cubicBezTo>
                  <a:pt x="259356" y="54464"/>
                  <a:pt x="258352" y="63097"/>
                  <a:pt x="258352" y="77437"/>
                </a:cubicBezTo>
                <a:lnTo>
                  <a:pt x="258352" y="207531"/>
                </a:lnTo>
                <a:cubicBezTo>
                  <a:pt x="258352" y="223707"/>
                  <a:pt x="259011" y="233688"/>
                  <a:pt x="260331" y="237474"/>
                </a:cubicBezTo>
                <a:cubicBezTo>
                  <a:pt x="261650" y="241259"/>
                  <a:pt x="264719" y="243152"/>
                  <a:pt x="269537" y="243152"/>
                </a:cubicBezTo>
                <a:cubicBezTo>
                  <a:pt x="274470" y="243152"/>
                  <a:pt x="277625" y="240973"/>
                  <a:pt x="279002" y="236613"/>
                </a:cubicBezTo>
                <a:cubicBezTo>
                  <a:pt x="280378" y="232254"/>
                  <a:pt x="281067" y="221871"/>
                  <a:pt x="281067" y="205466"/>
                </a:cubicBezTo>
                <a:lnTo>
                  <a:pt x="281067" y="77437"/>
                </a:lnTo>
                <a:cubicBezTo>
                  <a:pt x="281067" y="64473"/>
                  <a:pt x="280350" y="56185"/>
                  <a:pt x="278916" y="52571"/>
                </a:cubicBezTo>
                <a:cubicBezTo>
                  <a:pt x="277482" y="48957"/>
                  <a:pt x="274527" y="47150"/>
                  <a:pt x="270053" y="47150"/>
                </a:cubicBezTo>
                <a:close/>
                <a:moveTo>
                  <a:pt x="635645" y="5850"/>
                </a:moveTo>
                <a:lnTo>
                  <a:pt x="708092" y="5850"/>
                </a:lnTo>
                <a:lnTo>
                  <a:pt x="708092" y="228697"/>
                </a:lnTo>
                <a:lnTo>
                  <a:pt x="752145" y="228697"/>
                </a:lnTo>
                <a:lnTo>
                  <a:pt x="752145" y="284452"/>
                </a:lnTo>
                <a:lnTo>
                  <a:pt x="635645" y="284452"/>
                </a:lnTo>
                <a:close/>
                <a:moveTo>
                  <a:pt x="377437" y="5850"/>
                </a:moveTo>
                <a:lnTo>
                  <a:pt x="449884" y="5850"/>
                </a:lnTo>
                <a:lnTo>
                  <a:pt x="449884" y="214759"/>
                </a:lnTo>
                <a:cubicBezTo>
                  <a:pt x="449884" y="226919"/>
                  <a:pt x="450544" y="234692"/>
                  <a:pt x="451863" y="238076"/>
                </a:cubicBezTo>
                <a:cubicBezTo>
                  <a:pt x="453182" y="241460"/>
                  <a:pt x="455850" y="243152"/>
                  <a:pt x="459865" y="243152"/>
                </a:cubicBezTo>
                <a:cubicBezTo>
                  <a:pt x="464454" y="243152"/>
                  <a:pt x="467408" y="241288"/>
                  <a:pt x="468727" y="237560"/>
                </a:cubicBezTo>
                <a:cubicBezTo>
                  <a:pt x="470047" y="233831"/>
                  <a:pt x="470706" y="225026"/>
                  <a:pt x="470706" y="211145"/>
                </a:cubicBezTo>
                <a:lnTo>
                  <a:pt x="470706" y="5850"/>
                </a:lnTo>
                <a:lnTo>
                  <a:pt x="543153" y="5850"/>
                </a:lnTo>
                <a:lnTo>
                  <a:pt x="543153" y="192044"/>
                </a:lnTo>
                <a:cubicBezTo>
                  <a:pt x="543153" y="213153"/>
                  <a:pt x="542465" y="227980"/>
                  <a:pt x="541088" y="236527"/>
                </a:cubicBezTo>
                <a:cubicBezTo>
                  <a:pt x="539711" y="245074"/>
                  <a:pt x="535639" y="253850"/>
                  <a:pt x="528870" y="262856"/>
                </a:cubicBezTo>
                <a:cubicBezTo>
                  <a:pt x="522102" y="271861"/>
                  <a:pt x="513182" y="278687"/>
                  <a:pt x="502111" y="283334"/>
                </a:cubicBezTo>
                <a:cubicBezTo>
                  <a:pt x="491041" y="287980"/>
                  <a:pt x="477991" y="290303"/>
                  <a:pt x="462962" y="290303"/>
                </a:cubicBezTo>
                <a:cubicBezTo>
                  <a:pt x="446328" y="290303"/>
                  <a:pt x="431643" y="287550"/>
                  <a:pt x="418909" y="282043"/>
                </a:cubicBezTo>
                <a:cubicBezTo>
                  <a:pt x="406175" y="276536"/>
                  <a:pt x="396653" y="269366"/>
                  <a:pt x="390344" y="260533"/>
                </a:cubicBezTo>
                <a:cubicBezTo>
                  <a:pt x="384034" y="251699"/>
                  <a:pt x="380306" y="242378"/>
                  <a:pt x="379158" y="232569"/>
                </a:cubicBezTo>
                <a:cubicBezTo>
                  <a:pt x="378011" y="222760"/>
                  <a:pt x="377437" y="202139"/>
                  <a:pt x="377437" y="170705"/>
                </a:cubicBezTo>
                <a:close/>
                <a:moveTo>
                  <a:pt x="0" y="5850"/>
                </a:moveTo>
                <a:lnTo>
                  <a:pt x="66553" y="5850"/>
                </a:lnTo>
                <a:cubicBezTo>
                  <a:pt x="76953" y="60230"/>
                  <a:pt x="82818" y="96827"/>
                  <a:pt x="84148" y="115639"/>
                </a:cubicBezTo>
                <a:cubicBezTo>
                  <a:pt x="88164" y="85914"/>
                  <a:pt x="94889" y="49317"/>
                  <a:pt x="104325" y="5850"/>
                </a:cubicBezTo>
                <a:lnTo>
                  <a:pt x="170878" y="5850"/>
                </a:lnTo>
                <a:lnTo>
                  <a:pt x="118049" y="183612"/>
                </a:lnTo>
                <a:lnTo>
                  <a:pt x="118049" y="284452"/>
                </a:lnTo>
                <a:lnTo>
                  <a:pt x="50936" y="284452"/>
                </a:lnTo>
                <a:lnTo>
                  <a:pt x="50936" y="183612"/>
                </a:lnTo>
                <a:close/>
                <a:moveTo>
                  <a:pt x="1222209" y="0"/>
                </a:moveTo>
                <a:cubicBezTo>
                  <a:pt x="1237123" y="0"/>
                  <a:pt x="1250517" y="2437"/>
                  <a:pt x="1262390" y="7313"/>
                </a:cubicBezTo>
                <a:cubicBezTo>
                  <a:pt x="1274264" y="12189"/>
                  <a:pt x="1283815" y="19502"/>
                  <a:pt x="1291042" y="29254"/>
                </a:cubicBezTo>
                <a:cubicBezTo>
                  <a:pt x="1298270" y="39005"/>
                  <a:pt x="1302572" y="49617"/>
                  <a:pt x="1303948" y="61089"/>
                </a:cubicBezTo>
                <a:cubicBezTo>
                  <a:pt x="1305325" y="72561"/>
                  <a:pt x="1306013" y="92637"/>
                  <a:pt x="1306013" y="121318"/>
                </a:cubicBezTo>
                <a:lnTo>
                  <a:pt x="1306013" y="168985"/>
                </a:lnTo>
                <a:cubicBezTo>
                  <a:pt x="1306013" y="196977"/>
                  <a:pt x="1305354" y="216795"/>
                  <a:pt x="1304034" y="228439"/>
                </a:cubicBezTo>
                <a:cubicBezTo>
                  <a:pt x="1302715" y="240083"/>
                  <a:pt x="1298585" y="250724"/>
                  <a:pt x="1291644" y="260360"/>
                </a:cubicBezTo>
                <a:cubicBezTo>
                  <a:pt x="1284704" y="269997"/>
                  <a:pt x="1275325" y="277397"/>
                  <a:pt x="1263509" y="282559"/>
                </a:cubicBezTo>
                <a:cubicBezTo>
                  <a:pt x="1251693" y="287722"/>
                  <a:pt x="1237926" y="290303"/>
                  <a:pt x="1222209" y="290303"/>
                </a:cubicBezTo>
                <a:cubicBezTo>
                  <a:pt x="1207295" y="290303"/>
                  <a:pt x="1193902" y="287865"/>
                  <a:pt x="1182028" y="282989"/>
                </a:cubicBezTo>
                <a:cubicBezTo>
                  <a:pt x="1170154" y="278114"/>
                  <a:pt x="1160604" y="270800"/>
                  <a:pt x="1153376" y="261049"/>
                </a:cubicBezTo>
                <a:cubicBezTo>
                  <a:pt x="1146149" y="251297"/>
                  <a:pt x="1141847" y="240686"/>
                  <a:pt x="1140470" y="229214"/>
                </a:cubicBezTo>
                <a:cubicBezTo>
                  <a:pt x="1139093" y="217741"/>
                  <a:pt x="1138405" y="197665"/>
                  <a:pt x="1138405" y="168985"/>
                </a:cubicBezTo>
                <a:lnTo>
                  <a:pt x="1138405" y="121318"/>
                </a:lnTo>
                <a:cubicBezTo>
                  <a:pt x="1138405" y="93326"/>
                  <a:pt x="1139065" y="73508"/>
                  <a:pt x="1140384" y="61863"/>
                </a:cubicBezTo>
                <a:cubicBezTo>
                  <a:pt x="1141703" y="50219"/>
                  <a:pt x="1145833" y="39579"/>
                  <a:pt x="1152774" y="29942"/>
                </a:cubicBezTo>
                <a:cubicBezTo>
                  <a:pt x="1159715" y="20305"/>
                  <a:pt x="1169093" y="12906"/>
                  <a:pt x="1180909" y="7743"/>
                </a:cubicBezTo>
                <a:cubicBezTo>
                  <a:pt x="1192726" y="2581"/>
                  <a:pt x="1206492" y="0"/>
                  <a:pt x="1222209" y="0"/>
                </a:cubicBezTo>
                <a:close/>
                <a:moveTo>
                  <a:pt x="1029644" y="0"/>
                </a:moveTo>
                <a:cubicBezTo>
                  <a:pt x="1050868" y="0"/>
                  <a:pt x="1068478" y="4359"/>
                  <a:pt x="1082474" y="13078"/>
                </a:cubicBezTo>
                <a:cubicBezTo>
                  <a:pt x="1096470" y="21797"/>
                  <a:pt x="1105590" y="32150"/>
                  <a:pt x="1109835" y="44139"/>
                </a:cubicBezTo>
                <a:cubicBezTo>
                  <a:pt x="1114079" y="56127"/>
                  <a:pt x="1116202" y="73536"/>
                  <a:pt x="1116202" y="96366"/>
                </a:cubicBezTo>
                <a:lnTo>
                  <a:pt x="1116202" y="108412"/>
                </a:lnTo>
                <a:lnTo>
                  <a:pt x="1043755" y="108412"/>
                </a:lnTo>
                <a:lnTo>
                  <a:pt x="1043755" y="83115"/>
                </a:lnTo>
                <a:cubicBezTo>
                  <a:pt x="1043755" y="67169"/>
                  <a:pt x="1043067" y="57188"/>
                  <a:pt x="1041690" y="53173"/>
                </a:cubicBezTo>
                <a:cubicBezTo>
                  <a:pt x="1040313" y="49158"/>
                  <a:pt x="1037044" y="47150"/>
                  <a:pt x="1031881" y="47150"/>
                </a:cubicBezTo>
                <a:cubicBezTo>
                  <a:pt x="1027407" y="47150"/>
                  <a:pt x="1024367" y="48871"/>
                  <a:pt x="1022761" y="52313"/>
                </a:cubicBezTo>
                <a:cubicBezTo>
                  <a:pt x="1021155" y="55754"/>
                  <a:pt x="1020352" y="64588"/>
                  <a:pt x="1020352" y="78813"/>
                </a:cubicBezTo>
                <a:lnTo>
                  <a:pt x="1020352" y="212522"/>
                </a:lnTo>
                <a:cubicBezTo>
                  <a:pt x="1020352" y="225026"/>
                  <a:pt x="1021155" y="233257"/>
                  <a:pt x="1022761" y="237215"/>
                </a:cubicBezTo>
                <a:cubicBezTo>
                  <a:pt x="1024367" y="241173"/>
                  <a:pt x="1027579" y="243152"/>
                  <a:pt x="1032398" y="243152"/>
                </a:cubicBezTo>
                <a:cubicBezTo>
                  <a:pt x="1037675" y="243152"/>
                  <a:pt x="1041260" y="240915"/>
                  <a:pt x="1043153" y="236441"/>
                </a:cubicBezTo>
                <a:cubicBezTo>
                  <a:pt x="1045046" y="231967"/>
                  <a:pt x="1045992" y="223248"/>
                  <a:pt x="1045992" y="210284"/>
                </a:cubicBezTo>
                <a:lnTo>
                  <a:pt x="1045992" y="177245"/>
                </a:lnTo>
                <a:lnTo>
                  <a:pt x="1031365" y="177245"/>
                </a:lnTo>
                <a:lnTo>
                  <a:pt x="1031365" y="134912"/>
                </a:lnTo>
                <a:lnTo>
                  <a:pt x="1116202" y="134912"/>
                </a:lnTo>
                <a:lnTo>
                  <a:pt x="1116202" y="284452"/>
                </a:lnTo>
                <a:lnTo>
                  <a:pt x="1070675" y="284452"/>
                </a:lnTo>
                <a:lnTo>
                  <a:pt x="1063975" y="264490"/>
                </a:lnTo>
                <a:cubicBezTo>
                  <a:pt x="1059038" y="273095"/>
                  <a:pt x="1052810" y="279548"/>
                  <a:pt x="1045290" y="283850"/>
                </a:cubicBezTo>
                <a:cubicBezTo>
                  <a:pt x="1037771" y="288152"/>
                  <a:pt x="1028902" y="290303"/>
                  <a:pt x="1018685" y="290303"/>
                </a:cubicBezTo>
                <a:cubicBezTo>
                  <a:pt x="1006513" y="290303"/>
                  <a:pt x="995118" y="287349"/>
                  <a:pt x="984499" y="281441"/>
                </a:cubicBezTo>
                <a:cubicBezTo>
                  <a:pt x="973880" y="275532"/>
                  <a:pt x="965815" y="268219"/>
                  <a:pt x="960304" y="259500"/>
                </a:cubicBezTo>
                <a:cubicBezTo>
                  <a:pt x="954793" y="250781"/>
                  <a:pt x="951349" y="241632"/>
                  <a:pt x="949971" y="232053"/>
                </a:cubicBezTo>
                <a:cubicBezTo>
                  <a:pt x="948594" y="222474"/>
                  <a:pt x="947905" y="208105"/>
                  <a:pt x="947905" y="188946"/>
                </a:cubicBezTo>
                <a:lnTo>
                  <a:pt x="947905" y="106175"/>
                </a:lnTo>
                <a:cubicBezTo>
                  <a:pt x="947905" y="79559"/>
                  <a:pt x="949339" y="60229"/>
                  <a:pt x="952207" y="48183"/>
                </a:cubicBezTo>
                <a:cubicBezTo>
                  <a:pt x="955075" y="36137"/>
                  <a:pt x="963306" y="25095"/>
                  <a:pt x="976901" y="15057"/>
                </a:cubicBezTo>
                <a:cubicBezTo>
                  <a:pt x="990495" y="5019"/>
                  <a:pt x="1008076" y="0"/>
                  <a:pt x="1029644" y="0"/>
                </a:cubicBezTo>
                <a:close/>
                <a:moveTo>
                  <a:pt x="841209" y="0"/>
                </a:moveTo>
                <a:cubicBezTo>
                  <a:pt x="856123" y="0"/>
                  <a:pt x="869517" y="2437"/>
                  <a:pt x="881390" y="7313"/>
                </a:cubicBezTo>
                <a:cubicBezTo>
                  <a:pt x="893264" y="12189"/>
                  <a:pt x="902815" y="19502"/>
                  <a:pt x="910042" y="29254"/>
                </a:cubicBezTo>
                <a:cubicBezTo>
                  <a:pt x="917270" y="39005"/>
                  <a:pt x="921572" y="49617"/>
                  <a:pt x="922948" y="61089"/>
                </a:cubicBezTo>
                <a:cubicBezTo>
                  <a:pt x="924325" y="72561"/>
                  <a:pt x="925013" y="92637"/>
                  <a:pt x="925013" y="121318"/>
                </a:cubicBezTo>
                <a:lnTo>
                  <a:pt x="925013" y="168985"/>
                </a:lnTo>
                <a:cubicBezTo>
                  <a:pt x="925013" y="196977"/>
                  <a:pt x="924354" y="216795"/>
                  <a:pt x="923034" y="228439"/>
                </a:cubicBezTo>
                <a:cubicBezTo>
                  <a:pt x="921715" y="240083"/>
                  <a:pt x="917585" y="250724"/>
                  <a:pt x="910644" y="260360"/>
                </a:cubicBezTo>
                <a:cubicBezTo>
                  <a:pt x="903704" y="269997"/>
                  <a:pt x="894325" y="277397"/>
                  <a:pt x="882509" y="282559"/>
                </a:cubicBezTo>
                <a:cubicBezTo>
                  <a:pt x="870693" y="287722"/>
                  <a:pt x="856926" y="290303"/>
                  <a:pt x="841209" y="290303"/>
                </a:cubicBezTo>
                <a:cubicBezTo>
                  <a:pt x="826295" y="290303"/>
                  <a:pt x="812902" y="287865"/>
                  <a:pt x="801028" y="282989"/>
                </a:cubicBezTo>
                <a:cubicBezTo>
                  <a:pt x="789154" y="278114"/>
                  <a:pt x="779604" y="270800"/>
                  <a:pt x="772376" y="261049"/>
                </a:cubicBezTo>
                <a:cubicBezTo>
                  <a:pt x="765149" y="251297"/>
                  <a:pt x="760847" y="240686"/>
                  <a:pt x="759470" y="229214"/>
                </a:cubicBezTo>
                <a:cubicBezTo>
                  <a:pt x="758093" y="217741"/>
                  <a:pt x="757405" y="197665"/>
                  <a:pt x="757405" y="168985"/>
                </a:cubicBezTo>
                <a:lnTo>
                  <a:pt x="757405" y="121318"/>
                </a:lnTo>
                <a:cubicBezTo>
                  <a:pt x="757405" y="93326"/>
                  <a:pt x="758065" y="73508"/>
                  <a:pt x="759384" y="61863"/>
                </a:cubicBezTo>
                <a:cubicBezTo>
                  <a:pt x="760703" y="50219"/>
                  <a:pt x="764833" y="39579"/>
                  <a:pt x="771774" y="29942"/>
                </a:cubicBezTo>
                <a:cubicBezTo>
                  <a:pt x="778714" y="20305"/>
                  <a:pt x="788093" y="12906"/>
                  <a:pt x="799909" y="7743"/>
                </a:cubicBezTo>
                <a:cubicBezTo>
                  <a:pt x="811726" y="2581"/>
                  <a:pt x="825492" y="0"/>
                  <a:pt x="841209" y="0"/>
                </a:cubicBezTo>
                <a:close/>
                <a:moveTo>
                  <a:pt x="269709" y="0"/>
                </a:moveTo>
                <a:cubicBezTo>
                  <a:pt x="284623" y="0"/>
                  <a:pt x="298017" y="2437"/>
                  <a:pt x="309890" y="7313"/>
                </a:cubicBezTo>
                <a:cubicBezTo>
                  <a:pt x="321764" y="12189"/>
                  <a:pt x="331315" y="19502"/>
                  <a:pt x="338542" y="29254"/>
                </a:cubicBezTo>
                <a:cubicBezTo>
                  <a:pt x="345770" y="39005"/>
                  <a:pt x="350072" y="49617"/>
                  <a:pt x="351448" y="61089"/>
                </a:cubicBezTo>
                <a:cubicBezTo>
                  <a:pt x="352825" y="72561"/>
                  <a:pt x="353513" y="92637"/>
                  <a:pt x="353513" y="121318"/>
                </a:cubicBezTo>
                <a:lnTo>
                  <a:pt x="353513" y="168985"/>
                </a:lnTo>
                <a:cubicBezTo>
                  <a:pt x="353513" y="196977"/>
                  <a:pt x="352854" y="216795"/>
                  <a:pt x="351534" y="228439"/>
                </a:cubicBezTo>
                <a:cubicBezTo>
                  <a:pt x="350215" y="240083"/>
                  <a:pt x="346085" y="250724"/>
                  <a:pt x="339144" y="260360"/>
                </a:cubicBezTo>
                <a:cubicBezTo>
                  <a:pt x="332204" y="269997"/>
                  <a:pt x="322825" y="277397"/>
                  <a:pt x="311009" y="282559"/>
                </a:cubicBezTo>
                <a:cubicBezTo>
                  <a:pt x="299193" y="287722"/>
                  <a:pt x="285426" y="290303"/>
                  <a:pt x="269709" y="290303"/>
                </a:cubicBezTo>
                <a:cubicBezTo>
                  <a:pt x="254795" y="290303"/>
                  <a:pt x="241402" y="287865"/>
                  <a:pt x="229528" y="282989"/>
                </a:cubicBezTo>
                <a:cubicBezTo>
                  <a:pt x="217654" y="278114"/>
                  <a:pt x="208104" y="270800"/>
                  <a:pt x="200876" y="261049"/>
                </a:cubicBezTo>
                <a:cubicBezTo>
                  <a:pt x="193649" y="251297"/>
                  <a:pt x="189347" y="240686"/>
                  <a:pt x="187970" y="229214"/>
                </a:cubicBezTo>
                <a:cubicBezTo>
                  <a:pt x="186593" y="217741"/>
                  <a:pt x="185905" y="197665"/>
                  <a:pt x="185905" y="168985"/>
                </a:cubicBezTo>
                <a:lnTo>
                  <a:pt x="185905" y="121318"/>
                </a:lnTo>
                <a:cubicBezTo>
                  <a:pt x="185905" y="93326"/>
                  <a:pt x="186565" y="73508"/>
                  <a:pt x="187884" y="61863"/>
                </a:cubicBezTo>
                <a:cubicBezTo>
                  <a:pt x="189203" y="50219"/>
                  <a:pt x="193333" y="39579"/>
                  <a:pt x="200274" y="29942"/>
                </a:cubicBezTo>
                <a:cubicBezTo>
                  <a:pt x="207214" y="20305"/>
                  <a:pt x="216593" y="12906"/>
                  <a:pt x="228409" y="7743"/>
                </a:cubicBezTo>
                <a:cubicBezTo>
                  <a:pt x="240226" y="2581"/>
                  <a:pt x="253992" y="0"/>
                  <a:pt x="269709" y="0"/>
                </a:cubicBezTo>
                <a:close/>
              </a:path>
            </a:pathLst>
          </a:custGeom>
          <a:gradFill>
            <a:gsLst>
              <a:gs pos="0">
                <a:srgbClr val="00C8AF"/>
              </a:gs>
              <a:gs pos="100000">
                <a:srgbClr val="006FBB"/>
              </a:gs>
            </a:gsLst>
            <a:lin ang="8100000" scaled="1"/>
          </a:gradFill>
          <a:ln>
            <a:noFill/>
          </a:ln>
          <a:effectLst/>
        </p:spPr>
        <p:txBody>
          <a:bodyPr rot="0" spcFirstLastPara="0" vertOverflow="overflow" horzOverflow="overflow" vert="horz" wrap="square" lIns="91440" tIns="45720" rIns="91440" bIns="45720" numCol="1" spcCol="0" rtlCol="0" fromWordArt="0" anchor="t" anchorCtr="0" forceAA="0" compatLnSpc="1">
            <a:noAutofit/>
            <a:scene3d>
              <a:camera prst="orthographicFront"/>
              <a:lightRig rig="threePt" dir="t"/>
            </a:scene3d>
            <a:sp3d contourW="12700"/>
          </a:bodyPr>
          <a:lstStyle>
            <a:defPPr>
              <a:defRPr lang="zh-CN"/>
            </a:defPPr>
            <a:lvl1pPr algn="ctr">
              <a:defRPr sz="6600" b="1">
                <a:gradFill>
                  <a:gsLst>
                    <a:gs pos="0">
                      <a:srgbClr val="00C8AF"/>
                    </a:gs>
                    <a:gs pos="100000">
                      <a:srgbClr val="006FBB"/>
                    </a:gs>
                  </a:gsLst>
                  <a:lin ang="8100000" scaled="1"/>
                </a:gradFill>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800" b="0" i="0" u="none" strike="noStrike" kern="1200" cap="none" spc="0" normalizeH="0" baseline="0" noProof="0" dirty="0">
              <a:ln>
                <a:noFill/>
              </a:ln>
              <a:gradFill>
                <a:gsLst>
                  <a:gs pos="0">
                    <a:srgbClr val="00C8AF"/>
                  </a:gs>
                  <a:gs pos="100000">
                    <a:srgbClr val="006FBB"/>
                  </a:gs>
                </a:gsLst>
                <a:lin ang="8100000" scaled="1"/>
              </a:gradFill>
              <a:effectLst/>
              <a:uLnTx/>
              <a:uFillTx/>
              <a:latin typeface="Impact" panose="020B0806030902050204" pitchFamily="34" charset="0"/>
              <a:ea typeface="微软雅黑" panose="020B0503020204020204" charset="-122"/>
              <a:cs typeface="+mn-cs"/>
            </a:endParaRPr>
          </a:p>
        </p:txBody>
      </p:sp>
      <p:sp>
        <p:nvSpPr>
          <p:cNvPr id="43" name="椭圆 21"/>
          <p:cNvSpPr/>
          <p:nvPr/>
        </p:nvSpPr>
        <p:spPr>
          <a:xfrm>
            <a:off x="466547" y="476250"/>
            <a:ext cx="436544" cy="397722"/>
          </a:xfrm>
          <a:custGeom>
            <a:avLst/>
            <a:gdLst>
              <a:gd name="connsiteX0" fmla="*/ 138332 w 334963"/>
              <a:gd name="connsiteY0" fmla="*/ 262313 h 305176"/>
              <a:gd name="connsiteX1" fmla="*/ 143587 w 334963"/>
              <a:gd name="connsiteY1" fmla="*/ 267671 h 305176"/>
              <a:gd name="connsiteX2" fmla="*/ 143587 w 334963"/>
              <a:gd name="connsiteY2" fmla="*/ 279726 h 305176"/>
              <a:gd name="connsiteX3" fmla="*/ 169863 w 334963"/>
              <a:gd name="connsiteY3" fmla="*/ 291781 h 305176"/>
              <a:gd name="connsiteX4" fmla="*/ 196139 w 334963"/>
              <a:gd name="connsiteY4" fmla="*/ 279726 h 305176"/>
              <a:gd name="connsiteX5" fmla="*/ 196139 w 334963"/>
              <a:gd name="connsiteY5" fmla="*/ 267671 h 305176"/>
              <a:gd name="connsiteX6" fmla="*/ 201394 w 334963"/>
              <a:gd name="connsiteY6" fmla="*/ 262313 h 305176"/>
              <a:gd name="connsiteX7" fmla="*/ 207963 w 334963"/>
              <a:gd name="connsiteY7" fmla="*/ 267671 h 305176"/>
              <a:gd name="connsiteX8" fmla="*/ 207963 w 334963"/>
              <a:gd name="connsiteY8" fmla="*/ 283745 h 305176"/>
              <a:gd name="connsiteX9" fmla="*/ 204022 w 334963"/>
              <a:gd name="connsiteY9" fmla="*/ 289102 h 305176"/>
              <a:gd name="connsiteX10" fmla="*/ 172491 w 334963"/>
              <a:gd name="connsiteY10" fmla="*/ 303837 h 305176"/>
              <a:gd name="connsiteX11" fmla="*/ 169863 w 334963"/>
              <a:gd name="connsiteY11" fmla="*/ 305176 h 305176"/>
              <a:gd name="connsiteX12" fmla="*/ 167236 w 334963"/>
              <a:gd name="connsiteY12" fmla="*/ 303837 h 305176"/>
              <a:gd name="connsiteX13" fmla="*/ 135705 w 334963"/>
              <a:gd name="connsiteY13" fmla="*/ 289102 h 305176"/>
              <a:gd name="connsiteX14" fmla="*/ 131763 w 334963"/>
              <a:gd name="connsiteY14" fmla="*/ 283745 h 305176"/>
              <a:gd name="connsiteX15" fmla="*/ 131763 w 334963"/>
              <a:gd name="connsiteY15" fmla="*/ 267671 h 305176"/>
              <a:gd name="connsiteX16" fmla="*/ 138332 w 334963"/>
              <a:gd name="connsiteY16" fmla="*/ 262313 h 305176"/>
              <a:gd name="connsiteX17" fmla="*/ 128043 w 334963"/>
              <a:gd name="connsiteY17" fmla="*/ 230563 h 305176"/>
              <a:gd name="connsiteX18" fmla="*/ 125413 w 334963"/>
              <a:gd name="connsiteY18" fmla="*/ 233341 h 305176"/>
              <a:gd name="connsiteX19" fmla="*/ 125413 w 334963"/>
              <a:gd name="connsiteY19" fmla="*/ 238898 h 305176"/>
              <a:gd name="connsiteX20" fmla="*/ 128043 w 334963"/>
              <a:gd name="connsiteY20" fmla="*/ 241676 h 305176"/>
              <a:gd name="connsiteX21" fmla="*/ 206922 w 334963"/>
              <a:gd name="connsiteY21" fmla="*/ 241676 h 305176"/>
              <a:gd name="connsiteX22" fmla="*/ 209551 w 334963"/>
              <a:gd name="connsiteY22" fmla="*/ 238898 h 305176"/>
              <a:gd name="connsiteX23" fmla="*/ 209551 w 334963"/>
              <a:gd name="connsiteY23" fmla="*/ 233341 h 305176"/>
              <a:gd name="connsiteX24" fmla="*/ 206922 w 334963"/>
              <a:gd name="connsiteY24" fmla="*/ 230563 h 305176"/>
              <a:gd name="connsiteX25" fmla="*/ 128043 w 334963"/>
              <a:gd name="connsiteY25" fmla="*/ 230563 h 305176"/>
              <a:gd name="connsiteX26" fmla="*/ 128781 w 334963"/>
              <a:gd name="connsiteY26" fmla="*/ 219451 h 305176"/>
              <a:gd name="connsiteX27" fmla="*/ 207769 w 334963"/>
              <a:gd name="connsiteY27" fmla="*/ 219451 h 305176"/>
              <a:gd name="connsiteX28" fmla="*/ 222250 w 334963"/>
              <a:gd name="connsiteY28" fmla="*/ 233556 h 305176"/>
              <a:gd name="connsiteX29" fmla="*/ 222250 w 334963"/>
              <a:gd name="connsiteY29" fmla="*/ 238684 h 305176"/>
              <a:gd name="connsiteX30" fmla="*/ 207769 w 334963"/>
              <a:gd name="connsiteY30" fmla="*/ 252789 h 305176"/>
              <a:gd name="connsiteX31" fmla="*/ 128781 w 334963"/>
              <a:gd name="connsiteY31" fmla="*/ 252789 h 305176"/>
              <a:gd name="connsiteX32" fmla="*/ 114300 w 334963"/>
              <a:gd name="connsiteY32" fmla="*/ 238684 h 305176"/>
              <a:gd name="connsiteX33" fmla="*/ 114300 w 334963"/>
              <a:gd name="connsiteY33" fmla="*/ 233556 h 305176"/>
              <a:gd name="connsiteX34" fmla="*/ 128781 w 334963"/>
              <a:gd name="connsiteY34" fmla="*/ 219451 h 305176"/>
              <a:gd name="connsiteX35" fmla="*/ 266120 w 334963"/>
              <a:gd name="connsiteY35" fmla="*/ 168353 h 305176"/>
              <a:gd name="connsiteX36" fmla="*/ 305614 w 334963"/>
              <a:gd name="connsiteY36" fmla="*/ 198019 h 305176"/>
              <a:gd name="connsiteX37" fmla="*/ 306930 w 334963"/>
              <a:gd name="connsiteY37" fmla="*/ 205758 h 305176"/>
              <a:gd name="connsiteX38" fmla="*/ 301664 w 334963"/>
              <a:gd name="connsiteY38" fmla="*/ 208338 h 305176"/>
              <a:gd name="connsiteX39" fmla="*/ 299032 w 334963"/>
              <a:gd name="connsiteY39" fmla="*/ 207048 h 305176"/>
              <a:gd name="connsiteX40" fmla="*/ 259538 w 334963"/>
              <a:gd name="connsiteY40" fmla="*/ 178672 h 305176"/>
              <a:gd name="connsiteX41" fmla="*/ 258221 w 334963"/>
              <a:gd name="connsiteY41" fmla="*/ 169643 h 305176"/>
              <a:gd name="connsiteX42" fmla="*/ 266120 w 334963"/>
              <a:gd name="connsiteY42" fmla="*/ 168353 h 305176"/>
              <a:gd name="connsiteX43" fmla="*/ 75093 w 334963"/>
              <a:gd name="connsiteY43" fmla="*/ 166503 h 305176"/>
              <a:gd name="connsiteX44" fmla="*/ 83067 w 334963"/>
              <a:gd name="connsiteY44" fmla="*/ 167810 h 305176"/>
              <a:gd name="connsiteX45" fmla="*/ 81738 w 334963"/>
              <a:gd name="connsiteY45" fmla="*/ 175654 h 305176"/>
              <a:gd name="connsiteX46" fmla="*/ 39208 w 334963"/>
              <a:gd name="connsiteY46" fmla="*/ 207031 h 305176"/>
              <a:gd name="connsiteX47" fmla="*/ 35221 w 334963"/>
              <a:gd name="connsiteY47" fmla="*/ 208338 h 305176"/>
              <a:gd name="connsiteX48" fmla="*/ 31233 w 334963"/>
              <a:gd name="connsiteY48" fmla="*/ 205723 h 305176"/>
              <a:gd name="connsiteX49" fmla="*/ 32562 w 334963"/>
              <a:gd name="connsiteY49" fmla="*/ 197879 h 305176"/>
              <a:gd name="connsiteX50" fmla="*/ 75093 w 334963"/>
              <a:gd name="connsiteY50" fmla="*/ 166503 h 305176"/>
              <a:gd name="connsiteX51" fmla="*/ 284569 w 334963"/>
              <a:gd name="connsiteY51" fmla="*/ 98801 h 305176"/>
              <a:gd name="connsiteX52" fmla="*/ 329795 w 334963"/>
              <a:gd name="connsiteY52" fmla="*/ 98801 h 305176"/>
              <a:gd name="connsiteX53" fmla="*/ 334963 w 334963"/>
              <a:gd name="connsiteY53" fmla="*/ 104975 h 305176"/>
              <a:gd name="connsiteX54" fmla="*/ 329795 w 334963"/>
              <a:gd name="connsiteY54" fmla="*/ 109914 h 305176"/>
              <a:gd name="connsiteX55" fmla="*/ 284569 w 334963"/>
              <a:gd name="connsiteY55" fmla="*/ 109914 h 305176"/>
              <a:gd name="connsiteX56" fmla="*/ 279400 w 334963"/>
              <a:gd name="connsiteY56" fmla="*/ 104975 h 305176"/>
              <a:gd name="connsiteX57" fmla="*/ 284569 w 334963"/>
              <a:gd name="connsiteY57" fmla="*/ 98801 h 305176"/>
              <a:gd name="connsiteX58" fmla="*/ 5340 w 334963"/>
              <a:gd name="connsiteY58" fmla="*/ 98801 h 305176"/>
              <a:gd name="connsiteX59" fmla="*/ 53398 w 334963"/>
              <a:gd name="connsiteY59" fmla="*/ 98801 h 305176"/>
              <a:gd name="connsiteX60" fmla="*/ 58738 w 334963"/>
              <a:gd name="connsiteY60" fmla="*/ 104975 h 305176"/>
              <a:gd name="connsiteX61" fmla="*/ 53398 w 334963"/>
              <a:gd name="connsiteY61" fmla="*/ 109914 h 305176"/>
              <a:gd name="connsiteX62" fmla="*/ 5340 w 334963"/>
              <a:gd name="connsiteY62" fmla="*/ 109914 h 305176"/>
              <a:gd name="connsiteX63" fmla="*/ 0 w 334963"/>
              <a:gd name="connsiteY63" fmla="*/ 104975 h 305176"/>
              <a:gd name="connsiteX64" fmla="*/ 5340 w 334963"/>
              <a:gd name="connsiteY64" fmla="*/ 98801 h 305176"/>
              <a:gd name="connsiteX65" fmla="*/ 164887 w 334963"/>
              <a:gd name="connsiteY65" fmla="*/ 36888 h 305176"/>
              <a:gd name="connsiteX66" fmla="*/ 171451 w 334963"/>
              <a:gd name="connsiteY66" fmla="*/ 43604 h 305176"/>
              <a:gd name="connsiteX67" fmla="*/ 164887 w 334963"/>
              <a:gd name="connsiteY67" fmla="*/ 48977 h 305176"/>
              <a:gd name="connsiteX68" fmla="*/ 115003 w 334963"/>
              <a:gd name="connsiteY68" fmla="*/ 100022 h 305176"/>
              <a:gd name="connsiteX69" fmla="*/ 109752 w 334963"/>
              <a:gd name="connsiteY69" fmla="*/ 106738 h 305176"/>
              <a:gd name="connsiteX70" fmla="*/ 103188 w 334963"/>
              <a:gd name="connsiteY70" fmla="*/ 100022 h 305176"/>
              <a:gd name="connsiteX71" fmla="*/ 164887 w 334963"/>
              <a:gd name="connsiteY71" fmla="*/ 36888 h 305176"/>
              <a:gd name="connsiteX72" fmla="*/ 169069 w 334963"/>
              <a:gd name="connsiteY72" fmla="*/ 9901 h 305176"/>
              <a:gd name="connsiteX73" fmla="*/ 258763 w 334963"/>
              <a:gd name="connsiteY73" fmla="*/ 99286 h 305176"/>
              <a:gd name="connsiteX74" fmla="*/ 240297 w 334963"/>
              <a:gd name="connsiteY74" fmla="*/ 154495 h 305176"/>
              <a:gd name="connsiteX75" fmla="*/ 221830 w 334963"/>
              <a:gd name="connsiteY75" fmla="*/ 208389 h 305176"/>
              <a:gd name="connsiteX76" fmla="*/ 217873 w 334963"/>
              <a:gd name="connsiteY76" fmla="*/ 214962 h 305176"/>
              <a:gd name="connsiteX77" fmla="*/ 211278 w 334963"/>
              <a:gd name="connsiteY77" fmla="*/ 212333 h 305176"/>
              <a:gd name="connsiteX78" fmla="*/ 231064 w 334963"/>
              <a:gd name="connsiteY78" fmla="*/ 147923 h 305176"/>
              <a:gd name="connsiteX79" fmla="*/ 248211 w 334963"/>
              <a:gd name="connsiteY79" fmla="*/ 99286 h 305176"/>
              <a:gd name="connsiteX80" fmla="*/ 169069 w 334963"/>
              <a:gd name="connsiteY80" fmla="*/ 21731 h 305176"/>
              <a:gd name="connsiteX81" fmla="*/ 89927 w 334963"/>
              <a:gd name="connsiteY81" fmla="*/ 99286 h 305176"/>
              <a:gd name="connsiteX82" fmla="*/ 107075 w 334963"/>
              <a:gd name="connsiteY82" fmla="*/ 146608 h 305176"/>
              <a:gd name="connsiteX83" fmla="*/ 107075 w 334963"/>
              <a:gd name="connsiteY83" fmla="*/ 147923 h 305176"/>
              <a:gd name="connsiteX84" fmla="*/ 128179 w 334963"/>
              <a:gd name="connsiteY84" fmla="*/ 212333 h 305176"/>
              <a:gd name="connsiteX85" fmla="*/ 122903 w 334963"/>
              <a:gd name="connsiteY85" fmla="*/ 216276 h 305176"/>
              <a:gd name="connsiteX86" fmla="*/ 120265 w 334963"/>
              <a:gd name="connsiteY86" fmla="*/ 214962 h 305176"/>
              <a:gd name="connsiteX87" fmla="*/ 117627 w 334963"/>
              <a:gd name="connsiteY87" fmla="*/ 207075 h 305176"/>
              <a:gd name="connsiteX88" fmla="*/ 97842 w 334963"/>
              <a:gd name="connsiteY88" fmla="*/ 154495 h 305176"/>
              <a:gd name="connsiteX89" fmla="*/ 79375 w 334963"/>
              <a:gd name="connsiteY89" fmla="*/ 99286 h 305176"/>
              <a:gd name="connsiteX90" fmla="*/ 169069 w 334963"/>
              <a:gd name="connsiteY90" fmla="*/ 9901 h 305176"/>
              <a:gd name="connsiteX91" fmla="*/ 39107 w 334963"/>
              <a:gd name="connsiteY91" fmla="*/ 1482 h 305176"/>
              <a:gd name="connsiteX92" fmla="*/ 79917 w 334963"/>
              <a:gd name="connsiteY92" fmla="*/ 31115 h 305176"/>
              <a:gd name="connsiteX93" fmla="*/ 81234 w 334963"/>
              <a:gd name="connsiteY93" fmla="*/ 40544 h 305176"/>
              <a:gd name="connsiteX94" fmla="*/ 75968 w 334963"/>
              <a:gd name="connsiteY94" fmla="*/ 43238 h 305176"/>
              <a:gd name="connsiteX95" fmla="*/ 72019 w 334963"/>
              <a:gd name="connsiteY95" fmla="*/ 41891 h 305176"/>
              <a:gd name="connsiteX96" fmla="*/ 32525 w 334963"/>
              <a:gd name="connsiteY96" fmla="*/ 10911 h 305176"/>
              <a:gd name="connsiteX97" fmla="*/ 31208 w 334963"/>
              <a:gd name="connsiteY97" fmla="*/ 2829 h 305176"/>
              <a:gd name="connsiteX98" fmla="*/ 39107 w 334963"/>
              <a:gd name="connsiteY98" fmla="*/ 1482 h 305176"/>
              <a:gd name="connsiteX99" fmla="*/ 299086 w 334963"/>
              <a:gd name="connsiteY99" fmla="*/ 1451 h 305176"/>
              <a:gd name="connsiteX100" fmla="*/ 306944 w 334963"/>
              <a:gd name="connsiteY100" fmla="*/ 2782 h 305176"/>
              <a:gd name="connsiteX101" fmla="*/ 305634 w 334963"/>
              <a:gd name="connsiteY101" fmla="*/ 10771 h 305176"/>
              <a:gd name="connsiteX102" fmla="*/ 267653 w 334963"/>
              <a:gd name="connsiteY102" fmla="*/ 38732 h 305176"/>
              <a:gd name="connsiteX103" fmla="*/ 265033 w 334963"/>
              <a:gd name="connsiteY103" fmla="*/ 40063 h 305176"/>
              <a:gd name="connsiteX104" fmla="*/ 259795 w 334963"/>
              <a:gd name="connsiteY104" fmla="*/ 37400 h 305176"/>
              <a:gd name="connsiteX105" fmla="*/ 261104 w 334963"/>
              <a:gd name="connsiteY105" fmla="*/ 29411 h 305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334963" h="305176">
                <a:moveTo>
                  <a:pt x="138332" y="262313"/>
                </a:moveTo>
                <a:cubicBezTo>
                  <a:pt x="140960" y="262313"/>
                  <a:pt x="143587" y="264992"/>
                  <a:pt x="143587" y="267671"/>
                </a:cubicBezTo>
                <a:cubicBezTo>
                  <a:pt x="143587" y="267671"/>
                  <a:pt x="143587" y="267671"/>
                  <a:pt x="143587" y="279726"/>
                </a:cubicBezTo>
                <a:cubicBezTo>
                  <a:pt x="143587" y="279726"/>
                  <a:pt x="143587" y="279726"/>
                  <a:pt x="169863" y="291781"/>
                </a:cubicBezTo>
                <a:cubicBezTo>
                  <a:pt x="169863" y="291781"/>
                  <a:pt x="169863" y="291781"/>
                  <a:pt x="196139" y="279726"/>
                </a:cubicBezTo>
                <a:cubicBezTo>
                  <a:pt x="196139" y="279726"/>
                  <a:pt x="196139" y="279726"/>
                  <a:pt x="196139" y="267671"/>
                </a:cubicBezTo>
                <a:cubicBezTo>
                  <a:pt x="196139" y="264992"/>
                  <a:pt x="198767" y="262313"/>
                  <a:pt x="201394" y="262313"/>
                </a:cubicBezTo>
                <a:cubicBezTo>
                  <a:pt x="205336" y="262313"/>
                  <a:pt x="207963" y="264992"/>
                  <a:pt x="207963" y="267671"/>
                </a:cubicBezTo>
                <a:cubicBezTo>
                  <a:pt x="207963" y="267671"/>
                  <a:pt x="207963" y="267671"/>
                  <a:pt x="207963" y="283745"/>
                </a:cubicBezTo>
                <a:cubicBezTo>
                  <a:pt x="207963" y="285084"/>
                  <a:pt x="206649" y="287763"/>
                  <a:pt x="204022" y="289102"/>
                </a:cubicBezTo>
                <a:cubicBezTo>
                  <a:pt x="204022" y="289102"/>
                  <a:pt x="204022" y="289102"/>
                  <a:pt x="172491" y="303837"/>
                </a:cubicBezTo>
                <a:cubicBezTo>
                  <a:pt x="171177" y="303837"/>
                  <a:pt x="171177" y="305176"/>
                  <a:pt x="169863" y="305176"/>
                </a:cubicBezTo>
                <a:cubicBezTo>
                  <a:pt x="168549" y="305176"/>
                  <a:pt x="168549" y="303837"/>
                  <a:pt x="167236" y="303837"/>
                </a:cubicBezTo>
                <a:cubicBezTo>
                  <a:pt x="167236" y="303837"/>
                  <a:pt x="167236" y="303837"/>
                  <a:pt x="135705" y="289102"/>
                </a:cubicBezTo>
                <a:cubicBezTo>
                  <a:pt x="133077" y="287763"/>
                  <a:pt x="131763" y="286423"/>
                  <a:pt x="131763" y="283745"/>
                </a:cubicBezTo>
                <a:cubicBezTo>
                  <a:pt x="131763" y="283745"/>
                  <a:pt x="131763" y="283745"/>
                  <a:pt x="131763" y="267671"/>
                </a:cubicBezTo>
                <a:cubicBezTo>
                  <a:pt x="131763" y="264992"/>
                  <a:pt x="134391" y="262313"/>
                  <a:pt x="138332" y="262313"/>
                </a:cubicBezTo>
                <a:close/>
                <a:moveTo>
                  <a:pt x="128043" y="230563"/>
                </a:moveTo>
                <a:cubicBezTo>
                  <a:pt x="126728" y="230563"/>
                  <a:pt x="125413" y="231952"/>
                  <a:pt x="125413" y="233341"/>
                </a:cubicBezTo>
                <a:cubicBezTo>
                  <a:pt x="125413" y="233341"/>
                  <a:pt x="125413" y="233341"/>
                  <a:pt x="125413" y="238898"/>
                </a:cubicBezTo>
                <a:cubicBezTo>
                  <a:pt x="125413" y="240287"/>
                  <a:pt x="126728" y="241676"/>
                  <a:pt x="128043" y="241676"/>
                </a:cubicBezTo>
                <a:cubicBezTo>
                  <a:pt x="128043" y="241676"/>
                  <a:pt x="128043" y="241676"/>
                  <a:pt x="206922" y="241676"/>
                </a:cubicBezTo>
                <a:cubicBezTo>
                  <a:pt x="208237" y="241676"/>
                  <a:pt x="209551" y="240287"/>
                  <a:pt x="209551" y="238898"/>
                </a:cubicBezTo>
                <a:cubicBezTo>
                  <a:pt x="209551" y="238898"/>
                  <a:pt x="209551" y="238898"/>
                  <a:pt x="209551" y="233341"/>
                </a:cubicBezTo>
                <a:cubicBezTo>
                  <a:pt x="209551" y="231952"/>
                  <a:pt x="208237" y="230563"/>
                  <a:pt x="206922" y="230563"/>
                </a:cubicBezTo>
                <a:cubicBezTo>
                  <a:pt x="206922" y="230563"/>
                  <a:pt x="206922" y="230563"/>
                  <a:pt x="128043" y="230563"/>
                </a:cubicBezTo>
                <a:close/>
                <a:moveTo>
                  <a:pt x="128781" y="219451"/>
                </a:moveTo>
                <a:cubicBezTo>
                  <a:pt x="128781" y="219451"/>
                  <a:pt x="128781" y="219451"/>
                  <a:pt x="207769" y="219451"/>
                </a:cubicBezTo>
                <a:cubicBezTo>
                  <a:pt x="215668" y="219451"/>
                  <a:pt x="222250" y="225862"/>
                  <a:pt x="222250" y="233556"/>
                </a:cubicBezTo>
                <a:cubicBezTo>
                  <a:pt x="222250" y="233556"/>
                  <a:pt x="222250" y="233556"/>
                  <a:pt x="222250" y="238684"/>
                </a:cubicBezTo>
                <a:cubicBezTo>
                  <a:pt x="222250" y="246378"/>
                  <a:pt x="215668" y="252789"/>
                  <a:pt x="207769" y="252789"/>
                </a:cubicBezTo>
                <a:cubicBezTo>
                  <a:pt x="207769" y="252789"/>
                  <a:pt x="207769" y="252789"/>
                  <a:pt x="128781" y="252789"/>
                </a:cubicBezTo>
                <a:cubicBezTo>
                  <a:pt x="120883" y="252789"/>
                  <a:pt x="114300" y="246378"/>
                  <a:pt x="114300" y="238684"/>
                </a:cubicBezTo>
                <a:cubicBezTo>
                  <a:pt x="114300" y="238684"/>
                  <a:pt x="114300" y="238684"/>
                  <a:pt x="114300" y="233556"/>
                </a:cubicBezTo>
                <a:cubicBezTo>
                  <a:pt x="114300" y="225862"/>
                  <a:pt x="120883" y="219451"/>
                  <a:pt x="128781" y="219451"/>
                </a:cubicBezTo>
                <a:close/>
                <a:moveTo>
                  <a:pt x="266120" y="168353"/>
                </a:moveTo>
                <a:cubicBezTo>
                  <a:pt x="266120" y="168353"/>
                  <a:pt x="266120" y="168353"/>
                  <a:pt x="305614" y="198019"/>
                </a:cubicBezTo>
                <a:cubicBezTo>
                  <a:pt x="308247" y="199309"/>
                  <a:pt x="309563" y="203179"/>
                  <a:pt x="306930" y="205758"/>
                </a:cubicBezTo>
                <a:cubicBezTo>
                  <a:pt x="305614" y="207048"/>
                  <a:pt x="304297" y="208338"/>
                  <a:pt x="301664" y="208338"/>
                </a:cubicBezTo>
                <a:cubicBezTo>
                  <a:pt x="301664" y="208338"/>
                  <a:pt x="300348" y="208338"/>
                  <a:pt x="299032" y="207048"/>
                </a:cubicBezTo>
                <a:cubicBezTo>
                  <a:pt x="299032" y="207048"/>
                  <a:pt x="299032" y="207048"/>
                  <a:pt x="259538" y="178672"/>
                </a:cubicBezTo>
                <a:cubicBezTo>
                  <a:pt x="256905" y="176092"/>
                  <a:pt x="255588" y="172222"/>
                  <a:pt x="258221" y="169643"/>
                </a:cubicBezTo>
                <a:cubicBezTo>
                  <a:pt x="259538" y="167063"/>
                  <a:pt x="263487" y="167063"/>
                  <a:pt x="266120" y="168353"/>
                </a:cubicBezTo>
                <a:close/>
                <a:moveTo>
                  <a:pt x="75093" y="166503"/>
                </a:moveTo>
                <a:cubicBezTo>
                  <a:pt x="77751" y="163888"/>
                  <a:pt x="81738" y="165195"/>
                  <a:pt x="83067" y="167810"/>
                </a:cubicBezTo>
                <a:cubicBezTo>
                  <a:pt x="85725" y="170425"/>
                  <a:pt x="84396" y="174347"/>
                  <a:pt x="81738" y="175654"/>
                </a:cubicBezTo>
                <a:cubicBezTo>
                  <a:pt x="81738" y="175654"/>
                  <a:pt x="81738" y="175654"/>
                  <a:pt x="39208" y="207031"/>
                </a:cubicBezTo>
                <a:cubicBezTo>
                  <a:pt x="37879" y="208338"/>
                  <a:pt x="36550" y="208338"/>
                  <a:pt x="35221" y="208338"/>
                </a:cubicBezTo>
                <a:cubicBezTo>
                  <a:pt x="33892" y="208338"/>
                  <a:pt x="31233" y="207031"/>
                  <a:pt x="31233" y="205723"/>
                </a:cubicBezTo>
                <a:cubicBezTo>
                  <a:pt x="28575" y="203109"/>
                  <a:pt x="29904" y="199187"/>
                  <a:pt x="32562" y="197879"/>
                </a:cubicBezTo>
                <a:cubicBezTo>
                  <a:pt x="32562" y="197879"/>
                  <a:pt x="32562" y="197879"/>
                  <a:pt x="75093" y="166503"/>
                </a:cubicBezTo>
                <a:close/>
                <a:moveTo>
                  <a:pt x="284569" y="98801"/>
                </a:moveTo>
                <a:cubicBezTo>
                  <a:pt x="284569" y="98801"/>
                  <a:pt x="284569" y="98801"/>
                  <a:pt x="329795" y="98801"/>
                </a:cubicBezTo>
                <a:cubicBezTo>
                  <a:pt x="332379" y="98801"/>
                  <a:pt x="334963" y="101271"/>
                  <a:pt x="334963" y="104975"/>
                </a:cubicBezTo>
                <a:cubicBezTo>
                  <a:pt x="334963" y="107444"/>
                  <a:pt x="332379" y="109914"/>
                  <a:pt x="329795" y="109914"/>
                </a:cubicBezTo>
                <a:cubicBezTo>
                  <a:pt x="329795" y="109914"/>
                  <a:pt x="329795" y="109914"/>
                  <a:pt x="284569" y="109914"/>
                </a:cubicBezTo>
                <a:cubicBezTo>
                  <a:pt x="281985" y="109914"/>
                  <a:pt x="279400" y="107444"/>
                  <a:pt x="279400" y="104975"/>
                </a:cubicBezTo>
                <a:cubicBezTo>
                  <a:pt x="279400" y="101271"/>
                  <a:pt x="281985" y="98801"/>
                  <a:pt x="284569" y="98801"/>
                </a:cubicBezTo>
                <a:close/>
                <a:moveTo>
                  <a:pt x="5340" y="98801"/>
                </a:moveTo>
                <a:cubicBezTo>
                  <a:pt x="5340" y="98801"/>
                  <a:pt x="5340" y="98801"/>
                  <a:pt x="53398" y="98801"/>
                </a:cubicBezTo>
                <a:cubicBezTo>
                  <a:pt x="56068" y="98801"/>
                  <a:pt x="58738" y="101271"/>
                  <a:pt x="58738" y="104975"/>
                </a:cubicBezTo>
                <a:cubicBezTo>
                  <a:pt x="58738" y="107444"/>
                  <a:pt x="56068" y="109914"/>
                  <a:pt x="53398" y="109914"/>
                </a:cubicBezTo>
                <a:cubicBezTo>
                  <a:pt x="53398" y="109914"/>
                  <a:pt x="53398" y="109914"/>
                  <a:pt x="5340" y="109914"/>
                </a:cubicBezTo>
                <a:cubicBezTo>
                  <a:pt x="2670" y="109914"/>
                  <a:pt x="0" y="107444"/>
                  <a:pt x="0" y="104975"/>
                </a:cubicBezTo>
                <a:cubicBezTo>
                  <a:pt x="0" y="101271"/>
                  <a:pt x="2670" y="98801"/>
                  <a:pt x="5340" y="98801"/>
                </a:cubicBezTo>
                <a:close/>
                <a:moveTo>
                  <a:pt x="164887" y="36888"/>
                </a:moveTo>
                <a:cubicBezTo>
                  <a:pt x="168826" y="36888"/>
                  <a:pt x="171451" y="40918"/>
                  <a:pt x="171451" y="43604"/>
                </a:cubicBezTo>
                <a:cubicBezTo>
                  <a:pt x="171451" y="46291"/>
                  <a:pt x="168826" y="48977"/>
                  <a:pt x="164887" y="48977"/>
                </a:cubicBezTo>
                <a:cubicBezTo>
                  <a:pt x="137320" y="48977"/>
                  <a:pt x="115003" y="71813"/>
                  <a:pt x="115003" y="100022"/>
                </a:cubicBezTo>
                <a:cubicBezTo>
                  <a:pt x="115003" y="104051"/>
                  <a:pt x="112377" y="106738"/>
                  <a:pt x="109752" y="106738"/>
                </a:cubicBezTo>
                <a:cubicBezTo>
                  <a:pt x="105814" y="106738"/>
                  <a:pt x="103188" y="104051"/>
                  <a:pt x="103188" y="100022"/>
                </a:cubicBezTo>
                <a:cubicBezTo>
                  <a:pt x="103188" y="65097"/>
                  <a:pt x="130756" y="36888"/>
                  <a:pt x="164887" y="36888"/>
                </a:cubicBezTo>
                <a:close/>
                <a:moveTo>
                  <a:pt x="169069" y="9901"/>
                </a:moveTo>
                <a:cubicBezTo>
                  <a:pt x="219192" y="9901"/>
                  <a:pt x="258763" y="50650"/>
                  <a:pt x="258763" y="99286"/>
                </a:cubicBezTo>
                <a:cubicBezTo>
                  <a:pt x="258763" y="120318"/>
                  <a:pt x="253487" y="138721"/>
                  <a:pt x="240297" y="154495"/>
                </a:cubicBezTo>
                <a:cubicBezTo>
                  <a:pt x="215235" y="189986"/>
                  <a:pt x="221830" y="207075"/>
                  <a:pt x="221830" y="208389"/>
                </a:cubicBezTo>
                <a:cubicBezTo>
                  <a:pt x="223149" y="211018"/>
                  <a:pt x="221830" y="213647"/>
                  <a:pt x="217873" y="214962"/>
                </a:cubicBezTo>
                <a:cubicBezTo>
                  <a:pt x="215235" y="216276"/>
                  <a:pt x="212597" y="214962"/>
                  <a:pt x="211278" y="212333"/>
                </a:cubicBezTo>
                <a:cubicBezTo>
                  <a:pt x="209959" y="211018"/>
                  <a:pt x="200726" y="188672"/>
                  <a:pt x="231064" y="147923"/>
                </a:cubicBezTo>
                <a:cubicBezTo>
                  <a:pt x="241616" y="133463"/>
                  <a:pt x="248211" y="117689"/>
                  <a:pt x="248211" y="99286"/>
                </a:cubicBezTo>
                <a:cubicBezTo>
                  <a:pt x="248211" y="55908"/>
                  <a:pt x="212597" y="21731"/>
                  <a:pt x="169069" y="21731"/>
                </a:cubicBezTo>
                <a:cubicBezTo>
                  <a:pt x="125541" y="21731"/>
                  <a:pt x="89927" y="55908"/>
                  <a:pt x="89927" y="99286"/>
                </a:cubicBezTo>
                <a:cubicBezTo>
                  <a:pt x="89927" y="116375"/>
                  <a:pt x="96523" y="133463"/>
                  <a:pt x="107075" y="146608"/>
                </a:cubicBezTo>
                <a:cubicBezTo>
                  <a:pt x="107075" y="147923"/>
                  <a:pt x="107075" y="147923"/>
                  <a:pt x="107075" y="147923"/>
                </a:cubicBezTo>
                <a:cubicBezTo>
                  <a:pt x="137413" y="189986"/>
                  <a:pt x="129498" y="211018"/>
                  <a:pt x="128179" y="212333"/>
                </a:cubicBezTo>
                <a:cubicBezTo>
                  <a:pt x="126860" y="214962"/>
                  <a:pt x="124222" y="216276"/>
                  <a:pt x="122903" y="216276"/>
                </a:cubicBezTo>
                <a:cubicBezTo>
                  <a:pt x="121584" y="216276"/>
                  <a:pt x="120265" y="216276"/>
                  <a:pt x="120265" y="214962"/>
                </a:cubicBezTo>
                <a:cubicBezTo>
                  <a:pt x="117627" y="213647"/>
                  <a:pt x="116308" y="211018"/>
                  <a:pt x="117627" y="207075"/>
                </a:cubicBezTo>
                <a:cubicBezTo>
                  <a:pt x="117627" y="207075"/>
                  <a:pt x="124222" y="191301"/>
                  <a:pt x="97842" y="154495"/>
                </a:cubicBezTo>
                <a:cubicBezTo>
                  <a:pt x="84651" y="138721"/>
                  <a:pt x="79375" y="120318"/>
                  <a:pt x="79375" y="99286"/>
                </a:cubicBezTo>
                <a:cubicBezTo>
                  <a:pt x="79375" y="50650"/>
                  <a:pt x="118946" y="9901"/>
                  <a:pt x="169069" y="9901"/>
                </a:cubicBezTo>
                <a:close/>
                <a:moveTo>
                  <a:pt x="39107" y="1482"/>
                </a:moveTo>
                <a:cubicBezTo>
                  <a:pt x="39107" y="1482"/>
                  <a:pt x="39107" y="1482"/>
                  <a:pt x="79917" y="31115"/>
                </a:cubicBezTo>
                <a:cubicBezTo>
                  <a:pt x="82550" y="33809"/>
                  <a:pt x="82550" y="37850"/>
                  <a:pt x="81234" y="40544"/>
                </a:cubicBezTo>
                <a:cubicBezTo>
                  <a:pt x="79917" y="41891"/>
                  <a:pt x="78601" y="43238"/>
                  <a:pt x="75968" y="43238"/>
                </a:cubicBezTo>
                <a:cubicBezTo>
                  <a:pt x="74651" y="43238"/>
                  <a:pt x="73335" y="41891"/>
                  <a:pt x="72019" y="41891"/>
                </a:cubicBezTo>
                <a:lnTo>
                  <a:pt x="32525" y="10911"/>
                </a:lnTo>
                <a:cubicBezTo>
                  <a:pt x="29892" y="8217"/>
                  <a:pt x="28575" y="5523"/>
                  <a:pt x="31208" y="2829"/>
                </a:cubicBezTo>
                <a:cubicBezTo>
                  <a:pt x="32525" y="135"/>
                  <a:pt x="36474" y="-1212"/>
                  <a:pt x="39107" y="1482"/>
                </a:cubicBezTo>
                <a:close/>
                <a:moveTo>
                  <a:pt x="299086" y="1451"/>
                </a:moveTo>
                <a:cubicBezTo>
                  <a:pt x="301705" y="-1212"/>
                  <a:pt x="305634" y="119"/>
                  <a:pt x="306944" y="2782"/>
                </a:cubicBezTo>
                <a:cubicBezTo>
                  <a:pt x="309563" y="5445"/>
                  <a:pt x="308254" y="8108"/>
                  <a:pt x="305634" y="10771"/>
                </a:cubicBezTo>
                <a:cubicBezTo>
                  <a:pt x="305634" y="10771"/>
                  <a:pt x="305634" y="10771"/>
                  <a:pt x="267653" y="38732"/>
                </a:cubicBezTo>
                <a:cubicBezTo>
                  <a:pt x="266343" y="40063"/>
                  <a:pt x="265033" y="40063"/>
                  <a:pt x="265033" y="40063"/>
                </a:cubicBezTo>
                <a:cubicBezTo>
                  <a:pt x="262414" y="40063"/>
                  <a:pt x="261104" y="38732"/>
                  <a:pt x="259795" y="37400"/>
                </a:cubicBezTo>
                <a:cubicBezTo>
                  <a:pt x="257175" y="34737"/>
                  <a:pt x="258485" y="30743"/>
                  <a:pt x="261104" y="29411"/>
                </a:cubicBez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5"/>
                                        </p:tgtEl>
                                      </p:cBhvr>
                                    </p:cmd>
                                  </p:childTnLst>
                                </p:cTn>
                              </p:par>
                            </p:childTnLst>
                          </p:cTn>
                        </p:par>
                        <p:par>
                          <p:cTn id="7" fill="hold">
                            <p:stCondLst>
                              <p:cond delay="0"/>
                            </p:stCondLst>
                            <p:childTnLst>
                              <p:par>
                                <p:cTn id="8" presetID="10" presetClass="entr" presetSubtype="0" fill="hold" grpId="0" nodeType="afterEffect">
                                  <p:stCondLst>
                                    <p:cond delay="0"/>
                                  </p:stCondLst>
                                  <p:childTnLst>
                                    <p:set>
                                      <p:cBhvr>
                                        <p:cTn id="9" dur="1" fill="hold">
                                          <p:stCondLst>
                                            <p:cond delay="0"/>
                                          </p:stCondLst>
                                        </p:cTn>
                                        <p:tgtEl>
                                          <p:spTgt spid="40"/>
                                        </p:tgtEl>
                                        <p:attrNameLst>
                                          <p:attrName>style.visibility</p:attrName>
                                        </p:attrNameLst>
                                      </p:cBhvr>
                                      <p:to>
                                        <p:strVal val="visible"/>
                                      </p:to>
                                    </p:set>
                                    <p:animEffect transition="in" filter="fade">
                                      <p:cBhvr>
                                        <p:cTn id="10" dur="500"/>
                                        <p:tgtEl>
                                          <p:spTgt spid="4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3"/>
                                        </p:tgtEl>
                                        <p:attrNameLst>
                                          <p:attrName>style.visibility</p:attrName>
                                        </p:attrNameLst>
                                      </p:cBhvr>
                                      <p:to>
                                        <p:strVal val="visible"/>
                                      </p:to>
                                    </p:set>
                                    <p:animEffect transition="in" filter="fade">
                                      <p:cBhvr>
                                        <p:cTn id="13" dur="500"/>
                                        <p:tgtEl>
                                          <p:spTgt spid="43"/>
                                        </p:tgtEl>
                                      </p:cBhvr>
                                    </p:animEffect>
                                  </p:childTnLst>
                                </p:cTn>
                              </p:par>
                            </p:childTnLst>
                          </p:cTn>
                        </p:par>
                        <p:par>
                          <p:cTn id="14" fill="hold">
                            <p:stCondLst>
                              <p:cond delay="500"/>
                            </p:stCondLst>
                            <p:childTnLst>
                              <p:par>
                                <p:cTn id="15" presetID="2" presetClass="entr" presetSubtype="4"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par>
                          <p:cTn id="19" fill="hold">
                            <p:stCondLst>
                              <p:cond delay="1000"/>
                            </p:stCondLst>
                            <p:childTnLst>
                              <p:par>
                                <p:cTn id="20" presetID="10" presetClass="entr" presetSubtype="0"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par>
                          <p:cTn id="23" fill="hold">
                            <p:stCondLst>
                              <p:cond delay="1500"/>
                            </p:stCondLst>
                            <p:childTnLst>
                              <p:par>
                                <p:cTn id="24" presetID="10" presetClass="entr" presetSubtype="0"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14" presetClass="entr" presetSubtype="10"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randombar(horizontal)">
                                      <p:cBhvr>
                                        <p:cTn id="42" dur="500"/>
                                        <p:tgtEl>
                                          <p:spTgt spid="27"/>
                                        </p:tgtEl>
                                      </p:cBhvr>
                                    </p:animEffect>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500" fill="hold"/>
                                        <p:tgtEl>
                                          <p:spTgt spid="2"/>
                                        </p:tgtEl>
                                        <p:attrNameLst>
                                          <p:attrName>ppt_w</p:attrName>
                                        </p:attrNameLst>
                                      </p:cBhvr>
                                      <p:tavLst>
                                        <p:tav tm="0">
                                          <p:val>
                                            <p:fltVal val="0"/>
                                          </p:val>
                                        </p:tav>
                                        <p:tav tm="100000">
                                          <p:val>
                                            <p:strVal val="#ppt_w"/>
                                          </p:val>
                                        </p:tav>
                                      </p:tavLst>
                                    </p:anim>
                                    <p:anim calcmode="lin" valueType="num">
                                      <p:cBhvr>
                                        <p:cTn id="47" dur="500" fill="hold"/>
                                        <p:tgtEl>
                                          <p:spTgt spid="2"/>
                                        </p:tgtEl>
                                        <p:attrNameLst>
                                          <p:attrName>ppt_h</p:attrName>
                                        </p:attrNameLst>
                                      </p:cBhvr>
                                      <p:tavLst>
                                        <p:tav tm="0">
                                          <p:val>
                                            <p:fltVal val="0"/>
                                          </p:val>
                                        </p:tav>
                                        <p:tav tm="100000">
                                          <p:val>
                                            <p:strVal val="#ppt_h"/>
                                          </p:val>
                                        </p:tav>
                                      </p:tavLst>
                                    </p:anim>
                                    <p:animEffect transition="in" filter="fade">
                                      <p:cBhvr>
                                        <p:cTn id="4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49" repeatCount="indefinite" fill="remove" display="0">
                  <p:stCondLst>
                    <p:cond delay="indefinite"/>
                  </p:stCondLst>
                  <p:endCondLst>
                    <p:cond evt="onStopAudio" delay="0">
                      <p:tgtEl>
                        <p:sldTgt/>
                      </p:tgtEl>
                    </p:cond>
                  </p:endCondLst>
                </p:cTn>
                <p:tgtEl>
                  <p:spTgt spid="15"/>
                </p:tgtEl>
              </p:cMediaNode>
            </p:audio>
          </p:childTnLst>
        </p:cTn>
      </p:par>
    </p:tnLst>
    <p:bldLst>
      <p:bldP spid="16" grpId="0" animBg="1"/>
      <p:bldP spid="6" grpId="0" animBg="1"/>
      <p:bldP spid="18" grpId="0"/>
      <p:bldP spid="27" grpId="0"/>
      <p:bldP spid="39" grpId="0"/>
      <p:bldP spid="40" grpId="0" animBg="1"/>
      <p:bldP spid="4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占位符 5"/>
          <p:cNvPicPr>
            <a:picLocks noGrp="1" noChangeAspect="1"/>
          </p:cNvPicPr>
          <p:nvPr>
            <p:ph type="pic" sz="quarter" idx="10"/>
          </p:nvPr>
        </p:nvPicPr>
        <p:blipFill>
          <a:blip r:embed="rId4" cstate="print">
            <a:extLst>
              <a:ext uri="{28A0092B-C50C-407E-A947-70E740481C1C}">
                <a14:useLocalDpi xmlns:a14="http://schemas.microsoft.com/office/drawing/2010/main" val="0"/>
              </a:ext>
            </a:extLst>
          </a:blip>
          <a:srcRect t="16348" b="16348"/>
          <a:stretch>
            <a:fillRect/>
          </a:stretch>
        </p:blipFill>
        <p:spPr/>
      </p:pic>
      <p:pic>
        <p:nvPicPr>
          <p:cNvPr id="8" name="图片占位符 7"/>
          <p:cNvPicPr>
            <a:picLocks noGrp="1" noChangeAspect="1"/>
          </p:cNvPicPr>
          <p:nvPr>
            <p:ph type="pic" sz="quarter" idx="11"/>
          </p:nvPr>
        </p:nvPicPr>
        <p:blipFill>
          <a:blip r:embed="rId5" cstate="print">
            <a:extLst>
              <a:ext uri="{28A0092B-C50C-407E-A947-70E740481C1C}">
                <a14:useLocalDpi xmlns:a14="http://schemas.microsoft.com/office/drawing/2010/main" val="0"/>
              </a:ext>
            </a:extLst>
          </a:blip>
          <a:srcRect t="16348" b="16348"/>
          <a:stretch>
            <a:fillRect/>
          </a:stretch>
        </p:blipFill>
        <p:spPr/>
      </p:pic>
      <p:sp>
        <p:nvSpPr>
          <p:cNvPr id="24" name="矩形 14"/>
          <p:cNvSpPr/>
          <p:nvPr/>
        </p:nvSpPr>
        <p:spPr>
          <a:xfrm rot="1800000">
            <a:off x="817403" y="2590341"/>
            <a:ext cx="10559801" cy="6099105"/>
          </a:xfrm>
          <a:custGeom>
            <a:avLst/>
            <a:gdLst>
              <a:gd name="connsiteX0" fmla="*/ 0 w 10559801"/>
              <a:gd name="connsiteY0" fmla="*/ 0 h 6533142"/>
              <a:gd name="connsiteX1" fmla="*/ 10559801 w 10559801"/>
              <a:gd name="connsiteY1" fmla="*/ 0 h 6533142"/>
              <a:gd name="connsiteX2" fmla="*/ 10559801 w 10559801"/>
              <a:gd name="connsiteY2" fmla="*/ 6533142 h 6533142"/>
              <a:gd name="connsiteX3" fmla="*/ 0 w 10559801"/>
              <a:gd name="connsiteY3" fmla="*/ 6533142 h 6533142"/>
              <a:gd name="connsiteX4" fmla="*/ 0 w 10559801"/>
              <a:gd name="connsiteY4" fmla="*/ 0 h 6533142"/>
              <a:gd name="connsiteX0-1" fmla="*/ 0 w 10559801"/>
              <a:gd name="connsiteY0-2" fmla="*/ 0 h 6533142"/>
              <a:gd name="connsiteX1-3" fmla="*/ 10559801 w 10559801"/>
              <a:gd name="connsiteY1-4" fmla="*/ 0 h 6533142"/>
              <a:gd name="connsiteX2-5" fmla="*/ 10556790 w 10559801"/>
              <a:gd name="connsiteY2-6" fmla="*/ 434037 h 6533142"/>
              <a:gd name="connsiteX3-7" fmla="*/ 10559801 w 10559801"/>
              <a:gd name="connsiteY3-8" fmla="*/ 6533142 h 6533142"/>
              <a:gd name="connsiteX4-9" fmla="*/ 0 w 10559801"/>
              <a:gd name="connsiteY4-10" fmla="*/ 6533142 h 6533142"/>
              <a:gd name="connsiteX5" fmla="*/ 0 w 10559801"/>
              <a:gd name="connsiteY5" fmla="*/ 0 h 6533142"/>
              <a:gd name="connsiteX0-11" fmla="*/ 0 w 10559801"/>
              <a:gd name="connsiteY0-12" fmla="*/ 6533142 h 6533142"/>
              <a:gd name="connsiteX1-13" fmla="*/ 10559801 w 10559801"/>
              <a:gd name="connsiteY1-14" fmla="*/ 0 h 6533142"/>
              <a:gd name="connsiteX2-15" fmla="*/ 10556790 w 10559801"/>
              <a:gd name="connsiteY2-16" fmla="*/ 434037 h 6533142"/>
              <a:gd name="connsiteX3-17" fmla="*/ 10559801 w 10559801"/>
              <a:gd name="connsiteY3-18" fmla="*/ 6533142 h 6533142"/>
              <a:gd name="connsiteX4-19" fmla="*/ 0 w 10559801"/>
              <a:gd name="connsiteY4-20" fmla="*/ 6533142 h 6533142"/>
              <a:gd name="connsiteX0-21" fmla="*/ 0 w 10559801"/>
              <a:gd name="connsiteY0-22" fmla="*/ 6099105 h 6099105"/>
              <a:gd name="connsiteX1-23" fmla="*/ 10556790 w 10559801"/>
              <a:gd name="connsiteY1-24" fmla="*/ 0 h 6099105"/>
              <a:gd name="connsiteX2-25" fmla="*/ 10559801 w 10559801"/>
              <a:gd name="connsiteY2-26" fmla="*/ 6099105 h 6099105"/>
              <a:gd name="connsiteX3-27" fmla="*/ 0 w 10559801"/>
              <a:gd name="connsiteY3-28" fmla="*/ 6099105 h 6099105"/>
            </a:gdLst>
            <a:ahLst/>
            <a:cxnLst>
              <a:cxn ang="0">
                <a:pos x="connsiteX0-1" y="connsiteY0-2"/>
              </a:cxn>
              <a:cxn ang="0">
                <a:pos x="connsiteX1-3" y="connsiteY1-4"/>
              </a:cxn>
              <a:cxn ang="0">
                <a:pos x="connsiteX2-5" y="connsiteY2-6"/>
              </a:cxn>
              <a:cxn ang="0">
                <a:pos x="connsiteX3-7" y="connsiteY3-8"/>
              </a:cxn>
            </a:cxnLst>
            <a:rect l="l" t="t" r="r" b="b"/>
            <a:pathLst>
              <a:path w="10559801" h="6099105">
                <a:moveTo>
                  <a:pt x="0" y="6099105"/>
                </a:moveTo>
                <a:lnTo>
                  <a:pt x="10556790" y="0"/>
                </a:lnTo>
                <a:cubicBezTo>
                  <a:pt x="10557794" y="2033035"/>
                  <a:pt x="10558797" y="4066070"/>
                  <a:pt x="10559801" y="6099105"/>
                </a:cubicBezTo>
                <a:lnTo>
                  <a:pt x="0" y="6099105"/>
                </a:lnTo>
                <a:close/>
              </a:path>
            </a:pathLst>
          </a:custGeom>
          <a:gradFill>
            <a:gsLst>
              <a:gs pos="0">
                <a:schemeClr val="bg1">
                  <a:lumMod val="50000"/>
                </a:schemeClr>
              </a:gs>
              <a:gs pos="75000">
                <a:schemeClr val="bg1">
                  <a:alpha val="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grpSp>
        <p:nvGrpSpPr>
          <p:cNvPr id="9" name="组合 8"/>
          <p:cNvGrpSpPr/>
          <p:nvPr/>
        </p:nvGrpSpPr>
        <p:grpSpPr>
          <a:xfrm>
            <a:off x="1064084" y="296807"/>
            <a:ext cx="4885993" cy="716067"/>
            <a:chOff x="5402407" y="1247256"/>
            <a:chExt cx="4885993" cy="716067"/>
          </a:xfrm>
        </p:grpSpPr>
        <p:sp>
          <p:nvSpPr>
            <p:cNvPr id="10" name="文本框 9"/>
            <p:cNvSpPr txBox="1"/>
            <p:nvPr/>
          </p:nvSpPr>
          <p:spPr>
            <a:xfrm>
              <a:off x="5402407" y="1247256"/>
              <a:ext cx="3295317" cy="523220"/>
            </a:xfrm>
            <a:prstGeom prst="rect">
              <a:avLst/>
            </a:prstGeom>
            <a:noFill/>
          </p:spPr>
          <p:txBody>
            <a:bodyPr wrap="square" rtlCol="0">
              <a:spAutoFit/>
              <a:scene3d>
                <a:camera prst="orthographicFront"/>
                <a:lightRig rig="threePt" dir="t"/>
              </a:scene3d>
              <a:sp3d contourW="12700"/>
            </a:bodyPr>
            <a:lstStyle/>
            <a:p>
              <a:r>
                <a:rPr lang="zh-CN" altLang="en-US" sz="2800" b="1" dirty="0">
                  <a:solidFill>
                    <a:schemeClr val="accent2"/>
                  </a:solidFill>
                  <a:latin typeface="+mn-ea"/>
                </a:rPr>
                <a:t>标题文字添加此处</a:t>
              </a:r>
            </a:p>
          </p:txBody>
        </p:sp>
        <p:sp>
          <p:nvSpPr>
            <p:cNvPr id="11" name="文本框 10"/>
            <p:cNvSpPr txBox="1"/>
            <p:nvPr/>
          </p:nvSpPr>
          <p:spPr>
            <a:xfrm>
              <a:off x="5402408" y="1693506"/>
              <a:ext cx="4885992" cy="269817"/>
            </a:xfrm>
            <a:prstGeom prst="rect">
              <a:avLst/>
            </a:prstGeom>
            <a:noFill/>
          </p:spPr>
          <p:txBody>
            <a:bodyPr wrap="square" rtlCol="0">
              <a:spAutoFit/>
              <a:scene3d>
                <a:camera prst="orthographicFront"/>
                <a:lightRig rig="threePt" dir="t"/>
              </a:scene3d>
              <a:sp3d contourW="12700"/>
            </a:bodyPr>
            <a:lstStyle/>
            <a:p>
              <a:pPr>
                <a:lnSpc>
                  <a:spcPct val="120000"/>
                </a:lnSpc>
              </a:pPr>
              <a:r>
                <a:rPr lang="en-US" altLang="zh-CN" sz="1050" dirty="0">
                  <a:solidFill>
                    <a:schemeClr val="bg1">
                      <a:lumMod val="50000"/>
                    </a:schemeClr>
                  </a:solidFill>
                  <a:latin typeface="+mj-ea"/>
                  <a:ea typeface="+mj-ea"/>
                </a:rPr>
                <a:t>print the presentation and make it into a film to be used in a wider field</a:t>
              </a:r>
            </a:p>
          </p:txBody>
        </p:sp>
      </p:grpSp>
      <p:grpSp>
        <p:nvGrpSpPr>
          <p:cNvPr id="14" name="组合 13"/>
          <p:cNvGrpSpPr/>
          <p:nvPr/>
        </p:nvGrpSpPr>
        <p:grpSpPr>
          <a:xfrm>
            <a:off x="830480" y="1504630"/>
            <a:ext cx="10486808" cy="1057010"/>
            <a:chOff x="7483989" y="3376085"/>
            <a:chExt cx="10486808" cy="1057010"/>
          </a:xfrm>
        </p:grpSpPr>
        <p:sp>
          <p:nvSpPr>
            <p:cNvPr id="15" name="矩形 14"/>
            <p:cNvSpPr/>
            <p:nvPr/>
          </p:nvSpPr>
          <p:spPr>
            <a:xfrm>
              <a:off x="7483989" y="3732519"/>
              <a:ext cx="10486808" cy="700576"/>
            </a:xfrm>
            <a:prstGeom prst="rect">
              <a:avLst/>
            </a:prstGeom>
          </p:spPr>
          <p:txBody>
            <a:bodyPr wrap="square">
              <a:spAutoFit/>
              <a:scene3d>
                <a:camera prst="orthographicFront"/>
                <a:lightRig rig="threePt" dir="t"/>
              </a:scene3d>
              <a:sp3d contourW="12700"/>
            </a:bodyPr>
            <a:lstStyle/>
            <a:p>
              <a:pPr algn="just">
                <a:lnSpc>
                  <a:spcPct val="150000"/>
                </a:lnSpc>
              </a:pPr>
              <a:r>
                <a:rPr lang="zh-CN" altLang="en-US" sz="1400" dirty="0">
                  <a:solidFill>
                    <a:schemeClr val="tx1">
                      <a:lumMod val="75000"/>
                      <a:lumOff val="25000"/>
                    </a:schemeClr>
                  </a:solidFill>
                  <a:latin typeface="+mn-ea"/>
                </a:rPr>
                <a:t>用户可以在投影仪或者计算机上进行演示也可以将演示文稿打印出来制作成胶片用户可以在投影仪或者计算机上进行演示也可以将演示文稿打印出来制作成胶片用户可以在投影仪或者计算机上进行演示也可以将演示文稿打印出来制作成胶片</a:t>
              </a:r>
            </a:p>
          </p:txBody>
        </p:sp>
        <p:sp>
          <p:nvSpPr>
            <p:cNvPr id="16" name="矩形 15"/>
            <p:cNvSpPr/>
            <p:nvPr/>
          </p:nvSpPr>
          <p:spPr>
            <a:xfrm>
              <a:off x="7483989" y="3376085"/>
              <a:ext cx="2050552" cy="396583"/>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latin typeface="+mn-ea"/>
                </a:rPr>
                <a:t>标题文字添加</a:t>
              </a:r>
            </a:p>
          </p:txBody>
        </p:sp>
      </p:grpSp>
      <p:sp>
        <p:nvSpPr>
          <p:cNvPr id="17" name="矩形 16"/>
          <p:cNvSpPr/>
          <p:nvPr/>
        </p:nvSpPr>
        <p:spPr>
          <a:xfrm>
            <a:off x="6096001" y="5275926"/>
            <a:ext cx="6096000" cy="3766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8" name="矩形 17"/>
          <p:cNvSpPr/>
          <p:nvPr/>
        </p:nvSpPr>
        <p:spPr>
          <a:xfrm>
            <a:off x="1" y="5275926"/>
            <a:ext cx="6096000" cy="3766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1+#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4" presetClass="entr" presetSubtype="10"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par>
                                <p:cTn id="13" presetID="14" presetClass="entr" presetSubtype="1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randombar(horizontal)">
                                      <p:cBhvr>
                                        <p:cTn id="15" dur="500"/>
                                        <p:tgtEl>
                                          <p:spTgt spid="8"/>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7" grpId="0" animBg="1"/>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矩形 75"/>
          <p:cNvSpPr/>
          <p:nvPr/>
        </p:nvSpPr>
        <p:spPr>
          <a:xfrm rot="1800000">
            <a:off x="2010718" y="3400957"/>
            <a:ext cx="2089670" cy="1714785"/>
          </a:xfrm>
          <a:prstGeom prst="rect">
            <a:avLst/>
          </a:prstGeom>
          <a:gradFill>
            <a:gsLst>
              <a:gs pos="0">
                <a:schemeClr val="bg1">
                  <a:lumMod val="50000"/>
                </a:schemeClr>
              </a:gs>
              <a:gs pos="75000">
                <a:schemeClr val="bg1">
                  <a:alpha val="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78" name="矩形 77"/>
          <p:cNvSpPr/>
          <p:nvPr/>
        </p:nvSpPr>
        <p:spPr>
          <a:xfrm rot="1800000">
            <a:off x="4562367" y="3400957"/>
            <a:ext cx="2089670" cy="1714785"/>
          </a:xfrm>
          <a:prstGeom prst="rect">
            <a:avLst/>
          </a:prstGeom>
          <a:gradFill>
            <a:gsLst>
              <a:gs pos="0">
                <a:schemeClr val="bg1">
                  <a:lumMod val="50000"/>
                </a:schemeClr>
              </a:gs>
              <a:gs pos="75000">
                <a:schemeClr val="bg1">
                  <a:alpha val="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79" name="矩形 78"/>
          <p:cNvSpPr/>
          <p:nvPr/>
        </p:nvSpPr>
        <p:spPr>
          <a:xfrm rot="1800000">
            <a:off x="7161643" y="3400957"/>
            <a:ext cx="2089670" cy="1714785"/>
          </a:xfrm>
          <a:prstGeom prst="rect">
            <a:avLst/>
          </a:prstGeom>
          <a:gradFill>
            <a:gsLst>
              <a:gs pos="0">
                <a:schemeClr val="bg1">
                  <a:lumMod val="50000"/>
                </a:schemeClr>
              </a:gs>
              <a:gs pos="75000">
                <a:schemeClr val="bg1">
                  <a:alpha val="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80" name="矩形 79"/>
          <p:cNvSpPr/>
          <p:nvPr/>
        </p:nvSpPr>
        <p:spPr>
          <a:xfrm rot="1800000">
            <a:off x="9768551" y="3400957"/>
            <a:ext cx="2089670" cy="1714785"/>
          </a:xfrm>
          <a:prstGeom prst="rect">
            <a:avLst/>
          </a:prstGeom>
          <a:gradFill>
            <a:gsLst>
              <a:gs pos="0">
                <a:schemeClr val="bg1">
                  <a:lumMod val="50000"/>
                </a:schemeClr>
              </a:gs>
              <a:gs pos="75000">
                <a:schemeClr val="bg1">
                  <a:alpha val="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grpSp>
        <p:nvGrpSpPr>
          <p:cNvPr id="2" name="组合 1"/>
          <p:cNvGrpSpPr/>
          <p:nvPr/>
        </p:nvGrpSpPr>
        <p:grpSpPr>
          <a:xfrm>
            <a:off x="1368703" y="2926916"/>
            <a:ext cx="9459393" cy="1699494"/>
            <a:chOff x="1368703" y="1866900"/>
            <a:chExt cx="9459393" cy="1699494"/>
          </a:xfrm>
        </p:grpSpPr>
        <p:grpSp>
          <p:nvGrpSpPr>
            <p:cNvPr id="7" name="组合 6"/>
            <p:cNvGrpSpPr/>
            <p:nvPr/>
          </p:nvGrpSpPr>
          <p:grpSpPr>
            <a:xfrm>
              <a:off x="1368703" y="1866900"/>
              <a:ext cx="1699494" cy="1699494"/>
              <a:chOff x="809098" y="1385705"/>
              <a:chExt cx="1289090" cy="1289090"/>
            </a:xfrm>
          </p:grpSpPr>
          <p:grpSp>
            <p:nvGrpSpPr>
              <p:cNvPr id="3" name="组合 2"/>
              <p:cNvGrpSpPr/>
              <p:nvPr/>
            </p:nvGrpSpPr>
            <p:grpSpPr>
              <a:xfrm>
                <a:off x="809098" y="1385705"/>
                <a:ext cx="1289090" cy="1289090"/>
                <a:chOff x="809098" y="1385706"/>
                <a:chExt cx="1289090" cy="1289090"/>
              </a:xfrm>
            </p:grpSpPr>
            <p:sp>
              <p:nvSpPr>
                <p:cNvPr id="153" name="椭圆 152"/>
                <p:cNvSpPr/>
                <p:nvPr/>
              </p:nvSpPr>
              <p:spPr>
                <a:xfrm>
                  <a:off x="809098" y="1385706"/>
                  <a:ext cx="1289090" cy="1289090"/>
                </a:xfrm>
                <a:prstGeom prst="ellipse">
                  <a:avLst/>
                </a:prstGeom>
                <a:solidFill>
                  <a:schemeClr val="bg1"/>
                </a:solidFill>
                <a:ln w="25400" cap="flat" cmpd="sng" algn="ctr">
                  <a:solidFill>
                    <a:schemeClr val="bg1">
                      <a:lumMod val="95000"/>
                    </a:schemeClr>
                  </a:solidFill>
                  <a:prstDash val="solid"/>
                  <a:miter lim="800000"/>
                </a:ln>
                <a:effectLst/>
              </p:spPr>
              <p:txBody>
                <a:bodyPr rtlCol="0" anchor="ctr"/>
                <a:lstStyle/>
                <a:p>
                  <a:pPr algn="ctr" defTabSz="1219200">
                    <a:defRPr/>
                  </a:pPr>
                  <a:endParaRPr lang="zh-CN" altLang="en-US" sz="2400" kern="0">
                    <a:solidFill>
                      <a:prstClr val="white"/>
                    </a:solidFill>
                    <a:latin typeface="微软雅黑 Light" panose="020B0502040204020203" charset="-122"/>
                    <a:ea typeface="微软雅黑 Light" panose="020B0502040204020203" charset="-122"/>
                  </a:endParaRPr>
                </a:p>
              </p:txBody>
            </p:sp>
            <p:sp>
              <p:nvSpPr>
                <p:cNvPr id="152" name="椭圆 151"/>
                <p:cNvSpPr/>
                <p:nvPr/>
              </p:nvSpPr>
              <p:spPr>
                <a:xfrm>
                  <a:off x="942855" y="1519465"/>
                  <a:ext cx="1021576" cy="1021576"/>
                </a:xfrm>
                <a:prstGeom prst="ellipse">
                  <a:avLst/>
                </a:prstGeom>
                <a:solidFill>
                  <a:schemeClr val="accent1"/>
                </a:solidFill>
                <a:ln w="12700" cap="flat" cmpd="sng" algn="ctr">
                  <a:noFill/>
                  <a:prstDash val="solid"/>
                  <a:miter lim="800000"/>
                </a:ln>
                <a:effectLst/>
              </p:spPr>
              <p:txBody>
                <a:bodyPr rtlCol="0" anchor="ctr"/>
                <a:lstStyle/>
                <a:p>
                  <a:pPr algn="ctr" defTabSz="1219200">
                    <a:defRPr/>
                  </a:pPr>
                  <a:endParaRPr lang="zh-CN" altLang="en-US" sz="2400" kern="0">
                    <a:solidFill>
                      <a:prstClr val="white"/>
                    </a:solidFill>
                    <a:latin typeface="微软雅黑 Light" panose="020B0502040204020203" charset="-122"/>
                    <a:ea typeface="微软雅黑 Light" panose="020B0502040204020203" charset="-122"/>
                  </a:endParaRPr>
                </a:p>
              </p:txBody>
            </p:sp>
          </p:grpSp>
          <p:grpSp>
            <p:nvGrpSpPr>
              <p:cNvPr id="168" name="Group 3"/>
              <p:cNvGrpSpPr/>
              <p:nvPr/>
            </p:nvGrpSpPr>
            <p:grpSpPr>
              <a:xfrm>
                <a:off x="1257587" y="1834194"/>
                <a:ext cx="392113" cy="392113"/>
                <a:chOff x="3771900" y="2098675"/>
                <a:chExt cx="392113" cy="392113"/>
              </a:xfrm>
              <a:solidFill>
                <a:schemeClr val="bg1"/>
              </a:solidFill>
            </p:grpSpPr>
            <p:sp>
              <p:nvSpPr>
                <p:cNvPr id="169" name="Freeform 6"/>
                <p:cNvSpPr/>
                <p:nvPr/>
              </p:nvSpPr>
              <p:spPr bwMode="auto">
                <a:xfrm>
                  <a:off x="3771900" y="2301875"/>
                  <a:ext cx="153988" cy="55563"/>
                </a:xfrm>
                <a:custGeom>
                  <a:avLst/>
                  <a:gdLst>
                    <a:gd name="T0" fmla="*/ 200 w 200"/>
                    <a:gd name="T1" fmla="*/ 1 h 73"/>
                    <a:gd name="T2" fmla="*/ 200 w 200"/>
                    <a:gd name="T3" fmla="*/ 0 h 73"/>
                    <a:gd name="T4" fmla="*/ 0 w 200"/>
                    <a:gd name="T5" fmla="*/ 0 h 73"/>
                    <a:gd name="T6" fmla="*/ 0 w 200"/>
                    <a:gd name="T7" fmla="*/ 1 h 73"/>
                    <a:gd name="T8" fmla="*/ 73 w 200"/>
                    <a:gd name="T9" fmla="*/ 73 h 73"/>
                    <a:gd name="T10" fmla="*/ 127 w 200"/>
                    <a:gd name="T11" fmla="*/ 73 h 73"/>
                    <a:gd name="T12" fmla="*/ 200 w 200"/>
                    <a:gd name="T13" fmla="*/ 1 h 73"/>
                  </a:gdLst>
                  <a:ahLst/>
                  <a:cxnLst>
                    <a:cxn ang="0">
                      <a:pos x="T0" y="T1"/>
                    </a:cxn>
                    <a:cxn ang="0">
                      <a:pos x="T2" y="T3"/>
                    </a:cxn>
                    <a:cxn ang="0">
                      <a:pos x="T4" y="T5"/>
                    </a:cxn>
                    <a:cxn ang="0">
                      <a:pos x="T6" y="T7"/>
                    </a:cxn>
                    <a:cxn ang="0">
                      <a:pos x="T8" y="T9"/>
                    </a:cxn>
                    <a:cxn ang="0">
                      <a:pos x="T10" y="T11"/>
                    </a:cxn>
                    <a:cxn ang="0">
                      <a:pos x="T12" y="T13"/>
                    </a:cxn>
                  </a:cxnLst>
                  <a:rect l="0" t="0" r="r" b="b"/>
                  <a:pathLst>
                    <a:path w="200" h="73">
                      <a:moveTo>
                        <a:pt x="200" y="1"/>
                      </a:moveTo>
                      <a:cubicBezTo>
                        <a:pt x="200" y="0"/>
                        <a:pt x="200" y="0"/>
                        <a:pt x="200" y="0"/>
                      </a:cubicBezTo>
                      <a:cubicBezTo>
                        <a:pt x="0" y="0"/>
                        <a:pt x="0" y="0"/>
                        <a:pt x="0" y="0"/>
                      </a:cubicBezTo>
                      <a:cubicBezTo>
                        <a:pt x="0" y="0"/>
                        <a:pt x="0" y="0"/>
                        <a:pt x="0" y="1"/>
                      </a:cubicBezTo>
                      <a:cubicBezTo>
                        <a:pt x="0" y="41"/>
                        <a:pt x="32" y="73"/>
                        <a:pt x="73" y="73"/>
                      </a:cubicBezTo>
                      <a:cubicBezTo>
                        <a:pt x="127" y="73"/>
                        <a:pt x="127" y="73"/>
                        <a:pt x="127" y="73"/>
                      </a:cubicBezTo>
                      <a:cubicBezTo>
                        <a:pt x="167" y="73"/>
                        <a:pt x="200" y="41"/>
                        <a:pt x="200" y="1"/>
                      </a:cubicBezTo>
                      <a:close/>
                    </a:path>
                  </a:pathLst>
                </a:custGeom>
                <a:grpFill/>
                <a:ln>
                  <a:noFill/>
                </a:ln>
              </p:spPr>
              <p:txBody>
                <a:bodyPr/>
                <a:lstStyle/>
                <a:p>
                  <a:pPr defTabSz="1219200">
                    <a:defRPr/>
                  </a:pPr>
                  <a:endParaRPr lang="en-AU" sz="2400" kern="0">
                    <a:solidFill>
                      <a:srgbClr val="000000"/>
                    </a:solidFill>
                    <a:latin typeface="微软雅黑" panose="020B0503020204020204" charset="-122"/>
                    <a:ea typeface="Microsoft YaHei UI" panose="020B0503020204020204" charset="-122"/>
                  </a:endParaRPr>
                </a:p>
              </p:txBody>
            </p:sp>
            <p:sp>
              <p:nvSpPr>
                <p:cNvPr id="170" name="Freeform 7"/>
                <p:cNvSpPr>
                  <a:spLocks noEditPoints="1"/>
                </p:cNvSpPr>
                <p:nvPr/>
              </p:nvSpPr>
              <p:spPr bwMode="auto">
                <a:xfrm>
                  <a:off x="3771900" y="2098675"/>
                  <a:ext cx="392113" cy="392113"/>
                </a:xfrm>
                <a:custGeom>
                  <a:avLst/>
                  <a:gdLst>
                    <a:gd name="T0" fmla="*/ 335 w 511"/>
                    <a:gd name="T1" fmla="*/ 476 h 512"/>
                    <a:gd name="T2" fmla="*/ 273 w 511"/>
                    <a:gd name="T3" fmla="*/ 476 h 512"/>
                    <a:gd name="T4" fmla="*/ 273 w 511"/>
                    <a:gd name="T5" fmla="*/ 162 h 512"/>
                    <a:gd name="T6" fmla="*/ 322 w 511"/>
                    <a:gd name="T7" fmla="*/ 112 h 512"/>
                    <a:gd name="T8" fmla="*/ 394 w 511"/>
                    <a:gd name="T9" fmla="*/ 112 h 512"/>
                    <a:gd name="T10" fmla="*/ 314 w 511"/>
                    <a:gd name="T11" fmla="*/ 266 h 512"/>
                    <a:gd name="T12" fmla="*/ 326 w 511"/>
                    <a:gd name="T13" fmla="*/ 266 h 512"/>
                    <a:gd name="T14" fmla="*/ 406 w 511"/>
                    <a:gd name="T15" fmla="*/ 112 h 512"/>
                    <a:gd name="T16" fmla="*/ 417 w 511"/>
                    <a:gd name="T17" fmla="*/ 112 h 512"/>
                    <a:gd name="T18" fmla="*/ 497 w 511"/>
                    <a:gd name="T19" fmla="*/ 266 h 512"/>
                    <a:gd name="T20" fmla="*/ 509 w 511"/>
                    <a:gd name="T21" fmla="*/ 266 h 512"/>
                    <a:gd name="T22" fmla="*/ 429 w 511"/>
                    <a:gd name="T23" fmla="*/ 112 h 512"/>
                    <a:gd name="T24" fmla="*/ 497 w 511"/>
                    <a:gd name="T25" fmla="*/ 112 h 512"/>
                    <a:gd name="T26" fmla="*/ 511 w 511"/>
                    <a:gd name="T27" fmla="*/ 97 h 512"/>
                    <a:gd name="T28" fmla="*/ 497 w 511"/>
                    <a:gd name="T29" fmla="*/ 83 h 512"/>
                    <a:gd name="T30" fmla="*/ 322 w 511"/>
                    <a:gd name="T31" fmla="*/ 83 h 512"/>
                    <a:gd name="T32" fmla="*/ 273 w 511"/>
                    <a:gd name="T33" fmla="*/ 32 h 512"/>
                    <a:gd name="T34" fmla="*/ 273 w 511"/>
                    <a:gd name="T35" fmla="*/ 7 h 512"/>
                    <a:gd name="T36" fmla="*/ 266 w 511"/>
                    <a:gd name="T37" fmla="*/ 0 h 512"/>
                    <a:gd name="T38" fmla="*/ 247 w 511"/>
                    <a:gd name="T39" fmla="*/ 0 h 512"/>
                    <a:gd name="T40" fmla="*/ 239 w 511"/>
                    <a:gd name="T41" fmla="*/ 7 h 512"/>
                    <a:gd name="T42" fmla="*/ 239 w 511"/>
                    <a:gd name="T43" fmla="*/ 32 h 512"/>
                    <a:gd name="T44" fmla="*/ 190 w 511"/>
                    <a:gd name="T45" fmla="*/ 83 h 512"/>
                    <a:gd name="T46" fmla="*/ 15 w 511"/>
                    <a:gd name="T47" fmla="*/ 83 h 512"/>
                    <a:gd name="T48" fmla="*/ 0 w 511"/>
                    <a:gd name="T49" fmla="*/ 97 h 512"/>
                    <a:gd name="T50" fmla="*/ 15 w 511"/>
                    <a:gd name="T51" fmla="*/ 112 h 512"/>
                    <a:gd name="T52" fmla="*/ 83 w 511"/>
                    <a:gd name="T53" fmla="*/ 112 h 512"/>
                    <a:gd name="T54" fmla="*/ 3 w 511"/>
                    <a:gd name="T55" fmla="*/ 266 h 512"/>
                    <a:gd name="T56" fmla="*/ 15 w 511"/>
                    <a:gd name="T57" fmla="*/ 266 h 512"/>
                    <a:gd name="T58" fmla="*/ 95 w 511"/>
                    <a:gd name="T59" fmla="*/ 112 h 512"/>
                    <a:gd name="T60" fmla="*/ 106 w 511"/>
                    <a:gd name="T61" fmla="*/ 112 h 512"/>
                    <a:gd name="T62" fmla="*/ 186 w 511"/>
                    <a:gd name="T63" fmla="*/ 266 h 512"/>
                    <a:gd name="T64" fmla="*/ 198 w 511"/>
                    <a:gd name="T65" fmla="*/ 266 h 512"/>
                    <a:gd name="T66" fmla="*/ 118 w 511"/>
                    <a:gd name="T67" fmla="*/ 112 h 512"/>
                    <a:gd name="T68" fmla="*/ 190 w 511"/>
                    <a:gd name="T69" fmla="*/ 112 h 512"/>
                    <a:gd name="T70" fmla="*/ 239 w 511"/>
                    <a:gd name="T71" fmla="*/ 162 h 512"/>
                    <a:gd name="T72" fmla="*/ 239 w 511"/>
                    <a:gd name="T73" fmla="*/ 476 h 512"/>
                    <a:gd name="T74" fmla="*/ 178 w 511"/>
                    <a:gd name="T75" fmla="*/ 476 h 512"/>
                    <a:gd name="T76" fmla="*/ 159 w 511"/>
                    <a:gd name="T77" fmla="*/ 494 h 512"/>
                    <a:gd name="T78" fmla="*/ 178 w 511"/>
                    <a:gd name="T79" fmla="*/ 512 h 512"/>
                    <a:gd name="T80" fmla="*/ 335 w 511"/>
                    <a:gd name="T81" fmla="*/ 512 h 512"/>
                    <a:gd name="T82" fmla="*/ 353 w 511"/>
                    <a:gd name="T83" fmla="*/ 494 h 512"/>
                    <a:gd name="T84" fmla="*/ 335 w 511"/>
                    <a:gd name="T85" fmla="*/ 476 h 512"/>
                    <a:gd name="T86" fmla="*/ 218 w 511"/>
                    <a:gd name="T87" fmla="*/ 97 h 512"/>
                    <a:gd name="T88" fmla="*/ 256 w 511"/>
                    <a:gd name="T89" fmla="*/ 59 h 512"/>
                    <a:gd name="T90" fmla="*/ 294 w 511"/>
                    <a:gd name="T91" fmla="*/ 97 h 512"/>
                    <a:gd name="T92" fmla="*/ 256 w 511"/>
                    <a:gd name="T93" fmla="*/ 135 h 512"/>
                    <a:gd name="T94" fmla="*/ 218 w 511"/>
                    <a:gd name="T95" fmla="*/ 97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11" h="512">
                      <a:moveTo>
                        <a:pt x="335" y="476"/>
                      </a:moveTo>
                      <a:cubicBezTo>
                        <a:pt x="273" y="476"/>
                        <a:pt x="273" y="476"/>
                        <a:pt x="273" y="476"/>
                      </a:cubicBezTo>
                      <a:cubicBezTo>
                        <a:pt x="273" y="162"/>
                        <a:pt x="273" y="162"/>
                        <a:pt x="273" y="162"/>
                      </a:cubicBezTo>
                      <a:cubicBezTo>
                        <a:pt x="297" y="156"/>
                        <a:pt x="316" y="136"/>
                        <a:pt x="322" y="112"/>
                      </a:cubicBezTo>
                      <a:cubicBezTo>
                        <a:pt x="394" y="112"/>
                        <a:pt x="394" y="112"/>
                        <a:pt x="394" y="112"/>
                      </a:cubicBezTo>
                      <a:cubicBezTo>
                        <a:pt x="314" y="266"/>
                        <a:pt x="314" y="266"/>
                        <a:pt x="314" y="266"/>
                      </a:cubicBezTo>
                      <a:cubicBezTo>
                        <a:pt x="326" y="266"/>
                        <a:pt x="326" y="266"/>
                        <a:pt x="326" y="266"/>
                      </a:cubicBezTo>
                      <a:cubicBezTo>
                        <a:pt x="406" y="112"/>
                        <a:pt x="406" y="112"/>
                        <a:pt x="406" y="112"/>
                      </a:cubicBezTo>
                      <a:cubicBezTo>
                        <a:pt x="417" y="112"/>
                        <a:pt x="417" y="112"/>
                        <a:pt x="417" y="112"/>
                      </a:cubicBezTo>
                      <a:cubicBezTo>
                        <a:pt x="497" y="266"/>
                        <a:pt x="497" y="266"/>
                        <a:pt x="497" y="266"/>
                      </a:cubicBezTo>
                      <a:cubicBezTo>
                        <a:pt x="509" y="266"/>
                        <a:pt x="509" y="266"/>
                        <a:pt x="509" y="266"/>
                      </a:cubicBezTo>
                      <a:cubicBezTo>
                        <a:pt x="429" y="112"/>
                        <a:pt x="429" y="112"/>
                        <a:pt x="429" y="112"/>
                      </a:cubicBezTo>
                      <a:cubicBezTo>
                        <a:pt x="497" y="112"/>
                        <a:pt x="497" y="112"/>
                        <a:pt x="497" y="112"/>
                      </a:cubicBezTo>
                      <a:cubicBezTo>
                        <a:pt x="505" y="112"/>
                        <a:pt x="511" y="105"/>
                        <a:pt x="511" y="97"/>
                      </a:cubicBezTo>
                      <a:cubicBezTo>
                        <a:pt x="511" y="89"/>
                        <a:pt x="505" y="83"/>
                        <a:pt x="497" y="83"/>
                      </a:cubicBezTo>
                      <a:cubicBezTo>
                        <a:pt x="322" y="83"/>
                        <a:pt x="322" y="83"/>
                        <a:pt x="322" y="83"/>
                      </a:cubicBezTo>
                      <a:cubicBezTo>
                        <a:pt x="316" y="58"/>
                        <a:pt x="297" y="39"/>
                        <a:pt x="273" y="32"/>
                      </a:cubicBezTo>
                      <a:cubicBezTo>
                        <a:pt x="273" y="7"/>
                        <a:pt x="273" y="7"/>
                        <a:pt x="273" y="7"/>
                      </a:cubicBezTo>
                      <a:cubicBezTo>
                        <a:pt x="273" y="3"/>
                        <a:pt x="270" y="0"/>
                        <a:pt x="266" y="0"/>
                      </a:cubicBezTo>
                      <a:cubicBezTo>
                        <a:pt x="247" y="0"/>
                        <a:pt x="247" y="0"/>
                        <a:pt x="247" y="0"/>
                      </a:cubicBezTo>
                      <a:cubicBezTo>
                        <a:pt x="242" y="0"/>
                        <a:pt x="239" y="3"/>
                        <a:pt x="239" y="7"/>
                      </a:cubicBezTo>
                      <a:cubicBezTo>
                        <a:pt x="239" y="32"/>
                        <a:pt x="239" y="32"/>
                        <a:pt x="239" y="32"/>
                      </a:cubicBezTo>
                      <a:cubicBezTo>
                        <a:pt x="215" y="38"/>
                        <a:pt x="196" y="58"/>
                        <a:pt x="190" y="83"/>
                      </a:cubicBezTo>
                      <a:cubicBezTo>
                        <a:pt x="15" y="83"/>
                        <a:pt x="15" y="83"/>
                        <a:pt x="15" y="83"/>
                      </a:cubicBezTo>
                      <a:cubicBezTo>
                        <a:pt x="7" y="83"/>
                        <a:pt x="0" y="89"/>
                        <a:pt x="0" y="97"/>
                      </a:cubicBezTo>
                      <a:cubicBezTo>
                        <a:pt x="0" y="105"/>
                        <a:pt x="7" y="112"/>
                        <a:pt x="15" y="112"/>
                      </a:cubicBezTo>
                      <a:cubicBezTo>
                        <a:pt x="83" y="112"/>
                        <a:pt x="83" y="112"/>
                        <a:pt x="83" y="112"/>
                      </a:cubicBezTo>
                      <a:cubicBezTo>
                        <a:pt x="3" y="266"/>
                        <a:pt x="3" y="266"/>
                        <a:pt x="3" y="266"/>
                      </a:cubicBezTo>
                      <a:cubicBezTo>
                        <a:pt x="15" y="266"/>
                        <a:pt x="15" y="266"/>
                        <a:pt x="15" y="266"/>
                      </a:cubicBezTo>
                      <a:cubicBezTo>
                        <a:pt x="95" y="112"/>
                        <a:pt x="95" y="112"/>
                        <a:pt x="95" y="112"/>
                      </a:cubicBezTo>
                      <a:cubicBezTo>
                        <a:pt x="106" y="112"/>
                        <a:pt x="106" y="112"/>
                        <a:pt x="106" y="112"/>
                      </a:cubicBezTo>
                      <a:cubicBezTo>
                        <a:pt x="186" y="266"/>
                        <a:pt x="186" y="266"/>
                        <a:pt x="186" y="266"/>
                      </a:cubicBezTo>
                      <a:cubicBezTo>
                        <a:pt x="198" y="266"/>
                        <a:pt x="198" y="266"/>
                        <a:pt x="198" y="266"/>
                      </a:cubicBezTo>
                      <a:cubicBezTo>
                        <a:pt x="118" y="112"/>
                        <a:pt x="118" y="112"/>
                        <a:pt x="118" y="112"/>
                      </a:cubicBezTo>
                      <a:cubicBezTo>
                        <a:pt x="190" y="112"/>
                        <a:pt x="190" y="112"/>
                        <a:pt x="190" y="112"/>
                      </a:cubicBezTo>
                      <a:cubicBezTo>
                        <a:pt x="196" y="136"/>
                        <a:pt x="215" y="156"/>
                        <a:pt x="239" y="162"/>
                      </a:cubicBezTo>
                      <a:cubicBezTo>
                        <a:pt x="239" y="476"/>
                        <a:pt x="239" y="476"/>
                        <a:pt x="239" y="476"/>
                      </a:cubicBezTo>
                      <a:cubicBezTo>
                        <a:pt x="178" y="476"/>
                        <a:pt x="178" y="476"/>
                        <a:pt x="178" y="476"/>
                      </a:cubicBezTo>
                      <a:cubicBezTo>
                        <a:pt x="168" y="476"/>
                        <a:pt x="159" y="484"/>
                        <a:pt x="159" y="494"/>
                      </a:cubicBezTo>
                      <a:cubicBezTo>
                        <a:pt x="159" y="504"/>
                        <a:pt x="168" y="512"/>
                        <a:pt x="178" y="512"/>
                      </a:cubicBezTo>
                      <a:cubicBezTo>
                        <a:pt x="335" y="512"/>
                        <a:pt x="335" y="512"/>
                        <a:pt x="335" y="512"/>
                      </a:cubicBezTo>
                      <a:cubicBezTo>
                        <a:pt x="345" y="512"/>
                        <a:pt x="353" y="504"/>
                        <a:pt x="353" y="494"/>
                      </a:cubicBezTo>
                      <a:cubicBezTo>
                        <a:pt x="353" y="484"/>
                        <a:pt x="345" y="476"/>
                        <a:pt x="335" y="476"/>
                      </a:cubicBezTo>
                      <a:close/>
                      <a:moveTo>
                        <a:pt x="218" y="97"/>
                      </a:moveTo>
                      <a:cubicBezTo>
                        <a:pt x="218" y="76"/>
                        <a:pt x="235" y="59"/>
                        <a:pt x="256" y="59"/>
                      </a:cubicBezTo>
                      <a:cubicBezTo>
                        <a:pt x="277" y="59"/>
                        <a:pt x="294" y="76"/>
                        <a:pt x="294" y="97"/>
                      </a:cubicBezTo>
                      <a:cubicBezTo>
                        <a:pt x="294" y="118"/>
                        <a:pt x="277" y="135"/>
                        <a:pt x="256" y="135"/>
                      </a:cubicBezTo>
                      <a:cubicBezTo>
                        <a:pt x="235" y="135"/>
                        <a:pt x="218" y="118"/>
                        <a:pt x="218" y="97"/>
                      </a:cubicBezTo>
                      <a:close/>
                    </a:path>
                  </a:pathLst>
                </a:custGeom>
                <a:grpFill/>
                <a:ln>
                  <a:noFill/>
                </a:ln>
              </p:spPr>
              <p:txBody>
                <a:bodyPr/>
                <a:lstStyle/>
                <a:p>
                  <a:pPr defTabSz="1219200">
                    <a:defRPr/>
                  </a:pPr>
                  <a:endParaRPr lang="en-AU" sz="2400" kern="0">
                    <a:solidFill>
                      <a:srgbClr val="000000"/>
                    </a:solidFill>
                    <a:latin typeface="微软雅黑" panose="020B0503020204020204" charset="-122"/>
                    <a:ea typeface="Microsoft YaHei UI" panose="020B0503020204020204" charset="-122"/>
                  </a:endParaRPr>
                </a:p>
              </p:txBody>
            </p:sp>
            <p:sp>
              <p:nvSpPr>
                <p:cNvPr id="171" name="Freeform 8"/>
                <p:cNvSpPr/>
                <p:nvPr/>
              </p:nvSpPr>
              <p:spPr bwMode="auto">
                <a:xfrm>
                  <a:off x="4010025" y="2301875"/>
                  <a:ext cx="153988" cy="55563"/>
                </a:xfrm>
                <a:custGeom>
                  <a:avLst/>
                  <a:gdLst>
                    <a:gd name="T0" fmla="*/ 201 w 201"/>
                    <a:gd name="T1" fmla="*/ 0 h 73"/>
                    <a:gd name="T2" fmla="*/ 0 w 201"/>
                    <a:gd name="T3" fmla="*/ 0 h 73"/>
                    <a:gd name="T4" fmla="*/ 0 w 201"/>
                    <a:gd name="T5" fmla="*/ 1 h 73"/>
                    <a:gd name="T6" fmla="*/ 73 w 201"/>
                    <a:gd name="T7" fmla="*/ 73 h 73"/>
                    <a:gd name="T8" fmla="*/ 128 w 201"/>
                    <a:gd name="T9" fmla="*/ 73 h 73"/>
                    <a:gd name="T10" fmla="*/ 201 w 201"/>
                    <a:gd name="T11" fmla="*/ 1 h 73"/>
                    <a:gd name="T12" fmla="*/ 201 w 201"/>
                    <a:gd name="T13" fmla="*/ 0 h 73"/>
                  </a:gdLst>
                  <a:ahLst/>
                  <a:cxnLst>
                    <a:cxn ang="0">
                      <a:pos x="T0" y="T1"/>
                    </a:cxn>
                    <a:cxn ang="0">
                      <a:pos x="T2" y="T3"/>
                    </a:cxn>
                    <a:cxn ang="0">
                      <a:pos x="T4" y="T5"/>
                    </a:cxn>
                    <a:cxn ang="0">
                      <a:pos x="T6" y="T7"/>
                    </a:cxn>
                    <a:cxn ang="0">
                      <a:pos x="T8" y="T9"/>
                    </a:cxn>
                    <a:cxn ang="0">
                      <a:pos x="T10" y="T11"/>
                    </a:cxn>
                    <a:cxn ang="0">
                      <a:pos x="T12" y="T13"/>
                    </a:cxn>
                  </a:cxnLst>
                  <a:rect l="0" t="0" r="r" b="b"/>
                  <a:pathLst>
                    <a:path w="201" h="73">
                      <a:moveTo>
                        <a:pt x="201" y="0"/>
                      </a:moveTo>
                      <a:cubicBezTo>
                        <a:pt x="0" y="0"/>
                        <a:pt x="0" y="0"/>
                        <a:pt x="0" y="0"/>
                      </a:cubicBezTo>
                      <a:cubicBezTo>
                        <a:pt x="0" y="0"/>
                        <a:pt x="0" y="0"/>
                        <a:pt x="0" y="1"/>
                      </a:cubicBezTo>
                      <a:cubicBezTo>
                        <a:pt x="0" y="41"/>
                        <a:pt x="33" y="73"/>
                        <a:pt x="73" y="73"/>
                      </a:cubicBezTo>
                      <a:cubicBezTo>
                        <a:pt x="128" y="73"/>
                        <a:pt x="128" y="73"/>
                        <a:pt x="128" y="73"/>
                      </a:cubicBezTo>
                      <a:cubicBezTo>
                        <a:pt x="168" y="73"/>
                        <a:pt x="201" y="41"/>
                        <a:pt x="201" y="1"/>
                      </a:cubicBezTo>
                      <a:cubicBezTo>
                        <a:pt x="201" y="0"/>
                        <a:pt x="201" y="0"/>
                        <a:pt x="201" y="0"/>
                      </a:cubicBezTo>
                      <a:close/>
                    </a:path>
                  </a:pathLst>
                </a:custGeom>
                <a:grpFill/>
                <a:ln>
                  <a:noFill/>
                </a:ln>
              </p:spPr>
              <p:txBody>
                <a:bodyPr/>
                <a:lstStyle/>
                <a:p>
                  <a:pPr defTabSz="1219200">
                    <a:defRPr/>
                  </a:pPr>
                  <a:endParaRPr lang="en-AU" sz="2400" kern="0">
                    <a:solidFill>
                      <a:srgbClr val="000000"/>
                    </a:solidFill>
                    <a:latin typeface="微软雅黑" panose="020B0503020204020204" charset="-122"/>
                    <a:ea typeface="Microsoft YaHei UI" panose="020B0503020204020204" charset="-122"/>
                  </a:endParaRPr>
                </a:p>
              </p:txBody>
            </p:sp>
            <p:sp>
              <p:nvSpPr>
                <p:cNvPr id="172" name="Freeform 9"/>
                <p:cNvSpPr/>
                <p:nvPr/>
              </p:nvSpPr>
              <p:spPr bwMode="auto">
                <a:xfrm>
                  <a:off x="3771900" y="2301875"/>
                  <a:ext cx="153988" cy="55563"/>
                </a:xfrm>
                <a:custGeom>
                  <a:avLst/>
                  <a:gdLst>
                    <a:gd name="T0" fmla="*/ 200 w 200"/>
                    <a:gd name="T1" fmla="*/ 1 h 73"/>
                    <a:gd name="T2" fmla="*/ 200 w 200"/>
                    <a:gd name="T3" fmla="*/ 0 h 73"/>
                    <a:gd name="T4" fmla="*/ 0 w 200"/>
                    <a:gd name="T5" fmla="*/ 0 h 73"/>
                    <a:gd name="T6" fmla="*/ 0 w 200"/>
                    <a:gd name="T7" fmla="*/ 1 h 73"/>
                    <a:gd name="T8" fmla="*/ 73 w 200"/>
                    <a:gd name="T9" fmla="*/ 73 h 73"/>
                    <a:gd name="T10" fmla="*/ 127 w 200"/>
                    <a:gd name="T11" fmla="*/ 73 h 73"/>
                    <a:gd name="T12" fmla="*/ 200 w 200"/>
                    <a:gd name="T13" fmla="*/ 1 h 73"/>
                  </a:gdLst>
                  <a:ahLst/>
                  <a:cxnLst>
                    <a:cxn ang="0">
                      <a:pos x="T0" y="T1"/>
                    </a:cxn>
                    <a:cxn ang="0">
                      <a:pos x="T2" y="T3"/>
                    </a:cxn>
                    <a:cxn ang="0">
                      <a:pos x="T4" y="T5"/>
                    </a:cxn>
                    <a:cxn ang="0">
                      <a:pos x="T6" y="T7"/>
                    </a:cxn>
                    <a:cxn ang="0">
                      <a:pos x="T8" y="T9"/>
                    </a:cxn>
                    <a:cxn ang="0">
                      <a:pos x="T10" y="T11"/>
                    </a:cxn>
                    <a:cxn ang="0">
                      <a:pos x="T12" y="T13"/>
                    </a:cxn>
                  </a:cxnLst>
                  <a:rect l="0" t="0" r="r" b="b"/>
                  <a:pathLst>
                    <a:path w="200" h="73">
                      <a:moveTo>
                        <a:pt x="200" y="1"/>
                      </a:moveTo>
                      <a:cubicBezTo>
                        <a:pt x="200" y="0"/>
                        <a:pt x="200" y="0"/>
                        <a:pt x="200" y="0"/>
                      </a:cubicBezTo>
                      <a:cubicBezTo>
                        <a:pt x="0" y="0"/>
                        <a:pt x="0" y="0"/>
                        <a:pt x="0" y="0"/>
                      </a:cubicBezTo>
                      <a:cubicBezTo>
                        <a:pt x="0" y="0"/>
                        <a:pt x="0" y="0"/>
                        <a:pt x="0" y="1"/>
                      </a:cubicBezTo>
                      <a:cubicBezTo>
                        <a:pt x="0" y="41"/>
                        <a:pt x="32" y="73"/>
                        <a:pt x="73" y="73"/>
                      </a:cubicBezTo>
                      <a:cubicBezTo>
                        <a:pt x="127" y="73"/>
                        <a:pt x="127" y="73"/>
                        <a:pt x="127" y="73"/>
                      </a:cubicBezTo>
                      <a:cubicBezTo>
                        <a:pt x="167" y="73"/>
                        <a:pt x="200" y="41"/>
                        <a:pt x="200" y="1"/>
                      </a:cubicBezTo>
                      <a:close/>
                    </a:path>
                  </a:pathLst>
                </a:custGeom>
                <a:grpFill/>
                <a:ln>
                  <a:noFill/>
                </a:ln>
              </p:spPr>
              <p:txBody>
                <a:bodyPr/>
                <a:lstStyle/>
                <a:p>
                  <a:pPr defTabSz="1219200">
                    <a:defRPr/>
                  </a:pPr>
                  <a:endParaRPr lang="en-AU" sz="2400" kern="0">
                    <a:solidFill>
                      <a:srgbClr val="000000"/>
                    </a:solidFill>
                    <a:latin typeface="微软雅黑" panose="020B0503020204020204" charset="-122"/>
                    <a:ea typeface="Microsoft YaHei UI" panose="020B0503020204020204" charset="-122"/>
                  </a:endParaRPr>
                </a:p>
              </p:txBody>
            </p:sp>
            <p:sp>
              <p:nvSpPr>
                <p:cNvPr id="173" name="Freeform 10"/>
                <p:cNvSpPr>
                  <a:spLocks noEditPoints="1"/>
                </p:cNvSpPr>
                <p:nvPr/>
              </p:nvSpPr>
              <p:spPr bwMode="auto">
                <a:xfrm>
                  <a:off x="3771900" y="2098675"/>
                  <a:ext cx="392113" cy="392113"/>
                </a:xfrm>
                <a:custGeom>
                  <a:avLst/>
                  <a:gdLst>
                    <a:gd name="T0" fmla="*/ 335 w 511"/>
                    <a:gd name="T1" fmla="*/ 476 h 512"/>
                    <a:gd name="T2" fmla="*/ 273 w 511"/>
                    <a:gd name="T3" fmla="*/ 476 h 512"/>
                    <a:gd name="T4" fmla="*/ 273 w 511"/>
                    <a:gd name="T5" fmla="*/ 162 h 512"/>
                    <a:gd name="T6" fmla="*/ 322 w 511"/>
                    <a:gd name="T7" fmla="*/ 112 h 512"/>
                    <a:gd name="T8" fmla="*/ 394 w 511"/>
                    <a:gd name="T9" fmla="*/ 112 h 512"/>
                    <a:gd name="T10" fmla="*/ 314 w 511"/>
                    <a:gd name="T11" fmla="*/ 266 h 512"/>
                    <a:gd name="T12" fmla="*/ 326 w 511"/>
                    <a:gd name="T13" fmla="*/ 266 h 512"/>
                    <a:gd name="T14" fmla="*/ 406 w 511"/>
                    <a:gd name="T15" fmla="*/ 112 h 512"/>
                    <a:gd name="T16" fmla="*/ 417 w 511"/>
                    <a:gd name="T17" fmla="*/ 112 h 512"/>
                    <a:gd name="T18" fmla="*/ 497 w 511"/>
                    <a:gd name="T19" fmla="*/ 266 h 512"/>
                    <a:gd name="T20" fmla="*/ 509 w 511"/>
                    <a:gd name="T21" fmla="*/ 266 h 512"/>
                    <a:gd name="T22" fmla="*/ 429 w 511"/>
                    <a:gd name="T23" fmla="*/ 112 h 512"/>
                    <a:gd name="T24" fmla="*/ 497 w 511"/>
                    <a:gd name="T25" fmla="*/ 112 h 512"/>
                    <a:gd name="T26" fmla="*/ 511 w 511"/>
                    <a:gd name="T27" fmla="*/ 97 h 512"/>
                    <a:gd name="T28" fmla="*/ 497 w 511"/>
                    <a:gd name="T29" fmla="*/ 83 h 512"/>
                    <a:gd name="T30" fmla="*/ 322 w 511"/>
                    <a:gd name="T31" fmla="*/ 83 h 512"/>
                    <a:gd name="T32" fmla="*/ 273 w 511"/>
                    <a:gd name="T33" fmla="*/ 32 h 512"/>
                    <a:gd name="T34" fmla="*/ 273 w 511"/>
                    <a:gd name="T35" fmla="*/ 7 h 512"/>
                    <a:gd name="T36" fmla="*/ 266 w 511"/>
                    <a:gd name="T37" fmla="*/ 0 h 512"/>
                    <a:gd name="T38" fmla="*/ 247 w 511"/>
                    <a:gd name="T39" fmla="*/ 0 h 512"/>
                    <a:gd name="T40" fmla="*/ 239 w 511"/>
                    <a:gd name="T41" fmla="*/ 7 h 512"/>
                    <a:gd name="T42" fmla="*/ 239 w 511"/>
                    <a:gd name="T43" fmla="*/ 32 h 512"/>
                    <a:gd name="T44" fmla="*/ 190 w 511"/>
                    <a:gd name="T45" fmla="*/ 83 h 512"/>
                    <a:gd name="T46" fmla="*/ 15 w 511"/>
                    <a:gd name="T47" fmla="*/ 83 h 512"/>
                    <a:gd name="T48" fmla="*/ 0 w 511"/>
                    <a:gd name="T49" fmla="*/ 97 h 512"/>
                    <a:gd name="T50" fmla="*/ 15 w 511"/>
                    <a:gd name="T51" fmla="*/ 112 h 512"/>
                    <a:gd name="T52" fmla="*/ 83 w 511"/>
                    <a:gd name="T53" fmla="*/ 112 h 512"/>
                    <a:gd name="T54" fmla="*/ 3 w 511"/>
                    <a:gd name="T55" fmla="*/ 266 h 512"/>
                    <a:gd name="T56" fmla="*/ 15 w 511"/>
                    <a:gd name="T57" fmla="*/ 266 h 512"/>
                    <a:gd name="T58" fmla="*/ 95 w 511"/>
                    <a:gd name="T59" fmla="*/ 112 h 512"/>
                    <a:gd name="T60" fmla="*/ 106 w 511"/>
                    <a:gd name="T61" fmla="*/ 112 h 512"/>
                    <a:gd name="T62" fmla="*/ 186 w 511"/>
                    <a:gd name="T63" fmla="*/ 266 h 512"/>
                    <a:gd name="T64" fmla="*/ 198 w 511"/>
                    <a:gd name="T65" fmla="*/ 266 h 512"/>
                    <a:gd name="T66" fmla="*/ 118 w 511"/>
                    <a:gd name="T67" fmla="*/ 112 h 512"/>
                    <a:gd name="T68" fmla="*/ 190 w 511"/>
                    <a:gd name="T69" fmla="*/ 112 h 512"/>
                    <a:gd name="T70" fmla="*/ 239 w 511"/>
                    <a:gd name="T71" fmla="*/ 162 h 512"/>
                    <a:gd name="T72" fmla="*/ 239 w 511"/>
                    <a:gd name="T73" fmla="*/ 476 h 512"/>
                    <a:gd name="T74" fmla="*/ 178 w 511"/>
                    <a:gd name="T75" fmla="*/ 476 h 512"/>
                    <a:gd name="T76" fmla="*/ 159 w 511"/>
                    <a:gd name="T77" fmla="*/ 494 h 512"/>
                    <a:gd name="T78" fmla="*/ 178 w 511"/>
                    <a:gd name="T79" fmla="*/ 512 h 512"/>
                    <a:gd name="T80" fmla="*/ 335 w 511"/>
                    <a:gd name="T81" fmla="*/ 512 h 512"/>
                    <a:gd name="T82" fmla="*/ 353 w 511"/>
                    <a:gd name="T83" fmla="*/ 494 h 512"/>
                    <a:gd name="T84" fmla="*/ 335 w 511"/>
                    <a:gd name="T85" fmla="*/ 476 h 512"/>
                    <a:gd name="T86" fmla="*/ 218 w 511"/>
                    <a:gd name="T87" fmla="*/ 97 h 512"/>
                    <a:gd name="T88" fmla="*/ 256 w 511"/>
                    <a:gd name="T89" fmla="*/ 59 h 512"/>
                    <a:gd name="T90" fmla="*/ 294 w 511"/>
                    <a:gd name="T91" fmla="*/ 97 h 512"/>
                    <a:gd name="T92" fmla="*/ 256 w 511"/>
                    <a:gd name="T93" fmla="*/ 135 h 512"/>
                    <a:gd name="T94" fmla="*/ 218 w 511"/>
                    <a:gd name="T95" fmla="*/ 97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11" h="512">
                      <a:moveTo>
                        <a:pt x="335" y="476"/>
                      </a:moveTo>
                      <a:cubicBezTo>
                        <a:pt x="273" y="476"/>
                        <a:pt x="273" y="476"/>
                        <a:pt x="273" y="476"/>
                      </a:cubicBezTo>
                      <a:cubicBezTo>
                        <a:pt x="273" y="162"/>
                        <a:pt x="273" y="162"/>
                        <a:pt x="273" y="162"/>
                      </a:cubicBezTo>
                      <a:cubicBezTo>
                        <a:pt x="297" y="156"/>
                        <a:pt x="316" y="136"/>
                        <a:pt x="322" y="112"/>
                      </a:cubicBezTo>
                      <a:cubicBezTo>
                        <a:pt x="394" y="112"/>
                        <a:pt x="394" y="112"/>
                        <a:pt x="394" y="112"/>
                      </a:cubicBezTo>
                      <a:cubicBezTo>
                        <a:pt x="314" y="266"/>
                        <a:pt x="314" y="266"/>
                        <a:pt x="314" y="266"/>
                      </a:cubicBezTo>
                      <a:cubicBezTo>
                        <a:pt x="326" y="266"/>
                        <a:pt x="326" y="266"/>
                        <a:pt x="326" y="266"/>
                      </a:cubicBezTo>
                      <a:cubicBezTo>
                        <a:pt x="406" y="112"/>
                        <a:pt x="406" y="112"/>
                        <a:pt x="406" y="112"/>
                      </a:cubicBezTo>
                      <a:cubicBezTo>
                        <a:pt x="417" y="112"/>
                        <a:pt x="417" y="112"/>
                        <a:pt x="417" y="112"/>
                      </a:cubicBezTo>
                      <a:cubicBezTo>
                        <a:pt x="497" y="266"/>
                        <a:pt x="497" y="266"/>
                        <a:pt x="497" y="266"/>
                      </a:cubicBezTo>
                      <a:cubicBezTo>
                        <a:pt x="509" y="266"/>
                        <a:pt x="509" y="266"/>
                        <a:pt x="509" y="266"/>
                      </a:cubicBezTo>
                      <a:cubicBezTo>
                        <a:pt x="429" y="112"/>
                        <a:pt x="429" y="112"/>
                        <a:pt x="429" y="112"/>
                      </a:cubicBezTo>
                      <a:cubicBezTo>
                        <a:pt x="497" y="112"/>
                        <a:pt x="497" y="112"/>
                        <a:pt x="497" y="112"/>
                      </a:cubicBezTo>
                      <a:cubicBezTo>
                        <a:pt x="505" y="112"/>
                        <a:pt x="511" y="105"/>
                        <a:pt x="511" y="97"/>
                      </a:cubicBezTo>
                      <a:cubicBezTo>
                        <a:pt x="511" y="89"/>
                        <a:pt x="505" y="83"/>
                        <a:pt x="497" y="83"/>
                      </a:cubicBezTo>
                      <a:cubicBezTo>
                        <a:pt x="322" y="83"/>
                        <a:pt x="322" y="83"/>
                        <a:pt x="322" y="83"/>
                      </a:cubicBezTo>
                      <a:cubicBezTo>
                        <a:pt x="316" y="58"/>
                        <a:pt x="297" y="39"/>
                        <a:pt x="273" y="32"/>
                      </a:cubicBezTo>
                      <a:cubicBezTo>
                        <a:pt x="273" y="7"/>
                        <a:pt x="273" y="7"/>
                        <a:pt x="273" y="7"/>
                      </a:cubicBezTo>
                      <a:cubicBezTo>
                        <a:pt x="273" y="3"/>
                        <a:pt x="270" y="0"/>
                        <a:pt x="266" y="0"/>
                      </a:cubicBezTo>
                      <a:cubicBezTo>
                        <a:pt x="247" y="0"/>
                        <a:pt x="247" y="0"/>
                        <a:pt x="247" y="0"/>
                      </a:cubicBezTo>
                      <a:cubicBezTo>
                        <a:pt x="242" y="0"/>
                        <a:pt x="239" y="3"/>
                        <a:pt x="239" y="7"/>
                      </a:cubicBezTo>
                      <a:cubicBezTo>
                        <a:pt x="239" y="32"/>
                        <a:pt x="239" y="32"/>
                        <a:pt x="239" y="32"/>
                      </a:cubicBezTo>
                      <a:cubicBezTo>
                        <a:pt x="215" y="38"/>
                        <a:pt x="196" y="58"/>
                        <a:pt x="190" y="83"/>
                      </a:cubicBezTo>
                      <a:cubicBezTo>
                        <a:pt x="15" y="83"/>
                        <a:pt x="15" y="83"/>
                        <a:pt x="15" y="83"/>
                      </a:cubicBezTo>
                      <a:cubicBezTo>
                        <a:pt x="7" y="83"/>
                        <a:pt x="0" y="89"/>
                        <a:pt x="0" y="97"/>
                      </a:cubicBezTo>
                      <a:cubicBezTo>
                        <a:pt x="0" y="105"/>
                        <a:pt x="7" y="112"/>
                        <a:pt x="15" y="112"/>
                      </a:cubicBezTo>
                      <a:cubicBezTo>
                        <a:pt x="83" y="112"/>
                        <a:pt x="83" y="112"/>
                        <a:pt x="83" y="112"/>
                      </a:cubicBezTo>
                      <a:cubicBezTo>
                        <a:pt x="3" y="266"/>
                        <a:pt x="3" y="266"/>
                        <a:pt x="3" y="266"/>
                      </a:cubicBezTo>
                      <a:cubicBezTo>
                        <a:pt x="15" y="266"/>
                        <a:pt x="15" y="266"/>
                        <a:pt x="15" y="266"/>
                      </a:cubicBezTo>
                      <a:cubicBezTo>
                        <a:pt x="95" y="112"/>
                        <a:pt x="95" y="112"/>
                        <a:pt x="95" y="112"/>
                      </a:cubicBezTo>
                      <a:cubicBezTo>
                        <a:pt x="106" y="112"/>
                        <a:pt x="106" y="112"/>
                        <a:pt x="106" y="112"/>
                      </a:cubicBezTo>
                      <a:cubicBezTo>
                        <a:pt x="186" y="266"/>
                        <a:pt x="186" y="266"/>
                        <a:pt x="186" y="266"/>
                      </a:cubicBezTo>
                      <a:cubicBezTo>
                        <a:pt x="198" y="266"/>
                        <a:pt x="198" y="266"/>
                        <a:pt x="198" y="266"/>
                      </a:cubicBezTo>
                      <a:cubicBezTo>
                        <a:pt x="118" y="112"/>
                        <a:pt x="118" y="112"/>
                        <a:pt x="118" y="112"/>
                      </a:cubicBezTo>
                      <a:cubicBezTo>
                        <a:pt x="190" y="112"/>
                        <a:pt x="190" y="112"/>
                        <a:pt x="190" y="112"/>
                      </a:cubicBezTo>
                      <a:cubicBezTo>
                        <a:pt x="196" y="136"/>
                        <a:pt x="215" y="156"/>
                        <a:pt x="239" y="162"/>
                      </a:cubicBezTo>
                      <a:cubicBezTo>
                        <a:pt x="239" y="476"/>
                        <a:pt x="239" y="476"/>
                        <a:pt x="239" y="476"/>
                      </a:cubicBezTo>
                      <a:cubicBezTo>
                        <a:pt x="178" y="476"/>
                        <a:pt x="178" y="476"/>
                        <a:pt x="178" y="476"/>
                      </a:cubicBezTo>
                      <a:cubicBezTo>
                        <a:pt x="168" y="476"/>
                        <a:pt x="159" y="484"/>
                        <a:pt x="159" y="494"/>
                      </a:cubicBezTo>
                      <a:cubicBezTo>
                        <a:pt x="159" y="504"/>
                        <a:pt x="168" y="512"/>
                        <a:pt x="178" y="512"/>
                      </a:cubicBezTo>
                      <a:cubicBezTo>
                        <a:pt x="335" y="512"/>
                        <a:pt x="335" y="512"/>
                        <a:pt x="335" y="512"/>
                      </a:cubicBezTo>
                      <a:cubicBezTo>
                        <a:pt x="345" y="512"/>
                        <a:pt x="353" y="504"/>
                        <a:pt x="353" y="494"/>
                      </a:cubicBezTo>
                      <a:cubicBezTo>
                        <a:pt x="353" y="484"/>
                        <a:pt x="345" y="476"/>
                        <a:pt x="335" y="476"/>
                      </a:cubicBezTo>
                      <a:close/>
                      <a:moveTo>
                        <a:pt x="218" y="97"/>
                      </a:moveTo>
                      <a:cubicBezTo>
                        <a:pt x="218" y="76"/>
                        <a:pt x="235" y="59"/>
                        <a:pt x="256" y="59"/>
                      </a:cubicBezTo>
                      <a:cubicBezTo>
                        <a:pt x="277" y="59"/>
                        <a:pt x="294" y="76"/>
                        <a:pt x="294" y="97"/>
                      </a:cubicBezTo>
                      <a:cubicBezTo>
                        <a:pt x="294" y="118"/>
                        <a:pt x="277" y="135"/>
                        <a:pt x="256" y="135"/>
                      </a:cubicBezTo>
                      <a:cubicBezTo>
                        <a:pt x="235" y="135"/>
                        <a:pt x="218" y="118"/>
                        <a:pt x="218" y="97"/>
                      </a:cubicBezTo>
                      <a:close/>
                    </a:path>
                  </a:pathLst>
                </a:custGeom>
                <a:grpFill/>
                <a:ln>
                  <a:noFill/>
                </a:ln>
              </p:spPr>
              <p:txBody>
                <a:bodyPr/>
                <a:lstStyle/>
                <a:p>
                  <a:pPr defTabSz="1219200">
                    <a:defRPr/>
                  </a:pPr>
                  <a:endParaRPr lang="en-AU" sz="2400" kern="0">
                    <a:solidFill>
                      <a:srgbClr val="000000"/>
                    </a:solidFill>
                    <a:latin typeface="微软雅黑" panose="020B0503020204020204" charset="-122"/>
                    <a:ea typeface="Microsoft YaHei UI" panose="020B0503020204020204" charset="-122"/>
                  </a:endParaRPr>
                </a:p>
              </p:txBody>
            </p:sp>
            <p:sp>
              <p:nvSpPr>
                <p:cNvPr id="174" name="Freeform 11"/>
                <p:cNvSpPr/>
                <p:nvPr/>
              </p:nvSpPr>
              <p:spPr bwMode="auto">
                <a:xfrm>
                  <a:off x="4010025" y="2301875"/>
                  <a:ext cx="153988" cy="55563"/>
                </a:xfrm>
                <a:custGeom>
                  <a:avLst/>
                  <a:gdLst>
                    <a:gd name="T0" fmla="*/ 201 w 201"/>
                    <a:gd name="T1" fmla="*/ 0 h 73"/>
                    <a:gd name="T2" fmla="*/ 0 w 201"/>
                    <a:gd name="T3" fmla="*/ 0 h 73"/>
                    <a:gd name="T4" fmla="*/ 0 w 201"/>
                    <a:gd name="T5" fmla="*/ 1 h 73"/>
                    <a:gd name="T6" fmla="*/ 73 w 201"/>
                    <a:gd name="T7" fmla="*/ 73 h 73"/>
                    <a:gd name="T8" fmla="*/ 128 w 201"/>
                    <a:gd name="T9" fmla="*/ 73 h 73"/>
                    <a:gd name="T10" fmla="*/ 201 w 201"/>
                    <a:gd name="T11" fmla="*/ 1 h 73"/>
                    <a:gd name="T12" fmla="*/ 201 w 201"/>
                    <a:gd name="T13" fmla="*/ 0 h 73"/>
                  </a:gdLst>
                  <a:ahLst/>
                  <a:cxnLst>
                    <a:cxn ang="0">
                      <a:pos x="T0" y="T1"/>
                    </a:cxn>
                    <a:cxn ang="0">
                      <a:pos x="T2" y="T3"/>
                    </a:cxn>
                    <a:cxn ang="0">
                      <a:pos x="T4" y="T5"/>
                    </a:cxn>
                    <a:cxn ang="0">
                      <a:pos x="T6" y="T7"/>
                    </a:cxn>
                    <a:cxn ang="0">
                      <a:pos x="T8" y="T9"/>
                    </a:cxn>
                    <a:cxn ang="0">
                      <a:pos x="T10" y="T11"/>
                    </a:cxn>
                    <a:cxn ang="0">
                      <a:pos x="T12" y="T13"/>
                    </a:cxn>
                  </a:cxnLst>
                  <a:rect l="0" t="0" r="r" b="b"/>
                  <a:pathLst>
                    <a:path w="201" h="73">
                      <a:moveTo>
                        <a:pt x="201" y="0"/>
                      </a:moveTo>
                      <a:cubicBezTo>
                        <a:pt x="0" y="0"/>
                        <a:pt x="0" y="0"/>
                        <a:pt x="0" y="0"/>
                      </a:cubicBezTo>
                      <a:cubicBezTo>
                        <a:pt x="0" y="0"/>
                        <a:pt x="0" y="0"/>
                        <a:pt x="0" y="1"/>
                      </a:cubicBezTo>
                      <a:cubicBezTo>
                        <a:pt x="0" y="41"/>
                        <a:pt x="33" y="73"/>
                        <a:pt x="73" y="73"/>
                      </a:cubicBezTo>
                      <a:cubicBezTo>
                        <a:pt x="128" y="73"/>
                        <a:pt x="128" y="73"/>
                        <a:pt x="128" y="73"/>
                      </a:cubicBezTo>
                      <a:cubicBezTo>
                        <a:pt x="168" y="73"/>
                        <a:pt x="201" y="41"/>
                        <a:pt x="201" y="1"/>
                      </a:cubicBezTo>
                      <a:cubicBezTo>
                        <a:pt x="201" y="0"/>
                        <a:pt x="201" y="0"/>
                        <a:pt x="201" y="0"/>
                      </a:cubicBezTo>
                      <a:close/>
                    </a:path>
                  </a:pathLst>
                </a:custGeom>
                <a:grpFill/>
                <a:ln>
                  <a:noFill/>
                </a:ln>
              </p:spPr>
              <p:txBody>
                <a:bodyPr/>
                <a:lstStyle/>
                <a:p>
                  <a:pPr defTabSz="1219200">
                    <a:defRPr/>
                  </a:pPr>
                  <a:endParaRPr lang="en-AU" sz="2400" kern="0">
                    <a:solidFill>
                      <a:srgbClr val="000000"/>
                    </a:solidFill>
                    <a:latin typeface="微软雅黑" panose="020B0503020204020204" charset="-122"/>
                    <a:ea typeface="Microsoft YaHei UI" panose="020B0503020204020204" charset="-122"/>
                  </a:endParaRPr>
                </a:p>
              </p:txBody>
            </p:sp>
          </p:grpSp>
        </p:grpSp>
        <p:grpSp>
          <p:nvGrpSpPr>
            <p:cNvPr id="17" name="组合 16"/>
            <p:cNvGrpSpPr/>
            <p:nvPr/>
          </p:nvGrpSpPr>
          <p:grpSpPr>
            <a:xfrm>
              <a:off x="9128602" y="1866900"/>
              <a:ext cx="1699494" cy="1699494"/>
              <a:chOff x="7313237" y="1385705"/>
              <a:chExt cx="1289090" cy="1289090"/>
            </a:xfrm>
          </p:grpSpPr>
          <p:grpSp>
            <p:nvGrpSpPr>
              <p:cNvPr id="6" name="组合 5"/>
              <p:cNvGrpSpPr/>
              <p:nvPr/>
            </p:nvGrpSpPr>
            <p:grpSpPr>
              <a:xfrm>
                <a:off x="7313237" y="1385705"/>
                <a:ext cx="1289090" cy="1289090"/>
                <a:chOff x="7313237" y="1385708"/>
                <a:chExt cx="1289090" cy="1289090"/>
              </a:xfrm>
            </p:grpSpPr>
            <p:sp>
              <p:nvSpPr>
                <p:cNvPr id="134" name="椭圆 133"/>
                <p:cNvSpPr/>
                <p:nvPr/>
              </p:nvSpPr>
              <p:spPr>
                <a:xfrm>
                  <a:off x="7313237" y="1385708"/>
                  <a:ext cx="1289090" cy="1289090"/>
                </a:xfrm>
                <a:prstGeom prst="ellipse">
                  <a:avLst/>
                </a:prstGeom>
                <a:solidFill>
                  <a:schemeClr val="bg1"/>
                </a:solidFill>
                <a:ln w="25400" cap="flat" cmpd="sng" algn="ctr">
                  <a:solidFill>
                    <a:schemeClr val="bg1">
                      <a:lumMod val="95000"/>
                    </a:schemeClr>
                  </a:solidFill>
                  <a:prstDash val="solid"/>
                  <a:miter lim="800000"/>
                </a:ln>
                <a:effectLst/>
              </p:spPr>
              <p:txBody>
                <a:bodyPr rtlCol="0" anchor="ctr"/>
                <a:lstStyle/>
                <a:p>
                  <a:pPr algn="ctr" defTabSz="1219200">
                    <a:defRPr/>
                  </a:pPr>
                  <a:endParaRPr lang="zh-CN" altLang="en-US" sz="2400" kern="0">
                    <a:solidFill>
                      <a:prstClr val="white"/>
                    </a:solidFill>
                    <a:latin typeface="微软雅黑 Light" panose="020B0502040204020203" charset="-122"/>
                    <a:ea typeface="微软雅黑 Light" panose="020B0502040204020203" charset="-122"/>
                  </a:endParaRPr>
                </a:p>
              </p:txBody>
            </p:sp>
            <p:sp>
              <p:nvSpPr>
                <p:cNvPr id="133" name="椭圆 132"/>
                <p:cNvSpPr/>
                <p:nvPr/>
              </p:nvSpPr>
              <p:spPr>
                <a:xfrm>
                  <a:off x="7446994" y="1519465"/>
                  <a:ext cx="1021576" cy="1021576"/>
                </a:xfrm>
                <a:prstGeom prst="ellipse">
                  <a:avLst/>
                </a:prstGeom>
                <a:solidFill>
                  <a:schemeClr val="accent4"/>
                </a:solidFill>
                <a:ln w="12700" cap="flat" cmpd="sng" algn="ctr">
                  <a:noFill/>
                  <a:prstDash val="solid"/>
                  <a:miter lim="800000"/>
                </a:ln>
                <a:effectLst/>
              </p:spPr>
              <p:txBody>
                <a:bodyPr rtlCol="0" anchor="ctr"/>
                <a:lstStyle/>
                <a:p>
                  <a:pPr algn="ctr" defTabSz="1219200">
                    <a:defRPr/>
                  </a:pPr>
                  <a:endParaRPr lang="zh-CN" altLang="en-US" sz="2400" kern="0">
                    <a:solidFill>
                      <a:prstClr val="white"/>
                    </a:solidFill>
                    <a:latin typeface="微软雅黑 Light" panose="020B0502040204020203" charset="-122"/>
                    <a:ea typeface="微软雅黑 Light" panose="020B0502040204020203" charset="-122"/>
                  </a:endParaRPr>
                </a:p>
              </p:txBody>
            </p:sp>
          </p:grpSp>
          <p:sp>
            <p:nvSpPr>
              <p:cNvPr id="175" name="Freeform 200"/>
              <p:cNvSpPr>
                <a:spLocks noEditPoints="1"/>
              </p:cNvSpPr>
              <p:nvPr/>
            </p:nvSpPr>
            <p:spPr bwMode="auto">
              <a:xfrm>
                <a:off x="7747439" y="1839750"/>
                <a:ext cx="420687" cy="395287"/>
              </a:xfrm>
              <a:custGeom>
                <a:avLst/>
                <a:gdLst>
                  <a:gd name="T0" fmla="*/ 394 w 548"/>
                  <a:gd name="T1" fmla="*/ 0 h 514"/>
                  <a:gd name="T2" fmla="*/ 240 w 548"/>
                  <a:gd name="T3" fmla="*/ 153 h 514"/>
                  <a:gd name="T4" fmla="*/ 240 w 548"/>
                  <a:gd name="T5" fmla="*/ 206 h 514"/>
                  <a:gd name="T6" fmla="*/ 0 w 548"/>
                  <a:gd name="T7" fmla="*/ 206 h 514"/>
                  <a:gd name="T8" fmla="*/ 0 w 548"/>
                  <a:gd name="T9" fmla="*/ 514 h 514"/>
                  <a:gd name="T10" fmla="*/ 377 w 548"/>
                  <a:gd name="T11" fmla="*/ 514 h 514"/>
                  <a:gd name="T12" fmla="*/ 377 w 548"/>
                  <a:gd name="T13" fmla="*/ 206 h 514"/>
                  <a:gd name="T14" fmla="*/ 308 w 548"/>
                  <a:gd name="T15" fmla="*/ 206 h 514"/>
                  <a:gd name="T16" fmla="*/ 308 w 548"/>
                  <a:gd name="T17" fmla="*/ 153 h 514"/>
                  <a:gd name="T18" fmla="*/ 394 w 548"/>
                  <a:gd name="T19" fmla="*/ 68 h 514"/>
                  <a:gd name="T20" fmla="*/ 479 w 548"/>
                  <a:gd name="T21" fmla="*/ 153 h 514"/>
                  <a:gd name="T22" fmla="*/ 479 w 548"/>
                  <a:gd name="T23" fmla="*/ 206 h 514"/>
                  <a:gd name="T24" fmla="*/ 548 w 548"/>
                  <a:gd name="T25" fmla="*/ 206 h 514"/>
                  <a:gd name="T26" fmla="*/ 548 w 548"/>
                  <a:gd name="T27" fmla="*/ 153 h 514"/>
                  <a:gd name="T28" fmla="*/ 394 w 548"/>
                  <a:gd name="T29" fmla="*/ 0 h 514"/>
                  <a:gd name="T30" fmla="*/ 216 w 548"/>
                  <a:gd name="T31" fmla="*/ 434 h 514"/>
                  <a:gd name="T32" fmla="*/ 145 w 548"/>
                  <a:gd name="T33" fmla="*/ 434 h 514"/>
                  <a:gd name="T34" fmla="*/ 161 w 548"/>
                  <a:gd name="T35" fmla="*/ 373 h 514"/>
                  <a:gd name="T36" fmla="*/ 137 w 548"/>
                  <a:gd name="T37" fmla="*/ 334 h 514"/>
                  <a:gd name="T38" fmla="*/ 180 w 548"/>
                  <a:gd name="T39" fmla="*/ 291 h 514"/>
                  <a:gd name="T40" fmla="*/ 224 w 548"/>
                  <a:gd name="T41" fmla="*/ 334 h 514"/>
                  <a:gd name="T42" fmla="*/ 200 w 548"/>
                  <a:gd name="T43" fmla="*/ 373 h 514"/>
                  <a:gd name="T44" fmla="*/ 216 w 548"/>
                  <a:gd name="T45" fmla="*/ 43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48" h="514">
                    <a:moveTo>
                      <a:pt x="394" y="0"/>
                    </a:moveTo>
                    <a:cubicBezTo>
                      <a:pt x="309" y="0"/>
                      <a:pt x="240" y="69"/>
                      <a:pt x="240" y="153"/>
                    </a:cubicBezTo>
                    <a:cubicBezTo>
                      <a:pt x="240" y="206"/>
                      <a:pt x="240" y="206"/>
                      <a:pt x="240" y="206"/>
                    </a:cubicBezTo>
                    <a:cubicBezTo>
                      <a:pt x="0" y="206"/>
                      <a:pt x="0" y="206"/>
                      <a:pt x="0" y="206"/>
                    </a:cubicBezTo>
                    <a:cubicBezTo>
                      <a:pt x="0" y="514"/>
                      <a:pt x="0" y="514"/>
                      <a:pt x="0" y="514"/>
                    </a:cubicBezTo>
                    <a:cubicBezTo>
                      <a:pt x="377" y="514"/>
                      <a:pt x="377" y="514"/>
                      <a:pt x="377" y="514"/>
                    </a:cubicBezTo>
                    <a:cubicBezTo>
                      <a:pt x="377" y="206"/>
                      <a:pt x="377" y="206"/>
                      <a:pt x="377" y="206"/>
                    </a:cubicBezTo>
                    <a:cubicBezTo>
                      <a:pt x="308" y="206"/>
                      <a:pt x="308" y="206"/>
                      <a:pt x="308" y="206"/>
                    </a:cubicBezTo>
                    <a:cubicBezTo>
                      <a:pt x="308" y="153"/>
                      <a:pt x="308" y="153"/>
                      <a:pt x="308" y="153"/>
                    </a:cubicBezTo>
                    <a:cubicBezTo>
                      <a:pt x="308" y="106"/>
                      <a:pt x="347" y="68"/>
                      <a:pt x="394" y="68"/>
                    </a:cubicBezTo>
                    <a:cubicBezTo>
                      <a:pt x="441" y="68"/>
                      <a:pt x="479" y="106"/>
                      <a:pt x="479" y="153"/>
                    </a:cubicBezTo>
                    <a:cubicBezTo>
                      <a:pt x="479" y="206"/>
                      <a:pt x="479" y="206"/>
                      <a:pt x="479" y="206"/>
                    </a:cubicBezTo>
                    <a:cubicBezTo>
                      <a:pt x="548" y="206"/>
                      <a:pt x="548" y="206"/>
                      <a:pt x="548" y="206"/>
                    </a:cubicBezTo>
                    <a:cubicBezTo>
                      <a:pt x="548" y="153"/>
                      <a:pt x="548" y="153"/>
                      <a:pt x="548" y="153"/>
                    </a:cubicBezTo>
                    <a:cubicBezTo>
                      <a:pt x="548" y="69"/>
                      <a:pt x="479" y="0"/>
                      <a:pt x="394" y="0"/>
                    </a:cubicBezTo>
                    <a:close/>
                    <a:moveTo>
                      <a:pt x="216" y="434"/>
                    </a:moveTo>
                    <a:cubicBezTo>
                      <a:pt x="145" y="434"/>
                      <a:pt x="145" y="434"/>
                      <a:pt x="145" y="434"/>
                    </a:cubicBezTo>
                    <a:cubicBezTo>
                      <a:pt x="161" y="373"/>
                      <a:pt x="161" y="373"/>
                      <a:pt x="161" y="373"/>
                    </a:cubicBezTo>
                    <a:cubicBezTo>
                      <a:pt x="147" y="366"/>
                      <a:pt x="137" y="351"/>
                      <a:pt x="137" y="334"/>
                    </a:cubicBezTo>
                    <a:cubicBezTo>
                      <a:pt x="137" y="311"/>
                      <a:pt x="157" y="291"/>
                      <a:pt x="180" y="291"/>
                    </a:cubicBezTo>
                    <a:cubicBezTo>
                      <a:pt x="204" y="291"/>
                      <a:pt x="224" y="311"/>
                      <a:pt x="224" y="334"/>
                    </a:cubicBezTo>
                    <a:cubicBezTo>
                      <a:pt x="224" y="351"/>
                      <a:pt x="214" y="366"/>
                      <a:pt x="200" y="373"/>
                    </a:cubicBezTo>
                    <a:lnTo>
                      <a:pt x="216" y="434"/>
                    </a:lnTo>
                    <a:close/>
                  </a:path>
                </a:pathLst>
              </a:custGeom>
              <a:solidFill>
                <a:schemeClr val="bg1"/>
              </a:solidFill>
              <a:ln>
                <a:noFill/>
              </a:ln>
            </p:spPr>
            <p:txBody>
              <a:bodyPr/>
              <a:lstStyle/>
              <a:p>
                <a:pPr defTabSz="1219200">
                  <a:defRPr/>
                </a:pPr>
                <a:endParaRPr lang="en-AU" sz="2400" kern="0">
                  <a:solidFill>
                    <a:srgbClr val="000000"/>
                  </a:solidFill>
                  <a:latin typeface="微软雅黑" panose="020B0503020204020204" charset="-122"/>
                  <a:ea typeface="Microsoft YaHei UI" panose="020B0503020204020204" charset="-122"/>
                </a:endParaRPr>
              </a:p>
            </p:txBody>
          </p:sp>
        </p:grpSp>
        <p:grpSp>
          <p:nvGrpSpPr>
            <p:cNvPr id="8" name="组合 7"/>
            <p:cNvGrpSpPr/>
            <p:nvPr/>
          </p:nvGrpSpPr>
          <p:grpSpPr>
            <a:xfrm>
              <a:off x="3955336" y="1866900"/>
              <a:ext cx="1699494" cy="1699494"/>
              <a:chOff x="2977144" y="1385705"/>
              <a:chExt cx="1289090" cy="1289090"/>
            </a:xfrm>
          </p:grpSpPr>
          <p:grpSp>
            <p:nvGrpSpPr>
              <p:cNvPr id="4" name="组合 3"/>
              <p:cNvGrpSpPr/>
              <p:nvPr/>
            </p:nvGrpSpPr>
            <p:grpSpPr>
              <a:xfrm>
                <a:off x="2977144" y="1385705"/>
                <a:ext cx="1289090" cy="1289090"/>
                <a:chOff x="2994311" y="1385705"/>
                <a:chExt cx="1289090" cy="1289090"/>
              </a:xfrm>
            </p:grpSpPr>
            <p:sp>
              <p:nvSpPr>
                <p:cNvPr id="147" name="椭圆 146"/>
                <p:cNvSpPr/>
                <p:nvPr/>
              </p:nvSpPr>
              <p:spPr>
                <a:xfrm>
                  <a:off x="2994311" y="1385705"/>
                  <a:ext cx="1289090" cy="1289090"/>
                </a:xfrm>
                <a:prstGeom prst="ellipse">
                  <a:avLst/>
                </a:prstGeom>
                <a:solidFill>
                  <a:schemeClr val="bg1"/>
                </a:solidFill>
                <a:ln w="25400" cap="flat" cmpd="sng" algn="ctr">
                  <a:solidFill>
                    <a:schemeClr val="bg1">
                      <a:lumMod val="95000"/>
                    </a:schemeClr>
                  </a:solidFill>
                  <a:prstDash val="solid"/>
                  <a:miter lim="800000"/>
                </a:ln>
                <a:effectLst/>
              </p:spPr>
              <p:txBody>
                <a:bodyPr rtlCol="0" anchor="ctr"/>
                <a:lstStyle/>
                <a:p>
                  <a:pPr algn="ctr" defTabSz="1219200">
                    <a:defRPr/>
                  </a:pPr>
                  <a:endParaRPr lang="zh-CN" altLang="en-US" sz="2400" kern="0">
                    <a:solidFill>
                      <a:prstClr val="white"/>
                    </a:solidFill>
                    <a:latin typeface="微软雅黑 Light" panose="020B0502040204020203" charset="-122"/>
                    <a:ea typeface="微软雅黑 Light" panose="020B0502040204020203" charset="-122"/>
                  </a:endParaRPr>
                </a:p>
              </p:txBody>
            </p:sp>
            <p:sp>
              <p:nvSpPr>
                <p:cNvPr id="146" name="椭圆 145"/>
                <p:cNvSpPr/>
                <p:nvPr/>
              </p:nvSpPr>
              <p:spPr>
                <a:xfrm>
                  <a:off x="3128068" y="1519462"/>
                  <a:ext cx="1021576" cy="1021576"/>
                </a:xfrm>
                <a:prstGeom prst="ellipse">
                  <a:avLst/>
                </a:prstGeom>
                <a:solidFill>
                  <a:schemeClr val="accent3"/>
                </a:solidFill>
                <a:ln w="12700" cap="flat" cmpd="sng" algn="ctr">
                  <a:noFill/>
                  <a:prstDash val="solid"/>
                  <a:miter lim="800000"/>
                </a:ln>
                <a:effectLst/>
              </p:spPr>
              <p:txBody>
                <a:bodyPr rtlCol="0" anchor="ctr"/>
                <a:lstStyle/>
                <a:p>
                  <a:pPr algn="ctr" defTabSz="1219200">
                    <a:defRPr/>
                  </a:pPr>
                  <a:endParaRPr lang="zh-CN" altLang="en-US" sz="2400" kern="0">
                    <a:solidFill>
                      <a:prstClr val="white"/>
                    </a:solidFill>
                    <a:latin typeface="微软雅黑 Light" panose="020B0502040204020203" charset="-122"/>
                    <a:ea typeface="微软雅黑 Light" panose="020B0502040204020203" charset="-122"/>
                  </a:endParaRPr>
                </a:p>
              </p:txBody>
            </p:sp>
          </p:grpSp>
          <p:grpSp>
            <p:nvGrpSpPr>
              <p:cNvPr id="176" name="Group 245"/>
              <p:cNvGrpSpPr/>
              <p:nvPr/>
            </p:nvGrpSpPr>
            <p:grpSpPr>
              <a:xfrm>
                <a:off x="3412380" y="1813112"/>
                <a:ext cx="446087" cy="414338"/>
                <a:chOff x="3767138" y="6329363"/>
                <a:chExt cx="446087" cy="414338"/>
              </a:xfrm>
              <a:solidFill>
                <a:schemeClr val="bg1"/>
              </a:solidFill>
            </p:grpSpPr>
            <p:sp>
              <p:nvSpPr>
                <p:cNvPr id="177" name="Freeform 229"/>
                <p:cNvSpPr/>
                <p:nvPr/>
              </p:nvSpPr>
              <p:spPr bwMode="auto">
                <a:xfrm>
                  <a:off x="3767138" y="6329363"/>
                  <a:ext cx="382588" cy="414338"/>
                </a:xfrm>
                <a:custGeom>
                  <a:avLst/>
                  <a:gdLst>
                    <a:gd name="T0" fmla="*/ 476 w 497"/>
                    <a:gd name="T1" fmla="*/ 422 h 538"/>
                    <a:gd name="T2" fmla="*/ 497 w 497"/>
                    <a:gd name="T3" fmla="*/ 440 h 538"/>
                    <a:gd name="T4" fmla="*/ 497 w 497"/>
                    <a:gd name="T5" fmla="*/ 470 h 538"/>
                    <a:gd name="T6" fmla="*/ 430 w 497"/>
                    <a:gd name="T7" fmla="*/ 538 h 538"/>
                    <a:gd name="T8" fmla="*/ 67 w 497"/>
                    <a:gd name="T9" fmla="*/ 538 h 538"/>
                    <a:gd name="T10" fmla="*/ 0 w 497"/>
                    <a:gd name="T11" fmla="*/ 470 h 538"/>
                    <a:gd name="T12" fmla="*/ 0 w 497"/>
                    <a:gd name="T13" fmla="*/ 125 h 538"/>
                    <a:gd name="T14" fmla="*/ 0 w 497"/>
                    <a:gd name="T15" fmla="*/ 125 h 538"/>
                    <a:gd name="T16" fmla="*/ 5 w 497"/>
                    <a:gd name="T17" fmla="*/ 113 h 538"/>
                    <a:gd name="T18" fmla="*/ 107 w 497"/>
                    <a:gd name="T19" fmla="*/ 6 h 538"/>
                    <a:gd name="T20" fmla="*/ 120 w 497"/>
                    <a:gd name="T21" fmla="*/ 0 h 538"/>
                    <a:gd name="T22" fmla="*/ 120 w 497"/>
                    <a:gd name="T23" fmla="*/ 0 h 538"/>
                    <a:gd name="T24" fmla="*/ 430 w 497"/>
                    <a:gd name="T25" fmla="*/ 0 h 538"/>
                    <a:gd name="T26" fmla="*/ 497 w 497"/>
                    <a:gd name="T27" fmla="*/ 68 h 538"/>
                    <a:gd name="T28" fmla="*/ 497 w 497"/>
                    <a:gd name="T29" fmla="*/ 137 h 538"/>
                    <a:gd name="T30" fmla="*/ 475 w 497"/>
                    <a:gd name="T31" fmla="*/ 134 h 538"/>
                    <a:gd name="T32" fmla="*/ 462 w 497"/>
                    <a:gd name="T33" fmla="*/ 135 h 538"/>
                    <a:gd name="T34" fmla="*/ 462 w 497"/>
                    <a:gd name="T35" fmla="*/ 68 h 538"/>
                    <a:gd name="T36" fmla="*/ 430 w 497"/>
                    <a:gd name="T37" fmla="*/ 35 h 538"/>
                    <a:gd name="T38" fmla="*/ 137 w 497"/>
                    <a:gd name="T39" fmla="*/ 35 h 538"/>
                    <a:gd name="T40" fmla="*/ 137 w 497"/>
                    <a:gd name="T41" fmla="*/ 75 h 538"/>
                    <a:gd name="T42" fmla="*/ 70 w 497"/>
                    <a:gd name="T43" fmla="*/ 143 h 538"/>
                    <a:gd name="T44" fmla="*/ 35 w 497"/>
                    <a:gd name="T45" fmla="*/ 143 h 538"/>
                    <a:gd name="T46" fmla="*/ 35 w 497"/>
                    <a:gd name="T47" fmla="*/ 470 h 538"/>
                    <a:gd name="T48" fmla="*/ 67 w 497"/>
                    <a:gd name="T49" fmla="*/ 503 h 538"/>
                    <a:gd name="T50" fmla="*/ 430 w 497"/>
                    <a:gd name="T51" fmla="*/ 503 h 538"/>
                    <a:gd name="T52" fmla="*/ 462 w 497"/>
                    <a:gd name="T53" fmla="*/ 470 h 538"/>
                    <a:gd name="T54" fmla="*/ 462 w 497"/>
                    <a:gd name="T55" fmla="*/ 433 h 538"/>
                    <a:gd name="T56" fmla="*/ 476 w 497"/>
                    <a:gd name="T57" fmla="*/ 422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97" h="538">
                      <a:moveTo>
                        <a:pt x="476" y="422"/>
                      </a:moveTo>
                      <a:cubicBezTo>
                        <a:pt x="497" y="440"/>
                        <a:pt x="497" y="440"/>
                        <a:pt x="497" y="440"/>
                      </a:cubicBezTo>
                      <a:cubicBezTo>
                        <a:pt x="497" y="470"/>
                        <a:pt x="497" y="470"/>
                        <a:pt x="497" y="470"/>
                      </a:cubicBezTo>
                      <a:cubicBezTo>
                        <a:pt x="497" y="507"/>
                        <a:pt x="467" y="538"/>
                        <a:pt x="430" y="538"/>
                      </a:cubicBezTo>
                      <a:cubicBezTo>
                        <a:pt x="67" y="538"/>
                        <a:pt x="67" y="538"/>
                        <a:pt x="67" y="538"/>
                      </a:cubicBezTo>
                      <a:cubicBezTo>
                        <a:pt x="30" y="538"/>
                        <a:pt x="0" y="507"/>
                        <a:pt x="0" y="470"/>
                      </a:cubicBezTo>
                      <a:cubicBezTo>
                        <a:pt x="0" y="125"/>
                        <a:pt x="0" y="125"/>
                        <a:pt x="0" y="125"/>
                      </a:cubicBezTo>
                      <a:cubicBezTo>
                        <a:pt x="0" y="125"/>
                        <a:pt x="0" y="125"/>
                        <a:pt x="0" y="125"/>
                      </a:cubicBezTo>
                      <a:cubicBezTo>
                        <a:pt x="0" y="121"/>
                        <a:pt x="2" y="117"/>
                        <a:pt x="5" y="113"/>
                      </a:cubicBezTo>
                      <a:cubicBezTo>
                        <a:pt x="107" y="6"/>
                        <a:pt x="107" y="6"/>
                        <a:pt x="107" y="6"/>
                      </a:cubicBezTo>
                      <a:cubicBezTo>
                        <a:pt x="111" y="2"/>
                        <a:pt x="115" y="0"/>
                        <a:pt x="120" y="0"/>
                      </a:cubicBezTo>
                      <a:cubicBezTo>
                        <a:pt x="120" y="0"/>
                        <a:pt x="120" y="0"/>
                        <a:pt x="120" y="0"/>
                      </a:cubicBezTo>
                      <a:cubicBezTo>
                        <a:pt x="430" y="0"/>
                        <a:pt x="430" y="0"/>
                        <a:pt x="430" y="0"/>
                      </a:cubicBezTo>
                      <a:cubicBezTo>
                        <a:pt x="467" y="0"/>
                        <a:pt x="497" y="31"/>
                        <a:pt x="497" y="68"/>
                      </a:cubicBezTo>
                      <a:cubicBezTo>
                        <a:pt x="497" y="137"/>
                        <a:pt x="497" y="137"/>
                        <a:pt x="497" y="137"/>
                      </a:cubicBezTo>
                      <a:cubicBezTo>
                        <a:pt x="490" y="135"/>
                        <a:pt x="483" y="134"/>
                        <a:pt x="475" y="134"/>
                      </a:cubicBezTo>
                      <a:cubicBezTo>
                        <a:pt x="471" y="134"/>
                        <a:pt x="467" y="135"/>
                        <a:pt x="462" y="135"/>
                      </a:cubicBezTo>
                      <a:cubicBezTo>
                        <a:pt x="462" y="68"/>
                        <a:pt x="462" y="68"/>
                        <a:pt x="462" y="68"/>
                      </a:cubicBezTo>
                      <a:cubicBezTo>
                        <a:pt x="462" y="50"/>
                        <a:pt x="448" y="35"/>
                        <a:pt x="430" y="35"/>
                      </a:cubicBezTo>
                      <a:cubicBezTo>
                        <a:pt x="137" y="35"/>
                        <a:pt x="137" y="35"/>
                        <a:pt x="137" y="35"/>
                      </a:cubicBezTo>
                      <a:cubicBezTo>
                        <a:pt x="137" y="75"/>
                        <a:pt x="137" y="75"/>
                        <a:pt x="137" y="75"/>
                      </a:cubicBezTo>
                      <a:cubicBezTo>
                        <a:pt x="137" y="113"/>
                        <a:pt x="107" y="143"/>
                        <a:pt x="70" y="143"/>
                      </a:cubicBezTo>
                      <a:cubicBezTo>
                        <a:pt x="35" y="143"/>
                        <a:pt x="35" y="143"/>
                        <a:pt x="35" y="143"/>
                      </a:cubicBezTo>
                      <a:cubicBezTo>
                        <a:pt x="35" y="470"/>
                        <a:pt x="35" y="470"/>
                        <a:pt x="35" y="470"/>
                      </a:cubicBezTo>
                      <a:cubicBezTo>
                        <a:pt x="35" y="488"/>
                        <a:pt x="50" y="503"/>
                        <a:pt x="67" y="503"/>
                      </a:cubicBezTo>
                      <a:cubicBezTo>
                        <a:pt x="430" y="503"/>
                        <a:pt x="430" y="503"/>
                        <a:pt x="430" y="503"/>
                      </a:cubicBezTo>
                      <a:cubicBezTo>
                        <a:pt x="448" y="503"/>
                        <a:pt x="462" y="488"/>
                        <a:pt x="462" y="470"/>
                      </a:cubicBezTo>
                      <a:cubicBezTo>
                        <a:pt x="462" y="433"/>
                        <a:pt x="462" y="433"/>
                        <a:pt x="462" y="433"/>
                      </a:cubicBezTo>
                      <a:lnTo>
                        <a:pt x="476" y="422"/>
                      </a:lnTo>
                      <a:close/>
                    </a:path>
                  </a:pathLst>
                </a:custGeom>
                <a:grpFill/>
                <a:ln>
                  <a:noFill/>
                </a:ln>
              </p:spPr>
              <p:txBody>
                <a:bodyPr/>
                <a:lstStyle/>
                <a:p>
                  <a:pPr defTabSz="1219200">
                    <a:defRPr/>
                  </a:pPr>
                  <a:endParaRPr lang="en-AU" sz="2400" kern="0">
                    <a:solidFill>
                      <a:srgbClr val="000000"/>
                    </a:solidFill>
                    <a:latin typeface="微软雅黑" panose="020B0503020204020204" charset="-122"/>
                    <a:ea typeface="Microsoft YaHei UI" panose="020B0503020204020204" charset="-122"/>
                  </a:endParaRPr>
                </a:p>
              </p:txBody>
            </p:sp>
            <p:sp>
              <p:nvSpPr>
                <p:cNvPr id="178" name="Freeform 230"/>
                <p:cNvSpPr/>
                <p:nvPr/>
              </p:nvSpPr>
              <p:spPr bwMode="auto">
                <a:xfrm>
                  <a:off x="3844925" y="6446838"/>
                  <a:ext cx="187325" cy="22225"/>
                </a:xfrm>
                <a:custGeom>
                  <a:avLst/>
                  <a:gdLst>
                    <a:gd name="T0" fmla="*/ 229 w 243"/>
                    <a:gd name="T1" fmla="*/ 0 h 28"/>
                    <a:gd name="T2" fmla="*/ 14 w 243"/>
                    <a:gd name="T3" fmla="*/ 0 h 28"/>
                    <a:gd name="T4" fmla="*/ 0 w 243"/>
                    <a:gd name="T5" fmla="*/ 14 h 28"/>
                    <a:gd name="T6" fmla="*/ 14 w 243"/>
                    <a:gd name="T7" fmla="*/ 28 h 28"/>
                    <a:gd name="T8" fmla="*/ 229 w 243"/>
                    <a:gd name="T9" fmla="*/ 28 h 28"/>
                    <a:gd name="T10" fmla="*/ 243 w 243"/>
                    <a:gd name="T11" fmla="*/ 14 h 28"/>
                    <a:gd name="T12" fmla="*/ 229 w 243"/>
                    <a:gd name="T13" fmla="*/ 0 h 28"/>
                  </a:gdLst>
                  <a:ahLst/>
                  <a:cxnLst>
                    <a:cxn ang="0">
                      <a:pos x="T0" y="T1"/>
                    </a:cxn>
                    <a:cxn ang="0">
                      <a:pos x="T2" y="T3"/>
                    </a:cxn>
                    <a:cxn ang="0">
                      <a:pos x="T4" y="T5"/>
                    </a:cxn>
                    <a:cxn ang="0">
                      <a:pos x="T6" y="T7"/>
                    </a:cxn>
                    <a:cxn ang="0">
                      <a:pos x="T8" y="T9"/>
                    </a:cxn>
                    <a:cxn ang="0">
                      <a:pos x="T10" y="T11"/>
                    </a:cxn>
                    <a:cxn ang="0">
                      <a:pos x="T12" y="T13"/>
                    </a:cxn>
                  </a:cxnLst>
                  <a:rect l="0" t="0" r="r" b="b"/>
                  <a:pathLst>
                    <a:path w="243" h="28">
                      <a:moveTo>
                        <a:pt x="229" y="0"/>
                      </a:moveTo>
                      <a:cubicBezTo>
                        <a:pt x="14" y="0"/>
                        <a:pt x="14" y="0"/>
                        <a:pt x="14" y="0"/>
                      </a:cubicBezTo>
                      <a:cubicBezTo>
                        <a:pt x="6" y="0"/>
                        <a:pt x="0" y="6"/>
                        <a:pt x="0" y="14"/>
                      </a:cubicBezTo>
                      <a:cubicBezTo>
                        <a:pt x="0" y="22"/>
                        <a:pt x="6" y="28"/>
                        <a:pt x="14" y="28"/>
                      </a:cubicBezTo>
                      <a:cubicBezTo>
                        <a:pt x="229" y="28"/>
                        <a:pt x="229" y="28"/>
                        <a:pt x="229" y="28"/>
                      </a:cubicBezTo>
                      <a:cubicBezTo>
                        <a:pt x="237" y="28"/>
                        <a:pt x="243" y="22"/>
                        <a:pt x="243" y="14"/>
                      </a:cubicBezTo>
                      <a:cubicBezTo>
                        <a:pt x="243" y="6"/>
                        <a:pt x="237" y="0"/>
                        <a:pt x="229" y="0"/>
                      </a:cubicBezTo>
                      <a:close/>
                    </a:path>
                  </a:pathLst>
                </a:custGeom>
                <a:grpFill/>
                <a:ln>
                  <a:noFill/>
                </a:ln>
              </p:spPr>
              <p:txBody>
                <a:bodyPr/>
                <a:lstStyle/>
                <a:p>
                  <a:pPr defTabSz="1219200">
                    <a:defRPr/>
                  </a:pPr>
                  <a:endParaRPr lang="en-AU" sz="2400" kern="0">
                    <a:solidFill>
                      <a:srgbClr val="000000"/>
                    </a:solidFill>
                    <a:latin typeface="微软雅黑" panose="020B0503020204020204" charset="-122"/>
                    <a:ea typeface="Microsoft YaHei UI" panose="020B0503020204020204" charset="-122"/>
                  </a:endParaRPr>
                </a:p>
              </p:txBody>
            </p:sp>
            <p:sp>
              <p:nvSpPr>
                <p:cNvPr id="179" name="Freeform 231"/>
                <p:cNvSpPr/>
                <p:nvPr/>
              </p:nvSpPr>
              <p:spPr bwMode="auto">
                <a:xfrm>
                  <a:off x="3844925" y="6497638"/>
                  <a:ext cx="187325" cy="22225"/>
                </a:xfrm>
                <a:custGeom>
                  <a:avLst/>
                  <a:gdLst>
                    <a:gd name="T0" fmla="*/ 14 w 243"/>
                    <a:gd name="T1" fmla="*/ 29 h 29"/>
                    <a:gd name="T2" fmla="*/ 229 w 243"/>
                    <a:gd name="T3" fmla="*/ 29 h 29"/>
                    <a:gd name="T4" fmla="*/ 243 w 243"/>
                    <a:gd name="T5" fmla="*/ 15 h 29"/>
                    <a:gd name="T6" fmla="*/ 229 w 243"/>
                    <a:gd name="T7" fmla="*/ 0 h 29"/>
                    <a:gd name="T8" fmla="*/ 14 w 243"/>
                    <a:gd name="T9" fmla="*/ 0 h 29"/>
                    <a:gd name="T10" fmla="*/ 0 w 243"/>
                    <a:gd name="T11" fmla="*/ 15 h 29"/>
                    <a:gd name="T12" fmla="*/ 14 w 243"/>
                    <a:gd name="T13" fmla="*/ 29 h 29"/>
                  </a:gdLst>
                  <a:ahLst/>
                  <a:cxnLst>
                    <a:cxn ang="0">
                      <a:pos x="T0" y="T1"/>
                    </a:cxn>
                    <a:cxn ang="0">
                      <a:pos x="T2" y="T3"/>
                    </a:cxn>
                    <a:cxn ang="0">
                      <a:pos x="T4" y="T5"/>
                    </a:cxn>
                    <a:cxn ang="0">
                      <a:pos x="T6" y="T7"/>
                    </a:cxn>
                    <a:cxn ang="0">
                      <a:pos x="T8" y="T9"/>
                    </a:cxn>
                    <a:cxn ang="0">
                      <a:pos x="T10" y="T11"/>
                    </a:cxn>
                    <a:cxn ang="0">
                      <a:pos x="T12" y="T13"/>
                    </a:cxn>
                  </a:cxnLst>
                  <a:rect l="0" t="0" r="r" b="b"/>
                  <a:pathLst>
                    <a:path w="243" h="29">
                      <a:moveTo>
                        <a:pt x="14" y="29"/>
                      </a:moveTo>
                      <a:cubicBezTo>
                        <a:pt x="229" y="29"/>
                        <a:pt x="229" y="29"/>
                        <a:pt x="229" y="29"/>
                      </a:cubicBezTo>
                      <a:cubicBezTo>
                        <a:pt x="237" y="29"/>
                        <a:pt x="243" y="22"/>
                        <a:pt x="243" y="15"/>
                      </a:cubicBezTo>
                      <a:cubicBezTo>
                        <a:pt x="243" y="7"/>
                        <a:pt x="237" y="0"/>
                        <a:pt x="229" y="0"/>
                      </a:cubicBezTo>
                      <a:cubicBezTo>
                        <a:pt x="14" y="0"/>
                        <a:pt x="14" y="0"/>
                        <a:pt x="14" y="0"/>
                      </a:cubicBezTo>
                      <a:cubicBezTo>
                        <a:pt x="6" y="0"/>
                        <a:pt x="0" y="7"/>
                        <a:pt x="0" y="15"/>
                      </a:cubicBezTo>
                      <a:cubicBezTo>
                        <a:pt x="0" y="22"/>
                        <a:pt x="6" y="29"/>
                        <a:pt x="14" y="29"/>
                      </a:cubicBezTo>
                      <a:close/>
                    </a:path>
                  </a:pathLst>
                </a:custGeom>
                <a:grpFill/>
                <a:ln>
                  <a:noFill/>
                </a:ln>
              </p:spPr>
              <p:txBody>
                <a:bodyPr/>
                <a:lstStyle/>
                <a:p>
                  <a:pPr defTabSz="1219200">
                    <a:defRPr/>
                  </a:pPr>
                  <a:endParaRPr lang="en-AU" sz="2400" kern="0">
                    <a:solidFill>
                      <a:srgbClr val="000000"/>
                    </a:solidFill>
                    <a:latin typeface="微软雅黑" panose="020B0503020204020204" charset="-122"/>
                    <a:ea typeface="Microsoft YaHei UI" panose="020B0503020204020204" charset="-122"/>
                  </a:endParaRPr>
                </a:p>
              </p:txBody>
            </p:sp>
            <p:sp>
              <p:nvSpPr>
                <p:cNvPr id="180" name="Freeform 232"/>
                <p:cNvSpPr/>
                <p:nvPr/>
              </p:nvSpPr>
              <p:spPr bwMode="auto">
                <a:xfrm>
                  <a:off x="3844925" y="6550025"/>
                  <a:ext cx="187325" cy="22225"/>
                </a:xfrm>
                <a:custGeom>
                  <a:avLst/>
                  <a:gdLst>
                    <a:gd name="T0" fmla="*/ 14 w 243"/>
                    <a:gd name="T1" fmla="*/ 28 h 28"/>
                    <a:gd name="T2" fmla="*/ 229 w 243"/>
                    <a:gd name="T3" fmla="*/ 28 h 28"/>
                    <a:gd name="T4" fmla="*/ 243 w 243"/>
                    <a:gd name="T5" fmla="*/ 14 h 28"/>
                    <a:gd name="T6" fmla="*/ 229 w 243"/>
                    <a:gd name="T7" fmla="*/ 0 h 28"/>
                    <a:gd name="T8" fmla="*/ 14 w 243"/>
                    <a:gd name="T9" fmla="*/ 0 h 28"/>
                    <a:gd name="T10" fmla="*/ 0 w 243"/>
                    <a:gd name="T11" fmla="*/ 14 h 28"/>
                    <a:gd name="T12" fmla="*/ 14 w 243"/>
                    <a:gd name="T13" fmla="*/ 28 h 28"/>
                  </a:gdLst>
                  <a:ahLst/>
                  <a:cxnLst>
                    <a:cxn ang="0">
                      <a:pos x="T0" y="T1"/>
                    </a:cxn>
                    <a:cxn ang="0">
                      <a:pos x="T2" y="T3"/>
                    </a:cxn>
                    <a:cxn ang="0">
                      <a:pos x="T4" y="T5"/>
                    </a:cxn>
                    <a:cxn ang="0">
                      <a:pos x="T6" y="T7"/>
                    </a:cxn>
                    <a:cxn ang="0">
                      <a:pos x="T8" y="T9"/>
                    </a:cxn>
                    <a:cxn ang="0">
                      <a:pos x="T10" y="T11"/>
                    </a:cxn>
                    <a:cxn ang="0">
                      <a:pos x="T12" y="T13"/>
                    </a:cxn>
                  </a:cxnLst>
                  <a:rect l="0" t="0" r="r" b="b"/>
                  <a:pathLst>
                    <a:path w="243" h="28">
                      <a:moveTo>
                        <a:pt x="14" y="28"/>
                      </a:moveTo>
                      <a:cubicBezTo>
                        <a:pt x="229" y="28"/>
                        <a:pt x="229" y="28"/>
                        <a:pt x="229" y="28"/>
                      </a:cubicBezTo>
                      <a:cubicBezTo>
                        <a:pt x="237" y="28"/>
                        <a:pt x="243" y="22"/>
                        <a:pt x="243" y="14"/>
                      </a:cubicBezTo>
                      <a:cubicBezTo>
                        <a:pt x="243" y="6"/>
                        <a:pt x="237" y="0"/>
                        <a:pt x="229" y="0"/>
                      </a:cubicBezTo>
                      <a:cubicBezTo>
                        <a:pt x="14" y="0"/>
                        <a:pt x="14" y="0"/>
                        <a:pt x="14" y="0"/>
                      </a:cubicBezTo>
                      <a:cubicBezTo>
                        <a:pt x="6" y="0"/>
                        <a:pt x="0" y="6"/>
                        <a:pt x="0" y="14"/>
                      </a:cubicBezTo>
                      <a:cubicBezTo>
                        <a:pt x="0" y="22"/>
                        <a:pt x="6" y="28"/>
                        <a:pt x="14" y="28"/>
                      </a:cubicBezTo>
                      <a:close/>
                    </a:path>
                  </a:pathLst>
                </a:custGeom>
                <a:grpFill/>
                <a:ln>
                  <a:noFill/>
                </a:ln>
              </p:spPr>
              <p:txBody>
                <a:bodyPr/>
                <a:lstStyle/>
                <a:p>
                  <a:pPr defTabSz="1219200">
                    <a:defRPr/>
                  </a:pPr>
                  <a:endParaRPr lang="en-AU" sz="2400" kern="0">
                    <a:solidFill>
                      <a:srgbClr val="000000"/>
                    </a:solidFill>
                    <a:latin typeface="微软雅黑" panose="020B0503020204020204" charset="-122"/>
                    <a:ea typeface="Microsoft YaHei UI" panose="020B0503020204020204" charset="-122"/>
                  </a:endParaRPr>
                </a:p>
              </p:txBody>
            </p:sp>
            <p:sp>
              <p:nvSpPr>
                <p:cNvPr id="181" name="Freeform 233"/>
                <p:cNvSpPr/>
                <p:nvPr/>
              </p:nvSpPr>
              <p:spPr bwMode="auto">
                <a:xfrm>
                  <a:off x="3844925" y="6602413"/>
                  <a:ext cx="225425" cy="22225"/>
                </a:xfrm>
                <a:custGeom>
                  <a:avLst/>
                  <a:gdLst>
                    <a:gd name="T0" fmla="*/ 279 w 293"/>
                    <a:gd name="T1" fmla="*/ 0 h 29"/>
                    <a:gd name="T2" fmla="*/ 14 w 293"/>
                    <a:gd name="T3" fmla="*/ 0 h 29"/>
                    <a:gd name="T4" fmla="*/ 0 w 293"/>
                    <a:gd name="T5" fmla="*/ 15 h 29"/>
                    <a:gd name="T6" fmla="*/ 14 w 293"/>
                    <a:gd name="T7" fmla="*/ 29 h 29"/>
                    <a:gd name="T8" fmla="*/ 279 w 293"/>
                    <a:gd name="T9" fmla="*/ 29 h 29"/>
                    <a:gd name="T10" fmla="*/ 293 w 293"/>
                    <a:gd name="T11" fmla="*/ 15 h 29"/>
                    <a:gd name="T12" fmla="*/ 279 w 293"/>
                    <a:gd name="T13" fmla="*/ 0 h 29"/>
                  </a:gdLst>
                  <a:ahLst/>
                  <a:cxnLst>
                    <a:cxn ang="0">
                      <a:pos x="T0" y="T1"/>
                    </a:cxn>
                    <a:cxn ang="0">
                      <a:pos x="T2" y="T3"/>
                    </a:cxn>
                    <a:cxn ang="0">
                      <a:pos x="T4" y="T5"/>
                    </a:cxn>
                    <a:cxn ang="0">
                      <a:pos x="T6" y="T7"/>
                    </a:cxn>
                    <a:cxn ang="0">
                      <a:pos x="T8" y="T9"/>
                    </a:cxn>
                    <a:cxn ang="0">
                      <a:pos x="T10" y="T11"/>
                    </a:cxn>
                    <a:cxn ang="0">
                      <a:pos x="T12" y="T13"/>
                    </a:cxn>
                  </a:cxnLst>
                  <a:rect l="0" t="0" r="r" b="b"/>
                  <a:pathLst>
                    <a:path w="293" h="29">
                      <a:moveTo>
                        <a:pt x="279" y="0"/>
                      </a:moveTo>
                      <a:cubicBezTo>
                        <a:pt x="14" y="0"/>
                        <a:pt x="14" y="0"/>
                        <a:pt x="14" y="0"/>
                      </a:cubicBezTo>
                      <a:cubicBezTo>
                        <a:pt x="6" y="0"/>
                        <a:pt x="0" y="7"/>
                        <a:pt x="0" y="15"/>
                      </a:cubicBezTo>
                      <a:cubicBezTo>
                        <a:pt x="0" y="22"/>
                        <a:pt x="6" y="29"/>
                        <a:pt x="14" y="29"/>
                      </a:cubicBezTo>
                      <a:cubicBezTo>
                        <a:pt x="279" y="29"/>
                        <a:pt x="279" y="29"/>
                        <a:pt x="279" y="29"/>
                      </a:cubicBezTo>
                      <a:cubicBezTo>
                        <a:pt x="287" y="29"/>
                        <a:pt x="293" y="22"/>
                        <a:pt x="293" y="15"/>
                      </a:cubicBezTo>
                      <a:cubicBezTo>
                        <a:pt x="293" y="7"/>
                        <a:pt x="287" y="0"/>
                        <a:pt x="279" y="0"/>
                      </a:cubicBezTo>
                      <a:close/>
                    </a:path>
                  </a:pathLst>
                </a:custGeom>
                <a:grpFill/>
                <a:ln>
                  <a:noFill/>
                </a:ln>
              </p:spPr>
              <p:txBody>
                <a:bodyPr/>
                <a:lstStyle/>
                <a:p>
                  <a:pPr defTabSz="1219200">
                    <a:defRPr/>
                  </a:pPr>
                  <a:endParaRPr lang="en-AU" sz="2400" kern="0">
                    <a:solidFill>
                      <a:srgbClr val="000000"/>
                    </a:solidFill>
                    <a:latin typeface="微软雅黑" panose="020B0503020204020204" charset="-122"/>
                    <a:ea typeface="Microsoft YaHei UI" panose="020B0503020204020204" charset="-122"/>
                  </a:endParaRPr>
                </a:p>
              </p:txBody>
            </p:sp>
            <p:sp>
              <p:nvSpPr>
                <p:cNvPr id="182" name="Freeform 234"/>
                <p:cNvSpPr/>
                <p:nvPr/>
              </p:nvSpPr>
              <p:spPr bwMode="auto">
                <a:xfrm>
                  <a:off x="3844925" y="6654800"/>
                  <a:ext cx="225425" cy="20638"/>
                </a:xfrm>
                <a:custGeom>
                  <a:avLst/>
                  <a:gdLst>
                    <a:gd name="T0" fmla="*/ 279 w 293"/>
                    <a:gd name="T1" fmla="*/ 0 h 28"/>
                    <a:gd name="T2" fmla="*/ 14 w 293"/>
                    <a:gd name="T3" fmla="*/ 0 h 28"/>
                    <a:gd name="T4" fmla="*/ 0 w 293"/>
                    <a:gd name="T5" fmla="*/ 14 h 28"/>
                    <a:gd name="T6" fmla="*/ 14 w 293"/>
                    <a:gd name="T7" fmla="*/ 28 h 28"/>
                    <a:gd name="T8" fmla="*/ 279 w 293"/>
                    <a:gd name="T9" fmla="*/ 28 h 28"/>
                    <a:gd name="T10" fmla="*/ 293 w 293"/>
                    <a:gd name="T11" fmla="*/ 14 h 28"/>
                    <a:gd name="T12" fmla="*/ 279 w 293"/>
                    <a:gd name="T13" fmla="*/ 0 h 28"/>
                  </a:gdLst>
                  <a:ahLst/>
                  <a:cxnLst>
                    <a:cxn ang="0">
                      <a:pos x="T0" y="T1"/>
                    </a:cxn>
                    <a:cxn ang="0">
                      <a:pos x="T2" y="T3"/>
                    </a:cxn>
                    <a:cxn ang="0">
                      <a:pos x="T4" y="T5"/>
                    </a:cxn>
                    <a:cxn ang="0">
                      <a:pos x="T6" y="T7"/>
                    </a:cxn>
                    <a:cxn ang="0">
                      <a:pos x="T8" y="T9"/>
                    </a:cxn>
                    <a:cxn ang="0">
                      <a:pos x="T10" y="T11"/>
                    </a:cxn>
                    <a:cxn ang="0">
                      <a:pos x="T12" y="T13"/>
                    </a:cxn>
                  </a:cxnLst>
                  <a:rect l="0" t="0" r="r" b="b"/>
                  <a:pathLst>
                    <a:path w="293" h="28">
                      <a:moveTo>
                        <a:pt x="279" y="0"/>
                      </a:moveTo>
                      <a:cubicBezTo>
                        <a:pt x="14" y="0"/>
                        <a:pt x="14" y="0"/>
                        <a:pt x="14" y="0"/>
                      </a:cubicBezTo>
                      <a:cubicBezTo>
                        <a:pt x="6" y="0"/>
                        <a:pt x="0" y="6"/>
                        <a:pt x="0" y="14"/>
                      </a:cubicBezTo>
                      <a:cubicBezTo>
                        <a:pt x="0" y="22"/>
                        <a:pt x="6" y="28"/>
                        <a:pt x="14" y="28"/>
                      </a:cubicBezTo>
                      <a:cubicBezTo>
                        <a:pt x="279" y="28"/>
                        <a:pt x="279" y="28"/>
                        <a:pt x="279" y="28"/>
                      </a:cubicBezTo>
                      <a:cubicBezTo>
                        <a:pt x="287" y="28"/>
                        <a:pt x="293" y="22"/>
                        <a:pt x="293" y="14"/>
                      </a:cubicBezTo>
                      <a:cubicBezTo>
                        <a:pt x="293" y="6"/>
                        <a:pt x="287" y="0"/>
                        <a:pt x="279" y="0"/>
                      </a:cubicBezTo>
                      <a:close/>
                    </a:path>
                  </a:pathLst>
                </a:custGeom>
                <a:grpFill/>
                <a:ln>
                  <a:noFill/>
                </a:ln>
              </p:spPr>
              <p:txBody>
                <a:bodyPr/>
                <a:lstStyle/>
                <a:p>
                  <a:pPr defTabSz="1219200">
                    <a:defRPr/>
                  </a:pPr>
                  <a:endParaRPr lang="en-AU" sz="2400" kern="0">
                    <a:solidFill>
                      <a:srgbClr val="000000"/>
                    </a:solidFill>
                    <a:latin typeface="微软雅黑" panose="020B0503020204020204" charset="-122"/>
                    <a:ea typeface="Microsoft YaHei UI" panose="020B0503020204020204" charset="-122"/>
                  </a:endParaRPr>
                </a:p>
              </p:txBody>
            </p:sp>
            <p:sp>
              <p:nvSpPr>
                <p:cNvPr id="183" name="Freeform 235"/>
                <p:cNvSpPr>
                  <a:spLocks noEditPoints="1"/>
                </p:cNvSpPr>
                <p:nvPr/>
              </p:nvSpPr>
              <p:spPr bwMode="auto">
                <a:xfrm>
                  <a:off x="4051300" y="6445250"/>
                  <a:ext cx="161925" cy="227013"/>
                </a:xfrm>
                <a:custGeom>
                  <a:avLst/>
                  <a:gdLst>
                    <a:gd name="T0" fmla="*/ 105 w 211"/>
                    <a:gd name="T1" fmla="*/ 0 h 296"/>
                    <a:gd name="T2" fmla="*/ 0 w 211"/>
                    <a:gd name="T3" fmla="*/ 106 h 296"/>
                    <a:gd name="T4" fmla="*/ 52 w 211"/>
                    <a:gd name="T5" fmla="*/ 197 h 296"/>
                    <a:gd name="T6" fmla="*/ 52 w 211"/>
                    <a:gd name="T7" fmla="*/ 296 h 296"/>
                    <a:gd name="T8" fmla="*/ 106 w 211"/>
                    <a:gd name="T9" fmla="*/ 254 h 296"/>
                    <a:gd name="T10" fmla="*/ 159 w 211"/>
                    <a:gd name="T11" fmla="*/ 296 h 296"/>
                    <a:gd name="T12" fmla="*/ 159 w 211"/>
                    <a:gd name="T13" fmla="*/ 197 h 296"/>
                    <a:gd name="T14" fmla="*/ 211 w 211"/>
                    <a:gd name="T15" fmla="*/ 106 h 296"/>
                    <a:gd name="T16" fmla="*/ 105 w 211"/>
                    <a:gd name="T17" fmla="*/ 0 h 296"/>
                    <a:gd name="T18" fmla="*/ 105 w 211"/>
                    <a:gd name="T19" fmla="*/ 196 h 296"/>
                    <a:gd name="T20" fmla="*/ 15 w 211"/>
                    <a:gd name="T21" fmla="*/ 106 h 296"/>
                    <a:gd name="T22" fmla="*/ 105 w 211"/>
                    <a:gd name="T23" fmla="*/ 16 h 296"/>
                    <a:gd name="T24" fmla="*/ 195 w 211"/>
                    <a:gd name="T25" fmla="*/ 106 h 296"/>
                    <a:gd name="T26" fmla="*/ 105 w 211"/>
                    <a:gd name="T27" fmla="*/ 196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1" h="296">
                      <a:moveTo>
                        <a:pt x="105" y="0"/>
                      </a:moveTo>
                      <a:cubicBezTo>
                        <a:pt x="47" y="0"/>
                        <a:pt x="0" y="48"/>
                        <a:pt x="0" y="106"/>
                      </a:cubicBezTo>
                      <a:cubicBezTo>
                        <a:pt x="0" y="145"/>
                        <a:pt x="21" y="179"/>
                        <a:pt x="52" y="197"/>
                      </a:cubicBezTo>
                      <a:cubicBezTo>
                        <a:pt x="52" y="296"/>
                        <a:pt x="52" y="296"/>
                        <a:pt x="52" y="296"/>
                      </a:cubicBezTo>
                      <a:cubicBezTo>
                        <a:pt x="106" y="254"/>
                        <a:pt x="106" y="254"/>
                        <a:pt x="106" y="254"/>
                      </a:cubicBezTo>
                      <a:cubicBezTo>
                        <a:pt x="159" y="296"/>
                        <a:pt x="159" y="296"/>
                        <a:pt x="159" y="296"/>
                      </a:cubicBezTo>
                      <a:cubicBezTo>
                        <a:pt x="159" y="197"/>
                        <a:pt x="159" y="197"/>
                        <a:pt x="159" y="197"/>
                      </a:cubicBezTo>
                      <a:cubicBezTo>
                        <a:pt x="190" y="179"/>
                        <a:pt x="211" y="145"/>
                        <a:pt x="211" y="106"/>
                      </a:cubicBezTo>
                      <a:cubicBezTo>
                        <a:pt x="211" y="48"/>
                        <a:pt x="164" y="0"/>
                        <a:pt x="105" y="0"/>
                      </a:cubicBezTo>
                      <a:close/>
                      <a:moveTo>
                        <a:pt x="105" y="196"/>
                      </a:moveTo>
                      <a:cubicBezTo>
                        <a:pt x="56" y="196"/>
                        <a:pt x="16" y="156"/>
                        <a:pt x="15" y="106"/>
                      </a:cubicBezTo>
                      <a:cubicBezTo>
                        <a:pt x="16" y="56"/>
                        <a:pt x="56" y="16"/>
                        <a:pt x="105" y="16"/>
                      </a:cubicBezTo>
                      <a:cubicBezTo>
                        <a:pt x="155" y="16"/>
                        <a:pt x="195" y="56"/>
                        <a:pt x="195" y="106"/>
                      </a:cubicBezTo>
                      <a:cubicBezTo>
                        <a:pt x="195" y="156"/>
                        <a:pt x="155" y="196"/>
                        <a:pt x="105" y="196"/>
                      </a:cubicBezTo>
                      <a:close/>
                    </a:path>
                  </a:pathLst>
                </a:custGeom>
                <a:grpFill/>
                <a:ln>
                  <a:noFill/>
                </a:ln>
              </p:spPr>
              <p:txBody>
                <a:bodyPr/>
                <a:lstStyle/>
                <a:p>
                  <a:pPr defTabSz="1219200">
                    <a:defRPr/>
                  </a:pPr>
                  <a:endParaRPr lang="en-AU" sz="2400" kern="0">
                    <a:solidFill>
                      <a:srgbClr val="000000"/>
                    </a:solidFill>
                    <a:latin typeface="微软雅黑" panose="020B0503020204020204" charset="-122"/>
                    <a:ea typeface="Microsoft YaHei UI" panose="020B0503020204020204" charset="-122"/>
                  </a:endParaRPr>
                </a:p>
              </p:txBody>
            </p:sp>
          </p:grpSp>
        </p:grpSp>
        <p:grpSp>
          <p:nvGrpSpPr>
            <p:cNvPr id="9" name="组合 8"/>
            <p:cNvGrpSpPr/>
            <p:nvPr/>
          </p:nvGrpSpPr>
          <p:grpSpPr>
            <a:xfrm>
              <a:off x="6541969" y="1866900"/>
              <a:ext cx="1699494" cy="1699494"/>
              <a:chOff x="5145190" y="1385705"/>
              <a:chExt cx="1289090" cy="1289090"/>
            </a:xfrm>
          </p:grpSpPr>
          <p:grpSp>
            <p:nvGrpSpPr>
              <p:cNvPr id="5" name="组合 4"/>
              <p:cNvGrpSpPr/>
              <p:nvPr/>
            </p:nvGrpSpPr>
            <p:grpSpPr>
              <a:xfrm>
                <a:off x="5145190" y="1385705"/>
                <a:ext cx="1289090" cy="1289090"/>
                <a:chOff x="5164381" y="1385708"/>
                <a:chExt cx="1289090" cy="1289090"/>
              </a:xfrm>
            </p:grpSpPr>
            <p:sp>
              <p:nvSpPr>
                <p:cNvPr id="124" name="椭圆 123"/>
                <p:cNvSpPr/>
                <p:nvPr/>
              </p:nvSpPr>
              <p:spPr>
                <a:xfrm>
                  <a:off x="5164381" y="1385708"/>
                  <a:ext cx="1289090" cy="1289090"/>
                </a:xfrm>
                <a:prstGeom prst="ellipse">
                  <a:avLst/>
                </a:prstGeom>
                <a:solidFill>
                  <a:schemeClr val="bg1"/>
                </a:solidFill>
                <a:ln w="25400" cap="flat" cmpd="sng" algn="ctr">
                  <a:solidFill>
                    <a:schemeClr val="bg1">
                      <a:lumMod val="95000"/>
                    </a:schemeClr>
                  </a:solidFill>
                  <a:prstDash val="solid"/>
                  <a:miter lim="800000"/>
                </a:ln>
                <a:effectLst/>
              </p:spPr>
              <p:txBody>
                <a:bodyPr rtlCol="0" anchor="ctr"/>
                <a:lstStyle/>
                <a:p>
                  <a:pPr algn="ctr" defTabSz="1219200">
                    <a:defRPr/>
                  </a:pPr>
                  <a:endParaRPr lang="zh-CN" altLang="en-US" sz="2400" kern="0">
                    <a:solidFill>
                      <a:prstClr val="white"/>
                    </a:solidFill>
                    <a:latin typeface="微软雅黑 Light" panose="020B0502040204020203" charset="-122"/>
                    <a:ea typeface="微软雅黑 Light" panose="020B0502040204020203" charset="-122"/>
                  </a:endParaRPr>
                </a:p>
              </p:txBody>
            </p:sp>
            <p:sp>
              <p:nvSpPr>
                <p:cNvPr id="123" name="椭圆 122"/>
                <p:cNvSpPr/>
                <p:nvPr/>
              </p:nvSpPr>
              <p:spPr>
                <a:xfrm>
                  <a:off x="5298138" y="1519465"/>
                  <a:ext cx="1021576" cy="1021576"/>
                </a:xfrm>
                <a:prstGeom prst="ellipse">
                  <a:avLst/>
                </a:prstGeom>
                <a:solidFill>
                  <a:schemeClr val="accent2"/>
                </a:solidFill>
                <a:ln w="12700" cap="flat" cmpd="sng" algn="ctr">
                  <a:noFill/>
                  <a:prstDash val="solid"/>
                  <a:miter lim="800000"/>
                </a:ln>
                <a:effectLst/>
              </p:spPr>
              <p:txBody>
                <a:bodyPr rtlCol="0" anchor="ctr"/>
                <a:lstStyle/>
                <a:p>
                  <a:pPr algn="ctr" defTabSz="1219200">
                    <a:defRPr/>
                  </a:pPr>
                  <a:endParaRPr lang="zh-CN" altLang="en-US" sz="2400" kern="0">
                    <a:solidFill>
                      <a:prstClr val="white"/>
                    </a:solidFill>
                    <a:latin typeface="微软雅黑 Light" panose="020B0502040204020203" charset="-122"/>
                    <a:ea typeface="微软雅黑 Light" panose="020B0502040204020203" charset="-122"/>
                  </a:endParaRPr>
                </a:p>
              </p:txBody>
            </p:sp>
          </p:grpSp>
          <p:grpSp>
            <p:nvGrpSpPr>
              <p:cNvPr id="184" name="Group 259"/>
              <p:cNvGrpSpPr/>
              <p:nvPr/>
            </p:nvGrpSpPr>
            <p:grpSpPr>
              <a:xfrm>
                <a:off x="5595266" y="1807206"/>
                <a:ext cx="388938" cy="446088"/>
                <a:chOff x="4638675" y="4654550"/>
                <a:chExt cx="388938" cy="446088"/>
              </a:xfrm>
              <a:solidFill>
                <a:schemeClr val="bg1"/>
              </a:solidFill>
            </p:grpSpPr>
            <p:sp>
              <p:nvSpPr>
                <p:cNvPr id="185" name="Freeform 241"/>
                <p:cNvSpPr>
                  <a:spLocks noEditPoints="1"/>
                </p:cNvSpPr>
                <p:nvPr/>
              </p:nvSpPr>
              <p:spPr bwMode="auto">
                <a:xfrm>
                  <a:off x="4638675" y="4654550"/>
                  <a:ext cx="388938" cy="446088"/>
                </a:xfrm>
                <a:custGeom>
                  <a:avLst/>
                  <a:gdLst>
                    <a:gd name="T0" fmla="*/ 507 w 507"/>
                    <a:gd name="T1" fmla="*/ 118 h 581"/>
                    <a:gd name="T2" fmla="*/ 507 w 507"/>
                    <a:gd name="T3" fmla="*/ 143 h 581"/>
                    <a:gd name="T4" fmla="*/ 506 w 507"/>
                    <a:gd name="T5" fmla="*/ 229 h 581"/>
                    <a:gd name="T6" fmla="*/ 496 w 507"/>
                    <a:gd name="T7" fmla="*/ 296 h 581"/>
                    <a:gd name="T8" fmla="*/ 268 w 507"/>
                    <a:gd name="T9" fmla="*/ 576 h 581"/>
                    <a:gd name="T10" fmla="*/ 257 w 507"/>
                    <a:gd name="T11" fmla="*/ 580 h 581"/>
                    <a:gd name="T12" fmla="*/ 253 w 507"/>
                    <a:gd name="T13" fmla="*/ 581 h 581"/>
                    <a:gd name="T14" fmla="*/ 250 w 507"/>
                    <a:gd name="T15" fmla="*/ 580 h 581"/>
                    <a:gd name="T16" fmla="*/ 239 w 507"/>
                    <a:gd name="T17" fmla="*/ 576 h 581"/>
                    <a:gd name="T18" fmla="*/ 10 w 507"/>
                    <a:gd name="T19" fmla="*/ 296 h 581"/>
                    <a:gd name="T20" fmla="*/ 1 w 507"/>
                    <a:gd name="T21" fmla="*/ 229 h 581"/>
                    <a:gd name="T22" fmla="*/ 0 w 507"/>
                    <a:gd name="T23" fmla="*/ 143 h 581"/>
                    <a:gd name="T24" fmla="*/ 0 w 507"/>
                    <a:gd name="T25" fmla="*/ 118 h 581"/>
                    <a:gd name="T26" fmla="*/ 7 w 507"/>
                    <a:gd name="T27" fmla="*/ 109 h 581"/>
                    <a:gd name="T28" fmla="*/ 31 w 507"/>
                    <a:gd name="T29" fmla="*/ 102 h 581"/>
                    <a:gd name="T30" fmla="*/ 148 w 507"/>
                    <a:gd name="T31" fmla="*/ 44 h 581"/>
                    <a:gd name="T32" fmla="*/ 253 w 507"/>
                    <a:gd name="T33" fmla="*/ 0 h 581"/>
                    <a:gd name="T34" fmla="*/ 359 w 507"/>
                    <a:gd name="T35" fmla="*/ 44 h 581"/>
                    <a:gd name="T36" fmla="*/ 476 w 507"/>
                    <a:gd name="T37" fmla="*/ 102 h 581"/>
                    <a:gd name="T38" fmla="*/ 500 w 507"/>
                    <a:gd name="T39" fmla="*/ 109 h 581"/>
                    <a:gd name="T40" fmla="*/ 507 w 507"/>
                    <a:gd name="T41" fmla="*/ 118 h 581"/>
                    <a:gd name="T42" fmla="*/ 488 w 507"/>
                    <a:gd name="T43" fmla="*/ 125 h 581"/>
                    <a:gd name="T44" fmla="*/ 471 w 507"/>
                    <a:gd name="T45" fmla="*/ 120 h 581"/>
                    <a:gd name="T46" fmla="*/ 349 w 507"/>
                    <a:gd name="T47" fmla="*/ 59 h 581"/>
                    <a:gd name="T48" fmla="*/ 253 w 507"/>
                    <a:gd name="T49" fmla="*/ 19 h 581"/>
                    <a:gd name="T50" fmla="*/ 158 w 507"/>
                    <a:gd name="T51" fmla="*/ 59 h 581"/>
                    <a:gd name="T52" fmla="*/ 36 w 507"/>
                    <a:gd name="T53" fmla="*/ 120 h 581"/>
                    <a:gd name="T54" fmla="*/ 19 w 507"/>
                    <a:gd name="T55" fmla="*/ 125 h 581"/>
                    <a:gd name="T56" fmla="*/ 19 w 507"/>
                    <a:gd name="T57" fmla="*/ 143 h 581"/>
                    <a:gd name="T58" fmla="*/ 20 w 507"/>
                    <a:gd name="T59" fmla="*/ 228 h 581"/>
                    <a:gd name="T60" fmla="*/ 29 w 507"/>
                    <a:gd name="T61" fmla="*/ 292 h 581"/>
                    <a:gd name="T62" fmla="*/ 245 w 507"/>
                    <a:gd name="T63" fmla="*/ 559 h 581"/>
                    <a:gd name="T64" fmla="*/ 253 w 507"/>
                    <a:gd name="T65" fmla="*/ 562 h 581"/>
                    <a:gd name="T66" fmla="*/ 262 w 507"/>
                    <a:gd name="T67" fmla="*/ 559 h 581"/>
                    <a:gd name="T68" fmla="*/ 478 w 507"/>
                    <a:gd name="T69" fmla="*/ 292 h 581"/>
                    <a:gd name="T70" fmla="*/ 487 w 507"/>
                    <a:gd name="T71" fmla="*/ 228 h 581"/>
                    <a:gd name="T72" fmla="*/ 488 w 507"/>
                    <a:gd name="T73" fmla="*/ 143 h 581"/>
                    <a:gd name="T74" fmla="*/ 488 w 507"/>
                    <a:gd name="T75" fmla="*/ 125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07" h="581">
                      <a:moveTo>
                        <a:pt x="507" y="118"/>
                      </a:moveTo>
                      <a:cubicBezTo>
                        <a:pt x="507" y="143"/>
                        <a:pt x="507" y="143"/>
                        <a:pt x="507" y="143"/>
                      </a:cubicBezTo>
                      <a:cubicBezTo>
                        <a:pt x="507" y="151"/>
                        <a:pt x="507" y="217"/>
                        <a:pt x="506" y="229"/>
                      </a:cubicBezTo>
                      <a:cubicBezTo>
                        <a:pt x="504" y="252"/>
                        <a:pt x="501" y="275"/>
                        <a:pt x="496" y="296"/>
                      </a:cubicBezTo>
                      <a:cubicBezTo>
                        <a:pt x="451" y="505"/>
                        <a:pt x="276" y="573"/>
                        <a:pt x="268" y="576"/>
                      </a:cubicBezTo>
                      <a:cubicBezTo>
                        <a:pt x="257" y="580"/>
                        <a:pt x="257" y="580"/>
                        <a:pt x="257" y="580"/>
                      </a:cubicBezTo>
                      <a:cubicBezTo>
                        <a:pt x="256" y="581"/>
                        <a:pt x="255" y="581"/>
                        <a:pt x="253" y="581"/>
                      </a:cubicBezTo>
                      <a:cubicBezTo>
                        <a:pt x="252" y="581"/>
                        <a:pt x="251" y="581"/>
                        <a:pt x="250" y="580"/>
                      </a:cubicBezTo>
                      <a:cubicBezTo>
                        <a:pt x="239" y="576"/>
                        <a:pt x="239" y="576"/>
                        <a:pt x="239" y="576"/>
                      </a:cubicBezTo>
                      <a:cubicBezTo>
                        <a:pt x="231" y="573"/>
                        <a:pt x="56" y="505"/>
                        <a:pt x="10" y="296"/>
                      </a:cubicBezTo>
                      <a:cubicBezTo>
                        <a:pt x="6" y="275"/>
                        <a:pt x="3" y="252"/>
                        <a:pt x="1" y="229"/>
                      </a:cubicBezTo>
                      <a:cubicBezTo>
                        <a:pt x="0" y="217"/>
                        <a:pt x="0" y="151"/>
                        <a:pt x="0" y="143"/>
                      </a:cubicBezTo>
                      <a:cubicBezTo>
                        <a:pt x="0" y="118"/>
                        <a:pt x="0" y="118"/>
                        <a:pt x="0" y="118"/>
                      </a:cubicBezTo>
                      <a:cubicBezTo>
                        <a:pt x="0" y="114"/>
                        <a:pt x="3" y="110"/>
                        <a:pt x="7" y="109"/>
                      </a:cubicBezTo>
                      <a:cubicBezTo>
                        <a:pt x="31" y="102"/>
                        <a:pt x="31" y="102"/>
                        <a:pt x="31" y="102"/>
                      </a:cubicBezTo>
                      <a:cubicBezTo>
                        <a:pt x="79" y="88"/>
                        <a:pt x="116" y="65"/>
                        <a:pt x="148" y="44"/>
                      </a:cubicBezTo>
                      <a:cubicBezTo>
                        <a:pt x="185" y="20"/>
                        <a:pt x="216" y="0"/>
                        <a:pt x="253" y="0"/>
                      </a:cubicBezTo>
                      <a:cubicBezTo>
                        <a:pt x="291" y="0"/>
                        <a:pt x="322" y="20"/>
                        <a:pt x="359" y="44"/>
                      </a:cubicBezTo>
                      <a:cubicBezTo>
                        <a:pt x="391" y="65"/>
                        <a:pt x="428" y="88"/>
                        <a:pt x="476" y="102"/>
                      </a:cubicBezTo>
                      <a:cubicBezTo>
                        <a:pt x="500" y="109"/>
                        <a:pt x="500" y="109"/>
                        <a:pt x="500" y="109"/>
                      </a:cubicBezTo>
                      <a:cubicBezTo>
                        <a:pt x="504" y="110"/>
                        <a:pt x="507" y="114"/>
                        <a:pt x="507" y="118"/>
                      </a:cubicBezTo>
                      <a:close/>
                      <a:moveTo>
                        <a:pt x="488" y="125"/>
                      </a:moveTo>
                      <a:cubicBezTo>
                        <a:pt x="471" y="120"/>
                        <a:pt x="471" y="120"/>
                        <a:pt x="471" y="120"/>
                      </a:cubicBezTo>
                      <a:cubicBezTo>
                        <a:pt x="420" y="105"/>
                        <a:pt x="382" y="81"/>
                        <a:pt x="349" y="59"/>
                      </a:cubicBezTo>
                      <a:cubicBezTo>
                        <a:pt x="315" y="38"/>
                        <a:pt x="286" y="19"/>
                        <a:pt x="253" y="19"/>
                      </a:cubicBezTo>
                      <a:cubicBezTo>
                        <a:pt x="221" y="19"/>
                        <a:pt x="192" y="38"/>
                        <a:pt x="158" y="59"/>
                      </a:cubicBezTo>
                      <a:cubicBezTo>
                        <a:pt x="125" y="81"/>
                        <a:pt x="87" y="105"/>
                        <a:pt x="36" y="120"/>
                      </a:cubicBezTo>
                      <a:cubicBezTo>
                        <a:pt x="19" y="125"/>
                        <a:pt x="19" y="125"/>
                        <a:pt x="19" y="125"/>
                      </a:cubicBezTo>
                      <a:cubicBezTo>
                        <a:pt x="19" y="143"/>
                        <a:pt x="19" y="143"/>
                        <a:pt x="19" y="143"/>
                      </a:cubicBezTo>
                      <a:cubicBezTo>
                        <a:pt x="19" y="152"/>
                        <a:pt x="19" y="217"/>
                        <a:pt x="20" y="228"/>
                      </a:cubicBezTo>
                      <a:cubicBezTo>
                        <a:pt x="21" y="250"/>
                        <a:pt x="24" y="272"/>
                        <a:pt x="29" y="292"/>
                      </a:cubicBezTo>
                      <a:cubicBezTo>
                        <a:pt x="72" y="492"/>
                        <a:pt x="238" y="556"/>
                        <a:pt x="245" y="559"/>
                      </a:cubicBezTo>
                      <a:cubicBezTo>
                        <a:pt x="253" y="562"/>
                        <a:pt x="253" y="562"/>
                        <a:pt x="253" y="562"/>
                      </a:cubicBezTo>
                      <a:cubicBezTo>
                        <a:pt x="262" y="559"/>
                        <a:pt x="262" y="559"/>
                        <a:pt x="262" y="559"/>
                      </a:cubicBezTo>
                      <a:cubicBezTo>
                        <a:pt x="269" y="556"/>
                        <a:pt x="435" y="492"/>
                        <a:pt x="478" y="292"/>
                      </a:cubicBezTo>
                      <a:cubicBezTo>
                        <a:pt x="483" y="272"/>
                        <a:pt x="486" y="250"/>
                        <a:pt x="487" y="228"/>
                      </a:cubicBezTo>
                      <a:cubicBezTo>
                        <a:pt x="488" y="217"/>
                        <a:pt x="488" y="152"/>
                        <a:pt x="488" y="143"/>
                      </a:cubicBezTo>
                      <a:lnTo>
                        <a:pt x="488" y="125"/>
                      </a:lnTo>
                      <a:close/>
                    </a:path>
                  </a:pathLst>
                </a:custGeom>
                <a:grpFill/>
                <a:ln>
                  <a:noFill/>
                </a:ln>
              </p:spPr>
              <p:txBody>
                <a:bodyPr/>
                <a:lstStyle/>
                <a:p>
                  <a:pPr defTabSz="1219200">
                    <a:defRPr/>
                  </a:pPr>
                  <a:endParaRPr lang="en-AU" sz="2400" kern="0">
                    <a:solidFill>
                      <a:srgbClr val="000000"/>
                    </a:solidFill>
                    <a:latin typeface="微软雅黑" panose="020B0503020204020204" charset="-122"/>
                    <a:ea typeface="Microsoft YaHei UI" panose="020B0503020204020204" charset="-122"/>
                  </a:endParaRPr>
                </a:p>
              </p:txBody>
            </p:sp>
            <p:sp>
              <p:nvSpPr>
                <p:cNvPr id="186" name="Freeform 242"/>
                <p:cNvSpPr/>
                <p:nvPr/>
              </p:nvSpPr>
              <p:spPr bwMode="auto">
                <a:xfrm>
                  <a:off x="4670425" y="4686300"/>
                  <a:ext cx="161925" cy="188913"/>
                </a:xfrm>
                <a:custGeom>
                  <a:avLst/>
                  <a:gdLst>
                    <a:gd name="T0" fmla="*/ 211 w 211"/>
                    <a:gd name="T1" fmla="*/ 183 h 244"/>
                    <a:gd name="T2" fmla="*/ 211 w 211"/>
                    <a:gd name="T3" fmla="*/ 244 h 244"/>
                    <a:gd name="T4" fmla="*/ 10 w 211"/>
                    <a:gd name="T5" fmla="*/ 244 h 244"/>
                    <a:gd name="T6" fmla="*/ 2 w 211"/>
                    <a:gd name="T7" fmla="*/ 183 h 244"/>
                    <a:gd name="T8" fmla="*/ 0 w 211"/>
                    <a:gd name="T9" fmla="*/ 100 h 244"/>
                    <a:gd name="T10" fmla="*/ 211 w 211"/>
                    <a:gd name="T11" fmla="*/ 0 h 244"/>
                    <a:gd name="T12" fmla="*/ 211 w 211"/>
                    <a:gd name="T13" fmla="*/ 183 h 244"/>
                  </a:gdLst>
                  <a:ahLst/>
                  <a:cxnLst>
                    <a:cxn ang="0">
                      <a:pos x="T0" y="T1"/>
                    </a:cxn>
                    <a:cxn ang="0">
                      <a:pos x="T2" y="T3"/>
                    </a:cxn>
                    <a:cxn ang="0">
                      <a:pos x="T4" y="T5"/>
                    </a:cxn>
                    <a:cxn ang="0">
                      <a:pos x="T6" y="T7"/>
                    </a:cxn>
                    <a:cxn ang="0">
                      <a:pos x="T8" y="T9"/>
                    </a:cxn>
                    <a:cxn ang="0">
                      <a:pos x="T10" y="T11"/>
                    </a:cxn>
                    <a:cxn ang="0">
                      <a:pos x="T12" y="T13"/>
                    </a:cxn>
                  </a:cxnLst>
                  <a:rect l="0" t="0" r="r" b="b"/>
                  <a:pathLst>
                    <a:path w="211" h="244">
                      <a:moveTo>
                        <a:pt x="211" y="183"/>
                      </a:moveTo>
                      <a:cubicBezTo>
                        <a:pt x="211" y="244"/>
                        <a:pt x="211" y="244"/>
                        <a:pt x="211" y="244"/>
                      </a:cubicBezTo>
                      <a:cubicBezTo>
                        <a:pt x="10" y="244"/>
                        <a:pt x="10" y="244"/>
                        <a:pt x="10" y="244"/>
                      </a:cubicBezTo>
                      <a:cubicBezTo>
                        <a:pt x="6" y="225"/>
                        <a:pt x="3" y="205"/>
                        <a:pt x="2" y="183"/>
                      </a:cubicBezTo>
                      <a:cubicBezTo>
                        <a:pt x="1" y="174"/>
                        <a:pt x="0" y="110"/>
                        <a:pt x="0" y="100"/>
                      </a:cubicBezTo>
                      <a:cubicBezTo>
                        <a:pt x="106" y="70"/>
                        <a:pt x="160" y="0"/>
                        <a:pt x="211" y="0"/>
                      </a:cubicBezTo>
                      <a:lnTo>
                        <a:pt x="211" y="183"/>
                      </a:lnTo>
                      <a:close/>
                    </a:path>
                  </a:pathLst>
                </a:custGeom>
                <a:grpFill/>
                <a:ln>
                  <a:noFill/>
                </a:ln>
              </p:spPr>
              <p:txBody>
                <a:bodyPr/>
                <a:lstStyle/>
                <a:p>
                  <a:pPr defTabSz="1219200">
                    <a:defRPr/>
                  </a:pPr>
                  <a:endParaRPr lang="en-AU" sz="2400" kern="0">
                    <a:solidFill>
                      <a:srgbClr val="000000"/>
                    </a:solidFill>
                    <a:latin typeface="微软雅黑" panose="020B0503020204020204" charset="-122"/>
                    <a:ea typeface="Microsoft YaHei UI" panose="020B0503020204020204" charset="-122"/>
                  </a:endParaRPr>
                </a:p>
              </p:txBody>
            </p:sp>
            <p:sp>
              <p:nvSpPr>
                <p:cNvPr id="187" name="Freeform 243"/>
                <p:cNvSpPr/>
                <p:nvPr/>
              </p:nvSpPr>
              <p:spPr bwMode="auto">
                <a:xfrm>
                  <a:off x="4832350" y="4875213"/>
                  <a:ext cx="155575" cy="190500"/>
                </a:xfrm>
                <a:custGeom>
                  <a:avLst/>
                  <a:gdLst>
                    <a:gd name="T0" fmla="*/ 0 w 202"/>
                    <a:gd name="T1" fmla="*/ 249 h 249"/>
                    <a:gd name="T2" fmla="*/ 202 w 202"/>
                    <a:gd name="T3" fmla="*/ 0 h 249"/>
                    <a:gd name="T4" fmla="*/ 0 w 202"/>
                    <a:gd name="T5" fmla="*/ 0 h 249"/>
                    <a:gd name="T6" fmla="*/ 0 w 202"/>
                    <a:gd name="T7" fmla="*/ 249 h 249"/>
                  </a:gdLst>
                  <a:ahLst/>
                  <a:cxnLst>
                    <a:cxn ang="0">
                      <a:pos x="T0" y="T1"/>
                    </a:cxn>
                    <a:cxn ang="0">
                      <a:pos x="T2" y="T3"/>
                    </a:cxn>
                    <a:cxn ang="0">
                      <a:pos x="T4" y="T5"/>
                    </a:cxn>
                    <a:cxn ang="0">
                      <a:pos x="T6" y="T7"/>
                    </a:cxn>
                  </a:cxnLst>
                  <a:rect l="0" t="0" r="r" b="b"/>
                  <a:pathLst>
                    <a:path w="202" h="249">
                      <a:moveTo>
                        <a:pt x="0" y="249"/>
                      </a:moveTo>
                      <a:cubicBezTo>
                        <a:pt x="0" y="249"/>
                        <a:pt x="161" y="189"/>
                        <a:pt x="202" y="0"/>
                      </a:cubicBezTo>
                      <a:cubicBezTo>
                        <a:pt x="0" y="0"/>
                        <a:pt x="0" y="0"/>
                        <a:pt x="0" y="0"/>
                      </a:cubicBezTo>
                      <a:lnTo>
                        <a:pt x="0" y="249"/>
                      </a:lnTo>
                      <a:close/>
                    </a:path>
                  </a:pathLst>
                </a:custGeom>
                <a:grpFill/>
                <a:ln>
                  <a:noFill/>
                </a:ln>
              </p:spPr>
              <p:txBody>
                <a:bodyPr/>
                <a:lstStyle/>
                <a:p>
                  <a:pPr defTabSz="1219200">
                    <a:defRPr/>
                  </a:pPr>
                  <a:endParaRPr lang="en-AU" sz="2400" kern="0">
                    <a:solidFill>
                      <a:srgbClr val="000000"/>
                    </a:solidFill>
                    <a:latin typeface="微软雅黑" panose="020B0503020204020204" charset="-122"/>
                    <a:ea typeface="Microsoft YaHei UI" panose="020B0503020204020204" charset="-122"/>
                  </a:endParaRPr>
                </a:p>
              </p:txBody>
            </p:sp>
          </p:grpSp>
        </p:grpSp>
      </p:grpSp>
      <p:grpSp>
        <p:nvGrpSpPr>
          <p:cNvPr id="51" name="组合 50"/>
          <p:cNvGrpSpPr/>
          <p:nvPr/>
        </p:nvGrpSpPr>
        <p:grpSpPr>
          <a:xfrm>
            <a:off x="1064084" y="296807"/>
            <a:ext cx="4885993" cy="716067"/>
            <a:chOff x="5402407" y="1247256"/>
            <a:chExt cx="4885993" cy="716067"/>
          </a:xfrm>
        </p:grpSpPr>
        <p:sp>
          <p:nvSpPr>
            <p:cNvPr id="52" name="文本框 51"/>
            <p:cNvSpPr txBox="1"/>
            <p:nvPr/>
          </p:nvSpPr>
          <p:spPr>
            <a:xfrm>
              <a:off x="5402407" y="1247256"/>
              <a:ext cx="3295317" cy="523220"/>
            </a:xfrm>
            <a:prstGeom prst="rect">
              <a:avLst/>
            </a:prstGeom>
            <a:noFill/>
          </p:spPr>
          <p:txBody>
            <a:bodyPr wrap="square" rtlCol="0">
              <a:spAutoFit/>
              <a:scene3d>
                <a:camera prst="orthographicFront"/>
                <a:lightRig rig="threePt" dir="t"/>
              </a:scene3d>
              <a:sp3d contourW="12700"/>
            </a:bodyPr>
            <a:lstStyle/>
            <a:p>
              <a:r>
                <a:rPr lang="zh-CN" altLang="en-US" sz="2800" b="1" dirty="0">
                  <a:solidFill>
                    <a:schemeClr val="accent2"/>
                  </a:solidFill>
                  <a:latin typeface="+mn-ea"/>
                </a:rPr>
                <a:t>标题文字添加此处</a:t>
              </a:r>
            </a:p>
          </p:txBody>
        </p:sp>
        <p:sp>
          <p:nvSpPr>
            <p:cNvPr id="53" name="文本框 52"/>
            <p:cNvSpPr txBox="1"/>
            <p:nvPr/>
          </p:nvSpPr>
          <p:spPr>
            <a:xfrm>
              <a:off x="5402408" y="1693506"/>
              <a:ext cx="4885992" cy="269817"/>
            </a:xfrm>
            <a:prstGeom prst="rect">
              <a:avLst/>
            </a:prstGeom>
            <a:noFill/>
          </p:spPr>
          <p:txBody>
            <a:bodyPr wrap="square" rtlCol="0">
              <a:spAutoFit/>
              <a:scene3d>
                <a:camera prst="orthographicFront"/>
                <a:lightRig rig="threePt" dir="t"/>
              </a:scene3d>
              <a:sp3d contourW="12700"/>
            </a:bodyPr>
            <a:lstStyle/>
            <a:p>
              <a:pPr>
                <a:lnSpc>
                  <a:spcPct val="120000"/>
                </a:lnSpc>
              </a:pPr>
              <a:r>
                <a:rPr lang="en-US" altLang="zh-CN" sz="1050" dirty="0">
                  <a:solidFill>
                    <a:schemeClr val="bg1">
                      <a:lumMod val="50000"/>
                    </a:schemeClr>
                  </a:solidFill>
                  <a:latin typeface="+mj-ea"/>
                  <a:ea typeface="+mj-ea"/>
                </a:rPr>
                <a:t>print the presentation and make it into a film to be used in a wider field</a:t>
              </a:r>
            </a:p>
          </p:txBody>
        </p:sp>
      </p:grpSp>
      <p:grpSp>
        <p:nvGrpSpPr>
          <p:cNvPr id="54" name="组合 53"/>
          <p:cNvGrpSpPr/>
          <p:nvPr/>
        </p:nvGrpSpPr>
        <p:grpSpPr>
          <a:xfrm>
            <a:off x="1429136" y="4849379"/>
            <a:ext cx="1578628" cy="939456"/>
            <a:chOff x="1671560" y="3516983"/>
            <a:chExt cx="2050552" cy="939456"/>
          </a:xfrm>
        </p:grpSpPr>
        <p:sp>
          <p:nvSpPr>
            <p:cNvPr id="55" name="矩形 54"/>
            <p:cNvSpPr/>
            <p:nvPr/>
          </p:nvSpPr>
          <p:spPr>
            <a:xfrm>
              <a:off x="1671560" y="3516983"/>
              <a:ext cx="2050552" cy="328936"/>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65000"/>
                      <a:lumOff val="35000"/>
                    </a:schemeClr>
                  </a:solidFill>
                  <a:latin typeface="+mn-ea"/>
                </a:rPr>
                <a:t>标题文字添加</a:t>
              </a:r>
            </a:p>
          </p:txBody>
        </p:sp>
        <p:sp>
          <p:nvSpPr>
            <p:cNvPr id="56" name="矩形 55"/>
            <p:cNvSpPr/>
            <p:nvPr/>
          </p:nvSpPr>
          <p:spPr>
            <a:xfrm>
              <a:off x="1671560" y="3822243"/>
              <a:ext cx="2050552" cy="328936"/>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65000"/>
                      <a:lumOff val="35000"/>
                    </a:schemeClr>
                  </a:solidFill>
                  <a:latin typeface="+mn-ea"/>
                </a:rPr>
                <a:t>标题文字添加</a:t>
              </a:r>
            </a:p>
          </p:txBody>
        </p:sp>
        <p:sp>
          <p:nvSpPr>
            <p:cNvPr id="57" name="矩形 56"/>
            <p:cNvSpPr/>
            <p:nvPr/>
          </p:nvSpPr>
          <p:spPr>
            <a:xfrm>
              <a:off x="1671560" y="4127503"/>
              <a:ext cx="2050552" cy="328936"/>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65000"/>
                      <a:lumOff val="35000"/>
                    </a:schemeClr>
                  </a:solidFill>
                  <a:latin typeface="+mn-ea"/>
                </a:rPr>
                <a:t>标题文字添加</a:t>
              </a:r>
            </a:p>
          </p:txBody>
        </p:sp>
      </p:grpSp>
      <p:grpSp>
        <p:nvGrpSpPr>
          <p:cNvPr id="58" name="组合 57"/>
          <p:cNvGrpSpPr/>
          <p:nvPr/>
        </p:nvGrpSpPr>
        <p:grpSpPr>
          <a:xfrm>
            <a:off x="3990971" y="4849379"/>
            <a:ext cx="1578628" cy="939456"/>
            <a:chOff x="1671560" y="3516983"/>
            <a:chExt cx="2050552" cy="939456"/>
          </a:xfrm>
        </p:grpSpPr>
        <p:sp>
          <p:nvSpPr>
            <p:cNvPr id="59" name="矩形 58"/>
            <p:cNvSpPr/>
            <p:nvPr/>
          </p:nvSpPr>
          <p:spPr>
            <a:xfrm>
              <a:off x="1671560" y="3516983"/>
              <a:ext cx="2050552" cy="328936"/>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65000"/>
                      <a:lumOff val="35000"/>
                    </a:schemeClr>
                  </a:solidFill>
                  <a:latin typeface="+mn-ea"/>
                </a:rPr>
                <a:t>标题文字添加</a:t>
              </a:r>
            </a:p>
          </p:txBody>
        </p:sp>
        <p:sp>
          <p:nvSpPr>
            <p:cNvPr id="60" name="矩形 59"/>
            <p:cNvSpPr/>
            <p:nvPr/>
          </p:nvSpPr>
          <p:spPr>
            <a:xfrm>
              <a:off x="1671560" y="3822243"/>
              <a:ext cx="2050552" cy="328936"/>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65000"/>
                      <a:lumOff val="35000"/>
                    </a:schemeClr>
                  </a:solidFill>
                  <a:latin typeface="+mn-ea"/>
                </a:rPr>
                <a:t>标题文字添加</a:t>
              </a:r>
            </a:p>
          </p:txBody>
        </p:sp>
        <p:sp>
          <p:nvSpPr>
            <p:cNvPr id="61" name="矩形 60"/>
            <p:cNvSpPr/>
            <p:nvPr/>
          </p:nvSpPr>
          <p:spPr>
            <a:xfrm>
              <a:off x="1671560" y="4127503"/>
              <a:ext cx="2050552" cy="328936"/>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65000"/>
                      <a:lumOff val="35000"/>
                    </a:schemeClr>
                  </a:solidFill>
                  <a:latin typeface="+mn-ea"/>
                </a:rPr>
                <a:t>标题文字添加</a:t>
              </a:r>
            </a:p>
          </p:txBody>
        </p:sp>
      </p:grpSp>
      <p:grpSp>
        <p:nvGrpSpPr>
          <p:cNvPr id="62" name="组合 61"/>
          <p:cNvGrpSpPr/>
          <p:nvPr/>
        </p:nvGrpSpPr>
        <p:grpSpPr>
          <a:xfrm>
            <a:off x="6601355" y="4849379"/>
            <a:ext cx="1578628" cy="939456"/>
            <a:chOff x="1671560" y="3516983"/>
            <a:chExt cx="2050552" cy="939456"/>
          </a:xfrm>
        </p:grpSpPr>
        <p:sp>
          <p:nvSpPr>
            <p:cNvPr id="63" name="矩形 62"/>
            <p:cNvSpPr/>
            <p:nvPr/>
          </p:nvSpPr>
          <p:spPr>
            <a:xfrm>
              <a:off x="1671560" y="3516983"/>
              <a:ext cx="2050552" cy="328936"/>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65000"/>
                      <a:lumOff val="35000"/>
                    </a:schemeClr>
                  </a:solidFill>
                  <a:latin typeface="+mn-ea"/>
                </a:rPr>
                <a:t>标题文字添加</a:t>
              </a:r>
            </a:p>
          </p:txBody>
        </p:sp>
        <p:sp>
          <p:nvSpPr>
            <p:cNvPr id="64" name="矩形 63"/>
            <p:cNvSpPr/>
            <p:nvPr/>
          </p:nvSpPr>
          <p:spPr>
            <a:xfrm>
              <a:off x="1671560" y="3822243"/>
              <a:ext cx="2050552" cy="328936"/>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65000"/>
                      <a:lumOff val="35000"/>
                    </a:schemeClr>
                  </a:solidFill>
                  <a:latin typeface="+mn-ea"/>
                </a:rPr>
                <a:t>标题文字添加</a:t>
              </a:r>
            </a:p>
          </p:txBody>
        </p:sp>
        <p:sp>
          <p:nvSpPr>
            <p:cNvPr id="65" name="矩形 64"/>
            <p:cNvSpPr/>
            <p:nvPr/>
          </p:nvSpPr>
          <p:spPr>
            <a:xfrm>
              <a:off x="1671560" y="4127503"/>
              <a:ext cx="2050552" cy="328936"/>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65000"/>
                      <a:lumOff val="35000"/>
                    </a:schemeClr>
                  </a:solidFill>
                  <a:latin typeface="+mn-ea"/>
                </a:rPr>
                <a:t>标题文字添加</a:t>
              </a:r>
            </a:p>
          </p:txBody>
        </p:sp>
      </p:grpSp>
      <p:grpSp>
        <p:nvGrpSpPr>
          <p:cNvPr id="66" name="组合 65"/>
          <p:cNvGrpSpPr/>
          <p:nvPr/>
        </p:nvGrpSpPr>
        <p:grpSpPr>
          <a:xfrm>
            <a:off x="9189035" y="4849379"/>
            <a:ext cx="1578628" cy="939456"/>
            <a:chOff x="1671560" y="3516983"/>
            <a:chExt cx="2050552" cy="939456"/>
          </a:xfrm>
        </p:grpSpPr>
        <p:sp>
          <p:nvSpPr>
            <p:cNvPr id="67" name="矩形 66"/>
            <p:cNvSpPr/>
            <p:nvPr/>
          </p:nvSpPr>
          <p:spPr>
            <a:xfrm>
              <a:off x="1671560" y="3516983"/>
              <a:ext cx="2050552" cy="328936"/>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65000"/>
                      <a:lumOff val="35000"/>
                    </a:schemeClr>
                  </a:solidFill>
                  <a:latin typeface="+mn-ea"/>
                </a:rPr>
                <a:t>标题文字添加</a:t>
              </a:r>
            </a:p>
          </p:txBody>
        </p:sp>
        <p:sp>
          <p:nvSpPr>
            <p:cNvPr id="68" name="矩形 67"/>
            <p:cNvSpPr/>
            <p:nvPr/>
          </p:nvSpPr>
          <p:spPr>
            <a:xfrm>
              <a:off x="1671560" y="3822243"/>
              <a:ext cx="2050552" cy="328936"/>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65000"/>
                      <a:lumOff val="35000"/>
                    </a:schemeClr>
                  </a:solidFill>
                  <a:latin typeface="+mn-ea"/>
                </a:rPr>
                <a:t>标题文字添加</a:t>
              </a:r>
            </a:p>
          </p:txBody>
        </p:sp>
        <p:sp>
          <p:nvSpPr>
            <p:cNvPr id="69" name="矩形 68"/>
            <p:cNvSpPr/>
            <p:nvPr/>
          </p:nvSpPr>
          <p:spPr>
            <a:xfrm>
              <a:off x="1671560" y="4127503"/>
              <a:ext cx="2050552" cy="328936"/>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65000"/>
                      <a:lumOff val="35000"/>
                    </a:schemeClr>
                  </a:solidFill>
                  <a:latin typeface="+mn-ea"/>
                </a:rPr>
                <a:t>标题文字添加</a:t>
              </a:r>
            </a:p>
          </p:txBody>
        </p:sp>
      </p:grpSp>
      <p:grpSp>
        <p:nvGrpSpPr>
          <p:cNvPr id="70" name="组合 69"/>
          <p:cNvGrpSpPr/>
          <p:nvPr/>
        </p:nvGrpSpPr>
        <p:grpSpPr>
          <a:xfrm>
            <a:off x="830480" y="1504630"/>
            <a:ext cx="10486808" cy="1057010"/>
            <a:chOff x="7483989" y="3376085"/>
            <a:chExt cx="10486808" cy="1057010"/>
          </a:xfrm>
        </p:grpSpPr>
        <p:sp>
          <p:nvSpPr>
            <p:cNvPr id="71" name="矩形 70"/>
            <p:cNvSpPr/>
            <p:nvPr/>
          </p:nvSpPr>
          <p:spPr>
            <a:xfrm>
              <a:off x="7483989" y="3732519"/>
              <a:ext cx="10486808" cy="700576"/>
            </a:xfrm>
            <a:prstGeom prst="rect">
              <a:avLst/>
            </a:prstGeom>
          </p:spPr>
          <p:txBody>
            <a:bodyPr wrap="square">
              <a:spAutoFit/>
              <a:scene3d>
                <a:camera prst="orthographicFront"/>
                <a:lightRig rig="threePt" dir="t"/>
              </a:scene3d>
              <a:sp3d contourW="12700"/>
            </a:bodyPr>
            <a:lstStyle/>
            <a:p>
              <a:pPr algn="just">
                <a:lnSpc>
                  <a:spcPct val="150000"/>
                </a:lnSpc>
              </a:pPr>
              <a:r>
                <a:rPr lang="zh-CN" altLang="en-US" sz="1400" dirty="0">
                  <a:solidFill>
                    <a:schemeClr val="tx1">
                      <a:lumMod val="75000"/>
                      <a:lumOff val="25000"/>
                    </a:schemeClr>
                  </a:solidFill>
                  <a:latin typeface="+mn-ea"/>
                </a:rPr>
                <a:t>用户可以在投影仪或者计算机上进行演示也可以将演示文稿打印出来制作成胶片用户可以在投影仪或者计算机上进行演示也可以将演示文稿打印出来制作成胶片用户可以在投影仪或者计算机上进行演示也可以将演示文稿打印出来制作成胶片</a:t>
              </a:r>
            </a:p>
          </p:txBody>
        </p:sp>
        <p:sp>
          <p:nvSpPr>
            <p:cNvPr id="72" name="矩形 71"/>
            <p:cNvSpPr/>
            <p:nvPr/>
          </p:nvSpPr>
          <p:spPr>
            <a:xfrm>
              <a:off x="7483989" y="3376085"/>
              <a:ext cx="2050552" cy="396583"/>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latin typeface="+mn-ea"/>
                </a:rPr>
                <a:t>标题文字添加</a:t>
              </a:r>
            </a:p>
          </p:txBody>
        </p:sp>
      </p:grpSp>
      <p:sp>
        <p:nvSpPr>
          <p:cNvPr id="11" name="燕尾形 10"/>
          <p:cNvSpPr/>
          <p:nvPr/>
        </p:nvSpPr>
        <p:spPr>
          <a:xfrm>
            <a:off x="3354136" y="3696310"/>
            <a:ext cx="205105" cy="228600"/>
          </a:xfrm>
          <a:prstGeom prst="chevron">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4" name="燕尾形 73"/>
          <p:cNvSpPr/>
          <p:nvPr/>
        </p:nvSpPr>
        <p:spPr>
          <a:xfrm>
            <a:off x="5976977" y="3696310"/>
            <a:ext cx="205105" cy="228600"/>
          </a:xfrm>
          <a:prstGeom prst="chevron">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5" name="燕尾形 74"/>
          <p:cNvSpPr/>
          <p:nvPr/>
        </p:nvSpPr>
        <p:spPr>
          <a:xfrm>
            <a:off x="8604894" y="3696310"/>
            <a:ext cx="205105" cy="228600"/>
          </a:xfrm>
          <a:prstGeom prst="chevron">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1000"/>
                                        <p:tgtEl>
                                          <p:spTgt spid="11"/>
                                        </p:tgtEl>
                                      </p:cBhvr>
                                    </p:animEffect>
                                    <p:anim calcmode="lin" valueType="num">
                                      <p:cBhvr>
                                        <p:cTn id="17" dur="1000" fill="hold"/>
                                        <p:tgtEl>
                                          <p:spTgt spid="11"/>
                                        </p:tgtEl>
                                        <p:attrNameLst>
                                          <p:attrName>ppt_x</p:attrName>
                                        </p:attrNameLst>
                                      </p:cBhvr>
                                      <p:tavLst>
                                        <p:tav tm="0">
                                          <p:val>
                                            <p:strVal val="#ppt_x"/>
                                          </p:val>
                                        </p:tav>
                                        <p:tav tm="100000">
                                          <p:val>
                                            <p:strVal val="#ppt_x"/>
                                          </p:val>
                                        </p:tav>
                                      </p:tavLst>
                                    </p:anim>
                                    <p:anim calcmode="lin" valueType="num">
                                      <p:cBhvr>
                                        <p:cTn id="18" dur="1000" fill="hold"/>
                                        <p:tgtEl>
                                          <p:spTgt spid="11"/>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Effect transition="in" filter="fade">
                                      <p:cBhvr>
                                        <p:cTn id="21" dur="1000"/>
                                        <p:tgtEl>
                                          <p:spTgt spid="74"/>
                                        </p:tgtEl>
                                      </p:cBhvr>
                                    </p:animEffect>
                                    <p:anim calcmode="lin" valueType="num">
                                      <p:cBhvr>
                                        <p:cTn id="22" dur="1000" fill="hold"/>
                                        <p:tgtEl>
                                          <p:spTgt spid="74"/>
                                        </p:tgtEl>
                                        <p:attrNameLst>
                                          <p:attrName>ppt_x</p:attrName>
                                        </p:attrNameLst>
                                      </p:cBhvr>
                                      <p:tavLst>
                                        <p:tav tm="0">
                                          <p:val>
                                            <p:strVal val="#ppt_x"/>
                                          </p:val>
                                        </p:tav>
                                        <p:tav tm="100000">
                                          <p:val>
                                            <p:strVal val="#ppt_x"/>
                                          </p:val>
                                        </p:tav>
                                      </p:tavLst>
                                    </p:anim>
                                    <p:anim calcmode="lin" valueType="num">
                                      <p:cBhvr>
                                        <p:cTn id="23" dur="1000" fill="hold"/>
                                        <p:tgtEl>
                                          <p:spTgt spid="74"/>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fade">
                                      <p:cBhvr>
                                        <p:cTn id="26" dur="1000"/>
                                        <p:tgtEl>
                                          <p:spTgt spid="75"/>
                                        </p:tgtEl>
                                      </p:cBhvr>
                                    </p:animEffect>
                                    <p:anim calcmode="lin" valueType="num">
                                      <p:cBhvr>
                                        <p:cTn id="27" dur="1000" fill="hold"/>
                                        <p:tgtEl>
                                          <p:spTgt spid="75"/>
                                        </p:tgtEl>
                                        <p:attrNameLst>
                                          <p:attrName>ppt_x</p:attrName>
                                        </p:attrNameLst>
                                      </p:cBhvr>
                                      <p:tavLst>
                                        <p:tav tm="0">
                                          <p:val>
                                            <p:strVal val="#ppt_x"/>
                                          </p:val>
                                        </p:tav>
                                        <p:tav tm="100000">
                                          <p:val>
                                            <p:strVal val="#ppt_x"/>
                                          </p:val>
                                        </p:tav>
                                      </p:tavLst>
                                    </p:anim>
                                    <p:anim calcmode="lin" valueType="num">
                                      <p:cBhvr>
                                        <p:cTn id="28" dur="1000" fill="hold"/>
                                        <p:tgtEl>
                                          <p:spTgt spid="7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10" presetClass="entr" presetSubtype="0" fill="hold" grpId="0" nodeType="afterEffect">
                                  <p:stCondLst>
                                    <p:cond delay="0"/>
                                  </p:stCondLst>
                                  <p:childTnLst>
                                    <p:set>
                                      <p:cBhvr>
                                        <p:cTn id="31" dur="1" fill="hold">
                                          <p:stCondLst>
                                            <p:cond delay="0"/>
                                          </p:stCondLst>
                                        </p:cTn>
                                        <p:tgtEl>
                                          <p:spTgt spid="76"/>
                                        </p:tgtEl>
                                        <p:attrNameLst>
                                          <p:attrName>style.visibility</p:attrName>
                                        </p:attrNameLst>
                                      </p:cBhvr>
                                      <p:to>
                                        <p:strVal val="visible"/>
                                      </p:to>
                                    </p:set>
                                    <p:animEffect transition="in" filter="fade">
                                      <p:cBhvr>
                                        <p:cTn id="32" dur="500"/>
                                        <p:tgtEl>
                                          <p:spTgt spid="7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fade">
                                      <p:cBhvr>
                                        <p:cTn id="35" dur="500"/>
                                        <p:tgtEl>
                                          <p:spTgt spid="78"/>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79"/>
                                        </p:tgtEl>
                                        <p:attrNameLst>
                                          <p:attrName>style.visibility</p:attrName>
                                        </p:attrNameLst>
                                      </p:cBhvr>
                                      <p:to>
                                        <p:strVal val="visible"/>
                                      </p:to>
                                    </p:set>
                                    <p:animEffect transition="in" filter="fade">
                                      <p:cBhvr>
                                        <p:cTn id="38" dur="500"/>
                                        <p:tgtEl>
                                          <p:spTgt spid="79"/>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80"/>
                                        </p:tgtEl>
                                        <p:attrNameLst>
                                          <p:attrName>style.visibility</p:attrName>
                                        </p:attrNameLst>
                                      </p:cBhvr>
                                      <p:to>
                                        <p:strVal val="visible"/>
                                      </p:to>
                                    </p:set>
                                    <p:animEffect transition="in" filter="fade">
                                      <p:cBhvr>
                                        <p:cTn id="41" dur="500"/>
                                        <p:tgtEl>
                                          <p:spTgt spid="80"/>
                                        </p:tgtEl>
                                      </p:cBhvr>
                                    </p:animEffect>
                                  </p:childTnLst>
                                </p:cTn>
                              </p:par>
                            </p:childTnLst>
                          </p:cTn>
                        </p:par>
                        <p:par>
                          <p:cTn id="42" fill="hold">
                            <p:stCondLst>
                              <p:cond delay="2000"/>
                            </p:stCondLst>
                            <p:childTnLst>
                              <p:par>
                                <p:cTn id="43" presetID="14" presetClass="entr" presetSubtype="10" fill="hold"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randombar(horizontal)">
                                      <p:cBhvr>
                                        <p:cTn id="45" dur="500"/>
                                        <p:tgtEl>
                                          <p:spTgt spid="54"/>
                                        </p:tgtEl>
                                      </p:cBhvr>
                                    </p:animEffect>
                                  </p:childTnLst>
                                </p:cTn>
                              </p:par>
                            </p:childTnLst>
                          </p:cTn>
                        </p:par>
                        <p:par>
                          <p:cTn id="46" fill="hold">
                            <p:stCondLst>
                              <p:cond delay="2500"/>
                            </p:stCondLst>
                            <p:childTnLst>
                              <p:par>
                                <p:cTn id="47" presetID="14" presetClass="entr" presetSubtype="10"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randombar(horizontal)">
                                      <p:cBhvr>
                                        <p:cTn id="49" dur="500"/>
                                        <p:tgtEl>
                                          <p:spTgt spid="58"/>
                                        </p:tgtEl>
                                      </p:cBhvr>
                                    </p:animEffect>
                                  </p:childTnLst>
                                </p:cTn>
                              </p:par>
                            </p:childTnLst>
                          </p:cTn>
                        </p:par>
                        <p:par>
                          <p:cTn id="50" fill="hold">
                            <p:stCondLst>
                              <p:cond delay="3000"/>
                            </p:stCondLst>
                            <p:childTnLst>
                              <p:par>
                                <p:cTn id="51" presetID="14" presetClass="entr" presetSubtype="10" fill="hold" nodeType="after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randombar(horizontal)">
                                      <p:cBhvr>
                                        <p:cTn id="53" dur="500"/>
                                        <p:tgtEl>
                                          <p:spTgt spid="62"/>
                                        </p:tgtEl>
                                      </p:cBhvr>
                                    </p:animEffect>
                                  </p:childTnLst>
                                </p:cTn>
                              </p:par>
                            </p:childTnLst>
                          </p:cTn>
                        </p:par>
                        <p:par>
                          <p:cTn id="54" fill="hold">
                            <p:stCondLst>
                              <p:cond delay="3500"/>
                            </p:stCondLst>
                            <p:childTnLst>
                              <p:par>
                                <p:cTn id="55" presetID="14" presetClass="entr" presetSubtype="10"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randombar(horizontal)">
                                      <p:cBhvr>
                                        <p:cTn id="57"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8" grpId="0" animBg="1"/>
      <p:bldP spid="79" grpId="0" animBg="1"/>
      <p:bldP spid="80" grpId="0" animBg="1"/>
      <p:bldP spid="11" grpId="0" animBg="1"/>
      <p:bldP spid="74" grpId="0" animBg="1"/>
      <p:bldP spid="7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4"/>
          <a:stretch>
            <a:fillRect/>
          </a:stretch>
        </p:blipFill>
        <p:spPr>
          <a:xfrm>
            <a:off x="4645620" y="2116001"/>
            <a:ext cx="7163421" cy="4724809"/>
          </a:xfrm>
          <a:prstGeom prst="rect">
            <a:avLst/>
          </a:prstGeom>
        </p:spPr>
      </p:pic>
      <p:grpSp>
        <p:nvGrpSpPr>
          <p:cNvPr id="2" name="组合 1"/>
          <p:cNvGrpSpPr/>
          <p:nvPr/>
        </p:nvGrpSpPr>
        <p:grpSpPr>
          <a:xfrm>
            <a:off x="4400220" y="2057401"/>
            <a:ext cx="3433974" cy="3430410"/>
            <a:chOff x="4354197" y="1947991"/>
            <a:chExt cx="3653019" cy="3649229"/>
          </a:xfrm>
        </p:grpSpPr>
        <p:sp>
          <p:nvSpPr>
            <p:cNvPr id="72" name="Freeform 5"/>
            <p:cNvSpPr>
              <a:spLocks noEditPoints="1"/>
            </p:cNvSpPr>
            <p:nvPr/>
          </p:nvSpPr>
          <p:spPr bwMode="auto">
            <a:xfrm>
              <a:off x="4354197" y="1947991"/>
              <a:ext cx="3653019" cy="3649229"/>
            </a:xfrm>
            <a:custGeom>
              <a:avLst/>
              <a:gdLst>
                <a:gd name="T0" fmla="*/ 870 w 935"/>
                <a:gd name="T1" fmla="*/ 608 h 935"/>
                <a:gd name="T2" fmla="*/ 870 w 935"/>
                <a:gd name="T3" fmla="*/ 608 h 935"/>
                <a:gd name="T4" fmla="*/ 806 w 935"/>
                <a:gd name="T5" fmla="*/ 468 h 935"/>
                <a:gd name="T6" fmla="*/ 870 w 935"/>
                <a:gd name="T7" fmla="*/ 327 h 935"/>
                <a:gd name="T8" fmla="*/ 870 w 935"/>
                <a:gd name="T9" fmla="*/ 327 h 935"/>
                <a:gd name="T10" fmla="*/ 935 w 935"/>
                <a:gd name="T11" fmla="*/ 186 h 935"/>
                <a:gd name="T12" fmla="*/ 750 w 935"/>
                <a:gd name="T13" fmla="*/ 0 h 935"/>
                <a:gd name="T14" fmla="*/ 608 w 935"/>
                <a:gd name="T15" fmla="*/ 65 h 935"/>
                <a:gd name="T16" fmla="*/ 608 w 935"/>
                <a:gd name="T17" fmla="*/ 65 h 935"/>
                <a:gd name="T18" fmla="*/ 468 w 935"/>
                <a:gd name="T19" fmla="*/ 129 h 935"/>
                <a:gd name="T20" fmla="*/ 328 w 935"/>
                <a:gd name="T21" fmla="*/ 65 h 935"/>
                <a:gd name="T22" fmla="*/ 328 w 935"/>
                <a:gd name="T23" fmla="*/ 65 h 935"/>
                <a:gd name="T24" fmla="*/ 186 w 935"/>
                <a:gd name="T25" fmla="*/ 0 h 935"/>
                <a:gd name="T26" fmla="*/ 0 w 935"/>
                <a:gd name="T27" fmla="*/ 186 h 935"/>
                <a:gd name="T28" fmla="*/ 66 w 935"/>
                <a:gd name="T29" fmla="*/ 327 h 935"/>
                <a:gd name="T30" fmla="*/ 66 w 935"/>
                <a:gd name="T31" fmla="*/ 327 h 935"/>
                <a:gd name="T32" fmla="*/ 130 w 935"/>
                <a:gd name="T33" fmla="*/ 468 h 935"/>
                <a:gd name="T34" fmla="*/ 66 w 935"/>
                <a:gd name="T35" fmla="*/ 608 h 935"/>
                <a:gd name="T36" fmla="*/ 66 w 935"/>
                <a:gd name="T37" fmla="*/ 608 h 935"/>
                <a:gd name="T38" fmla="*/ 0 w 935"/>
                <a:gd name="T39" fmla="*/ 749 h 935"/>
                <a:gd name="T40" fmla="*/ 186 w 935"/>
                <a:gd name="T41" fmla="*/ 935 h 935"/>
                <a:gd name="T42" fmla="*/ 328 w 935"/>
                <a:gd name="T43" fmla="*/ 870 h 935"/>
                <a:gd name="T44" fmla="*/ 328 w 935"/>
                <a:gd name="T45" fmla="*/ 870 h 935"/>
                <a:gd name="T46" fmla="*/ 468 w 935"/>
                <a:gd name="T47" fmla="*/ 806 h 935"/>
                <a:gd name="T48" fmla="*/ 608 w 935"/>
                <a:gd name="T49" fmla="*/ 870 h 935"/>
                <a:gd name="T50" fmla="*/ 608 w 935"/>
                <a:gd name="T51" fmla="*/ 870 h 935"/>
                <a:gd name="T52" fmla="*/ 750 w 935"/>
                <a:gd name="T53" fmla="*/ 935 h 935"/>
                <a:gd name="T54" fmla="*/ 935 w 935"/>
                <a:gd name="T55" fmla="*/ 749 h 935"/>
                <a:gd name="T56" fmla="*/ 870 w 935"/>
                <a:gd name="T57" fmla="*/ 608 h 935"/>
                <a:gd name="T58" fmla="*/ 468 w 935"/>
                <a:gd name="T59" fmla="*/ 681 h 935"/>
                <a:gd name="T60" fmla="*/ 255 w 935"/>
                <a:gd name="T61" fmla="*/ 468 h 935"/>
                <a:gd name="T62" fmla="*/ 468 w 935"/>
                <a:gd name="T63" fmla="*/ 255 h 935"/>
                <a:gd name="T64" fmla="*/ 681 w 935"/>
                <a:gd name="T65" fmla="*/ 468 h 935"/>
                <a:gd name="T66" fmla="*/ 468 w 935"/>
                <a:gd name="T67" fmla="*/ 681 h 9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35" h="935">
                  <a:moveTo>
                    <a:pt x="870" y="608"/>
                  </a:moveTo>
                  <a:cubicBezTo>
                    <a:pt x="870" y="608"/>
                    <a:pt x="870" y="608"/>
                    <a:pt x="870" y="608"/>
                  </a:cubicBezTo>
                  <a:cubicBezTo>
                    <a:pt x="831" y="574"/>
                    <a:pt x="806" y="524"/>
                    <a:pt x="806" y="468"/>
                  </a:cubicBezTo>
                  <a:cubicBezTo>
                    <a:pt x="806" y="412"/>
                    <a:pt x="831" y="362"/>
                    <a:pt x="870" y="327"/>
                  </a:cubicBezTo>
                  <a:cubicBezTo>
                    <a:pt x="870" y="327"/>
                    <a:pt x="870" y="327"/>
                    <a:pt x="870" y="327"/>
                  </a:cubicBezTo>
                  <a:cubicBezTo>
                    <a:pt x="910" y="293"/>
                    <a:pt x="935" y="243"/>
                    <a:pt x="935" y="186"/>
                  </a:cubicBezTo>
                  <a:cubicBezTo>
                    <a:pt x="935" y="83"/>
                    <a:pt x="852" y="0"/>
                    <a:pt x="750" y="0"/>
                  </a:cubicBezTo>
                  <a:cubicBezTo>
                    <a:pt x="693" y="0"/>
                    <a:pt x="642" y="25"/>
                    <a:pt x="608" y="65"/>
                  </a:cubicBezTo>
                  <a:cubicBezTo>
                    <a:pt x="608" y="65"/>
                    <a:pt x="608" y="65"/>
                    <a:pt x="608" y="65"/>
                  </a:cubicBezTo>
                  <a:cubicBezTo>
                    <a:pt x="574" y="105"/>
                    <a:pt x="524" y="129"/>
                    <a:pt x="468" y="129"/>
                  </a:cubicBezTo>
                  <a:cubicBezTo>
                    <a:pt x="412" y="129"/>
                    <a:pt x="362" y="105"/>
                    <a:pt x="328" y="65"/>
                  </a:cubicBezTo>
                  <a:cubicBezTo>
                    <a:pt x="328" y="65"/>
                    <a:pt x="328" y="65"/>
                    <a:pt x="328" y="65"/>
                  </a:cubicBezTo>
                  <a:cubicBezTo>
                    <a:pt x="294" y="25"/>
                    <a:pt x="243" y="0"/>
                    <a:pt x="186" y="0"/>
                  </a:cubicBezTo>
                  <a:cubicBezTo>
                    <a:pt x="83" y="0"/>
                    <a:pt x="0" y="83"/>
                    <a:pt x="0" y="186"/>
                  </a:cubicBezTo>
                  <a:cubicBezTo>
                    <a:pt x="0" y="243"/>
                    <a:pt x="26" y="293"/>
                    <a:pt x="66" y="327"/>
                  </a:cubicBezTo>
                  <a:cubicBezTo>
                    <a:pt x="66" y="327"/>
                    <a:pt x="66" y="327"/>
                    <a:pt x="66" y="327"/>
                  </a:cubicBezTo>
                  <a:cubicBezTo>
                    <a:pt x="105" y="362"/>
                    <a:pt x="130" y="412"/>
                    <a:pt x="130" y="468"/>
                  </a:cubicBezTo>
                  <a:cubicBezTo>
                    <a:pt x="130" y="524"/>
                    <a:pt x="105" y="574"/>
                    <a:pt x="66" y="608"/>
                  </a:cubicBezTo>
                  <a:cubicBezTo>
                    <a:pt x="66" y="608"/>
                    <a:pt x="66" y="608"/>
                    <a:pt x="66" y="608"/>
                  </a:cubicBezTo>
                  <a:cubicBezTo>
                    <a:pt x="26" y="642"/>
                    <a:pt x="0" y="693"/>
                    <a:pt x="0" y="749"/>
                  </a:cubicBezTo>
                  <a:cubicBezTo>
                    <a:pt x="0" y="852"/>
                    <a:pt x="83" y="935"/>
                    <a:pt x="186" y="935"/>
                  </a:cubicBezTo>
                  <a:cubicBezTo>
                    <a:pt x="243" y="935"/>
                    <a:pt x="294" y="910"/>
                    <a:pt x="328" y="870"/>
                  </a:cubicBezTo>
                  <a:cubicBezTo>
                    <a:pt x="328" y="870"/>
                    <a:pt x="328" y="870"/>
                    <a:pt x="328" y="870"/>
                  </a:cubicBezTo>
                  <a:cubicBezTo>
                    <a:pt x="362" y="831"/>
                    <a:pt x="412" y="806"/>
                    <a:pt x="468" y="806"/>
                  </a:cubicBezTo>
                  <a:cubicBezTo>
                    <a:pt x="524" y="806"/>
                    <a:pt x="574" y="831"/>
                    <a:pt x="608" y="870"/>
                  </a:cubicBezTo>
                  <a:cubicBezTo>
                    <a:pt x="608" y="870"/>
                    <a:pt x="608" y="870"/>
                    <a:pt x="608" y="870"/>
                  </a:cubicBezTo>
                  <a:cubicBezTo>
                    <a:pt x="642" y="910"/>
                    <a:pt x="693" y="935"/>
                    <a:pt x="750" y="935"/>
                  </a:cubicBezTo>
                  <a:cubicBezTo>
                    <a:pt x="852" y="935"/>
                    <a:pt x="935" y="852"/>
                    <a:pt x="935" y="749"/>
                  </a:cubicBezTo>
                  <a:cubicBezTo>
                    <a:pt x="935" y="693"/>
                    <a:pt x="910" y="642"/>
                    <a:pt x="870" y="608"/>
                  </a:cubicBezTo>
                  <a:close/>
                  <a:moveTo>
                    <a:pt x="468" y="681"/>
                  </a:moveTo>
                  <a:cubicBezTo>
                    <a:pt x="350" y="681"/>
                    <a:pt x="255" y="585"/>
                    <a:pt x="255" y="468"/>
                  </a:cubicBezTo>
                  <a:cubicBezTo>
                    <a:pt x="255" y="350"/>
                    <a:pt x="350" y="255"/>
                    <a:pt x="468" y="255"/>
                  </a:cubicBezTo>
                  <a:cubicBezTo>
                    <a:pt x="585" y="255"/>
                    <a:pt x="681" y="350"/>
                    <a:pt x="681" y="468"/>
                  </a:cubicBezTo>
                  <a:cubicBezTo>
                    <a:pt x="681" y="585"/>
                    <a:pt x="585" y="681"/>
                    <a:pt x="468" y="681"/>
                  </a:cubicBezTo>
                  <a:close/>
                </a:path>
              </a:pathLst>
            </a:custGeom>
            <a:solidFill>
              <a:schemeClr val="bg1"/>
            </a:solidFill>
            <a:ln>
              <a:noFill/>
            </a:ln>
          </p:spPr>
          <p:txBody>
            <a:bodyPr/>
            <a:lstStyle/>
            <a:p>
              <a:pPr defTabSz="1219200">
                <a:defRPr/>
              </a:pPr>
              <a:endParaRPr lang="zh-CN" altLang="en-US" sz="2400" kern="0">
                <a:solidFill>
                  <a:prstClr val="black"/>
                </a:solidFill>
                <a:latin typeface="Calibri" panose="020F0502020204030204"/>
                <a:ea typeface="宋体" panose="02010600030101010101" pitchFamily="2" charset="-122"/>
              </a:endParaRPr>
            </a:p>
          </p:txBody>
        </p:sp>
        <p:grpSp>
          <p:nvGrpSpPr>
            <p:cNvPr id="40" name="组合 39"/>
            <p:cNvGrpSpPr/>
            <p:nvPr/>
          </p:nvGrpSpPr>
          <p:grpSpPr>
            <a:xfrm>
              <a:off x="6707955" y="2120468"/>
              <a:ext cx="1059149" cy="1053464"/>
              <a:chOff x="5039894" y="1650916"/>
              <a:chExt cx="887413" cy="882650"/>
            </a:xfrm>
          </p:grpSpPr>
          <p:sp>
            <p:nvSpPr>
              <p:cNvPr id="41" name="Oval 8"/>
              <p:cNvSpPr>
                <a:spLocks noChangeArrowheads="1"/>
              </p:cNvSpPr>
              <p:nvPr/>
            </p:nvSpPr>
            <p:spPr bwMode="auto">
              <a:xfrm>
                <a:off x="5039894" y="1650916"/>
                <a:ext cx="887413" cy="882650"/>
              </a:xfrm>
              <a:prstGeom prst="ellipse">
                <a:avLst/>
              </a:prstGeom>
              <a:solidFill>
                <a:schemeClr val="accent2"/>
              </a:solidFill>
              <a:ln>
                <a:noFill/>
              </a:ln>
            </p:spPr>
            <p:txBody>
              <a:bodyPr/>
              <a:lstStyle/>
              <a:p>
                <a:pPr defTabSz="1219200">
                  <a:defRPr/>
                </a:pPr>
                <a:endParaRPr lang="zh-CN" altLang="en-US" sz="2400" kern="0">
                  <a:solidFill>
                    <a:prstClr val="black"/>
                  </a:solidFill>
                  <a:latin typeface="Calibri" panose="020F0502020204030204"/>
                  <a:ea typeface="宋体" panose="02010600030101010101" pitchFamily="2" charset="-122"/>
                </a:endParaRPr>
              </a:p>
            </p:txBody>
          </p:sp>
          <p:sp>
            <p:nvSpPr>
              <p:cNvPr id="42" name="AutoShape 4"/>
              <p:cNvSpPr/>
              <p:nvPr/>
            </p:nvSpPr>
            <p:spPr bwMode="auto">
              <a:xfrm>
                <a:off x="5309768" y="1917616"/>
                <a:ext cx="347663" cy="3492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428" y="17466"/>
                    </a:moveTo>
                    <a:cubicBezTo>
                      <a:pt x="16669" y="16923"/>
                      <a:pt x="15846" y="16465"/>
                      <a:pt x="14963" y="16121"/>
                    </a:cubicBezTo>
                    <a:cubicBezTo>
                      <a:pt x="15595" y="14609"/>
                      <a:pt x="15967" y="12928"/>
                      <a:pt x="16010" y="11148"/>
                    </a:cubicBezTo>
                    <a:lnTo>
                      <a:pt x="20188" y="11148"/>
                    </a:lnTo>
                    <a:cubicBezTo>
                      <a:pt x="20097" y="13612"/>
                      <a:pt x="19065" y="15838"/>
                      <a:pt x="17428" y="17466"/>
                    </a:cubicBezTo>
                    <a:moveTo>
                      <a:pt x="1411" y="11148"/>
                    </a:moveTo>
                    <a:lnTo>
                      <a:pt x="5589" y="11148"/>
                    </a:lnTo>
                    <a:cubicBezTo>
                      <a:pt x="5632" y="12928"/>
                      <a:pt x="6004" y="14609"/>
                      <a:pt x="6636" y="16121"/>
                    </a:cubicBezTo>
                    <a:cubicBezTo>
                      <a:pt x="5753" y="16465"/>
                      <a:pt x="4931" y="16923"/>
                      <a:pt x="4171" y="17466"/>
                    </a:cubicBezTo>
                    <a:cubicBezTo>
                      <a:pt x="2534" y="15838"/>
                      <a:pt x="1502" y="13612"/>
                      <a:pt x="1411" y="11148"/>
                    </a:cubicBezTo>
                    <a:moveTo>
                      <a:pt x="3785" y="4553"/>
                    </a:moveTo>
                    <a:cubicBezTo>
                      <a:pt x="4579" y="5170"/>
                      <a:pt x="5448" y="5691"/>
                      <a:pt x="6388" y="6084"/>
                    </a:cubicBezTo>
                    <a:cubicBezTo>
                      <a:pt x="5901" y="7433"/>
                      <a:pt x="5627" y="8908"/>
                      <a:pt x="5589" y="10451"/>
                    </a:cubicBezTo>
                    <a:lnTo>
                      <a:pt x="1411" y="10451"/>
                    </a:lnTo>
                    <a:cubicBezTo>
                      <a:pt x="1494" y="8190"/>
                      <a:pt x="2376" y="6135"/>
                      <a:pt x="3785" y="4553"/>
                    </a:cubicBezTo>
                    <a:moveTo>
                      <a:pt x="11148" y="10451"/>
                    </a:moveTo>
                    <a:lnTo>
                      <a:pt x="11148" y="6950"/>
                    </a:lnTo>
                    <a:cubicBezTo>
                      <a:pt x="12339" y="6913"/>
                      <a:pt x="13484" y="6696"/>
                      <a:pt x="14558" y="6324"/>
                    </a:cubicBezTo>
                    <a:cubicBezTo>
                      <a:pt x="15018" y="7598"/>
                      <a:pt x="15276" y="8992"/>
                      <a:pt x="15314" y="10451"/>
                    </a:cubicBezTo>
                    <a:cubicBezTo>
                      <a:pt x="15314" y="10451"/>
                      <a:pt x="11148" y="10451"/>
                      <a:pt x="11148" y="10451"/>
                    </a:cubicBezTo>
                    <a:close/>
                    <a:moveTo>
                      <a:pt x="14311" y="15882"/>
                    </a:moveTo>
                    <a:cubicBezTo>
                      <a:pt x="13309" y="15559"/>
                      <a:pt x="12247" y="15380"/>
                      <a:pt x="11148" y="15346"/>
                    </a:cubicBezTo>
                    <a:lnTo>
                      <a:pt x="11148" y="11148"/>
                    </a:lnTo>
                    <a:lnTo>
                      <a:pt x="15314" y="11148"/>
                    </a:lnTo>
                    <a:cubicBezTo>
                      <a:pt x="15270" y="12844"/>
                      <a:pt x="14914" y="14445"/>
                      <a:pt x="14311" y="15882"/>
                    </a:cubicBezTo>
                    <a:moveTo>
                      <a:pt x="14683" y="16757"/>
                    </a:moveTo>
                    <a:cubicBezTo>
                      <a:pt x="15476" y="17063"/>
                      <a:pt x="16218" y="17466"/>
                      <a:pt x="16904" y="17941"/>
                    </a:cubicBezTo>
                    <a:cubicBezTo>
                      <a:pt x="15632" y="19031"/>
                      <a:pt x="14067" y="19781"/>
                      <a:pt x="12344" y="20068"/>
                    </a:cubicBezTo>
                    <a:cubicBezTo>
                      <a:pt x="13280" y="19136"/>
                      <a:pt x="14076" y="18017"/>
                      <a:pt x="14683" y="16757"/>
                    </a:cubicBezTo>
                    <a:moveTo>
                      <a:pt x="11148" y="20188"/>
                    </a:moveTo>
                    <a:lnTo>
                      <a:pt x="11148" y="16043"/>
                    </a:lnTo>
                    <a:cubicBezTo>
                      <a:pt x="12146" y="16075"/>
                      <a:pt x="13113" y="16231"/>
                      <a:pt x="14025" y="16516"/>
                    </a:cubicBezTo>
                    <a:cubicBezTo>
                      <a:pt x="13314" y="17970"/>
                      <a:pt x="12343" y="19223"/>
                      <a:pt x="11185" y="20186"/>
                    </a:cubicBezTo>
                    <a:cubicBezTo>
                      <a:pt x="11185" y="20186"/>
                      <a:pt x="11148" y="20188"/>
                      <a:pt x="11148" y="20188"/>
                    </a:cubicBezTo>
                    <a:close/>
                    <a:moveTo>
                      <a:pt x="9255" y="20068"/>
                    </a:moveTo>
                    <a:cubicBezTo>
                      <a:pt x="7532" y="19781"/>
                      <a:pt x="5967" y="19031"/>
                      <a:pt x="4695" y="17941"/>
                    </a:cubicBezTo>
                    <a:cubicBezTo>
                      <a:pt x="5381" y="17466"/>
                      <a:pt x="6123" y="17063"/>
                      <a:pt x="6916" y="16757"/>
                    </a:cubicBezTo>
                    <a:cubicBezTo>
                      <a:pt x="7523" y="18017"/>
                      <a:pt x="8319" y="19136"/>
                      <a:pt x="9255" y="20068"/>
                    </a:cubicBezTo>
                    <a:moveTo>
                      <a:pt x="10451" y="11148"/>
                    </a:moveTo>
                    <a:lnTo>
                      <a:pt x="10451" y="15346"/>
                    </a:lnTo>
                    <a:cubicBezTo>
                      <a:pt x="9352" y="15380"/>
                      <a:pt x="8290" y="15559"/>
                      <a:pt x="7288" y="15882"/>
                    </a:cubicBezTo>
                    <a:cubicBezTo>
                      <a:pt x="6685" y="14445"/>
                      <a:pt x="6329" y="12844"/>
                      <a:pt x="6285" y="11148"/>
                    </a:cubicBezTo>
                    <a:cubicBezTo>
                      <a:pt x="6285" y="11148"/>
                      <a:pt x="10451" y="11148"/>
                      <a:pt x="10451" y="11148"/>
                    </a:cubicBezTo>
                    <a:close/>
                    <a:moveTo>
                      <a:pt x="7041" y="6324"/>
                    </a:moveTo>
                    <a:cubicBezTo>
                      <a:pt x="8115" y="6696"/>
                      <a:pt x="9260" y="6913"/>
                      <a:pt x="10451" y="6950"/>
                    </a:cubicBezTo>
                    <a:lnTo>
                      <a:pt x="10451" y="10451"/>
                    </a:lnTo>
                    <a:lnTo>
                      <a:pt x="6285" y="10451"/>
                    </a:lnTo>
                    <a:cubicBezTo>
                      <a:pt x="6324" y="8992"/>
                      <a:pt x="6581" y="7598"/>
                      <a:pt x="7041" y="6324"/>
                    </a:cubicBezTo>
                    <a:moveTo>
                      <a:pt x="6651" y="5442"/>
                    </a:moveTo>
                    <a:cubicBezTo>
                      <a:pt x="5790" y="5084"/>
                      <a:pt x="4993" y="4609"/>
                      <a:pt x="4263" y="4050"/>
                    </a:cubicBezTo>
                    <a:cubicBezTo>
                      <a:pt x="5606" y="2749"/>
                      <a:pt x="7332" y="1851"/>
                      <a:pt x="9255" y="1531"/>
                    </a:cubicBezTo>
                    <a:cubicBezTo>
                      <a:pt x="8175" y="2610"/>
                      <a:pt x="7286" y="3939"/>
                      <a:pt x="6651" y="5442"/>
                    </a:cubicBezTo>
                    <a:moveTo>
                      <a:pt x="10451" y="1411"/>
                    </a:moveTo>
                    <a:lnTo>
                      <a:pt x="10451" y="6253"/>
                    </a:lnTo>
                    <a:cubicBezTo>
                      <a:pt x="9352" y="6217"/>
                      <a:pt x="8296" y="6021"/>
                      <a:pt x="7303" y="5681"/>
                    </a:cubicBezTo>
                    <a:cubicBezTo>
                      <a:pt x="8029" y="3972"/>
                      <a:pt x="9101" y="2507"/>
                      <a:pt x="10415" y="1413"/>
                    </a:cubicBezTo>
                    <a:cubicBezTo>
                      <a:pt x="10427" y="1412"/>
                      <a:pt x="10439" y="1411"/>
                      <a:pt x="10451" y="1411"/>
                    </a:cubicBezTo>
                    <a:moveTo>
                      <a:pt x="12344" y="1531"/>
                    </a:moveTo>
                    <a:cubicBezTo>
                      <a:pt x="14267" y="1851"/>
                      <a:pt x="15993" y="2749"/>
                      <a:pt x="17336" y="4050"/>
                    </a:cubicBezTo>
                    <a:cubicBezTo>
                      <a:pt x="16606" y="4609"/>
                      <a:pt x="15809" y="5084"/>
                      <a:pt x="14948" y="5442"/>
                    </a:cubicBezTo>
                    <a:cubicBezTo>
                      <a:pt x="14313" y="3939"/>
                      <a:pt x="13424" y="2610"/>
                      <a:pt x="12344" y="1531"/>
                    </a:cubicBezTo>
                    <a:moveTo>
                      <a:pt x="11184" y="1413"/>
                    </a:moveTo>
                    <a:cubicBezTo>
                      <a:pt x="12498" y="2507"/>
                      <a:pt x="13570" y="3972"/>
                      <a:pt x="14296" y="5681"/>
                    </a:cubicBezTo>
                    <a:cubicBezTo>
                      <a:pt x="13303" y="6021"/>
                      <a:pt x="12247" y="6217"/>
                      <a:pt x="11148" y="6253"/>
                    </a:cubicBezTo>
                    <a:lnTo>
                      <a:pt x="11148" y="1411"/>
                    </a:lnTo>
                    <a:cubicBezTo>
                      <a:pt x="11160" y="1411"/>
                      <a:pt x="11172" y="1412"/>
                      <a:pt x="11184" y="1413"/>
                    </a:cubicBezTo>
                    <a:moveTo>
                      <a:pt x="10414" y="20186"/>
                    </a:moveTo>
                    <a:cubicBezTo>
                      <a:pt x="9256" y="19223"/>
                      <a:pt x="8285" y="17970"/>
                      <a:pt x="7574" y="16516"/>
                    </a:cubicBezTo>
                    <a:cubicBezTo>
                      <a:pt x="8486" y="16231"/>
                      <a:pt x="9453" y="16075"/>
                      <a:pt x="10451" y="16043"/>
                    </a:cubicBezTo>
                    <a:lnTo>
                      <a:pt x="10451" y="20188"/>
                    </a:lnTo>
                    <a:cubicBezTo>
                      <a:pt x="10451" y="20188"/>
                      <a:pt x="10414" y="20186"/>
                      <a:pt x="10414" y="20186"/>
                    </a:cubicBezTo>
                    <a:close/>
                    <a:moveTo>
                      <a:pt x="20188" y="10451"/>
                    </a:moveTo>
                    <a:lnTo>
                      <a:pt x="16010" y="10451"/>
                    </a:lnTo>
                    <a:cubicBezTo>
                      <a:pt x="15972" y="8908"/>
                      <a:pt x="15698" y="7433"/>
                      <a:pt x="15211" y="6084"/>
                    </a:cubicBezTo>
                    <a:cubicBezTo>
                      <a:pt x="16151" y="5691"/>
                      <a:pt x="17020" y="5170"/>
                      <a:pt x="17814" y="4553"/>
                    </a:cubicBezTo>
                    <a:cubicBezTo>
                      <a:pt x="19223" y="6135"/>
                      <a:pt x="20105" y="8190"/>
                      <a:pt x="20188" y="10451"/>
                    </a:cubicBezTo>
                    <a:moveTo>
                      <a:pt x="10800" y="0"/>
                    </a:move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path>
                </a:pathLst>
              </a:custGeom>
              <a:solidFill>
                <a:sysClr val="window" lastClr="FFFFFF"/>
              </a:solidFill>
              <a:ln>
                <a:noFill/>
              </a:ln>
              <a:effectLst/>
            </p:spPr>
            <p:txBody>
              <a:bodyPr lIns="25400" tIns="25400" rIns="25400" bIns="25400" anchor="ctr"/>
              <a:lstStyle/>
              <a:p>
                <a:pPr algn="ctr" defTabSz="304800">
                  <a:defRPr/>
                </a:pPr>
                <a:endParaRPr lang="en-US" sz="2000" kern="0">
                  <a:solidFill>
                    <a:srgbClr val="FFFFFF"/>
                  </a:solidFill>
                  <a:effectLst>
                    <a:outerShdw blurRad="38100" dist="38100" dir="2700000" algn="tl">
                      <a:srgbClr val="000000"/>
                    </a:outerShdw>
                  </a:effectLst>
                  <a:latin typeface="Gill Sans" charset="0"/>
                  <a:ea typeface="宋体" panose="02010600030101010101" pitchFamily="2" charset="-122"/>
                  <a:sym typeface="Gill Sans" charset="0"/>
                </a:endParaRPr>
              </a:p>
            </p:txBody>
          </p:sp>
        </p:grpSp>
        <p:grpSp>
          <p:nvGrpSpPr>
            <p:cNvPr id="52" name="组合 51"/>
            <p:cNvGrpSpPr/>
            <p:nvPr/>
          </p:nvGrpSpPr>
          <p:grpSpPr>
            <a:xfrm>
              <a:off x="6707955" y="4318343"/>
              <a:ext cx="1059149" cy="1057253"/>
              <a:chOff x="5039894" y="3492416"/>
              <a:chExt cx="887413" cy="885825"/>
            </a:xfrm>
          </p:grpSpPr>
          <p:sp>
            <p:nvSpPr>
              <p:cNvPr id="60" name="Oval 6"/>
              <p:cNvSpPr>
                <a:spLocks noChangeArrowheads="1"/>
              </p:cNvSpPr>
              <p:nvPr/>
            </p:nvSpPr>
            <p:spPr bwMode="auto">
              <a:xfrm>
                <a:off x="5039894" y="3492416"/>
                <a:ext cx="887413" cy="885825"/>
              </a:xfrm>
              <a:prstGeom prst="ellipse">
                <a:avLst/>
              </a:prstGeom>
              <a:solidFill>
                <a:schemeClr val="accent3"/>
              </a:solidFill>
              <a:ln>
                <a:noFill/>
              </a:ln>
            </p:spPr>
            <p:txBody>
              <a:bodyPr/>
              <a:lstStyle/>
              <a:p>
                <a:pPr defTabSz="1219200">
                  <a:defRPr/>
                </a:pPr>
                <a:endParaRPr lang="zh-CN" altLang="en-US" sz="2400" kern="0">
                  <a:solidFill>
                    <a:prstClr val="black"/>
                  </a:solidFill>
                  <a:latin typeface="Calibri" panose="020F0502020204030204"/>
                  <a:ea typeface="宋体" panose="02010600030101010101" pitchFamily="2" charset="-122"/>
                </a:endParaRPr>
              </a:p>
            </p:txBody>
          </p:sp>
          <p:grpSp>
            <p:nvGrpSpPr>
              <p:cNvPr id="61" name="组合 60"/>
              <p:cNvGrpSpPr/>
              <p:nvPr/>
            </p:nvGrpSpPr>
            <p:grpSpPr>
              <a:xfrm>
                <a:off x="5304213" y="3789278"/>
                <a:ext cx="358775" cy="292100"/>
                <a:chOff x="7550150" y="3613150"/>
                <a:chExt cx="358775" cy="292100"/>
              </a:xfrm>
            </p:grpSpPr>
            <p:sp>
              <p:nvSpPr>
                <p:cNvPr id="62" name="AutoShape 5"/>
                <p:cNvSpPr/>
                <p:nvPr/>
              </p:nvSpPr>
              <p:spPr bwMode="auto">
                <a:xfrm>
                  <a:off x="7796213" y="3702050"/>
                  <a:ext cx="68262" cy="904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999" y="18900"/>
                      </a:moveTo>
                      <a:lnTo>
                        <a:pt x="3600" y="18900"/>
                      </a:lnTo>
                      <a:lnTo>
                        <a:pt x="3600" y="2700"/>
                      </a:lnTo>
                      <a:lnTo>
                        <a:pt x="7200" y="2700"/>
                      </a:lnTo>
                      <a:lnTo>
                        <a:pt x="17999" y="14850"/>
                      </a:lnTo>
                      <a:cubicBezTo>
                        <a:pt x="17999" y="14850"/>
                        <a:pt x="17999" y="18900"/>
                        <a:pt x="17999" y="18900"/>
                      </a:cubicBezTo>
                      <a:close/>
                      <a:moveTo>
                        <a:pt x="10195" y="1202"/>
                      </a:moveTo>
                      <a:cubicBezTo>
                        <a:pt x="9527" y="450"/>
                        <a:pt x="8402" y="0"/>
                        <a:pt x="7200" y="0"/>
                      </a:cubicBezTo>
                      <a:lnTo>
                        <a:pt x="3600" y="0"/>
                      </a:lnTo>
                      <a:cubicBezTo>
                        <a:pt x="1610" y="0"/>
                        <a:pt x="0" y="1207"/>
                        <a:pt x="0" y="2700"/>
                      </a:cubicBezTo>
                      <a:lnTo>
                        <a:pt x="0" y="18900"/>
                      </a:lnTo>
                      <a:cubicBezTo>
                        <a:pt x="0" y="20392"/>
                        <a:pt x="1610" y="21599"/>
                        <a:pt x="3600" y="21599"/>
                      </a:cubicBezTo>
                      <a:lnTo>
                        <a:pt x="17999" y="21599"/>
                      </a:lnTo>
                      <a:cubicBezTo>
                        <a:pt x="19989" y="21599"/>
                        <a:pt x="21600" y="20392"/>
                        <a:pt x="21600" y="18900"/>
                      </a:cubicBezTo>
                      <a:lnTo>
                        <a:pt x="21600" y="14850"/>
                      </a:lnTo>
                      <a:cubicBezTo>
                        <a:pt x="21600" y="14317"/>
                        <a:pt x="21389" y="13795"/>
                        <a:pt x="20995" y="13352"/>
                      </a:cubicBezTo>
                      <a:cubicBezTo>
                        <a:pt x="20995" y="13352"/>
                        <a:pt x="10195" y="1202"/>
                        <a:pt x="10195" y="1202"/>
                      </a:cubicBezTo>
                      <a:close/>
                    </a:path>
                  </a:pathLst>
                </a:custGeom>
                <a:solidFill>
                  <a:sysClr val="window" lastClr="FFFFFF"/>
                </a:solidFill>
                <a:ln>
                  <a:noFill/>
                </a:ln>
                <a:effectLst/>
              </p:spPr>
              <p:txBody>
                <a:bodyPr lIns="25400" tIns="25400" rIns="25400" bIns="25400" anchor="ctr"/>
                <a:lstStyle/>
                <a:p>
                  <a:pPr algn="ctr" defTabSz="304800">
                    <a:defRPr/>
                  </a:pPr>
                  <a:endParaRPr lang="en-US" sz="2000" kern="0">
                    <a:solidFill>
                      <a:srgbClr val="FFFFFF"/>
                    </a:solidFill>
                    <a:effectLst>
                      <a:outerShdw blurRad="38100" dist="38100" dir="2700000" algn="tl">
                        <a:srgbClr val="000000"/>
                      </a:outerShdw>
                    </a:effectLst>
                    <a:latin typeface="Gill Sans" charset="0"/>
                    <a:ea typeface="宋体" panose="02010600030101010101" pitchFamily="2" charset="-122"/>
                    <a:sym typeface="Gill Sans" charset="0"/>
                  </a:endParaRPr>
                </a:p>
              </p:txBody>
            </p:sp>
            <p:sp>
              <p:nvSpPr>
                <p:cNvPr id="63" name="AutoShape 6"/>
                <p:cNvSpPr/>
                <p:nvPr/>
              </p:nvSpPr>
              <p:spPr bwMode="auto">
                <a:xfrm>
                  <a:off x="7550150" y="3613150"/>
                  <a:ext cx="358775" cy="2921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50" y="16615"/>
                      </a:moveTo>
                      <a:cubicBezTo>
                        <a:pt x="20250" y="17074"/>
                        <a:pt x="19948" y="17446"/>
                        <a:pt x="19575" y="17446"/>
                      </a:cubicBezTo>
                      <a:lnTo>
                        <a:pt x="18803" y="17446"/>
                      </a:lnTo>
                      <a:cubicBezTo>
                        <a:pt x="18501" y="16016"/>
                        <a:pt x="17453" y="14953"/>
                        <a:pt x="16200" y="14953"/>
                      </a:cubicBezTo>
                      <a:cubicBezTo>
                        <a:pt x="14945" y="14953"/>
                        <a:pt x="13897" y="16016"/>
                        <a:pt x="13595" y="17446"/>
                      </a:cubicBezTo>
                      <a:lnTo>
                        <a:pt x="10029" y="17446"/>
                      </a:lnTo>
                      <a:cubicBezTo>
                        <a:pt x="9727" y="16016"/>
                        <a:pt x="8679" y="14953"/>
                        <a:pt x="7425" y="14953"/>
                      </a:cubicBezTo>
                      <a:cubicBezTo>
                        <a:pt x="6170" y="14953"/>
                        <a:pt x="5122" y="16016"/>
                        <a:pt x="4820" y="17446"/>
                      </a:cubicBezTo>
                      <a:lnTo>
                        <a:pt x="4050" y="17446"/>
                      </a:lnTo>
                      <a:cubicBezTo>
                        <a:pt x="3677" y="17446"/>
                        <a:pt x="3375" y="17074"/>
                        <a:pt x="3375" y="16615"/>
                      </a:cubicBezTo>
                      <a:lnTo>
                        <a:pt x="3375" y="14123"/>
                      </a:lnTo>
                      <a:lnTo>
                        <a:pt x="12150" y="14123"/>
                      </a:lnTo>
                      <a:cubicBezTo>
                        <a:pt x="13266" y="14123"/>
                        <a:pt x="14175" y="13005"/>
                        <a:pt x="14175" y="11630"/>
                      </a:cubicBezTo>
                      <a:lnTo>
                        <a:pt x="14175" y="5815"/>
                      </a:lnTo>
                      <a:lnTo>
                        <a:pt x="16875" y="5815"/>
                      </a:lnTo>
                      <a:cubicBezTo>
                        <a:pt x="17100" y="5815"/>
                        <a:pt x="17311" y="5954"/>
                        <a:pt x="17436" y="6185"/>
                      </a:cubicBezTo>
                      <a:lnTo>
                        <a:pt x="20136" y="11169"/>
                      </a:lnTo>
                      <a:cubicBezTo>
                        <a:pt x="20210" y="11306"/>
                        <a:pt x="20250" y="11466"/>
                        <a:pt x="20250" y="11630"/>
                      </a:cubicBezTo>
                      <a:cubicBezTo>
                        <a:pt x="20250" y="11630"/>
                        <a:pt x="20250" y="16615"/>
                        <a:pt x="20250" y="16615"/>
                      </a:cubicBezTo>
                      <a:close/>
                      <a:moveTo>
                        <a:pt x="16200" y="19938"/>
                      </a:moveTo>
                      <a:cubicBezTo>
                        <a:pt x="15454" y="19938"/>
                        <a:pt x="14850" y="19193"/>
                        <a:pt x="14850" y="18276"/>
                      </a:cubicBezTo>
                      <a:cubicBezTo>
                        <a:pt x="14850" y="17360"/>
                        <a:pt x="15454" y="16615"/>
                        <a:pt x="16200" y="16615"/>
                      </a:cubicBezTo>
                      <a:cubicBezTo>
                        <a:pt x="16945" y="16615"/>
                        <a:pt x="17550" y="17360"/>
                        <a:pt x="17550" y="18276"/>
                      </a:cubicBezTo>
                      <a:cubicBezTo>
                        <a:pt x="17550" y="19193"/>
                        <a:pt x="16945" y="19938"/>
                        <a:pt x="16200" y="19938"/>
                      </a:cubicBezTo>
                      <a:moveTo>
                        <a:pt x="7425" y="19938"/>
                      </a:moveTo>
                      <a:cubicBezTo>
                        <a:pt x="6679" y="19938"/>
                        <a:pt x="6075" y="19193"/>
                        <a:pt x="6075" y="18276"/>
                      </a:cubicBezTo>
                      <a:cubicBezTo>
                        <a:pt x="6075" y="17360"/>
                        <a:pt x="6679" y="16615"/>
                        <a:pt x="7425" y="16615"/>
                      </a:cubicBezTo>
                      <a:cubicBezTo>
                        <a:pt x="8170" y="16615"/>
                        <a:pt x="8775" y="17360"/>
                        <a:pt x="8775" y="18276"/>
                      </a:cubicBezTo>
                      <a:cubicBezTo>
                        <a:pt x="8775" y="19193"/>
                        <a:pt x="8170" y="19938"/>
                        <a:pt x="7425" y="19938"/>
                      </a:cubicBezTo>
                      <a:moveTo>
                        <a:pt x="2024" y="12461"/>
                      </a:moveTo>
                      <a:cubicBezTo>
                        <a:pt x="1652" y="12461"/>
                        <a:pt x="1349" y="12089"/>
                        <a:pt x="1349" y="11630"/>
                      </a:cubicBezTo>
                      <a:lnTo>
                        <a:pt x="1349" y="2492"/>
                      </a:lnTo>
                      <a:cubicBezTo>
                        <a:pt x="1349" y="2033"/>
                        <a:pt x="1652" y="1661"/>
                        <a:pt x="2024" y="1661"/>
                      </a:cubicBezTo>
                      <a:lnTo>
                        <a:pt x="12150" y="1661"/>
                      </a:lnTo>
                      <a:cubicBezTo>
                        <a:pt x="12523" y="1661"/>
                        <a:pt x="12825" y="2033"/>
                        <a:pt x="12825" y="2492"/>
                      </a:cubicBezTo>
                      <a:lnTo>
                        <a:pt x="12825" y="4153"/>
                      </a:lnTo>
                      <a:lnTo>
                        <a:pt x="12825" y="5815"/>
                      </a:lnTo>
                      <a:lnTo>
                        <a:pt x="12825" y="11630"/>
                      </a:lnTo>
                      <a:cubicBezTo>
                        <a:pt x="12825" y="12089"/>
                        <a:pt x="12523" y="12461"/>
                        <a:pt x="12150" y="12461"/>
                      </a:cubicBezTo>
                      <a:cubicBezTo>
                        <a:pt x="12150" y="12461"/>
                        <a:pt x="2024" y="12461"/>
                        <a:pt x="2024" y="12461"/>
                      </a:cubicBezTo>
                      <a:close/>
                      <a:moveTo>
                        <a:pt x="21259" y="10248"/>
                      </a:moveTo>
                      <a:lnTo>
                        <a:pt x="18559" y="5263"/>
                      </a:lnTo>
                      <a:cubicBezTo>
                        <a:pt x="18182" y="4568"/>
                        <a:pt x="17552" y="4153"/>
                        <a:pt x="16875" y="4153"/>
                      </a:cubicBezTo>
                      <a:lnTo>
                        <a:pt x="14175" y="4153"/>
                      </a:lnTo>
                      <a:lnTo>
                        <a:pt x="14175" y="2492"/>
                      </a:lnTo>
                      <a:cubicBezTo>
                        <a:pt x="14175" y="1117"/>
                        <a:pt x="13266" y="0"/>
                        <a:pt x="12150" y="0"/>
                      </a:cubicBezTo>
                      <a:lnTo>
                        <a:pt x="2024" y="0"/>
                      </a:lnTo>
                      <a:cubicBezTo>
                        <a:pt x="908" y="0"/>
                        <a:pt x="0" y="1117"/>
                        <a:pt x="0" y="2492"/>
                      </a:cubicBezTo>
                      <a:lnTo>
                        <a:pt x="0" y="11630"/>
                      </a:lnTo>
                      <a:cubicBezTo>
                        <a:pt x="0" y="13005"/>
                        <a:pt x="908" y="14123"/>
                        <a:pt x="2024" y="14123"/>
                      </a:cubicBezTo>
                      <a:lnTo>
                        <a:pt x="2025" y="14123"/>
                      </a:lnTo>
                      <a:lnTo>
                        <a:pt x="2025" y="16615"/>
                      </a:lnTo>
                      <a:cubicBezTo>
                        <a:pt x="2025" y="17989"/>
                        <a:pt x="2933" y="19107"/>
                        <a:pt x="4050" y="19107"/>
                      </a:cubicBezTo>
                      <a:lnTo>
                        <a:pt x="4820" y="19107"/>
                      </a:lnTo>
                      <a:cubicBezTo>
                        <a:pt x="5122" y="20537"/>
                        <a:pt x="6170" y="21600"/>
                        <a:pt x="7425" y="21600"/>
                      </a:cubicBezTo>
                      <a:cubicBezTo>
                        <a:pt x="8679" y="21600"/>
                        <a:pt x="9727" y="20537"/>
                        <a:pt x="10029" y="19107"/>
                      </a:cubicBezTo>
                      <a:lnTo>
                        <a:pt x="13595" y="19107"/>
                      </a:lnTo>
                      <a:cubicBezTo>
                        <a:pt x="13897" y="20537"/>
                        <a:pt x="14945" y="21600"/>
                        <a:pt x="16200" y="21600"/>
                      </a:cubicBezTo>
                      <a:cubicBezTo>
                        <a:pt x="17453" y="21600"/>
                        <a:pt x="18501" y="20537"/>
                        <a:pt x="18803" y="19107"/>
                      </a:cubicBezTo>
                      <a:lnTo>
                        <a:pt x="19575" y="19107"/>
                      </a:lnTo>
                      <a:cubicBezTo>
                        <a:pt x="20691" y="19107"/>
                        <a:pt x="21599" y="17989"/>
                        <a:pt x="21599" y="16615"/>
                      </a:cubicBezTo>
                      <a:lnTo>
                        <a:pt x="21599" y="11630"/>
                      </a:lnTo>
                      <a:cubicBezTo>
                        <a:pt x="21599" y="11137"/>
                        <a:pt x="21482" y="10658"/>
                        <a:pt x="21259" y="10248"/>
                      </a:cubicBezTo>
                    </a:path>
                  </a:pathLst>
                </a:custGeom>
                <a:solidFill>
                  <a:sysClr val="window" lastClr="FFFFFF"/>
                </a:solidFill>
                <a:ln>
                  <a:noFill/>
                </a:ln>
                <a:effectLst/>
              </p:spPr>
              <p:txBody>
                <a:bodyPr lIns="25400" tIns="25400" rIns="25400" bIns="25400" anchor="ctr"/>
                <a:lstStyle/>
                <a:p>
                  <a:pPr algn="ctr" defTabSz="304800">
                    <a:defRPr/>
                  </a:pPr>
                  <a:endParaRPr lang="en-US" sz="2000" kern="0">
                    <a:solidFill>
                      <a:srgbClr val="FFFFFF"/>
                    </a:solidFill>
                    <a:effectLst>
                      <a:outerShdw blurRad="38100" dist="38100" dir="2700000" algn="tl">
                        <a:srgbClr val="000000"/>
                      </a:outerShdw>
                    </a:effectLst>
                    <a:latin typeface="Gill Sans" charset="0"/>
                    <a:ea typeface="宋体" panose="02010600030101010101" pitchFamily="2" charset="-122"/>
                    <a:sym typeface="Gill Sans" charset="0"/>
                  </a:endParaRPr>
                </a:p>
              </p:txBody>
            </p:sp>
          </p:grpSp>
        </p:grpSp>
        <p:grpSp>
          <p:nvGrpSpPr>
            <p:cNvPr id="64" name="组合 63"/>
            <p:cNvGrpSpPr/>
            <p:nvPr/>
          </p:nvGrpSpPr>
          <p:grpSpPr>
            <a:xfrm>
              <a:off x="4508187" y="4318343"/>
              <a:ext cx="1055359" cy="1057253"/>
              <a:chOff x="3196807" y="3492416"/>
              <a:chExt cx="884237" cy="885825"/>
            </a:xfrm>
          </p:grpSpPr>
          <p:sp>
            <p:nvSpPr>
              <p:cNvPr id="65" name="Oval 9"/>
              <p:cNvSpPr>
                <a:spLocks noChangeArrowheads="1"/>
              </p:cNvSpPr>
              <p:nvPr/>
            </p:nvSpPr>
            <p:spPr bwMode="auto">
              <a:xfrm>
                <a:off x="3196807" y="3492416"/>
                <a:ext cx="884237" cy="885825"/>
              </a:xfrm>
              <a:prstGeom prst="ellipse">
                <a:avLst/>
              </a:prstGeom>
              <a:solidFill>
                <a:schemeClr val="accent4"/>
              </a:solidFill>
              <a:ln>
                <a:noFill/>
              </a:ln>
            </p:spPr>
            <p:txBody>
              <a:bodyPr/>
              <a:lstStyle/>
              <a:p>
                <a:pPr defTabSz="1219200">
                  <a:defRPr/>
                </a:pPr>
                <a:endParaRPr lang="zh-CN" altLang="en-US" sz="2400" kern="0">
                  <a:solidFill>
                    <a:prstClr val="black"/>
                  </a:solidFill>
                  <a:latin typeface="Calibri" panose="020F0502020204030204"/>
                  <a:ea typeface="宋体" panose="02010600030101010101" pitchFamily="2" charset="-122"/>
                </a:endParaRPr>
              </a:p>
            </p:txBody>
          </p:sp>
          <p:sp>
            <p:nvSpPr>
              <p:cNvPr id="66" name="AutoShape 28"/>
              <p:cNvSpPr/>
              <p:nvPr/>
            </p:nvSpPr>
            <p:spPr bwMode="auto">
              <a:xfrm>
                <a:off x="3458744" y="3754801"/>
                <a:ext cx="360362" cy="360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9450"/>
                    </a:moveTo>
                    <a:cubicBezTo>
                      <a:pt x="20249" y="9823"/>
                      <a:pt x="19947" y="10124"/>
                      <a:pt x="19575" y="10124"/>
                    </a:cubicBezTo>
                    <a:lnTo>
                      <a:pt x="18324" y="10124"/>
                    </a:lnTo>
                    <a:lnTo>
                      <a:pt x="15624" y="5400"/>
                    </a:lnTo>
                    <a:lnTo>
                      <a:pt x="17549" y="5400"/>
                    </a:lnTo>
                    <a:cubicBezTo>
                      <a:pt x="17762" y="5400"/>
                      <a:pt x="17962" y="5500"/>
                      <a:pt x="18089" y="5670"/>
                    </a:cubicBezTo>
                    <a:lnTo>
                      <a:pt x="20114" y="8370"/>
                    </a:lnTo>
                    <a:cubicBezTo>
                      <a:pt x="20202" y="8486"/>
                      <a:pt x="20249" y="8628"/>
                      <a:pt x="20249" y="8774"/>
                    </a:cubicBezTo>
                    <a:cubicBezTo>
                      <a:pt x="20249" y="8774"/>
                      <a:pt x="20249" y="9450"/>
                      <a:pt x="20249" y="9450"/>
                    </a:cubicBezTo>
                    <a:close/>
                    <a:moveTo>
                      <a:pt x="18224" y="20249"/>
                    </a:moveTo>
                    <a:lnTo>
                      <a:pt x="14174" y="20249"/>
                    </a:lnTo>
                    <a:lnTo>
                      <a:pt x="14174" y="13500"/>
                    </a:lnTo>
                    <a:cubicBezTo>
                      <a:pt x="14174" y="13126"/>
                      <a:pt x="13872" y="12825"/>
                      <a:pt x="13499" y="12825"/>
                    </a:cubicBezTo>
                    <a:lnTo>
                      <a:pt x="8437" y="12825"/>
                    </a:lnTo>
                    <a:cubicBezTo>
                      <a:pt x="8064" y="12825"/>
                      <a:pt x="7762" y="13126"/>
                      <a:pt x="7762" y="13500"/>
                    </a:cubicBezTo>
                    <a:lnTo>
                      <a:pt x="7762" y="20249"/>
                    </a:lnTo>
                    <a:lnTo>
                      <a:pt x="3374" y="20249"/>
                    </a:lnTo>
                    <a:lnTo>
                      <a:pt x="3374" y="11475"/>
                    </a:lnTo>
                    <a:lnTo>
                      <a:pt x="18224" y="11475"/>
                    </a:lnTo>
                    <a:cubicBezTo>
                      <a:pt x="18224" y="11475"/>
                      <a:pt x="18224" y="20249"/>
                      <a:pt x="18224" y="20249"/>
                    </a:cubicBezTo>
                    <a:close/>
                    <a:moveTo>
                      <a:pt x="13499" y="20249"/>
                    </a:moveTo>
                    <a:lnTo>
                      <a:pt x="8437" y="20249"/>
                    </a:lnTo>
                    <a:lnTo>
                      <a:pt x="8437" y="13500"/>
                    </a:lnTo>
                    <a:lnTo>
                      <a:pt x="13499" y="13500"/>
                    </a:lnTo>
                    <a:cubicBezTo>
                      <a:pt x="13499" y="13500"/>
                      <a:pt x="13499" y="20249"/>
                      <a:pt x="13499" y="20249"/>
                    </a:cubicBezTo>
                    <a:close/>
                    <a:moveTo>
                      <a:pt x="1349" y="9450"/>
                    </a:moveTo>
                    <a:lnTo>
                      <a:pt x="1349" y="8774"/>
                    </a:lnTo>
                    <a:cubicBezTo>
                      <a:pt x="1349" y="8628"/>
                      <a:pt x="1397" y="8486"/>
                      <a:pt x="1485" y="8370"/>
                    </a:cubicBezTo>
                    <a:lnTo>
                      <a:pt x="3510" y="5670"/>
                    </a:lnTo>
                    <a:cubicBezTo>
                      <a:pt x="3637" y="5500"/>
                      <a:pt x="3837" y="5400"/>
                      <a:pt x="4049" y="5400"/>
                    </a:cubicBezTo>
                    <a:lnTo>
                      <a:pt x="5975" y="5400"/>
                    </a:lnTo>
                    <a:lnTo>
                      <a:pt x="3275" y="10124"/>
                    </a:lnTo>
                    <a:lnTo>
                      <a:pt x="2024" y="10124"/>
                    </a:lnTo>
                    <a:cubicBezTo>
                      <a:pt x="1652" y="10124"/>
                      <a:pt x="1349" y="9823"/>
                      <a:pt x="1349" y="9450"/>
                    </a:cubicBezTo>
                    <a:moveTo>
                      <a:pt x="13369" y="5400"/>
                    </a:moveTo>
                    <a:lnTo>
                      <a:pt x="14846" y="5400"/>
                    </a:lnTo>
                    <a:lnTo>
                      <a:pt x="17546" y="10124"/>
                    </a:lnTo>
                    <a:lnTo>
                      <a:pt x="14719" y="10124"/>
                    </a:lnTo>
                    <a:cubicBezTo>
                      <a:pt x="14719" y="10124"/>
                      <a:pt x="13369" y="5400"/>
                      <a:pt x="13369" y="5400"/>
                    </a:cubicBezTo>
                    <a:close/>
                    <a:moveTo>
                      <a:pt x="11137" y="5400"/>
                    </a:moveTo>
                    <a:lnTo>
                      <a:pt x="12666" y="5400"/>
                    </a:lnTo>
                    <a:lnTo>
                      <a:pt x="14016" y="10124"/>
                    </a:lnTo>
                    <a:lnTo>
                      <a:pt x="11137" y="10124"/>
                    </a:lnTo>
                    <a:cubicBezTo>
                      <a:pt x="11137" y="10124"/>
                      <a:pt x="11137" y="5400"/>
                      <a:pt x="11137" y="5400"/>
                    </a:cubicBezTo>
                    <a:close/>
                    <a:moveTo>
                      <a:pt x="8932" y="5400"/>
                    </a:moveTo>
                    <a:lnTo>
                      <a:pt x="10462" y="5400"/>
                    </a:lnTo>
                    <a:lnTo>
                      <a:pt x="10462" y="10124"/>
                    </a:lnTo>
                    <a:lnTo>
                      <a:pt x="7582" y="10124"/>
                    </a:lnTo>
                    <a:cubicBezTo>
                      <a:pt x="7582" y="10124"/>
                      <a:pt x="8932" y="5400"/>
                      <a:pt x="8932" y="5400"/>
                    </a:cubicBezTo>
                    <a:close/>
                    <a:moveTo>
                      <a:pt x="6880" y="10124"/>
                    </a:moveTo>
                    <a:lnTo>
                      <a:pt x="4052" y="10124"/>
                    </a:lnTo>
                    <a:lnTo>
                      <a:pt x="6752" y="5400"/>
                    </a:lnTo>
                    <a:lnTo>
                      <a:pt x="8230" y="5400"/>
                    </a:lnTo>
                    <a:cubicBezTo>
                      <a:pt x="8230" y="5400"/>
                      <a:pt x="6880" y="10124"/>
                      <a:pt x="6880" y="10124"/>
                    </a:cubicBezTo>
                    <a:close/>
                    <a:moveTo>
                      <a:pt x="17549" y="1350"/>
                    </a:moveTo>
                    <a:lnTo>
                      <a:pt x="17549" y="4050"/>
                    </a:lnTo>
                    <a:lnTo>
                      <a:pt x="4049" y="4050"/>
                    </a:lnTo>
                    <a:lnTo>
                      <a:pt x="4049" y="1350"/>
                    </a:lnTo>
                    <a:cubicBezTo>
                      <a:pt x="4049" y="1350"/>
                      <a:pt x="17549" y="1350"/>
                      <a:pt x="17549" y="1350"/>
                    </a:cubicBezTo>
                    <a:close/>
                    <a:moveTo>
                      <a:pt x="21194" y="7560"/>
                    </a:moveTo>
                    <a:lnTo>
                      <a:pt x="19170" y="4861"/>
                    </a:lnTo>
                    <a:cubicBezTo>
                      <a:pt x="19091" y="4755"/>
                      <a:pt x="18997" y="4663"/>
                      <a:pt x="18899" y="4576"/>
                    </a:cubicBezTo>
                    <a:lnTo>
                      <a:pt x="18899" y="1350"/>
                    </a:lnTo>
                    <a:cubicBezTo>
                      <a:pt x="18899" y="605"/>
                      <a:pt x="18295" y="0"/>
                      <a:pt x="17549" y="0"/>
                    </a:cubicBezTo>
                    <a:lnTo>
                      <a:pt x="4049" y="0"/>
                    </a:lnTo>
                    <a:cubicBezTo>
                      <a:pt x="3304" y="0"/>
                      <a:pt x="2699" y="605"/>
                      <a:pt x="2699" y="1350"/>
                    </a:cubicBezTo>
                    <a:lnTo>
                      <a:pt x="2699" y="4576"/>
                    </a:lnTo>
                    <a:cubicBezTo>
                      <a:pt x="2602" y="4663"/>
                      <a:pt x="2508" y="4754"/>
                      <a:pt x="2430" y="4860"/>
                    </a:cubicBezTo>
                    <a:lnTo>
                      <a:pt x="406" y="7559"/>
                    </a:lnTo>
                    <a:cubicBezTo>
                      <a:pt x="143" y="7907"/>
                      <a:pt x="0" y="8338"/>
                      <a:pt x="0" y="8774"/>
                    </a:cubicBezTo>
                    <a:lnTo>
                      <a:pt x="0" y="9450"/>
                    </a:lnTo>
                    <a:cubicBezTo>
                      <a:pt x="0" y="10566"/>
                      <a:pt x="908" y="11475"/>
                      <a:pt x="2024" y="11475"/>
                    </a:cubicBezTo>
                    <a:lnTo>
                      <a:pt x="2024" y="20249"/>
                    </a:lnTo>
                    <a:cubicBezTo>
                      <a:pt x="2024" y="20994"/>
                      <a:pt x="2629" y="21599"/>
                      <a:pt x="3374" y="21599"/>
                    </a:cubicBezTo>
                    <a:lnTo>
                      <a:pt x="18224" y="21599"/>
                    </a:lnTo>
                    <a:cubicBezTo>
                      <a:pt x="18970" y="21599"/>
                      <a:pt x="19575" y="20994"/>
                      <a:pt x="19575" y="20249"/>
                    </a:cubicBezTo>
                    <a:lnTo>
                      <a:pt x="19575" y="11475"/>
                    </a:lnTo>
                    <a:cubicBezTo>
                      <a:pt x="20691" y="11475"/>
                      <a:pt x="21600" y="10566"/>
                      <a:pt x="21600" y="9450"/>
                    </a:cubicBezTo>
                    <a:lnTo>
                      <a:pt x="21600" y="8774"/>
                    </a:lnTo>
                    <a:cubicBezTo>
                      <a:pt x="21600" y="8338"/>
                      <a:pt x="21456" y="7907"/>
                      <a:pt x="21194" y="7560"/>
                    </a:cubicBezTo>
                  </a:path>
                </a:pathLst>
              </a:custGeom>
              <a:solidFill>
                <a:sysClr val="window" lastClr="FFFFFF"/>
              </a:solidFill>
              <a:ln>
                <a:noFill/>
              </a:ln>
              <a:effectLst/>
            </p:spPr>
            <p:txBody>
              <a:bodyPr lIns="25400" tIns="25400" rIns="25400" bIns="25400" anchor="ctr"/>
              <a:lstStyle/>
              <a:p>
                <a:pPr algn="ctr" defTabSz="304800">
                  <a:defRPr/>
                </a:pPr>
                <a:endParaRPr lang="en-US" sz="2000" kern="0">
                  <a:solidFill>
                    <a:srgbClr val="FFFFFF"/>
                  </a:solidFill>
                  <a:effectLst>
                    <a:outerShdw blurRad="38100" dist="38100" dir="2700000" algn="tl">
                      <a:srgbClr val="000000"/>
                    </a:outerShdw>
                  </a:effectLst>
                  <a:latin typeface="Gill Sans" charset="0"/>
                  <a:ea typeface="宋体" panose="02010600030101010101" pitchFamily="2" charset="-122"/>
                  <a:sym typeface="Gill Sans" charset="0"/>
                </a:endParaRPr>
              </a:p>
            </p:txBody>
          </p:sp>
        </p:grpSp>
        <p:grpSp>
          <p:nvGrpSpPr>
            <p:cNvPr id="67" name="组合 66"/>
            <p:cNvGrpSpPr/>
            <p:nvPr/>
          </p:nvGrpSpPr>
          <p:grpSpPr>
            <a:xfrm>
              <a:off x="4508187" y="2120468"/>
              <a:ext cx="1055359" cy="1053464"/>
              <a:chOff x="3196807" y="1650916"/>
              <a:chExt cx="884237" cy="882650"/>
            </a:xfrm>
          </p:grpSpPr>
          <p:sp>
            <p:nvSpPr>
              <p:cNvPr id="68" name="Oval 7"/>
              <p:cNvSpPr>
                <a:spLocks noChangeArrowheads="1"/>
              </p:cNvSpPr>
              <p:nvPr/>
            </p:nvSpPr>
            <p:spPr bwMode="auto">
              <a:xfrm>
                <a:off x="3196807" y="1650916"/>
                <a:ext cx="884237" cy="882650"/>
              </a:xfrm>
              <a:prstGeom prst="ellipse">
                <a:avLst/>
              </a:prstGeom>
              <a:solidFill>
                <a:schemeClr val="accent1"/>
              </a:solidFill>
              <a:ln>
                <a:noFill/>
              </a:ln>
            </p:spPr>
            <p:txBody>
              <a:bodyPr/>
              <a:lstStyle/>
              <a:p>
                <a:pPr defTabSz="1219200">
                  <a:defRPr/>
                </a:pPr>
                <a:endParaRPr lang="zh-CN" altLang="en-US" sz="2400" kern="0">
                  <a:solidFill>
                    <a:prstClr val="black"/>
                  </a:solidFill>
                  <a:latin typeface="Calibri" panose="020F0502020204030204"/>
                  <a:ea typeface="宋体" panose="02010600030101010101" pitchFamily="2" charset="-122"/>
                </a:endParaRPr>
              </a:p>
            </p:txBody>
          </p:sp>
          <p:grpSp>
            <p:nvGrpSpPr>
              <p:cNvPr id="69" name="Group 112"/>
              <p:cNvGrpSpPr/>
              <p:nvPr/>
            </p:nvGrpSpPr>
            <p:grpSpPr>
              <a:xfrm>
                <a:off x="3459036" y="1926201"/>
                <a:ext cx="359779" cy="337063"/>
                <a:chOff x="5368132" y="3540125"/>
                <a:chExt cx="465138" cy="435769"/>
              </a:xfrm>
              <a:solidFill>
                <a:sysClr val="window" lastClr="FFFFFF"/>
              </a:solidFill>
            </p:grpSpPr>
            <p:sp>
              <p:nvSpPr>
                <p:cNvPr id="70" name="AutoShape 110"/>
                <p:cNvSpPr/>
                <p:nvPr/>
              </p:nvSpPr>
              <p:spPr bwMode="auto">
                <a:xfrm>
                  <a:off x="5426869" y="3598069"/>
                  <a:ext cx="347663" cy="2325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grpFill/>
                <a:ln>
                  <a:noFill/>
                </a:ln>
                <a:effectLst/>
              </p:spPr>
              <p:txBody>
                <a:bodyPr lIns="25400" tIns="25400" rIns="25400" bIns="25400" anchor="ctr"/>
                <a:lstStyle/>
                <a:p>
                  <a:pPr algn="ctr" defTabSz="304800">
                    <a:defRPr/>
                  </a:pPr>
                  <a:endParaRPr lang="en-US" sz="2000" kern="0">
                    <a:solidFill>
                      <a:srgbClr val="FFFFFF"/>
                    </a:solidFill>
                    <a:effectLst>
                      <a:outerShdw blurRad="38100" dist="38100" dir="2700000" algn="tl">
                        <a:srgbClr val="000000"/>
                      </a:outerShdw>
                    </a:effectLst>
                    <a:latin typeface="Gill Sans" charset="0"/>
                    <a:ea typeface="宋体" panose="02010600030101010101" pitchFamily="2" charset="-122"/>
                    <a:sym typeface="Gill Sans" charset="0"/>
                  </a:endParaRPr>
                </a:p>
              </p:txBody>
            </p:sp>
            <p:sp>
              <p:nvSpPr>
                <p:cNvPr id="71" name="AutoShape 111"/>
                <p:cNvSpPr/>
                <p:nvPr/>
              </p:nvSpPr>
              <p:spPr bwMode="auto">
                <a:xfrm>
                  <a:off x="5368132" y="3540125"/>
                  <a:ext cx="465138"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grpFill/>
                <a:ln>
                  <a:noFill/>
                </a:ln>
                <a:effectLst/>
              </p:spPr>
              <p:txBody>
                <a:bodyPr lIns="25400" tIns="25400" rIns="25400" bIns="25400" anchor="ctr"/>
                <a:lstStyle/>
                <a:p>
                  <a:pPr algn="ctr" defTabSz="304800">
                    <a:defRPr/>
                  </a:pPr>
                  <a:endParaRPr lang="en-US" sz="2000" kern="0">
                    <a:solidFill>
                      <a:srgbClr val="FFFFFF"/>
                    </a:solidFill>
                    <a:effectLst>
                      <a:outerShdw blurRad="38100" dist="38100" dir="2700000" algn="tl">
                        <a:srgbClr val="000000"/>
                      </a:outerShdw>
                    </a:effectLst>
                    <a:latin typeface="Gill Sans" charset="0"/>
                    <a:ea typeface="宋体" panose="02010600030101010101" pitchFamily="2" charset="-122"/>
                    <a:sym typeface="Gill Sans" charset="0"/>
                  </a:endParaRPr>
                </a:p>
              </p:txBody>
            </p:sp>
          </p:grpSp>
        </p:grpSp>
      </p:grpSp>
      <p:grpSp>
        <p:nvGrpSpPr>
          <p:cNvPr id="31" name="组合 30"/>
          <p:cNvGrpSpPr/>
          <p:nvPr/>
        </p:nvGrpSpPr>
        <p:grpSpPr>
          <a:xfrm>
            <a:off x="1064084" y="296807"/>
            <a:ext cx="4885993" cy="716067"/>
            <a:chOff x="5402407" y="1247256"/>
            <a:chExt cx="4885993" cy="716067"/>
          </a:xfrm>
        </p:grpSpPr>
        <p:sp>
          <p:nvSpPr>
            <p:cNvPr id="32" name="文本框 31"/>
            <p:cNvSpPr txBox="1"/>
            <p:nvPr/>
          </p:nvSpPr>
          <p:spPr>
            <a:xfrm>
              <a:off x="5402407" y="1247256"/>
              <a:ext cx="3295317" cy="523220"/>
            </a:xfrm>
            <a:prstGeom prst="rect">
              <a:avLst/>
            </a:prstGeom>
            <a:noFill/>
          </p:spPr>
          <p:txBody>
            <a:bodyPr wrap="square" rtlCol="0">
              <a:spAutoFit/>
              <a:scene3d>
                <a:camera prst="orthographicFront"/>
                <a:lightRig rig="threePt" dir="t"/>
              </a:scene3d>
              <a:sp3d contourW="12700"/>
            </a:bodyPr>
            <a:lstStyle/>
            <a:p>
              <a:r>
                <a:rPr lang="zh-CN" altLang="en-US" sz="2800" b="1" dirty="0">
                  <a:solidFill>
                    <a:schemeClr val="accent2"/>
                  </a:solidFill>
                  <a:latin typeface="+mn-ea"/>
                </a:rPr>
                <a:t>标题文字添加此处</a:t>
              </a:r>
            </a:p>
          </p:txBody>
        </p:sp>
        <p:sp>
          <p:nvSpPr>
            <p:cNvPr id="33" name="文本框 32"/>
            <p:cNvSpPr txBox="1"/>
            <p:nvPr/>
          </p:nvSpPr>
          <p:spPr>
            <a:xfrm>
              <a:off x="5402408" y="1693506"/>
              <a:ext cx="4885992" cy="269817"/>
            </a:xfrm>
            <a:prstGeom prst="rect">
              <a:avLst/>
            </a:prstGeom>
            <a:noFill/>
          </p:spPr>
          <p:txBody>
            <a:bodyPr wrap="square" rtlCol="0">
              <a:spAutoFit/>
              <a:scene3d>
                <a:camera prst="orthographicFront"/>
                <a:lightRig rig="threePt" dir="t"/>
              </a:scene3d>
              <a:sp3d contourW="12700"/>
            </a:bodyPr>
            <a:lstStyle/>
            <a:p>
              <a:pPr>
                <a:lnSpc>
                  <a:spcPct val="120000"/>
                </a:lnSpc>
              </a:pPr>
              <a:r>
                <a:rPr lang="en-US" altLang="zh-CN" sz="1050" dirty="0">
                  <a:solidFill>
                    <a:schemeClr val="bg1">
                      <a:lumMod val="50000"/>
                    </a:schemeClr>
                  </a:solidFill>
                  <a:latin typeface="+mj-ea"/>
                  <a:ea typeface="+mj-ea"/>
                </a:rPr>
                <a:t>print the presentation and make it into a film to be used in a wider field</a:t>
              </a:r>
            </a:p>
          </p:txBody>
        </p:sp>
      </p:grpSp>
      <p:grpSp>
        <p:nvGrpSpPr>
          <p:cNvPr id="34" name="组合 33"/>
          <p:cNvGrpSpPr/>
          <p:nvPr/>
        </p:nvGrpSpPr>
        <p:grpSpPr>
          <a:xfrm>
            <a:off x="8272650" y="2095986"/>
            <a:ext cx="2789050" cy="1167214"/>
            <a:chOff x="7483989" y="3433235"/>
            <a:chExt cx="2789050" cy="1167214"/>
          </a:xfrm>
        </p:grpSpPr>
        <p:sp>
          <p:nvSpPr>
            <p:cNvPr id="35" name="矩形 34"/>
            <p:cNvSpPr/>
            <p:nvPr/>
          </p:nvSpPr>
          <p:spPr>
            <a:xfrm>
              <a:off x="7483989" y="3732519"/>
              <a:ext cx="2789050" cy="8679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tx1">
                      <a:lumMod val="75000"/>
                      <a:lumOff val="25000"/>
                    </a:schemeClr>
                  </a:solidFill>
                  <a:latin typeface="+mn-ea"/>
                </a:rPr>
                <a:t>用户可以在投影仪或者计算机上进行演示也可以将演示文稿打印出来制作成胶片</a:t>
              </a:r>
            </a:p>
          </p:txBody>
        </p:sp>
        <p:sp>
          <p:nvSpPr>
            <p:cNvPr id="36" name="矩形 35"/>
            <p:cNvSpPr/>
            <p:nvPr/>
          </p:nvSpPr>
          <p:spPr>
            <a:xfrm>
              <a:off x="7483989" y="3433235"/>
              <a:ext cx="2050552" cy="396583"/>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latin typeface="+mn-ea"/>
                </a:rPr>
                <a:t>标题文字添加</a:t>
              </a:r>
            </a:p>
          </p:txBody>
        </p:sp>
      </p:grpSp>
      <p:grpSp>
        <p:nvGrpSpPr>
          <p:cNvPr id="37" name="组合 36"/>
          <p:cNvGrpSpPr/>
          <p:nvPr/>
        </p:nvGrpSpPr>
        <p:grpSpPr>
          <a:xfrm>
            <a:off x="8272650" y="4185581"/>
            <a:ext cx="2789050" cy="1167214"/>
            <a:chOff x="7483989" y="3433235"/>
            <a:chExt cx="2789050" cy="1167214"/>
          </a:xfrm>
        </p:grpSpPr>
        <p:sp>
          <p:nvSpPr>
            <p:cNvPr id="38" name="矩形 37"/>
            <p:cNvSpPr/>
            <p:nvPr/>
          </p:nvSpPr>
          <p:spPr>
            <a:xfrm>
              <a:off x="7483989" y="3732519"/>
              <a:ext cx="2789050" cy="8679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tx1">
                      <a:lumMod val="75000"/>
                      <a:lumOff val="25000"/>
                    </a:schemeClr>
                  </a:solidFill>
                  <a:latin typeface="+mn-ea"/>
                </a:rPr>
                <a:t>用户可以在投影仪或者计算机上进行演示也可以将演示文稿打印出来制作成胶片</a:t>
              </a:r>
            </a:p>
          </p:txBody>
        </p:sp>
        <p:sp>
          <p:nvSpPr>
            <p:cNvPr id="39" name="矩形 38"/>
            <p:cNvSpPr/>
            <p:nvPr/>
          </p:nvSpPr>
          <p:spPr>
            <a:xfrm>
              <a:off x="7483989" y="3433235"/>
              <a:ext cx="2050552" cy="396583"/>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latin typeface="+mn-ea"/>
                </a:rPr>
                <a:t>标题文字添加</a:t>
              </a:r>
            </a:p>
          </p:txBody>
        </p:sp>
      </p:grpSp>
      <p:grpSp>
        <p:nvGrpSpPr>
          <p:cNvPr id="43" name="组合 42"/>
          <p:cNvGrpSpPr/>
          <p:nvPr/>
        </p:nvGrpSpPr>
        <p:grpSpPr>
          <a:xfrm>
            <a:off x="1218033" y="2095986"/>
            <a:ext cx="2789050" cy="1167214"/>
            <a:chOff x="7483989" y="3433235"/>
            <a:chExt cx="2789050" cy="1167214"/>
          </a:xfrm>
        </p:grpSpPr>
        <p:sp>
          <p:nvSpPr>
            <p:cNvPr id="44" name="矩形 43"/>
            <p:cNvSpPr/>
            <p:nvPr/>
          </p:nvSpPr>
          <p:spPr>
            <a:xfrm>
              <a:off x="7483989" y="3732519"/>
              <a:ext cx="2789050" cy="867930"/>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400" dirty="0">
                  <a:solidFill>
                    <a:schemeClr val="tx1">
                      <a:lumMod val="75000"/>
                      <a:lumOff val="25000"/>
                    </a:schemeClr>
                  </a:solidFill>
                  <a:latin typeface="+mn-ea"/>
                </a:rPr>
                <a:t>用户可以在投影仪或者计算机上进行演示也可以将演示文稿打印出来制作成胶片</a:t>
              </a:r>
            </a:p>
          </p:txBody>
        </p:sp>
        <p:sp>
          <p:nvSpPr>
            <p:cNvPr id="45" name="矩形 44"/>
            <p:cNvSpPr/>
            <p:nvPr/>
          </p:nvSpPr>
          <p:spPr>
            <a:xfrm>
              <a:off x="8222487" y="3433235"/>
              <a:ext cx="2050552" cy="424732"/>
            </a:xfrm>
            <a:prstGeom prst="rect">
              <a:avLst/>
            </a:prstGeom>
          </p:spPr>
          <p:txBody>
            <a:bodyPr wrap="square">
              <a:spAutoFit/>
              <a:scene3d>
                <a:camera prst="orthographicFront"/>
                <a:lightRig rig="threePt" dir="t"/>
              </a:scene3d>
              <a:sp3d contourW="12700"/>
            </a:bodyPr>
            <a:lstStyle/>
            <a:p>
              <a:pPr algn="r">
                <a:lnSpc>
                  <a:spcPct val="120000"/>
                </a:lnSpc>
              </a:pPr>
              <a:r>
                <a:rPr lang="zh-CN" altLang="en-US" b="1" dirty="0">
                  <a:latin typeface="+mn-ea"/>
                </a:rPr>
                <a:t>标题文字添加</a:t>
              </a:r>
            </a:p>
          </p:txBody>
        </p:sp>
      </p:grpSp>
      <p:grpSp>
        <p:nvGrpSpPr>
          <p:cNvPr id="46" name="组合 45"/>
          <p:cNvGrpSpPr/>
          <p:nvPr/>
        </p:nvGrpSpPr>
        <p:grpSpPr>
          <a:xfrm>
            <a:off x="1218033" y="4185581"/>
            <a:ext cx="2789050" cy="1167214"/>
            <a:chOff x="7483989" y="3433235"/>
            <a:chExt cx="2789050" cy="1167214"/>
          </a:xfrm>
        </p:grpSpPr>
        <p:sp>
          <p:nvSpPr>
            <p:cNvPr id="47" name="矩形 46"/>
            <p:cNvSpPr/>
            <p:nvPr/>
          </p:nvSpPr>
          <p:spPr>
            <a:xfrm>
              <a:off x="7483989" y="3732519"/>
              <a:ext cx="2789050" cy="867930"/>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400" dirty="0">
                  <a:solidFill>
                    <a:schemeClr val="tx1">
                      <a:lumMod val="75000"/>
                      <a:lumOff val="25000"/>
                    </a:schemeClr>
                  </a:solidFill>
                  <a:latin typeface="+mn-ea"/>
                </a:rPr>
                <a:t>用户可以在投影仪或者计算机上进行演示也可以将演示文稿打印出来制作成胶片</a:t>
              </a:r>
            </a:p>
          </p:txBody>
        </p:sp>
        <p:sp>
          <p:nvSpPr>
            <p:cNvPr id="48" name="矩形 47"/>
            <p:cNvSpPr/>
            <p:nvPr/>
          </p:nvSpPr>
          <p:spPr>
            <a:xfrm>
              <a:off x="8222487" y="3433235"/>
              <a:ext cx="2050552" cy="424732"/>
            </a:xfrm>
            <a:prstGeom prst="rect">
              <a:avLst/>
            </a:prstGeom>
          </p:spPr>
          <p:txBody>
            <a:bodyPr wrap="square">
              <a:spAutoFit/>
              <a:scene3d>
                <a:camera prst="orthographicFront"/>
                <a:lightRig rig="threePt" dir="t"/>
              </a:scene3d>
              <a:sp3d contourW="12700"/>
            </a:bodyPr>
            <a:lstStyle/>
            <a:p>
              <a:pPr algn="r">
                <a:lnSpc>
                  <a:spcPct val="120000"/>
                </a:lnSpc>
              </a:pPr>
              <a:r>
                <a:rPr lang="zh-CN" altLang="en-US" b="1" dirty="0">
                  <a:latin typeface="+mn-ea"/>
                </a:rPr>
                <a:t>标题文字添加</a:t>
              </a:r>
            </a:p>
          </p:txBody>
        </p:sp>
      </p:gr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43"/>
                                        </p:tgtEl>
                                        <p:attrNameLst>
                                          <p:attrName>style.visibility</p:attrName>
                                        </p:attrNameLst>
                                      </p:cBhvr>
                                      <p:to>
                                        <p:strVal val="visible"/>
                                      </p:to>
                                    </p:set>
                                    <p:anim calcmode="lin" valueType="num">
                                      <p:cBhvr>
                                        <p:cTn id="18" dur="500" fill="hold"/>
                                        <p:tgtEl>
                                          <p:spTgt spid="43"/>
                                        </p:tgtEl>
                                        <p:attrNameLst>
                                          <p:attrName>ppt_w</p:attrName>
                                        </p:attrNameLst>
                                      </p:cBhvr>
                                      <p:tavLst>
                                        <p:tav tm="0">
                                          <p:val>
                                            <p:fltVal val="0"/>
                                          </p:val>
                                        </p:tav>
                                        <p:tav tm="100000">
                                          <p:val>
                                            <p:strVal val="#ppt_w"/>
                                          </p:val>
                                        </p:tav>
                                      </p:tavLst>
                                    </p:anim>
                                    <p:anim calcmode="lin" valueType="num">
                                      <p:cBhvr>
                                        <p:cTn id="19" dur="500" fill="hold"/>
                                        <p:tgtEl>
                                          <p:spTgt spid="43"/>
                                        </p:tgtEl>
                                        <p:attrNameLst>
                                          <p:attrName>ppt_h</p:attrName>
                                        </p:attrNameLst>
                                      </p:cBhvr>
                                      <p:tavLst>
                                        <p:tav tm="0">
                                          <p:val>
                                            <p:fltVal val="0"/>
                                          </p:val>
                                        </p:tav>
                                        <p:tav tm="100000">
                                          <p:val>
                                            <p:strVal val="#ppt_h"/>
                                          </p:val>
                                        </p:tav>
                                      </p:tavLst>
                                    </p:anim>
                                    <p:animEffect transition="in" filter="fade">
                                      <p:cBhvr>
                                        <p:cTn id="20" dur="500"/>
                                        <p:tgtEl>
                                          <p:spTgt spid="43"/>
                                        </p:tgtEl>
                                      </p:cBhvr>
                                    </p:animEffect>
                                  </p:childTnLst>
                                </p:cTn>
                              </p:par>
                              <p:par>
                                <p:cTn id="21" presetID="53" presetClass="entr" presetSubtype="16" fill="hold" nodeType="withEffect">
                                  <p:stCondLst>
                                    <p:cond delay="0"/>
                                  </p:stCondLst>
                                  <p:childTnLst>
                                    <p:set>
                                      <p:cBhvr>
                                        <p:cTn id="22" dur="1" fill="hold">
                                          <p:stCondLst>
                                            <p:cond delay="0"/>
                                          </p:stCondLst>
                                        </p:cTn>
                                        <p:tgtEl>
                                          <p:spTgt spid="46"/>
                                        </p:tgtEl>
                                        <p:attrNameLst>
                                          <p:attrName>style.visibility</p:attrName>
                                        </p:attrNameLst>
                                      </p:cBhvr>
                                      <p:to>
                                        <p:strVal val="visible"/>
                                      </p:to>
                                    </p:set>
                                    <p:anim calcmode="lin" valueType="num">
                                      <p:cBhvr>
                                        <p:cTn id="23" dur="500" fill="hold"/>
                                        <p:tgtEl>
                                          <p:spTgt spid="46"/>
                                        </p:tgtEl>
                                        <p:attrNameLst>
                                          <p:attrName>ppt_w</p:attrName>
                                        </p:attrNameLst>
                                      </p:cBhvr>
                                      <p:tavLst>
                                        <p:tav tm="0">
                                          <p:val>
                                            <p:fltVal val="0"/>
                                          </p:val>
                                        </p:tav>
                                        <p:tav tm="100000">
                                          <p:val>
                                            <p:strVal val="#ppt_w"/>
                                          </p:val>
                                        </p:tav>
                                      </p:tavLst>
                                    </p:anim>
                                    <p:anim calcmode="lin" valueType="num">
                                      <p:cBhvr>
                                        <p:cTn id="24" dur="500" fill="hold"/>
                                        <p:tgtEl>
                                          <p:spTgt spid="46"/>
                                        </p:tgtEl>
                                        <p:attrNameLst>
                                          <p:attrName>ppt_h</p:attrName>
                                        </p:attrNameLst>
                                      </p:cBhvr>
                                      <p:tavLst>
                                        <p:tav tm="0">
                                          <p:val>
                                            <p:fltVal val="0"/>
                                          </p:val>
                                        </p:tav>
                                        <p:tav tm="100000">
                                          <p:val>
                                            <p:strVal val="#ppt_h"/>
                                          </p:val>
                                        </p:tav>
                                      </p:tavLst>
                                    </p:anim>
                                    <p:animEffect transition="in" filter="fade">
                                      <p:cBhvr>
                                        <p:cTn id="25" dur="500"/>
                                        <p:tgtEl>
                                          <p:spTgt spid="46"/>
                                        </p:tgtEl>
                                      </p:cBhvr>
                                    </p:animEffect>
                                  </p:childTnLst>
                                </p:cTn>
                              </p:par>
                              <p:par>
                                <p:cTn id="26" presetID="53" presetClass="entr" presetSubtype="16" fill="hold" nodeType="with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p:cTn id="28" dur="500" fill="hold"/>
                                        <p:tgtEl>
                                          <p:spTgt spid="34"/>
                                        </p:tgtEl>
                                        <p:attrNameLst>
                                          <p:attrName>ppt_w</p:attrName>
                                        </p:attrNameLst>
                                      </p:cBhvr>
                                      <p:tavLst>
                                        <p:tav tm="0">
                                          <p:val>
                                            <p:fltVal val="0"/>
                                          </p:val>
                                        </p:tav>
                                        <p:tav tm="100000">
                                          <p:val>
                                            <p:strVal val="#ppt_w"/>
                                          </p:val>
                                        </p:tav>
                                      </p:tavLst>
                                    </p:anim>
                                    <p:anim calcmode="lin" valueType="num">
                                      <p:cBhvr>
                                        <p:cTn id="29" dur="500" fill="hold"/>
                                        <p:tgtEl>
                                          <p:spTgt spid="34"/>
                                        </p:tgtEl>
                                        <p:attrNameLst>
                                          <p:attrName>ppt_h</p:attrName>
                                        </p:attrNameLst>
                                      </p:cBhvr>
                                      <p:tavLst>
                                        <p:tav tm="0">
                                          <p:val>
                                            <p:fltVal val="0"/>
                                          </p:val>
                                        </p:tav>
                                        <p:tav tm="100000">
                                          <p:val>
                                            <p:strVal val="#ppt_h"/>
                                          </p:val>
                                        </p:tav>
                                      </p:tavLst>
                                    </p:anim>
                                    <p:animEffect transition="in" filter="fade">
                                      <p:cBhvr>
                                        <p:cTn id="30" dur="500"/>
                                        <p:tgtEl>
                                          <p:spTgt spid="34"/>
                                        </p:tgtEl>
                                      </p:cBhvr>
                                    </p:animEffect>
                                  </p:childTnLst>
                                </p:cTn>
                              </p:par>
                              <p:par>
                                <p:cTn id="31" presetID="53" presetClass="entr" presetSubtype="16" fill="hold" nodeType="withEffect">
                                  <p:stCondLst>
                                    <p:cond delay="0"/>
                                  </p:stCondLst>
                                  <p:childTnLst>
                                    <p:set>
                                      <p:cBhvr>
                                        <p:cTn id="32" dur="1" fill="hold">
                                          <p:stCondLst>
                                            <p:cond delay="0"/>
                                          </p:stCondLst>
                                        </p:cTn>
                                        <p:tgtEl>
                                          <p:spTgt spid="37"/>
                                        </p:tgtEl>
                                        <p:attrNameLst>
                                          <p:attrName>style.visibility</p:attrName>
                                        </p:attrNameLst>
                                      </p:cBhvr>
                                      <p:to>
                                        <p:strVal val="visible"/>
                                      </p:to>
                                    </p:set>
                                    <p:anim calcmode="lin" valueType="num">
                                      <p:cBhvr>
                                        <p:cTn id="33" dur="500" fill="hold"/>
                                        <p:tgtEl>
                                          <p:spTgt spid="37"/>
                                        </p:tgtEl>
                                        <p:attrNameLst>
                                          <p:attrName>ppt_w</p:attrName>
                                        </p:attrNameLst>
                                      </p:cBhvr>
                                      <p:tavLst>
                                        <p:tav tm="0">
                                          <p:val>
                                            <p:fltVal val="0"/>
                                          </p:val>
                                        </p:tav>
                                        <p:tav tm="100000">
                                          <p:val>
                                            <p:strVal val="#ppt_w"/>
                                          </p:val>
                                        </p:tav>
                                      </p:tavLst>
                                    </p:anim>
                                    <p:anim calcmode="lin" valueType="num">
                                      <p:cBhvr>
                                        <p:cTn id="34" dur="500" fill="hold"/>
                                        <p:tgtEl>
                                          <p:spTgt spid="37"/>
                                        </p:tgtEl>
                                        <p:attrNameLst>
                                          <p:attrName>ppt_h</p:attrName>
                                        </p:attrNameLst>
                                      </p:cBhvr>
                                      <p:tavLst>
                                        <p:tav tm="0">
                                          <p:val>
                                            <p:fltVal val="0"/>
                                          </p:val>
                                        </p:tav>
                                        <p:tav tm="100000">
                                          <p:val>
                                            <p:strVal val="#ppt_h"/>
                                          </p:val>
                                        </p:tav>
                                      </p:tavLst>
                                    </p:anim>
                                    <p:animEffect transition="in" filter="fade">
                                      <p:cBhvr>
                                        <p:cTn id="35"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矩形 46"/>
          <p:cNvSpPr/>
          <p:nvPr/>
        </p:nvSpPr>
        <p:spPr>
          <a:xfrm rot="1800000">
            <a:off x="1522519" y="2530523"/>
            <a:ext cx="5269661" cy="3196920"/>
          </a:xfrm>
          <a:custGeom>
            <a:avLst/>
            <a:gdLst>
              <a:gd name="connsiteX0" fmla="*/ 0 w 5269661"/>
              <a:gd name="connsiteY0" fmla="*/ 0 h 3196920"/>
              <a:gd name="connsiteX1" fmla="*/ 5269661 w 5269661"/>
              <a:gd name="connsiteY1" fmla="*/ 0 h 3196920"/>
              <a:gd name="connsiteX2" fmla="*/ 5269661 w 5269661"/>
              <a:gd name="connsiteY2" fmla="*/ 3196920 h 3196920"/>
              <a:gd name="connsiteX3" fmla="*/ 0 w 5269661"/>
              <a:gd name="connsiteY3" fmla="*/ 3196920 h 3196920"/>
              <a:gd name="connsiteX4" fmla="*/ 0 w 5269661"/>
              <a:gd name="connsiteY4" fmla="*/ 0 h 3196920"/>
              <a:gd name="connsiteX0-1" fmla="*/ 0 w 5269661"/>
              <a:gd name="connsiteY0-2" fmla="*/ 0 h 3196920"/>
              <a:gd name="connsiteX1-3" fmla="*/ 566515 w 5269661"/>
              <a:gd name="connsiteY1-4" fmla="*/ 2503 h 3196920"/>
              <a:gd name="connsiteX2-5" fmla="*/ 5269661 w 5269661"/>
              <a:gd name="connsiteY2-6" fmla="*/ 0 h 3196920"/>
              <a:gd name="connsiteX3-7" fmla="*/ 5269661 w 5269661"/>
              <a:gd name="connsiteY3-8" fmla="*/ 3196920 h 3196920"/>
              <a:gd name="connsiteX4-9" fmla="*/ 0 w 5269661"/>
              <a:gd name="connsiteY4-10" fmla="*/ 3196920 h 3196920"/>
              <a:gd name="connsiteX5" fmla="*/ 0 w 5269661"/>
              <a:gd name="connsiteY5" fmla="*/ 0 h 3196920"/>
              <a:gd name="connsiteX0-11" fmla="*/ 0 w 5269661"/>
              <a:gd name="connsiteY0-12" fmla="*/ 3196920 h 3196920"/>
              <a:gd name="connsiteX1-13" fmla="*/ 566515 w 5269661"/>
              <a:gd name="connsiteY1-14" fmla="*/ 2503 h 3196920"/>
              <a:gd name="connsiteX2-15" fmla="*/ 5269661 w 5269661"/>
              <a:gd name="connsiteY2-16" fmla="*/ 0 h 3196920"/>
              <a:gd name="connsiteX3-17" fmla="*/ 5269661 w 5269661"/>
              <a:gd name="connsiteY3-18" fmla="*/ 3196920 h 3196920"/>
              <a:gd name="connsiteX4-19" fmla="*/ 0 w 5269661"/>
              <a:gd name="connsiteY4-20" fmla="*/ 3196920 h 319692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269661" h="3196920">
                <a:moveTo>
                  <a:pt x="0" y="3196920"/>
                </a:moveTo>
                <a:lnTo>
                  <a:pt x="566515" y="2503"/>
                </a:lnTo>
                <a:lnTo>
                  <a:pt x="5269661" y="0"/>
                </a:lnTo>
                <a:lnTo>
                  <a:pt x="5269661" y="3196920"/>
                </a:lnTo>
                <a:lnTo>
                  <a:pt x="0" y="3196920"/>
                </a:lnTo>
                <a:close/>
              </a:path>
            </a:pathLst>
          </a:custGeom>
          <a:gradFill>
            <a:gsLst>
              <a:gs pos="0">
                <a:schemeClr val="bg1">
                  <a:lumMod val="50000"/>
                  <a:alpha val="48000"/>
                </a:schemeClr>
              </a:gs>
              <a:gs pos="75000">
                <a:schemeClr val="bg1">
                  <a:alpha val="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49" name="矩形 46"/>
          <p:cNvSpPr/>
          <p:nvPr/>
        </p:nvSpPr>
        <p:spPr>
          <a:xfrm rot="1800000">
            <a:off x="4163289" y="2530523"/>
            <a:ext cx="5269661" cy="3196920"/>
          </a:xfrm>
          <a:custGeom>
            <a:avLst/>
            <a:gdLst>
              <a:gd name="connsiteX0" fmla="*/ 0 w 5269661"/>
              <a:gd name="connsiteY0" fmla="*/ 0 h 3196920"/>
              <a:gd name="connsiteX1" fmla="*/ 5269661 w 5269661"/>
              <a:gd name="connsiteY1" fmla="*/ 0 h 3196920"/>
              <a:gd name="connsiteX2" fmla="*/ 5269661 w 5269661"/>
              <a:gd name="connsiteY2" fmla="*/ 3196920 h 3196920"/>
              <a:gd name="connsiteX3" fmla="*/ 0 w 5269661"/>
              <a:gd name="connsiteY3" fmla="*/ 3196920 h 3196920"/>
              <a:gd name="connsiteX4" fmla="*/ 0 w 5269661"/>
              <a:gd name="connsiteY4" fmla="*/ 0 h 3196920"/>
              <a:gd name="connsiteX0-1" fmla="*/ 0 w 5269661"/>
              <a:gd name="connsiteY0-2" fmla="*/ 0 h 3196920"/>
              <a:gd name="connsiteX1-3" fmla="*/ 566515 w 5269661"/>
              <a:gd name="connsiteY1-4" fmla="*/ 2503 h 3196920"/>
              <a:gd name="connsiteX2-5" fmla="*/ 5269661 w 5269661"/>
              <a:gd name="connsiteY2-6" fmla="*/ 0 h 3196920"/>
              <a:gd name="connsiteX3-7" fmla="*/ 5269661 w 5269661"/>
              <a:gd name="connsiteY3-8" fmla="*/ 3196920 h 3196920"/>
              <a:gd name="connsiteX4-9" fmla="*/ 0 w 5269661"/>
              <a:gd name="connsiteY4-10" fmla="*/ 3196920 h 3196920"/>
              <a:gd name="connsiteX5" fmla="*/ 0 w 5269661"/>
              <a:gd name="connsiteY5" fmla="*/ 0 h 3196920"/>
              <a:gd name="connsiteX0-11" fmla="*/ 0 w 5269661"/>
              <a:gd name="connsiteY0-12" fmla="*/ 3196920 h 3196920"/>
              <a:gd name="connsiteX1-13" fmla="*/ 566515 w 5269661"/>
              <a:gd name="connsiteY1-14" fmla="*/ 2503 h 3196920"/>
              <a:gd name="connsiteX2-15" fmla="*/ 5269661 w 5269661"/>
              <a:gd name="connsiteY2-16" fmla="*/ 0 h 3196920"/>
              <a:gd name="connsiteX3-17" fmla="*/ 5269661 w 5269661"/>
              <a:gd name="connsiteY3-18" fmla="*/ 3196920 h 3196920"/>
              <a:gd name="connsiteX4-19" fmla="*/ 0 w 5269661"/>
              <a:gd name="connsiteY4-20" fmla="*/ 3196920 h 319692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269661" h="3196920">
                <a:moveTo>
                  <a:pt x="0" y="3196920"/>
                </a:moveTo>
                <a:lnTo>
                  <a:pt x="566515" y="2503"/>
                </a:lnTo>
                <a:lnTo>
                  <a:pt x="5269661" y="0"/>
                </a:lnTo>
                <a:lnTo>
                  <a:pt x="5269661" y="3196920"/>
                </a:lnTo>
                <a:lnTo>
                  <a:pt x="0" y="3196920"/>
                </a:lnTo>
                <a:close/>
              </a:path>
            </a:pathLst>
          </a:custGeom>
          <a:gradFill>
            <a:gsLst>
              <a:gs pos="0">
                <a:schemeClr val="bg1">
                  <a:lumMod val="50000"/>
                  <a:alpha val="48000"/>
                </a:schemeClr>
              </a:gs>
              <a:gs pos="75000">
                <a:schemeClr val="bg1">
                  <a:alpha val="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50" name="矩形 46"/>
          <p:cNvSpPr/>
          <p:nvPr/>
        </p:nvSpPr>
        <p:spPr>
          <a:xfrm rot="1800000">
            <a:off x="6833919" y="2530523"/>
            <a:ext cx="5269661" cy="3196920"/>
          </a:xfrm>
          <a:custGeom>
            <a:avLst/>
            <a:gdLst>
              <a:gd name="connsiteX0" fmla="*/ 0 w 5269661"/>
              <a:gd name="connsiteY0" fmla="*/ 0 h 3196920"/>
              <a:gd name="connsiteX1" fmla="*/ 5269661 w 5269661"/>
              <a:gd name="connsiteY1" fmla="*/ 0 h 3196920"/>
              <a:gd name="connsiteX2" fmla="*/ 5269661 w 5269661"/>
              <a:gd name="connsiteY2" fmla="*/ 3196920 h 3196920"/>
              <a:gd name="connsiteX3" fmla="*/ 0 w 5269661"/>
              <a:gd name="connsiteY3" fmla="*/ 3196920 h 3196920"/>
              <a:gd name="connsiteX4" fmla="*/ 0 w 5269661"/>
              <a:gd name="connsiteY4" fmla="*/ 0 h 3196920"/>
              <a:gd name="connsiteX0-1" fmla="*/ 0 w 5269661"/>
              <a:gd name="connsiteY0-2" fmla="*/ 0 h 3196920"/>
              <a:gd name="connsiteX1-3" fmla="*/ 566515 w 5269661"/>
              <a:gd name="connsiteY1-4" fmla="*/ 2503 h 3196920"/>
              <a:gd name="connsiteX2-5" fmla="*/ 5269661 w 5269661"/>
              <a:gd name="connsiteY2-6" fmla="*/ 0 h 3196920"/>
              <a:gd name="connsiteX3-7" fmla="*/ 5269661 w 5269661"/>
              <a:gd name="connsiteY3-8" fmla="*/ 3196920 h 3196920"/>
              <a:gd name="connsiteX4-9" fmla="*/ 0 w 5269661"/>
              <a:gd name="connsiteY4-10" fmla="*/ 3196920 h 3196920"/>
              <a:gd name="connsiteX5" fmla="*/ 0 w 5269661"/>
              <a:gd name="connsiteY5" fmla="*/ 0 h 3196920"/>
              <a:gd name="connsiteX0-11" fmla="*/ 0 w 5269661"/>
              <a:gd name="connsiteY0-12" fmla="*/ 3196920 h 3196920"/>
              <a:gd name="connsiteX1-13" fmla="*/ 566515 w 5269661"/>
              <a:gd name="connsiteY1-14" fmla="*/ 2503 h 3196920"/>
              <a:gd name="connsiteX2-15" fmla="*/ 5269661 w 5269661"/>
              <a:gd name="connsiteY2-16" fmla="*/ 0 h 3196920"/>
              <a:gd name="connsiteX3-17" fmla="*/ 5269661 w 5269661"/>
              <a:gd name="connsiteY3-18" fmla="*/ 3196920 h 3196920"/>
              <a:gd name="connsiteX4-19" fmla="*/ 0 w 5269661"/>
              <a:gd name="connsiteY4-20" fmla="*/ 3196920 h 319692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269661" h="3196920">
                <a:moveTo>
                  <a:pt x="0" y="3196920"/>
                </a:moveTo>
                <a:lnTo>
                  <a:pt x="566515" y="2503"/>
                </a:lnTo>
                <a:lnTo>
                  <a:pt x="5269661" y="0"/>
                </a:lnTo>
                <a:lnTo>
                  <a:pt x="5269661" y="3196920"/>
                </a:lnTo>
                <a:lnTo>
                  <a:pt x="0" y="3196920"/>
                </a:lnTo>
                <a:close/>
              </a:path>
            </a:pathLst>
          </a:custGeom>
          <a:gradFill>
            <a:gsLst>
              <a:gs pos="0">
                <a:schemeClr val="bg1">
                  <a:lumMod val="50000"/>
                  <a:alpha val="48000"/>
                </a:schemeClr>
              </a:gs>
              <a:gs pos="75000">
                <a:schemeClr val="bg1">
                  <a:alpha val="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51" name="矩形 46"/>
          <p:cNvSpPr/>
          <p:nvPr/>
        </p:nvSpPr>
        <p:spPr>
          <a:xfrm rot="1800000">
            <a:off x="9489558" y="2530524"/>
            <a:ext cx="5269661" cy="3196920"/>
          </a:xfrm>
          <a:custGeom>
            <a:avLst/>
            <a:gdLst>
              <a:gd name="connsiteX0" fmla="*/ 0 w 5269661"/>
              <a:gd name="connsiteY0" fmla="*/ 0 h 3196920"/>
              <a:gd name="connsiteX1" fmla="*/ 5269661 w 5269661"/>
              <a:gd name="connsiteY1" fmla="*/ 0 h 3196920"/>
              <a:gd name="connsiteX2" fmla="*/ 5269661 w 5269661"/>
              <a:gd name="connsiteY2" fmla="*/ 3196920 h 3196920"/>
              <a:gd name="connsiteX3" fmla="*/ 0 w 5269661"/>
              <a:gd name="connsiteY3" fmla="*/ 3196920 h 3196920"/>
              <a:gd name="connsiteX4" fmla="*/ 0 w 5269661"/>
              <a:gd name="connsiteY4" fmla="*/ 0 h 3196920"/>
              <a:gd name="connsiteX0-1" fmla="*/ 0 w 5269661"/>
              <a:gd name="connsiteY0-2" fmla="*/ 0 h 3196920"/>
              <a:gd name="connsiteX1-3" fmla="*/ 566515 w 5269661"/>
              <a:gd name="connsiteY1-4" fmla="*/ 2503 h 3196920"/>
              <a:gd name="connsiteX2-5" fmla="*/ 5269661 w 5269661"/>
              <a:gd name="connsiteY2-6" fmla="*/ 0 h 3196920"/>
              <a:gd name="connsiteX3-7" fmla="*/ 5269661 w 5269661"/>
              <a:gd name="connsiteY3-8" fmla="*/ 3196920 h 3196920"/>
              <a:gd name="connsiteX4-9" fmla="*/ 0 w 5269661"/>
              <a:gd name="connsiteY4-10" fmla="*/ 3196920 h 3196920"/>
              <a:gd name="connsiteX5" fmla="*/ 0 w 5269661"/>
              <a:gd name="connsiteY5" fmla="*/ 0 h 3196920"/>
              <a:gd name="connsiteX0-11" fmla="*/ 0 w 5269661"/>
              <a:gd name="connsiteY0-12" fmla="*/ 3196920 h 3196920"/>
              <a:gd name="connsiteX1-13" fmla="*/ 566515 w 5269661"/>
              <a:gd name="connsiteY1-14" fmla="*/ 2503 h 3196920"/>
              <a:gd name="connsiteX2-15" fmla="*/ 5269661 w 5269661"/>
              <a:gd name="connsiteY2-16" fmla="*/ 0 h 3196920"/>
              <a:gd name="connsiteX3-17" fmla="*/ 5269661 w 5269661"/>
              <a:gd name="connsiteY3-18" fmla="*/ 3196920 h 3196920"/>
              <a:gd name="connsiteX4-19" fmla="*/ 0 w 5269661"/>
              <a:gd name="connsiteY4-20" fmla="*/ 3196920 h 319692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269661" h="3196920">
                <a:moveTo>
                  <a:pt x="0" y="3196920"/>
                </a:moveTo>
                <a:lnTo>
                  <a:pt x="566515" y="2503"/>
                </a:lnTo>
                <a:lnTo>
                  <a:pt x="5269661" y="0"/>
                </a:lnTo>
                <a:lnTo>
                  <a:pt x="5269661" y="3196920"/>
                </a:lnTo>
                <a:lnTo>
                  <a:pt x="0" y="3196920"/>
                </a:lnTo>
                <a:close/>
              </a:path>
            </a:pathLst>
          </a:custGeom>
          <a:gradFill>
            <a:gsLst>
              <a:gs pos="0">
                <a:schemeClr val="bg1">
                  <a:lumMod val="50000"/>
                  <a:alpha val="48000"/>
                </a:schemeClr>
              </a:gs>
              <a:gs pos="75000">
                <a:schemeClr val="bg1">
                  <a:alpha val="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5" name="矩形 4"/>
          <p:cNvSpPr/>
          <p:nvPr/>
        </p:nvSpPr>
        <p:spPr>
          <a:xfrm>
            <a:off x="1054101" y="1698667"/>
            <a:ext cx="2094928" cy="2464622"/>
          </a:xfrm>
          <a:prstGeom prst="rect">
            <a:avLst/>
          </a:prstGeom>
          <a:solidFill>
            <a:schemeClr val="bg1">
              <a:lumMod val="95000"/>
            </a:schemeClr>
          </a:solidFill>
          <a:ln w="12700">
            <a:solidFill>
              <a:schemeClr val="bg1">
                <a:lumMod val="75000"/>
              </a:schemeClr>
            </a:solidFill>
          </a:ln>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a:lstStyle/>
          <a:p>
            <a:endParaRPr lang="zh-CN" altLang="en-US"/>
          </a:p>
        </p:txBody>
      </p:sp>
      <p:sp>
        <p:nvSpPr>
          <p:cNvPr id="8" name="矩形 7"/>
          <p:cNvSpPr/>
          <p:nvPr/>
        </p:nvSpPr>
        <p:spPr>
          <a:xfrm>
            <a:off x="3717058" y="1698668"/>
            <a:ext cx="2094928" cy="2464622"/>
          </a:xfrm>
          <a:prstGeom prst="rect">
            <a:avLst/>
          </a:prstGeom>
          <a:solidFill>
            <a:schemeClr val="bg1">
              <a:lumMod val="95000"/>
            </a:schemeClr>
          </a:solidFill>
          <a:ln w="12700">
            <a:solidFill>
              <a:schemeClr val="bg1">
                <a:lumMod val="75000"/>
              </a:schemeClr>
            </a:solidFill>
          </a:ln>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a:lstStyle/>
          <a:p>
            <a:endParaRPr lang="zh-CN" altLang="en-US"/>
          </a:p>
        </p:txBody>
      </p:sp>
      <p:sp>
        <p:nvSpPr>
          <p:cNvPr id="12" name="矩形 11"/>
          <p:cNvSpPr/>
          <p:nvPr/>
        </p:nvSpPr>
        <p:spPr>
          <a:xfrm>
            <a:off x="6380016" y="1698671"/>
            <a:ext cx="2094928" cy="2464622"/>
          </a:xfrm>
          <a:prstGeom prst="rect">
            <a:avLst/>
          </a:prstGeom>
          <a:solidFill>
            <a:schemeClr val="bg1">
              <a:lumMod val="95000"/>
            </a:schemeClr>
          </a:solidFill>
          <a:ln w="12700">
            <a:solidFill>
              <a:schemeClr val="bg1">
                <a:lumMod val="75000"/>
              </a:schemeClr>
            </a:solidFill>
          </a:ln>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a:lstStyle/>
          <a:p>
            <a:endParaRPr lang="zh-CN" altLang="en-US"/>
          </a:p>
        </p:txBody>
      </p:sp>
      <p:sp>
        <p:nvSpPr>
          <p:cNvPr id="15" name="矩形 14"/>
          <p:cNvSpPr/>
          <p:nvPr/>
        </p:nvSpPr>
        <p:spPr>
          <a:xfrm>
            <a:off x="9042973" y="1698671"/>
            <a:ext cx="2094928" cy="2464622"/>
          </a:xfrm>
          <a:prstGeom prst="rect">
            <a:avLst/>
          </a:prstGeom>
          <a:solidFill>
            <a:schemeClr val="bg1">
              <a:lumMod val="95000"/>
            </a:schemeClr>
          </a:solidFill>
          <a:ln w="12700">
            <a:solidFill>
              <a:schemeClr val="bg1">
                <a:lumMod val="75000"/>
              </a:schemeClr>
            </a:solidFill>
          </a:ln>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a:lstStyle/>
          <a:p>
            <a:endParaRPr lang="zh-CN" altLang="en-US"/>
          </a:p>
        </p:txBody>
      </p:sp>
      <p:grpSp>
        <p:nvGrpSpPr>
          <p:cNvPr id="28" name="组合 27"/>
          <p:cNvGrpSpPr/>
          <p:nvPr/>
        </p:nvGrpSpPr>
        <p:grpSpPr>
          <a:xfrm>
            <a:off x="1064084" y="296807"/>
            <a:ext cx="4885993" cy="716067"/>
            <a:chOff x="5402407" y="1247256"/>
            <a:chExt cx="4885993" cy="716067"/>
          </a:xfrm>
        </p:grpSpPr>
        <p:sp>
          <p:nvSpPr>
            <p:cNvPr id="29" name="文本框 28"/>
            <p:cNvSpPr txBox="1"/>
            <p:nvPr/>
          </p:nvSpPr>
          <p:spPr>
            <a:xfrm>
              <a:off x="5402407" y="1247256"/>
              <a:ext cx="3295317" cy="523220"/>
            </a:xfrm>
            <a:prstGeom prst="rect">
              <a:avLst/>
            </a:prstGeom>
            <a:noFill/>
          </p:spPr>
          <p:txBody>
            <a:bodyPr wrap="square" rtlCol="0">
              <a:spAutoFit/>
              <a:scene3d>
                <a:camera prst="orthographicFront"/>
                <a:lightRig rig="threePt" dir="t"/>
              </a:scene3d>
              <a:sp3d contourW="12700"/>
            </a:bodyPr>
            <a:lstStyle/>
            <a:p>
              <a:r>
                <a:rPr lang="zh-CN" altLang="en-US" sz="2800" b="1" dirty="0">
                  <a:solidFill>
                    <a:schemeClr val="accent2"/>
                  </a:solidFill>
                  <a:latin typeface="+mn-ea"/>
                </a:rPr>
                <a:t>标题文字添加此处</a:t>
              </a:r>
            </a:p>
          </p:txBody>
        </p:sp>
        <p:sp>
          <p:nvSpPr>
            <p:cNvPr id="30" name="文本框 29"/>
            <p:cNvSpPr txBox="1"/>
            <p:nvPr/>
          </p:nvSpPr>
          <p:spPr>
            <a:xfrm>
              <a:off x="5402408" y="1693506"/>
              <a:ext cx="4885992" cy="269817"/>
            </a:xfrm>
            <a:prstGeom prst="rect">
              <a:avLst/>
            </a:prstGeom>
            <a:noFill/>
          </p:spPr>
          <p:txBody>
            <a:bodyPr wrap="square" rtlCol="0">
              <a:spAutoFit/>
              <a:scene3d>
                <a:camera prst="orthographicFront"/>
                <a:lightRig rig="threePt" dir="t"/>
              </a:scene3d>
              <a:sp3d contourW="12700"/>
            </a:bodyPr>
            <a:lstStyle/>
            <a:p>
              <a:pPr>
                <a:lnSpc>
                  <a:spcPct val="120000"/>
                </a:lnSpc>
              </a:pPr>
              <a:r>
                <a:rPr lang="en-US" altLang="zh-CN" sz="1050" dirty="0">
                  <a:solidFill>
                    <a:schemeClr val="bg1">
                      <a:lumMod val="50000"/>
                    </a:schemeClr>
                  </a:solidFill>
                  <a:latin typeface="+mj-ea"/>
                  <a:ea typeface="+mj-ea"/>
                </a:rPr>
                <a:t>print the presentation and make it into a film to be used in a wider field</a:t>
              </a:r>
            </a:p>
          </p:txBody>
        </p:sp>
      </p:grpSp>
      <p:grpSp>
        <p:nvGrpSpPr>
          <p:cNvPr id="31" name="组合 30"/>
          <p:cNvGrpSpPr/>
          <p:nvPr/>
        </p:nvGrpSpPr>
        <p:grpSpPr>
          <a:xfrm>
            <a:off x="830480" y="4648763"/>
            <a:ext cx="10486808" cy="1057010"/>
            <a:chOff x="7483989" y="3376085"/>
            <a:chExt cx="10486808" cy="1057010"/>
          </a:xfrm>
        </p:grpSpPr>
        <p:sp>
          <p:nvSpPr>
            <p:cNvPr id="32" name="矩形 31"/>
            <p:cNvSpPr/>
            <p:nvPr/>
          </p:nvSpPr>
          <p:spPr>
            <a:xfrm>
              <a:off x="7483989" y="3732519"/>
              <a:ext cx="10486808" cy="700576"/>
            </a:xfrm>
            <a:prstGeom prst="rect">
              <a:avLst/>
            </a:prstGeom>
          </p:spPr>
          <p:txBody>
            <a:bodyPr wrap="square">
              <a:spAutoFit/>
              <a:scene3d>
                <a:camera prst="orthographicFront"/>
                <a:lightRig rig="threePt" dir="t"/>
              </a:scene3d>
              <a:sp3d contourW="12700"/>
            </a:bodyPr>
            <a:lstStyle/>
            <a:p>
              <a:pPr algn="just">
                <a:lnSpc>
                  <a:spcPct val="150000"/>
                </a:lnSpc>
              </a:pPr>
              <a:r>
                <a:rPr lang="zh-CN" altLang="en-US" sz="1400" dirty="0">
                  <a:solidFill>
                    <a:schemeClr val="tx1">
                      <a:lumMod val="75000"/>
                      <a:lumOff val="25000"/>
                    </a:schemeClr>
                  </a:solidFill>
                  <a:latin typeface="+mn-ea"/>
                </a:rPr>
                <a:t>用户可以在投影仪或者计算机上进行演示也可以将演示文稿打印出来制作成胶片用户可以在投影仪或者计算机上进行演示也可以将演示文稿打印出来制作成胶片用户可以在投影仪或者计算机上进行演示也可以将演示文稿打印出来制作成胶片</a:t>
              </a:r>
            </a:p>
          </p:txBody>
        </p:sp>
        <p:sp>
          <p:nvSpPr>
            <p:cNvPr id="33" name="矩形 32"/>
            <p:cNvSpPr/>
            <p:nvPr/>
          </p:nvSpPr>
          <p:spPr>
            <a:xfrm>
              <a:off x="7483989" y="3376085"/>
              <a:ext cx="2050552" cy="396583"/>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latin typeface="+mn-ea"/>
                </a:rPr>
                <a:t>标题文字添加</a:t>
              </a:r>
            </a:p>
          </p:txBody>
        </p:sp>
      </p:grpSp>
      <p:sp>
        <p:nvSpPr>
          <p:cNvPr id="34" name="矩形 33"/>
          <p:cNvSpPr/>
          <p:nvPr/>
        </p:nvSpPr>
        <p:spPr>
          <a:xfrm>
            <a:off x="1076289" y="3693230"/>
            <a:ext cx="2050552" cy="42473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accent2"/>
                </a:solidFill>
                <a:latin typeface="+mn-ea"/>
              </a:rPr>
              <a:t>标题文字添加</a:t>
            </a:r>
          </a:p>
        </p:txBody>
      </p:sp>
      <p:sp>
        <p:nvSpPr>
          <p:cNvPr id="35" name="矩形 34"/>
          <p:cNvSpPr/>
          <p:nvPr/>
        </p:nvSpPr>
        <p:spPr>
          <a:xfrm>
            <a:off x="3739246" y="3693230"/>
            <a:ext cx="2050552" cy="42473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accent2"/>
                </a:solidFill>
                <a:latin typeface="+mn-ea"/>
              </a:rPr>
              <a:t>标题文字添加</a:t>
            </a:r>
          </a:p>
        </p:txBody>
      </p:sp>
      <p:sp>
        <p:nvSpPr>
          <p:cNvPr id="36" name="矩形 35"/>
          <p:cNvSpPr/>
          <p:nvPr/>
        </p:nvSpPr>
        <p:spPr>
          <a:xfrm>
            <a:off x="6402203" y="3693230"/>
            <a:ext cx="2050552" cy="42473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accent2"/>
                </a:solidFill>
                <a:latin typeface="+mn-ea"/>
              </a:rPr>
              <a:t>标题文字添加</a:t>
            </a:r>
          </a:p>
        </p:txBody>
      </p:sp>
      <p:sp>
        <p:nvSpPr>
          <p:cNvPr id="37" name="矩形 36"/>
          <p:cNvSpPr/>
          <p:nvPr/>
        </p:nvSpPr>
        <p:spPr>
          <a:xfrm>
            <a:off x="9065160" y="3693230"/>
            <a:ext cx="2050552" cy="42473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accent2"/>
                </a:solidFill>
                <a:latin typeface="+mn-ea"/>
              </a:rPr>
              <a:t>标题文字添加</a:t>
            </a:r>
          </a:p>
        </p:txBody>
      </p:sp>
      <p:pic>
        <p:nvPicPr>
          <p:cNvPr id="24" name="图片占位符 23"/>
          <p:cNvPicPr>
            <a:picLocks noGrp="1" noChangeAspect="1"/>
          </p:cNvPicPr>
          <p:nvPr>
            <p:ph type="pic" sz="quarter" idx="10"/>
          </p:nvPr>
        </p:nvPicPr>
        <p:blipFill>
          <a:blip r:embed="rId4" cstate="print">
            <a:extLst>
              <a:ext uri="{28A0092B-C50C-407E-A947-70E740481C1C}">
                <a14:useLocalDpi xmlns:a14="http://schemas.microsoft.com/office/drawing/2010/main" val="0"/>
              </a:ext>
            </a:extLst>
          </a:blip>
          <a:srcRect l="16154" r="16154"/>
          <a:stretch>
            <a:fillRect/>
          </a:stretch>
        </p:blipFill>
        <p:spPr/>
      </p:pic>
      <p:pic>
        <p:nvPicPr>
          <p:cNvPr id="25" name="图片占位符 24"/>
          <p:cNvPicPr>
            <a:picLocks noGrp="1" noChangeAspect="1"/>
          </p:cNvPicPr>
          <p:nvPr>
            <p:ph type="pic" sz="quarter" idx="11"/>
          </p:nvPr>
        </p:nvPicPr>
        <p:blipFill>
          <a:blip r:embed="rId5" cstate="print">
            <a:extLst>
              <a:ext uri="{28A0092B-C50C-407E-A947-70E740481C1C}">
                <a14:useLocalDpi xmlns:a14="http://schemas.microsoft.com/office/drawing/2010/main" val="0"/>
              </a:ext>
            </a:extLst>
          </a:blip>
          <a:srcRect l="16154" r="16154"/>
          <a:stretch>
            <a:fillRect/>
          </a:stretch>
        </p:blipFill>
        <p:spPr/>
      </p:pic>
      <p:pic>
        <p:nvPicPr>
          <p:cNvPr id="26" name="图片占位符 25"/>
          <p:cNvPicPr>
            <a:picLocks noGrp="1" noChangeAspect="1"/>
          </p:cNvPicPr>
          <p:nvPr>
            <p:ph type="pic" sz="quarter" idx="12"/>
          </p:nvPr>
        </p:nvPicPr>
        <p:blipFill>
          <a:blip r:embed="rId6" cstate="print">
            <a:extLst>
              <a:ext uri="{28A0092B-C50C-407E-A947-70E740481C1C}">
                <a14:useLocalDpi xmlns:a14="http://schemas.microsoft.com/office/drawing/2010/main" val="0"/>
              </a:ext>
            </a:extLst>
          </a:blip>
          <a:srcRect l="16154" r="16154"/>
          <a:stretch>
            <a:fillRect/>
          </a:stretch>
        </p:blipFill>
        <p:spPr/>
      </p:pic>
      <p:pic>
        <p:nvPicPr>
          <p:cNvPr id="27" name="图片占位符 26"/>
          <p:cNvPicPr>
            <a:picLocks noGrp="1" noChangeAspect="1"/>
          </p:cNvPicPr>
          <p:nvPr>
            <p:ph type="pic" sz="quarter" idx="13"/>
          </p:nvPr>
        </p:nvPicPr>
        <p:blipFill>
          <a:blip r:embed="rId7" cstate="print">
            <a:extLst>
              <a:ext uri="{28A0092B-C50C-407E-A947-70E740481C1C}">
                <a14:useLocalDpi xmlns:a14="http://schemas.microsoft.com/office/drawing/2010/main" val="0"/>
              </a:ext>
            </a:extLst>
          </a:blip>
          <a:srcRect l="16115" r="16115"/>
          <a:stretch>
            <a:fillRect/>
          </a:stretch>
        </p:blipFill>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1+#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1+#ppt_w/2"/>
                                          </p:val>
                                        </p:tav>
                                        <p:tav tm="100000">
                                          <p:val>
                                            <p:strVal val="#ppt_x"/>
                                          </p:val>
                                        </p:tav>
                                      </p:tavLst>
                                    </p:anim>
                                    <p:anim calcmode="lin" valueType="num">
                                      <p:cBhvr additive="base">
                                        <p:cTn id="20" dur="500" fill="hold"/>
                                        <p:tgtEl>
                                          <p:spTgt spid="15"/>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500" fill="hold"/>
                                        <p:tgtEl>
                                          <p:spTgt spid="34"/>
                                        </p:tgtEl>
                                        <p:attrNameLst>
                                          <p:attrName>ppt_x</p:attrName>
                                        </p:attrNameLst>
                                      </p:cBhvr>
                                      <p:tavLst>
                                        <p:tav tm="0">
                                          <p:val>
                                            <p:strVal val="1+#ppt_w/2"/>
                                          </p:val>
                                        </p:tav>
                                        <p:tav tm="100000">
                                          <p:val>
                                            <p:strVal val="#ppt_x"/>
                                          </p:val>
                                        </p:tav>
                                      </p:tavLst>
                                    </p:anim>
                                    <p:anim calcmode="lin" valueType="num">
                                      <p:cBhvr additive="base">
                                        <p:cTn id="24" dur="500" fill="hold"/>
                                        <p:tgtEl>
                                          <p:spTgt spid="34"/>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1+#ppt_w/2"/>
                                          </p:val>
                                        </p:tav>
                                        <p:tav tm="100000">
                                          <p:val>
                                            <p:strVal val="#ppt_x"/>
                                          </p:val>
                                        </p:tav>
                                      </p:tavLst>
                                    </p:anim>
                                    <p:anim calcmode="lin" valueType="num">
                                      <p:cBhvr additive="base">
                                        <p:cTn id="28" dur="500" fill="hold"/>
                                        <p:tgtEl>
                                          <p:spTgt spid="35"/>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additive="base">
                                        <p:cTn id="31" dur="500" fill="hold"/>
                                        <p:tgtEl>
                                          <p:spTgt spid="36"/>
                                        </p:tgtEl>
                                        <p:attrNameLst>
                                          <p:attrName>ppt_x</p:attrName>
                                        </p:attrNameLst>
                                      </p:cBhvr>
                                      <p:tavLst>
                                        <p:tav tm="0">
                                          <p:val>
                                            <p:strVal val="1+#ppt_w/2"/>
                                          </p:val>
                                        </p:tav>
                                        <p:tav tm="100000">
                                          <p:val>
                                            <p:strVal val="#ppt_x"/>
                                          </p:val>
                                        </p:tav>
                                      </p:tavLst>
                                    </p:anim>
                                    <p:anim calcmode="lin" valueType="num">
                                      <p:cBhvr additive="base">
                                        <p:cTn id="32" dur="500" fill="hold"/>
                                        <p:tgtEl>
                                          <p:spTgt spid="36"/>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37"/>
                                        </p:tgtEl>
                                        <p:attrNameLst>
                                          <p:attrName>style.visibility</p:attrName>
                                        </p:attrNameLst>
                                      </p:cBhvr>
                                      <p:to>
                                        <p:strVal val="visible"/>
                                      </p:to>
                                    </p:set>
                                    <p:anim calcmode="lin" valueType="num">
                                      <p:cBhvr additive="base">
                                        <p:cTn id="35" dur="500" fill="hold"/>
                                        <p:tgtEl>
                                          <p:spTgt spid="37"/>
                                        </p:tgtEl>
                                        <p:attrNameLst>
                                          <p:attrName>ppt_x</p:attrName>
                                        </p:attrNameLst>
                                      </p:cBhvr>
                                      <p:tavLst>
                                        <p:tav tm="0">
                                          <p:val>
                                            <p:strVal val="1+#ppt_w/2"/>
                                          </p:val>
                                        </p:tav>
                                        <p:tav tm="100000">
                                          <p:val>
                                            <p:strVal val="#ppt_x"/>
                                          </p:val>
                                        </p:tav>
                                      </p:tavLst>
                                    </p:anim>
                                    <p:anim calcmode="lin" valueType="num">
                                      <p:cBhvr additive="base">
                                        <p:cTn id="36" dur="500" fill="hold"/>
                                        <p:tgtEl>
                                          <p:spTgt spid="37"/>
                                        </p:tgtEl>
                                        <p:attrNameLst>
                                          <p:attrName>ppt_y</p:attrName>
                                        </p:attrNameLst>
                                      </p:cBhvr>
                                      <p:tavLst>
                                        <p:tav tm="0">
                                          <p:val>
                                            <p:strVal val="#ppt_y"/>
                                          </p:val>
                                        </p:tav>
                                        <p:tav tm="100000">
                                          <p:val>
                                            <p:strVal val="#ppt_y"/>
                                          </p:val>
                                        </p:tav>
                                      </p:tavLst>
                                    </p:anim>
                                  </p:childTnLst>
                                </p:cTn>
                              </p:par>
                              <p:par>
                                <p:cTn id="37" presetID="2" presetClass="entr" presetSubtype="2" fill="hold" nodeType="withEffect">
                                  <p:stCondLst>
                                    <p:cond delay="0"/>
                                  </p:stCondLst>
                                  <p:childTnLst>
                                    <p:set>
                                      <p:cBhvr>
                                        <p:cTn id="38" dur="1" fill="hold">
                                          <p:stCondLst>
                                            <p:cond delay="0"/>
                                          </p:stCondLst>
                                        </p:cTn>
                                        <p:tgtEl>
                                          <p:spTgt spid="24"/>
                                        </p:tgtEl>
                                        <p:attrNameLst>
                                          <p:attrName>style.visibility</p:attrName>
                                        </p:attrNameLst>
                                      </p:cBhvr>
                                      <p:to>
                                        <p:strVal val="visible"/>
                                      </p:to>
                                    </p:set>
                                    <p:anim calcmode="lin" valueType="num">
                                      <p:cBhvr additive="base">
                                        <p:cTn id="39" dur="500" fill="hold"/>
                                        <p:tgtEl>
                                          <p:spTgt spid="24"/>
                                        </p:tgtEl>
                                        <p:attrNameLst>
                                          <p:attrName>ppt_x</p:attrName>
                                        </p:attrNameLst>
                                      </p:cBhvr>
                                      <p:tavLst>
                                        <p:tav tm="0">
                                          <p:val>
                                            <p:strVal val="1+#ppt_w/2"/>
                                          </p:val>
                                        </p:tav>
                                        <p:tav tm="100000">
                                          <p:val>
                                            <p:strVal val="#ppt_x"/>
                                          </p:val>
                                        </p:tav>
                                      </p:tavLst>
                                    </p:anim>
                                    <p:anim calcmode="lin" valueType="num">
                                      <p:cBhvr additive="base">
                                        <p:cTn id="40" dur="500" fill="hold"/>
                                        <p:tgtEl>
                                          <p:spTgt spid="24"/>
                                        </p:tgtEl>
                                        <p:attrNameLst>
                                          <p:attrName>ppt_y</p:attrName>
                                        </p:attrNameLst>
                                      </p:cBhvr>
                                      <p:tavLst>
                                        <p:tav tm="0">
                                          <p:val>
                                            <p:strVal val="#ppt_y"/>
                                          </p:val>
                                        </p:tav>
                                        <p:tav tm="100000">
                                          <p:val>
                                            <p:strVal val="#ppt_y"/>
                                          </p:val>
                                        </p:tav>
                                      </p:tavLst>
                                    </p:anim>
                                  </p:childTnLst>
                                </p:cTn>
                              </p:par>
                              <p:par>
                                <p:cTn id="41" presetID="2" presetClass="entr" presetSubtype="2" fill="hold" nodeType="with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additive="base">
                                        <p:cTn id="43" dur="500" fill="hold"/>
                                        <p:tgtEl>
                                          <p:spTgt spid="25"/>
                                        </p:tgtEl>
                                        <p:attrNameLst>
                                          <p:attrName>ppt_x</p:attrName>
                                        </p:attrNameLst>
                                      </p:cBhvr>
                                      <p:tavLst>
                                        <p:tav tm="0">
                                          <p:val>
                                            <p:strVal val="1+#ppt_w/2"/>
                                          </p:val>
                                        </p:tav>
                                        <p:tav tm="100000">
                                          <p:val>
                                            <p:strVal val="#ppt_x"/>
                                          </p:val>
                                        </p:tav>
                                      </p:tavLst>
                                    </p:anim>
                                    <p:anim calcmode="lin" valueType="num">
                                      <p:cBhvr additive="base">
                                        <p:cTn id="44" dur="500" fill="hold"/>
                                        <p:tgtEl>
                                          <p:spTgt spid="25"/>
                                        </p:tgtEl>
                                        <p:attrNameLst>
                                          <p:attrName>ppt_y</p:attrName>
                                        </p:attrNameLst>
                                      </p:cBhvr>
                                      <p:tavLst>
                                        <p:tav tm="0">
                                          <p:val>
                                            <p:strVal val="#ppt_y"/>
                                          </p:val>
                                        </p:tav>
                                        <p:tav tm="100000">
                                          <p:val>
                                            <p:strVal val="#ppt_y"/>
                                          </p:val>
                                        </p:tav>
                                      </p:tavLst>
                                    </p:anim>
                                  </p:childTnLst>
                                </p:cTn>
                              </p:par>
                              <p:par>
                                <p:cTn id="45" presetID="2" presetClass="entr" presetSubtype="2" fill="hold" nodeType="withEffect">
                                  <p:stCondLst>
                                    <p:cond delay="0"/>
                                  </p:stCondLst>
                                  <p:childTnLst>
                                    <p:set>
                                      <p:cBhvr>
                                        <p:cTn id="46" dur="1" fill="hold">
                                          <p:stCondLst>
                                            <p:cond delay="0"/>
                                          </p:stCondLst>
                                        </p:cTn>
                                        <p:tgtEl>
                                          <p:spTgt spid="26"/>
                                        </p:tgtEl>
                                        <p:attrNameLst>
                                          <p:attrName>style.visibility</p:attrName>
                                        </p:attrNameLst>
                                      </p:cBhvr>
                                      <p:to>
                                        <p:strVal val="visible"/>
                                      </p:to>
                                    </p:set>
                                    <p:anim calcmode="lin" valueType="num">
                                      <p:cBhvr additive="base">
                                        <p:cTn id="47" dur="500" fill="hold"/>
                                        <p:tgtEl>
                                          <p:spTgt spid="26"/>
                                        </p:tgtEl>
                                        <p:attrNameLst>
                                          <p:attrName>ppt_x</p:attrName>
                                        </p:attrNameLst>
                                      </p:cBhvr>
                                      <p:tavLst>
                                        <p:tav tm="0">
                                          <p:val>
                                            <p:strVal val="1+#ppt_w/2"/>
                                          </p:val>
                                        </p:tav>
                                        <p:tav tm="100000">
                                          <p:val>
                                            <p:strVal val="#ppt_x"/>
                                          </p:val>
                                        </p:tav>
                                      </p:tavLst>
                                    </p:anim>
                                    <p:anim calcmode="lin" valueType="num">
                                      <p:cBhvr additive="base">
                                        <p:cTn id="48" dur="500" fill="hold"/>
                                        <p:tgtEl>
                                          <p:spTgt spid="26"/>
                                        </p:tgtEl>
                                        <p:attrNameLst>
                                          <p:attrName>ppt_y</p:attrName>
                                        </p:attrNameLst>
                                      </p:cBhvr>
                                      <p:tavLst>
                                        <p:tav tm="0">
                                          <p:val>
                                            <p:strVal val="#ppt_y"/>
                                          </p:val>
                                        </p:tav>
                                        <p:tav tm="100000">
                                          <p:val>
                                            <p:strVal val="#ppt_y"/>
                                          </p:val>
                                        </p:tav>
                                      </p:tavLst>
                                    </p:anim>
                                  </p:childTnLst>
                                </p:cTn>
                              </p:par>
                              <p:par>
                                <p:cTn id="49" presetID="2" presetClass="entr" presetSubtype="2" fill="hold" nodeType="with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1+#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500"/>
                            </p:stCondLst>
                            <p:childTnLst>
                              <p:par>
                                <p:cTn id="54" presetID="10" presetClass="entr" presetSubtype="0" fill="hold" grpId="0" nodeType="afterEffect">
                                  <p:stCondLst>
                                    <p:cond delay="0"/>
                                  </p:stCondLst>
                                  <p:childTnLst>
                                    <p:set>
                                      <p:cBhvr>
                                        <p:cTn id="55" dur="1" fill="hold">
                                          <p:stCondLst>
                                            <p:cond delay="0"/>
                                          </p:stCondLst>
                                        </p:cTn>
                                        <p:tgtEl>
                                          <p:spTgt spid="51"/>
                                        </p:tgtEl>
                                        <p:attrNameLst>
                                          <p:attrName>style.visibility</p:attrName>
                                        </p:attrNameLst>
                                      </p:cBhvr>
                                      <p:to>
                                        <p:strVal val="visible"/>
                                      </p:to>
                                    </p:set>
                                    <p:animEffect transition="in" filter="fade">
                                      <p:cBhvr>
                                        <p:cTn id="56" dur="500"/>
                                        <p:tgtEl>
                                          <p:spTgt spid="51"/>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fade">
                                      <p:cBhvr>
                                        <p:cTn id="59" dur="500"/>
                                        <p:tgtEl>
                                          <p:spTgt spid="50"/>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49"/>
                                        </p:tgtEl>
                                        <p:attrNameLst>
                                          <p:attrName>style.visibility</p:attrName>
                                        </p:attrNameLst>
                                      </p:cBhvr>
                                      <p:to>
                                        <p:strVal val="visible"/>
                                      </p:to>
                                    </p:set>
                                    <p:animEffect transition="in" filter="fade">
                                      <p:cBhvr>
                                        <p:cTn id="62" dur="500"/>
                                        <p:tgtEl>
                                          <p:spTgt spid="49"/>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47"/>
                                        </p:tgtEl>
                                        <p:attrNameLst>
                                          <p:attrName>style.visibility</p:attrName>
                                        </p:attrNameLst>
                                      </p:cBhvr>
                                      <p:to>
                                        <p:strVal val="visible"/>
                                      </p:to>
                                    </p:set>
                                    <p:animEffect transition="in" filter="fade">
                                      <p:cBhvr>
                                        <p:cTn id="65" dur="500"/>
                                        <p:tgtEl>
                                          <p:spTgt spid="47"/>
                                        </p:tgtEl>
                                      </p:cBhvr>
                                    </p:animEffect>
                                  </p:childTnLst>
                                </p:cTn>
                              </p:par>
                            </p:childTnLst>
                          </p:cTn>
                        </p:par>
                        <p:par>
                          <p:cTn id="66" fill="hold">
                            <p:stCondLst>
                              <p:cond delay="1000"/>
                            </p:stCondLst>
                            <p:childTnLst>
                              <p:par>
                                <p:cTn id="67" presetID="22" presetClass="entr" presetSubtype="8"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Effect transition="in" filter="wipe(left)">
                                      <p:cBhvr>
                                        <p:cTn id="69"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9" grpId="0" animBg="1"/>
      <p:bldP spid="50" grpId="0" animBg="1"/>
      <p:bldP spid="51" grpId="0" animBg="1"/>
      <p:bldP spid="34" grpId="0"/>
      <p:bldP spid="35" grpId="0"/>
      <p:bldP spid="36" grpId="0"/>
      <p:bldP spid="3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任意多边形 13"/>
          <p:cNvSpPr/>
          <p:nvPr/>
        </p:nvSpPr>
        <p:spPr>
          <a:xfrm rot="1800000">
            <a:off x="1543105" y="1002787"/>
            <a:ext cx="11053097" cy="5635240"/>
          </a:xfrm>
          <a:custGeom>
            <a:avLst/>
            <a:gdLst>
              <a:gd name="connsiteX0" fmla="*/ 8782588 w 11053097"/>
              <a:gd name="connsiteY0" fmla="*/ 12326 h 5635240"/>
              <a:gd name="connsiteX1" fmla="*/ 9814570 w 11053097"/>
              <a:gd name="connsiteY1" fmla="*/ 0 h 5635240"/>
              <a:gd name="connsiteX2" fmla="*/ 11053097 w 11053097"/>
              <a:gd name="connsiteY2" fmla="*/ 2145190 h 5635240"/>
              <a:gd name="connsiteX3" fmla="*/ 11053097 w 11053097"/>
              <a:gd name="connsiteY3" fmla="*/ 5635240 h 5635240"/>
              <a:gd name="connsiteX4" fmla="*/ 0 w 11053097"/>
              <a:gd name="connsiteY4" fmla="*/ 5635240 h 563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53097" h="5635240">
                <a:moveTo>
                  <a:pt x="8782588" y="12326"/>
                </a:moveTo>
                <a:lnTo>
                  <a:pt x="9814570" y="0"/>
                </a:lnTo>
                <a:lnTo>
                  <a:pt x="11053097" y="2145190"/>
                </a:lnTo>
                <a:lnTo>
                  <a:pt x="11053097" y="5635240"/>
                </a:lnTo>
                <a:lnTo>
                  <a:pt x="0" y="5635240"/>
                </a:lnTo>
                <a:close/>
              </a:path>
            </a:pathLst>
          </a:custGeom>
          <a:gradFill>
            <a:gsLst>
              <a:gs pos="0">
                <a:schemeClr val="bg1">
                  <a:lumMod val="50000"/>
                  <a:alpha val="72000"/>
                </a:schemeClr>
              </a:gs>
              <a:gs pos="75000">
                <a:schemeClr val="bg1">
                  <a:alpha val="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graphicFrame>
        <p:nvGraphicFramePr>
          <p:cNvPr id="47" name="表格 46"/>
          <p:cNvGraphicFramePr>
            <a:graphicFrameLocks noGrp="1"/>
          </p:cNvGraphicFramePr>
          <p:nvPr/>
        </p:nvGraphicFramePr>
        <p:xfrm>
          <a:off x="874712" y="2970723"/>
          <a:ext cx="10442575" cy="3030617"/>
        </p:xfrm>
        <a:graphic>
          <a:graphicData uri="http://schemas.openxmlformats.org/drawingml/2006/table">
            <a:tbl>
              <a:tblPr firstRow="1" bandRow="1"/>
              <a:tblGrid>
                <a:gridCol w="2088515">
                  <a:extLst>
                    <a:ext uri="{9D8B030D-6E8A-4147-A177-3AD203B41FA5}">
                      <a16:colId xmlns:a16="http://schemas.microsoft.com/office/drawing/2014/main" val="20000"/>
                    </a:ext>
                  </a:extLst>
                </a:gridCol>
                <a:gridCol w="2088515">
                  <a:extLst>
                    <a:ext uri="{9D8B030D-6E8A-4147-A177-3AD203B41FA5}">
                      <a16:colId xmlns:a16="http://schemas.microsoft.com/office/drawing/2014/main" val="20001"/>
                    </a:ext>
                  </a:extLst>
                </a:gridCol>
                <a:gridCol w="2088515">
                  <a:extLst>
                    <a:ext uri="{9D8B030D-6E8A-4147-A177-3AD203B41FA5}">
                      <a16:colId xmlns:a16="http://schemas.microsoft.com/office/drawing/2014/main" val="20002"/>
                    </a:ext>
                  </a:extLst>
                </a:gridCol>
                <a:gridCol w="2088515">
                  <a:extLst>
                    <a:ext uri="{9D8B030D-6E8A-4147-A177-3AD203B41FA5}">
                      <a16:colId xmlns:a16="http://schemas.microsoft.com/office/drawing/2014/main" val="20003"/>
                    </a:ext>
                  </a:extLst>
                </a:gridCol>
                <a:gridCol w="2088515">
                  <a:extLst>
                    <a:ext uri="{9D8B030D-6E8A-4147-A177-3AD203B41FA5}">
                      <a16:colId xmlns:a16="http://schemas.microsoft.com/office/drawing/2014/main" val="20004"/>
                    </a:ext>
                  </a:extLst>
                </a:gridCol>
              </a:tblGrid>
              <a:tr h="490394">
                <a:tc>
                  <a:txBody>
                    <a:bodyPr/>
                    <a:lstStyle>
                      <a:lvl1pPr marL="0" algn="l" defTabSz="685800" rtl="0" eaLnBrk="1" latinLnBrk="0" hangingPunct="1">
                        <a:defRPr sz="1350" b="1" kern="1200">
                          <a:solidFill>
                            <a:schemeClr val="lt1"/>
                          </a:solidFill>
                          <a:latin typeface="Calibri Light" panose="020F0302020204030204"/>
                          <a:ea typeface="微软雅黑 Light" panose="020B0502040204020203" charset="-122"/>
                        </a:defRPr>
                      </a:lvl1pPr>
                      <a:lvl2pPr marL="342900" algn="l" defTabSz="685800" rtl="0" eaLnBrk="1" latinLnBrk="0" hangingPunct="1">
                        <a:defRPr sz="1350" b="1" kern="1200">
                          <a:solidFill>
                            <a:schemeClr val="lt1"/>
                          </a:solidFill>
                          <a:latin typeface="Calibri Light" panose="020F0302020204030204"/>
                          <a:ea typeface="微软雅黑 Light" panose="020B0502040204020203" charset="-122"/>
                        </a:defRPr>
                      </a:lvl2pPr>
                      <a:lvl3pPr marL="685800" algn="l" defTabSz="685800" rtl="0" eaLnBrk="1" latinLnBrk="0" hangingPunct="1">
                        <a:defRPr sz="1350" b="1" kern="1200">
                          <a:solidFill>
                            <a:schemeClr val="lt1"/>
                          </a:solidFill>
                          <a:latin typeface="Calibri Light" panose="020F0302020204030204"/>
                          <a:ea typeface="微软雅黑 Light" panose="020B0502040204020203" charset="-122"/>
                        </a:defRPr>
                      </a:lvl3pPr>
                      <a:lvl4pPr marL="1028700" algn="l" defTabSz="685800" rtl="0" eaLnBrk="1" latinLnBrk="0" hangingPunct="1">
                        <a:defRPr sz="1350" b="1" kern="1200">
                          <a:solidFill>
                            <a:schemeClr val="lt1"/>
                          </a:solidFill>
                          <a:latin typeface="Calibri Light" panose="020F0302020204030204"/>
                          <a:ea typeface="微软雅黑 Light" panose="020B0502040204020203" charset="-122"/>
                        </a:defRPr>
                      </a:lvl4pPr>
                      <a:lvl5pPr marL="1371600" algn="l" defTabSz="685800" rtl="0" eaLnBrk="1" latinLnBrk="0" hangingPunct="1">
                        <a:defRPr sz="1350" b="1" kern="1200">
                          <a:solidFill>
                            <a:schemeClr val="lt1"/>
                          </a:solidFill>
                          <a:latin typeface="Calibri Light" panose="020F0302020204030204"/>
                          <a:ea typeface="微软雅黑 Light" panose="020B0502040204020203" charset="-122"/>
                        </a:defRPr>
                      </a:lvl5pPr>
                      <a:lvl6pPr marL="1714500" algn="l" defTabSz="685800" rtl="0" eaLnBrk="1" latinLnBrk="0" hangingPunct="1">
                        <a:defRPr sz="1350" b="1" kern="1200">
                          <a:solidFill>
                            <a:schemeClr val="lt1"/>
                          </a:solidFill>
                          <a:latin typeface="Calibri Light" panose="020F0302020204030204"/>
                          <a:ea typeface="微软雅黑 Light" panose="020B0502040204020203" charset="-122"/>
                        </a:defRPr>
                      </a:lvl6pPr>
                      <a:lvl7pPr marL="2057400" algn="l" defTabSz="685800" rtl="0" eaLnBrk="1" latinLnBrk="0" hangingPunct="1">
                        <a:defRPr sz="1350" b="1" kern="1200">
                          <a:solidFill>
                            <a:schemeClr val="lt1"/>
                          </a:solidFill>
                          <a:latin typeface="Calibri Light" panose="020F0302020204030204"/>
                          <a:ea typeface="微软雅黑 Light" panose="020B0502040204020203" charset="-122"/>
                        </a:defRPr>
                      </a:lvl7pPr>
                      <a:lvl8pPr marL="2400300" algn="l" defTabSz="685800" rtl="0" eaLnBrk="1" latinLnBrk="0" hangingPunct="1">
                        <a:defRPr sz="1350" b="1" kern="1200">
                          <a:solidFill>
                            <a:schemeClr val="lt1"/>
                          </a:solidFill>
                          <a:latin typeface="Calibri Light" panose="020F0302020204030204"/>
                          <a:ea typeface="微软雅黑 Light" panose="020B0502040204020203" charset="-122"/>
                        </a:defRPr>
                      </a:lvl8pPr>
                      <a:lvl9pPr marL="2743200" algn="l" defTabSz="685800" rtl="0" eaLnBrk="1" latinLnBrk="0" hangingPunct="1">
                        <a:defRPr sz="1350" b="1" kern="1200">
                          <a:solidFill>
                            <a:schemeClr val="lt1"/>
                          </a:solidFill>
                          <a:latin typeface="Calibri Light" panose="020F0302020204030204"/>
                          <a:ea typeface="微软雅黑 Light" panose="020B0502040204020203" charset="-122"/>
                        </a:defRPr>
                      </a:lvl9pPr>
                    </a:lstStyle>
                    <a:p>
                      <a:pPr algn="ctr">
                        <a:lnSpc>
                          <a:spcPct val="150000"/>
                        </a:lnSpc>
                      </a:pPr>
                      <a:r>
                        <a:rPr kumimoji="0" lang="en-US" altLang="zh-CN" sz="2100" b="1" i="0" u="none" strike="noStrike" kern="1200" cap="none" spc="0" normalizeH="0" baseline="0" noProof="0" dirty="0">
                          <a:ln>
                            <a:noFill/>
                          </a:ln>
                          <a:solidFill>
                            <a:schemeClr val="bg1"/>
                          </a:solidFill>
                          <a:effectLst/>
                          <a:uLnTx/>
                          <a:uFillTx/>
                          <a:latin typeface="+mn-lt"/>
                          <a:ea typeface="微软雅黑" panose="020B0503020204020204" charset="-122"/>
                          <a:cs typeface="Arial" panose="020B0604020202020204" pitchFamily="34" charset="0"/>
                          <a:sym typeface="Arial" panose="020B0604020202020204" pitchFamily="34" charset="0"/>
                        </a:rPr>
                        <a:t>Lorem ipsum </a:t>
                      </a:r>
                      <a:endParaRPr lang="zh-CN" altLang="en-US" sz="2100" b="1" dirty="0">
                        <a:solidFill>
                          <a:schemeClr val="bg1"/>
                        </a:solidFill>
                      </a:endParaRPr>
                    </a:p>
                  </a:txBody>
                  <a:tcPr marL="121920" marR="121920" marT="60987" marB="6098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lvl1pPr marL="0" algn="l" defTabSz="685800" rtl="0" eaLnBrk="1" latinLnBrk="0" hangingPunct="1">
                        <a:defRPr sz="1350" b="1" kern="1200">
                          <a:solidFill>
                            <a:schemeClr val="lt1"/>
                          </a:solidFill>
                          <a:latin typeface="Calibri Light" panose="020F0302020204030204"/>
                          <a:ea typeface="微软雅黑 Light" panose="020B0502040204020203" charset="-122"/>
                        </a:defRPr>
                      </a:lvl1pPr>
                      <a:lvl2pPr marL="342900" algn="l" defTabSz="685800" rtl="0" eaLnBrk="1" latinLnBrk="0" hangingPunct="1">
                        <a:defRPr sz="1350" b="1" kern="1200">
                          <a:solidFill>
                            <a:schemeClr val="lt1"/>
                          </a:solidFill>
                          <a:latin typeface="Calibri Light" panose="020F0302020204030204"/>
                          <a:ea typeface="微软雅黑 Light" panose="020B0502040204020203" charset="-122"/>
                        </a:defRPr>
                      </a:lvl2pPr>
                      <a:lvl3pPr marL="685800" algn="l" defTabSz="685800" rtl="0" eaLnBrk="1" latinLnBrk="0" hangingPunct="1">
                        <a:defRPr sz="1350" b="1" kern="1200">
                          <a:solidFill>
                            <a:schemeClr val="lt1"/>
                          </a:solidFill>
                          <a:latin typeface="Calibri Light" panose="020F0302020204030204"/>
                          <a:ea typeface="微软雅黑 Light" panose="020B0502040204020203" charset="-122"/>
                        </a:defRPr>
                      </a:lvl3pPr>
                      <a:lvl4pPr marL="1028700" algn="l" defTabSz="685800" rtl="0" eaLnBrk="1" latinLnBrk="0" hangingPunct="1">
                        <a:defRPr sz="1350" b="1" kern="1200">
                          <a:solidFill>
                            <a:schemeClr val="lt1"/>
                          </a:solidFill>
                          <a:latin typeface="Calibri Light" panose="020F0302020204030204"/>
                          <a:ea typeface="微软雅黑 Light" panose="020B0502040204020203" charset="-122"/>
                        </a:defRPr>
                      </a:lvl4pPr>
                      <a:lvl5pPr marL="1371600" algn="l" defTabSz="685800" rtl="0" eaLnBrk="1" latinLnBrk="0" hangingPunct="1">
                        <a:defRPr sz="1350" b="1" kern="1200">
                          <a:solidFill>
                            <a:schemeClr val="lt1"/>
                          </a:solidFill>
                          <a:latin typeface="Calibri Light" panose="020F0302020204030204"/>
                          <a:ea typeface="微软雅黑 Light" panose="020B0502040204020203" charset="-122"/>
                        </a:defRPr>
                      </a:lvl5pPr>
                      <a:lvl6pPr marL="1714500" algn="l" defTabSz="685800" rtl="0" eaLnBrk="1" latinLnBrk="0" hangingPunct="1">
                        <a:defRPr sz="1350" b="1" kern="1200">
                          <a:solidFill>
                            <a:schemeClr val="lt1"/>
                          </a:solidFill>
                          <a:latin typeface="Calibri Light" panose="020F0302020204030204"/>
                          <a:ea typeface="微软雅黑 Light" panose="020B0502040204020203" charset="-122"/>
                        </a:defRPr>
                      </a:lvl6pPr>
                      <a:lvl7pPr marL="2057400" algn="l" defTabSz="685800" rtl="0" eaLnBrk="1" latinLnBrk="0" hangingPunct="1">
                        <a:defRPr sz="1350" b="1" kern="1200">
                          <a:solidFill>
                            <a:schemeClr val="lt1"/>
                          </a:solidFill>
                          <a:latin typeface="Calibri Light" panose="020F0302020204030204"/>
                          <a:ea typeface="微软雅黑 Light" panose="020B0502040204020203" charset="-122"/>
                        </a:defRPr>
                      </a:lvl7pPr>
                      <a:lvl8pPr marL="2400300" algn="l" defTabSz="685800" rtl="0" eaLnBrk="1" latinLnBrk="0" hangingPunct="1">
                        <a:defRPr sz="1350" b="1" kern="1200">
                          <a:solidFill>
                            <a:schemeClr val="lt1"/>
                          </a:solidFill>
                          <a:latin typeface="Calibri Light" panose="020F0302020204030204"/>
                          <a:ea typeface="微软雅黑 Light" panose="020B0502040204020203" charset="-122"/>
                        </a:defRPr>
                      </a:lvl8pPr>
                      <a:lvl9pPr marL="2743200" algn="l" defTabSz="685800" rtl="0" eaLnBrk="1" latinLnBrk="0" hangingPunct="1">
                        <a:defRPr sz="1350" b="1" kern="1200">
                          <a:solidFill>
                            <a:schemeClr val="lt1"/>
                          </a:solidFill>
                          <a:latin typeface="Calibri Light" panose="020F0302020204030204"/>
                          <a:ea typeface="微软雅黑 Light" panose="020B0502040204020203" charset="-122"/>
                        </a:defRPr>
                      </a:lvl9pPr>
                    </a:lstStyle>
                    <a:p>
                      <a:pPr algn="ctr">
                        <a:lnSpc>
                          <a:spcPct val="150000"/>
                        </a:lnSpc>
                      </a:pPr>
                      <a:r>
                        <a:rPr kumimoji="0" lang="en-US" altLang="zh-CN" sz="2100" b="1" i="0" u="none" strike="noStrike" kern="1200" cap="none" spc="0" normalizeH="0" baseline="0" noProof="0" dirty="0">
                          <a:ln>
                            <a:noFill/>
                          </a:ln>
                          <a:solidFill>
                            <a:schemeClr val="bg1"/>
                          </a:solidFill>
                          <a:effectLst/>
                          <a:uLnTx/>
                          <a:uFillTx/>
                          <a:latin typeface="+mn-lt"/>
                          <a:ea typeface="微软雅黑" panose="020B0503020204020204" charset="-122"/>
                          <a:cs typeface="Arial" panose="020B0604020202020204" pitchFamily="34" charset="0"/>
                          <a:sym typeface="Arial" panose="020B0604020202020204" pitchFamily="34" charset="0"/>
                        </a:rPr>
                        <a:t>Lorem ipsum </a:t>
                      </a:r>
                      <a:endParaRPr lang="zh-CN" altLang="en-US" sz="2100" b="1" dirty="0">
                        <a:solidFill>
                          <a:schemeClr val="bg1"/>
                        </a:solidFill>
                      </a:endParaRPr>
                    </a:p>
                  </a:txBody>
                  <a:tcPr marL="121920" marR="121920" marT="60987" marB="6098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lvl1pPr marL="0" algn="l" defTabSz="685800" rtl="0" eaLnBrk="1" latinLnBrk="0" hangingPunct="1">
                        <a:defRPr sz="1350" b="1" kern="1200">
                          <a:solidFill>
                            <a:schemeClr val="lt1"/>
                          </a:solidFill>
                          <a:latin typeface="Calibri Light" panose="020F0302020204030204"/>
                          <a:ea typeface="微软雅黑 Light" panose="020B0502040204020203" charset="-122"/>
                        </a:defRPr>
                      </a:lvl1pPr>
                      <a:lvl2pPr marL="342900" algn="l" defTabSz="685800" rtl="0" eaLnBrk="1" latinLnBrk="0" hangingPunct="1">
                        <a:defRPr sz="1350" b="1" kern="1200">
                          <a:solidFill>
                            <a:schemeClr val="lt1"/>
                          </a:solidFill>
                          <a:latin typeface="Calibri Light" panose="020F0302020204030204"/>
                          <a:ea typeface="微软雅黑 Light" panose="020B0502040204020203" charset="-122"/>
                        </a:defRPr>
                      </a:lvl2pPr>
                      <a:lvl3pPr marL="685800" algn="l" defTabSz="685800" rtl="0" eaLnBrk="1" latinLnBrk="0" hangingPunct="1">
                        <a:defRPr sz="1350" b="1" kern="1200">
                          <a:solidFill>
                            <a:schemeClr val="lt1"/>
                          </a:solidFill>
                          <a:latin typeface="Calibri Light" panose="020F0302020204030204"/>
                          <a:ea typeface="微软雅黑 Light" panose="020B0502040204020203" charset="-122"/>
                        </a:defRPr>
                      </a:lvl3pPr>
                      <a:lvl4pPr marL="1028700" algn="l" defTabSz="685800" rtl="0" eaLnBrk="1" latinLnBrk="0" hangingPunct="1">
                        <a:defRPr sz="1350" b="1" kern="1200">
                          <a:solidFill>
                            <a:schemeClr val="lt1"/>
                          </a:solidFill>
                          <a:latin typeface="Calibri Light" panose="020F0302020204030204"/>
                          <a:ea typeface="微软雅黑 Light" panose="020B0502040204020203" charset="-122"/>
                        </a:defRPr>
                      </a:lvl4pPr>
                      <a:lvl5pPr marL="1371600" algn="l" defTabSz="685800" rtl="0" eaLnBrk="1" latinLnBrk="0" hangingPunct="1">
                        <a:defRPr sz="1350" b="1" kern="1200">
                          <a:solidFill>
                            <a:schemeClr val="lt1"/>
                          </a:solidFill>
                          <a:latin typeface="Calibri Light" panose="020F0302020204030204"/>
                          <a:ea typeface="微软雅黑 Light" panose="020B0502040204020203" charset="-122"/>
                        </a:defRPr>
                      </a:lvl5pPr>
                      <a:lvl6pPr marL="1714500" algn="l" defTabSz="685800" rtl="0" eaLnBrk="1" latinLnBrk="0" hangingPunct="1">
                        <a:defRPr sz="1350" b="1" kern="1200">
                          <a:solidFill>
                            <a:schemeClr val="lt1"/>
                          </a:solidFill>
                          <a:latin typeface="Calibri Light" panose="020F0302020204030204"/>
                          <a:ea typeface="微软雅黑 Light" panose="020B0502040204020203" charset="-122"/>
                        </a:defRPr>
                      </a:lvl6pPr>
                      <a:lvl7pPr marL="2057400" algn="l" defTabSz="685800" rtl="0" eaLnBrk="1" latinLnBrk="0" hangingPunct="1">
                        <a:defRPr sz="1350" b="1" kern="1200">
                          <a:solidFill>
                            <a:schemeClr val="lt1"/>
                          </a:solidFill>
                          <a:latin typeface="Calibri Light" panose="020F0302020204030204"/>
                          <a:ea typeface="微软雅黑 Light" panose="020B0502040204020203" charset="-122"/>
                        </a:defRPr>
                      </a:lvl7pPr>
                      <a:lvl8pPr marL="2400300" algn="l" defTabSz="685800" rtl="0" eaLnBrk="1" latinLnBrk="0" hangingPunct="1">
                        <a:defRPr sz="1350" b="1" kern="1200">
                          <a:solidFill>
                            <a:schemeClr val="lt1"/>
                          </a:solidFill>
                          <a:latin typeface="Calibri Light" panose="020F0302020204030204"/>
                          <a:ea typeface="微软雅黑 Light" panose="020B0502040204020203" charset="-122"/>
                        </a:defRPr>
                      </a:lvl8pPr>
                      <a:lvl9pPr marL="2743200" algn="l" defTabSz="685800" rtl="0" eaLnBrk="1" latinLnBrk="0" hangingPunct="1">
                        <a:defRPr sz="1350" b="1" kern="1200">
                          <a:solidFill>
                            <a:schemeClr val="lt1"/>
                          </a:solidFill>
                          <a:latin typeface="Calibri Light" panose="020F0302020204030204"/>
                          <a:ea typeface="微软雅黑 Light" panose="020B0502040204020203" charset="-122"/>
                        </a:defRPr>
                      </a:lvl9pPr>
                    </a:lstStyle>
                    <a:p>
                      <a:pPr algn="ctr">
                        <a:lnSpc>
                          <a:spcPct val="150000"/>
                        </a:lnSpc>
                      </a:pPr>
                      <a:r>
                        <a:rPr lang="en-US" altLang="zh-CN" sz="2100" b="1" kern="1200" dirty="0">
                          <a:solidFill>
                            <a:schemeClr val="bg1"/>
                          </a:solidFill>
                          <a:latin typeface="+mn-lt"/>
                          <a:ea typeface="微软雅黑" panose="020B0503020204020204" charset="-122"/>
                          <a:cs typeface="Arial" panose="020B0604020202020204" pitchFamily="34" charset="0"/>
                          <a:sym typeface="Arial" panose="020B0604020202020204" pitchFamily="34" charset="0"/>
                        </a:rPr>
                        <a:t>Lorem ipsum </a:t>
                      </a:r>
                      <a:endParaRPr lang="zh-CN" altLang="en-US" sz="2100" b="1" dirty="0">
                        <a:solidFill>
                          <a:schemeClr val="bg1"/>
                        </a:solidFill>
                      </a:endParaRPr>
                    </a:p>
                  </a:txBody>
                  <a:tcPr marL="121920" marR="121920" marT="60987" marB="6098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lvl1pPr marL="0" algn="l" defTabSz="685800" rtl="0" eaLnBrk="1" latinLnBrk="0" hangingPunct="1">
                        <a:defRPr sz="1350" b="1" kern="1200">
                          <a:solidFill>
                            <a:schemeClr val="lt1"/>
                          </a:solidFill>
                          <a:latin typeface="Calibri Light" panose="020F0302020204030204"/>
                          <a:ea typeface="微软雅黑 Light" panose="020B0502040204020203" charset="-122"/>
                        </a:defRPr>
                      </a:lvl1pPr>
                      <a:lvl2pPr marL="342900" algn="l" defTabSz="685800" rtl="0" eaLnBrk="1" latinLnBrk="0" hangingPunct="1">
                        <a:defRPr sz="1350" b="1" kern="1200">
                          <a:solidFill>
                            <a:schemeClr val="lt1"/>
                          </a:solidFill>
                          <a:latin typeface="Calibri Light" panose="020F0302020204030204"/>
                          <a:ea typeface="微软雅黑 Light" panose="020B0502040204020203" charset="-122"/>
                        </a:defRPr>
                      </a:lvl2pPr>
                      <a:lvl3pPr marL="685800" algn="l" defTabSz="685800" rtl="0" eaLnBrk="1" latinLnBrk="0" hangingPunct="1">
                        <a:defRPr sz="1350" b="1" kern="1200">
                          <a:solidFill>
                            <a:schemeClr val="lt1"/>
                          </a:solidFill>
                          <a:latin typeface="Calibri Light" panose="020F0302020204030204"/>
                          <a:ea typeface="微软雅黑 Light" panose="020B0502040204020203" charset="-122"/>
                        </a:defRPr>
                      </a:lvl3pPr>
                      <a:lvl4pPr marL="1028700" algn="l" defTabSz="685800" rtl="0" eaLnBrk="1" latinLnBrk="0" hangingPunct="1">
                        <a:defRPr sz="1350" b="1" kern="1200">
                          <a:solidFill>
                            <a:schemeClr val="lt1"/>
                          </a:solidFill>
                          <a:latin typeface="Calibri Light" panose="020F0302020204030204"/>
                          <a:ea typeface="微软雅黑 Light" panose="020B0502040204020203" charset="-122"/>
                        </a:defRPr>
                      </a:lvl4pPr>
                      <a:lvl5pPr marL="1371600" algn="l" defTabSz="685800" rtl="0" eaLnBrk="1" latinLnBrk="0" hangingPunct="1">
                        <a:defRPr sz="1350" b="1" kern="1200">
                          <a:solidFill>
                            <a:schemeClr val="lt1"/>
                          </a:solidFill>
                          <a:latin typeface="Calibri Light" panose="020F0302020204030204"/>
                          <a:ea typeface="微软雅黑 Light" panose="020B0502040204020203" charset="-122"/>
                        </a:defRPr>
                      </a:lvl5pPr>
                      <a:lvl6pPr marL="1714500" algn="l" defTabSz="685800" rtl="0" eaLnBrk="1" latinLnBrk="0" hangingPunct="1">
                        <a:defRPr sz="1350" b="1" kern="1200">
                          <a:solidFill>
                            <a:schemeClr val="lt1"/>
                          </a:solidFill>
                          <a:latin typeface="Calibri Light" panose="020F0302020204030204"/>
                          <a:ea typeface="微软雅黑 Light" panose="020B0502040204020203" charset="-122"/>
                        </a:defRPr>
                      </a:lvl6pPr>
                      <a:lvl7pPr marL="2057400" algn="l" defTabSz="685800" rtl="0" eaLnBrk="1" latinLnBrk="0" hangingPunct="1">
                        <a:defRPr sz="1350" b="1" kern="1200">
                          <a:solidFill>
                            <a:schemeClr val="lt1"/>
                          </a:solidFill>
                          <a:latin typeface="Calibri Light" panose="020F0302020204030204"/>
                          <a:ea typeface="微软雅黑 Light" panose="020B0502040204020203" charset="-122"/>
                        </a:defRPr>
                      </a:lvl7pPr>
                      <a:lvl8pPr marL="2400300" algn="l" defTabSz="685800" rtl="0" eaLnBrk="1" latinLnBrk="0" hangingPunct="1">
                        <a:defRPr sz="1350" b="1" kern="1200">
                          <a:solidFill>
                            <a:schemeClr val="lt1"/>
                          </a:solidFill>
                          <a:latin typeface="Calibri Light" panose="020F0302020204030204"/>
                          <a:ea typeface="微软雅黑 Light" panose="020B0502040204020203" charset="-122"/>
                        </a:defRPr>
                      </a:lvl8pPr>
                      <a:lvl9pPr marL="2743200" algn="l" defTabSz="685800" rtl="0" eaLnBrk="1" latinLnBrk="0" hangingPunct="1">
                        <a:defRPr sz="1350" b="1" kern="1200">
                          <a:solidFill>
                            <a:schemeClr val="lt1"/>
                          </a:solidFill>
                          <a:latin typeface="Calibri Light" panose="020F0302020204030204"/>
                          <a:ea typeface="微软雅黑 Light" panose="020B0502040204020203" charset="-122"/>
                        </a:defRPr>
                      </a:lvl9pPr>
                    </a:lstStyle>
                    <a:p>
                      <a:pPr algn="ctr">
                        <a:lnSpc>
                          <a:spcPct val="150000"/>
                        </a:lnSpc>
                      </a:pPr>
                      <a:r>
                        <a:rPr lang="en-US" altLang="zh-CN" sz="2100" b="1" kern="1200" dirty="0">
                          <a:solidFill>
                            <a:schemeClr val="bg1"/>
                          </a:solidFill>
                          <a:latin typeface="+mn-lt"/>
                          <a:ea typeface="微软雅黑" panose="020B0503020204020204" charset="-122"/>
                          <a:cs typeface="Arial" panose="020B0604020202020204" pitchFamily="34" charset="0"/>
                          <a:sym typeface="Arial" panose="020B0604020202020204" pitchFamily="34" charset="0"/>
                        </a:rPr>
                        <a:t>Lorem ipsum </a:t>
                      </a:r>
                      <a:endParaRPr lang="zh-CN" altLang="en-US" sz="2100" b="1" dirty="0">
                        <a:solidFill>
                          <a:schemeClr val="bg1"/>
                        </a:solidFill>
                      </a:endParaRPr>
                    </a:p>
                  </a:txBody>
                  <a:tcPr marL="121920" marR="121920" marT="60987" marB="6098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lvl1pPr marL="0" algn="l" defTabSz="685800" rtl="0" eaLnBrk="1" latinLnBrk="0" hangingPunct="1">
                        <a:defRPr sz="1350" b="1" kern="1200">
                          <a:solidFill>
                            <a:schemeClr val="lt1"/>
                          </a:solidFill>
                          <a:latin typeface="Calibri Light" panose="020F0302020204030204"/>
                          <a:ea typeface="微软雅黑 Light" panose="020B0502040204020203" charset="-122"/>
                        </a:defRPr>
                      </a:lvl1pPr>
                      <a:lvl2pPr marL="342900" algn="l" defTabSz="685800" rtl="0" eaLnBrk="1" latinLnBrk="0" hangingPunct="1">
                        <a:defRPr sz="1350" b="1" kern="1200">
                          <a:solidFill>
                            <a:schemeClr val="lt1"/>
                          </a:solidFill>
                          <a:latin typeface="Calibri Light" panose="020F0302020204030204"/>
                          <a:ea typeface="微软雅黑 Light" panose="020B0502040204020203" charset="-122"/>
                        </a:defRPr>
                      </a:lvl2pPr>
                      <a:lvl3pPr marL="685800" algn="l" defTabSz="685800" rtl="0" eaLnBrk="1" latinLnBrk="0" hangingPunct="1">
                        <a:defRPr sz="1350" b="1" kern="1200">
                          <a:solidFill>
                            <a:schemeClr val="lt1"/>
                          </a:solidFill>
                          <a:latin typeface="Calibri Light" panose="020F0302020204030204"/>
                          <a:ea typeface="微软雅黑 Light" panose="020B0502040204020203" charset="-122"/>
                        </a:defRPr>
                      </a:lvl3pPr>
                      <a:lvl4pPr marL="1028700" algn="l" defTabSz="685800" rtl="0" eaLnBrk="1" latinLnBrk="0" hangingPunct="1">
                        <a:defRPr sz="1350" b="1" kern="1200">
                          <a:solidFill>
                            <a:schemeClr val="lt1"/>
                          </a:solidFill>
                          <a:latin typeface="Calibri Light" panose="020F0302020204030204"/>
                          <a:ea typeface="微软雅黑 Light" panose="020B0502040204020203" charset="-122"/>
                        </a:defRPr>
                      </a:lvl4pPr>
                      <a:lvl5pPr marL="1371600" algn="l" defTabSz="685800" rtl="0" eaLnBrk="1" latinLnBrk="0" hangingPunct="1">
                        <a:defRPr sz="1350" b="1" kern="1200">
                          <a:solidFill>
                            <a:schemeClr val="lt1"/>
                          </a:solidFill>
                          <a:latin typeface="Calibri Light" panose="020F0302020204030204"/>
                          <a:ea typeface="微软雅黑 Light" panose="020B0502040204020203" charset="-122"/>
                        </a:defRPr>
                      </a:lvl5pPr>
                      <a:lvl6pPr marL="1714500" algn="l" defTabSz="685800" rtl="0" eaLnBrk="1" latinLnBrk="0" hangingPunct="1">
                        <a:defRPr sz="1350" b="1" kern="1200">
                          <a:solidFill>
                            <a:schemeClr val="lt1"/>
                          </a:solidFill>
                          <a:latin typeface="Calibri Light" panose="020F0302020204030204"/>
                          <a:ea typeface="微软雅黑 Light" panose="020B0502040204020203" charset="-122"/>
                        </a:defRPr>
                      </a:lvl6pPr>
                      <a:lvl7pPr marL="2057400" algn="l" defTabSz="685800" rtl="0" eaLnBrk="1" latinLnBrk="0" hangingPunct="1">
                        <a:defRPr sz="1350" b="1" kern="1200">
                          <a:solidFill>
                            <a:schemeClr val="lt1"/>
                          </a:solidFill>
                          <a:latin typeface="Calibri Light" panose="020F0302020204030204"/>
                          <a:ea typeface="微软雅黑 Light" panose="020B0502040204020203" charset="-122"/>
                        </a:defRPr>
                      </a:lvl7pPr>
                      <a:lvl8pPr marL="2400300" algn="l" defTabSz="685800" rtl="0" eaLnBrk="1" latinLnBrk="0" hangingPunct="1">
                        <a:defRPr sz="1350" b="1" kern="1200">
                          <a:solidFill>
                            <a:schemeClr val="lt1"/>
                          </a:solidFill>
                          <a:latin typeface="Calibri Light" panose="020F0302020204030204"/>
                          <a:ea typeface="微软雅黑 Light" panose="020B0502040204020203" charset="-122"/>
                        </a:defRPr>
                      </a:lvl8pPr>
                      <a:lvl9pPr marL="2743200" algn="l" defTabSz="685800" rtl="0" eaLnBrk="1" latinLnBrk="0" hangingPunct="1">
                        <a:defRPr sz="1350" b="1" kern="1200">
                          <a:solidFill>
                            <a:schemeClr val="lt1"/>
                          </a:solidFill>
                          <a:latin typeface="Calibri Light" panose="020F0302020204030204"/>
                          <a:ea typeface="微软雅黑 Light" panose="020B0502040204020203" charset="-122"/>
                        </a:defRPr>
                      </a:lvl9pPr>
                    </a:lstStyle>
                    <a:p>
                      <a:pPr algn="ctr">
                        <a:lnSpc>
                          <a:spcPct val="150000"/>
                        </a:lnSpc>
                      </a:pPr>
                      <a:r>
                        <a:rPr lang="en-US" altLang="zh-CN" sz="2100" b="1" kern="1200" dirty="0">
                          <a:solidFill>
                            <a:schemeClr val="bg1"/>
                          </a:solidFill>
                          <a:latin typeface="+mn-lt"/>
                          <a:ea typeface="微软雅黑" panose="020B0503020204020204" charset="-122"/>
                          <a:cs typeface="Arial" panose="020B0604020202020204" pitchFamily="34" charset="0"/>
                          <a:sym typeface="Arial" panose="020B0604020202020204" pitchFamily="34" charset="0"/>
                        </a:rPr>
                        <a:t>Lorem ipsum </a:t>
                      </a:r>
                      <a:endParaRPr lang="zh-CN" altLang="en-US" sz="2100" b="1" dirty="0">
                        <a:solidFill>
                          <a:schemeClr val="bg1"/>
                        </a:solidFill>
                      </a:endParaRPr>
                    </a:p>
                  </a:txBody>
                  <a:tcPr marL="121920" marR="121920" marT="60987" marB="6098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0000"/>
                  </a:ext>
                </a:extLst>
              </a:tr>
              <a:tr h="541246">
                <a:tc>
                  <a:txBody>
                    <a:bodyPr/>
                    <a:lstStyle>
                      <a:lvl1pPr marL="0" algn="l" defTabSz="685800" rtl="0" eaLnBrk="1" latinLnBrk="0" hangingPunct="1">
                        <a:defRPr sz="1350" kern="1200">
                          <a:solidFill>
                            <a:schemeClr val="dk1"/>
                          </a:solidFill>
                          <a:latin typeface="Calibri Light" panose="020F0302020204030204"/>
                          <a:ea typeface="微软雅黑 Light" panose="020B0502040204020203" charset="-122"/>
                        </a:defRPr>
                      </a:lvl1pPr>
                      <a:lvl2pPr marL="342900" algn="l" defTabSz="685800" rtl="0" eaLnBrk="1" latinLnBrk="0" hangingPunct="1">
                        <a:defRPr sz="1350" kern="1200">
                          <a:solidFill>
                            <a:schemeClr val="dk1"/>
                          </a:solidFill>
                          <a:latin typeface="Calibri Light" panose="020F0302020204030204"/>
                          <a:ea typeface="微软雅黑 Light" panose="020B0502040204020203" charset="-122"/>
                        </a:defRPr>
                      </a:lvl2pPr>
                      <a:lvl3pPr marL="685800" algn="l" defTabSz="685800" rtl="0" eaLnBrk="1" latinLnBrk="0" hangingPunct="1">
                        <a:defRPr sz="1350" kern="1200">
                          <a:solidFill>
                            <a:schemeClr val="dk1"/>
                          </a:solidFill>
                          <a:latin typeface="Calibri Light" panose="020F0302020204030204"/>
                          <a:ea typeface="微软雅黑 Light" panose="020B0502040204020203" charset="-122"/>
                        </a:defRPr>
                      </a:lvl3pPr>
                      <a:lvl4pPr marL="1028700" algn="l" defTabSz="685800" rtl="0" eaLnBrk="1" latinLnBrk="0" hangingPunct="1">
                        <a:defRPr sz="1350" kern="1200">
                          <a:solidFill>
                            <a:schemeClr val="dk1"/>
                          </a:solidFill>
                          <a:latin typeface="Calibri Light" panose="020F0302020204030204"/>
                          <a:ea typeface="微软雅黑 Light" panose="020B0502040204020203" charset="-122"/>
                        </a:defRPr>
                      </a:lvl4pPr>
                      <a:lvl5pPr marL="1371600" algn="l" defTabSz="685800" rtl="0" eaLnBrk="1" latinLnBrk="0" hangingPunct="1">
                        <a:defRPr sz="1350" kern="1200">
                          <a:solidFill>
                            <a:schemeClr val="dk1"/>
                          </a:solidFill>
                          <a:latin typeface="Calibri Light" panose="020F0302020204030204"/>
                          <a:ea typeface="微软雅黑 Light" panose="020B0502040204020203" charset="-122"/>
                        </a:defRPr>
                      </a:lvl5pPr>
                      <a:lvl6pPr marL="1714500" algn="l" defTabSz="685800" rtl="0" eaLnBrk="1" latinLnBrk="0" hangingPunct="1">
                        <a:defRPr sz="1350" kern="1200">
                          <a:solidFill>
                            <a:schemeClr val="dk1"/>
                          </a:solidFill>
                          <a:latin typeface="Calibri Light" panose="020F0302020204030204"/>
                          <a:ea typeface="微软雅黑 Light" panose="020B0502040204020203" charset="-122"/>
                        </a:defRPr>
                      </a:lvl6pPr>
                      <a:lvl7pPr marL="2057400" algn="l" defTabSz="685800" rtl="0" eaLnBrk="1" latinLnBrk="0" hangingPunct="1">
                        <a:defRPr sz="1350" kern="1200">
                          <a:solidFill>
                            <a:schemeClr val="dk1"/>
                          </a:solidFill>
                          <a:latin typeface="Calibri Light" panose="020F0302020204030204"/>
                          <a:ea typeface="微软雅黑 Light" panose="020B0502040204020203" charset="-122"/>
                        </a:defRPr>
                      </a:lvl7pPr>
                      <a:lvl8pPr marL="2400300" algn="l" defTabSz="685800" rtl="0" eaLnBrk="1" latinLnBrk="0" hangingPunct="1">
                        <a:defRPr sz="1350" kern="1200">
                          <a:solidFill>
                            <a:schemeClr val="dk1"/>
                          </a:solidFill>
                          <a:latin typeface="Calibri Light" panose="020F0302020204030204"/>
                          <a:ea typeface="微软雅黑 Light" panose="020B0502040204020203" charset="-122"/>
                        </a:defRPr>
                      </a:lvl8pPr>
                      <a:lvl9pPr marL="2743200" algn="l" defTabSz="685800" rtl="0" eaLnBrk="1" latinLnBrk="0" hangingPunct="1">
                        <a:defRPr sz="1350" kern="1200">
                          <a:solidFill>
                            <a:schemeClr val="dk1"/>
                          </a:solidFill>
                          <a:latin typeface="Calibri Light" panose="020F0302020204030204"/>
                          <a:ea typeface="微软雅黑 Light" panose="020B0502040204020203" charset="-122"/>
                        </a:defRPr>
                      </a:lvl9pPr>
                    </a:lstStyle>
                    <a:p>
                      <a:pPr algn="ctr">
                        <a:lnSpc>
                          <a:spcPct val="200000"/>
                        </a:lnSpc>
                      </a:pPr>
                      <a:r>
                        <a:rPr lang="en-US" altLang="zh-CN" sz="1900" dirty="0">
                          <a:solidFill>
                            <a:schemeClr val="tx1">
                              <a:lumMod val="65000"/>
                              <a:lumOff val="35000"/>
                            </a:schemeClr>
                          </a:solidFill>
                        </a:rPr>
                        <a:t>3,000</a:t>
                      </a:r>
                      <a:endParaRPr lang="zh-CN" altLang="en-US" sz="1900" dirty="0">
                        <a:solidFill>
                          <a:schemeClr val="tx1">
                            <a:lumMod val="65000"/>
                            <a:lumOff val="35000"/>
                          </a:schemeClr>
                        </a:solidFill>
                      </a:endParaRPr>
                    </a:p>
                  </a:txBody>
                  <a:tcPr marL="121920" marR="121920" marT="60987" marB="6098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dk1"/>
                          </a:solidFill>
                          <a:latin typeface="Calibri Light" panose="020F0302020204030204"/>
                          <a:ea typeface="微软雅黑 Light" panose="020B0502040204020203" charset="-122"/>
                        </a:defRPr>
                      </a:lvl1pPr>
                      <a:lvl2pPr marL="342900" algn="l" defTabSz="685800" rtl="0" eaLnBrk="1" latinLnBrk="0" hangingPunct="1">
                        <a:defRPr sz="1350" kern="1200">
                          <a:solidFill>
                            <a:schemeClr val="dk1"/>
                          </a:solidFill>
                          <a:latin typeface="Calibri Light" panose="020F0302020204030204"/>
                          <a:ea typeface="微软雅黑 Light" panose="020B0502040204020203" charset="-122"/>
                        </a:defRPr>
                      </a:lvl2pPr>
                      <a:lvl3pPr marL="685800" algn="l" defTabSz="685800" rtl="0" eaLnBrk="1" latinLnBrk="0" hangingPunct="1">
                        <a:defRPr sz="1350" kern="1200">
                          <a:solidFill>
                            <a:schemeClr val="dk1"/>
                          </a:solidFill>
                          <a:latin typeface="Calibri Light" panose="020F0302020204030204"/>
                          <a:ea typeface="微软雅黑 Light" panose="020B0502040204020203" charset="-122"/>
                        </a:defRPr>
                      </a:lvl3pPr>
                      <a:lvl4pPr marL="1028700" algn="l" defTabSz="685800" rtl="0" eaLnBrk="1" latinLnBrk="0" hangingPunct="1">
                        <a:defRPr sz="1350" kern="1200">
                          <a:solidFill>
                            <a:schemeClr val="dk1"/>
                          </a:solidFill>
                          <a:latin typeface="Calibri Light" panose="020F0302020204030204"/>
                          <a:ea typeface="微软雅黑 Light" panose="020B0502040204020203" charset="-122"/>
                        </a:defRPr>
                      </a:lvl4pPr>
                      <a:lvl5pPr marL="1371600" algn="l" defTabSz="685800" rtl="0" eaLnBrk="1" latinLnBrk="0" hangingPunct="1">
                        <a:defRPr sz="1350" kern="1200">
                          <a:solidFill>
                            <a:schemeClr val="dk1"/>
                          </a:solidFill>
                          <a:latin typeface="Calibri Light" panose="020F0302020204030204"/>
                          <a:ea typeface="微软雅黑 Light" panose="020B0502040204020203" charset="-122"/>
                        </a:defRPr>
                      </a:lvl5pPr>
                      <a:lvl6pPr marL="1714500" algn="l" defTabSz="685800" rtl="0" eaLnBrk="1" latinLnBrk="0" hangingPunct="1">
                        <a:defRPr sz="1350" kern="1200">
                          <a:solidFill>
                            <a:schemeClr val="dk1"/>
                          </a:solidFill>
                          <a:latin typeface="Calibri Light" panose="020F0302020204030204"/>
                          <a:ea typeface="微软雅黑 Light" panose="020B0502040204020203" charset="-122"/>
                        </a:defRPr>
                      </a:lvl6pPr>
                      <a:lvl7pPr marL="2057400" algn="l" defTabSz="685800" rtl="0" eaLnBrk="1" latinLnBrk="0" hangingPunct="1">
                        <a:defRPr sz="1350" kern="1200">
                          <a:solidFill>
                            <a:schemeClr val="dk1"/>
                          </a:solidFill>
                          <a:latin typeface="Calibri Light" panose="020F0302020204030204"/>
                          <a:ea typeface="微软雅黑 Light" panose="020B0502040204020203" charset="-122"/>
                        </a:defRPr>
                      </a:lvl7pPr>
                      <a:lvl8pPr marL="2400300" algn="l" defTabSz="685800" rtl="0" eaLnBrk="1" latinLnBrk="0" hangingPunct="1">
                        <a:defRPr sz="1350" kern="1200">
                          <a:solidFill>
                            <a:schemeClr val="dk1"/>
                          </a:solidFill>
                          <a:latin typeface="Calibri Light" panose="020F0302020204030204"/>
                          <a:ea typeface="微软雅黑 Light" panose="020B0502040204020203" charset="-122"/>
                        </a:defRPr>
                      </a:lvl8pPr>
                      <a:lvl9pPr marL="2743200" algn="l" defTabSz="685800" rtl="0" eaLnBrk="1" latinLnBrk="0" hangingPunct="1">
                        <a:defRPr sz="1350" kern="1200">
                          <a:solidFill>
                            <a:schemeClr val="dk1"/>
                          </a:solidFill>
                          <a:latin typeface="Calibri Light" panose="020F0302020204030204"/>
                          <a:ea typeface="微软雅黑 Light" panose="020B0502040204020203" charset="-122"/>
                        </a:defRPr>
                      </a:lvl9pPr>
                    </a:lstStyle>
                    <a:p>
                      <a:pPr algn="ctr">
                        <a:lnSpc>
                          <a:spcPct val="200000"/>
                        </a:lnSpc>
                      </a:pPr>
                      <a:r>
                        <a:rPr lang="en-US" altLang="zh-CN" sz="1900">
                          <a:solidFill>
                            <a:schemeClr val="tx1">
                              <a:lumMod val="65000"/>
                              <a:lumOff val="35000"/>
                            </a:schemeClr>
                          </a:solidFill>
                        </a:rPr>
                        <a:t>1,000</a:t>
                      </a:r>
                      <a:endParaRPr lang="zh-CN" altLang="en-US" sz="1900">
                        <a:solidFill>
                          <a:schemeClr val="tx1">
                            <a:lumMod val="65000"/>
                            <a:lumOff val="35000"/>
                          </a:schemeClr>
                        </a:solidFill>
                      </a:endParaRPr>
                    </a:p>
                  </a:txBody>
                  <a:tcPr marL="121920" marR="121920" marT="60987" marB="6098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dk1"/>
                          </a:solidFill>
                          <a:latin typeface="Calibri Light" panose="020F0302020204030204"/>
                          <a:ea typeface="微软雅黑 Light" panose="020B0502040204020203" charset="-122"/>
                        </a:defRPr>
                      </a:lvl1pPr>
                      <a:lvl2pPr marL="342900" algn="l" defTabSz="685800" rtl="0" eaLnBrk="1" latinLnBrk="0" hangingPunct="1">
                        <a:defRPr sz="1350" kern="1200">
                          <a:solidFill>
                            <a:schemeClr val="dk1"/>
                          </a:solidFill>
                          <a:latin typeface="Calibri Light" panose="020F0302020204030204"/>
                          <a:ea typeface="微软雅黑 Light" panose="020B0502040204020203" charset="-122"/>
                        </a:defRPr>
                      </a:lvl2pPr>
                      <a:lvl3pPr marL="685800" algn="l" defTabSz="685800" rtl="0" eaLnBrk="1" latinLnBrk="0" hangingPunct="1">
                        <a:defRPr sz="1350" kern="1200">
                          <a:solidFill>
                            <a:schemeClr val="dk1"/>
                          </a:solidFill>
                          <a:latin typeface="Calibri Light" panose="020F0302020204030204"/>
                          <a:ea typeface="微软雅黑 Light" panose="020B0502040204020203" charset="-122"/>
                        </a:defRPr>
                      </a:lvl3pPr>
                      <a:lvl4pPr marL="1028700" algn="l" defTabSz="685800" rtl="0" eaLnBrk="1" latinLnBrk="0" hangingPunct="1">
                        <a:defRPr sz="1350" kern="1200">
                          <a:solidFill>
                            <a:schemeClr val="dk1"/>
                          </a:solidFill>
                          <a:latin typeface="Calibri Light" panose="020F0302020204030204"/>
                          <a:ea typeface="微软雅黑 Light" panose="020B0502040204020203" charset="-122"/>
                        </a:defRPr>
                      </a:lvl4pPr>
                      <a:lvl5pPr marL="1371600" algn="l" defTabSz="685800" rtl="0" eaLnBrk="1" latinLnBrk="0" hangingPunct="1">
                        <a:defRPr sz="1350" kern="1200">
                          <a:solidFill>
                            <a:schemeClr val="dk1"/>
                          </a:solidFill>
                          <a:latin typeface="Calibri Light" panose="020F0302020204030204"/>
                          <a:ea typeface="微软雅黑 Light" panose="020B0502040204020203" charset="-122"/>
                        </a:defRPr>
                      </a:lvl5pPr>
                      <a:lvl6pPr marL="1714500" algn="l" defTabSz="685800" rtl="0" eaLnBrk="1" latinLnBrk="0" hangingPunct="1">
                        <a:defRPr sz="1350" kern="1200">
                          <a:solidFill>
                            <a:schemeClr val="dk1"/>
                          </a:solidFill>
                          <a:latin typeface="Calibri Light" panose="020F0302020204030204"/>
                          <a:ea typeface="微软雅黑 Light" panose="020B0502040204020203" charset="-122"/>
                        </a:defRPr>
                      </a:lvl6pPr>
                      <a:lvl7pPr marL="2057400" algn="l" defTabSz="685800" rtl="0" eaLnBrk="1" latinLnBrk="0" hangingPunct="1">
                        <a:defRPr sz="1350" kern="1200">
                          <a:solidFill>
                            <a:schemeClr val="dk1"/>
                          </a:solidFill>
                          <a:latin typeface="Calibri Light" panose="020F0302020204030204"/>
                          <a:ea typeface="微软雅黑 Light" panose="020B0502040204020203" charset="-122"/>
                        </a:defRPr>
                      </a:lvl7pPr>
                      <a:lvl8pPr marL="2400300" algn="l" defTabSz="685800" rtl="0" eaLnBrk="1" latinLnBrk="0" hangingPunct="1">
                        <a:defRPr sz="1350" kern="1200">
                          <a:solidFill>
                            <a:schemeClr val="dk1"/>
                          </a:solidFill>
                          <a:latin typeface="Calibri Light" panose="020F0302020204030204"/>
                          <a:ea typeface="微软雅黑 Light" panose="020B0502040204020203" charset="-122"/>
                        </a:defRPr>
                      </a:lvl8pPr>
                      <a:lvl9pPr marL="2743200" algn="l" defTabSz="685800" rtl="0" eaLnBrk="1" latinLnBrk="0" hangingPunct="1">
                        <a:defRPr sz="1350" kern="1200">
                          <a:solidFill>
                            <a:schemeClr val="dk1"/>
                          </a:solidFill>
                          <a:latin typeface="Calibri Light" panose="020F0302020204030204"/>
                          <a:ea typeface="微软雅黑 Light" panose="020B0502040204020203" charset="-122"/>
                        </a:defRPr>
                      </a:lvl9pPr>
                    </a:lstStyle>
                    <a:p>
                      <a:pPr algn="ctr">
                        <a:lnSpc>
                          <a:spcPct val="200000"/>
                        </a:lnSpc>
                      </a:pPr>
                      <a:r>
                        <a:rPr lang="en-US" altLang="zh-CN" sz="1900" dirty="0">
                          <a:solidFill>
                            <a:schemeClr val="tx1">
                              <a:lumMod val="65000"/>
                              <a:lumOff val="35000"/>
                            </a:schemeClr>
                          </a:solidFill>
                        </a:rPr>
                        <a:t>4,500</a:t>
                      </a:r>
                      <a:endParaRPr lang="zh-CN" altLang="en-US" sz="1900" dirty="0">
                        <a:solidFill>
                          <a:schemeClr val="tx1">
                            <a:lumMod val="65000"/>
                            <a:lumOff val="35000"/>
                          </a:schemeClr>
                        </a:solidFill>
                      </a:endParaRPr>
                    </a:p>
                  </a:txBody>
                  <a:tcPr marL="121920" marR="121920" marT="60987" marB="6098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dk1"/>
                          </a:solidFill>
                          <a:latin typeface="Calibri Light" panose="020F0302020204030204"/>
                          <a:ea typeface="微软雅黑 Light" panose="020B0502040204020203" charset="-122"/>
                        </a:defRPr>
                      </a:lvl1pPr>
                      <a:lvl2pPr marL="342900" algn="l" defTabSz="685800" rtl="0" eaLnBrk="1" latinLnBrk="0" hangingPunct="1">
                        <a:defRPr sz="1350" kern="1200">
                          <a:solidFill>
                            <a:schemeClr val="dk1"/>
                          </a:solidFill>
                          <a:latin typeface="Calibri Light" panose="020F0302020204030204"/>
                          <a:ea typeface="微软雅黑 Light" panose="020B0502040204020203" charset="-122"/>
                        </a:defRPr>
                      </a:lvl2pPr>
                      <a:lvl3pPr marL="685800" algn="l" defTabSz="685800" rtl="0" eaLnBrk="1" latinLnBrk="0" hangingPunct="1">
                        <a:defRPr sz="1350" kern="1200">
                          <a:solidFill>
                            <a:schemeClr val="dk1"/>
                          </a:solidFill>
                          <a:latin typeface="Calibri Light" panose="020F0302020204030204"/>
                          <a:ea typeface="微软雅黑 Light" panose="020B0502040204020203" charset="-122"/>
                        </a:defRPr>
                      </a:lvl3pPr>
                      <a:lvl4pPr marL="1028700" algn="l" defTabSz="685800" rtl="0" eaLnBrk="1" latinLnBrk="0" hangingPunct="1">
                        <a:defRPr sz="1350" kern="1200">
                          <a:solidFill>
                            <a:schemeClr val="dk1"/>
                          </a:solidFill>
                          <a:latin typeface="Calibri Light" panose="020F0302020204030204"/>
                          <a:ea typeface="微软雅黑 Light" panose="020B0502040204020203" charset="-122"/>
                        </a:defRPr>
                      </a:lvl4pPr>
                      <a:lvl5pPr marL="1371600" algn="l" defTabSz="685800" rtl="0" eaLnBrk="1" latinLnBrk="0" hangingPunct="1">
                        <a:defRPr sz="1350" kern="1200">
                          <a:solidFill>
                            <a:schemeClr val="dk1"/>
                          </a:solidFill>
                          <a:latin typeface="Calibri Light" panose="020F0302020204030204"/>
                          <a:ea typeface="微软雅黑 Light" panose="020B0502040204020203" charset="-122"/>
                        </a:defRPr>
                      </a:lvl5pPr>
                      <a:lvl6pPr marL="1714500" algn="l" defTabSz="685800" rtl="0" eaLnBrk="1" latinLnBrk="0" hangingPunct="1">
                        <a:defRPr sz="1350" kern="1200">
                          <a:solidFill>
                            <a:schemeClr val="dk1"/>
                          </a:solidFill>
                          <a:latin typeface="Calibri Light" panose="020F0302020204030204"/>
                          <a:ea typeface="微软雅黑 Light" panose="020B0502040204020203" charset="-122"/>
                        </a:defRPr>
                      </a:lvl6pPr>
                      <a:lvl7pPr marL="2057400" algn="l" defTabSz="685800" rtl="0" eaLnBrk="1" latinLnBrk="0" hangingPunct="1">
                        <a:defRPr sz="1350" kern="1200">
                          <a:solidFill>
                            <a:schemeClr val="dk1"/>
                          </a:solidFill>
                          <a:latin typeface="Calibri Light" panose="020F0302020204030204"/>
                          <a:ea typeface="微软雅黑 Light" panose="020B0502040204020203" charset="-122"/>
                        </a:defRPr>
                      </a:lvl7pPr>
                      <a:lvl8pPr marL="2400300" algn="l" defTabSz="685800" rtl="0" eaLnBrk="1" latinLnBrk="0" hangingPunct="1">
                        <a:defRPr sz="1350" kern="1200">
                          <a:solidFill>
                            <a:schemeClr val="dk1"/>
                          </a:solidFill>
                          <a:latin typeface="Calibri Light" panose="020F0302020204030204"/>
                          <a:ea typeface="微软雅黑 Light" panose="020B0502040204020203" charset="-122"/>
                        </a:defRPr>
                      </a:lvl8pPr>
                      <a:lvl9pPr marL="2743200" algn="l" defTabSz="685800" rtl="0" eaLnBrk="1" latinLnBrk="0" hangingPunct="1">
                        <a:defRPr sz="1350" kern="1200">
                          <a:solidFill>
                            <a:schemeClr val="dk1"/>
                          </a:solidFill>
                          <a:latin typeface="Calibri Light" panose="020F0302020204030204"/>
                          <a:ea typeface="微软雅黑 Light" panose="020B0502040204020203" charset="-122"/>
                        </a:defRPr>
                      </a:lvl9pPr>
                    </a:lstStyle>
                    <a:p>
                      <a:pPr algn="ctr">
                        <a:lnSpc>
                          <a:spcPct val="200000"/>
                        </a:lnSpc>
                      </a:pPr>
                      <a:r>
                        <a:rPr lang="en-US" altLang="zh-CN" sz="1900">
                          <a:solidFill>
                            <a:schemeClr val="tx1">
                              <a:lumMod val="65000"/>
                              <a:lumOff val="35000"/>
                            </a:schemeClr>
                          </a:solidFill>
                        </a:rPr>
                        <a:t>5,000</a:t>
                      </a:r>
                      <a:endParaRPr lang="zh-CN" altLang="en-US" sz="1900">
                        <a:solidFill>
                          <a:schemeClr val="tx1">
                            <a:lumMod val="65000"/>
                            <a:lumOff val="35000"/>
                          </a:schemeClr>
                        </a:solidFill>
                      </a:endParaRPr>
                    </a:p>
                  </a:txBody>
                  <a:tcPr marL="121920" marR="121920" marT="60987" marB="6098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dk1"/>
                          </a:solidFill>
                          <a:latin typeface="Calibri Light" panose="020F0302020204030204"/>
                          <a:ea typeface="微软雅黑 Light" panose="020B0502040204020203" charset="-122"/>
                        </a:defRPr>
                      </a:lvl1pPr>
                      <a:lvl2pPr marL="342900" algn="l" defTabSz="685800" rtl="0" eaLnBrk="1" latinLnBrk="0" hangingPunct="1">
                        <a:defRPr sz="1350" kern="1200">
                          <a:solidFill>
                            <a:schemeClr val="dk1"/>
                          </a:solidFill>
                          <a:latin typeface="Calibri Light" panose="020F0302020204030204"/>
                          <a:ea typeface="微软雅黑 Light" panose="020B0502040204020203" charset="-122"/>
                        </a:defRPr>
                      </a:lvl2pPr>
                      <a:lvl3pPr marL="685800" algn="l" defTabSz="685800" rtl="0" eaLnBrk="1" latinLnBrk="0" hangingPunct="1">
                        <a:defRPr sz="1350" kern="1200">
                          <a:solidFill>
                            <a:schemeClr val="dk1"/>
                          </a:solidFill>
                          <a:latin typeface="Calibri Light" panose="020F0302020204030204"/>
                          <a:ea typeface="微软雅黑 Light" panose="020B0502040204020203" charset="-122"/>
                        </a:defRPr>
                      </a:lvl3pPr>
                      <a:lvl4pPr marL="1028700" algn="l" defTabSz="685800" rtl="0" eaLnBrk="1" latinLnBrk="0" hangingPunct="1">
                        <a:defRPr sz="1350" kern="1200">
                          <a:solidFill>
                            <a:schemeClr val="dk1"/>
                          </a:solidFill>
                          <a:latin typeface="Calibri Light" panose="020F0302020204030204"/>
                          <a:ea typeface="微软雅黑 Light" panose="020B0502040204020203" charset="-122"/>
                        </a:defRPr>
                      </a:lvl4pPr>
                      <a:lvl5pPr marL="1371600" algn="l" defTabSz="685800" rtl="0" eaLnBrk="1" latinLnBrk="0" hangingPunct="1">
                        <a:defRPr sz="1350" kern="1200">
                          <a:solidFill>
                            <a:schemeClr val="dk1"/>
                          </a:solidFill>
                          <a:latin typeface="Calibri Light" panose="020F0302020204030204"/>
                          <a:ea typeface="微软雅黑 Light" panose="020B0502040204020203" charset="-122"/>
                        </a:defRPr>
                      </a:lvl5pPr>
                      <a:lvl6pPr marL="1714500" algn="l" defTabSz="685800" rtl="0" eaLnBrk="1" latinLnBrk="0" hangingPunct="1">
                        <a:defRPr sz="1350" kern="1200">
                          <a:solidFill>
                            <a:schemeClr val="dk1"/>
                          </a:solidFill>
                          <a:latin typeface="Calibri Light" panose="020F0302020204030204"/>
                          <a:ea typeface="微软雅黑 Light" panose="020B0502040204020203" charset="-122"/>
                        </a:defRPr>
                      </a:lvl6pPr>
                      <a:lvl7pPr marL="2057400" algn="l" defTabSz="685800" rtl="0" eaLnBrk="1" latinLnBrk="0" hangingPunct="1">
                        <a:defRPr sz="1350" kern="1200">
                          <a:solidFill>
                            <a:schemeClr val="dk1"/>
                          </a:solidFill>
                          <a:latin typeface="Calibri Light" panose="020F0302020204030204"/>
                          <a:ea typeface="微软雅黑 Light" panose="020B0502040204020203" charset="-122"/>
                        </a:defRPr>
                      </a:lvl7pPr>
                      <a:lvl8pPr marL="2400300" algn="l" defTabSz="685800" rtl="0" eaLnBrk="1" latinLnBrk="0" hangingPunct="1">
                        <a:defRPr sz="1350" kern="1200">
                          <a:solidFill>
                            <a:schemeClr val="dk1"/>
                          </a:solidFill>
                          <a:latin typeface="Calibri Light" panose="020F0302020204030204"/>
                          <a:ea typeface="微软雅黑 Light" panose="020B0502040204020203" charset="-122"/>
                        </a:defRPr>
                      </a:lvl8pPr>
                      <a:lvl9pPr marL="2743200" algn="l" defTabSz="685800" rtl="0" eaLnBrk="1" latinLnBrk="0" hangingPunct="1">
                        <a:defRPr sz="1350" kern="1200">
                          <a:solidFill>
                            <a:schemeClr val="dk1"/>
                          </a:solidFill>
                          <a:latin typeface="Calibri Light" panose="020F0302020204030204"/>
                          <a:ea typeface="微软雅黑 Light" panose="020B0502040204020203" charset="-122"/>
                        </a:defRPr>
                      </a:lvl9pPr>
                    </a:lstStyle>
                    <a:p>
                      <a:pPr algn="ctr">
                        <a:lnSpc>
                          <a:spcPct val="200000"/>
                        </a:lnSpc>
                      </a:pPr>
                      <a:r>
                        <a:rPr lang="en-US" altLang="zh-CN" sz="1900">
                          <a:solidFill>
                            <a:schemeClr val="tx1">
                              <a:lumMod val="65000"/>
                              <a:lumOff val="35000"/>
                            </a:schemeClr>
                          </a:solidFill>
                        </a:rPr>
                        <a:t>3,300</a:t>
                      </a:r>
                      <a:endParaRPr lang="zh-CN" altLang="en-US" sz="1900">
                        <a:solidFill>
                          <a:schemeClr val="tx1">
                            <a:lumMod val="65000"/>
                            <a:lumOff val="35000"/>
                          </a:schemeClr>
                        </a:solidFill>
                      </a:endParaRPr>
                    </a:p>
                  </a:txBody>
                  <a:tcPr marL="121920" marR="121920" marT="60987" marB="6098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541246">
                <a:tc>
                  <a:txBody>
                    <a:bodyPr/>
                    <a:lstStyle>
                      <a:lvl1pPr marL="0" algn="l" defTabSz="685800" rtl="0" eaLnBrk="1" latinLnBrk="0" hangingPunct="1">
                        <a:defRPr sz="1350" kern="1200">
                          <a:solidFill>
                            <a:schemeClr val="dk1"/>
                          </a:solidFill>
                          <a:latin typeface="Calibri Light" panose="020F0302020204030204"/>
                          <a:ea typeface="微软雅黑 Light" panose="020B0502040204020203" charset="-122"/>
                        </a:defRPr>
                      </a:lvl1pPr>
                      <a:lvl2pPr marL="342900" algn="l" defTabSz="685800" rtl="0" eaLnBrk="1" latinLnBrk="0" hangingPunct="1">
                        <a:defRPr sz="1350" kern="1200">
                          <a:solidFill>
                            <a:schemeClr val="dk1"/>
                          </a:solidFill>
                          <a:latin typeface="Calibri Light" panose="020F0302020204030204"/>
                          <a:ea typeface="微软雅黑 Light" panose="020B0502040204020203" charset="-122"/>
                        </a:defRPr>
                      </a:lvl2pPr>
                      <a:lvl3pPr marL="685800" algn="l" defTabSz="685800" rtl="0" eaLnBrk="1" latinLnBrk="0" hangingPunct="1">
                        <a:defRPr sz="1350" kern="1200">
                          <a:solidFill>
                            <a:schemeClr val="dk1"/>
                          </a:solidFill>
                          <a:latin typeface="Calibri Light" panose="020F0302020204030204"/>
                          <a:ea typeface="微软雅黑 Light" panose="020B0502040204020203" charset="-122"/>
                        </a:defRPr>
                      </a:lvl3pPr>
                      <a:lvl4pPr marL="1028700" algn="l" defTabSz="685800" rtl="0" eaLnBrk="1" latinLnBrk="0" hangingPunct="1">
                        <a:defRPr sz="1350" kern="1200">
                          <a:solidFill>
                            <a:schemeClr val="dk1"/>
                          </a:solidFill>
                          <a:latin typeface="Calibri Light" panose="020F0302020204030204"/>
                          <a:ea typeface="微软雅黑 Light" panose="020B0502040204020203" charset="-122"/>
                        </a:defRPr>
                      </a:lvl4pPr>
                      <a:lvl5pPr marL="1371600" algn="l" defTabSz="685800" rtl="0" eaLnBrk="1" latinLnBrk="0" hangingPunct="1">
                        <a:defRPr sz="1350" kern="1200">
                          <a:solidFill>
                            <a:schemeClr val="dk1"/>
                          </a:solidFill>
                          <a:latin typeface="Calibri Light" panose="020F0302020204030204"/>
                          <a:ea typeface="微软雅黑 Light" panose="020B0502040204020203" charset="-122"/>
                        </a:defRPr>
                      </a:lvl5pPr>
                      <a:lvl6pPr marL="1714500" algn="l" defTabSz="685800" rtl="0" eaLnBrk="1" latinLnBrk="0" hangingPunct="1">
                        <a:defRPr sz="1350" kern="1200">
                          <a:solidFill>
                            <a:schemeClr val="dk1"/>
                          </a:solidFill>
                          <a:latin typeface="Calibri Light" panose="020F0302020204030204"/>
                          <a:ea typeface="微软雅黑 Light" panose="020B0502040204020203" charset="-122"/>
                        </a:defRPr>
                      </a:lvl6pPr>
                      <a:lvl7pPr marL="2057400" algn="l" defTabSz="685800" rtl="0" eaLnBrk="1" latinLnBrk="0" hangingPunct="1">
                        <a:defRPr sz="1350" kern="1200">
                          <a:solidFill>
                            <a:schemeClr val="dk1"/>
                          </a:solidFill>
                          <a:latin typeface="Calibri Light" panose="020F0302020204030204"/>
                          <a:ea typeface="微软雅黑 Light" panose="020B0502040204020203" charset="-122"/>
                        </a:defRPr>
                      </a:lvl7pPr>
                      <a:lvl8pPr marL="2400300" algn="l" defTabSz="685800" rtl="0" eaLnBrk="1" latinLnBrk="0" hangingPunct="1">
                        <a:defRPr sz="1350" kern="1200">
                          <a:solidFill>
                            <a:schemeClr val="dk1"/>
                          </a:solidFill>
                          <a:latin typeface="Calibri Light" panose="020F0302020204030204"/>
                          <a:ea typeface="微软雅黑 Light" panose="020B0502040204020203" charset="-122"/>
                        </a:defRPr>
                      </a:lvl8pPr>
                      <a:lvl9pPr marL="2743200" algn="l" defTabSz="685800" rtl="0" eaLnBrk="1" latinLnBrk="0" hangingPunct="1">
                        <a:defRPr sz="1350" kern="1200">
                          <a:solidFill>
                            <a:schemeClr val="dk1"/>
                          </a:solidFill>
                          <a:latin typeface="Calibri Light" panose="020F0302020204030204"/>
                          <a:ea typeface="微软雅黑 Light" panose="020B0502040204020203" charset="-122"/>
                        </a:defRPr>
                      </a:lvl9pPr>
                    </a:lstStyle>
                    <a:p>
                      <a:pPr algn="ctr">
                        <a:lnSpc>
                          <a:spcPct val="200000"/>
                        </a:lnSpc>
                      </a:pPr>
                      <a:r>
                        <a:rPr lang="en-US" altLang="zh-CN" sz="1900">
                          <a:solidFill>
                            <a:schemeClr val="tx1">
                              <a:lumMod val="65000"/>
                              <a:lumOff val="35000"/>
                            </a:schemeClr>
                          </a:solidFill>
                        </a:rPr>
                        <a:t>4,000</a:t>
                      </a:r>
                      <a:endParaRPr lang="zh-CN" altLang="en-US" sz="1900">
                        <a:solidFill>
                          <a:schemeClr val="tx1">
                            <a:lumMod val="65000"/>
                            <a:lumOff val="35000"/>
                          </a:schemeClr>
                        </a:solidFill>
                      </a:endParaRPr>
                    </a:p>
                  </a:txBody>
                  <a:tcPr marL="121920" marR="121920" marT="60987" marB="6098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dk1"/>
                          </a:solidFill>
                          <a:latin typeface="Calibri Light" panose="020F0302020204030204"/>
                          <a:ea typeface="微软雅黑 Light" panose="020B0502040204020203" charset="-122"/>
                        </a:defRPr>
                      </a:lvl1pPr>
                      <a:lvl2pPr marL="342900" algn="l" defTabSz="685800" rtl="0" eaLnBrk="1" latinLnBrk="0" hangingPunct="1">
                        <a:defRPr sz="1350" kern="1200">
                          <a:solidFill>
                            <a:schemeClr val="dk1"/>
                          </a:solidFill>
                          <a:latin typeface="Calibri Light" panose="020F0302020204030204"/>
                          <a:ea typeface="微软雅黑 Light" panose="020B0502040204020203" charset="-122"/>
                        </a:defRPr>
                      </a:lvl2pPr>
                      <a:lvl3pPr marL="685800" algn="l" defTabSz="685800" rtl="0" eaLnBrk="1" latinLnBrk="0" hangingPunct="1">
                        <a:defRPr sz="1350" kern="1200">
                          <a:solidFill>
                            <a:schemeClr val="dk1"/>
                          </a:solidFill>
                          <a:latin typeface="Calibri Light" panose="020F0302020204030204"/>
                          <a:ea typeface="微软雅黑 Light" panose="020B0502040204020203" charset="-122"/>
                        </a:defRPr>
                      </a:lvl3pPr>
                      <a:lvl4pPr marL="1028700" algn="l" defTabSz="685800" rtl="0" eaLnBrk="1" latinLnBrk="0" hangingPunct="1">
                        <a:defRPr sz="1350" kern="1200">
                          <a:solidFill>
                            <a:schemeClr val="dk1"/>
                          </a:solidFill>
                          <a:latin typeface="Calibri Light" panose="020F0302020204030204"/>
                          <a:ea typeface="微软雅黑 Light" panose="020B0502040204020203" charset="-122"/>
                        </a:defRPr>
                      </a:lvl4pPr>
                      <a:lvl5pPr marL="1371600" algn="l" defTabSz="685800" rtl="0" eaLnBrk="1" latinLnBrk="0" hangingPunct="1">
                        <a:defRPr sz="1350" kern="1200">
                          <a:solidFill>
                            <a:schemeClr val="dk1"/>
                          </a:solidFill>
                          <a:latin typeface="Calibri Light" panose="020F0302020204030204"/>
                          <a:ea typeface="微软雅黑 Light" panose="020B0502040204020203" charset="-122"/>
                        </a:defRPr>
                      </a:lvl5pPr>
                      <a:lvl6pPr marL="1714500" algn="l" defTabSz="685800" rtl="0" eaLnBrk="1" latinLnBrk="0" hangingPunct="1">
                        <a:defRPr sz="1350" kern="1200">
                          <a:solidFill>
                            <a:schemeClr val="dk1"/>
                          </a:solidFill>
                          <a:latin typeface="Calibri Light" panose="020F0302020204030204"/>
                          <a:ea typeface="微软雅黑 Light" panose="020B0502040204020203" charset="-122"/>
                        </a:defRPr>
                      </a:lvl6pPr>
                      <a:lvl7pPr marL="2057400" algn="l" defTabSz="685800" rtl="0" eaLnBrk="1" latinLnBrk="0" hangingPunct="1">
                        <a:defRPr sz="1350" kern="1200">
                          <a:solidFill>
                            <a:schemeClr val="dk1"/>
                          </a:solidFill>
                          <a:latin typeface="Calibri Light" panose="020F0302020204030204"/>
                          <a:ea typeface="微软雅黑 Light" panose="020B0502040204020203" charset="-122"/>
                        </a:defRPr>
                      </a:lvl7pPr>
                      <a:lvl8pPr marL="2400300" algn="l" defTabSz="685800" rtl="0" eaLnBrk="1" latinLnBrk="0" hangingPunct="1">
                        <a:defRPr sz="1350" kern="1200">
                          <a:solidFill>
                            <a:schemeClr val="dk1"/>
                          </a:solidFill>
                          <a:latin typeface="Calibri Light" panose="020F0302020204030204"/>
                          <a:ea typeface="微软雅黑 Light" panose="020B0502040204020203" charset="-122"/>
                        </a:defRPr>
                      </a:lvl8pPr>
                      <a:lvl9pPr marL="2743200" algn="l" defTabSz="685800" rtl="0" eaLnBrk="1" latinLnBrk="0" hangingPunct="1">
                        <a:defRPr sz="1350" kern="1200">
                          <a:solidFill>
                            <a:schemeClr val="dk1"/>
                          </a:solidFill>
                          <a:latin typeface="Calibri Light" panose="020F0302020204030204"/>
                          <a:ea typeface="微软雅黑 Light" panose="020B0502040204020203" charset="-122"/>
                        </a:defRPr>
                      </a:lvl9pPr>
                    </a:lstStyle>
                    <a:p>
                      <a:pPr algn="ctr">
                        <a:lnSpc>
                          <a:spcPct val="200000"/>
                        </a:lnSpc>
                      </a:pPr>
                      <a:r>
                        <a:rPr lang="en-US" altLang="zh-CN" sz="1900" dirty="0">
                          <a:solidFill>
                            <a:schemeClr val="tx1">
                              <a:lumMod val="65000"/>
                              <a:lumOff val="35000"/>
                            </a:schemeClr>
                          </a:solidFill>
                        </a:rPr>
                        <a:t>2,000</a:t>
                      </a:r>
                      <a:endParaRPr lang="zh-CN" altLang="en-US" sz="1900" dirty="0">
                        <a:solidFill>
                          <a:schemeClr val="tx1">
                            <a:lumMod val="65000"/>
                            <a:lumOff val="35000"/>
                          </a:schemeClr>
                        </a:solidFill>
                      </a:endParaRPr>
                    </a:p>
                  </a:txBody>
                  <a:tcPr marL="121920" marR="121920" marT="60987" marB="6098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dk1"/>
                          </a:solidFill>
                          <a:latin typeface="Calibri Light" panose="020F0302020204030204"/>
                          <a:ea typeface="微软雅黑 Light" panose="020B0502040204020203" charset="-122"/>
                        </a:defRPr>
                      </a:lvl1pPr>
                      <a:lvl2pPr marL="342900" algn="l" defTabSz="685800" rtl="0" eaLnBrk="1" latinLnBrk="0" hangingPunct="1">
                        <a:defRPr sz="1350" kern="1200">
                          <a:solidFill>
                            <a:schemeClr val="dk1"/>
                          </a:solidFill>
                          <a:latin typeface="Calibri Light" panose="020F0302020204030204"/>
                          <a:ea typeface="微软雅黑 Light" panose="020B0502040204020203" charset="-122"/>
                        </a:defRPr>
                      </a:lvl2pPr>
                      <a:lvl3pPr marL="685800" algn="l" defTabSz="685800" rtl="0" eaLnBrk="1" latinLnBrk="0" hangingPunct="1">
                        <a:defRPr sz="1350" kern="1200">
                          <a:solidFill>
                            <a:schemeClr val="dk1"/>
                          </a:solidFill>
                          <a:latin typeface="Calibri Light" panose="020F0302020204030204"/>
                          <a:ea typeface="微软雅黑 Light" panose="020B0502040204020203" charset="-122"/>
                        </a:defRPr>
                      </a:lvl3pPr>
                      <a:lvl4pPr marL="1028700" algn="l" defTabSz="685800" rtl="0" eaLnBrk="1" latinLnBrk="0" hangingPunct="1">
                        <a:defRPr sz="1350" kern="1200">
                          <a:solidFill>
                            <a:schemeClr val="dk1"/>
                          </a:solidFill>
                          <a:latin typeface="Calibri Light" panose="020F0302020204030204"/>
                          <a:ea typeface="微软雅黑 Light" panose="020B0502040204020203" charset="-122"/>
                        </a:defRPr>
                      </a:lvl4pPr>
                      <a:lvl5pPr marL="1371600" algn="l" defTabSz="685800" rtl="0" eaLnBrk="1" latinLnBrk="0" hangingPunct="1">
                        <a:defRPr sz="1350" kern="1200">
                          <a:solidFill>
                            <a:schemeClr val="dk1"/>
                          </a:solidFill>
                          <a:latin typeface="Calibri Light" panose="020F0302020204030204"/>
                          <a:ea typeface="微软雅黑 Light" panose="020B0502040204020203" charset="-122"/>
                        </a:defRPr>
                      </a:lvl5pPr>
                      <a:lvl6pPr marL="1714500" algn="l" defTabSz="685800" rtl="0" eaLnBrk="1" latinLnBrk="0" hangingPunct="1">
                        <a:defRPr sz="1350" kern="1200">
                          <a:solidFill>
                            <a:schemeClr val="dk1"/>
                          </a:solidFill>
                          <a:latin typeface="Calibri Light" panose="020F0302020204030204"/>
                          <a:ea typeface="微软雅黑 Light" panose="020B0502040204020203" charset="-122"/>
                        </a:defRPr>
                      </a:lvl6pPr>
                      <a:lvl7pPr marL="2057400" algn="l" defTabSz="685800" rtl="0" eaLnBrk="1" latinLnBrk="0" hangingPunct="1">
                        <a:defRPr sz="1350" kern="1200">
                          <a:solidFill>
                            <a:schemeClr val="dk1"/>
                          </a:solidFill>
                          <a:latin typeface="Calibri Light" panose="020F0302020204030204"/>
                          <a:ea typeface="微软雅黑 Light" panose="020B0502040204020203" charset="-122"/>
                        </a:defRPr>
                      </a:lvl7pPr>
                      <a:lvl8pPr marL="2400300" algn="l" defTabSz="685800" rtl="0" eaLnBrk="1" latinLnBrk="0" hangingPunct="1">
                        <a:defRPr sz="1350" kern="1200">
                          <a:solidFill>
                            <a:schemeClr val="dk1"/>
                          </a:solidFill>
                          <a:latin typeface="Calibri Light" panose="020F0302020204030204"/>
                          <a:ea typeface="微软雅黑 Light" panose="020B0502040204020203" charset="-122"/>
                        </a:defRPr>
                      </a:lvl8pPr>
                      <a:lvl9pPr marL="2743200" algn="l" defTabSz="685800" rtl="0" eaLnBrk="1" latinLnBrk="0" hangingPunct="1">
                        <a:defRPr sz="1350" kern="1200">
                          <a:solidFill>
                            <a:schemeClr val="dk1"/>
                          </a:solidFill>
                          <a:latin typeface="Calibri Light" panose="020F0302020204030204"/>
                          <a:ea typeface="微软雅黑 Light" panose="020B0502040204020203" charset="-122"/>
                        </a:defRPr>
                      </a:lvl9pPr>
                    </a:lstStyle>
                    <a:p>
                      <a:pPr algn="ctr">
                        <a:lnSpc>
                          <a:spcPct val="200000"/>
                        </a:lnSpc>
                      </a:pPr>
                      <a:r>
                        <a:rPr lang="en-US" altLang="zh-CN" sz="1900">
                          <a:solidFill>
                            <a:schemeClr val="tx1">
                              <a:lumMod val="65000"/>
                              <a:lumOff val="35000"/>
                            </a:schemeClr>
                          </a:solidFill>
                        </a:rPr>
                        <a:t>3,500</a:t>
                      </a:r>
                      <a:endParaRPr lang="zh-CN" altLang="en-US" sz="1900">
                        <a:solidFill>
                          <a:schemeClr val="tx1">
                            <a:lumMod val="65000"/>
                            <a:lumOff val="35000"/>
                          </a:schemeClr>
                        </a:solidFill>
                      </a:endParaRPr>
                    </a:p>
                  </a:txBody>
                  <a:tcPr marL="121920" marR="121920" marT="60987" marB="6098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dk1"/>
                          </a:solidFill>
                          <a:latin typeface="Calibri Light" panose="020F0302020204030204"/>
                          <a:ea typeface="微软雅黑 Light" panose="020B0502040204020203" charset="-122"/>
                        </a:defRPr>
                      </a:lvl1pPr>
                      <a:lvl2pPr marL="342900" algn="l" defTabSz="685800" rtl="0" eaLnBrk="1" latinLnBrk="0" hangingPunct="1">
                        <a:defRPr sz="1350" kern="1200">
                          <a:solidFill>
                            <a:schemeClr val="dk1"/>
                          </a:solidFill>
                          <a:latin typeface="Calibri Light" panose="020F0302020204030204"/>
                          <a:ea typeface="微软雅黑 Light" panose="020B0502040204020203" charset="-122"/>
                        </a:defRPr>
                      </a:lvl2pPr>
                      <a:lvl3pPr marL="685800" algn="l" defTabSz="685800" rtl="0" eaLnBrk="1" latinLnBrk="0" hangingPunct="1">
                        <a:defRPr sz="1350" kern="1200">
                          <a:solidFill>
                            <a:schemeClr val="dk1"/>
                          </a:solidFill>
                          <a:latin typeface="Calibri Light" panose="020F0302020204030204"/>
                          <a:ea typeface="微软雅黑 Light" panose="020B0502040204020203" charset="-122"/>
                        </a:defRPr>
                      </a:lvl3pPr>
                      <a:lvl4pPr marL="1028700" algn="l" defTabSz="685800" rtl="0" eaLnBrk="1" latinLnBrk="0" hangingPunct="1">
                        <a:defRPr sz="1350" kern="1200">
                          <a:solidFill>
                            <a:schemeClr val="dk1"/>
                          </a:solidFill>
                          <a:latin typeface="Calibri Light" panose="020F0302020204030204"/>
                          <a:ea typeface="微软雅黑 Light" panose="020B0502040204020203" charset="-122"/>
                        </a:defRPr>
                      </a:lvl4pPr>
                      <a:lvl5pPr marL="1371600" algn="l" defTabSz="685800" rtl="0" eaLnBrk="1" latinLnBrk="0" hangingPunct="1">
                        <a:defRPr sz="1350" kern="1200">
                          <a:solidFill>
                            <a:schemeClr val="dk1"/>
                          </a:solidFill>
                          <a:latin typeface="Calibri Light" panose="020F0302020204030204"/>
                          <a:ea typeface="微软雅黑 Light" panose="020B0502040204020203" charset="-122"/>
                        </a:defRPr>
                      </a:lvl5pPr>
                      <a:lvl6pPr marL="1714500" algn="l" defTabSz="685800" rtl="0" eaLnBrk="1" latinLnBrk="0" hangingPunct="1">
                        <a:defRPr sz="1350" kern="1200">
                          <a:solidFill>
                            <a:schemeClr val="dk1"/>
                          </a:solidFill>
                          <a:latin typeface="Calibri Light" panose="020F0302020204030204"/>
                          <a:ea typeface="微软雅黑 Light" panose="020B0502040204020203" charset="-122"/>
                        </a:defRPr>
                      </a:lvl6pPr>
                      <a:lvl7pPr marL="2057400" algn="l" defTabSz="685800" rtl="0" eaLnBrk="1" latinLnBrk="0" hangingPunct="1">
                        <a:defRPr sz="1350" kern="1200">
                          <a:solidFill>
                            <a:schemeClr val="dk1"/>
                          </a:solidFill>
                          <a:latin typeface="Calibri Light" panose="020F0302020204030204"/>
                          <a:ea typeface="微软雅黑 Light" panose="020B0502040204020203" charset="-122"/>
                        </a:defRPr>
                      </a:lvl7pPr>
                      <a:lvl8pPr marL="2400300" algn="l" defTabSz="685800" rtl="0" eaLnBrk="1" latinLnBrk="0" hangingPunct="1">
                        <a:defRPr sz="1350" kern="1200">
                          <a:solidFill>
                            <a:schemeClr val="dk1"/>
                          </a:solidFill>
                          <a:latin typeface="Calibri Light" panose="020F0302020204030204"/>
                          <a:ea typeface="微软雅黑 Light" panose="020B0502040204020203" charset="-122"/>
                        </a:defRPr>
                      </a:lvl8pPr>
                      <a:lvl9pPr marL="2743200" algn="l" defTabSz="685800" rtl="0" eaLnBrk="1" latinLnBrk="0" hangingPunct="1">
                        <a:defRPr sz="1350" kern="1200">
                          <a:solidFill>
                            <a:schemeClr val="dk1"/>
                          </a:solidFill>
                          <a:latin typeface="Calibri Light" panose="020F0302020204030204"/>
                          <a:ea typeface="微软雅黑 Light" panose="020B0502040204020203" charset="-122"/>
                        </a:defRPr>
                      </a:lvl9pPr>
                    </a:lstStyle>
                    <a:p>
                      <a:pPr algn="ctr">
                        <a:lnSpc>
                          <a:spcPct val="200000"/>
                        </a:lnSpc>
                      </a:pPr>
                      <a:r>
                        <a:rPr lang="en-US" altLang="zh-CN" sz="1900">
                          <a:solidFill>
                            <a:schemeClr val="tx1">
                              <a:lumMod val="65000"/>
                              <a:lumOff val="35000"/>
                            </a:schemeClr>
                          </a:solidFill>
                        </a:rPr>
                        <a:t>3,500</a:t>
                      </a:r>
                      <a:endParaRPr lang="zh-CN" altLang="en-US" sz="1900">
                        <a:solidFill>
                          <a:schemeClr val="tx1">
                            <a:lumMod val="65000"/>
                            <a:lumOff val="35000"/>
                          </a:schemeClr>
                        </a:solidFill>
                      </a:endParaRPr>
                    </a:p>
                  </a:txBody>
                  <a:tcPr marL="121920" marR="121920" marT="60987" marB="6098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dk1"/>
                          </a:solidFill>
                          <a:latin typeface="Calibri Light" panose="020F0302020204030204"/>
                          <a:ea typeface="微软雅黑 Light" panose="020B0502040204020203" charset="-122"/>
                        </a:defRPr>
                      </a:lvl1pPr>
                      <a:lvl2pPr marL="342900" algn="l" defTabSz="685800" rtl="0" eaLnBrk="1" latinLnBrk="0" hangingPunct="1">
                        <a:defRPr sz="1350" kern="1200">
                          <a:solidFill>
                            <a:schemeClr val="dk1"/>
                          </a:solidFill>
                          <a:latin typeface="Calibri Light" panose="020F0302020204030204"/>
                          <a:ea typeface="微软雅黑 Light" panose="020B0502040204020203" charset="-122"/>
                        </a:defRPr>
                      </a:lvl2pPr>
                      <a:lvl3pPr marL="685800" algn="l" defTabSz="685800" rtl="0" eaLnBrk="1" latinLnBrk="0" hangingPunct="1">
                        <a:defRPr sz="1350" kern="1200">
                          <a:solidFill>
                            <a:schemeClr val="dk1"/>
                          </a:solidFill>
                          <a:latin typeface="Calibri Light" panose="020F0302020204030204"/>
                          <a:ea typeface="微软雅黑 Light" panose="020B0502040204020203" charset="-122"/>
                        </a:defRPr>
                      </a:lvl3pPr>
                      <a:lvl4pPr marL="1028700" algn="l" defTabSz="685800" rtl="0" eaLnBrk="1" latinLnBrk="0" hangingPunct="1">
                        <a:defRPr sz="1350" kern="1200">
                          <a:solidFill>
                            <a:schemeClr val="dk1"/>
                          </a:solidFill>
                          <a:latin typeface="Calibri Light" panose="020F0302020204030204"/>
                          <a:ea typeface="微软雅黑 Light" panose="020B0502040204020203" charset="-122"/>
                        </a:defRPr>
                      </a:lvl4pPr>
                      <a:lvl5pPr marL="1371600" algn="l" defTabSz="685800" rtl="0" eaLnBrk="1" latinLnBrk="0" hangingPunct="1">
                        <a:defRPr sz="1350" kern="1200">
                          <a:solidFill>
                            <a:schemeClr val="dk1"/>
                          </a:solidFill>
                          <a:latin typeface="Calibri Light" panose="020F0302020204030204"/>
                          <a:ea typeface="微软雅黑 Light" panose="020B0502040204020203" charset="-122"/>
                        </a:defRPr>
                      </a:lvl5pPr>
                      <a:lvl6pPr marL="1714500" algn="l" defTabSz="685800" rtl="0" eaLnBrk="1" latinLnBrk="0" hangingPunct="1">
                        <a:defRPr sz="1350" kern="1200">
                          <a:solidFill>
                            <a:schemeClr val="dk1"/>
                          </a:solidFill>
                          <a:latin typeface="Calibri Light" panose="020F0302020204030204"/>
                          <a:ea typeface="微软雅黑 Light" panose="020B0502040204020203" charset="-122"/>
                        </a:defRPr>
                      </a:lvl6pPr>
                      <a:lvl7pPr marL="2057400" algn="l" defTabSz="685800" rtl="0" eaLnBrk="1" latinLnBrk="0" hangingPunct="1">
                        <a:defRPr sz="1350" kern="1200">
                          <a:solidFill>
                            <a:schemeClr val="dk1"/>
                          </a:solidFill>
                          <a:latin typeface="Calibri Light" panose="020F0302020204030204"/>
                          <a:ea typeface="微软雅黑 Light" panose="020B0502040204020203" charset="-122"/>
                        </a:defRPr>
                      </a:lvl7pPr>
                      <a:lvl8pPr marL="2400300" algn="l" defTabSz="685800" rtl="0" eaLnBrk="1" latinLnBrk="0" hangingPunct="1">
                        <a:defRPr sz="1350" kern="1200">
                          <a:solidFill>
                            <a:schemeClr val="dk1"/>
                          </a:solidFill>
                          <a:latin typeface="Calibri Light" panose="020F0302020204030204"/>
                          <a:ea typeface="微软雅黑 Light" panose="020B0502040204020203" charset="-122"/>
                        </a:defRPr>
                      </a:lvl8pPr>
                      <a:lvl9pPr marL="2743200" algn="l" defTabSz="685800" rtl="0" eaLnBrk="1" latinLnBrk="0" hangingPunct="1">
                        <a:defRPr sz="1350" kern="1200">
                          <a:solidFill>
                            <a:schemeClr val="dk1"/>
                          </a:solidFill>
                          <a:latin typeface="Calibri Light" panose="020F0302020204030204"/>
                          <a:ea typeface="微软雅黑 Light" panose="020B0502040204020203" charset="-122"/>
                        </a:defRPr>
                      </a:lvl9pPr>
                    </a:lstStyle>
                    <a:p>
                      <a:pPr algn="ctr">
                        <a:lnSpc>
                          <a:spcPct val="200000"/>
                        </a:lnSpc>
                      </a:pPr>
                      <a:r>
                        <a:rPr lang="en-US" altLang="zh-CN" sz="1900">
                          <a:solidFill>
                            <a:schemeClr val="tx1">
                              <a:lumMod val="65000"/>
                              <a:lumOff val="35000"/>
                            </a:schemeClr>
                          </a:solidFill>
                        </a:rPr>
                        <a:t>4,200</a:t>
                      </a:r>
                      <a:endParaRPr lang="zh-CN" altLang="en-US" sz="1900">
                        <a:solidFill>
                          <a:schemeClr val="tx1">
                            <a:lumMod val="65000"/>
                            <a:lumOff val="35000"/>
                          </a:schemeClr>
                        </a:solidFill>
                      </a:endParaRPr>
                    </a:p>
                  </a:txBody>
                  <a:tcPr marL="121920" marR="121920" marT="60987" marB="6098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41246">
                <a:tc>
                  <a:txBody>
                    <a:bodyPr/>
                    <a:lstStyle>
                      <a:lvl1pPr marL="0" algn="l" defTabSz="685800" rtl="0" eaLnBrk="1" latinLnBrk="0" hangingPunct="1">
                        <a:defRPr sz="1350" kern="1200">
                          <a:solidFill>
                            <a:schemeClr val="dk1"/>
                          </a:solidFill>
                          <a:latin typeface="Calibri Light" panose="020F0302020204030204"/>
                          <a:ea typeface="微软雅黑 Light" panose="020B0502040204020203" charset="-122"/>
                        </a:defRPr>
                      </a:lvl1pPr>
                      <a:lvl2pPr marL="342900" algn="l" defTabSz="685800" rtl="0" eaLnBrk="1" latinLnBrk="0" hangingPunct="1">
                        <a:defRPr sz="1350" kern="1200">
                          <a:solidFill>
                            <a:schemeClr val="dk1"/>
                          </a:solidFill>
                          <a:latin typeface="Calibri Light" panose="020F0302020204030204"/>
                          <a:ea typeface="微软雅黑 Light" panose="020B0502040204020203" charset="-122"/>
                        </a:defRPr>
                      </a:lvl2pPr>
                      <a:lvl3pPr marL="685800" algn="l" defTabSz="685800" rtl="0" eaLnBrk="1" latinLnBrk="0" hangingPunct="1">
                        <a:defRPr sz="1350" kern="1200">
                          <a:solidFill>
                            <a:schemeClr val="dk1"/>
                          </a:solidFill>
                          <a:latin typeface="Calibri Light" panose="020F0302020204030204"/>
                          <a:ea typeface="微软雅黑 Light" panose="020B0502040204020203" charset="-122"/>
                        </a:defRPr>
                      </a:lvl3pPr>
                      <a:lvl4pPr marL="1028700" algn="l" defTabSz="685800" rtl="0" eaLnBrk="1" latinLnBrk="0" hangingPunct="1">
                        <a:defRPr sz="1350" kern="1200">
                          <a:solidFill>
                            <a:schemeClr val="dk1"/>
                          </a:solidFill>
                          <a:latin typeface="Calibri Light" panose="020F0302020204030204"/>
                          <a:ea typeface="微软雅黑 Light" panose="020B0502040204020203" charset="-122"/>
                        </a:defRPr>
                      </a:lvl4pPr>
                      <a:lvl5pPr marL="1371600" algn="l" defTabSz="685800" rtl="0" eaLnBrk="1" latinLnBrk="0" hangingPunct="1">
                        <a:defRPr sz="1350" kern="1200">
                          <a:solidFill>
                            <a:schemeClr val="dk1"/>
                          </a:solidFill>
                          <a:latin typeface="Calibri Light" panose="020F0302020204030204"/>
                          <a:ea typeface="微软雅黑 Light" panose="020B0502040204020203" charset="-122"/>
                        </a:defRPr>
                      </a:lvl5pPr>
                      <a:lvl6pPr marL="1714500" algn="l" defTabSz="685800" rtl="0" eaLnBrk="1" latinLnBrk="0" hangingPunct="1">
                        <a:defRPr sz="1350" kern="1200">
                          <a:solidFill>
                            <a:schemeClr val="dk1"/>
                          </a:solidFill>
                          <a:latin typeface="Calibri Light" panose="020F0302020204030204"/>
                          <a:ea typeface="微软雅黑 Light" panose="020B0502040204020203" charset="-122"/>
                        </a:defRPr>
                      </a:lvl6pPr>
                      <a:lvl7pPr marL="2057400" algn="l" defTabSz="685800" rtl="0" eaLnBrk="1" latinLnBrk="0" hangingPunct="1">
                        <a:defRPr sz="1350" kern="1200">
                          <a:solidFill>
                            <a:schemeClr val="dk1"/>
                          </a:solidFill>
                          <a:latin typeface="Calibri Light" panose="020F0302020204030204"/>
                          <a:ea typeface="微软雅黑 Light" panose="020B0502040204020203" charset="-122"/>
                        </a:defRPr>
                      </a:lvl7pPr>
                      <a:lvl8pPr marL="2400300" algn="l" defTabSz="685800" rtl="0" eaLnBrk="1" latinLnBrk="0" hangingPunct="1">
                        <a:defRPr sz="1350" kern="1200">
                          <a:solidFill>
                            <a:schemeClr val="dk1"/>
                          </a:solidFill>
                          <a:latin typeface="Calibri Light" panose="020F0302020204030204"/>
                          <a:ea typeface="微软雅黑 Light" panose="020B0502040204020203" charset="-122"/>
                        </a:defRPr>
                      </a:lvl8pPr>
                      <a:lvl9pPr marL="2743200" algn="l" defTabSz="685800" rtl="0" eaLnBrk="1" latinLnBrk="0" hangingPunct="1">
                        <a:defRPr sz="1350" kern="1200">
                          <a:solidFill>
                            <a:schemeClr val="dk1"/>
                          </a:solidFill>
                          <a:latin typeface="Calibri Light" panose="020F0302020204030204"/>
                          <a:ea typeface="微软雅黑 Light" panose="020B0502040204020203" charset="-122"/>
                        </a:defRPr>
                      </a:lvl9pPr>
                    </a:lstStyle>
                    <a:p>
                      <a:pPr algn="ctr">
                        <a:lnSpc>
                          <a:spcPct val="200000"/>
                        </a:lnSpc>
                      </a:pPr>
                      <a:r>
                        <a:rPr lang="en-US" altLang="zh-CN" sz="1900">
                          <a:solidFill>
                            <a:schemeClr val="tx1">
                              <a:lumMod val="65000"/>
                              <a:lumOff val="35000"/>
                            </a:schemeClr>
                          </a:solidFill>
                        </a:rPr>
                        <a:t>5,000</a:t>
                      </a:r>
                      <a:endParaRPr lang="zh-CN" altLang="en-US" sz="1900">
                        <a:solidFill>
                          <a:schemeClr val="tx1">
                            <a:lumMod val="65000"/>
                            <a:lumOff val="35000"/>
                          </a:schemeClr>
                        </a:solidFill>
                      </a:endParaRPr>
                    </a:p>
                  </a:txBody>
                  <a:tcPr marL="121920" marR="121920" marT="60987" marB="6098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dk1"/>
                          </a:solidFill>
                          <a:latin typeface="Calibri Light" panose="020F0302020204030204"/>
                          <a:ea typeface="微软雅黑 Light" panose="020B0502040204020203" charset="-122"/>
                        </a:defRPr>
                      </a:lvl1pPr>
                      <a:lvl2pPr marL="342900" algn="l" defTabSz="685800" rtl="0" eaLnBrk="1" latinLnBrk="0" hangingPunct="1">
                        <a:defRPr sz="1350" kern="1200">
                          <a:solidFill>
                            <a:schemeClr val="dk1"/>
                          </a:solidFill>
                          <a:latin typeface="Calibri Light" panose="020F0302020204030204"/>
                          <a:ea typeface="微软雅黑 Light" panose="020B0502040204020203" charset="-122"/>
                        </a:defRPr>
                      </a:lvl2pPr>
                      <a:lvl3pPr marL="685800" algn="l" defTabSz="685800" rtl="0" eaLnBrk="1" latinLnBrk="0" hangingPunct="1">
                        <a:defRPr sz="1350" kern="1200">
                          <a:solidFill>
                            <a:schemeClr val="dk1"/>
                          </a:solidFill>
                          <a:latin typeface="Calibri Light" panose="020F0302020204030204"/>
                          <a:ea typeface="微软雅黑 Light" panose="020B0502040204020203" charset="-122"/>
                        </a:defRPr>
                      </a:lvl3pPr>
                      <a:lvl4pPr marL="1028700" algn="l" defTabSz="685800" rtl="0" eaLnBrk="1" latinLnBrk="0" hangingPunct="1">
                        <a:defRPr sz="1350" kern="1200">
                          <a:solidFill>
                            <a:schemeClr val="dk1"/>
                          </a:solidFill>
                          <a:latin typeface="Calibri Light" panose="020F0302020204030204"/>
                          <a:ea typeface="微软雅黑 Light" panose="020B0502040204020203" charset="-122"/>
                        </a:defRPr>
                      </a:lvl4pPr>
                      <a:lvl5pPr marL="1371600" algn="l" defTabSz="685800" rtl="0" eaLnBrk="1" latinLnBrk="0" hangingPunct="1">
                        <a:defRPr sz="1350" kern="1200">
                          <a:solidFill>
                            <a:schemeClr val="dk1"/>
                          </a:solidFill>
                          <a:latin typeface="Calibri Light" panose="020F0302020204030204"/>
                          <a:ea typeface="微软雅黑 Light" panose="020B0502040204020203" charset="-122"/>
                        </a:defRPr>
                      </a:lvl5pPr>
                      <a:lvl6pPr marL="1714500" algn="l" defTabSz="685800" rtl="0" eaLnBrk="1" latinLnBrk="0" hangingPunct="1">
                        <a:defRPr sz="1350" kern="1200">
                          <a:solidFill>
                            <a:schemeClr val="dk1"/>
                          </a:solidFill>
                          <a:latin typeface="Calibri Light" panose="020F0302020204030204"/>
                          <a:ea typeface="微软雅黑 Light" panose="020B0502040204020203" charset="-122"/>
                        </a:defRPr>
                      </a:lvl6pPr>
                      <a:lvl7pPr marL="2057400" algn="l" defTabSz="685800" rtl="0" eaLnBrk="1" latinLnBrk="0" hangingPunct="1">
                        <a:defRPr sz="1350" kern="1200">
                          <a:solidFill>
                            <a:schemeClr val="dk1"/>
                          </a:solidFill>
                          <a:latin typeface="Calibri Light" panose="020F0302020204030204"/>
                          <a:ea typeface="微软雅黑 Light" panose="020B0502040204020203" charset="-122"/>
                        </a:defRPr>
                      </a:lvl7pPr>
                      <a:lvl8pPr marL="2400300" algn="l" defTabSz="685800" rtl="0" eaLnBrk="1" latinLnBrk="0" hangingPunct="1">
                        <a:defRPr sz="1350" kern="1200">
                          <a:solidFill>
                            <a:schemeClr val="dk1"/>
                          </a:solidFill>
                          <a:latin typeface="Calibri Light" panose="020F0302020204030204"/>
                          <a:ea typeface="微软雅黑 Light" panose="020B0502040204020203" charset="-122"/>
                        </a:defRPr>
                      </a:lvl8pPr>
                      <a:lvl9pPr marL="2743200" algn="l" defTabSz="685800" rtl="0" eaLnBrk="1" latinLnBrk="0" hangingPunct="1">
                        <a:defRPr sz="1350" kern="1200">
                          <a:solidFill>
                            <a:schemeClr val="dk1"/>
                          </a:solidFill>
                          <a:latin typeface="Calibri Light" panose="020F0302020204030204"/>
                          <a:ea typeface="微软雅黑 Light" panose="020B0502040204020203" charset="-122"/>
                        </a:defRPr>
                      </a:lvl9pPr>
                    </a:lstStyle>
                    <a:p>
                      <a:pPr algn="ctr">
                        <a:lnSpc>
                          <a:spcPct val="200000"/>
                        </a:lnSpc>
                      </a:pPr>
                      <a:r>
                        <a:rPr lang="en-US" altLang="zh-CN" sz="1900">
                          <a:solidFill>
                            <a:schemeClr val="tx1">
                              <a:lumMod val="65000"/>
                              <a:lumOff val="35000"/>
                            </a:schemeClr>
                          </a:solidFill>
                        </a:rPr>
                        <a:t>3,000</a:t>
                      </a:r>
                      <a:endParaRPr lang="zh-CN" altLang="en-US" sz="1900">
                        <a:solidFill>
                          <a:schemeClr val="tx1">
                            <a:lumMod val="65000"/>
                            <a:lumOff val="35000"/>
                          </a:schemeClr>
                        </a:solidFill>
                      </a:endParaRPr>
                    </a:p>
                  </a:txBody>
                  <a:tcPr marL="121920" marR="121920" marT="60987" marB="6098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dk1"/>
                          </a:solidFill>
                          <a:latin typeface="Calibri Light" panose="020F0302020204030204"/>
                          <a:ea typeface="微软雅黑 Light" panose="020B0502040204020203" charset="-122"/>
                        </a:defRPr>
                      </a:lvl1pPr>
                      <a:lvl2pPr marL="342900" algn="l" defTabSz="685800" rtl="0" eaLnBrk="1" latinLnBrk="0" hangingPunct="1">
                        <a:defRPr sz="1350" kern="1200">
                          <a:solidFill>
                            <a:schemeClr val="dk1"/>
                          </a:solidFill>
                          <a:latin typeface="Calibri Light" panose="020F0302020204030204"/>
                          <a:ea typeface="微软雅黑 Light" panose="020B0502040204020203" charset="-122"/>
                        </a:defRPr>
                      </a:lvl2pPr>
                      <a:lvl3pPr marL="685800" algn="l" defTabSz="685800" rtl="0" eaLnBrk="1" latinLnBrk="0" hangingPunct="1">
                        <a:defRPr sz="1350" kern="1200">
                          <a:solidFill>
                            <a:schemeClr val="dk1"/>
                          </a:solidFill>
                          <a:latin typeface="Calibri Light" panose="020F0302020204030204"/>
                          <a:ea typeface="微软雅黑 Light" panose="020B0502040204020203" charset="-122"/>
                        </a:defRPr>
                      </a:lvl3pPr>
                      <a:lvl4pPr marL="1028700" algn="l" defTabSz="685800" rtl="0" eaLnBrk="1" latinLnBrk="0" hangingPunct="1">
                        <a:defRPr sz="1350" kern="1200">
                          <a:solidFill>
                            <a:schemeClr val="dk1"/>
                          </a:solidFill>
                          <a:latin typeface="Calibri Light" panose="020F0302020204030204"/>
                          <a:ea typeface="微软雅黑 Light" panose="020B0502040204020203" charset="-122"/>
                        </a:defRPr>
                      </a:lvl4pPr>
                      <a:lvl5pPr marL="1371600" algn="l" defTabSz="685800" rtl="0" eaLnBrk="1" latinLnBrk="0" hangingPunct="1">
                        <a:defRPr sz="1350" kern="1200">
                          <a:solidFill>
                            <a:schemeClr val="dk1"/>
                          </a:solidFill>
                          <a:latin typeface="Calibri Light" panose="020F0302020204030204"/>
                          <a:ea typeface="微软雅黑 Light" panose="020B0502040204020203" charset="-122"/>
                        </a:defRPr>
                      </a:lvl5pPr>
                      <a:lvl6pPr marL="1714500" algn="l" defTabSz="685800" rtl="0" eaLnBrk="1" latinLnBrk="0" hangingPunct="1">
                        <a:defRPr sz="1350" kern="1200">
                          <a:solidFill>
                            <a:schemeClr val="dk1"/>
                          </a:solidFill>
                          <a:latin typeface="Calibri Light" panose="020F0302020204030204"/>
                          <a:ea typeface="微软雅黑 Light" panose="020B0502040204020203" charset="-122"/>
                        </a:defRPr>
                      </a:lvl6pPr>
                      <a:lvl7pPr marL="2057400" algn="l" defTabSz="685800" rtl="0" eaLnBrk="1" latinLnBrk="0" hangingPunct="1">
                        <a:defRPr sz="1350" kern="1200">
                          <a:solidFill>
                            <a:schemeClr val="dk1"/>
                          </a:solidFill>
                          <a:latin typeface="Calibri Light" panose="020F0302020204030204"/>
                          <a:ea typeface="微软雅黑 Light" panose="020B0502040204020203" charset="-122"/>
                        </a:defRPr>
                      </a:lvl7pPr>
                      <a:lvl8pPr marL="2400300" algn="l" defTabSz="685800" rtl="0" eaLnBrk="1" latinLnBrk="0" hangingPunct="1">
                        <a:defRPr sz="1350" kern="1200">
                          <a:solidFill>
                            <a:schemeClr val="dk1"/>
                          </a:solidFill>
                          <a:latin typeface="Calibri Light" panose="020F0302020204030204"/>
                          <a:ea typeface="微软雅黑 Light" panose="020B0502040204020203" charset="-122"/>
                        </a:defRPr>
                      </a:lvl8pPr>
                      <a:lvl9pPr marL="2743200" algn="l" defTabSz="685800" rtl="0" eaLnBrk="1" latinLnBrk="0" hangingPunct="1">
                        <a:defRPr sz="1350" kern="1200">
                          <a:solidFill>
                            <a:schemeClr val="dk1"/>
                          </a:solidFill>
                          <a:latin typeface="Calibri Light" panose="020F0302020204030204"/>
                          <a:ea typeface="微软雅黑 Light" panose="020B0502040204020203" charset="-122"/>
                        </a:defRPr>
                      </a:lvl9pPr>
                    </a:lstStyle>
                    <a:p>
                      <a:pPr algn="ctr">
                        <a:lnSpc>
                          <a:spcPct val="200000"/>
                        </a:lnSpc>
                      </a:pPr>
                      <a:r>
                        <a:rPr lang="en-US" altLang="zh-CN" sz="1900" dirty="0">
                          <a:solidFill>
                            <a:schemeClr val="tx1">
                              <a:lumMod val="65000"/>
                              <a:lumOff val="35000"/>
                            </a:schemeClr>
                          </a:solidFill>
                        </a:rPr>
                        <a:t>4,200</a:t>
                      </a:r>
                      <a:endParaRPr lang="zh-CN" altLang="en-US" sz="1900" dirty="0">
                        <a:solidFill>
                          <a:schemeClr val="tx1">
                            <a:lumMod val="65000"/>
                            <a:lumOff val="35000"/>
                          </a:schemeClr>
                        </a:solidFill>
                      </a:endParaRPr>
                    </a:p>
                  </a:txBody>
                  <a:tcPr marL="121920" marR="121920" marT="60987" marB="6098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dk1"/>
                          </a:solidFill>
                          <a:latin typeface="Calibri Light" panose="020F0302020204030204"/>
                          <a:ea typeface="微软雅黑 Light" panose="020B0502040204020203" charset="-122"/>
                        </a:defRPr>
                      </a:lvl1pPr>
                      <a:lvl2pPr marL="342900" algn="l" defTabSz="685800" rtl="0" eaLnBrk="1" latinLnBrk="0" hangingPunct="1">
                        <a:defRPr sz="1350" kern="1200">
                          <a:solidFill>
                            <a:schemeClr val="dk1"/>
                          </a:solidFill>
                          <a:latin typeface="Calibri Light" panose="020F0302020204030204"/>
                          <a:ea typeface="微软雅黑 Light" panose="020B0502040204020203" charset="-122"/>
                        </a:defRPr>
                      </a:lvl2pPr>
                      <a:lvl3pPr marL="685800" algn="l" defTabSz="685800" rtl="0" eaLnBrk="1" latinLnBrk="0" hangingPunct="1">
                        <a:defRPr sz="1350" kern="1200">
                          <a:solidFill>
                            <a:schemeClr val="dk1"/>
                          </a:solidFill>
                          <a:latin typeface="Calibri Light" panose="020F0302020204030204"/>
                          <a:ea typeface="微软雅黑 Light" panose="020B0502040204020203" charset="-122"/>
                        </a:defRPr>
                      </a:lvl3pPr>
                      <a:lvl4pPr marL="1028700" algn="l" defTabSz="685800" rtl="0" eaLnBrk="1" latinLnBrk="0" hangingPunct="1">
                        <a:defRPr sz="1350" kern="1200">
                          <a:solidFill>
                            <a:schemeClr val="dk1"/>
                          </a:solidFill>
                          <a:latin typeface="Calibri Light" panose="020F0302020204030204"/>
                          <a:ea typeface="微软雅黑 Light" panose="020B0502040204020203" charset="-122"/>
                        </a:defRPr>
                      </a:lvl4pPr>
                      <a:lvl5pPr marL="1371600" algn="l" defTabSz="685800" rtl="0" eaLnBrk="1" latinLnBrk="0" hangingPunct="1">
                        <a:defRPr sz="1350" kern="1200">
                          <a:solidFill>
                            <a:schemeClr val="dk1"/>
                          </a:solidFill>
                          <a:latin typeface="Calibri Light" panose="020F0302020204030204"/>
                          <a:ea typeface="微软雅黑 Light" panose="020B0502040204020203" charset="-122"/>
                        </a:defRPr>
                      </a:lvl5pPr>
                      <a:lvl6pPr marL="1714500" algn="l" defTabSz="685800" rtl="0" eaLnBrk="1" latinLnBrk="0" hangingPunct="1">
                        <a:defRPr sz="1350" kern="1200">
                          <a:solidFill>
                            <a:schemeClr val="dk1"/>
                          </a:solidFill>
                          <a:latin typeface="Calibri Light" panose="020F0302020204030204"/>
                          <a:ea typeface="微软雅黑 Light" panose="020B0502040204020203" charset="-122"/>
                        </a:defRPr>
                      </a:lvl6pPr>
                      <a:lvl7pPr marL="2057400" algn="l" defTabSz="685800" rtl="0" eaLnBrk="1" latinLnBrk="0" hangingPunct="1">
                        <a:defRPr sz="1350" kern="1200">
                          <a:solidFill>
                            <a:schemeClr val="dk1"/>
                          </a:solidFill>
                          <a:latin typeface="Calibri Light" panose="020F0302020204030204"/>
                          <a:ea typeface="微软雅黑 Light" panose="020B0502040204020203" charset="-122"/>
                        </a:defRPr>
                      </a:lvl7pPr>
                      <a:lvl8pPr marL="2400300" algn="l" defTabSz="685800" rtl="0" eaLnBrk="1" latinLnBrk="0" hangingPunct="1">
                        <a:defRPr sz="1350" kern="1200">
                          <a:solidFill>
                            <a:schemeClr val="dk1"/>
                          </a:solidFill>
                          <a:latin typeface="Calibri Light" panose="020F0302020204030204"/>
                          <a:ea typeface="微软雅黑 Light" panose="020B0502040204020203" charset="-122"/>
                        </a:defRPr>
                      </a:lvl8pPr>
                      <a:lvl9pPr marL="2743200" algn="l" defTabSz="685800" rtl="0" eaLnBrk="1" latinLnBrk="0" hangingPunct="1">
                        <a:defRPr sz="1350" kern="1200">
                          <a:solidFill>
                            <a:schemeClr val="dk1"/>
                          </a:solidFill>
                          <a:latin typeface="Calibri Light" panose="020F0302020204030204"/>
                          <a:ea typeface="微软雅黑 Light" panose="020B0502040204020203" charset="-122"/>
                        </a:defRPr>
                      </a:lvl9pPr>
                    </a:lstStyle>
                    <a:p>
                      <a:pPr algn="ctr">
                        <a:lnSpc>
                          <a:spcPct val="200000"/>
                        </a:lnSpc>
                      </a:pPr>
                      <a:r>
                        <a:rPr lang="en-US" altLang="zh-CN" sz="1900" dirty="0">
                          <a:solidFill>
                            <a:schemeClr val="tx1">
                              <a:lumMod val="65000"/>
                              <a:lumOff val="35000"/>
                            </a:schemeClr>
                          </a:solidFill>
                        </a:rPr>
                        <a:t>2,200</a:t>
                      </a:r>
                      <a:endParaRPr lang="zh-CN" altLang="en-US" sz="1900" dirty="0">
                        <a:solidFill>
                          <a:schemeClr val="tx1">
                            <a:lumMod val="65000"/>
                            <a:lumOff val="35000"/>
                          </a:schemeClr>
                        </a:solidFill>
                      </a:endParaRPr>
                    </a:p>
                  </a:txBody>
                  <a:tcPr marL="121920" marR="121920" marT="60987" marB="6098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dk1"/>
                          </a:solidFill>
                          <a:latin typeface="Calibri Light" panose="020F0302020204030204"/>
                          <a:ea typeface="微软雅黑 Light" panose="020B0502040204020203" charset="-122"/>
                        </a:defRPr>
                      </a:lvl1pPr>
                      <a:lvl2pPr marL="342900" algn="l" defTabSz="685800" rtl="0" eaLnBrk="1" latinLnBrk="0" hangingPunct="1">
                        <a:defRPr sz="1350" kern="1200">
                          <a:solidFill>
                            <a:schemeClr val="dk1"/>
                          </a:solidFill>
                          <a:latin typeface="Calibri Light" panose="020F0302020204030204"/>
                          <a:ea typeface="微软雅黑 Light" panose="020B0502040204020203" charset="-122"/>
                        </a:defRPr>
                      </a:lvl2pPr>
                      <a:lvl3pPr marL="685800" algn="l" defTabSz="685800" rtl="0" eaLnBrk="1" latinLnBrk="0" hangingPunct="1">
                        <a:defRPr sz="1350" kern="1200">
                          <a:solidFill>
                            <a:schemeClr val="dk1"/>
                          </a:solidFill>
                          <a:latin typeface="Calibri Light" panose="020F0302020204030204"/>
                          <a:ea typeface="微软雅黑 Light" panose="020B0502040204020203" charset="-122"/>
                        </a:defRPr>
                      </a:lvl3pPr>
                      <a:lvl4pPr marL="1028700" algn="l" defTabSz="685800" rtl="0" eaLnBrk="1" latinLnBrk="0" hangingPunct="1">
                        <a:defRPr sz="1350" kern="1200">
                          <a:solidFill>
                            <a:schemeClr val="dk1"/>
                          </a:solidFill>
                          <a:latin typeface="Calibri Light" panose="020F0302020204030204"/>
                          <a:ea typeface="微软雅黑 Light" panose="020B0502040204020203" charset="-122"/>
                        </a:defRPr>
                      </a:lvl4pPr>
                      <a:lvl5pPr marL="1371600" algn="l" defTabSz="685800" rtl="0" eaLnBrk="1" latinLnBrk="0" hangingPunct="1">
                        <a:defRPr sz="1350" kern="1200">
                          <a:solidFill>
                            <a:schemeClr val="dk1"/>
                          </a:solidFill>
                          <a:latin typeface="Calibri Light" panose="020F0302020204030204"/>
                          <a:ea typeface="微软雅黑 Light" panose="020B0502040204020203" charset="-122"/>
                        </a:defRPr>
                      </a:lvl5pPr>
                      <a:lvl6pPr marL="1714500" algn="l" defTabSz="685800" rtl="0" eaLnBrk="1" latinLnBrk="0" hangingPunct="1">
                        <a:defRPr sz="1350" kern="1200">
                          <a:solidFill>
                            <a:schemeClr val="dk1"/>
                          </a:solidFill>
                          <a:latin typeface="Calibri Light" panose="020F0302020204030204"/>
                          <a:ea typeface="微软雅黑 Light" panose="020B0502040204020203" charset="-122"/>
                        </a:defRPr>
                      </a:lvl6pPr>
                      <a:lvl7pPr marL="2057400" algn="l" defTabSz="685800" rtl="0" eaLnBrk="1" latinLnBrk="0" hangingPunct="1">
                        <a:defRPr sz="1350" kern="1200">
                          <a:solidFill>
                            <a:schemeClr val="dk1"/>
                          </a:solidFill>
                          <a:latin typeface="Calibri Light" panose="020F0302020204030204"/>
                          <a:ea typeface="微软雅黑 Light" panose="020B0502040204020203" charset="-122"/>
                        </a:defRPr>
                      </a:lvl7pPr>
                      <a:lvl8pPr marL="2400300" algn="l" defTabSz="685800" rtl="0" eaLnBrk="1" latinLnBrk="0" hangingPunct="1">
                        <a:defRPr sz="1350" kern="1200">
                          <a:solidFill>
                            <a:schemeClr val="dk1"/>
                          </a:solidFill>
                          <a:latin typeface="Calibri Light" panose="020F0302020204030204"/>
                          <a:ea typeface="微软雅黑 Light" panose="020B0502040204020203" charset="-122"/>
                        </a:defRPr>
                      </a:lvl8pPr>
                      <a:lvl9pPr marL="2743200" algn="l" defTabSz="685800" rtl="0" eaLnBrk="1" latinLnBrk="0" hangingPunct="1">
                        <a:defRPr sz="1350" kern="1200">
                          <a:solidFill>
                            <a:schemeClr val="dk1"/>
                          </a:solidFill>
                          <a:latin typeface="Calibri Light" panose="020F0302020204030204"/>
                          <a:ea typeface="微软雅黑 Light" panose="020B0502040204020203" charset="-122"/>
                        </a:defRPr>
                      </a:lvl9pPr>
                    </a:lstStyle>
                    <a:p>
                      <a:pPr algn="ctr">
                        <a:lnSpc>
                          <a:spcPct val="200000"/>
                        </a:lnSpc>
                      </a:pPr>
                      <a:r>
                        <a:rPr lang="en-US" altLang="zh-CN" sz="1900">
                          <a:solidFill>
                            <a:schemeClr val="tx1">
                              <a:lumMod val="65000"/>
                              <a:lumOff val="35000"/>
                            </a:schemeClr>
                          </a:solidFill>
                        </a:rPr>
                        <a:t>3100</a:t>
                      </a:r>
                      <a:endParaRPr lang="zh-CN" altLang="en-US" sz="1900">
                        <a:solidFill>
                          <a:schemeClr val="tx1">
                            <a:lumMod val="65000"/>
                            <a:lumOff val="35000"/>
                          </a:schemeClr>
                        </a:solidFill>
                      </a:endParaRPr>
                    </a:p>
                  </a:txBody>
                  <a:tcPr marL="121920" marR="121920" marT="60987" marB="6098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541246">
                <a:tc>
                  <a:txBody>
                    <a:bodyPr/>
                    <a:lstStyle>
                      <a:lvl1pPr marL="0" algn="l" defTabSz="685800" rtl="0" eaLnBrk="1" latinLnBrk="0" hangingPunct="1">
                        <a:defRPr sz="1350" kern="1200">
                          <a:solidFill>
                            <a:schemeClr val="dk1"/>
                          </a:solidFill>
                          <a:latin typeface="Calibri Light" panose="020F0302020204030204"/>
                          <a:ea typeface="微软雅黑 Light" panose="020B0502040204020203" charset="-122"/>
                        </a:defRPr>
                      </a:lvl1pPr>
                      <a:lvl2pPr marL="342900" algn="l" defTabSz="685800" rtl="0" eaLnBrk="1" latinLnBrk="0" hangingPunct="1">
                        <a:defRPr sz="1350" kern="1200">
                          <a:solidFill>
                            <a:schemeClr val="dk1"/>
                          </a:solidFill>
                          <a:latin typeface="Calibri Light" panose="020F0302020204030204"/>
                          <a:ea typeface="微软雅黑 Light" panose="020B0502040204020203" charset="-122"/>
                        </a:defRPr>
                      </a:lvl2pPr>
                      <a:lvl3pPr marL="685800" algn="l" defTabSz="685800" rtl="0" eaLnBrk="1" latinLnBrk="0" hangingPunct="1">
                        <a:defRPr sz="1350" kern="1200">
                          <a:solidFill>
                            <a:schemeClr val="dk1"/>
                          </a:solidFill>
                          <a:latin typeface="Calibri Light" panose="020F0302020204030204"/>
                          <a:ea typeface="微软雅黑 Light" panose="020B0502040204020203" charset="-122"/>
                        </a:defRPr>
                      </a:lvl3pPr>
                      <a:lvl4pPr marL="1028700" algn="l" defTabSz="685800" rtl="0" eaLnBrk="1" latinLnBrk="0" hangingPunct="1">
                        <a:defRPr sz="1350" kern="1200">
                          <a:solidFill>
                            <a:schemeClr val="dk1"/>
                          </a:solidFill>
                          <a:latin typeface="Calibri Light" panose="020F0302020204030204"/>
                          <a:ea typeface="微软雅黑 Light" panose="020B0502040204020203" charset="-122"/>
                        </a:defRPr>
                      </a:lvl4pPr>
                      <a:lvl5pPr marL="1371600" algn="l" defTabSz="685800" rtl="0" eaLnBrk="1" latinLnBrk="0" hangingPunct="1">
                        <a:defRPr sz="1350" kern="1200">
                          <a:solidFill>
                            <a:schemeClr val="dk1"/>
                          </a:solidFill>
                          <a:latin typeface="Calibri Light" panose="020F0302020204030204"/>
                          <a:ea typeface="微软雅黑 Light" panose="020B0502040204020203" charset="-122"/>
                        </a:defRPr>
                      </a:lvl5pPr>
                      <a:lvl6pPr marL="1714500" algn="l" defTabSz="685800" rtl="0" eaLnBrk="1" latinLnBrk="0" hangingPunct="1">
                        <a:defRPr sz="1350" kern="1200">
                          <a:solidFill>
                            <a:schemeClr val="dk1"/>
                          </a:solidFill>
                          <a:latin typeface="Calibri Light" panose="020F0302020204030204"/>
                          <a:ea typeface="微软雅黑 Light" panose="020B0502040204020203" charset="-122"/>
                        </a:defRPr>
                      </a:lvl6pPr>
                      <a:lvl7pPr marL="2057400" algn="l" defTabSz="685800" rtl="0" eaLnBrk="1" latinLnBrk="0" hangingPunct="1">
                        <a:defRPr sz="1350" kern="1200">
                          <a:solidFill>
                            <a:schemeClr val="dk1"/>
                          </a:solidFill>
                          <a:latin typeface="Calibri Light" panose="020F0302020204030204"/>
                          <a:ea typeface="微软雅黑 Light" panose="020B0502040204020203" charset="-122"/>
                        </a:defRPr>
                      </a:lvl7pPr>
                      <a:lvl8pPr marL="2400300" algn="l" defTabSz="685800" rtl="0" eaLnBrk="1" latinLnBrk="0" hangingPunct="1">
                        <a:defRPr sz="1350" kern="1200">
                          <a:solidFill>
                            <a:schemeClr val="dk1"/>
                          </a:solidFill>
                          <a:latin typeface="Calibri Light" panose="020F0302020204030204"/>
                          <a:ea typeface="微软雅黑 Light" panose="020B0502040204020203" charset="-122"/>
                        </a:defRPr>
                      </a:lvl8pPr>
                      <a:lvl9pPr marL="2743200" algn="l" defTabSz="685800" rtl="0" eaLnBrk="1" latinLnBrk="0" hangingPunct="1">
                        <a:defRPr sz="1350" kern="1200">
                          <a:solidFill>
                            <a:schemeClr val="dk1"/>
                          </a:solidFill>
                          <a:latin typeface="Calibri Light" panose="020F0302020204030204"/>
                          <a:ea typeface="微软雅黑 Light" panose="020B0502040204020203" charset="-122"/>
                        </a:defRPr>
                      </a:lvl9pPr>
                    </a:lstStyle>
                    <a:p>
                      <a:pPr algn="ctr">
                        <a:lnSpc>
                          <a:spcPct val="200000"/>
                        </a:lnSpc>
                      </a:pPr>
                      <a:r>
                        <a:rPr lang="en-US" altLang="zh-CN" sz="1900">
                          <a:solidFill>
                            <a:schemeClr val="tx1">
                              <a:lumMod val="65000"/>
                              <a:lumOff val="35000"/>
                            </a:schemeClr>
                          </a:solidFill>
                        </a:rPr>
                        <a:t>5,000</a:t>
                      </a:r>
                      <a:endParaRPr lang="zh-CN" altLang="en-US" sz="1900">
                        <a:solidFill>
                          <a:schemeClr val="tx1">
                            <a:lumMod val="65000"/>
                            <a:lumOff val="35000"/>
                          </a:schemeClr>
                        </a:solidFill>
                      </a:endParaRPr>
                    </a:p>
                  </a:txBody>
                  <a:tcPr marL="121920" marR="121920" marT="60987" marB="6098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dk1"/>
                          </a:solidFill>
                          <a:latin typeface="Calibri Light" panose="020F0302020204030204"/>
                          <a:ea typeface="微软雅黑 Light" panose="020B0502040204020203" charset="-122"/>
                        </a:defRPr>
                      </a:lvl1pPr>
                      <a:lvl2pPr marL="342900" algn="l" defTabSz="685800" rtl="0" eaLnBrk="1" latinLnBrk="0" hangingPunct="1">
                        <a:defRPr sz="1350" kern="1200">
                          <a:solidFill>
                            <a:schemeClr val="dk1"/>
                          </a:solidFill>
                          <a:latin typeface="Calibri Light" panose="020F0302020204030204"/>
                          <a:ea typeface="微软雅黑 Light" panose="020B0502040204020203" charset="-122"/>
                        </a:defRPr>
                      </a:lvl2pPr>
                      <a:lvl3pPr marL="685800" algn="l" defTabSz="685800" rtl="0" eaLnBrk="1" latinLnBrk="0" hangingPunct="1">
                        <a:defRPr sz="1350" kern="1200">
                          <a:solidFill>
                            <a:schemeClr val="dk1"/>
                          </a:solidFill>
                          <a:latin typeface="Calibri Light" panose="020F0302020204030204"/>
                          <a:ea typeface="微软雅黑 Light" panose="020B0502040204020203" charset="-122"/>
                        </a:defRPr>
                      </a:lvl3pPr>
                      <a:lvl4pPr marL="1028700" algn="l" defTabSz="685800" rtl="0" eaLnBrk="1" latinLnBrk="0" hangingPunct="1">
                        <a:defRPr sz="1350" kern="1200">
                          <a:solidFill>
                            <a:schemeClr val="dk1"/>
                          </a:solidFill>
                          <a:latin typeface="Calibri Light" panose="020F0302020204030204"/>
                          <a:ea typeface="微软雅黑 Light" panose="020B0502040204020203" charset="-122"/>
                        </a:defRPr>
                      </a:lvl4pPr>
                      <a:lvl5pPr marL="1371600" algn="l" defTabSz="685800" rtl="0" eaLnBrk="1" latinLnBrk="0" hangingPunct="1">
                        <a:defRPr sz="1350" kern="1200">
                          <a:solidFill>
                            <a:schemeClr val="dk1"/>
                          </a:solidFill>
                          <a:latin typeface="Calibri Light" panose="020F0302020204030204"/>
                          <a:ea typeface="微软雅黑 Light" panose="020B0502040204020203" charset="-122"/>
                        </a:defRPr>
                      </a:lvl5pPr>
                      <a:lvl6pPr marL="1714500" algn="l" defTabSz="685800" rtl="0" eaLnBrk="1" latinLnBrk="0" hangingPunct="1">
                        <a:defRPr sz="1350" kern="1200">
                          <a:solidFill>
                            <a:schemeClr val="dk1"/>
                          </a:solidFill>
                          <a:latin typeface="Calibri Light" panose="020F0302020204030204"/>
                          <a:ea typeface="微软雅黑 Light" panose="020B0502040204020203" charset="-122"/>
                        </a:defRPr>
                      </a:lvl6pPr>
                      <a:lvl7pPr marL="2057400" algn="l" defTabSz="685800" rtl="0" eaLnBrk="1" latinLnBrk="0" hangingPunct="1">
                        <a:defRPr sz="1350" kern="1200">
                          <a:solidFill>
                            <a:schemeClr val="dk1"/>
                          </a:solidFill>
                          <a:latin typeface="Calibri Light" panose="020F0302020204030204"/>
                          <a:ea typeface="微软雅黑 Light" panose="020B0502040204020203" charset="-122"/>
                        </a:defRPr>
                      </a:lvl7pPr>
                      <a:lvl8pPr marL="2400300" algn="l" defTabSz="685800" rtl="0" eaLnBrk="1" latinLnBrk="0" hangingPunct="1">
                        <a:defRPr sz="1350" kern="1200">
                          <a:solidFill>
                            <a:schemeClr val="dk1"/>
                          </a:solidFill>
                          <a:latin typeface="Calibri Light" panose="020F0302020204030204"/>
                          <a:ea typeface="微软雅黑 Light" panose="020B0502040204020203" charset="-122"/>
                        </a:defRPr>
                      </a:lvl8pPr>
                      <a:lvl9pPr marL="2743200" algn="l" defTabSz="685800" rtl="0" eaLnBrk="1" latinLnBrk="0" hangingPunct="1">
                        <a:defRPr sz="1350" kern="1200">
                          <a:solidFill>
                            <a:schemeClr val="dk1"/>
                          </a:solidFill>
                          <a:latin typeface="Calibri Light" panose="020F0302020204030204"/>
                          <a:ea typeface="微软雅黑 Light" panose="020B0502040204020203" charset="-122"/>
                        </a:defRPr>
                      </a:lvl9pPr>
                    </a:lstStyle>
                    <a:p>
                      <a:pPr algn="ctr">
                        <a:lnSpc>
                          <a:spcPct val="200000"/>
                        </a:lnSpc>
                      </a:pPr>
                      <a:r>
                        <a:rPr lang="en-US" altLang="zh-CN" sz="1900">
                          <a:solidFill>
                            <a:schemeClr val="tx1">
                              <a:lumMod val="65000"/>
                              <a:lumOff val="35000"/>
                            </a:schemeClr>
                          </a:solidFill>
                        </a:rPr>
                        <a:t>4,000</a:t>
                      </a:r>
                      <a:endParaRPr lang="zh-CN" altLang="en-US" sz="1900">
                        <a:solidFill>
                          <a:schemeClr val="tx1">
                            <a:lumMod val="65000"/>
                            <a:lumOff val="35000"/>
                          </a:schemeClr>
                        </a:solidFill>
                      </a:endParaRPr>
                    </a:p>
                  </a:txBody>
                  <a:tcPr marL="121920" marR="121920" marT="60987" marB="6098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dk1"/>
                          </a:solidFill>
                          <a:latin typeface="Calibri Light" panose="020F0302020204030204"/>
                          <a:ea typeface="微软雅黑 Light" panose="020B0502040204020203" charset="-122"/>
                        </a:defRPr>
                      </a:lvl1pPr>
                      <a:lvl2pPr marL="342900" algn="l" defTabSz="685800" rtl="0" eaLnBrk="1" latinLnBrk="0" hangingPunct="1">
                        <a:defRPr sz="1350" kern="1200">
                          <a:solidFill>
                            <a:schemeClr val="dk1"/>
                          </a:solidFill>
                          <a:latin typeface="Calibri Light" panose="020F0302020204030204"/>
                          <a:ea typeface="微软雅黑 Light" panose="020B0502040204020203" charset="-122"/>
                        </a:defRPr>
                      </a:lvl2pPr>
                      <a:lvl3pPr marL="685800" algn="l" defTabSz="685800" rtl="0" eaLnBrk="1" latinLnBrk="0" hangingPunct="1">
                        <a:defRPr sz="1350" kern="1200">
                          <a:solidFill>
                            <a:schemeClr val="dk1"/>
                          </a:solidFill>
                          <a:latin typeface="Calibri Light" panose="020F0302020204030204"/>
                          <a:ea typeface="微软雅黑 Light" panose="020B0502040204020203" charset="-122"/>
                        </a:defRPr>
                      </a:lvl3pPr>
                      <a:lvl4pPr marL="1028700" algn="l" defTabSz="685800" rtl="0" eaLnBrk="1" latinLnBrk="0" hangingPunct="1">
                        <a:defRPr sz="1350" kern="1200">
                          <a:solidFill>
                            <a:schemeClr val="dk1"/>
                          </a:solidFill>
                          <a:latin typeface="Calibri Light" panose="020F0302020204030204"/>
                          <a:ea typeface="微软雅黑 Light" panose="020B0502040204020203" charset="-122"/>
                        </a:defRPr>
                      </a:lvl4pPr>
                      <a:lvl5pPr marL="1371600" algn="l" defTabSz="685800" rtl="0" eaLnBrk="1" latinLnBrk="0" hangingPunct="1">
                        <a:defRPr sz="1350" kern="1200">
                          <a:solidFill>
                            <a:schemeClr val="dk1"/>
                          </a:solidFill>
                          <a:latin typeface="Calibri Light" panose="020F0302020204030204"/>
                          <a:ea typeface="微软雅黑 Light" panose="020B0502040204020203" charset="-122"/>
                        </a:defRPr>
                      </a:lvl5pPr>
                      <a:lvl6pPr marL="1714500" algn="l" defTabSz="685800" rtl="0" eaLnBrk="1" latinLnBrk="0" hangingPunct="1">
                        <a:defRPr sz="1350" kern="1200">
                          <a:solidFill>
                            <a:schemeClr val="dk1"/>
                          </a:solidFill>
                          <a:latin typeface="Calibri Light" panose="020F0302020204030204"/>
                          <a:ea typeface="微软雅黑 Light" panose="020B0502040204020203" charset="-122"/>
                        </a:defRPr>
                      </a:lvl6pPr>
                      <a:lvl7pPr marL="2057400" algn="l" defTabSz="685800" rtl="0" eaLnBrk="1" latinLnBrk="0" hangingPunct="1">
                        <a:defRPr sz="1350" kern="1200">
                          <a:solidFill>
                            <a:schemeClr val="dk1"/>
                          </a:solidFill>
                          <a:latin typeface="Calibri Light" panose="020F0302020204030204"/>
                          <a:ea typeface="微软雅黑 Light" panose="020B0502040204020203" charset="-122"/>
                        </a:defRPr>
                      </a:lvl7pPr>
                      <a:lvl8pPr marL="2400300" algn="l" defTabSz="685800" rtl="0" eaLnBrk="1" latinLnBrk="0" hangingPunct="1">
                        <a:defRPr sz="1350" kern="1200">
                          <a:solidFill>
                            <a:schemeClr val="dk1"/>
                          </a:solidFill>
                          <a:latin typeface="Calibri Light" panose="020F0302020204030204"/>
                          <a:ea typeface="微软雅黑 Light" panose="020B0502040204020203" charset="-122"/>
                        </a:defRPr>
                      </a:lvl8pPr>
                      <a:lvl9pPr marL="2743200" algn="l" defTabSz="685800" rtl="0" eaLnBrk="1" latinLnBrk="0" hangingPunct="1">
                        <a:defRPr sz="1350" kern="1200">
                          <a:solidFill>
                            <a:schemeClr val="dk1"/>
                          </a:solidFill>
                          <a:latin typeface="Calibri Light" panose="020F0302020204030204"/>
                          <a:ea typeface="微软雅黑 Light" panose="020B0502040204020203" charset="-122"/>
                        </a:defRPr>
                      </a:lvl9pPr>
                    </a:lstStyle>
                    <a:p>
                      <a:pPr algn="ctr">
                        <a:lnSpc>
                          <a:spcPct val="200000"/>
                        </a:lnSpc>
                      </a:pPr>
                      <a:r>
                        <a:rPr lang="en-US" altLang="zh-CN" sz="1900">
                          <a:solidFill>
                            <a:schemeClr val="tx1">
                              <a:lumMod val="65000"/>
                              <a:lumOff val="35000"/>
                            </a:schemeClr>
                          </a:solidFill>
                        </a:rPr>
                        <a:t>3,400</a:t>
                      </a:r>
                      <a:endParaRPr lang="zh-CN" altLang="en-US" sz="1900">
                        <a:solidFill>
                          <a:schemeClr val="tx1">
                            <a:lumMod val="65000"/>
                            <a:lumOff val="35000"/>
                          </a:schemeClr>
                        </a:solidFill>
                      </a:endParaRPr>
                    </a:p>
                  </a:txBody>
                  <a:tcPr marL="121920" marR="121920" marT="60987" marB="6098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dk1"/>
                          </a:solidFill>
                          <a:latin typeface="Calibri Light" panose="020F0302020204030204"/>
                          <a:ea typeface="微软雅黑 Light" panose="020B0502040204020203" charset="-122"/>
                        </a:defRPr>
                      </a:lvl1pPr>
                      <a:lvl2pPr marL="342900" algn="l" defTabSz="685800" rtl="0" eaLnBrk="1" latinLnBrk="0" hangingPunct="1">
                        <a:defRPr sz="1350" kern="1200">
                          <a:solidFill>
                            <a:schemeClr val="dk1"/>
                          </a:solidFill>
                          <a:latin typeface="Calibri Light" panose="020F0302020204030204"/>
                          <a:ea typeface="微软雅黑 Light" panose="020B0502040204020203" charset="-122"/>
                        </a:defRPr>
                      </a:lvl2pPr>
                      <a:lvl3pPr marL="685800" algn="l" defTabSz="685800" rtl="0" eaLnBrk="1" latinLnBrk="0" hangingPunct="1">
                        <a:defRPr sz="1350" kern="1200">
                          <a:solidFill>
                            <a:schemeClr val="dk1"/>
                          </a:solidFill>
                          <a:latin typeface="Calibri Light" panose="020F0302020204030204"/>
                          <a:ea typeface="微软雅黑 Light" panose="020B0502040204020203" charset="-122"/>
                        </a:defRPr>
                      </a:lvl3pPr>
                      <a:lvl4pPr marL="1028700" algn="l" defTabSz="685800" rtl="0" eaLnBrk="1" latinLnBrk="0" hangingPunct="1">
                        <a:defRPr sz="1350" kern="1200">
                          <a:solidFill>
                            <a:schemeClr val="dk1"/>
                          </a:solidFill>
                          <a:latin typeface="Calibri Light" panose="020F0302020204030204"/>
                          <a:ea typeface="微软雅黑 Light" panose="020B0502040204020203" charset="-122"/>
                        </a:defRPr>
                      </a:lvl4pPr>
                      <a:lvl5pPr marL="1371600" algn="l" defTabSz="685800" rtl="0" eaLnBrk="1" latinLnBrk="0" hangingPunct="1">
                        <a:defRPr sz="1350" kern="1200">
                          <a:solidFill>
                            <a:schemeClr val="dk1"/>
                          </a:solidFill>
                          <a:latin typeface="Calibri Light" panose="020F0302020204030204"/>
                          <a:ea typeface="微软雅黑 Light" panose="020B0502040204020203" charset="-122"/>
                        </a:defRPr>
                      </a:lvl5pPr>
                      <a:lvl6pPr marL="1714500" algn="l" defTabSz="685800" rtl="0" eaLnBrk="1" latinLnBrk="0" hangingPunct="1">
                        <a:defRPr sz="1350" kern="1200">
                          <a:solidFill>
                            <a:schemeClr val="dk1"/>
                          </a:solidFill>
                          <a:latin typeface="Calibri Light" panose="020F0302020204030204"/>
                          <a:ea typeface="微软雅黑 Light" panose="020B0502040204020203" charset="-122"/>
                        </a:defRPr>
                      </a:lvl6pPr>
                      <a:lvl7pPr marL="2057400" algn="l" defTabSz="685800" rtl="0" eaLnBrk="1" latinLnBrk="0" hangingPunct="1">
                        <a:defRPr sz="1350" kern="1200">
                          <a:solidFill>
                            <a:schemeClr val="dk1"/>
                          </a:solidFill>
                          <a:latin typeface="Calibri Light" panose="020F0302020204030204"/>
                          <a:ea typeface="微软雅黑 Light" panose="020B0502040204020203" charset="-122"/>
                        </a:defRPr>
                      </a:lvl7pPr>
                      <a:lvl8pPr marL="2400300" algn="l" defTabSz="685800" rtl="0" eaLnBrk="1" latinLnBrk="0" hangingPunct="1">
                        <a:defRPr sz="1350" kern="1200">
                          <a:solidFill>
                            <a:schemeClr val="dk1"/>
                          </a:solidFill>
                          <a:latin typeface="Calibri Light" panose="020F0302020204030204"/>
                          <a:ea typeface="微软雅黑 Light" panose="020B0502040204020203" charset="-122"/>
                        </a:defRPr>
                      </a:lvl8pPr>
                      <a:lvl9pPr marL="2743200" algn="l" defTabSz="685800" rtl="0" eaLnBrk="1" latinLnBrk="0" hangingPunct="1">
                        <a:defRPr sz="1350" kern="1200">
                          <a:solidFill>
                            <a:schemeClr val="dk1"/>
                          </a:solidFill>
                          <a:latin typeface="Calibri Light" panose="020F0302020204030204"/>
                          <a:ea typeface="微软雅黑 Light" panose="020B0502040204020203" charset="-122"/>
                        </a:defRPr>
                      </a:lvl9pPr>
                    </a:lstStyle>
                    <a:p>
                      <a:pPr algn="ctr">
                        <a:lnSpc>
                          <a:spcPct val="200000"/>
                        </a:lnSpc>
                      </a:pPr>
                      <a:r>
                        <a:rPr lang="en-US" altLang="zh-CN" sz="1900" dirty="0">
                          <a:solidFill>
                            <a:schemeClr val="tx1">
                              <a:lumMod val="65000"/>
                              <a:lumOff val="35000"/>
                            </a:schemeClr>
                          </a:solidFill>
                        </a:rPr>
                        <a:t>1,200</a:t>
                      </a:r>
                      <a:endParaRPr lang="zh-CN" altLang="en-US" sz="1900" dirty="0">
                        <a:solidFill>
                          <a:schemeClr val="tx1">
                            <a:lumMod val="65000"/>
                            <a:lumOff val="35000"/>
                          </a:schemeClr>
                        </a:solidFill>
                      </a:endParaRPr>
                    </a:p>
                  </a:txBody>
                  <a:tcPr marL="121920" marR="121920" marT="60987" marB="6098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dk1"/>
                          </a:solidFill>
                          <a:latin typeface="Calibri Light" panose="020F0302020204030204"/>
                          <a:ea typeface="微软雅黑 Light" panose="020B0502040204020203" charset="-122"/>
                        </a:defRPr>
                      </a:lvl1pPr>
                      <a:lvl2pPr marL="342900" algn="l" defTabSz="685800" rtl="0" eaLnBrk="1" latinLnBrk="0" hangingPunct="1">
                        <a:defRPr sz="1350" kern="1200">
                          <a:solidFill>
                            <a:schemeClr val="dk1"/>
                          </a:solidFill>
                          <a:latin typeface="Calibri Light" panose="020F0302020204030204"/>
                          <a:ea typeface="微软雅黑 Light" panose="020B0502040204020203" charset="-122"/>
                        </a:defRPr>
                      </a:lvl2pPr>
                      <a:lvl3pPr marL="685800" algn="l" defTabSz="685800" rtl="0" eaLnBrk="1" latinLnBrk="0" hangingPunct="1">
                        <a:defRPr sz="1350" kern="1200">
                          <a:solidFill>
                            <a:schemeClr val="dk1"/>
                          </a:solidFill>
                          <a:latin typeface="Calibri Light" panose="020F0302020204030204"/>
                          <a:ea typeface="微软雅黑 Light" panose="020B0502040204020203" charset="-122"/>
                        </a:defRPr>
                      </a:lvl3pPr>
                      <a:lvl4pPr marL="1028700" algn="l" defTabSz="685800" rtl="0" eaLnBrk="1" latinLnBrk="0" hangingPunct="1">
                        <a:defRPr sz="1350" kern="1200">
                          <a:solidFill>
                            <a:schemeClr val="dk1"/>
                          </a:solidFill>
                          <a:latin typeface="Calibri Light" panose="020F0302020204030204"/>
                          <a:ea typeface="微软雅黑 Light" panose="020B0502040204020203" charset="-122"/>
                        </a:defRPr>
                      </a:lvl4pPr>
                      <a:lvl5pPr marL="1371600" algn="l" defTabSz="685800" rtl="0" eaLnBrk="1" latinLnBrk="0" hangingPunct="1">
                        <a:defRPr sz="1350" kern="1200">
                          <a:solidFill>
                            <a:schemeClr val="dk1"/>
                          </a:solidFill>
                          <a:latin typeface="Calibri Light" panose="020F0302020204030204"/>
                          <a:ea typeface="微软雅黑 Light" panose="020B0502040204020203" charset="-122"/>
                        </a:defRPr>
                      </a:lvl5pPr>
                      <a:lvl6pPr marL="1714500" algn="l" defTabSz="685800" rtl="0" eaLnBrk="1" latinLnBrk="0" hangingPunct="1">
                        <a:defRPr sz="1350" kern="1200">
                          <a:solidFill>
                            <a:schemeClr val="dk1"/>
                          </a:solidFill>
                          <a:latin typeface="Calibri Light" panose="020F0302020204030204"/>
                          <a:ea typeface="微软雅黑 Light" panose="020B0502040204020203" charset="-122"/>
                        </a:defRPr>
                      </a:lvl6pPr>
                      <a:lvl7pPr marL="2057400" algn="l" defTabSz="685800" rtl="0" eaLnBrk="1" latinLnBrk="0" hangingPunct="1">
                        <a:defRPr sz="1350" kern="1200">
                          <a:solidFill>
                            <a:schemeClr val="dk1"/>
                          </a:solidFill>
                          <a:latin typeface="Calibri Light" panose="020F0302020204030204"/>
                          <a:ea typeface="微软雅黑 Light" panose="020B0502040204020203" charset="-122"/>
                        </a:defRPr>
                      </a:lvl7pPr>
                      <a:lvl8pPr marL="2400300" algn="l" defTabSz="685800" rtl="0" eaLnBrk="1" latinLnBrk="0" hangingPunct="1">
                        <a:defRPr sz="1350" kern="1200">
                          <a:solidFill>
                            <a:schemeClr val="dk1"/>
                          </a:solidFill>
                          <a:latin typeface="Calibri Light" panose="020F0302020204030204"/>
                          <a:ea typeface="微软雅黑 Light" panose="020B0502040204020203" charset="-122"/>
                        </a:defRPr>
                      </a:lvl8pPr>
                      <a:lvl9pPr marL="2743200" algn="l" defTabSz="685800" rtl="0" eaLnBrk="1" latinLnBrk="0" hangingPunct="1">
                        <a:defRPr sz="1350" kern="1200">
                          <a:solidFill>
                            <a:schemeClr val="dk1"/>
                          </a:solidFill>
                          <a:latin typeface="Calibri Light" panose="020F0302020204030204"/>
                          <a:ea typeface="微软雅黑 Light" panose="020B0502040204020203" charset="-122"/>
                        </a:defRPr>
                      </a:lvl9pPr>
                    </a:lstStyle>
                    <a:p>
                      <a:pPr algn="ctr">
                        <a:lnSpc>
                          <a:spcPct val="200000"/>
                        </a:lnSpc>
                      </a:pPr>
                      <a:r>
                        <a:rPr lang="en-US" altLang="zh-CN" sz="1900" dirty="0">
                          <a:solidFill>
                            <a:schemeClr val="tx1">
                              <a:lumMod val="65000"/>
                              <a:lumOff val="35000"/>
                            </a:schemeClr>
                          </a:solidFill>
                        </a:rPr>
                        <a:t>4400</a:t>
                      </a:r>
                      <a:endParaRPr lang="zh-CN" altLang="en-US" sz="1900" dirty="0">
                        <a:solidFill>
                          <a:schemeClr val="tx1">
                            <a:lumMod val="65000"/>
                            <a:lumOff val="35000"/>
                          </a:schemeClr>
                        </a:solidFill>
                      </a:endParaRPr>
                    </a:p>
                  </a:txBody>
                  <a:tcPr marL="121920" marR="121920" marT="60987" marB="6098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grpSp>
        <p:nvGrpSpPr>
          <p:cNvPr id="5" name="组合 4"/>
          <p:cNvGrpSpPr/>
          <p:nvPr/>
        </p:nvGrpSpPr>
        <p:grpSpPr>
          <a:xfrm>
            <a:off x="1064084" y="296807"/>
            <a:ext cx="4885993" cy="716067"/>
            <a:chOff x="5402407" y="1247256"/>
            <a:chExt cx="4885993" cy="716067"/>
          </a:xfrm>
        </p:grpSpPr>
        <p:sp>
          <p:nvSpPr>
            <p:cNvPr id="6" name="文本框 5"/>
            <p:cNvSpPr txBox="1"/>
            <p:nvPr/>
          </p:nvSpPr>
          <p:spPr>
            <a:xfrm>
              <a:off x="5402407" y="1247256"/>
              <a:ext cx="3295317" cy="523220"/>
            </a:xfrm>
            <a:prstGeom prst="rect">
              <a:avLst/>
            </a:prstGeom>
            <a:noFill/>
          </p:spPr>
          <p:txBody>
            <a:bodyPr wrap="square" rtlCol="0">
              <a:spAutoFit/>
              <a:scene3d>
                <a:camera prst="orthographicFront"/>
                <a:lightRig rig="threePt" dir="t"/>
              </a:scene3d>
              <a:sp3d contourW="12700"/>
            </a:bodyPr>
            <a:lstStyle/>
            <a:p>
              <a:r>
                <a:rPr lang="zh-CN" altLang="en-US" sz="2800" b="1" dirty="0">
                  <a:solidFill>
                    <a:schemeClr val="accent2"/>
                  </a:solidFill>
                  <a:latin typeface="+mn-ea"/>
                </a:rPr>
                <a:t>标题文字添加此处</a:t>
              </a:r>
            </a:p>
          </p:txBody>
        </p:sp>
        <p:sp>
          <p:nvSpPr>
            <p:cNvPr id="7" name="文本框 6"/>
            <p:cNvSpPr txBox="1"/>
            <p:nvPr/>
          </p:nvSpPr>
          <p:spPr>
            <a:xfrm>
              <a:off x="5402408" y="1693506"/>
              <a:ext cx="4885992" cy="269817"/>
            </a:xfrm>
            <a:prstGeom prst="rect">
              <a:avLst/>
            </a:prstGeom>
            <a:noFill/>
          </p:spPr>
          <p:txBody>
            <a:bodyPr wrap="square" rtlCol="0">
              <a:spAutoFit/>
              <a:scene3d>
                <a:camera prst="orthographicFront"/>
                <a:lightRig rig="threePt" dir="t"/>
              </a:scene3d>
              <a:sp3d contourW="12700"/>
            </a:bodyPr>
            <a:lstStyle/>
            <a:p>
              <a:pPr>
                <a:lnSpc>
                  <a:spcPct val="120000"/>
                </a:lnSpc>
              </a:pPr>
              <a:r>
                <a:rPr lang="en-US" altLang="zh-CN" sz="1050" dirty="0">
                  <a:solidFill>
                    <a:schemeClr val="bg1">
                      <a:lumMod val="50000"/>
                    </a:schemeClr>
                  </a:solidFill>
                  <a:latin typeface="+mj-ea"/>
                  <a:ea typeface="+mj-ea"/>
                </a:rPr>
                <a:t>print the presentation and make it into a film to be used in a wider field</a:t>
              </a:r>
            </a:p>
          </p:txBody>
        </p:sp>
      </p:grpSp>
      <p:grpSp>
        <p:nvGrpSpPr>
          <p:cNvPr id="8" name="组合 7"/>
          <p:cNvGrpSpPr/>
          <p:nvPr/>
        </p:nvGrpSpPr>
        <p:grpSpPr>
          <a:xfrm>
            <a:off x="830480" y="1575363"/>
            <a:ext cx="10486808" cy="1057010"/>
            <a:chOff x="7483989" y="3376085"/>
            <a:chExt cx="10486808" cy="1057010"/>
          </a:xfrm>
        </p:grpSpPr>
        <p:sp>
          <p:nvSpPr>
            <p:cNvPr id="9" name="矩形 8"/>
            <p:cNvSpPr/>
            <p:nvPr/>
          </p:nvSpPr>
          <p:spPr>
            <a:xfrm>
              <a:off x="7483989" y="3732519"/>
              <a:ext cx="10486808" cy="700576"/>
            </a:xfrm>
            <a:prstGeom prst="rect">
              <a:avLst/>
            </a:prstGeom>
          </p:spPr>
          <p:txBody>
            <a:bodyPr wrap="square">
              <a:spAutoFit/>
              <a:scene3d>
                <a:camera prst="orthographicFront"/>
                <a:lightRig rig="threePt" dir="t"/>
              </a:scene3d>
              <a:sp3d contourW="12700"/>
            </a:bodyPr>
            <a:lstStyle/>
            <a:p>
              <a:pPr algn="just">
                <a:lnSpc>
                  <a:spcPct val="150000"/>
                </a:lnSpc>
              </a:pPr>
              <a:r>
                <a:rPr lang="zh-CN" altLang="en-US" sz="1400" dirty="0">
                  <a:solidFill>
                    <a:schemeClr val="tx1">
                      <a:lumMod val="75000"/>
                      <a:lumOff val="25000"/>
                    </a:schemeClr>
                  </a:solidFill>
                  <a:latin typeface="+mn-ea"/>
                </a:rPr>
                <a:t>用户可以在投影仪或者计算机上进行演示也可以将演示文稿打印出来制作成胶片用户可以在投影仪或者计算机上进行演示也可以将演示文稿打印出来制作成胶片用户可以在投影仪或者计算机上进行演示也可以将演示文稿打印出来制作成胶片</a:t>
              </a:r>
            </a:p>
          </p:txBody>
        </p:sp>
        <p:sp>
          <p:nvSpPr>
            <p:cNvPr id="10" name="矩形 9"/>
            <p:cNvSpPr/>
            <p:nvPr/>
          </p:nvSpPr>
          <p:spPr>
            <a:xfrm>
              <a:off x="7483989" y="3376085"/>
              <a:ext cx="2050552" cy="396583"/>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latin typeface="+mn-ea"/>
                </a:rPr>
                <a:t>标题文字添加</a:t>
              </a:r>
            </a:p>
          </p:txBody>
        </p:sp>
      </p:gr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randombar(horizontal)">
                                      <p:cBhvr>
                                        <p:cTn id="11" dur="500"/>
                                        <p:tgtEl>
                                          <p:spTgt spid="4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rot="1800000">
            <a:off x="2680653" y="1635589"/>
            <a:ext cx="8178981" cy="5918370"/>
          </a:xfrm>
          <a:custGeom>
            <a:avLst/>
            <a:gdLst>
              <a:gd name="connsiteX0" fmla="*/ 0 w 8178981"/>
              <a:gd name="connsiteY0" fmla="*/ 0 h 5913143"/>
              <a:gd name="connsiteX1" fmla="*/ 8178981 w 8178981"/>
              <a:gd name="connsiteY1" fmla="*/ 0 h 5913143"/>
              <a:gd name="connsiteX2" fmla="*/ 8178981 w 8178981"/>
              <a:gd name="connsiteY2" fmla="*/ 5913143 h 5913143"/>
              <a:gd name="connsiteX3" fmla="*/ 0 w 8178981"/>
              <a:gd name="connsiteY3" fmla="*/ 5913143 h 5913143"/>
              <a:gd name="connsiteX4" fmla="*/ 0 w 8178981"/>
              <a:gd name="connsiteY4" fmla="*/ 0 h 5913143"/>
              <a:gd name="connsiteX0-1" fmla="*/ 0 w 8178981"/>
              <a:gd name="connsiteY0-2" fmla="*/ 0 h 5918370"/>
              <a:gd name="connsiteX1-3" fmla="*/ 8178981 w 8178981"/>
              <a:gd name="connsiteY1-4" fmla="*/ 0 h 5918370"/>
              <a:gd name="connsiteX2-5" fmla="*/ 8178981 w 8178981"/>
              <a:gd name="connsiteY2-6" fmla="*/ 5913143 h 5918370"/>
              <a:gd name="connsiteX3-7" fmla="*/ 3465085 w 8178981"/>
              <a:gd name="connsiteY3-8" fmla="*/ 5918370 h 5918370"/>
              <a:gd name="connsiteX4-9" fmla="*/ 0 w 8178981"/>
              <a:gd name="connsiteY4-10" fmla="*/ 5913143 h 5918370"/>
              <a:gd name="connsiteX5" fmla="*/ 0 w 8178981"/>
              <a:gd name="connsiteY5" fmla="*/ 0 h 5918370"/>
              <a:gd name="connsiteX0-11" fmla="*/ 0 w 8178981"/>
              <a:gd name="connsiteY0-12" fmla="*/ 0 h 5918370"/>
              <a:gd name="connsiteX1-13" fmla="*/ 8178981 w 8178981"/>
              <a:gd name="connsiteY1-14" fmla="*/ 0 h 5918370"/>
              <a:gd name="connsiteX2-15" fmla="*/ 8178981 w 8178981"/>
              <a:gd name="connsiteY2-16" fmla="*/ 5913143 h 5918370"/>
              <a:gd name="connsiteX3-17" fmla="*/ 3465085 w 8178981"/>
              <a:gd name="connsiteY3-18" fmla="*/ 5918370 h 5918370"/>
              <a:gd name="connsiteX4-19" fmla="*/ 0 w 8178981"/>
              <a:gd name="connsiteY4-20" fmla="*/ 0 h 591837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178981" h="5918370">
                <a:moveTo>
                  <a:pt x="0" y="0"/>
                </a:moveTo>
                <a:lnTo>
                  <a:pt x="8178981" y="0"/>
                </a:lnTo>
                <a:lnTo>
                  <a:pt x="8178981" y="5913143"/>
                </a:lnTo>
                <a:lnTo>
                  <a:pt x="3465085" y="5918370"/>
                </a:lnTo>
                <a:lnTo>
                  <a:pt x="0" y="0"/>
                </a:lnTo>
                <a:close/>
              </a:path>
            </a:pathLst>
          </a:custGeom>
          <a:gradFill>
            <a:gsLst>
              <a:gs pos="0">
                <a:schemeClr val="bg1">
                  <a:lumMod val="50000"/>
                  <a:alpha val="44000"/>
                </a:schemeClr>
              </a:gs>
              <a:gs pos="75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4" name="图片占位符 3"/>
          <p:cNvPicPr>
            <a:picLocks noGrp="1" noChangeAspect="1"/>
          </p:cNvPicPr>
          <p:nvPr>
            <p:ph type="pic" sz="quarter" idx="10"/>
          </p:nvPr>
        </p:nvPicPr>
        <p:blipFill>
          <a:blip r:embed="rId4" cstate="print">
            <a:extLst>
              <a:ext uri="{28A0092B-C50C-407E-A947-70E740481C1C}">
                <a14:useLocalDpi xmlns:a14="http://schemas.microsoft.com/office/drawing/2010/main" val="0"/>
              </a:ext>
            </a:extLst>
          </a:blip>
          <a:srcRect l="19999" r="19999"/>
          <a:stretch>
            <a:fillRect/>
          </a:stretch>
        </p:blipFill>
        <p:spPr/>
      </p:pic>
      <p:sp>
        <p:nvSpPr>
          <p:cNvPr id="11" name="任意多边形 10"/>
          <p:cNvSpPr/>
          <p:nvPr/>
        </p:nvSpPr>
        <p:spPr>
          <a:xfrm>
            <a:off x="0" y="0"/>
            <a:ext cx="5696856" cy="6858000"/>
          </a:xfrm>
          <a:custGeom>
            <a:avLst/>
            <a:gdLst>
              <a:gd name="connsiteX0" fmla="*/ 0 w 5696856"/>
              <a:gd name="connsiteY0" fmla="*/ 0 h 6858000"/>
              <a:gd name="connsiteX1" fmla="*/ 4723147 w 5696856"/>
              <a:gd name="connsiteY1" fmla="*/ 0 h 6858000"/>
              <a:gd name="connsiteX2" fmla="*/ 4903966 w 5696856"/>
              <a:gd name="connsiteY2" fmla="*/ 297639 h 6858000"/>
              <a:gd name="connsiteX3" fmla="*/ 5696856 w 5696856"/>
              <a:gd name="connsiteY3" fmla="*/ 3429000 h 6858000"/>
              <a:gd name="connsiteX4" fmla="*/ 4745783 w 5696856"/>
              <a:gd name="connsiteY4" fmla="*/ 6835470 h 6858000"/>
              <a:gd name="connsiteX5" fmla="*/ 4731339 w 5696856"/>
              <a:gd name="connsiteY5" fmla="*/ 6858000 h 6858000"/>
              <a:gd name="connsiteX6" fmla="*/ 0 w 5696856"/>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96856" h="6858000">
                <a:moveTo>
                  <a:pt x="0" y="0"/>
                </a:moveTo>
                <a:lnTo>
                  <a:pt x="4723147" y="0"/>
                </a:lnTo>
                <a:lnTo>
                  <a:pt x="4903966" y="297639"/>
                </a:lnTo>
                <a:cubicBezTo>
                  <a:pt x="5409628" y="1228478"/>
                  <a:pt x="5696856" y="2295196"/>
                  <a:pt x="5696856" y="3429000"/>
                </a:cubicBezTo>
                <a:cubicBezTo>
                  <a:pt x="5696856" y="4676186"/>
                  <a:pt x="5349311" y="5842198"/>
                  <a:pt x="4745783" y="6835470"/>
                </a:cubicBezTo>
                <a:lnTo>
                  <a:pt x="4731339" y="6858000"/>
                </a:lnTo>
                <a:lnTo>
                  <a:pt x="0" y="6858000"/>
                </a:lnTo>
                <a:close/>
              </a:path>
            </a:pathLst>
          </a:custGeom>
          <a:solidFill>
            <a:schemeClr val="accent2">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grpSp>
        <p:nvGrpSpPr>
          <p:cNvPr id="6" name="组合 5"/>
          <p:cNvGrpSpPr/>
          <p:nvPr/>
        </p:nvGrpSpPr>
        <p:grpSpPr>
          <a:xfrm>
            <a:off x="6219370" y="2765302"/>
            <a:ext cx="4840515" cy="1327396"/>
            <a:chOff x="5402407" y="1203714"/>
            <a:chExt cx="4840515" cy="1327396"/>
          </a:xfrm>
        </p:grpSpPr>
        <p:sp>
          <p:nvSpPr>
            <p:cNvPr id="7" name="文本框 6"/>
            <p:cNvSpPr txBox="1"/>
            <p:nvPr/>
          </p:nvSpPr>
          <p:spPr>
            <a:xfrm>
              <a:off x="5402407" y="1203714"/>
              <a:ext cx="4201886" cy="646331"/>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600" b="1"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rPr>
                <a:t>标题文字添加此处</a:t>
              </a:r>
            </a:p>
          </p:txBody>
        </p:sp>
        <p:sp>
          <p:nvSpPr>
            <p:cNvPr id="8" name="文本框 7"/>
            <p:cNvSpPr txBox="1"/>
            <p:nvPr/>
          </p:nvSpPr>
          <p:spPr>
            <a:xfrm>
              <a:off x="5402408" y="1847846"/>
              <a:ext cx="4840514" cy="683264"/>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en-US" altLang="zh-CN" sz="1600" b="0" i="0" u="none" strike="noStrike" kern="1200" cap="none" spc="0" normalizeH="0" baseline="0" noProof="0" dirty="0">
                  <a:ln>
                    <a:noFill/>
                  </a:ln>
                  <a:solidFill>
                    <a:prstClr val="white">
                      <a:lumMod val="50000"/>
                    </a:prstClr>
                  </a:solidFill>
                  <a:effectLst/>
                  <a:uLnTx/>
                  <a:uFillTx/>
                  <a:latin typeface="微软雅黑" panose="020B0503020204020204" charset="-122"/>
                  <a:ea typeface="微软雅黑" panose="020B0503020204020204" charset="-122"/>
                  <a:cs typeface="+mn-cs"/>
                </a:rPr>
                <a:t>print the presentation and make it into a film to be used in a wider field</a:t>
              </a:r>
            </a:p>
          </p:txBody>
        </p:sp>
      </p:grpSp>
      <p:sp>
        <p:nvSpPr>
          <p:cNvPr id="17" name="文本框 16"/>
          <p:cNvSpPr txBox="1"/>
          <p:nvPr/>
        </p:nvSpPr>
        <p:spPr>
          <a:xfrm>
            <a:off x="1617584" y="2427238"/>
            <a:ext cx="2814716" cy="1938992"/>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6000" b="1" i="0" u="none" strike="noStrike" kern="1200" cap="none" spc="0" normalizeH="0" baseline="0" noProof="0" dirty="0">
                <a:ln>
                  <a:noFill/>
                </a:ln>
                <a:solidFill>
                  <a:srgbClr val="FFFFFF"/>
                </a:solidFill>
                <a:effectLst/>
                <a:uLnTx/>
                <a:uFillTx/>
                <a:latin typeface="Arial" panose="020B0604020202020204"/>
                <a:ea typeface="微软雅黑" panose="020B0503020204020204" charset="-122"/>
                <a:cs typeface="+mn-cs"/>
              </a:rPr>
              <a:t>PART 03</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500" fill="hold"/>
                                        <p:tgtEl>
                                          <p:spTgt spid="17"/>
                                        </p:tgtEl>
                                        <p:attrNameLst>
                                          <p:attrName>ppt_x</p:attrName>
                                        </p:attrNameLst>
                                      </p:cBhvr>
                                      <p:tavLst>
                                        <p:tav tm="0">
                                          <p:val>
                                            <p:strVal val="0-#ppt_w/2"/>
                                          </p:val>
                                        </p:tav>
                                        <p:tav tm="100000">
                                          <p:val>
                                            <p:strVal val="#ppt_x"/>
                                          </p:val>
                                        </p:tav>
                                      </p:tavLst>
                                    </p:anim>
                                    <p:anim calcmode="lin" valueType="num">
                                      <p:cBhvr additive="base">
                                        <p:cTn id="16" dur="500" fill="hold"/>
                                        <p:tgtEl>
                                          <p:spTgt spid="17"/>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childTnLst>
                          </p:cTn>
                        </p:par>
                        <p:par>
                          <p:cTn id="21" fill="hold">
                            <p:stCondLst>
                              <p:cond delay="1000"/>
                            </p:stCondLst>
                            <p:childTnLst>
                              <p:par>
                                <p:cTn id="22" presetID="12" presetClass="entr" presetSubtype="8"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p:tgtEl>
                                          <p:spTgt spid="6"/>
                                        </p:tgtEl>
                                        <p:attrNameLst>
                                          <p:attrName>ppt_x</p:attrName>
                                        </p:attrNameLst>
                                      </p:cBhvr>
                                      <p:tavLst>
                                        <p:tav tm="0">
                                          <p:val>
                                            <p:strVal val="#ppt_x-#ppt_w*1.125000"/>
                                          </p:val>
                                        </p:tav>
                                        <p:tav tm="100000">
                                          <p:val>
                                            <p:strVal val="#ppt_x"/>
                                          </p:val>
                                        </p:tav>
                                      </p:tavLst>
                                    </p:anim>
                                    <p:animEffect transition="in" filter="wipe(right)">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1" grpId="0" animBg="1"/>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矩形 49"/>
          <p:cNvSpPr/>
          <p:nvPr/>
        </p:nvSpPr>
        <p:spPr>
          <a:xfrm rot="1800000">
            <a:off x="2402147" y="2764469"/>
            <a:ext cx="2011362" cy="1397708"/>
          </a:xfrm>
          <a:custGeom>
            <a:avLst/>
            <a:gdLst>
              <a:gd name="connsiteX0" fmla="*/ 0 w 2011362"/>
              <a:gd name="connsiteY0" fmla="*/ 0 h 1380499"/>
              <a:gd name="connsiteX1" fmla="*/ 2011362 w 2011362"/>
              <a:gd name="connsiteY1" fmla="*/ 0 h 1380499"/>
              <a:gd name="connsiteX2" fmla="*/ 2011362 w 2011362"/>
              <a:gd name="connsiteY2" fmla="*/ 1380499 h 1380499"/>
              <a:gd name="connsiteX3" fmla="*/ 0 w 2011362"/>
              <a:gd name="connsiteY3" fmla="*/ 1380499 h 1380499"/>
              <a:gd name="connsiteX4" fmla="*/ 0 w 2011362"/>
              <a:gd name="connsiteY4" fmla="*/ 0 h 1380499"/>
              <a:gd name="connsiteX0-1" fmla="*/ 0 w 2011362"/>
              <a:gd name="connsiteY0-2" fmla="*/ 17209 h 1397708"/>
              <a:gd name="connsiteX1-3" fmla="*/ 318686 w 2011362"/>
              <a:gd name="connsiteY1-4" fmla="*/ 0 h 1397708"/>
              <a:gd name="connsiteX2-5" fmla="*/ 2011362 w 2011362"/>
              <a:gd name="connsiteY2-6" fmla="*/ 17209 h 1397708"/>
              <a:gd name="connsiteX3-7" fmla="*/ 2011362 w 2011362"/>
              <a:gd name="connsiteY3-8" fmla="*/ 1397708 h 1397708"/>
              <a:gd name="connsiteX4-9" fmla="*/ 0 w 2011362"/>
              <a:gd name="connsiteY4-10" fmla="*/ 1397708 h 1397708"/>
              <a:gd name="connsiteX5" fmla="*/ 0 w 2011362"/>
              <a:gd name="connsiteY5" fmla="*/ 17209 h 1397708"/>
              <a:gd name="connsiteX0-11" fmla="*/ 0 w 2011362"/>
              <a:gd name="connsiteY0-12" fmla="*/ 1397708 h 1397708"/>
              <a:gd name="connsiteX1-13" fmla="*/ 318686 w 2011362"/>
              <a:gd name="connsiteY1-14" fmla="*/ 0 h 1397708"/>
              <a:gd name="connsiteX2-15" fmla="*/ 2011362 w 2011362"/>
              <a:gd name="connsiteY2-16" fmla="*/ 17209 h 1397708"/>
              <a:gd name="connsiteX3-17" fmla="*/ 2011362 w 2011362"/>
              <a:gd name="connsiteY3-18" fmla="*/ 1397708 h 1397708"/>
              <a:gd name="connsiteX4-19" fmla="*/ 0 w 2011362"/>
              <a:gd name="connsiteY4-20" fmla="*/ 1397708 h 139770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011362" h="1397708">
                <a:moveTo>
                  <a:pt x="0" y="1397708"/>
                </a:moveTo>
                <a:lnTo>
                  <a:pt x="318686" y="0"/>
                </a:lnTo>
                <a:lnTo>
                  <a:pt x="2011362" y="17209"/>
                </a:lnTo>
                <a:lnTo>
                  <a:pt x="2011362" y="1397708"/>
                </a:lnTo>
                <a:lnTo>
                  <a:pt x="0" y="1397708"/>
                </a:lnTo>
                <a:close/>
              </a:path>
            </a:pathLst>
          </a:custGeom>
          <a:gradFill>
            <a:gsLst>
              <a:gs pos="0">
                <a:schemeClr val="bg1">
                  <a:lumMod val="50000"/>
                </a:schemeClr>
              </a:gs>
              <a:gs pos="75000">
                <a:schemeClr val="bg1">
                  <a:alpha val="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52" name="矩形 49"/>
          <p:cNvSpPr/>
          <p:nvPr/>
        </p:nvSpPr>
        <p:spPr>
          <a:xfrm rot="1800000">
            <a:off x="6908633" y="2764469"/>
            <a:ext cx="2011362" cy="1397708"/>
          </a:xfrm>
          <a:custGeom>
            <a:avLst/>
            <a:gdLst>
              <a:gd name="connsiteX0" fmla="*/ 0 w 2011362"/>
              <a:gd name="connsiteY0" fmla="*/ 0 h 1380499"/>
              <a:gd name="connsiteX1" fmla="*/ 2011362 w 2011362"/>
              <a:gd name="connsiteY1" fmla="*/ 0 h 1380499"/>
              <a:gd name="connsiteX2" fmla="*/ 2011362 w 2011362"/>
              <a:gd name="connsiteY2" fmla="*/ 1380499 h 1380499"/>
              <a:gd name="connsiteX3" fmla="*/ 0 w 2011362"/>
              <a:gd name="connsiteY3" fmla="*/ 1380499 h 1380499"/>
              <a:gd name="connsiteX4" fmla="*/ 0 w 2011362"/>
              <a:gd name="connsiteY4" fmla="*/ 0 h 1380499"/>
              <a:gd name="connsiteX0-1" fmla="*/ 0 w 2011362"/>
              <a:gd name="connsiteY0-2" fmla="*/ 17209 h 1397708"/>
              <a:gd name="connsiteX1-3" fmla="*/ 318686 w 2011362"/>
              <a:gd name="connsiteY1-4" fmla="*/ 0 h 1397708"/>
              <a:gd name="connsiteX2-5" fmla="*/ 2011362 w 2011362"/>
              <a:gd name="connsiteY2-6" fmla="*/ 17209 h 1397708"/>
              <a:gd name="connsiteX3-7" fmla="*/ 2011362 w 2011362"/>
              <a:gd name="connsiteY3-8" fmla="*/ 1397708 h 1397708"/>
              <a:gd name="connsiteX4-9" fmla="*/ 0 w 2011362"/>
              <a:gd name="connsiteY4-10" fmla="*/ 1397708 h 1397708"/>
              <a:gd name="connsiteX5" fmla="*/ 0 w 2011362"/>
              <a:gd name="connsiteY5" fmla="*/ 17209 h 1397708"/>
              <a:gd name="connsiteX0-11" fmla="*/ 0 w 2011362"/>
              <a:gd name="connsiteY0-12" fmla="*/ 1397708 h 1397708"/>
              <a:gd name="connsiteX1-13" fmla="*/ 318686 w 2011362"/>
              <a:gd name="connsiteY1-14" fmla="*/ 0 h 1397708"/>
              <a:gd name="connsiteX2-15" fmla="*/ 2011362 w 2011362"/>
              <a:gd name="connsiteY2-16" fmla="*/ 17209 h 1397708"/>
              <a:gd name="connsiteX3-17" fmla="*/ 2011362 w 2011362"/>
              <a:gd name="connsiteY3-18" fmla="*/ 1397708 h 1397708"/>
              <a:gd name="connsiteX4-19" fmla="*/ 0 w 2011362"/>
              <a:gd name="connsiteY4-20" fmla="*/ 1397708 h 139770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011362" h="1397708">
                <a:moveTo>
                  <a:pt x="0" y="1397708"/>
                </a:moveTo>
                <a:lnTo>
                  <a:pt x="318686" y="0"/>
                </a:lnTo>
                <a:lnTo>
                  <a:pt x="2011362" y="17209"/>
                </a:lnTo>
                <a:lnTo>
                  <a:pt x="2011362" y="1397708"/>
                </a:lnTo>
                <a:lnTo>
                  <a:pt x="0" y="1397708"/>
                </a:lnTo>
                <a:close/>
              </a:path>
            </a:pathLst>
          </a:custGeom>
          <a:gradFill>
            <a:gsLst>
              <a:gs pos="0">
                <a:schemeClr val="bg1">
                  <a:lumMod val="50000"/>
                </a:schemeClr>
              </a:gs>
              <a:gs pos="75000">
                <a:schemeClr val="bg1">
                  <a:alpha val="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53" name="矩形 49"/>
          <p:cNvSpPr/>
          <p:nvPr/>
        </p:nvSpPr>
        <p:spPr>
          <a:xfrm rot="1800000">
            <a:off x="4638615" y="4243930"/>
            <a:ext cx="2011362" cy="1397708"/>
          </a:xfrm>
          <a:custGeom>
            <a:avLst/>
            <a:gdLst>
              <a:gd name="connsiteX0" fmla="*/ 0 w 2011362"/>
              <a:gd name="connsiteY0" fmla="*/ 0 h 1380499"/>
              <a:gd name="connsiteX1" fmla="*/ 2011362 w 2011362"/>
              <a:gd name="connsiteY1" fmla="*/ 0 h 1380499"/>
              <a:gd name="connsiteX2" fmla="*/ 2011362 w 2011362"/>
              <a:gd name="connsiteY2" fmla="*/ 1380499 h 1380499"/>
              <a:gd name="connsiteX3" fmla="*/ 0 w 2011362"/>
              <a:gd name="connsiteY3" fmla="*/ 1380499 h 1380499"/>
              <a:gd name="connsiteX4" fmla="*/ 0 w 2011362"/>
              <a:gd name="connsiteY4" fmla="*/ 0 h 1380499"/>
              <a:gd name="connsiteX0-1" fmla="*/ 0 w 2011362"/>
              <a:gd name="connsiteY0-2" fmla="*/ 17209 h 1397708"/>
              <a:gd name="connsiteX1-3" fmla="*/ 318686 w 2011362"/>
              <a:gd name="connsiteY1-4" fmla="*/ 0 h 1397708"/>
              <a:gd name="connsiteX2-5" fmla="*/ 2011362 w 2011362"/>
              <a:gd name="connsiteY2-6" fmla="*/ 17209 h 1397708"/>
              <a:gd name="connsiteX3-7" fmla="*/ 2011362 w 2011362"/>
              <a:gd name="connsiteY3-8" fmla="*/ 1397708 h 1397708"/>
              <a:gd name="connsiteX4-9" fmla="*/ 0 w 2011362"/>
              <a:gd name="connsiteY4-10" fmla="*/ 1397708 h 1397708"/>
              <a:gd name="connsiteX5" fmla="*/ 0 w 2011362"/>
              <a:gd name="connsiteY5" fmla="*/ 17209 h 1397708"/>
              <a:gd name="connsiteX0-11" fmla="*/ 0 w 2011362"/>
              <a:gd name="connsiteY0-12" fmla="*/ 1397708 h 1397708"/>
              <a:gd name="connsiteX1-13" fmla="*/ 318686 w 2011362"/>
              <a:gd name="connsiteY1-14" fmla="*/ 0 h 1397708"/>
              <a:gd name="connsiteX2-15" fmla="*/ 2011362 w 2011362"/>
              <a:gd name="connsiteY2-16" fmla="*/ 17209 h 1397708"/>
              <a:gd name="connsiteX3-17" fmla="*/ 2011362 w 2011362"/>
              <a:gd name="connsiteY3-18" fmla="*/ 1397708 h 1397708"/>
              <a:gd name="connsiteX4-19" fmla="*/ 0 w 2011362"/>
              <a:gd name="connsiteY4-20" fmla="*/ 1397708 h 139770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011362" h="1397708">
                <a:moveTo>
                  <a:pt x="0" y="1397708"/>
                </a:moveTo>
                <a:lnTo>
                  <a:pt x="318686" y="0"/>
                </a:lnTo>
                <a:lnTo>
                  <a:pt x="2011362" y="17209"/>
                </a:lnTo>
                <a:lnTo>
                  <a:pt x="2011362" y="1397708"/>
                </a:lnTo>
                <a:lnTo>
                  <a:pt x="0" y="1397708"/>
                </a:lnTo>
                <a:close/>
              </a:path>
            </a:pathLst>
          </a:custGeom>
          <a:gradFill>
            <a:gsLst>
              <a:gs pos="0">
                <a:schemeClr val="bg1">
                  <a:lumMod val="50000"/>
                </a:schemeClr>
              </a:gs>
              <a:gs pos="75000">
                <a:schemeClr val="bg1">
                  <a:alpha val="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54" name="矩形 49"/>
          <p:cNvSpPr/>
          <p:nvPr/>
        </p:nvSpPr>
        <p:spPr>
          <a:xfrm rot="1800000">
            <a:off x="9173575" y="4243930"/>
            <a:ext cx="2011362" cy="1397708"/>
          </a:xfrm>
          <a:custGeom>
            <a:avLst/>
            <a:gdLst>
              <a:gd name="connsiteX0" fmla="*/ 0 w 2011362"/>
              <a:gd name="connsiteY0" fmla="*/ 0 h 1380499"/>
              <a:gd name="connsiteX1" fmla="*/ 2011362 w 2011362"/>
              <a:gd name="connsiteY1" fmla="*/ 0 h 1380499"/>
              <a:gd name="connsiteX2" fmla="*/ 2011362 w 2011362"/>
              <a:gd name="connsiteY2" fmla="*/ 1380499 h 1380499"/>
              <a:gd name="connsiteX3" fmla="*/ 0 w 2011362"/>
              <a:gd name="connsiteY3" fmla="*/ 1380499 h 1380499"/>
              <a:gd name="connsiteX4" fmla="*/ 0 w 2011362"/>
              <a:gd name="connsiteY4" fmla="*/ 0 h 1380499"/>
              <a:gd name="connsiteX0-1" fmla="*/ 0 w 2011362"/>
              <a:gd name="connsiteY0-2" fmla="*/ 17209 h 1397708"/>
              <a:gd name="connsiteX1-3" fmla="*/ 318686 w 2011362"/>
              <a:gd name="connsiteY1-4" fmla="*/ 0 h 1397708"/>
              <a:gd name="connsiteX2-5" fmla="*/ 2011362 w 2011362"/>
              <a:gd name="connsiteY2-6" fmla="*/ 17209 h 1397708"/>
              <a:gd name="connsiteX3-7" fmla="*/ 2011362 w 2011362"/>
              <a:gd name="connsiteY3-8" fmla="*/ 1397708 h 1397708"/>
              <a:gd name="connsiteX4-9" fmla="*/ 0 w 2011362"/>
              <a:gd name="connsiteY4-10" fmla="*/ 1397708 h 1397708"/>
              <a:gd name="connsiteX5" fmla="*/ 0 w 2011362"/>
              <a:gd name="connsiteY5" fmla="*/ 17209 h 1397708"/>
              <a:gd name="connsiteX0-11" fmla="*/ 0 w 2011362"/>
              <a:gd name="connsiteY0-12" fmla="*/ 1397708 h 1397708"/>
              <a:gd name="connsiteX1-13" fmla="*/ 318686 w 2011362"/>
              <a:gd name="connsiteY1-14" fmla="*/ 0 h 1397708"/>
              <a:gd name="connsiteX2-15" fmla="*/ 2011362 w 2011362"/>
              <a:gd name="connsiteY2-16" fmla="*/ 17209 h 1397708"/>
              <a:gd name="connsiteX3-17" fmla="*/ 2011362 w 2011362"/>
              <a:gd name="connsiteY3-18" fmla="*/ 1397708 h 1397708"/>
              <a:gd name="connsiteX4-19" fmla="*/ 0 w 2011362"/>
              <a:gd name="connsiteY4-20" fmla="*/ 1397708 h 139770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011362" h="1397708">
                <a:moveTo>
                  <a:pt x="0" y="1397708"/>
                </a:moveTo>
                <a:lnTo>
                  <a:pt x="318686" y="0"/>
                </a:lnTo>
                <a:lnTo>
                  <a:pt x="2011362" y="17209"/>
                </a:lnTo>
                <a:lnTo>
                  <a:pt x="2011362" y="1397708"/>
                </a:lnTo>
                <a:lnTo>
                  <a:pt x="0" y="1397708"/>
                </a:lnTo>
                <a:close/>
              </a:path>
            </a:pathLst>
          </a:custGeom>
          <a:gradFill>
            <a:gsLst>
              <a:gs pos="0">
                <a:schemeClr val="bg1">
                  <a:lumMod val="50000"/>
                </a:schemeClr>
              </a:gs>
              <a:gs pos="75000">
                <a:schemeClr val="bg1">
                  <a:alpha val="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cxnSp>
        <p:nvCxnSpPr>
          <p:cNvPr id="6162" name="直接连接符 19"/>
          <p:cNvCxnSpPr/>
          <p:nvPr/>
        </p:nvCxnSpPr>
        <p:spPr>
          <a:xfrm>
            <a:off x="3116353" y="3333942"/>
            <a:ext cx="1413510" cy="972185"/>
          </a:xfrm>
          <a:prstGeom prst="line">
            <a:avLst/>
          </a:prstGeom>
          <a:ln w="9525" cap="flat" cmpd="sng">
            <a:solidFill>
              <a:schemeClr val="bg1">
                <a:lumMod val="65000"/>
              </a:schemeClr>
            </a:solidFill>
            <a:prstDash val="dash"/>
            <a:headEnd type="none" w="med" len="med"/>
            <a:tailEnd type="none" w="med" len="med"/>
          </a:ln>
        </p:spPr>
      </p:cxnSp>
      <p:cxnSp>
        <p:nvCxnSpPr>
          <p:cNvPr id="6163" name="直接连接符 21"/>
          <p:cNvCxnSpPr/>
          <p:nvPr/>
        </p:nvCxnSpPr>
        <p:spPr>
          <a:xfrm flipH="1">
            <a:off x="5347896" y="3351405"/>
            <a:ext cx="1445895" cy="911225"/>
          </a:xfrm>
          <a:prstGeom prst="line">
            <a:avLst/>
          </a:prstGeom>
          <a:ln w="9525" cap="flat" cmpd="sng">
            <a:solidFill>
              <a:schemeClr val="bg1">
                <a:lumMod val="65000"/>
              </a:schemeClr>
            </a:solidFill>
            <a:prstDash val="dash"/>
            <a:headEnd type="none" w="med" len="med"/>
            <a:tailEnd type="none" w="med" len="med"/>
          </a:ln>
        </p:spPr>
      </p:cxnSp>
      <p:cxnSp>
        <p:nvCxnSpPr>
          <p:cNvPr id="6164" name="直接连接符 24"/>
          <p:cNvCxnSpPr/>
          <p:nvPr/>
        </p:nvCxnSpPr>
        <p:spPr>
          <a:xfrm flipH="1" flipV="1">
            <a:off x="7611824" y="3360777"/>
            <a:ext cx="1429385" cy="911225"/>
          </a:xfrm>
          <a:prstGeom prst="line">
            <a:avLst/>
          </a:prstGeom>
          <a:ln w="9525" cap="flat" cmpd="sng">
            <a:solidFill>
              <a:schemeClr val="bg1">
                <a:lumMod val="65000"/>
              </a:schemeClr>
            </a:solidFill>
            <a:prstDash val="dash"/>
            <a:headEnd type="none" w="med" len="med"/>
            <a:tailEnd type="none" w="med" len="med"/>
          </a:ln>
        </p:spPr>
      </p:cxnSp>
      <p:grpSp>
        <p:nvGrpSpPr>
          <p:cNvPr id="4" name="组合 3"/>
          <p:cNvGrpSpPr/>
          <p:nvPr/>
        </p:nvGrpSpPr>
        <p:grpSpPr>
          <a:xfrm>
            <a:off x="2107564" y="2477861"/>
            <a:ext cx="1132510" cy="1132510"/>
            <a:chOff x="2107564" y="2477861"/>
            <a:chExt cx="1132510" cy="1132510"/>
          </a:xfrm>
        </p:grpSpPr>
        <p:grpSp>
          <p:nvGrpSpPr>
            <p:cNvPr id="2" name="组合 1"/>
            <p:cNvGrpSpPr/>
            <p:nvPr/>
          </p:nvGrpSpPr>
          <p:grpSpPr>
            <a:xfrm>
              <a:off x="2107564" y="2477861"/>
              <a:ext cx="1132510" cy="1132510"/>
              <a:chOff x="2107564" y="2477861"/>
              <a:chExt cx="1132510" cy="1132510"/>
            </a:xfrm>
          </p:grpSpPr>
          <p:sp>
            <p:nvSpPr>
              <p:cNvPr id="9239" name="正五边形 5"/>
              <p:cNvSpPr/>
              <p:nvPr/>
            </p:nvSpPr>
            <p:spPr>
              <a:xfrm>
                <a:off x="2107564" y="2477861"/>
                <a:ext cx="1132510" cy="1132510"/>
              </a:xfrm>
              <a:prstGeom prst="roundRect">
                <a:avLst/>
              </a:prstGeom>
              <a:solidFill>
                <a:schemeClr val="tx2"/>
              </a:solidFill>
              <a:ln w="25400" cap="flat" cmpd="sng">
                <a:noFill/>
                <a:prstDash val="solid"/>
                <a:miter/>
                <a:headEnd type="none" w="med" len="med"/>
                <a:tailEnd type="none" w="med" len="med"/>
              </a:ln>
            </p:spPr>
            <p:txBody>
              <a:bodyPr anchor="ct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5pPr>
              </a:lstStyle>
              <a:p>
                <a:pPr marL="0" lvl="0" indent="0" algn="ctr" eaLnBrk="1" hangingPunct="1">
                  <a:spcBef>
                    <a:spcPct val="0"/>
                  </a:spcBef>
                  <a:buNone/>
                </a:pPr>
                <a:endParaRPr lang="zh-CN" altLang="zh-CN" sz="1800" dirty="0">
                  <a:solidFill>
                    <a:schemeClr val="tx1">
                      <a:lumMod val="65000"/>
                      <a:lumOff val="35000"/>
                    </a:schemeClr>
                  </a:solidFill>
                  <a:latin typeface="宋体" panose="02010600030101010101" pitchFamily="2" charset="-122"/>
                  <a:sym typeface="宋体" panose="02010600030101010101" pitchFamily="2" charset="-122"/>
                </a:endParaRPr>
              </a:p>
            </p:txBody>
          </p:sp>
          <p:sp>
            <p:nvSpPr>
              <p:cNvPr id="30" name="正五边形 5"/>
              <p:cNvSpPr/>
              <p:nvPr/>
            </p:nvSpPr>
            <p:spPr>
              <a:xfrm>
                <a:off x="2294889" y="2665186"/>
                <a:ext cx="757860" cy="757860"/>
              </a:xfrm>
              <a:prstGeom prst="ellipse">
                <a:avLst/>
              </a:prstGeom>
              <a:solidFill>
                <a:schemeClr val="bg1"/>
              </a:solidFill>
              <a:ln w="25400" cap="flat" cmpd="sng">
                <a:noFill/>
                <a:prstDash val="solid"/>
                <a:miter/>
                <a:headEnd type="none" w="med" len="med"/>
                <a:tailEnd type="none" w="med" len="med"/>
              </a:ln>
            </p:spPr>
            <p:txBody>
              <a:bodyPr anchor="ct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5pPr>
              </a:lstStyle>
              <a:p>
                <a:pPr marL="0" lvl="0" indent="0" algn="ctr" eaLnBrk="1" hangingPunct="1">
                  <a:spcBef>
                    <a:spcPct val="0"/>
                  </a:spcBef>
                  <a:buNone/>
                </a:pPr>
                <a:endParaRPr lang="zh-CN" altLang="zh-CN" sz="1800" dirty="0">
                  <a:solidFill>
                    <a:schemeClr val="tx1">
                      <a:lumMod val="65000"/>
                      <a:lumOff val="35000"/>
                    </a:schemeClr>
                  </a:solidFill>
                  <a:latin typeface="宋体" panose="02010600030101010101" pitchFamily="2" charset="-122"/>
                  <a:sym typeface="宋体" panose="02010600030101010101" pitchFamily="2" charset="-122"/>
                </a:endParaRPr>
              </a:p>
            </p:txBody>
          </p:sp>
        </p:grpSp>
        <p:sp>
          <p:nvSpPr>
            <p:cNvPr id="9240" name="Freeform 72"/>
            <p:cNvSpPr>
              <a:spLocks noEditPoints="1"/>
            </p:cNvSpPr>
            <p:nvPr/>
          </p:nvSpPr>
          <p:spPr>
            <a:xfrm>
              <a:off x="2465854" y="2829233"/>
              <a:ext cx="415929" cy="415809"/>
            </a:xfrm>
            <a:custGeom>
              <a:avLst/>
              <a:gdLst>
                <a:gd name="txL" fmla="*/ 0 w 411"/>
                <a:gd name="txT" fmla="*/ 0 h 412"/>
                <a:gd name="txR" fmla="*/ 411 w 411"/>
                <a:gd name="txB" fmla="*/ 412 h 412"/>
              </a:gdLst>
              <a:ahLst/>
              <a:cxnLst>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txL" t="txT" r="txR" b="txB"/>
              <a:pathLst>
                <a:path w="411" h="412">
                  <a:moveTo>
                    <a:pt x="337" y="198"/>
                  </a:moveTo>
                  <a:cubicBezTo>
                    <a:pt x="316" y="198"/>
                    <a:pt x="298" y="206"/>
                    <a:pt x="284" y="220"/>
                  </a:cubicBezTo>
                  <a:cubicBezTo>
                    <a:pt x="249" y="185"/>
                    <a:pt x="249" y="185"/>
                    <a:pt x="249" y="185"/>
                  </a:cubicBezTo>
                  <a:cubicBezTo>
                    <a:pt x="270" y="166"/>
                    <a:pt x="283" y="138"/>
                    <a:pt x="283" y="107"/>
                  </a:cubicBezTo>
                  <a:cubicBezTo>
                    <a:pt x="283" y="48"/>
                    <a:pt x="235" y="0"/>
                    <a:pt x="176" y="0"/>
                  </a:cubicBezTo>
                  <a:cubicBezTo>
                    <a:pt x="117" y="0"/>
                    <a:pt x="68" y="48"/>
                    <a:pt x="68" y="107"/>
                  </a:cubicBezTo>
                  <a:cubicBezTo>
                    <a:pt x="68" y="144"/>
                    <a:pt x="88" y="177"/>
                    <a:pt x="116" y="196"/>
                  </a:cubicBezTo>
                  <a:cubicBezTo>
                    <a:pt x="96" y="266"/>
                    <a:pt x="96" y="266"/>
                    <a:pt x="96" y="266"/>
                  </a:cubicBezTo>
                  <a:cubicBezTo>
                    <a:pt x="89" y="264"/>
                    <a:pt x="82" y="263"/>
                    <a:pt x="74" y="263"/>
                  </a:cubicBezTo>
                  <a:cubicBezTo>
                    <a:pt x="33" y="263"/>
                    <a:pt x="0" y="296"/>
                    <a:pt x="0" y="337"/>
                  </a:cubicBezTo>
                  <a:cubicBezTo>
                    <a:pt x="0" y="378"/>
                    <a:pt x="33" y="412"/>
                    <a:pt x="74" y="412"/>
                  </a:cubicBezTo>
                  <a:cubicBezTo>
                    <a:pt x="115" y="412"/>
                    <a:pt x="149" y="378"/>
                    <a:pt x="149" y="337"/>
                  </a:cubicBezTo>
                  <a:cubicBezTo>
                    <a:pt x="149" y="309"/>
                    <a:pt x="133" y="284"/>
                    <a:pt x="110" y="272"/>
                  </a:cubicBezTo>
                  <a:cubicBezTo>
                    <a:pt x="130" y="204"/>
                    <a:pt x="130" y="204"/>
                    <a:pt x="130" y="204"/>
                  </a:cubicBezTo>
                  <a:cubicBezTo>
                    <a:pt x="144" y="210"/>
                    <a:pt x="159" y="214"/>
                    <a:pt x="176" y="214"/>
                  </a:cubicBezTo>
                  <a:cubicBezTo>
                    <a:pt x="199" y="214"/>
                    <a:pt x="220" y="207"/>
                    <a:pt x="238" y="195"/>
                  </a:cubicBezTo>
                  <a:cubicBezTo>
                    <a:pt x="275" y="232"/>
                    <a:pt x="275" y="232"/>
                    <a:pt x="275" y="232"/>
                  </a:cubicBezTo>
                  <a:cubicBezTo>
                    <a:pt x="267" y="243"/>
                    <a:pt x="262" y="257"/>
                    <a:pt x="262" y="273"/>
                  </a:cubicBezTo>
                  <a:cubicBezTo>
                    <a:pt x="262" y="314"/>
                    <a:pt x="296" y="347"/>
                    <a:pt x="337" y="347"/>
                  </a:cubicBezTo>
                  <a:cubicBezTo>
                    <a:pt x="378" y="347"/>
                    <a:pt x="411" y="314"/>
                    <a:pt x="411" y="273"/>
                  </a:cubicBezTo>
                  <a:cubicBezTo>
                    <a:pt x="411" y="231"/>
                    <a:pt x="378" y="198"/>
                    <a:pt x="337" y="198"/>
                  </a:cubicBezTo>
                  <a:close/>
                  <a:moveTo>
                    <a:pt x="134" y="337"/>
                  </a:moveTo>
                  <a:cubicBezTo>
                    <a:pt x="134" y="370"/>
                    <a:pt x="107" y="397"/>
                    <a:pt x="74" y="397"/>
                  </a:cubicBezTo>
                  <a:cubicBezTo>
                    <a:pt x="41" y="397"/>
                    <a:pt x="14" y="370"/>
                    <a:pt x="14" y="337"/>
                  </a:cubicBezTo>
                  <a:cubicBezTo>
                    <a:pt x="14" y="304"/>
                    <a:pt x="41" y="278"/>
                    <a:pt x="74" y="278"/>
                  </a:cubicBezTo>
                  <a:cubicBezTo>
                    <a:pt x="107" y="278"/>
                    <a:pt x="134" y="304"/>
                    <a:pt x="134" y="337"/>
                  </a:cubicBezTo>
                  <a:close/>
                  <a:moveTo>
                    <a:pt x="83" y="107"/>
                  </a:moveTo>
                  <a:cubicBezTo>
                    <a:pt x="83" y="56"/>
                    <a:pt x="125" y="14"/>
                    <a:pt x="176" y="14"/>
                  </a:cubicBezTo>
                  <a:cubicBezTo>
                    <a:pt x="227" y="14"/>
                    <a:pt x="268" y="56"/>
                    <a:pt x="268" y="107"/>
                  </a:cubicBezTo>
                  <a:cubicBezTo>
                    <a:pt x="268" y="158"/>
                    <a:pt x="227" y="200"/>
                    <a:pt x="176" y="200"/>
                  </a:cubicBezTo>
                  <a:cubicBezTo>
                    <a:pt x="125" y="200"/>
                    <a:pt x="83" y="158"/>
                    <a:pt x="83" y="107"/>
                  </a:cubicBezTo>
                  <a:close/>
                  <a:moveTo>
                    <a:pt x="337" y="332"/>
                  </a:moveTo>
                  <a:cubicBezTo>
                    <a:pt x="304" y="332"/>
                    <a:pt x="277" y="306"/>
                    <a:pt x="277" y="273"/>
                  </a:cubicBezTo>
                  <a:cubicBezTo>
                    <a:pt x="277" y="240"/>
                    <a:pt x="304" y="213"/>
                    <a:pt x="337" y="213"/>
                  </a:cubicBezTo>
                  <a:cubicBezTo>
                    <a:pt x="370" y="213"/>
                    <a:pt x="397" y="240"/>
                    <a:pt x="397" y="273"/>
                  </a:cubicBezTo>
                  <a:cubicBezTo>
                    <a:pt x="397" y="306"/>
                    <a:pt x="370" y="332"/>
                    <a:pt x="337" y="332"/>
                  </a:cubicBezTo>
                  <a:close/>
                </a:path>
              </a:pathLst>
            </a:custGeom>
            <a:solidFill>
              <a:schemeClr val="tx1">
                <a:lumMod val="65000"/>
                <a:lumOff val="35000"/>
              </a:schemeClr>
            </a:solidFill>
            <a:ln w="9525">
              <a:noFill/>
            </a:ln>
          </p:spPr>
          <p:txBody>
            <a:bodyPr/>
            <a:lstStyle/>
            <a:p>
              <a:endParaRPr lang="zh-CN" altLang="en-US">
                <a:solidFill>
                  <a:schemeClr val="tx1">
                    <a:lumMod val="65000"/>
                    <a:lumOff val="35000"/>
                  </a:schemeClr>
                </a:solidFill>
              </a:endParaRPr>
            </a:p>
          </p:txBody>
        </p:sp>
      </p:grpSp>
      <p:grpSp>
        <p:nvGrpSpPr>
          <p:cNvPr id="11" name="组合 10"/>
          <p:cNvGrpSpPr/>
          <p:nvPr/>
        </p:nvGrpSpPr>
        <p:grpSpPr>
          <a:xfrm>
            <a:off x="8887187" y="3962021"/>
            <a:ext cx="1132510" cy="1132510"/>
            <a:chOff x="8887187" y="3962021"/>
            <a:chExt cx="1132510" cy="1132510"/>
          </a:xfrm>
        </p:grpSpPr>
        <p:sp>
          <p:nvSpPr>
            <p:cNvPr id="26" name="正五边形 5"/>
            <p:cNvSpPr/>
            <p:nvPr/>
          </p:nvSpPr>
          <p:spPr>
            <a:xfrm>
              <a:off x="8887187" y="3962021"/>
              <a:ext cx="1132510" cy="1132510"/>
            </a:xfrm>
            <a:prstGeom prst="roundRect">
              <a:avLst/>
            </a:prstGeom>
            <a:solidFill>
              <a:schemeClr val="accent4"/>
            </a:solidFill>
            <a:ln w="25400" cap="flat" cmpd="sng">
              <a:noFill/>
              <a:prstDash val="solid"/>
              <a:miter/>
              <a:headEnd type="none" w="med" len="med"/>
              <a:tailEnd type="none" w="med" len="med"/>
            </a:ln>
          </p:spPr>
          <p:txBody>
            <a:bodyPr anchor="ct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5pPr>
            </a:lstStyle>
            <a:p>
              <a:pPr marL="0" lvl="0" indent="0" algn="ctr" eaLnBrk="1" hangingPunct="1">
                <a:spcBef>
                  <a:spcPct val="0"/>
                </a:spcBef>
                <a:buNone/>
              </a:pPr>
              <a:endParaRPr lang="zh-CN" altLang="zh-CN" sz="1800" dirty="0">
                <a:solidFill>
                  <a:schemeClr val="tx1">
                    <a:lumMod val="65000"/>
                    <a:lumOff val="35000"/>
                  </a:schemeClr>
                </a:solidFill>
                <a:latin typeface="宋体" panose="02010600030101010101" pitchFamily="2" charset="-122"/>
                <a:sym typeface="宋体" panose="02010600030101010101" pitchFamily="2" charset="-122"/>
              </a:endParaRPr>
            </a:p>
          </p:txBody>
        </p:sp>
        <p:sp>
          <p:nvSpPr>
            <p:cNvPr id="29" name="正五边形 5"/>
            <p:cNvSpPr/>
            <p:nvPr/>
          </p:nvSpPr>
          <p:spPr>
            <a:xfrm>
              <a:off x="9074512" y="4149346"/>
              <a:ext cx="757860" cy="757860"/>
            </a:xfrm>
            <a:prstGeom prst="ellipse">
              <a:avLst/>
            </a:prstGeom>
            <a:solidFill>
              <a:schemeClr val="bg1"/>
            </a:solidFill>
            <a:ln w="25400" cap="flat" cmpd="sng">
              <a:noFill/>
              <a:prstDash val="solid"/>
              <a:miter/>
              <a:headEnd type="none" w="med" len="med"/>
              <a:tailEnd type="none" w="med" len="med"/>
            </a:ln>
          </p:spPr>
          <p:txBody>
            <a:bodyPr anchor="ct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5pPr>
            </a:lstStyle>
            <a:p>
              <a:pPr marL="0" lvl="0" indent="0" algn="ctr" eaLnBrk="1" hangingPunct="1">
                <a:spcBef>
                  <a:spcPct val="0"/>
                </a:spcBef>
                <a:buNone/>
              </a:pPr>
              <a:endParaRPr lang="zh-CN" altLang="zh-CN" sz="1800" dirty="0">
                <a:solidFill>
                  <a:schemeClr val="tx1">
                    <a:lumMod val="65000"/>
                    <a:lumOff val="35000"/>
                  </a:schemeClr>
                </a:solidFill>
                <a:latin typeface="宋体" panose="02010600030101010101" pitchFamily="2" charset="-122"/>
                <a:sym typeface="宋体" panose="02010600030101010101" pitchFamily="2" charset="-122"/>
              </a:endParaRPr>
            </a:p>
          </p:txBody>
        </p:sp>
        <p:sp>
          <p:nvSpPr>
            <p:cNvPr id="9238" name="Freeform 13"/>
            <p:cNvSpPr>
              <a:spLocks noEditPoints="1"/>
            </p:cNvSpPr>
            <p:nvPr/>
          </p:nvSpPr>
          <p:spPr>
            <a:xfrm>
              <a:off x="9353490" y="4322556"/>
              <a:ext cx="225303" cy="414427"/>
            </a:xfrm>
            <a:custGeom>
              <a:avLst/>
              <a:gdLst>
                <a:gd name="txL" fmla="*/ 0 w 122"/>
                <a:gd name="txT" fmla="*/ 0 h 225"/>
                <a:gd name="txR" fmla="*/ 122 w 122"/>
                <a:gd name="txB" fmla="*/ 225 h 225"/>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txL" t="txT" r="txR" b="txB"/>
              <a:pathLst>
                <a:path w="122" h="225">
                  <a:moveTo>
                    <a:pt x="3" y="57"/>
                  </a:moveTo>
                  <a:cubicBezTo>
                    <a:pt x="1" y="59"/>
                    <a:pt x="1" y="62"/>
                    <a:pt x="2" y="65"/>
                  </a:cubicBezTo>
                  <a:cubicBezTo>
                    <a:pt x="3" y="69"/>
                    <a:pt x="3" y="69"/>
                    <a:pt x="3" y="69"/>
                  </a:cubicBezTo>
                  <a:cubicBezTo>
                    <a:pt x="4" y="74"/>
                    <a:pt x="9" y="77"/>
                    <a:pt x="14" y="77"/>
                  </a:cubicBezTo>
                  <a:cubicBezTo>
                    <a:pt x="14" y="77"/>
                    <a:pt x="14" y="77"/>
                    <a:pt x="14" y="77"/>
                  </a:cubicBezTo>
                  <a:cubicBezTo>
                    <a:pt x="15" y="77"/>
                    <a:pt x="16" y="77"/>
                    <a:pt x="17" y="76"/>
                  </a:cubicBezTo>
                  <a:cubicBezTo>
                    <a:pt x="112" y="48"/>
                    <a:pt x="112" y="48"/>
                    <a:pt x="112" y="48"/>
                  </a:cubicBezTo>
                  <a:cubicBezTo>
                    <a:pt x="115" y="47"/>
                    <a:pt x="118" y="45"/>
                    <a:pt x="119" y="42"/>
                  </a:cubicBezTo>
                  <a:cubicBezTo>
                    <a:pt x="120" y="40"/>
                    <a:pt x="121" y="37"/>
                    <a:pt x="120" y="34"/>
                  </a:cubicBezTo>
                  <a:cubicBezTo>
                    <a:pt x="119" y="30"/>
                    <a:pt x="119" y="30"/>
                    <a:pt x="119" y="30"/>
                  </a:cubicBezTo>
                  <a:cubicBezTo>
                    <a:pt x="117" y="25"/>
                    <a:pt x="113" y="22"/>
                    <a:pt x="108" y="22"/>
                  </a:cubicBezTo>
                  <a:cubicBezTo>
                    <a:pt x="107" y="22"/>
                    <a:pt x="106" y="22"/>
                    <a:pt x="105" y="23"/>
                  </a:cubicBezTo>
                  <a:cubicBezTo>
                    <a:pt x="9" y="51"/>
                    <a:pt x="9" y="51"/>
                    <a:pt x="9" y="51"/>
                  </a:cubicBezTo>
                  <a:cubicBezTo>
                    <a:pt x="6" y="52"/>
                    <a:pt x="4" y="54"/>
                    <a:pt x="3" y="57"/>
                  </a:cubicBezTo>
                  <a:close/>
                  <a:moveTo>
                    <a:pt x="106" y="28"/>
                  </a:moveTo>
                  <a:cubicBezTo>
                    <a:pt x="107" y="28"/>
                    <a:pt x="107" y="28"/>
                    <a:pt x="108" y="28"/>
                  </a:cubicBezTo>
                  <a:cubicBezTo>
                    <a:pt x="110" y="28"/>
                    <a:pt x="112" y="30"/>
                    <a:pt x="113" y="32"/>
                  </a:cubicBezTo>
                  <a:cubicBezTo>
                    <a:pt x="114" y="35"/>
                    <a:pt x="114" y="35"/>
                    <a:pt x="114" y="35"/>
                  </a:cubicBezTo>
                  <a:cubicBezTo>
                    <a:pt x="115" y="37"/>
                    <a:pt x="114" y="38"/>
                    <a:pt x="114" y="40"/>
                  </a:cubicBezTo>
                  <a:cubicBezTo>
                    <a:pt x="113" y="41"/>
                    <a:pt x="112" y="42"/>
                    <a:pt x="111" y="42"/>
                  </a:cubicBezTo>
                  <a:cubicBezTo>
                    <a:pt x="15" y="71"/>
                    <a:pt x="15" y="71"/>
                    <a:pt x="15" y="71"/>
                  </a:cubicBezTo>
                  <a:cubicBezTo>
                    <a:pt x="15" y="71"/>
                    <a:pt x="14" y="71"/>
                    <a:pt x="14" y="71"/>
                  </a:cubicBezTo>
                  <a:cubicBezTo>
                    <a:pt x="14" y="71"/>
                    <a:pt x="14" y="71"/>
                    <a:pt x="14" y="71"/>
                  </a:cubicBezTo>
                  <a:cubicBezTo>
                    <a:pt x="11" y="71"/>
                    <a:pt x="9" y="69"/>
                    <a:pt x="9" y="67"/>
                  </a:cubicBezTo>
                  <a:cubicBezTo>
                    <a:pt x="8" y="63"/>
                    <a:pt x="8" y="63"/>
                    <a:pt x="8" y="63"/>
                  </a:cubicBezTo>
                  <a:cubicBezTo>
                    <a:pt x="7" y="62"/>
                    <a:pt x="7" y="61"/>
                    <a:pt x="8" y="59"/>
                  </a:cubicBezTo>
                  <a:cubicBezTo>
                    <a:pt x="9" y="58"/>
                    <a:pt x="10" y="57"/>
                    <a:pt x="11" y="57"/>
                  </a:cubicBezTo>
                  <a:lnTo>
                    <a:pt x="106" y="28"/>
                  </a:lnTo>
                  <a:close/>
                  <a:moveTo>
                    <a:pt x="3" y="35"/>
                  </a:moveTo>
                  <a:cubicBezTo>
                    <a:pt x="4" y="40"/>
                    <a:pt x="9" y="43"/>
                    <a:pt x="14" y="43"/>
                  </a:cubicBezTo>
                  <a:cubicBezTo>
                    <a:pt x="15" y="43"/>
                    <a:pt x="16" y="43"/>
                    <a:pt x="17" y="43"/>
                  </a:cubicBezTo>
                  <a:cubicBezTo>
                    <a:pt x="66" y="28"/>
                    <a:pt x="66" y="28"/>
                    <a:pt x="66" y="28"/>
                  </a:cubicBezTo>
                  <a:cubicBezTo>
                    <a:pt x="72" y="26"/>
                    <a:pt x="76" y="19"/>
                    <a:pt x="74" y="13"/>
                  </a:cubicBezTo>
                  <a:cubicBezTo>
                    <a:pt x="73" y="10"/>
                    <a:pt x="73" y="10"/>
                    <a:pt x="73" y="10"/>
                  </a:cubicBezTo>
                  <a:cubicBezTo>
                    <a:pt x="71" y="4"/>
                    <a:pt x="65" y="0"/>
                    <a:pt x="59" y="2"/>
                  </a:cubicBezTo>
                  <a:cubicBezTo>
                    <a:pt x="9" y="17"/>
                    <a:pt x="9" y="17"/>
                    <a:pt x="9" y="17"/>
                  </a:cubicBezTo>
                  <a:cubicBezTo>
                    <a:pt x="3" y="19"/>
                    <a:pt x="0" y="25"/>
                    <a:pt x="2" y="31"/>
                  </a:cubicBezTo>
                  <a:lnTo>
                    <a:pt x="3" y="35"/>
                  </a:lnTo>
                  <a:close/>
                  <a:moveTo>
                    <a:pt x="11" y="23"/>
                  </a:moveTo>
                  <a:cubicBezTo>
                    <a:pt x="61" y="8"/>
                    <a:pt x="61" y="8"/>
                    <a:pt x="61" y="8"/>
                  </a:cubicBezTo>
                  <a:cubicBezTo>
                    <a:pt x="61" y="8"/>
                    <a:pt x="62" y="8"/>
                    <a:pt x="62" y="8"/>
                  </a:cubicBezTo>
                  <a:cubicBezTo>
                    <a:pt x="64" y="8"/>
                    <a:pt x="67" y="9"/>
                    <a:pt x="67" y="12"/>
                  </a:cubicBezTo>
                  <a:cubicBezTo>
                    <a:pt x="68" y="15"/>
                    <a:pt x="68" y="15"/>
                    <a:pt x="68" y="15"/>
                  </a:cubicBezTo>
                  <a:cubicBezTo>
                    <a:pt x="69" y="18"/>
                    <a:pt x="68" y="21"/>
                    <a:pt x="65" y="22"/>
                  </a:cubicBezTo>
                  <a:cubicBezTo>
                    <a:pt x="15" y="37"/>
                    <a:pt x="15" y="37"/>
                    <a:pt x="15" y="37"/>
                  </a:cubicBezTo>
                  <a:cubicBezTo>
                    <a:pt x="15" y="37"/>
                    <a:pt x="14" y="37"/>
                    <a:pt x="14" y="37"/>
                  </a:cubicBezTo>
                  <a:cubicBezTo>
                    <a:pt x="11" y="37"/>
                    <a:pt x="9" y="36"/>
                    <a:pt x="9" y="33"/>
                  </a:cubicBezTo>
                  <a:cubicBezTo>
                    <a:pt x="8" y="30"/>
                    <a:pt x="8" y="30"/>
                    <a:pt x="8" y="30"/>
                  </a:cubicBezTo>
                  <a:cubicBezTo>
                    <a:pt x="7" y="27"/>
                    <a:pt x="8" y="24"/>
                    <a:pt x="11" y="23"/>
                  </a:cubicBezTo>
                  <a:close/>
                  <a:moveTo>
                    <a:pt x="120" y="101"/>
                  </a:moveTo>
                  <a:cubicBezTo>
                    <a:pt x="119" y="97"/>
                    <a:pt x="119" y="97"/>
                    <a:pt x="119" y="97"/>
                  </a:cubicBezTo>
                  <a:cubicBezTo>
                    <a:pt x="117" y="92"/>
                    <a:pt x="110" y="88"/>
                    <a:pt x="105" y="90"/>
                  </a:cubicBezTo>
                  <a:cubicBezTo>
                    <a:pt x="82" y="96"/>
                    <a:pt x="82" y="96"/>
                    <a:pt x="82" y="96"/>
                  </a:cubicBezTo>
                  <a:cubicBezTo>
                    <a:pt x="76" y="98"/>
                    <a:pt x="72" y="104"/>
                    <a:pt x="72" y="110"/>
                  </a:cubicBezTo>
                  <a:cubicBezTo>
                    <a:pt x="72" y="138"/>
                    <a:pt x="72" y="138"/>
                    <a:pt x="72" y="138"/>
                  </a:cubicBezTo>
                  <a:cubicBezTo>
                    <a:pt x="55" y="138"/>
                    <a:pt x="55" y="138"/>
                    <a:pt x="55" y="138"/>
                  </a:cubicBezTo>
                  <a:cubicBezTo>
                    <a:pt x="55" y="106"/>
                    <a:pt x="55" y="106"/>
                    <a:pt x="55" y="106"/>
                  </a:cubicBezTo>
                  <a:cubicBezTo>
                    <a:pt x="55" y="104"/>
                    <a:pt x="54" y="101"/>
                    <a:pt x="53" y="99"/>
                  </a:cubicBezTo>
                  <a:cubicBezTo>
                    <a:pt x="112" y="82"/>
                    <a:pt x="112" y="82"/>
                    <a:pt x="112" y="82"/>
                  </a:cubicBezTo>
                  <a:cubicBezTo>
                    <a:pt x="115" y="81"/>
                    <a:pt x="118" y="79"/>
                    <a:pt x="119" y="76"/>
                  </a:cubicBezTo>
                  <a:cubicBezTo>
                    <a:pt x="120" y="73"/>
                    <a:pt x="121" y="70"/>
                    <a:pt x="120" y="67"/>
                  </a:cubicBezTo>
                  <a:cubicBezTo>
                    <a:pt x="119" y="64"/>
                    <a:pt x="119" y="64"/>
                    <a:pt x="119" y="64"/>
                  </a:cubicBezTo>
                  <a:cubicBezTo>
                    <a:pt x="117" y="58"/>
                    <a:pt x="110" y="54"/>
                    <a:pt x="105" y="56"/>
                  </a:cubicBezTo>
                  <a:cubicBezTo>
                    <a:pt x="9" y="85"/>
                    <a:pt x="9" y="85"/>
                    <a:pt x="9" y="85"/>
                  </a:cubicBezTo>
                  <a:cubicBezTo>
                    <a:pt x="6" y="86"/>
                    <a:pt x="4" y="88"/>
                    <a:pt x="3" y="90"/>
                  </a:cubicBezTo>
                  <a:cubicBezTo>
                    <a:pt x="1" y="92"/>
                    <a:pt x="1" y="95"/>
                    <a:pt x="1" y="97"/>
                  </a:cubicBezTo>
                  <a:cubicBezTo>
                    <a:pt x="2" y="98"/>
                    <a:pt x="2" y="98"/>
                    <a:pt x="2" y="99"/>
                  </a:cubicBezTo>
                  <a:cubicBezTo>
                    <a:pt x="3" y="102"/>
                    <a:pt x="3" y="102"/>
                    <a:pt x="3" y="102"/>
                  </a:cubicBezTo>
                  <a:cubicBezTo>
                    <a:pt x="4" y="106"/>
                    <a:pt x="7" y="109"/>
                    <a:pt x="10" y="110"/>
                  </a:cubicBezTo>
                  <a:cubicBezTo>
                    <a:pt x="11" y="110"/>
                    <a:pt x="11" y="110"/>
                    <a:pt x="11" y="110"/>
                  </a:cubicBezTo>
                  <a:cubicBezTo>
                    <a:pt x="23" y="113"/>
                    <a:pt x="23" y="113"/>
                    <a:pt x="23" y="113"/>
                  </a:cubicBezTo>
                  <a:cubicBezTo>
                    <a:pt x="26" y="114"/>
                    <a:pt x="28" y="118"/>
                    <a:pt x="28" y="121"/>
                  </a:cubicBezTo>
                  <a:cubicBezTo>
                    <a:pt x="28" y="138"/>
                    <a:pt x="28" y="138"/>
                    <a:pt x="28" y="138"/>
                  </a:cubicBezTo>
                  <a:cubicBezTo>
                    <a:pt x="17" y="138"/>
                    <a:pt x="17" y="138"/>
                    <a:pt x="17" y="138"/>
                  </a:cubicBezTo>
                  <a:cubicBezTo>
                    <a:pt x="17" y="187"/>
                    <a:pt x="17" y="187"/>
                    <a:pt x="17" y="187"/>
                  </a:cubicBezTo>
                  <a:cubicBezTo>
                    <a:pt x="17" y="199"/>
                    <a:pt x="28" y="208"/>
                    <a:pt x="40" y="209"/>
                  </a:cubicBezTo>
                  <a:cubicBezTo>
                    <a:pt x="40" y="214"/>
                    <a:pt x="40" y="214"/>
                    <a:pt x="40" y="214"/>
                  </a:cubicBezTo>
                  <a:cubicBezTo>
                    <a:pt x="40" y="220"/>
                    <a:pt x="46" y="225"/>
                    <a:pt x="53" y="225"/>
                  </a:cubicBezTo>
                  <a:cubicBezTo>
                    <a:pt x="74" y="225"/>
                    <a:pt x="74" y="225"/>
                    <a:pt x="74" y="225"/>
                  </a:cubicBezTo>
                  <a:cubicBezTo>
                    <a:pt x="81" y="225"/>
                    <a:pt x="87" y="220"/>
                    <a:pt x="87" y="214"/>
                  </a:cubicBezTo>
                  <a:cubicBezTo>
                    <a:pt x="87" y="209"/>
                    <a:pt x="87" y="209"/>
                    <a:pt x="87" y="209"/>
                  </a:cubicBezTo>
                  <a:cubicBezTo>
                    <a:pt x="99" y="208"/>
                    <a:pt x="110" y="199"/>
                    <a:pt x="110" y="187"/>
                  </a:cubicBezTo>
                  <a:cubicBezTo>
                    <a:pt x="110" y="138"/>
                    <a:pt x="110" y="138"/>
                    <a:pt x="110" y="138"/>
                  </a:cubicBezTo>
                  <a:cubicBezTo>
                    <a:pt x="99" y="138"/>
                    <a:pt x="99" y="138"/>
                    <a:pt x="99" y="138"/>
                  </a:cubicBezTo>
                  <a:cubicBezTo>
                    <a:pt x="99" y="125"/>
                    <a:pt x="99" y="125"/>
                    <a:pt x="99" y="125"/>
                  </a:cubicBezTo>
                  <a:cubicBezTo>
                    <a:pt x="99" y="122"/>
                    <a:pt x="101" y="118"/>
                    <a:pt x="104" y="117"/>
                  </a:cubicBezTo>
                  <a:cubicBezTo>
                    <a:pt x="112" y="115"/>
                    <a:pt x="112" y="115"/>
                    <a:pt x="112" y="115"/>
                  </a:cubicBezTo>
                  <a:cubicBezTo>
                    <a:pt x="118" y="113"/>
                    <a:pt x="122" y="107"/>
                    <a:pt x="120" y="101"/>
                  </a:cubicBezTo>
                  <a:close/>
                  <a:moveTo>
                    <a:pt x="43" y="98"/>
                  </a:moveTo>
                  <a:cubicBezTo>
                    <a:pt x="45" y="99"/>
                    <a:pt x="46" y="100"/>
                    <a:pt x="47" y="101"/>
                  </a:cubicBezTo>
                  <a:cubicBezTo>
                    <a:pt x="48" y="103"/>
                    <a:pt x="49" y="104"/>
                    <a:pt x="49" y="106"/>
                  </a:cubicBezTo>
                  <a:cubicBezTo>
                    <a:pt x="49" y="138"/>
                    <a:pt x="49" y="138"/>
                    <a:pt x="49" y="138"/>
                  </a:cubicBezTo>
                  <a:cubicBezTo>
                    <a:pt x="35" y="138"/>
                    <a:pt x="35" y="138"/>
                    <a:pt x="35" y="138"/>
                  </a:cubicBezTo>
                  <a:cubicBezTo>
                    <a:pt x="35" y="121"/>
                    <a:pt x="35" y="121"/>
                    <a:pt x="35" y="121"/>
                  </a:cubicBezTo>
                  <a:cubicBezTo>
                    <a:pt x="35" y="116"/>
                    <a:pt x="30" y="110"/>
                    <a:pt x="25" y="108"/>
                  </a:cubicBezTo>
                  <a:cubicBezTo>
                    <a:pt x="25" y="108"/>
                    <a:pt x="24" y="108"/>
                    <a:pt x="24" y="108"/>
                  </a:cubicBezTo>
                  <a:cubicBezTo>
                    <a:pt x="13" y="104"/>
                    <a:pt x="13" y="104"/>
                    <a:pt x="13" y="104"/>
                  </a:cubicBezTo>
                  <a:cubicBezTo>
                    <a:pt x="12" y="104"/>
                    <a:pt x="12" y="104"/>
                    <a:pt x="12" y="104"/>
                  </a:cubicBezTo>
                  <a:cubicBezTo>
                    <a:pt x="10" y="104"/>
                    <a:pt x="9" y="102"/>
                    <a:pt x="9" y="101"/>
                  </a:cubicBezTo>
                  <a:cubicBezTo>
                    <a:pt x="8" y="97"/>
                    <a:pt x="8" y="97"/>
                    <a:pt x="8" y="97"/>
                  </a:cubicBezTo>
                  <a:cubicBezTo>
                    <a:pt x="8" y="97"/>
                    <a:pt x="8" y="97"/>
                    <a:pt x="8" y="97"/>
                  </a:cubicBezTo>
                  <a:cubicBezTo>
                    <a:pt x="7" y="96"/>
                    <a:pt x="7" y="94"/>
                    <a:pt x="8" y="93"/>
                  </a:cubicBezTo>
                  <a:cubicBezTo>
                    <a:pt x="9" y="92"/>
                    <a:pt x="10" y="91"/>
                    <a:pt x="11" y="90"/>
                  </a:cubicBezTo>
                  <a:cubicBezTo>
                    <a:pt x="12" y="90"/>
                    <a:pt x="12" y="90"/>
                    <a:pt x="12" y="90"/>
                  </a:cubicBezTo>
                  <a:cubicBezTo>
                    <a:pt x="13" y="90"/>
                    <a:pt x="13" y="90"/>
                    <a:pt x="13" y="90"/>
                  </a:cubicBezTo>
                  <a:cubicBezTo>
                    <a:pt x="24" y="86"/>
                    <a:pt x="24" y="86"/>
                    <a:pt x="24" y="86"/>
                  </a:cubicBezTo>
                  <a:cubicBezTo>
                    <a:pt x="106" y="62"/>
                    <a:pt x="106" y="62"/>
                    <a:pt x="106" y="62"/>
                  </a:cubicBezTo>
                  <a:cubicBezTo>
                    <a:pt x="107" y="62"/>
                    <a:pt x="107" y="62"/>
                    <a:pt x="108" y="62"/>
                  </a:cubicBezTo>
                  <a:cubicBezTo>
                    <a:pt x="110" y="62"/>
                    <a:pt x="112" y="63"/>
                    <a:pt x="113" y="66"/>
                  </a:cubicBezTo>
                  <a:cubicBezTo>
                    <a:pt x="114" y="69"/>
                    <a:pt x="114" y="69"/>
                    <a:pt x="114" y="69"/>
                  </a:cubicBezTo>
                  <a:cubicBezTo>
                    <a:pt x="115" y="71"/>
                    <a:pt x="114" y="72"/>
                    <a:pt x="114" y="73"/>
                  </a:cubicBezTo>
                  <a:cubicBezTo>
                    <a:pt x="113" y="74"/>
                    <a:pt x="112" y="75"/>
                    <a:pt x="111" y="76"/>
                  </a:cubicBezTo>
                  <a:cubicBezTo>
                    <a:pt x="49" y="94"/>
                    <a:pt x="49" y="94"/>
                    <a:pt x="49" y="94"/>
                  </a:cubicBezTo>
                  <a:cubicBezTo>
                    <a:pt x="39" y="97"/>
                    <a:pt x="43" y="98"/>
                    <a:pt x="43" y="98"/>
                  </a:cubicBezTo>
                  <a:close/>
                  <a:moveTo>
                    <a:pt x="111" y="109"/>
                  </a:moveTo>
                  <a:cubicBezTo>
                    <a:pt x="103" y="111"/>
                    <a:pt x="103" y="111"/>
                    <a:pt x="103" y="111"/>
                  </a:cubicBezTo>
                  <a:cubicBezTo>
                    <a:pt x="97" y="113"/>
                    <a:pt x="92" y="119"/>
                    <a:pt x="92" y="125"/>
                  </a:cubicBezTo>
                  <a:cubicBezTo>
                    <a:pt x="92" y="138"/>
                    <a:pt x="92" y="138"/>
                    <a:pt x="92" y="138"/>
                  </a:cubicBezTo>
                  <a:cubicBezTo>
                    <a:pt x="78" y="138"/>
                    <a:pt x="78" y="138"/>
                    <a:pt x="78" y="138"/>
                  </a:cubicBezTo>
                  <a:cubicBezTo>
                    <a:pt x="78" y="110"/>
                    <a:pt x="78" y="110"/>
                    <a:pt x="78" y="110"/>
                  </a:cubicBezTo>
                  <a:cubicBezTo>
                    <a:pt x="78" y="107"/>
                    <a:pt x="81" y="103"/>
                    <a:pt x="84" y="102"/>
                  </a:cubicBezTo>
                  <a:cubicBezTo>
                    <a:pt x="106" y="96"/>
                    <a:pt x="106" y="96"/>
                    <a:pt x="106" y="96"/>
                  </a:cubicBezTo>
                  <a:cubicBezTo>
                    <a:pt x="109" y="95"/>
                    <a:pt x="112" y="96"/>
                    <a:pt x="113" y="99"/>
                  </a:cubicBezTo>
                  <a:cubicBezTo>
                    <a:pt x="114" y="103"/>
                    <a:pt x="114" y="103"/>
                    <a:pt x="114" y="103"/>
                  </a:cubicBezTo>
                  <a:cubicBezTo>
                    <a:pt x="115" y="106"/>
                    <a:pt x="113" y="109"/>
                    <a:pt x="111" y="109"/>
                  </a:cubicBezTo>
                  <a:close/>
                </a:path>
              </a:pathLst>
            </a:custGeom>
            <a:solidFill>
              <a:schemeClr val="tx1">
                <a:lumMod val="65000"/>
                <a:lumOff val="35000"/>
              </a:schemeClr>
            </a:solidFill>
            <a:ln w="9525">
              <a:noFill/>
            </a:ln>
          </p:spPr>
          <p:txBody>
            <a:bodyPr/>
            <a:lstStyle/>
            <a:p>
              <a:endParaRPr lang="zh-CN" altLang="en-US">
                <a:solidFill>
                  <a:schemeClr val="tx1">
                    <a:lumMod val="65000"/>
                    <a:lumOff val="35000"/>
                  </a:schemeClr>
                </a:solidFill>
              </a:endParaRPr>
            </a:p>
          </p:txBody>
        </p:sp>
      </p:grpSp>
      <p:grpSp>
        <p:nvGrpSpPr>
          <p:cNvPr id="5" name="组合 4"/>
          <p:cNvGrpSpPr/>
          <p:nvPr/>
        </p:nvGrpSpPr>
        <p:grpSpPr>
          <a:xfrm>
            <a:off x="6627312" y="2477861"/>
            <a:ext cx="1132510" cy="1132510"/>
            <a:chOff x="6627312" y="2477861"/>
            <a:chExt cx="1132510" cy="1132510"/>
          </a:xfrm>
        </p:grpSpPr>
        <p:sp>
          <p:nvSpPr>
            <p:cNvPr id="25" name="正五边形 5"/>
            <p:cNvSpPr/>
            <p:nvPr/>
          </p:nvSpPr>
          <p:spPr>
            <a:xfrm>
              <a:off x="6627312" y="2477861"/>
              <a:ext cx="1132510" cy="1132510"/>
            </a:xfrm>
            <a:prstGeom prst="roundRect">
              <a:avLst/>
            </a:prstGeom>
            <a:solidFill>
              <a:schemeClr val="accent2"/>
            </a:solidFill>
            <a:ln w="25400" cap="flat" cmpd="sng">
              <a:noFill/>
              <a:prstDash val="solid"/>
              <a:miter/>
              <a:headEnd type="none" w="med" len="med"/>
              <a:tailEnd type="none" w="med" len="med"/>
            </a:ln>
          </p:spPr>
          <p:txBody>
            <a:bodyPr anchor="ct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5pPr>
            </a:lstStyle>
            <a:p>
              <a:pPr marL="0" lvl="0" indent="0" algn="ctr" eaLnBrk="1" hangingPunct="1">
                <a:spcBef>
                  <a:spcPct val="0"/>
                </a:spcBef>
                <a:buNone/>
              </a:pPr>
              <a:endParaRPr lang="zh-CN" altLang="zh-CN" sz="1800" dirty="0">
                <a:solidFill>
                  <a:schemeClr val="tx1">
                    <a:lumMod val="65000"/>
                    <a:lumOff val="35000"/>
                  </a:schemeClr>
                </a:solidFill>
                <a:latin typeface="宋体" panose="02010600030101010101" pitchFamily="2" charset="-122"/>
                <a:sym typeface="宋体" panose="02010600030101010101" pitchFamily="2" charset="-122"/>
              </a:endParaRPr>
            </a:p>
          </p:txBody>
        </p:sp>
        <p:sp>
          <p:nvSpPr>
            <p:cNvPr id="28" name="正五边形 5"/>
            <p:cNvSpPr/>
            <p:nvPr/>
          </p:nvSpPr>
          <p:spPr>
            <a:xfrm>
              <a:off x="6814637" y="2665186"/>
              <a:ext cx="757860" cy="757860"/>
            </a:xfrm>
            <a:prstGeom prst="ellipse">
              <a:avLst/>
            </a:prstGeom>
            <a:solidFill>
              <a:schemeClr val="bg1"/>
            </a:solidFill>
            <a:ln w="25400" cap="flat" cmpd="sng">
              <a:noFill/>
              <a:prstDash val="solid"/>
              <a:miter/>
              <a:headEnd type="none" w="med" len="med"/>
              <a:tailEnd type="none" w="med" len="med"/>
            </a:ln>
          </p:spPr>
          <p:txBody>
            <a:bodyPr anchor="ct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5pPr>
            </a:lstStyle>
            <a:p>
              <a:pPr marL="0" lvl="0" indent="0" algn="ctr" eaLnBrk="1" hangingPunct="1">
                <a:spcBef>
                  <a:spcPct val="0"/>
                </a:spcBef>
                <a:buNone/>
              </a:pPr>
              <a:endParaRPr lang="zh-CN" altLang="zh-CN" sz="1800" dirty="0">
                <a:solidFill>
                  <a:schemeClr val="tx1">
                    <a:lumMod val="65000"/>
                    <a:lumOff val="35000"/>
                  </a:schemeClr>
                </a:solidFill>
                <a:latin typeface="宋体" panose="02010600030101010101" pitchFamily="2" charset="-122"/>
                <a:sym typeface="宋体" panose="02010600030101010101" pitchFamily="2" charset="-122"/>
              </a:endParaRPr>
            </a:p>
          </p:txBody>
        </p:sp>
        <p:sp>
          <p:nvSpPr>
            <p:cNvPr id="9236" name="Freeform 78"/>
            <p:cNvSpPr>
              <a:spLocks noEditPoints="1"/>
            </p:cNvSpPr>
            <p:nvPr/>
          </p:nvSpPr>
          <p:spPr>
            <a:xfrm>
              <a:off x="7028829" y="2855686"/>
              <a:ext cx="351248" cy="351256"/>
            </a:xfrm>
            <a:custGeom>
              <a:avLst/>
              <a:gdLst>
                <a:gd name="txL" fmla="*/ 0 w 347"/>
                <a:gd name="txT" fmla="*/ 0 h 347"/>
                <a:gd name="txR" fmla="*/ 347 w 347"/>
                <a:gd name="txB" fmla="*/ 347 h 347"/>
              </a:gdLst>
              <a:ahLst/>
              <a:cxnLst>
                <a:cxn ang="0">
                  <a:pos x="2147483646" y="0"/>
                </a:cxn>
                <a:cxn ang="0">
                  <a:pos x="0"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txL" t="txT" r="txR" b="txB"/>
              <a:pathLst>
                <a:path w="347" h="347">
                  <a:moveTo>
                    <a:pt x="174" y="0"/>
                  </a:moveTo>
                  <a:cubicBezTo>
                    <a:pt x="78" y="0"/>
                    <a:pt x="0" y="78"/>
                    <a:pt x="0" y="174"/>
                  </a:cubicBezTo>
                  <a:cubicBezTo>
                    <a:pt x="0" y="269"/>
                    <a:pt x="78" y="347"/>
                    <a:pt x="174" y="347"/>
                  </a:cubicBezTo>
                  <a:cubicBezTo>
                    <a:pt x="269" y="347"/>
                    <a:pt x="347" y="269"/>
                    <a:pt x="347" y="174"/>
                  </a:cubicBezTo>
                  <a:cubicBezTo>
                    <a:pt x="347" y="78"/>
                    <a:pt x="269" y="0"/>
                    <a:pt x="174" y="0"/>
                  </a:cubicBezTo>
                  <a:close/>
                  <a:moveTo>
                    <a:pt x="332" y="166"/>
                  </a:moveTo>
                  <a:cubicBezTo>
                    <a:pt x="283" y="166"/>
                    <a:pt x="283" y="166"/>
                    <a:pt x="283" y="166"/>
                  </a:cubicBezTo>
                  <a:cubicBezTo>
                    <a:pt x="281" y="107"/>
                    <a:pt x="261" y="55"/>
                    <a:pt x="231" y="26"/>
                  </a:cubicBezTo>
                  <a:cubicBezTo>
                    <a:pt x="288" y="48"/>
                    <a:pt x="329" y="102"/>
                    <a:pt x="332" y="166"/>
                  </a:cubicBezTo>
                  <a:close/>
                  <a:moveTo>
                    <a:pt x="174" y="332"/>
                  </a:moveTo>
                  <a:cubicBezTo>
                    <a:pt x="165" y="330"/>
                    <a:pt x="148" y="277"/>
                    <a:pt x="147" y="181"/>
                  </a:cubicBezTo>
                  <a:cubicBezTo>
                    <a:pt x="200" y="181"/>
                    <a:pt x="200" y="181"/>
                    <a:pt x="200" y="181"/>
                  </a:cubicBezTo>
                  <a:cubicBezTo>
                    <a:pt x="199" y="277"/>
                    <a:pt x="183" y="330"/>
                    <a:pt x="174" y="332"/>
                  </a:cubicBezTo>
                  <a:close/>
                  <a:moveTo>
                    <a:pt x="147" y="166"/>
                  </a:moveTo>
                  <a:cubicBezTo>
                    <a:pt x="148" y="70"/>
                    <a:pt x="165" y="17"/>
                    <a:pt x="174" y="15"/>
                  </a:cubicBezTo>
                  <a:cubicBezTo>
                    <a:pt x="174" y="15"/>
                    <a:pt x="174" y="15"/>
                    <a:pt x="174" y="15"/>
                  </a:cubicBezTo>
                  <a:cubicBezTo>
                    <a:pt x="183" y="17"/>
                    <a:pt x="199" y="70"/>
                    <a:pt x="200" y="166"/>
                  </a:cubicBezTo>
                  <a:lnTo>
                    <a:pt x="147" y="166"/>
                  </a:lnTo>
                  <a:close/>
                  <a:moveTo>
                    <a:pt x="153" y="19"/>
                  </a:moveTo>
                  <a:cubicBezTo>
                    <a:pt x="138" y="51"/>
                    <a:pt x="133" y="118"/>
                    <a:pt x="133" y="166"/>
                  </a:cubicBezTo>
                  <a:cubicBezTo>
                    <a:pt x="79" y="166"/>
                    <a:pt x="79" y="166"/>
                    <a:pt x="79" y="166"/>
                  </a:cubicBezTo>
                  <a:cubicBezTo>
                    <a:pt x="81" y="94"/>
                    <a:pt x="112" y="34"/>
                    <a:pt x="153" y="19"/>
                  </a:cubicBezTo>
                  <a:close/>
                  <a:moveTo>
                    <a:pt x="133" y="181"/>
                  </a:moveTo>
                  <a:cubicBezTo>
                    <a:pt x="133" y="229"/>
                    <a:pt x="138" y="296"/>
                    <a:pt x="153" y="329"/>
                  </a:cubicBezTo>
                  <a:cubicBezTo>
                    <a:pt x="112" y="313"/>
                    <a:pt x="81" y="254"/>
                    <a:pt x="79" y="181"/>
                  </a:cubicBezTo>
                  <a:lnTo>
                    <a:pt x="133" y="181"/>
                  </a:lnTo>
                  <a:close/>
                  <a:moveTo>
                    <a:pt x="194" y="329"/>
                  </a:moveTo>
                  <a:cubicBezTo>
                    <a:pt x="209" y="296"/>
                    <a:pt x="214" y="229"/>
                    <a:pt x="215" y="181"/>
                  </a:cubicBezTo>
                  <a:cubicBezTo>
                    <a:pt x="268" y="181"/>
                    <a:pt x="268" y="181"/>
                    <a:pt x="268" y="181"/>
                  </a:cubicBezTo>
                  <a:cubicBezTo>
                    <a:pt x="266" y="254"/>
                    <a:pt x="235" y="313"/>
                    <a:pt x="194" y="329"/>
                  </a:cubicBezTo>
                  <a:close/>
                  <a:moveTo>
                    <a:pt x="215" y="166"/>
                  </a:moveTo>
                  <a:cubicBezTo>
                    <a:pt x="214" y="118"/>
                    <a:pt x="209" y="51"/>
                    <a:pt x="194" y="19"/>
                  </a:cubicBezTo>
                  <a:cubicBezTo>
                    <a:pt x="235" y="34"/>
                    <a:pt x="266" y="94"/>
                    <a:pt x="268" y="166"/>
                  </a:cubicBezTo>
                  <a:lnTo>
                    <a:pt x="215" y="166"/>
                  </a:lnTo>
                  <a:close/>
                  <a:moveTo>
                    <a:pt x="117" y="26"/>
                  </a:moveTo>
                  <a:cubicBezTo>
                    <a:pt x="87" y="55"/>
                    <a:pt x="66" y="107"/>
                    <a:pt x="64" y="166"/>
                  </a:cubicBezTo>
                  <a:cubicBezTo>
                    <a:pt x="15" y="166"/>
                    <a:pt x="15" y="166"/>
                    <a:pt x="15" y="166"/>
                  </a:cubicBezTo>
                  <a:cubicBezTo>
                    <a:pt x="18" y="102"/>
                    <a:pt x="59" y="48"/>
                    <a:pt x="117" y="26"/>
                  </a:cubicBezTo>
                  <a:close/>
                  <a:moveTo>
                    <a:pt x="15" y="181"/>
                  </a:moveTo>
                  <a:cubicBezTo>
                    <a:pt x="64" y="181"/>
                    <a:pt x="64" y="181"/>
                    <a:pt x="64" y="181"/>
                  </a:cubicBezTo>
                  <a:cubicBezTo>
                    <a:pt x="66" y="241"/>
                    <a:pt x="87" y="292"/>
                    <a:pt x="117" y="322"/>
                  </a:cubicBezTo>
                  <a:cubicBezTo>
                    <a:pt x="59" y="300"/>
                    <a:pt x="18" y="245"/>
                    <a:pt x="15" y="181"/>
                  </a:cubicBezTo>
                  <a:close/>
                  <a:moveTo>
                    <a:pt x="231" y="322"/>
                  </a:moveTo>
                  <a:cubicBezTo>
                    <a:pt x="261" y="292"/>
                    <a:pt x="281" y="241"/>
                    <a:pt x="283" y="181"/>
                  </a:cubicBezTo>
                  <a:cubicBezTo>
                    <a:pt x="332" y="181"/>
                    <a:pt x="332" y="181"/>
                    <a:pt x="332" y="181"/>
                  </a:cubicBezTo>
                  <a:cubicBezTo>
                    <a:pt x="329" y="245"/>
                    <a:pt x="288" y="300"/>
                    <a:pt x="231" y="322"/>
                  </a:cubicBezTo>
                  <a:close/>
                </a:path>
              </a:pathLst>
            </a:custGeom>
            <a:solidFill>
              <a:schemeClr val="tx1">
                <a:lumMod val="65000"/>
                <a:lumOff val="35000"/>
              </a:schemeClr>
            </a:solidFill>
            <a:ln w="9525">
              <a:noFill/>
            </a:ln>
          </p:spPr>
          <p:txBody>
            <a:bodyPr/>
            <a:lstStyle/>
            <a:p>
              <a:endParaRPr lang="zh-CN" altLang="en-US">
                <a:solidFill>
                  <a:schemeClr val="tx1">
                    <a:lumMod val="65000"/>
                    <a:lumOff val="35000"/>
                  </a:schemeClr>
                </a:solidFill>
              </a:endParaRPr>
            </a:p>
          </p:txBody>
        </p:sp>
      </p:grpSp>
      <p:grpSp>
        <p:nvGrpSpPr>
          <p:cNvPr id="3" name="组合 2"/>
          <p:cNvGrpSpPr/>
          <p:nvPr/>
        </p:nvGrpSpPr>
        <p:grpSpPr>
          <a:xfrm>
            <a:off x="4367438" y="3962021"/>
            <a:ext cx="1132510" cy="1132510"/>
            <a:chOff x="4367438" y="3962021"/>
            <a:chExt cx="1132510" cy="1132510"/>
          </a:xfrm>
        </p:grpSpPr>
        <p:sp>
          <p:nvSpPr>
            <p:cNvPr id="24" name="正五边形 5"/>
            <p:cNvSpPr/>
            <p:nvPr/>
          </p:nvSpPr>
          <p:spPr>
            <a:xfrm>
              <a:off x="4367438" y="3962021"/>
              <a:ext cx="1132510" cy="1132510"/>
            </a:xfrm>
            <a:prstGeom prst="roundRect">
              <a:avLst/>
            </a:prstGeom>
            <a:solidFill>
              <a:schemeClr val="accent1"/>
            </a:solidFill>
            <a:ln w="25400" cap="flat" cmpd="sng">
              <a:noFill/>
              <a:prstDash val="solid"/>
              <a:miter/>
              <a:headEnd type="none" w="med" len="med"/>
              <a:tailEnd type="none" w="med" len="med"/>
            </a:ln>
          </p:spPr>
          <p:txBody>
            <a:bodyPr anchor="ct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5pPr>
            </a:lstStyle>
            <a:p>
              <a:pPr marL="0" lvl="0" indent="0" algn="ctr" eaLnBrk="1" hangingPunct="1">
                <a:spcBef>
                  <a:spcPct val="0"/>
                </a:spcBef>
                <a:buNone/>
              </a:pPr>
              <a:endParaRPr lang="zh-CN" altLang="zh-CN" sz="1800" dirty="0">
                <a:solidFill>
                  <a:schemeClr val="tx1">
                    <a:lumMod val="65000"/>
                    <a:lumOff val="35000"/>
                  </a:schemeClr>
                </a:solidFill>
                <a:latin typeface="宋体" panose="02010600030101010101" pitchFamily="2" charset="-122"/>
                <a:sym typeface="宋体" panose="02010600030101010101" pitchFamily="2" charset="-122"/>
              </a:endParaRPr>
            </a:p>
          </p:txBody>
        </p:sp>
        <p:sp>
          <p:nvSpPr>
            <p:cNvPr id="27" name="正五边形 5"/>
            <p:cNvSpPr/>
            <p:nvPr/>
          </p:nvSpPr>
          <p:spPr>
            <a:xfrm>
              <a:off x="4554763" y="4149346"/>
              <a:ext cx="757860" cy="757860"/>
            </a:xfrm>
            <a:prstGeom prst="ellipse">
              <a:avLst/>
            </a:prstGeom>
            <a:solidFill>
              <a:schemeClr val="bg1"/>
            </a:solidFill>
            <a:ln w="25400" cap="flat" cmpd="sng">
              <a:noFill/>
              <a:prstDash val="solid"/>
              <a:miter/>
              <a:headEnd type="none" w="med" len="med"/>
              <a:tailEnd type="none" w="med" len="med"/>
            </a:ln>
          </p:spPr>
          <p:txBody>
            <a:bodyPr anchor="ct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5pPr>
            </a:lstStyle>
            <a:p>
              <a:pPr marL="0" lvl="0" indent="0" algn="ctr" eaLnBrk="1" hangingPunct="1">
                <a:spcBef>
                  <a:spcPct val="0"/>
                </a:spcBef>
                <a:buNone/>
              </a:pPr>
              <a:endParaRPr lang="zh-CN" altLang="zh-CN" sz="1800" dirty="0">
                <a:solidFill>
                  <a:schemeClr val="tx1">
                    <a:lumMod val="65000"/>
                    <a:lumOff val="35000"/>
                  </a:schemeClr>
                </a:solidFill>
                <a:latin typeface="宋体" panose="02010600030101010101" pitchFamily="2" charset="-122"/>
                <a:sym typeface="宋体" panose="02010600030101010101" pitchFamily="2" charset="-122"/>
              </a:endParaRPr>
            </a:p>
          </p:txBody>
        </p:sp>
        <p:sp>
          <p:nvSpPr>
            <p:cNvPr id="9234" name="Freeform 77"/>
            <p:cNvSpPr>
              <a:spLocks noEditPoints="1"/>
            </p:cNvSpPr>
            <p:nvPr/>
          </p:nvSpPr>
          <p:spPr>
            <a:xfrm>
              <a:off x="4737571" y="4386822"/>
              <a:ext cx="417643" cy="285895"/>
            </a:xfrm>
            <a:custGeom>
              <a:avLst/>
              <a:gdLst>
                <a:gd name="txL" fmla="*/ 0 w 413"/>
                <a:gd name="txT" fmla="*/ 0 h 283"/>
                <a:gd name="txR" fmla="*/ 413 w 413"/>
                <a:gd name="txB" fmla="*/ 283 h 283"/>
              </a:gdLst>
              <a:ahLst/>
              <a:cxnLst>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txL" t="txT" r="txR" b="txB"/>
              <a:pathLst>
                <a:path w="413" h="283">
                  <a:moveTo>
                    <a:pt x="340" y="283"/>
                  </a:moveTo>
                  <a:cubicBezTo>
                    <a:pt x="73" y="283"/>
                    <a:pt x="73" y="283"/>
                    <a:pt x="73" y="283"/>
                  </a:cubicBezTo>
                  <a:cubicBezTo>
                    <a:pt x="73" y="283"/>
                    <a:pt x="72" y="283"/>
                    <a:pt x="72" y="283"/>
                  </a:cubicBezTo>
                  <a:cubicBezTo>
                    <a:pt x="32" y="282"/>
                    <a:pt x="0" y="249"/>
                    <a:pt x="0" y="209"/>
                  </a:cubicBezTo>
                  <a:cubicBezTo>
                    <a:pt x="0" y="169"/>
                    <a:pt x="31" y="137"/>
                    <a:pt x="70" y="135"/>
                  </a:cubicBezTo>
                  <a:cubicBezTo>
                    <a:pt x="67" y="126"/>
                    <a:pt x="66" y="117"/>
                    <a:pt x="66" y="107"/>
                  </a:cubicBezTo>
                  <a:cubicBezTo>
                    <a:pt x="66" y="48"/>
                    <a:pt x="114" y="0"/>
                    <a:pt x="173" y="0"/>
                  </a:cubicBezTo>
                  <a:cubicBezTo>
                    <a:pt x="217" y="0"/>
                    <a:pt x="257" y="27"/>
                    <a:pt x="273" y="69"/>
                  </a:cubicBezTo>
                  <a:cubicBezTo>
                    <a:pt x="273" y="69"/>
                    <a:pt x="273" y="69"/>
                    <a:pt x="273" y="69"/>
                  </a:cubicBezTo>
                  <a:cubicBezTo>
                    <a:pt x="311" y="69"/>
                    <a:pt x="343" y="98"/>
                    <a:pt x="346" y="135"/>
                  </a:cubicBezTo>
                  <a:cubicBezTo>
                    <a:pt x="384" y="139"/>
                    <a:pt x="413" y="171"/>
                    <a:pt x="413" y="209"/>
                  </a:cubicBezTo>
                  <a:cubicBezTo>
                    <a:pt x="413" y="249"/>
                    <a:pt x="381" y="282"/>
                    <a:pt x="341" y="283"/>
                  </a:cubicBezTo>
                  <a:cubicBezTo>
                    <a:pt x="340" y="283"/>
                    <a:pt x="340" y="283"/>
                    <a:pt x="340" y="283"/>
                  </a:cubicBezTo>
                  <a:close/>
                  <a:moveTo>
                    <a:pt x="73" y="268"/>
                  </a:moveTo>
                  <a:cubicBezTo>
                    <a:pt x="339" y="268"/>
                    <a:pt x="339" y="268"/>
                    <a:pt x="339" y="268"/>
                  </a:cubicBezTo>
                  <a:cubicBezTo>
                    <a:pt x="339" y="268"/>
                    <a:pt x="340" y="268"/>
                    <a:pt x="340" y="268"/>
                  </a:cubicBezTo>
                  <a:cubicBezTo>
                    <a:pt x="372" y="268"/>
                    <a:pt x="398" y="241"/>
                    <a:pt x="398" y="209"/>
                  </a:cubicBezTo>
                  <a:cubicBezTo>
                    <a:pt x="398" y="176"/>
                    <a:pt x="372" y="150"/>
                    <a:pt x="339" y="150"/>
                  </a:cubicBezTo>
                  <a:cubicBezTo>
                    <a:pt x="335" y="150"/>
                    <a:pt x="332" y="146"/>
                    <a:pt x="332" y="142"/>
                  </a:cubicBezTo>
                  <a:cubicBezTo>
                    <a:pt x="332" y="110"/>
                    <a:pt x="305" y="83"/>
                    <a:pt x="273" y="83"/>
                  </a:cubicBezTo>
                  <a:cubicBezTo>
                    <a:pt x="271" y="83"/>
                    <a:pt x="270" y="83"/>
                    <a:pt x="268" y="84"/>
                  </a:cubicBezTo>
                  <a:cubicBezTo>
                    <a:pt x="265" y="84"/>
                    <a:pt x="262" y="82"/>
                    <a:pt x="261" y="79"/>
                  </a:cubicBezTo>
                  <a:cubicBezTo>
                    <a:pt x="248" y="40"/>
                    <a:pt x="213" y="15"/>
                    <a:pt x="173" y="15"/>
                  </a:cubicBezTo>
                  <a:cubicBezTo>
                    <a:pt x="122" y="15"/>
                    <a:pt x="81" y="56"/>
                    <a:pt x="81" y="107"/>
                  </a:cubicBezTo>
                  <a:cubicBezTo>
                    <a:pt x="81" y="118"/>
                    <a:pt x="83" y="129"/>
                    <a:pt x="87" y="140"/>
                  </a:cubicBezTo>
                  <a:cubicBezTo>
                    <a:pt x="88" y="142"/>
                    <a:pt x="87" y="145"/>
                    <a:pt x="86" y="147"/>
                  </a:cubicBezTo>
                  <a:cubicBezTo>
                    <a:pt x="84" y="149"/>
                    <a:pt x="82" y="150"/>
                    <a:pt x="79" y="150"/>
                  </a:cubicBezTo>
                  <a:cubicBezTo>
                    <a:pt x="77" y="150"/>
                    <a:pt x="75" y="150"/>
                    <a:pt x="73" y="150"/>
                  </a:cubicBezTo>
                  <a:cubicBezTo>
                    <a:pt x="41" y="150"/>
                    <a:pt x="14" y="176"/>
                    <a:pt x="14" y="209"/>
                  </a:cubicBezTo>
                  <a:cubicBezTo>
                    <a:pt x="14" y="241"/>
                    <a:pt x="41" y="268"/>
                    <a:pt x="73" y="268"/>
                  </a:cubicBezTo>
                  <a:cubicBezTo>
                    <a:pt x="73" y="268"/>
                    <a:pt x="73" y="268"/>
                    <a:pt x="73" y="268"/>
                  </a:cubicBezTo>
                  <a:close/>
                </a:path>
              </a:pathLst>
            </a:custGeom>
            <a:solidFill>
              <a:schemeClr val="tx1">
                <a:lumMod val="65000"/>
                <a:lumOff val="35000"/>
              </a:schemeClr>
            </a:solidFill>
            <a:ln w="9525">
              <a:noFill/>
            </a:ln>
          </p:spPr>
          <p:txBody>
            <a:bodyPr/>
            <a:lstStyle/>
            <a:p>
              <a:endParaRPr lang="zh-CN" altLang="en-US">
                <a:solidFill>
                  <a:schemeClr val="tx1">
                    <a:lumMod val="65000"/>
                    <a:lumOff val="35000"/>
                  </a:schemeClr>
                </a:solidFill>
              </a:endParaRPr>
            </a:p>
          </p:txBody>
        </p:sp>
      </p:grpSp>
      <p:grpSp>
        <p:nvGrpSpPr>
          <p:cNvPr id="31" name="组合 30"/>
          <p:cNvGrpSpPr/>
          <p:nvPr/>
        </p:nvGrpSpPr>
        <p:grpSpPr>
          <a:xfrm>
            <a:off x="1064084" y="296807"/>
            <a:ext cx="4885993" cy="716067"/>
            <a:chOff x="5402407" y="1247256"/>
            <a:chExt cx="4885993" cy="716067"/>
          </a:xfrm>
        </p:grpSpPr>
        <p:sp>
          <p:nvSpPr>
            <p:cNvPr id="32" name="文本框 31"/>
            <p:cNvSpPr txBox="1"/>
            <p:nvPr/>
          </p:nvSpPr>
          <p:spPr>
            <a:xfrm>
              <a:off x="5402407" y="1247256"/>
              <a:ext cx="3295317" cy="523220"/>
            </a:xfrm>
            <a:prstGeom prst="rect">
              <a:avLst/>
            </a:prstGeom>
            <a:noFill/>
          </p:spPr>
          <p:txBody>
            <a:bodyPr wrap="square" rtlCol="0">
              <a:spAutoFit/>
              <a:scene3d>
                <a:camera prst="orthographicFront"/>
                <a:lightRig rig="threePt" dir="t"/>
              </a:scene3d>
              <a:sp3d contourW="12700"/>
            </a:bodyPr>
            <a:lstStyle/>
            <a:p>
              <a:r>
                <a:rPr lang="zh-CN" altLang="en-US" sz="2800" b="1" dirty="0">
                  <a:solidFill>
                    <a:schemeClr val="accent2"/>
                  </a:solidFill>
                  <a:latin typeface="+mn-ea"/>
                </a:rPr>
                <a:t>标题文字添加此处</a:t>
              </a:r>
            </a:p>
          </p:txBody>
        </p:sp>
        <p:sp>
          <p:nvSpPr>
            <p:cNvPr id="33" name="文本框 32"/>
            <p:cNvSpPr txBox="1"/>
            <p:nvPr/>
          </p:nvSpPr>
          <p:spPr>
            <a:xfrm>
              <a:off x="5402408" y="1693506"/>
              <a:ext cx="4885992" cy="269817"/>
            </a:xfrm>
            <a:prstGeom prst="rect">
              <a:avLst/>
            </a:prstGeom>
            <a:noFill/>
          </p:spPr>
          <p:txBody>
            <a:bodyPr wrap="square" rtlCol="0">
              <a:spAutoFit/>
              <a:scene3d>
                <a:camera prst="orthographicFront"/>
                <a:lightRig rig="threePt" dir="t"/>
              </a:scene3d>
              <a:sp3d contourW="12700"/>
            </a:bodyPr>
            <a:lstStyle/>
            <a:p>
              <a:pPr>
                <a:lnSpc>
                  <a:spcPct val="120000"/>
                </a:lnSpc>
              </a:pPr>
              <a:r>
                <a:rPr lang="en-US" altLang="zh-CN" sz="1050" dirty="0">
                  <a:solidFill>
                    <a:schemeClr val="bg1">
                      <a:lumMod val="50000"/>
                    </a:schemeClr>
                  </a:solidFill>
                  <a:latin typeface="+mj-ea"/>
                  <a:ea typeface="+mj-ea"/>
                </a:rPr>
                <a:t>print the presentation and make it into a film to be used in a wider field</a:t>
              </a:r>
            </a:p>
          </p:txBody>
        </p:sp>
      </p:grpSp>
      <p:grpSp>
        <p:nvGrpSpPr>
          <p:cNvPr id="34" name="组合 33"/>
          <p:cNvGrpSpPr/>
          <p:nvPr/>
        </p:nvGrpSpPr>
        <p:grpSpPr>
          <a:xfrm>
            <a:off x="1884504" y="3906129"/>
            <a:ext cx="1578628" cy="973312"/>
            <a:chOff x="1671560" y="3516983"/>
            <a:chExt cx="2050552" cy="973312"/>
          </a:xfrm>
        </p:grpSpPr>
        <p:sp>
          <p:nvSpPr>
            <p:cNvPr id="35" name="矩形 34"/>
            <p:cNvSpPr/>
            <p:nvPr/>
          </p:nvSpPr>
          <p:spPr>
            <a:xfrm>
              <a:off x="1671560" y="3516983"/>
              <a:ext cx="2050552" cy="36279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dirty="0">
                  <a:solidFill>
                    <a:schemeClr val="tx1">
                      <a:lumMod val="65000"/>
                      <a:lumOff val="35000"/>
                    </a:schemeClr>
                  </a:solidFill>
                  <a:latin typeface="+mn-ea"/>
                </a:rPr>
                <a:t>标题文字添加</a:t>
              </a:r>
            </a:p>
          </p:txBody>
        </p:sp>
        <p:sp>
          <p:nvSpPr>
            <p:cNvPr id="36" name="矩形 35"/>
            <p:cNvSpPr/>
            <p:nvPr/>
          </p:nvSpPr>
          <p:spPr>
            <a:xfrm>
              <a:off x="1671560" y="3822243"/>
              <a:ext cx="2050552" cy="36279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dirty="0">
                  <a:solidFill>
                    <a:schemeClr val="tx1">
                      <a:lumMod val="65000"/>
                      <a:lumOff val="35000"/>
                    </a:schemeClr>
                  </a:solidFill>
                  <a:latin typeface="+mn-ea"/>
                </a:rPr>
                <a:t>标题文字添加</a:t>
              </a:r>
            </a:p>
          </p:txBody>
        </p:sp>
        <p:sp>
          <p:nvSpPr>
            <p:cNvPr id="37" name="矩形 36"/>
            <p:cNvSpPr/>
            <p:nvPr/>
          </p:nvSpPr>
          <p:spPr>
            <a:xfrm>
              <a:off x="1671560" y="4127503"/>
              <a:ext cx="2050552" cy="36279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dirty="0">
                  <a:solidFill>
                    <a:schemeClr val="tx1">
                      <a:lumMod val="65000"/>
                      <a:lumOff val="35000"/>
                    </a:schemeClr>
                  </a:solidFill>
                  <a:latin typeface="+mn-ea"/>
                </a:rPr>
                <a:t>标题文字添加</a:t>
              </a:r>
            </a:p>
          </p:txBody>
        </p:sp>
      </p:grpSp>
      <p:grpSp>
        <p:nvGrpSpPr>
          <p:cNvPr id="38" name="组合 37"/>
          <p:cNvGrpSpPr/>
          <p:nvPr/>
        </p:nvGrpSpPr>
        <p:grpSpPr>
          <a:xfrm>
            <a:off x="4161199" y="2612797"/>
            <a:ext cx="1578628" cy="973312"/>
            <a:chOff x="1671560" y="3516983"/>
            <a:chExt cx="2050552" cy="973312"/>
          </a:xfrm>
        </p:grpSpPr>
        <p:sp>
          <p:nvSpPr>
            <p:cNvPr id="39" name="矩形 38"/>
            <p:cNvSpPr/>
            <p:nvPr/>
          </p:nvSpPr>
          <p:spPr>
            <a:xfrm>
              <a:off x="1671560" y="3516983"/>
              <a:ext cx="2050552" cy="36279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dirty="0">
                  <a:solidFill>
                    <a:schemeClr val="tx1">
                      <a:lumMod val="65000"/>
                      <a:lumOff val="35000"/>
                    </a:schemeClr>
                  </a:solidFill>
                  <a:latin typeface="+mn-ea"/>
                </a:rPr>
                <a:t>标题文字添加</a:t>
              </a:r>
            </a:p>
          </p:txBody>
        </p:sp>
        <p:sp>
          <p:nvSpPr>
            <p:cNvPr id="40" name="矩形 39"/>
            <p:cNvSpPr/>
            <p:nvPr/>
          </p:nvSpPr>
          <p:spPr>
            <a:xfrm>
              <a:off x="1671560" y="3822243"/>
              <a:ext cx="2050552" cy="36279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dirty="0">
                  <a:solidFill>
                    <a:schemeClr val="tx1">
                      <a:lumMod val="65000"/>
                      <a:lumOff val="35000"/>
                    </a:schemeClr>
                  </a:solidFill>
                  <a:latin typeface="+mn-ea"/>
                </a:rPr>
                <a:t>标题文字添加</a:t>
              </a:r>
            </a:p>
          </p:txBody>
        </p:sp>
        <p:sp>
          <p:nvSpPr>
            <p:cNvPr id="41" name="矩形 40"/>
            <p:cNvSpPr/>
            <p:nvPr/>
          </p:nvSpPr>
          <p:spPr>
            <a:xfrm>
              <a:off x="1671560" y="4127503"/>
              <a:ext cx="2050552" cy="36279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dirty="0">
                  <a:solidFill>
                    <a:schemeClr val="tx1">
                      <a:lumMod val="65000"/>
                      <a:lumOff val="35000"/>
                    </a:schemeClr>
                  </a:solidFill>
                  <a:latin typeface="+mn-ea"/>
                </a:rPr>
                <a:t>标题文字添加</a:t>
              </a:r>
            </a:p>
          </p:txBody>
        </p:sp>
      </p:grpSp>
      <p:grpSp>
        <p:nvGrpSpPr>
          <p:cNvPr id="42" name="组合 41"/>
          <p:cNvGrpSpPr/>
          <p:nvPr/>
        </p:nvGrpSpPr>
        <p:grpSpPr>
          <a:xfrm>
            <a:off x="8664128" y="2612797"/>
            <a:ext cx="1578628" cy="973312"/>
            <a:chOff x="1671560" y="3516983"/>
            <a:chExt cx="2050552" cy="973312"/>
          </a:xfrm>
        </p:grpSpPr>
        <p:sp>
          <p:nvSpPr>
            <p:cNvPr id="43" name="矩形 42"/>
            <p:cNvSpPr/>
            <p:nvPr/>
          </p:nvSpPr>
          <p:spPr>
            <a:xfrm>
              <a:off x="1671560" y="3516983"/>
              <a:ext cx="2050552" cy="36279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dirty="0">
                  <a:solidFill>
                    <a:schemeClr val="tx1">
                      <a:lumMod val="65000"/>
                      <a:lumOff val="35000"/>
                    </a:schemeClr>
                  </a:solidFill>
                  <a:latin typeface="+mn-ea"/>
                </a:rPr>
                <a:t>标题文字添加</a:t>
              </a:r>
            </a:p>
          </p:txBody>
        </p:sp>
        <p:sp>
          <p:nvSpPr>
            <p:cNvPr id="44" name="矩形 43"/>
            <p:cNvSpPr/>
            <p:nvPr/>
          </p:nvSpPr>
          <p:spPr>
            <a:xfrm>
              <a:off x="1671560" y="3822243"/>
              <a:ext cx="2050552" cy="36279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dirty="0">
                  <a:solidFill>
                    <a:schemeClr val="tx1">
                      <a:lumMod val="65000"/>
                      <a:lumOff val="35000"/>
                    </a:schemeClr>
                  </a:solidFill>
                  <a:latin typeface="+mn-ea"/>
                </a:rPr>
                <a:t>标题文字添加</a:t>
              </a:r>
            </a:p>
          </p:txBody>
        </p:sp>
        <p:sp>
          <p:nvSpPr>
            <p:cNvPr id="45" name="矩形 44"/>
            <p:cNvSpPr/>
            <p:nvPr/>
          </p:nvSpPr>
          <p:spPr>
            <a:xfrm>
              <a:off x="1671560" y="4127503"/>
              <a:ext cx="2050552" cy="36279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dirty="0">
                  <a:solidFill>
                    <a:schemeClr val="tx1">
                      <a:lumMod val="65000"/>
                      <a:lumOff val="35000"/>
                    </a:schemeClr>
                  </a:solidFill>
                  <a:latin typeface="+mn-ea"/>
                </a:rPr>
                <a:t>标题文字添加</a:t>
              </a:r>
            </a:p>
          </p:txBody>
        </p:sp>
      </p:grpSp>
      <p:grpSp>
        <p:nvGrpSpPr>
          <p:cNvPr id="46" name="组合 45"/>
          <p:cNvGrpSpPr/>
          <p:nvPr/>
        </p:nvGrpSpPr>
        <p:grpSpPr>
          <a:xfrm>
            <a:off x="6487092" y="3906129"/>
            <a:ext cx="1578628" cy="973312"/>
            <a:chOff x="1671560" y="3516983"/>
            <a:chExt cx="2050552" cy="973312"/>
          </a:xfrm>
        </p:grpSpPr>
        <p:sp>
          <p:nvSpPr>
            <p:cNvPr id="47" name="矩形 46"/>
            <p:cNvSpPr/>
            <p:nvPr/>
          </p:nvSpPr>
          <p:spPr>
            <a:xfrm>
              <a:off x="1671560" y="3516983"/>
              <a:ext cx="2050552" cy="36279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dirty="0">
                  <a:solidFill>
                    <a:schemeClr val="tx1">
                      <a:lumMod val="65000"/>
                      <a:lumOff val="35000"/>
                    </a:schemeClr>
                  </a:solidFill>
                  <a:latin typeface="+mn-ea"/>
                </a:rPr>
                <a:t>标题文字添加</a:t>
              </a:r>
            </a:p>
          </p:txBody>
        </p:sp>
        <p:sp>
          <p:nvSpPr>
            <p:cNvPr id="48" name="矩形 47"/>
            <p:cNvSpPr/>
            <p:nvPr/>
          </p:nvSpPr>
          <p:spPr>
            <a:xfrm>
              <a:off x="1671560" y="3822243"/>
              <a:ext cx="2050552" cy="36279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dirty="0">
                  <a:solidFill>
                    <a:schemeClr val="tx1">
                      <a:lumMod val="65000"/>
                      <a:lumOff val="35000"/>
                    </a:schemeClr>
                  </a:solidFill>
                  <a:latin typeface="+mn-ea"/>
                </a:rPr>
                <a:t>标题文字添加</a:t>
              </a:r>
            </a:p>
          </p:txBody>
        </p:sp>
        <p:sp>
          <p:nvSpPr>
            <p:cNvPr id="49" name="矩形 48"/>
            <p:cNvSpPr/>
            <p:nvPr/>
          </p:nvSpPr>
          <p:spPr>
            <a:xfrm>
              <a:off x="1671560" y="4127503"/>
              <a:ext cx="2050552" cy="36279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dirty="0">
                  <a:solidFill>
                    <a:schemeClr val="tx1">
                      <a:lumMod val="65000"/>
                      <a:lumOff val="35000"/>
                    </a:schemeClr>
                  </a:solidFill>
                  <a:latin typeface="+mn-ea"/>
                </a:rPr>
                <a:t>标题文字添加</a:t>
              </a:r>
            </a:p>
          </p:txBody>
        </p:sp>
      </p:gr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6"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1+#ppt_w/2"/>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6"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1+#ppt_w/2"/>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54"/>
                                        </p:tgtEl>
                                        <p:attrNameLst>
                                          <p:attrName>style.visibility</p:attrName>
                                        </p:attrNameLst>
                                      </p:cBhvr>
                                      <p:to>
                                        <p:strVal val="visible"/>
                                      </p:to>
                                    </p:set>
                                    <p:animEffect transition="in" filter="fade">
                                      <p:cBhvr>
                                        <p:cTn id="24" dur="500"/>
                                        <p:tgtEl>
                                          <p:spTgt spid="54"/>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fade">
                                      <p:cBhvr>
                                        <p:cTn id="27" dur="500"/>
                                        <p:tgtEl>
                                          <p:spTgt spid="5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fade">
                                      <p:cBhvr>
                                        <p:cTn id="30" dur="500"/>
                                        <p:tgtEl>
                                          <p:spTgt spid="53"/>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500"/>
                                        <p:tgtEl>
                                          <p:spTgt spid="50"/>
                                        </p:tgtEl>
                                      </p:cBhvr>
                                    </p:animEffect>
                                  </p:childTnLst>
                                </p:cTn>
                              </p:par>
                            </p:childTnLst>
                          </p:cTn>
                        </p:par>
                        <p:par>
                          <p:cTn id="34" fill="hold">
                            <p:stCondLst>
                              <p:cond delay="1000"/>
                            </p:stCondLst>
                            <p:childTnLst>
                              <p:par>
                                <p:cTn id="35" presetID="22" presetClass="entr" presetSubtype="8" fill="hold" nodeType="afterEffect">
                                  <p:stCondLst>
                                    <p:cond delay="0"/>
                                  </p:stCondLst>
                                  <p:childTnLst>
                                    <p:set>
                                      <p:cBhvr>
                                        <p:cTn id="36" dur="1" fill="hold">
                                          <p:stCondLst>
                                            <p:cond delay="0"/>
                                          </p:stCondLst>
                                        </p:cTn>
                                        <p:tgtEl>
                                          <p:spTgt spid="6162"/>
                                        </p:tgtEl>
                                        <p:attrNameLst>
                                          <p:attrName>style.visibility</p:attrName>
                                        </p:attrNameLst>
                                      </p:cBhvr>
                                      <p:to>
                                        <p:strVal val="visible"/>
                                      </p:to>
                                    </p:set>
                                    <p:animEffect transition="in" filter="wipe(left)">
                                      <p:cBhvr>
                                        <p:cTn id="37" dur="500"/>
                                        <p:tgtEl>
                                          <p:spTgt spid="6162"/>
                                        </p:tgtEl>
                                      </p:cBhvr>
                                    </p:animEffect>
                                  </p:childTnLst>
                                </p:cTn>
                              </p:par>
                              <p:par>
                                <p:cTn id="38" presetID="22" presetClass="entr" presetSubtype="8" fill="hold" nodeType="withEffect">
                                  <p:stCondLst>
                                    <p:cond delay="0"/>
                                  </p:stCondLst>
                                  <p:childTnLst>
                                    <p:set>
                                      <p:cBhvr>
                                        <p:cTn id="39" dur="1" fill="hold">
                                          <p:stCondLst>
                                            <p:cond delay="0"/>
                                          </p:stCondLst>
                                        </p:cTn>
                                        <p:tgtEl>
                                          <p:spTgt spid="6163"/>
                                        </p:tgtEl>
                                        <p:attrNameLst>
                                          <p:attrName>style.visibility</p:attrName>
                                        </p:attrNameLst>
                                      </p:cBhvr>
                                      <p:to>
                                        <p:strVal val="visible"/>
                                      </p:to>
                                    </p:set>
                                    <p:animEffect transition="in" filter="wipe(left)">
                                      <p:cBhvr>
                                        <p:cTn id="40" dur="500"/>
                                        <p:tgtEl>
                                          <p:spTgt spid="6163"/>
                                        </p:tgtEl>
                                      </p:cBhvr>
                                    </p:animEffect>
                                  </p:childTnLst>
                                </p:cTn>
                              </p:par>
                              <p:par>
                                <p:cTn id="41" presetID="22" presetClass="entr" presetSubtype="8" fill="hold" nodeType="withEffect">
                                  <p:stCondLst>
                                    <p:cond delay="0"/>
                                  </p:stCondLst>
                                  <p:childTnLst>
                                    <p:set>
                                      <p:cBhvr>
                                        <p:cTn id="42" dur="1" fill="hold">
                                          <p:stCondLst>
                                            <p:cond delay="0"/>
                                          </p:stCondLst>
                                        </p:cTn>
                                        <p:tgtEl>
                                          <p:spTgt spid="6164"/>
                                        </p:tgtEl>
                                        <p:attrNameLst>
                                          <p:attrName>style.visibility</p:attrName>
                                        </p:attrNameLst>
                                      </p:cBhvr>
                                      <p:to>
                                        <p:strVal val="visible"/>
                                      </p:to>
                                    </p:set>
                                    <p:animEffect transition="in" filter="wipe(left)">
                                      <p:cBhvr>
                                        <p:cTn id="43" dur="500"/>
                                        <p:tgtEl>
                                          <p:spTgt spid="6164"/>
                                        </p:tgtEl>
                                      </p:cBhvr>
                                    </p:animEffect>
                                  </p:childTnLst>
                                </p:cTn>
                              </p:par>
                            </p:childTnLst>
                          </p:cTn>
                        </p:par>
                        <p:par>
                          <p:cTn id="44" fill="hold">
                            <p:stCondLst>
                              <p:cond delay="1500"/>
                            </p:stCondLst>
                            <p:childTnLst>
                              <p:par>
                                <p:cTn id="45" presetID="14" presetClass="entr" presetSubtype="10" fill="hold"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randombar(horizontal)">
                                      <p:cBhvr>
                                        <p:cTn id="47" dur="500"/>
                                        <p:tgtEl>
                                          <p:spTgt spid="34"/>
                                        </p:tgtEl>
                                      </p:cBhvr>
                                    </p:animEffect>
                                  </p:childTnLst>
                                </p:cTn>
                              </p:par>
                            </p:childTnLst>
                          </p:cTn>
                        </p:par>
                        <p:par>
                          <p:cTn id="48" fill="hold">
                            <p:stCondLst>
                              <p:cond delay="2000"/>
                            </p:stCondLst>
                            <p:childTnLst>
                              <p:par>
                                <p:cTn id="49" presetID="14" presetClass="entr" presetSubtype="10" fill="hold"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randombar(horizontal)">
                                      <p:cBhvr>
                                        <p:cTn id="51" dur="500"/>
                                        <p:tgtEl>
                                          <p:spTgt spid="38"/>
                                        </p:tgtEl>
                                      </p:cBhvr>
                                    </p:animEffect>
                                  </p:childTnLst>
                                </p:cTn>
                              </p:par>
                            </p:childTnLst>
                          </p:cTn>
                        </p:par>
                        <p:par>
                          <p:cTn id="52" fill="hold">
                            <p:stCondLst>
                              <p:cond delay="2500"/>
                            </p:stCondLst>
                            <p:childTnLst>
                              <p:par>
                                <p:cTn id="53" presetID="14" presetClass="entr" presetSubtype="10" fill="hold" nodeType="afterEffect">
                                  <p:stCondLst>
                                    <p:cond delay="0"/>
                                  </p:stCondLst>
                                  <p:childTnLst>
                                    <p:set>
                                      <p:cBhvr>
                                        <p:cTn id="54" dur="1" fill="hold">
                                          <p:stCondLst>
                                            <p:cond delay="0"/>
                                          </p:stCondLst>
                                        </p:cTn>
                                        <p:tgtEl>
                                          <p:spTgt spid="46"/>
                                        </p:tgtEl>
                                        <p:attrNameLst>
                                          <p:attrName>style.visibility</p:attrName>
                                        </p:attrNameLst>
                                      </p:cBhvr>
                                      <p:to>
                                        <p:strVal val="visible"/>
                                      </p:to>
                                    </p:set>
                                    <p:animEffect transition="in" filter="randombar(horizontal)">
                                      <p:cBhvr>
                                        <p:cTn id="55" dur="500"/>
                                        <p:tgtEl>
                                          <p:spTgt spid="46"/>
                                        </p:tgtEl>
                                      </p:cBhvr>
                                    </p:animEffect>
                                  </p:childTnLst>
                                </p:cTn>
                              </p:par>
                            </p:childTnLst>
                          </p:cTn>
                        </p:par>
                        <p:par>
                          <p:cTn id="56" fill="hold">
                            <p:stCondLst>
                              <p:cond delay="3000"/>
                            </p:stCondLst>
                            <p:childTnLst>
                              <p:par>
                                <p:cTn id="57" presetID="14" presetClass="entr" presetSubtype="10" fill="hold" nodeType="afterEffect">
                                  <p:stCondLst>
                                    <p:cond delay="0"/>
                                  </p:stCondLst>
                                  <p:childTnLst>
                                    <p:set>
                                      <p:cBhvr>
                                        <p:cTn id="58" dur="1" fill="hold">
                                          <p:stCondLst>
                                            <p:cond delay="0"/>
                                          </p:stCondLst>
                                        </p:cTn>
                                        <p:tgtEl>
                                          <p:spTgt spid="42"/>
                                        </p:tgtEl>
                                        <p:attrNameLst>
                                          <p:attrName>style.visibility</p:attrName>
                                        </p:attrNameLst>
                                      </p:cBhvr>
                                      <p:to>
                                        <p:strVal val="visible"/>
                                      </p:to>
                                    </p:set>
                                    <p:animEffect transition="in" filter="randombar(horizontal)">
                                      <p:cBhvr>
                                        <p:cTn id="59"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53" grpId="0" animBg="1"/>
      <p:bldP spid="5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a:blip r:embed="rId4"/>
          <a:stretch>
            <a:fillRect/>
          </a:stretch>
        </p:blipFill>
        <p:spPr>
          <a:xfrm>
            <a:off x="3971988" y="2440116"/>
            <a:ext cx="7334124" cy="4078577"/>
          </a:xfrm>
          <a:prstGeom prst="rect">
            <a:avLst/>
          </a:prstGeom>
        </p:spPr>
      </p:pic>
      <p:grpSp>
        <p:nvGrpSpPr>
          <p:cNvPr id="2" name="组合 1"/>
          <p:cNvGrpSpPr/>
          <p:nvPr/>
        </p:nvGrpSpPr>
        <p:grpSpPr>
          <a:xfrm>
            <a:off x="3924942" y="2394804"/>
            <a:ext cx="4347708" cy="2803634"/>
            <a:chOff x="2747011" y="1364923"/>
            <a:chExt cx="6761625" cy="4360259"/>
          </a:xfrm>
        </p:grpSpPr>
        <p:sp>
          <p:nvSpPr>
            <p:cNvPr id="59" name="Freeform 12"/>
            <p:cNvSpPr>
              <a:spLocks noEditPoints="1"/>
            </p:cNvSpPr>
            <p:nvPr/>
          </p:nvSpPr>
          <p:spPr bwMode="auto">
            <a:xfrm>
              <a:off x="2747011" y="2137290"/>
              <a:ext cx="1462607" cy="1437188"/>
            </a:xfrm>
            <a:custGeom>
              <a:avLst/>
              <a:gdLst>
                <a:gd name="T0" fmla="*/ 314 w 316"/>
                <a:gd name="T1" fmla="*/ 137 h 310"/>
                <a:gd name="T2" fmla="*/ 274 w 316"/>
                <a:gd name="T3" fmla="*/ 101 h 310"/>
                <a:gd name="T4" fmla="*/ 296 w 316"/>
                <a:gd name="T5" fmla="*/ 78 h 310"/>
                <a:gd name="T6" fmla="*/ 274 w 316"/>
                <a:gd name="T7" fmla="*/ 49 h 310"/>
                <a:gd name="T8" fmla="*/ 220 w 316"/>
                <a:gd name="T9" fmla="*/ 43 h 310"/>
                <a:gd name="T10" fmla="*/ 224 w 316"/>
                <a:gd name="T11" fmla="*/ 12 h 310"/>
                <a:gd name="T12" fmla="*/ 191 w 316"/>
                <a:gd name="T13" fmla="*/ 1 h 310"/>
                <a:gd name="T14" fmla="*/ 143 w 316"/>
                <a:gd name="T15" fmla="*/ 28 h 310"/>
                <a:gd name="T16" fmla="*/ 128 w 316"/>
                <a:gd name="T17" fmla="*/ 0 h 310"/>
                <a:gd name="T18" fmla="*/ 94 w 316"/>
                <a:gd name="T19" fmla="*/ 11 h 310"/>
                <a:gd name="T20" fmla="*/ 71 w 316"/>
                <a:gd name="T21" fmla="*/ 61 h 310"/>
                <a:gd name="T22" fmla="*/ 43 w 316"/>
                <a:gd name="T23" fmla="*/ 47 h 310"/>
                <a:gd name="T24" fmla="*/ 22 w 316"/>
                <a:gd name="T25" fmla="*/ 77 h 310"/>
                <a:gd name="T26" fmla="*/ 33 w 316"/>
                <a:gd name="T27" fmla="*/ 130 h 310"/>
                <a:gd name="T28" fmla="*/ 2 w 316"/>
                <a:gd name="T29" fmla="*/ 136 h 310"/>
                <a:gd name="T30" fmla="*/ 1 w 316"/>
                <a:gd name="T31" fmla="*/ 172 h 310"/>
                <a:gd name="T32" fmla="*/ 32 w 316"/>
                <a:gd name="T33" fmla="*/ 179 h 310"/>
                <a:gd name="T34" fmla="*/ 21 w 316"/>
                <a:gd name="T35" fmla="*/ 232 h 310"/>
                <a:gd name="T36" fmla="*/ 42 w 316"/>
                <a:gd name="T37" fmla="*/ 261 h 310"/>
                <a:gd name="T38" fmla="*/ 70 w 316"/>
                <a:gd name="T39" fmla="*/ 248 h 310"/>
                <a:gd name="T40" fmla="*/ 92 w 316"/>
                <a:gd name="T41" fmla="*/ 298 h 310"/>
                <a:gd name="T42" fmla="*/ 126 w 316"/>
                <a:gd name="T43" fmla="*/ 309 h 310"/>
                <a:gd name="T44" fmla="*/ 142 w 316"/>
                <a:gd name="T45" fmla="*/ 282 h 310"/>
                <a:gd name="T46" fmla="*/ 189 w 316"/>
                <a:gd name="T47" fmla="*/ 309 h 310"/>
                <a:gd name="T48" fmla="*/ 223 w 316"/>
                <a:gd name="T49" fmla="*/ 299 h 310"/>
                <a:gd name="T50" fmla="*/ 220 w 316"/>
                <a:gd name="T51" fmla="*/ 267 h 310"/>
                <a:gd name="T52" fmla="*/ 274 w 316"/>
                <a:gd name="T53" fmla="*/ 261 h 310"/>
                <a:gd name="T54" fmla="*/ 295 w 316"/>
                <a:gd name="T55" fmla="*/ 233 h 310"/>
                <a:gd name="T56" fmla="*/ 274 w 316"/>
                <a:gd name="T57" fmla="*/ 209 h 310"/>
                <a:gd name="T58" fmla="*/ 314 w 316"/>
                <a:gd name="T59" fmla="*/ 173 h 310"/>
                <a:gd name="T60" fmla="*/ 316 w 316"/>
                <a:gd name="T61" fmla="*/ 155 h 310"/>
                <a:gd name="T62" fmla="*/ 158 w 316"/>
                <a:gd name="T63" fmla="*/ 248 h 310"/>
                <a:gd name="T64" fmla="*/ 158 w 316"/>
                <a:gd name="T65" fmla="*/ 62 h 310"/>
                <a:gd name="T66" fmla="*/ 158 w 316"/>
                <a:gd name="T67" fmla="*/ 248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16" h="310">
                  <a:moveTo>
                    <a:pt x="315" y="137"/>
                  </a:moveTo>
                  <a:cubicBezTo>
                    <a:pt x="314" y="137"/>
                    <a:pt x="314" y="137"/>
                    <a:pt x="314" y="137"/>
                  </a:cubicBezTo>
                  <a:cubicBezTo>
                    <a:pt x="284" y="131"/>
                    <a:pt x="284" y="131"/>
                    <a:pt x="284" y="131"/>
                  </a:cubicBezTo>
                  <a:cubicBezTo>
                    <a:pt x="274" y="101"/>
                    <a:pt x="274" y="101"/>
                    <a:pt x="274" y="101"/>
                  </a:cubicBezTo>
                  <a:cubicBezTo>
                    <a:pt x="295" y="78"/>
                    <a:pt x="295" y="78"/>
                    <a:pt x="295" y="78"/>
                  </a:cubicBezTo>
                  <a:cubicBezTo>
                    <a:pt x="296" y="78"/>
                    <a:pt x="296" y="78"/>
                    <a:pt x="296" y="78"/>
                  </a:cubicBezTo>
                  <a:cubicBezTo>
                    <a:pt x="290" y="67"/>
                    <a:pt x="282" y="57"/>
                    <a:pt x="274" y="48"/>
                  </a:cubicBezTo>
                  <a:cubicBezTo>
                    <a:pt x="274" y="49"/>
                    <a:pt x="274" y="49"/>
                    <a:pt x="274" y="49"/>
                  </a:cubicBezTo>
                  <a:cubicBezTo>
                    <a:pt x="246" y="61"/>
                    <a:pt x="246" y="61"/>
                    <a:pt x="246" y="61"/>
                  </a:cubicBezTo>
                  <a:cubicBezTo>
                    <a:pt x="220" y="43"/>
                    <a:pt x="220" y="43"/>
                    <a:pt x="220" y="43"/>
                  </a:cubicBezTo>
                  <a:cubicBezTo>
                    <a:pt x="223" y="12"/>
                    <a:pt x="223" y="12"/>
                    <a:pt x="223" y="12"/>
                  </a:cubicBezTo>
                  <a:cubicBezTo>
                    <a:pt x="224" y="12"/>
                    <a:pt x="224" y="12"/>
                    <a:pt x="224" y="12"/>
                  </a:cubicBezTo>
                  <a:cubicBezTo>
                    <a:pt x="213" y="7"/>
                    <a:pt x="202" y="3"/>
                    <a:pt x="190" y="0"/>
                  </a:cubicBezTo>
                  <a:cubicBezTo>
                    <a:pt x="191" y="1"/>
                    <a:pt x="191" y="1"/>
                    <a:pt x="191" y="1"/>
                  </a:cubicBezTo>
                  <a:cubicBezTo>
                    <a:pt x="175" y="28"/>
                    <a:pt x="175" y="28"/>
                    <a:pt x="175" y="28"/>
                  </a:cubicBezTo>
                  <a:cubicBezTo>
                    <a:pt x="143" y="28"/>
                    <a:pt x="143" y="28"/>
                    <a:pt x="143" y="28"/>
                  </a:cubicBezTo>
                  <a:cubicBezTo>
                    <a:pt x="128" y="1"/>
                    <a:pt x="128" y="1"/>
                    <a:pt x="128" y="1"/>
                  </a:cubicBezTo>
                  <a:cubicBezTo>
                    <a:pt x="128" y="0"/>
                    <a:pt x="128" y="0"/>
                    <a:pt x="128" y="0"/>
                  </a:cubicBezTo>
                  <a:cubicBezTo>
                    <a:pt x="116" y="2"/>
                    <a:pt x="104" y="6"/>
                    <a:pt x="93" y="11"/>
                  </a:cubicBezTo>
                  <a:cubicBezTo>
                    <a:pt x="94" y="11"/>
                    <a:pt x="94" y="11"/>
                    <a:pt x="94" y="11"/>
                  </a:cubicBezTo>
                  <a:cubicBezTo>
                    <a:pt x="97" y="43"/>
                    <a:pt x="97" y="43"/>
                    <a:pt x="97" y="43"/>
                  </a:cubicBezTo>
                  <a:cubicBezTo>
                    <a:pt x="71" y="61"/>
                    <a:pt x="71" y="61"/>
                    <a:pt x="71" y="61"/>
                  </a:cubicBezTo>
                  <a:cubicBezTo>
                    <a:pt x="43" y="48"/>
                    <a:pt x="43" y="48"/>
                    <a:pt x="43" y="48"/>
                  </a:cubicBezTo>
                  <a:cubicBezTo>
                    <a:pt x="43" y="47"/>
                    <a:pt x="43" y="47"/>
                    <a:pt x="43" y="47"/>
                  </a:cubicBezTo>
                  <a:cubicBezTo>
                    <a:pt x="34" y="56"/>
                    <a:pt x="27" y="66"/>
                    <a:pt x="21" y="77"/>
                  </a:cubicBezTo>
                  <a:cubicBezTo>
                    <a:pt x="22" y="77"/>
                    <a:pt x="22" y="77"/>
                    <a:pt x="22" y="77"/>
                  </a:cubicBezTo>
                  <a:cubicBezTo>
                    <a:pt x="43" y="100"/>
                    <a:pt x="43" y="100"/>
                    <a:pt x="43" y="100"/>
                  </a:cubicBezTo>
                  <a:cubicBezTo>
                    <a:pt x="33" y="130"/>
                    <a:pt x="33" y="130"/>
                    <a:pt x="33" y="130"/>
                  </a:cubicBezTo>
                  <a:cubicBezTo>
                    <a:pt x="2" y="136"/>
                    <a:pt x="2" y="136"/>
                    <a:pt x="2" y="136"/>
                  </a:cubicBezTo>
                  <a:cubicBezTo>
                    <a:pt x="2" y="136"/>
                    <a:pt x="2" y="136"/>
                    <a:pt x="2" y="136"/>
                  </a:cubicBezTo>
                  <a:cubicBezTo>
                    <a:pt x="1" y="142"/>
                    <a:pt x="0" y="148"/>
                    <a:pt x="0" y="155"/>
                  </a:cubicBezTo>
                  <a:cubicBezTo>
                    <a:pt x="0" y="161"/>
                    <a:pt x="1" y="167"/>
                    <a:pt x="1" y="172"/>
                  </a:cubicBezTo>
                  <a:cubicBezTo>
                    <a:pt x="2" y="172"/>
                    <a:pt x="2" y="172"/>
                    <a:pt x="2" y="172"/>
                  </a:cubicBezTo>
                  <a:cubicBezTo>
                    <a:pt x="32" y="179"/>
                    <a:pt x="32" y="179"/>
                    <a:pt x="32" y="179"/>
                  </a:cubicBezTo>
                  <a:cubicBezTo>
                    <a:pt x="42" y="208"/>
                    <a:pt x="42" y="208"/>
                    <a:pt x="42" y="208"/>
                  </a:cubicBezTo>
                  <a:cubicBezTo>
                    <a:pt x="21" y="232"/>
                    <a:pt x="21" y="232"/>
                    <a:pt x="21" y="232"/>
                  </a:cubicBezTo>
                  <a:cubicBezTo>
                    <a:pt x="20" y="232"/>
                    <a:pt x="20" y="232"/>
                    <a:pt x="20" y="232"/>
                  </a:cubicBezTo>
                  <a:cubicBezTo>
                    <a:pt x="26" y="242"/>
                    <a:pt x="33" y="252"/>
                    <a:pt x="42" y="261"/>
                  </a:cubicBezTo>
                  <a:cubicBezTo>
                    <a:pt x="42" y="261"/>
                    <a:pt x="42" y="261"/>
                    <a:pt x="42" y="261"/>
                  </a:cubicBezTo>
                  <a:cubicBezTo>
                    <a:pt x="70" y="248"/>
                    <a:pt x="70" y="248"/>
                    <a:pt x="70" y="248"/>
                  </a:cubicBezTo>
                  <a:cubicBezTo>
                    <a:pt x="96" y="267"/>
                    <a:pt x="96" y="267"/>
                    <a:pt x="96" y="267"/>
                  </a:cubicBezTo>
                  <a:cubicBezTo>
                    <a:pt x="92" y="298"/>
                    <a:pt x="92" y="298"/>
                    <a:pt x="92" y="298"/>
                  </a:cubicBezTo>
                  <a:cubicBezTo>
                    <a:pt x="92" y="298"/>
                    <a:pt x="92" y="298"/>
                    <a:pt x="92" y="298"/>
                  </a:cubicBezTo>
                  <a:cubicBezTo>
                    <a:pt x="103" y="303"/>
                    <a:pt x="114" y="307"/>
                    <a:pt x="126" y="309"/>
                  </a:cubicBezTo>
                  <a:cubicBezTo>
                    <a:pt x="126" y="309"/>
                    <a:pt x="126" y="309"/>
                    <a:pt x="126" y="309"/>
                  </a:cubicBezTo>
                  <a:cubicBezTo>
                    <a:pt x="142" y="282"/>
                    <a:pt x="142" y="282"/>
                    <a:pt x="142" y="282"/>
                  </a:cubicBezTo>
                  <a:cubicBezTo>
                    <a:pt x="173" y="282"/>
                    <a:pt x="173" y="282"/>
                    <a:pt x="173" y="282"/>
                  </a:cubicBezTo>
                  <a:cubicBezTo>
                    <a:pt x="189" y="309"/>
                    <a:pt x="189" y="309"/>
                    <a:pt x="189" y="309"/>
                  </a:cubicBezTo>
                  <a:cubicBezTo>
                    <a:pt x="189" y="310"/>
                    <a:pt x="189" y="310"/>
                    <a:pt x="189" y="310"/>
                  </a:cubicBezTo>
                  <a:cubicBezTo>
                    <a:pt x="201" y="307"/>
                    <a:pt x="212" y="304"/>
                    <a:pt x="223" y="299"/>
                  </a:cubicBezTo>
                  <a:cubicBezTo>
                    <a:pt x="223" y="298"/>
                    <a:pt x="223" y="298"/>
                    <a:pt x="223" y="298"/>
                  </a:cubicBezTo>
                  <a:cubicBezTo>
                    <a:pt x="220" y="267"/>
                    <a:pt x="220" y="267"/>
                    <a:pt x="220" y="267"/>
                  </a:cubicBezTo>
                  <a:cubicBezTo>
                    <a:pt x="245" y="249"/>
                    <a:pt x="245" y="249"/>
                    <a:pt x="245" y="249"/>
                  </a:cubicBezTo>
                  <a:cubicBezTo>
                    <a:pt x="274" y="261"/>
                    <a:pt x="274" y="261"/>
                    <a:pt x="274" y="261"/>
                  </a:cubicBezTo>
                  <a:cubicBezTo>
                    <a:pt x="274" y="262"/>
                    <a:pt x="274" y="262"/>
                    <a:pt x="274" y="262"/>
                  </a:cubicBezTo>
                  <a:cubicBezTo>
                    <a:pt x="282" y="253"/>
                    <a:pt x="289" y="243"/>
                    <a:pt x="295" y="233"/>
                  </a:cubicBezTo>
                  <a:cubicBezTo>
                    <a:pt x="295" y="233"/>
                    <a:pt x="295" y="233"/>
                    <a:pt x="295" y="233"/>
                  </a:cubicBezTo>
                  <a:cubicBezTo>
                    <a:pt x="274" y="209"/>
                    <a:pt x="274" y="209"/>
                    <a:pt x="274" y="209"/>
                  </a:cubicBezTo>
                  <a:cubicBezTo>
                    <a:pt x="284" y="179"/>
                    <a:pt x="284" y="179"/>
                    <a:pt x="284" y="179"/>
                  </a:cubicBezTo>
                  <a:cubicBezTo>
                    <a:pt x="314" y="173"/>
                    <a:pt x="314" y="173"/>
                    <a:pt x="314" y="173"/>
                  </a:cubicBezTo>
                  <a:cubicBezTo>
                    <a:pt x="315" y="173"/>
                    <a:pt x="315" y="173"/>
                    <a:pt x="315" y="173"/>
                  </a:cubicBezTo>
                  <a:cubicBezTo>
                    <a:pt x="315" y="167"/>
                    <a:pt x="316" y="161"/>
                    <a:pt x="316" y="155"/>
                  </a:cubicBezTo>
                  <a:cubicBezTo>
                    <a:pt x="316" y="149"/>
                    <a:pt x="315" y="143"/>
                    <a:pt x="315" y="137"/>
                  </a:cubicBezTo>
                  <a:close/>
                  <a:moveTo>
                    <a:pt x="158" y="248"/>
                  </a:moveTo>
                  <a:cubicBezTo>
                    <a:pt x="107" y="248"/>
                    <a:pt x="65" y="206"/>
                    <a:pt x="65" y="155"/>
                  </a:cubicBezTo>
                  <a:cubicBezTo>
                    <a:pt x="65" y="103"/>
                    <a:pt x="107" y="62"/>
                    <a:pt x="158" y="62"/>
                  </a:cubicBezTo>
                  <a:cubicBezTo>
                    <a:pt x="210" y="62"/>
                    <a:pt x="251" y="103"/>
                    <a:pt x="251" y="155"/>
                  </a:cubicBezTo>
                  <a:cubicBezTo>
                    <a:pt x="251" y="206"/>
                    <a:pt x="210" y="248"/>
                    <a:pt x="158" y="248"/>
                  </a:cubicBezTo>
                  <a:close/>
                </a:path>
              </a:pathLst>
            </a:custGeom>
            <a:solidFill>
              <a:schemeClr val="tx2"/>
            </a:solidFill>
            <a:ln w="12700" cap="flat" cmpd="sng" algn="ctr">
              <a:noFill/>
              <a:prstDash val="solid"/>
              <a:miter lim="800000"/>
            </a:ln>
            <a:effectLst/>
            <a:scene3d>
              <a:camera prst="orthographicFront"/>
              <a:lightRig rig="threePt" dir="t"/>
            </a:scene3d>
            <a:sp3d prstMaterial="softEdge"/>
          </p:spPr>
          <p:txBody>
            <a:bodyPr rtlCol="0" anchor="ctr"/>
            <a:lstStyle/>
            <a:p>
              <a:pPr algn="ctr" defTabSz="1219200">
                <a:defRPr/>
              </a:pPr>
              <a:endParaRPr lang="zh-CN" altLang="en-US" sz="2135" kern="0">
                <a:solidFill>
                  <a:prstClr val="white"/>
                </a:solidFill>
                <a:latin typeface="Calibri" panose="020F0502020204030204"/>
                <a:ea typeface="宋体" panose="02010600030101010101" pitchFamily="2" charset="-122"/>
              </a:endParaRPr>
            </a:p>
          </p:txBody>
        </p:sp>
        <p:sp>
          <p:nvSpPr>
            <p:cNvPr id="60" name="Freeform 13"/>
            <p:cNvSpPr>
              <a:spLocks noEditPoints="1"/>
            </p:cNvSpPr>
            <p:nvPr/>
          </p:nvSpPr>
          <p:spPr bwMode="auto">
            <a:xfrm>
              <a:off x="3765753" y="2850995"/>
              <a:ext cx="1883009" cy="1918205"/>
            </a:xfrm>
            <a:custGeom>
              <a:avLst/>
              <a:gdLst>
                <a:gd name="T0" fmla="*/ 404 w 407"/>
                <a:gd name="T1" fmla="*/ 254 h 414"/>
                <a:gd name="T2" fmla="*/ 370 w 407"/>
                <a:gd name="T3" fmla="*/ 192 h 414"/>
                <a:gd name="T4" fmla="*/ 407 w 407"/>
                <a:gd name="T5" fmla="*/ 172 h 414"/>
                <a:gd name="T6" fmla="*/ 393 w 407"/>
                <a:gd name="T7" fmla="*/ 127 h 414"/>
                <a:gd name="T8" fmla="*/ 329 w 407"/>
                <a:gd name="T9" fmla="*/ 96 h 414"/>
                <a:gd name="T10" fmla="*/ 347 w 407"/>
                <a:gd name="T11" fmla="*/ 59 h 414"/>
                <a:gd name="T12" fmla="*/ 311 w 407"/>
                <a:gd name="T13" fmla="*/ 32 h 414"/>
                <a:gd name="T14" fmla="*/ 241 w 407"/>
                <a:gd name="T15" fmla="*/ 44 h 414"/>
                <a:gd name="T16" fmla="*/ 234 w 407"/>
                <a:gd name="T17" fmla="*/ 3 h 414"/>
                <a:gd name="T18" fmla="*/ 187 w 407"/>
                <a:gd name="T19" fmla="*/ 2 h 414"/>
                <a:gd name="T20" fmla="*/ 137 w 407"/>
                <a:gd name="T21" fmla="*/ 53 h 414"/>
                <a:gd name="T22" fmla="*/ 108 w 407"/>
                <a:gd name="T23" fmla="*/ 24 h 414"/>
                <a:gd name="T24" fmla="*/ 69 w 407"/>
                <a:gd name="T25" fmla="*/ 51 h 414"/>
                <a:gd name="T26" fmla="*/ 59 w 407"/>
                <a:gd name="T27" fmla="*/ 122 h 414"/>
                <a:gd name="T28" fmla="*/ 18 w 407"/>
                <a:gd name="T29" fmla="*/ 115 h 414"/>
                <a:gd name="T30" fmla="*/ 2 w 407"/>
                <a:gd name="T31" fmla="*/ 160 h 414"/>
                <a:gd name="T32" fmla="*/ 38 w 407"/>
                <a:gd name="T33" fmla="*/ 182 h 414"/>
                <a:gd name="T34" fmla="*/ 0 w 407"/>
                <a:gd name="T35" fmla="*/ 242 h 414"/>
                <a:gd name="T36" fmla="*/ 13 w 407"/>
                <a:gd name="T37" fmla="*/ 288 h 414"/>
                <a:gd name="T38" fmla="*/ 54 w 407"/>
                <a:gd name="T39" fmla="*/ 284 h 414"/>
                <a:gd name="T40" fmla="*/ 59 w 407"/>
                <a:gd name="T41" fmla="*/ 355 h 414"/>
                <a:gd name="T42" fmla="*/ 96 w 407"/>
                <a:gd name="T43" fmla="*/ 384 h 414"/>
                <a:gd name="T44" fmla="*/ 128 w 407"/>
                <a:gd name="T45" fmla="*/ 357 h 414"/>
                <a:gd name="T46" fmla="*/ 174 w 407"/>
                <a:gd name="T47" fmla="*/ 411 h 414"/>
                <a:gd name="T48" fmla="*/ 221 w 407"/>
                <a:gd name="T49" fmla="*/ 413 h 414"/>
                <a:gd name="T50" fmla="*/ 230 w 407"/>
                <a:gd name="T51" fmla="*/ 373 h 414"/>
                <a:gd name="T52" fmla="*/ 299 w 407"/>
                <a:gd name="T53" fmla="*/ 390 h 414"/>
                <a:gd name="T54" fmla="*/ 339 w 407"/>
                <a:gd name="T55" fmla="*/ 363 h 414"/>
                <a:gd name="T56" fmla="*/ 322 w 407"/>
                <a:gd name="T57" fmla="*/ 325 h 414"/>
                <a:gd name="T58" fmla="*/ 388 w 407"/>
                <a:gd name="T59" fmla="*/ 298 h 414"/>
                <a:gd name="T60" fmla="*/ 398 w 407"/>
                <a:gd name="T61" fmla="*/ 276 h 414"/>
                <a:gd name="T62" fmla="*/ 162 w 407"/>
                <a:gd name="T63" fmla="*/ 322 h 414"/>
                <a:gd name="T64" fmla="*/ 244 w 407"/>
                <a:gd name="T65" fmla="*/ 92 h 414"/>
                <a:gd name="T66" fmla="*/ 162 w 407"/>
                <a:gd name="T67" fmla="*/ 322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07" h="414">
                  <a:moveTo>
                    <a:pt x="404" y="254"/>
                  </a:moveTo>
                  <a:cubicBezTo>
                    <a:pt x="404" y="254"/>
                    <a:pt x="404" y="254"/>
                    <a:pt x="404" y="254"/>
                  </a:cubicBezTo>
                  <a:cubicBezTo>
                    <a:pt x="369" y="233"/>
                    <a:pt x="369" y="233"/>
                    <a:pt x="369" y="233"/>
                  </a:cubicBezTo>
                  <a:cubicBezTo>
                    <a:pt x="370" y="192"/>
                    <a:pt x="370" y="192"/>
                    <a:pt x="370" y="192"/>
                  </a:cubicBezTo>
                  <a:cubicBezTo>
                    <a:pt x="406" y="172"/>
                    <a:pt x="406" y="172"/>
                    <a:pt x="406" y="172"/>
                  </a:cubicBezTo>
                  <a:cubicBezTo>
                    <a:pt x="407" y="172"/>
                    <a:pt x="407" y="172"/>
                    <a:pt x="407" y="172"/>
                  </a:cubicBezTo>
                  <a:cubicBezTo>
                    <a:pt x="404" y="157"/>
                    <a:pt x="399" y="141"/>
                    <a:pt x="393" y="127"/>
                  </a:cubicBezTo>
                  <a:cubicBezTo>
                    <a:pt x="393" y="127"/>
                    <a:pt x="393" y="127"/>
                    <a:pt x="393" y="127"/>
                  </a:cubicBezTo>
                  <a:cubicBezTo>
                    <a:pt x="352" y="130"/>
                    <a:pt x="352" y="130"/>
                    <a:pt x="352" y="130"/>
                  </a:cubicBezTo>
                  <a:cubicBezTo>
                    <a:pt x="329" y="96"/>
                    <a:pt x="329" y="96"/>
                    <a:pt x="329" y="96"/>
                  </a:cubicBezTo>
                  <a:cubicBezTo>
                    <a:pt x="346" y="59"/>
                    <a:pt x="346" y="59"/>
                    <a:pt x="346" y="59"/>
                  </a:cubicBezTo>
                  <a:cubicBezTo>
                    <a:pt x="347" y="59"/>
                    <a:pt x="347" y="59"/>
                    <a:pt x="347" y="59"/>
                  </a:cubicBezTo>
                  <a:cubicBezTo>
                    <a:pt x="336" y="49"/>
                    <a:pt x="324" y="39"/>
                    <a:pt x="311" y="31"/>
                  </a:cubicBezTo>
                  <a:cubicBezTo>
                    <a:pt x="311" y="32"/>
                    <a:pt x="311" y="32"/>
                    <a:pt x="311" y="32"/>
                  </a:cubicBezTo>
                  <a:cubicBezTo>
                    <a:pt x="279" y="58"/>
                    <a:pt x="279" y="58"/>
                    <a:pt x="279" y="58"/>
                  </a:cubicBezTo>
                  <a:cubicBezTo>
                    <a:pt x="241" y="44"/>
                    <a:pt x="241" y="44"/>
                    <a:pt x="241" y="44"/>
                  </a:cubicBezTo>
                  <a:cubicBezTo>
                    <a:pt x="233" y="4"/>
                    <a:pt x="233" y="4"/>
                    <a:pt x="233" y="4"/>
                  </a:cubicBezTo>
                  <a:cubicBezTo>
                    <a:pt x="234" y="3"/>
                    <a:pt x="234" y="3"/>
                    <a:pt x="234" y="3"/>
                  </a:cubicBezTo>
                  <a:cubicBezTo>
                    <a:pt x="218" y="1"/>
                    <a:pt x="202" y="0"/>
                    <a:pt x="186" y="2"/>
                  </a:cubicBezTo>
                  <a:cubicBezTo>
                    <a:pt x="187" y="2"/>
                    <a:pt x="187" y="2"/>
                    <a:pt x="187" y="2"/>
                  </a:cubicBezTo>
                  <a:cubicBezTo>
                    <a:pt x="177" y="42"/>
                    <a:pt x="177" y="42"/>
                    <a:pt x="177" y="42"/>
                  </a:cubicBezTo>
                  <a:cubicBezTo>
                    <a:pt x="137" y="53"/>
                    <a:pt x="137" y="53"/>
                    <a:pt x="137" y="53"/>
                  </a:cubicBezTo>
                  <a:cubicBezTo>
                    <a:pt x="108" y="25"/>
                    <a:pt x="108" y="25"/>
                    <a:pt x="108" y="25"/>
                  </a:cubicBezTo>
                  <a:cubicBezTo>
                    <a:pt x="108" y="24"/>
                    <a:pt x="108" y="24"/>
                    <a:pt x="108" y="24"/>
                  </a:cubicBezTo>
                  <a:cubicBezTo>
                    <a:pt x="94" y="32"/>
                    <a:pt x="81" y="40"/>
                    <a:pt x="68" y="51"/>
                  </a:cubicBezTo>
                  <a:cubicBezTo>
                    <a:pt x="69" y="51"/>
                    <a:pt x="69" y="51"/>
                    <a:pt x="69" y="51"/>
                  </a:cubicBezTo>
                  <a:cubicBezTo>
                    <a:pt x="85" y="89"/>
                    <a:pt x="85" y="89"/>
                    <a:pt x="85" y="89"/>
                  </a:cubicBezTo>
                  <a:cubicBezTo>
                    <a:pt x="59" y="122"/>
                    <a:pt x="59" y="122"/>
                    <a:pt x="59" y="122"/>
                  </a:cubicBezTo>
                  <a:cubicBezTo>
                    <a:pt x="19" y="116"/>
                    <a:pt x="19" y="116"/>
                    <a:pt x="19" y="116"/>
                  </a:cubicBezTo>
                  <a:cubicBezTo>
                    <a:pt x="18" y="115"/>
                    <a:pt x="18" y="115"/>
                    <a:pt x="18" y="115"/>
                  </a:cubicBezTo>
                  <a:cubicBezTo>
                    <a:pt x="15" y="123"/>
                    <a:pt x="11" y="130"/>
                    <a:pt x="9" y="138"/>
                  </a:cubicBezTo>
                  <a:cubicBezTo>
                    <a:pt x="6" y="146"/>
                    <a:pt x="4" y="153"/>
                    <a:pt x="2" y="160"/>
                  </a:cubicBezTo>
                  <a:cubicBezTo>
                    <a:pt x="3" y="160"/>
                    <a:pt x="3" y="160"/>
                    <a:pt x="3" y="160"/>
                  </a:cubicBezTo>
                  <a:cubicBezTo>
                    <a:pt x="38" y="182"/>
                    <a:pt x="38" y="182"/>
                    <a:pt x="38" y="182"/>
                  </a:cubicBezTo>
                  <a:cubicBezTo>
                    <a:pt x="36" y="223"/>
                    <a:pt x="36" y="223"/>
                    <a:pt x="36" y="223"/>
                  </a:cubicBezTo>
                  <a:cubicBezTo>
                    <a:pt x="0" y="242"/>
                    <a:pt x="0" y="242"/>
                    <a:pt x="0" y="242"/>
                  </a:cubicBezTo>
                  <a:cubicBezTo>
                    <a:pt x="0" y="242"/>
                    <a:pt x="0" y="242"/>
                    <a:pt x="0" y="242"/>
                  </a:cubicBezTo>
                  <a:cubicBezTo>
                    <a:pt x="2" y="257"/>
                    <a:pt x="7" y="273"/>
                    <a:pt x="13" y="288"/>
                  </a:cubicBezTo>
                  <a:cubicBezTo>
                    <a:pt x="13" y="287"/>
                    <a:pt x="13" y="287"/>
                    <a:pt x="13" y="287"/>
                  </a:cubicBezTo>
                  <a:cubicBezTo>
                    <a:pt x="54" y="284"/>
                    <a:pt x="54" y="284"/>
                    <a:pt x="54" y="284"/>
                  </a:cubicBezTo>
                  <a:cubicBezTo>
                    <a:pt x="77" y="318"/>
                    <a:pt x="77" y="318"/>
                    <a:pt x="77" y="318"/>
                  </a:cubicBezTo>
                  <a:cubicBezTo>
                    <a:pt x="59" y="355"/>
                    <a:pt x="59" y="355"/>
                    <a:pt x="59" y="355"/>
                  </a:cubicBezTo>
                  <a:cubicBezTo>
                    <a:pt x="59" y="355"/>
                    <a:pt x="59" y="355"/>
                    <a:pt x="59" y="355"/>
                  </a:cubicBezTo>
                  <a:cubicBezTo>
                    <a:pt x="70" y="366"/>
                    <a:pt x="83" y="376"/>
                    <a:pt x="96" y="384"/>
                  </a:cubicBezTo>
                  <a:cubicBezTo>
                    <a:pt x="96" y="383"/>
                    <a:pt x="96" y="383"/>
                    <a:pt x="96" y="383"/>
                  </a:cubicBezTo>
                  <a:cubicBezTo>
                    <a:pt x="128" y="357"/>
                    <a:pt x="128" y="357"/>
                    <a:pt x="128" y="357"/>
                  </a:cubicBezTo>
                  <a:cubicBezTo>
                    <a:pt x="166" y="371"/>
                    <a:pt x="166" y="371"/>
                    <a:pt x="166" y="371"/>
                  </a:cubicBezTo>
                  <a:cubicBezTo>
                    <a:pt x="174" y="411"/>
                    <a:pt x="174" y="411"/>
                    <a:pt x="174" y="411"/>
                  </a:cubicBezTo>
                  <a:cubicBezTo>
                    <a:pt x="173" y="412"/>
                    <a:pt x="173" y="412"/>
                    <a:pt x="173" y="412"/>
                  </a:cubicBezTo>
                  <a:cubicBezTo>
                    <a:pt x="189" y="414"/>
                    <a:pt x="205" y="414"/>
                    <a:pt x="221" y="413"/>
                  </a:cubicBezTo>
                  <a:cubicBezTo>
                    <a:pt x="220" y="413"/>
                    <a:pt x="220" y="413"/>
                    <a:pt x="220" y="413"/>
                  </a:cubicBezTo>
                  <a:cubicBezTo>
                    <a:pt x="230" y="373"/>
                    <a:pt x="230" y="373"/>
                    <a:pt x="230" y="373"/>
                  </a:cubicBezTo>
                  <a:cubicBezTo>
                    <a:pt x="270" y="361"/>
                    <a:pt x="270" y="361"/>
                    <a:pt x="270" y="361"/>
                  </a:cubicBezTo>
                  <a:cubicBezTo>
                    <a:pt x="299" y="390"/>
                    <a:pt x="299" y="390"/>
                    <a:pt x="299" y="390"/>
                  </a:cubicBezTo>
                  <a:cubicBezTo>
                    <a:pt x="299" y="390"/>
                    <a:pt x="299" y="390"/>
                    <a:pt x="299" y="390"/>
                  </a:cubicBezTo>
                  <a:cubicBezTo>
                    <a:pt x="313" y="383"/>
                    <a:pt x="326" y="374"/>
                    <a:pt x="339" y="363"/>
                  </a:cubicBezTo>
                  <a:cubicBezTo>
                    <a:pt x="338" y="363"/>
                    <a:pt x="338" y="363"/>
                    <a:pt x="338" y="363"/>
                  </a:cubicBezTo>
                  <a:cubicBezTo>
                    <a:pt x="322" y="325"/>
                    <a:pt x="322" y="325"/>
                    <a:pt x="322" y="325"/>
                  </a:cubicBezTo>
                  <a:cubicBezTo>
                    <a:pt x="347" y="293"/>
                    <a:pt x="347" y="293"/>
                    <a:pt x="347" y="293"/>
                  </a:cubicBezTo>
                  <a:cubicBezTo>
                    <a:pt x="388" y="298"/>
                    <a:pt x="388" y="298"/>
                    <a:pt x="388" y="298"/>
                  </a:cubicBezTo>
                  <a:cubicBezTo>
                    <a:pt x="388" y="299"/>
                    <a:pt x="388" y="299"/>
                    <a:pt x="388" y="299"/>
                  </a:cubicBezTo>
                  <a:cubicBezTo>
                    <a:pt x="392" y="292"/>
                    <a:pt x="395" y="284"/>
                    <a:pt x="398" y="276"/>
                  </a:cubicBezTo>
                  <a:cubicBezTo>
                    <a:pt x="400" y="269"/>
                    <a:pt x="403" y="261"/>
                    <a:pt x="404" y="254"/>
                  </a:cubicBezTo>
                  <a:close/>
                  <a:moveTo>
                    <a:pt x="162" y="322"/>
                  </a:moveTo>
                  <a:cubicBezTo>
                    <a:pt x="99" y="300"/>
                    <a:pt x="66" y="230"/>
                    <a:pt x="88" y="166"/>
                  </a:cubicBezTo>
                  <a:cubicBezTo>
                    <a:pt x="111" y="103"/>
                    <a:pt x="181" y="70"/>
                    <a:pt x="244" y="92"/>
                  </a:cubicBezTo>
                  <a:cubicBezTo>
                    <a:pt x="308" y="115"/>
                    <a:pt x="341" y="185"/>
                    <a:pt x="318" y="248"/>
                  </a:cubicBezTo>
                  <a:cubicBezTo>
                    <a:pt x="296" y="312"/>
                    <a:pt x="226" y="345"/>
                    <a:pt x="162" y="322"/>
                  </a:cubicBezTo>
                  <a:close/>
                </a:path>
              </a:pathLst>
            </a:custGeom>
            <a:solidFill>
              <a:schemeClr val="accent1"/>
            </a:solidFill>
            <a:ln w="12700" cap="flat" cmpd="sng" algn="ctr">
              <a:noFill/>
              <a:prstDash val="solid"/>
              <a:miter lim="800000"/>
            </a:ln>
            <a:effectLst/>
            <a:scene3d>
              <a:camera prst="orthographicFront"/>
              <a:lightRig rig="threePt" dir="t"/>
            </a:scene3d>
            <a:sp3d prstMaterial="softEdge"/>
          </p:spPr>
          <p:txBody>
            <a:bodyPr rtlCol="0" anchor="ctr"/>
            <a:lstStyle/>
            <a:p>
              <a:pPr algn="ctr" defTabSz="1219200">
                <a:defRPr/>
              </a:pPr>
              <a:endParaRPr lang="zh-CN" altLang="en-US" sz="2135" kern="0">
                <a:solidFill>
                  <a:prstClr val="white"/>
                </a:solidFill>
                <a:latin typeface="Calibri" panose="020F0502020204030204"/>
                <a:ea typeface="宋体" panose="02010600030101010101" pitchFamily="2" charset="-122"/>
              </a:endParaRPr>
            </a:p>
          </p:txBody>
        </p:sp>
        <p:sp>
          <p:nvSpPr>
            <p:cNvPr id="61" name="Freeform 14"/>
            <p:cNvSpPr>
              <a:spLocks noEditPoints="1"/>
            </p:cNvSpPr>
            <p:nvPr/>
          </p:nvSpPr>
          <p:spPr bwMode="auto">
            <a:xfrm>
              <a:off x="5173610" y="1364923"/>
              <a:ext cx="2442241" cy="2403135"/>
            </a:xfrm>
            <a:custGeom>
              <a:avLst/>
              <a:gdLst>
                <a:gd name="T0" fmla="*/ 497 w 528"/>
                <a:gd name="T1" fmla="*/ 380 h 519"/>
                <a:gd name="T2" fmla="*/ 475 w 528"/>
                <a:gd name="T3" fmla="*/ 292 h 519"/>
                <a:gd name="T4" fmla="*/ 527 w 528"/>
                <a:gd name="T5" fmla="*/ 280 h 519"/>
                <a:gd name="T6" fmla="*/ 524 w 528"/>
                <a:gd name="T7" fmla="*/ 220 h 519"/>
                <a:gd name="T8" fmla="*/ 454 w 528"/>
                <a:gd name="T9" fmla="*/ 161 h 519"/>
                <a:gd name="T10" fmla="*/ 488 w 528"/>
                <a:gd name="T11" fmla="*/ 121 h 519"/>
                <a:gd name="T12" fmla="*/ 452 w 528"/>
                <a:gd name="T13" fmla="*/ 76 h 519"/>
                <a:gd name="T14" fmla="*/ 361 w 528"/>
                <a:gd name="T15" fmla="*/ 69 h 519"/>
                <a:gd name="T16" fmla="*/ 366 w 528"/>
                <a:gd name="T17" fmla="*/ 16 h 519"/>
                <a:gd name="T18" fmla="*/ 308 w 528"/>
                <a:gd name="T19" fmla="*/ 0 h 519"/>
                <a:gd name="T20" fmla="*/ 231 w 528"/>
                <a:gd name="T21" fmla="*/ 48 h 519"/>
                <a:gd name="T22" fmla="*/ 204 w 528"/>
                <a:gd name="T23" fmla="*/ 3 h 519"/>
                <a:gd name="T24" fmla="*/ 147 w 528"/>
                <a:gd name="T25" fmla="*/ 24 h 519"/>
                <a:gd name="T26" fmla="*/ 113 w 528"/>
                <a:gd name="T27" fmla="*/ 108 h 519"/>
                <a:gd name="T28" fmla="*/ 65 w 528"/>
                <a:gd name="T29" fmla="*/ 88 h 519"/>
                <a:gd name="T30" fmla="*/ 30 w 528"/>
                <a:gd name="T31" fmla="*/ 138 h 519"/>
                <a:gd name="T32" fmla="*/ 68 w 528"/>
                <a:gd name="T33" fmla="*/ 175 h 519"/>
                <a:gd name="T34" fmla="*/ 2 w 528"/>
                <a:gd name="T35" fmla="*/ 238 h 519"/>
                <a:gd name="T36" fmla="*/ 4 w 528"/>
                <a:gd name="T37" fmla="*/ 299 h 519"/>
                <a:gd name="T38" fmla="*/ 56 w 528"/>
                <a:gd name="T39" fmla="*/ 307 h 519"/>
                <a:gd name="T40" fmla="*/ 40 w 528"/>
                <a:gd name="T41" fmla="*/ 396 h 519"/>
                <a:gd name="T42" fmla="*/ 77 w 528"/>
                <a:gd name="T43" fmla="*/ 444 h 519"/>
                <a:gd name="T44" fmla="*/ 124 w 528"/>
                <a:gd name="T45" fmla="*/ 420 h 519"/>
                <a:gd name="T46" fmla="*/ 164 w 528"/>
                <a:gd name="T47" fmla="*/ 502 h 519"/>
                <a:gd name="T48" fmla="*/ 221 w 528"/>
                <a:gd name="T49" fmla="*/ 519 h 519"/>
                <a:gd name="T50" fmla="*/ 246 w 528"/>
                <a:gd name="T51" fmla="*/ 472 h 519"/>
                <a:gd name="T52" fmla="*/ 326 w 528"/>
                <a:gd name="T53" fmla="*/ 514 h 519"/>
                <a:gd name="T54" fmla="*/ 383 w 528"/>
                <a:gd name="T55" fmla="*/ 494 h 519"/>
                <a:gd name="T56" fmla="*/ 374 w 528"/>
                <a:gd name="T57" fmla="*/ 442 h 519"/>
                <a:gd name="T58" fmla="*/ 464 w 528"/>
                <a:gd name="T59" fmla="*/ 429 h 519"/>
                <a:gd name="T60" fmla="*/ 483 w 528"/>
                <a:gd name="T61" fmla="*/ 406 h 519"/>
                <a:gd name="T62" fmla="*/ 178 w 528"/>
                <a:gd name="T63" fmla="*/ 389 h 519"/>
                <a:gd name="T64" fmla="*/ 351 w 528"/>
                <a:gd name="T65" fmla="*/ 130 h 519"/>
                <a:gd name="T66" fmla="*/ 178 w 528"/>
                <a:gd name="T67" fmla="*/ 389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28" h="519">
                  <a:moveTo>
                    <a:pt x="498" y="380"/>
                  </a:moveTo>
                  <a:cubicBezTo>
                    <a:pt x="497" y="380"/>
                    <a:pt x="497" y="380"/>
                    <a:pt x="497" y="380"/>
                  </a:cubicBezTo>
                  <a:cubicBezTo>
                    <a:pt x="461" y="342"/>
                    <a:pt x="461" y="342"/>
                    <a:pt x="461" y="342"/>
                  </a:cubicBezTo>
                  <a:cubicBezTo>
                    <a:pt x="475" y="292"/>
                    <a:pt x="475" y="292"/>
                    <a:pt x="475" y="292"/>
                  </a:cubicBezTo>
                  <a:cubicBezTo>
                    <a:pt x="526" y="279"/>
                    <a:pt x="526" y="279"/>
                    <a:pt x="526" y="279"/>
                  </a:cubicBezTo>
                  <a:cubicBezTo>
                    <a:pt x="527" y="280"/>
                    <a:pt x="527" y="280"/>
                    <a:pt x="527" y="280"/>
                  </a:cubicBezTo>
                  <a:cubicBezTo>
                    <a:pt x="528" y="259"/>
                    <a:pt x="527" y="239"/>
                    <a:pt x="524" y="219"/>
                  </a:cubicBezTo>
                  <a:cubicBezTo>
                    <a:pt x="524" y="220"/>
                    <a:pt x="524" y="220"/>
                    <a:pt x="524" y="220"/>
                  </a:cubicBezTo>
                  <a:cubicBezTo>
                    <a:pt x="472" y="211"/>
                    <a:pt x="472" y="211"/>
                    <a:pt x="472" y="211"/>
                  </a:cubicBezTo>
                  <a:cubicBezTo>
                    <a:pt x="454" y="161"/>
                    <a:pt x="454" y="161"/>
                    <a:pt x="454" y="161"/>
                  </a:cubicBezTo>
                  <a:cubicBezTo>
                    <a:pt x="488" y="121"/>
                    <a:pt x="488" y="121"/>
                    <a:pt x="488" y="121"/>
                  </a:cubicBezTo>
                  <a:cubicBezTo>
                    <a:pt x="488" y="121"/>
                    <a:pt x="488" y="121"/>
                    <a:pt x="488" y="121"/>
                  </a:cubicBezTo>
                  <a:cubicBezTo>
                    <a:pt x="478" y="105"/>
                    <a:pt x="466" y="89"/>
                    <a:pt x="452" y="75"/>
                  </a:cubicBezTo>
                  <a:cubicBezTo>
                    <a:pt x="452" y="76"/>
                    <a:pt x="452" y="76"/>
                    <a:pt x="452" y="76"/>
                  </a:cubicBezTo>
                  <a:cubicBezTo>
                    <a:pt x="405" y="99"/>
                    <a:pt x="405" y="99"/>
                    <a:pt x="405" y="99"/>
                  </a:cubicBezTo>
                  <a:cubicBezTo>
                    <a:pt x="361" y="69"/>
                    <a:pt x="361" y="69"/>
                    <a:pt x="361" y="69"/>
                  </a:cubicBezTo>
                  <a:cubicBezTo>
                    <a:pt x="365" y="17"/>
                    <a:pt x="365" y="17"/>
                    <a:pt x="365" y="17"/>
                  </a:cubicBezTo>
                  <a:cubicBezTo>
                    <a:pt x="366" y="16"/>
                    <a:pt x="366" y="16"/>
                    <a:pt x="366" y="16"/>
                  </a:cubicBezTo>
                  <a:cubicBezTo>
                    <a:pt x="347" y="8"/>
                    <a:pt x="327" y="3"/>
                    <a:pt x="308" y="0"/>
                  </a:cubicBezTo>
                  <a:cubicBezTo>
                    <a:pt x="308" y="0"/>
                    <a:pt x="308" y="0"/>
                    <a:pt x="308" y="0"/>
                  </a:cubicBezTo>
                  <a:cubicBezTo>
                    <a:pt x="283" y="47"/>
                    <a:pt x="283" y="47"/>
                    <a:pt x="283" y="47"/>
                  </a:cubicBezTo>
                  <a:cubicBezTo>
                    <a:pt x="231" y="48"/>
                    <a:pt x="231" y="48"/>
                    <a:pt x="231" y="48"/>
                  </a:cubicBezTo>
                  <a:cubicBezTo>
                    <a:pt x="203" y="4"/>
                    <a:pt x="203" y="4"/>
                    <a:pt x="203" y="4"/>
                  </a:cubicBezTo>
                  <a:cubicBezTo>
                    <a:pt x="204" y="3"/>
                    <a:pt x="204" y="3"/>
                    <a:pt x="204" y="3"/>
                  </a:cubicBezTo>
                  <a:cubicBezTo>
                    <a:pt x="184" y="8"/>
                    <a:pt x="165" y="15"/>
                    <a:pt x="147" y="24"/>
                  </a:cubicBezTo>
                  <a:cubicBezTo>
                    <a:pt x="147" y="24"/>
                    <a:pt x="147" y="24"/>
                    <a:pt x="147" y="24"/>
                  </a:cubicBezTo>
                  <a:cubicBezTo>
                    <a:pt x="155" y="76"/>
                    <a:pt x="155" y="76"/>
                    <a:pt x="155" y="76"/>
                  </a:cubicBezTo>
                  <a:cubicBezTo>
                    <a:pt x="113" y="108"/>
                    <a:pt x="113" y="108"/>
                    <a:pt x="113" y="108"/>
                  </a:cubicBezTo>
                  <a:cubicBezTo>
                    <a:pt x="65" y="88"/>
                    <a:pt x="65" y="88"/>
                    <a:pt x="65" y="88"/>
                  </a:cubicBezTo>
                  <a:cubicBezTo>
                    <a:pt x="65" y="88"/>
                    <a:pt x="65" y="88"/>
                    <a:pt x="65" y="88"/>
                  </a:cubicBezTo>
                  <a:cubicBezTo>
                    <a:pt x="58" y="95"/>
                    <a:pt x="51" y="104"/>
                    <a:pt x="45" y="113"/>
                  </a:cubicBezTo>
                  <a:cubicBezTo>
                    <a:pt x="40" y="121"/>
                    <a:pt x="35" y="129"/>
                    <a:pt x="30" y="138"/>
                  </a:cubicBezTo>
                  <a:cubicBezTo>
                    <a:pt x="31" y="138"/>
                    <a:pt x="31" y="138"/>
                    <a:pt x="31" y="138"/>
                  </a:cubicBezTo>
                  <a:cubicBezTo>
                    <a:pt x="68" y="175"/>
                    <a:pt x="68" y="175"/>
                    <a:pt x="68" y="175"/>
                  </a:cubicBezTo>
                  <a:cubicBezTo>
                    <a:pt x="53" y="226"/>
                    <a:pt x="53" y="226"/>
                    <a:pt x="53" y="226"/>
                  </a:cubicBezTo>
                  <a:cubicBezTo>
                    <a:pt x="2" y="238"/>
                    <a:pt x="2" y="238"/>
                    <a:pt x="2" y="238"/>
                  </a:cubicBezTo>
                  <a:cubicBezTo>
                    <a:pt x="2" y="238"/>
                    <a:pt x="2" y="238"/>
                    <a:pt x="2" y="238"/>
                  </a:cubicBezTo>
                  <a:cubicBezTo>
                    <a:pt x="0" y="258"/>
                    <a:pt x="1" y="279"/>
                    <a:pt x="4" y="299"/>
                  </a:cubicBezTo>
                  <a:cubicBezTo>
                    <a:pt x="4" y="298"/>
                    <a:pt x="4" y="298"/>
                    <a:pt x="4" y="298"/>
                  </a:cubicBezTo>
                  <a:cubicBezTo>
                    <a:pt x="56" y="307"/>
                    <a:pt x="56" y="307"/>
                    <a:pt x="56" y="307"/>
                  </a:cubicBezTo>
                  <a:cubicBezTo>
                    <a:pt x="74" y="356"/>
                    <a:pt x="74" y="356"/>
                    <a:pt x="74" y="356"/>
                  </a:cubicBezTo>
                  <a:cubicBezTo>
                    <a:pt x="40" y="396"/>
                    <a:pt x="40" y="396"/>
                    <a:pt x="40" y="396"/>
                  </a:cubicBezTo>
                  <a:cubicBezTo>
                    <a:pt x="39" y="396"/>
                    <a:pt x="39" y="396"/>
                    <a:pt x="39" y="396"/>
                  </a:cubicBezTo>
                  <a:cubicBezTo>
                    <a:pt x="50" y="413"/>
                    <a:pt x="62" y="430"/>
                    <a:pt x="77" y="444"/>
                  </a:cubicBezTo>
                  <a:cubicBezTo>
                    <a:pt x="77" y="443"/>
                    <a:pt x="77" y="443"/>
                    <a:pt x="77" y="443"/>
                  </a:cubicBezTo>
                  <a:cubicBezTo>
                    <a:pt x="124" y="420"/>
                    <a:pt x="124" y="420"/>
                    <a:pt x="124" y="420"/>
                  </a:cubicBezTo>
                  <a:cubicBezTo>
                    <a:pt x="167" y="450"/>
                    <a:pt x="167" y="450"/>
                    <a:pt x="167" y="450"/>
                  </a:cubicBezTo>
                  <a:cubicBezTo>
                    <a:pt x="164" y="502"/>
                    <a:pt x="164" y="502"/>
                    <a:pt x="164" y="502"/>
                  </a:cubicBezTo>
                  <a:cubicBezTo>
                    <a:pt x="163" y="502"/>
                    <a:pt x="163" y="502"/>
                    <a:pt x="163" y="502"/>
                  </a:cubicBezTo>
                  <a:cubicBezTo>
                    <a:pt x="182" y="510"/>
                    <a:pt x="202" y="516"/>
                    <a:pt x="221" y="519"/>
                  </a:cubicBezTo>
                  <a:cubicBezTo>
                    <a:pt x="221" y="518"/>
                    <a:pt x="221" y="518"/>
                    <a:pt x="221" y="518"/>
                  </a:cubicBezTo>
                  <a:cubicBezTo>
                    <a:pt x="246" y="472"/>
                    <a:pt x="246" y="472"/>
                    <a:pt x="246" y="472"/>
                  </a:cubicBezTo>
                  <a:cubicBezTo>
                    <a:pt x="298" y="470"/>
                    <a:pt x="298" y="470"/>
                    <a:pt x="298" y="470"/>
                  </a:cubicBezTo>
                  <a:cubicBezTo>
                    <a:pt x="326" y="514"/>
                    <a:pt x="326" y="514"/>
                    <a:pt x="326" y="514"/>
                  </a:cubicBezTo>
                  <a:cubicBezTo>
                    <a:pt x="325" y="515"/>
                    <a:pt x="325" y="515"/>
                    <a:pt x="325" y="515"/>
                  </a:cubicBezTo>
                  <a:cubicBezTo>
                    <a:pt x="345" y="511"/>
                    <a:pt x="364" y="504"/>
                    <a:pt x="383" y="494"/>
                  </a:cubicBezTo>
                  <a:cubicBezTo>
                    <a:pt x="382" y="494"/>
                    <a:pt x="382" y="494"/>
                    <a:pt x="382" y="494"/>
                  </a:cubicBezTo>
                  <a:cubicBezTo>
                    <a:pt x="374" y="442"/>
                    <a:pt x="374" y="442"/>
                    <a:pt x="374" y="442"/>
                  </a:cubicBezTo>
                  <a:cubicBezTo>
                    <a:pt x="416" y="410"/>
                    <a:pt x="416" y="410"/>
                    <a:pt x="416" y="410"/>
                  </a:cubicBezTo>
                  <a:cubicBezTo>
                    <a:pt x="464" y="429"/>
                    <a:pt x="464" y="429"/>
                    <a:pt x="464" y="429"/>
                  </a:cubicBezTo>
                  <a:cubicBezTo>
                    <a:pt x="464" y="430"/>
                    <a:pt x="464" y="430"/>
                    <a:pt x="464" y="430"/>
                  </a:cubicBezTo>
                  <a:cubicBezTo>
                    <a:pt x="471" y="422"/>
                    <a:pt x="477" y="414"/>
                    <a:pt x="483" y="406"/>
                  </a:cubicBezTo>
                  <a:cubicBezTo>
                    <a:pt x="489" y="397"/>
                    <a:pt x="494" y="389"/>
                    <a:pt x="498" y="380"/>
                  </a:cubicBezTo>
                  <a:close/>
                  <a:moveTo>
                    <a:pt x="178" y="389"/>
                  </a:moveTo>
                  <a:cubicBezTo>
                    <a:pt x="106" y="341"/>
                    <a:pt x="87" y="244"/>
                    <a:pt x="135" y="173"/>
                  </a:cubicBezTo>
                  <a:cubicBezTo>
                    <a:pt x="182" y="101"/>
                    <a:pt x="279" y="82"/>
                    <a:pt x="351" y="130"/>
                  </a:cubicBezTo>
                  <a:cubicBezTo>
                    <a:pt x="422" y="177"/>
                    <a:pt x="441" y="274"/>
                    <a:pt x="394" y="346"/>
                  </a:cubicBezTo>
                  <a:cubicBezTo>
                    <a:pt x="346" y="417"/>
                    <a:pt x="249" y="436"/>
                    <a:pt x="178" y="389"/>
                  </a:cubicBezTo>
                  <a:close/>
                </a:path>
              </a:pathLst>
            </a:custGeom>
            <a:solidFill>
              <a:schemeClr val="accent2"/>
            </a:solidFill>
            <a:ln w="12700" cap="flat" cmpd="sng" algn="ctr">
              <a:noFill/>
              <a:prstDash val="solid"/>
              <a:miter lim="800000"/>
            </a:ln>
            <a:effectLst/>
            <a:scene3d>
              <a:camera prst="orthographicFront"/>
              <a:lightRig rig="threePt" dir="t"/>
            </a:scene3d>
            <a:sp3d prstMaterial="softEdge"/>
          </p:spPr>
          <p:txBody>
            <a:bodyPr rtlCol="0" anchor="ctr"/>
            <a:lstStyle/>
            <a:p>
              <a:pPr algn="ctr" defTabSz="1219200">
                <a:defRPr/>
              </a:pPr>
              <a:endParaRPr lang="zh-CN" altLang="en-US" sz="2135" kern="0">
                <a:solidFill>
                  <a:prstClr val="white"/>
                </a:solidFill>
                <a:latin typeface="Calibri" panose="020F0502020204030204"/>
                <a:ea typeface="宋体" panose="02010600030101010101" pitchFamily="2" charset="-122"/>
              </a:endParaRPr>
            </a:p>
          </p:txBody>
        </p:sp>
        <p:sp>
          <p:nvSpPr>
            <p:cNvPr id="62" name="Freeform 15"/>
            <p:cNvSpPr>
              <a:spLocks noEditPoints="1"/>
            </p:cNvSpPr>
            <p:nvPr/>
          </p:nvSpPr>
          <p:spPr bwMode="auto">
            <a:xfrm>
              <a:off x="6722252" y="2968129"/>
              <a:ext cx="2786384" cy="2757053"/>
            </a:xfrm>
            <a:custGeom>
              <a:avLst/>
              <a:gdLst>
                <a:gd name="T0" fmla="*/ 552 w 602"/>
                <a:gd name="T1" fmla="*/ 461 h 595"/>
                <a:gd name="T2" fmla="*/ 537 w 602"/>
                <a:gd name="T3" fmla="*/ 359 h 595"/>
                <a:gd name="T4" fmla="*/ 597 w 602"/>
                <a:gd name="T5" fmla="*/ 351 h 595"/>
                <a:gd name="T6" fmla="*/ 600 w 602"/>
                <a:gd name="T7" fmla="*/ 282 h 595"/>
                <a:gd name="T8" fmla="*/ 528 w 602"/>
                <a:gd name="T9" fmla="*/ 208 h 595"/>
                <a:gd name="T10" fmla="*/ 572 w 602"/>
                <a:gd name="T11" fmla="*/ 167 h 595"/>
                <a:gd name="T12" fmla="*/ 535 w 602"/>
                <a:gd name="T13" fmla="*/ 111 h 595"/>
                <a:gd name="T14" fmla="*/ 433 w 602"/>
                <a:gd name="T15" fmla="*/ 93 h 595"/>
                <a:gd name="T16" fmla="*/ 445 w 602"/>
                <a:gd name="T17" fmla="*/ 34 h 595"/>
                <a:gd name="T18" fmla="*/ 381 w 602"/>
                <a:gd name="T19" fmla="*/ 9 h 595"/>
                <a:gd name="T20" fmla="*/ 288 w 602"/>
                <a:gd name="T21" fmla="*/ 55 h 595"/>
                <a:gd name="T22" fmla="*/ 262 w 602"/>
                <a:gd name="T23" fmla="*/ 0 h 595"/>
                <a:gd name="T24" fmla="*/ 196 w 602"/>
                <a:gd name="T25" fmla="*/ 18 h 595"/>
                <a:gd name="T26" fmla="*/ 147 w 602"/>
                <a:gd name="T27" fmla="*/ 109 h 595"/>
                <a:gd name="T28" fmla="*/ 94 w 602"/>
                <a:gd name="T29" fmla="*/ 80 h 595"/>
                <a:gd name="T30" fmla="*/ 50 w 602"/>
                <a:gd name="T31" fmla="*/ 134 h 595"/>
                <a:gd name="T32" fmla="*/ 88 w 602"/>
                <a:gd name="T33" fmla="*/ 180 h 595"/>
                <a:gd name="T34" fmla="*/ 7 w 602"/>
                <a:gd name="T35" fmla="*/ 244 h 595"/>
                <a:gd name="T36" fmla="*/ 1 w 602"/>
                <a:gd name="T37" fmla="*/ 313 h 595"/>
                <a:gd name="T38" fmla="*/ 60 w 602"/>
                <a:gd name="T39" fmla="*/ 328 h 595"/>
                <a:gd name="T40" fmla="*/ 32 w 602"/>
                <a:gd name="T41" fmla="*/ 428 h 595"/>
                <a:gd name="T42" fmla="*/ 68 w 602"/>
                <a:gd name="T43" fmla="*/ 487 h 595"/>
                <a:gd name="T44" fmla="*/ 124 w 602"/>
                <a:gd name="T45" fmla="*/ 465 h 595"/>
                <a:gd name="T46" fmla="*/ 160 w 602"/>
                <a:gd name="T47" fmla="*/ 562 h 595"/>
                <a:gd name="T48" fmla="*/ 223 w 602"/>
                <a:gd name="T49" fmla="*/ 588 h 595"/>
                <a:gd name="T50" fmla="*/ 256 w 602"/>
                <a:gd name="T51" fmla="*/ 537 h 595"/>
                <a:gd name="T52" fmla="*/ 342 w 602"/>
                <a:gd name="T53" fmla="*/ 594 h 595"/>
                <a:gd name="T54" fmla="*/ 409 w 602"/>
                <a:gd name="T55" fmla="*/ 578 h 595"/>
                <a:gd name="T56" fmla="*/ 406 w 602"/>
                <a:gd name="T57" fmla="*/ 518 h 595"/>
                <a:gd name="T58" fmla="*/ 509 w 602"/>
                <a:gd name="T59" fmla="*/ 514 h 595"/>
                <a:gd name="T60" fmla="*/ 533 w 602"/>
                <a:gd name="T61" fmla="*/ 489 h 595"/>
                <a:gd name="T62" fmla="*/ 188 w 602"/>
                <a:gd name="T63" fmla="*/ 435 h 595"/>
                <a:gd name="T64" fmla="*/ 414 w 602"/>
                <a:gd name="T65" fmla="*/ 161 h 595"/>
                <a:gd name="T66" fmla="*/ 188 w 602"/>
                <a:gd name="T67" fmla="*/ 435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02" h="595">
                  <a:moveTo>
                    <a:pt x="553" y="461"/>
                  </a:moveTo>
                  <a:cubicBezTo>
                    <a:pt x="552" y="461"/>
                    <a:pt x="552" y="461"/>
                    <a:pt x="552" y="461"/>
                  </a:cubicBezTo>
                  <a:cubicBezTo>
                    <a:pt x="515" y="414"/>
                    <a:pt x="515" y="414"/>
                    <a:pt x="515" y="414"/>
                  </a:cubicBezTo>
                  <a:cubicBezTo>
                    <a:pt x="537" y="359"/>
                    <a:pt x="537" y="359"/>
                    <a:pt x="537" y="359"/>
                  </a:cubicBezTo>
                  <a:cubicBezTo>
                    <a:pt x="596" y="350"/>
                    <a:pt x="596" y="350"/>
                    <a:pt x="596" y="350"/>
                  </a:cubicBezTo>
                  <a:cubicBezTo>
                    <a:pt x="597" y="351"/>
                    <a:pt x="597" y="351"/>
                    <a:pt x="597" y="351"/>
                  </a:cubicBezTo>
                  <a:cubicBezTo>
                    <a:pt x="601" y="328"/>
                    <a:pt x="602" y="305"/>
                    <a:pt x="601" y="282"/>
                  </a:cubicBezTo>
                  <a:cubicBezTo>
                    <a:pt x="600" y="282"/>
                    <a:pt x="600" y="282"/>
                    <a:pt x="600" y="282"/>
                  </a:cubicBezTo>
                  <a:cubicBezTo>
                    <a:pt x="543" y="266"/>
                    <a:pt x="543" y="266"/>
                    <a:pt x="543" y="266"/>
                  </a:cubicBezTo>
                  <a:cubicBezTo>
                    <a:pt x="528" y="208"/>
                    <a:pt x="528" y="208"/>
                    <a:pt x="528" y="208"/>
                  </a:cubicBezTo>
                  <a:cubicBezTo>
                    <a:pt x="571" y="167"/>
                    <a:pt x="571" y="167"/>
                    <a:pt x="571" y="167"/>
                  </a:cubicBezTo>
                  <a:cubicBezTo>
                    <a:pt x="572" y="167"/>
                    <a:pt x="572" y="167"/>
                    <a:pt x="572" y="167"/>
                  </a:cubicBezTo>
                  <a:cubicBezTo>
                    <a:pt x="562" y="147"/>
                    <a:pt x="550" y="128"/>
                    <a:pt x="536" y="110"/>
                  </a:cubicBezTo>
                  <a:cubicBezTo>
                    <a:pt x="535" y="111"/>
                    <a:pt x="535" y="111"/>
                    <a:pt x="535" y="111"/>
                  </a:cubicBezTo>
                  <a:cubicBezTo>
                    <a:pt x="479" y="132"/>
                    <a:pt x="479" y="132"/>
                    <a:pt x="479" y="132"/>
                  </a:cubicBezTo>
                  <a:cubicBezTo>
                    <a:pt x="433" y="93"/>
                    <a:pt x="433" y="93"/>
                    <a:pt x="433" y="93"/>
                  </a:cubicBezTo>
                  <a:cubicBezTo>
                    <a:pt x="444" y="34"/>
                    <a:pt x="444" y="34"/>
                    <a:pt x="444" y="34"/>
                  </a:cubicBezTo>
                  <a:cubicBezTo>
                    <a:pt x="445" y="34"/>
                    <a:pt x="445" y="34"/>
                    <a:pt x="445" y="34"/>
                  </a:cubicBezTo>
                  <a:cubicBezTo>
                    <a:pt x="424" y="23"/>
                    <a:pt x="402" y="14"/>
                    <a:pt x="380" y="8"/>
                  </a:cubicBezTo>
                  <a:cubicBezTo>
                    <a:pt x="381" y="9"/>
                    <a:pt x="381" y="9"/>
                    <a:pt x="381" y="9"/>
                  </a:cubicBezTo>
                  <a:cubicBezTo>
                    <a:pt x="347" y="59"/>
                    <a:pt x="347" y="59"/>
                    <a:pt x="347" y="59"/>
                  </a:cubicBezTo>
                  <a:cubicBezTo>
                    <a:pt x="288" y="55"/>
                    <a:pt x="288" y="55"/>
                    <a:pt x="288" y="55"/>
                  </a:cubicBezTo>
                  <a:cubicBezTo>
                    <a:pt x="261" y="1"/>
                    <a:pt x="261" y="1"/>
                    <a:pt x="261" y="1"/>
                  </a:cubicBezTo>
                  <a:cubicBezTo>
                    <a:pt x="262" y="0"/>
                    <a:pt x="262" y="0"/>
                    <a:pt x="262" y="0"/>
                  </a:cubicBezTo>
                  <a:cubicBezTo>
                    <a:pt x="239" y="3"/>
                    <a:pt x="216" y="9"/>
                    <a:pt x="195" y="17"/>
                  </a:cubicBezTo>
                  <a:cubicBezTo>
                    <a:pt x="196" y="18"/>
                    <a:pt x="196" y="18"/>
                    <a:pt x="196" y="18"/>
                  </a:cubicBezTo>
                  <a:cubicBezTo>
                    <a:pt x="198" y="77"/>
                    <a:pt x="198" y="77"/>
                    <a:pt x="198" y="77"/>
                  </a:cubicBezTo>
                  <a:cubicBezTo>
                    <a:pt x="147" y="109"/>
                    <a:pt x="147" y="109"/>
                    <a:pt x="147" y="109"/>
                  </a:cubicBezTo>
                  <a:cubicBezTo>
                    <a:pt x="94" y="81"/>
                    <a:pt x="94" y="81"/>
                    <a:pt x="94" y="81"/>
                  </a:cubicBezTo>
                  <a:cubicBezTo>
                    <a:pt x="94" y="80"/>
                    <a:pt x="94" y="80"/>
                    <a:pt x="94" y="80"/>
                  </a:cubicBezTo>
                  <a:cubicBezTo>
                    <a:pt x="86" y="89"/>
                    <a:pt x="77" y="97"/>
                    <a:pt x="70" y="107"/>
                  </a:cubicBezTo>
                  <a:cubicBezTo>
                    <a:pt x="62" y="115"/>
                    <a:pt x="56" y="124"/>
                    <a:pt x="50" y="134"/>
                  </a:cubicBezTo>
                  <a:cubicBezTo>
                    <a:pt x="51" y="133"/>
                    <a:pt x="51" y="133"/>
                    <a:pt x="51" y="133"/>
                  </a:cubicBezTo>
                  <a:cubicBezTo>
                    <a:pt x="88" y="180"/>
                    <a:pt x="88" y="180"/>
                    <a:pt x="88" y="180"/>
                  </a:cubicBezTo>
                  <a:cubicBezTo>
                    <a:pt x="66" y="236"/>
                    <a:pt x="66" y="236"/>
                    <a:pt x="66" y="236"/>
                  </a:cubicBezTo>
                  <a:cubicBezTo>
                    <a:pt x="7" y="244"/>
                    <a:pt x="7" y="244"/>
                    <a:pt x="7" y="244"/>
                  </a:cubicBezTo>
                  <a:cubicBezTo>
                    <a:pt x="6" y="244"/>
                    <a:pt x="6" y="244"/>
                    <a:pt x="6" y="244"/>
                  </a:cubicBezTo>
                  <a:cubicBezTo>
                    <a:pt x="2" y="267"/>
                    <a:pt x="0" y="290"/>
                    <a:pt x="1" y="313"/>
                  </a:cubicBezTo>
                  <a:cubicBezTo>
                    <a:pt x="2" y="312"/>
                    <a:pt x="2" y="312"/>
                    <a:pt x="2" y="312"/>
                  </a:cubicBezTo>
                  <a:cubicBezTo>
                    <a:pt x="60" y="328"/>
                    <a:pt x="60" y="328"/>
                    <a:pt x="60" y="328"/>
                  </a:cubicBezTo>
                  <a:cubicBezTo>
                    <a:pt x="74" y="386"/>
                    <a:pt x="74" y="386"/>
                    <a:pt x="74" y="386"/>
                  </a:cubicBezTo>
                  <a:cubicBezTo>
                    <a:pt x="32" y="428"/>
                    <a:pt x="32" y="428"/>
                    <a:pt x="32" y="428"/>
                  </a:cubicBezTo>
                  <a:cubicBezTo>
                    <a:pt x="31" y="428"/>
                    <a:pt x="31" y="428"/>
                    <a:pt x="31" y="428"/>
                  </a:cubicBezTo>
                  <a:cubicBezTo>
                    <a:pt x="41" y="449"/>
                    <a:pt x="53" y="468"/>
                    <a:pt x="68" y="487"/>
                  </a:cubicBezTo>
                  <a:cubicBezTo>
                    <a:pt x="68" y="485"/>
                    <a:pt x="68" y="485"/>
                    <a:pt x="68" y="485"/>
                  </a:cubicBezTo>
                  <a:cubicBezTo>
                    <a:pt x="124" y="465"/>
                    <a:pt x="124" y="465"/>
                    <a:pt x="124" y="465"/>
                  </a:cubicBezTo>
                  <a:cubicBezTo>
                    <a:pt x="170" y="503"/>
                    <a:pt x="170" y="503"/>
                    <a:pt x="170" y="503"/>
                  </a:cubicBezTo>
                  <a:cubicBezTo>
                    <a:pt x="160" y="562"/>
                    <a:pt x="160" y="562"/>
                    <a:pt x="160" y="562"/>
                  </a:cubicBezTo>
                  <a:cubicBezTo>
                    <a:pt x="159" y="562"/>
                    <a:pt x="159" y="562"/>
                    <a:pt x="159" y="562"/>
                  </a:cubicBezTo>
                  <a:cubicBezTo>
                    <a:pt x="180" y="573"/>
                    <a:pt x="201" y="582"/>
                    <a:pt x="223" y="588"/>
                  </a:cubicBezTo>
                  <a:cubicBezTo>
                    <a:pt x="223" y="587"/>
                    <a:pt x="223" y="587"/>
                    <a:pt x="223" y="587"/>
                  </a:cubicBezTo>
                  <a:cubicBezTo>
                    <a:pt x="256" y="537"/>
                    <a:pt x="256" y="537"/>
                    <a:pt x="256" y="537"/>
                  </a:cubicBezTo>
                  <a:cubicBezTo>
                    <a:pt x="316" y="541"/>
                    <a:pt x="316" y="541"/>
                    <a:pt x="316" y="541"/>
                  </a:cubicBezTo>
                  <a:cubicBezTo>
                    <a:pt x="342" y="594"/>
                    <a:pt x="342" y="594"/>
                    <a:pt x="342" y="594"/>
                  </a:cubicBezTo>
                  <a:cubicBezTo>
                    <a:pt x="342" y="595"/>
                    <a:pt x="342" y="595"/>
                    <a:pt x="342" y="595"/>
                  </a:cubicBezTo>
                  <a:cubicBezTo>
                    <a:pt x="365" y="592"/>
                    <a:pt x="387" y="586"/>
                    <a:pt x="409" y="578"/>
                  </a:cubicBezTo>
                  <a:cubicBezTo>
                    <a:pt x="408" y="578"/>
                    <a:pt x="408" y="578"/>
                    <a:pt x="408" y="578"/>
                  </a:cubicBezTo>
                  <a:cubicBezTo>
                    <a:pt x="406" y="518"/>
                    <a:pt x="406" y="518"/>
                    <a:pt x="406" y="518"/>
                  </a:cubicBezTo>
                  <a:cubicBezTo>
                    <a:pt x="456" y="486"/>
                    <a:pt x="456" y="486"/>
                    <a:pt x="456" y="486"/>
                  </a:cubicBezTo>
                  <a:cubicBezTo>
                    <a:pt x="509" y="514"/>
                    <a:pt x="509" y="514"/>
                    <a:pt x="509" y="514"/>
                  </a:cubicBezTo>
                  <a:cubicBezTo>
                    <a:pt x="509" y="515"/>
                    <a:pt x="509" y="515"/>
                    <a:pt x="509" y="515"/>
                  </a:cubicBezTo>
                  <a:cubicBezTo>
                    <a:pt x="517" y="506"/>
                    <a:pt x="526" y="498"/>
                    <a:pt x="533" y="489"/>
                  </a:cubicBezTo>
                  <a:cubicBezTo>
                    <a:pt x="540" y="480"/>
                    <a:pt x="547" y="471"/>
                    <a:pt x="553" y="461"/>
                  </a:cubicBezTo>
                  <a:close/>
                  <a:moveTo>
                    <a:pt x="188" y="435"/>
                  </a:moveTo>
                  <a:cubicBezTo>
                    <a:pt x="113" y="372"/>
                    <a:pt x="102" y="261"/>
                    <a:pt x="164" y="185"/>
                  </a:cubicBezTo>
                  <a:cubicBezTo>
                    <a:pt x="227" y="109"/>
                    <a:pt x="339" y="98"/>
                    <a:pt x="414" y="161"/>
                  </a:cubicBezTo>
                  <a:cubicBezTo>
                    <a:pt x="490" y="223"/>
                    <a:pt x="501" y="335"/>
                    <a:pt x="439" y="411"/>
                  </a:cubicBezTo>
                  <a:cubicBezTo>
                    <a:pt x="376" y="486"/>
                    <a:pt x="264" y="497"/>
                    <a:pt x="188" y="435"/>
                  </a:cubicBezTo>
                  <a:close/>
                </a:path>
              </a:pathLst>
            </a:custGeom>
            <a:solidFill>
              <a:schemeClr val="accent4"/>
            </a:solidFill>
            <a:ln w="12700" cap="flat" cmpd="sng" algn="ctr">
              <a:noFill/>
              <a:prstDash val="solid"/>
              <a:miter lim="800000"/>
            </a:ln>
            <a:effectLst/>
            <a:scene3d>
              <a:camera prst="orthographicFront"/>
              <a:lightRig rig="threePt" dir="t"/>
            </a:scene3d>
            <a:sp3d prstMaterial="softEdge"/>
          </p:spPr>
          <p:txBody>
            <a:bodyPr rtlCol="0" anchor="ctr"/>
            <a:lstStyle/>
            <a:p>
              <a:pPr algn="ctr" defTabSz="1219200">
                <a:defRPr/>
              </a:pPr>
              <a:endParaRPr lang="zh-CN" altLang="en-US" sz="2135" kern="0">
                <a:solidFill>
                  <a:prstClr val="white"/>
                </a:solidFill>
                <a:latin typeface="Calibri" panose="020F0502020204030204"/>
                <a:ea typeface="宋体" panose="02010600030101010101" pitchFamily="2" charset="-122"/>
              </a:endParaRPr>
            </a:p>
          </p:txBody>
        </p:sp>
      </p:grpSp>
      <p:grpSp>
        <p:nvGrpSpPr>
          <p:cNvPr id="41" name="组合 40"/>
          <p:cNvGrpSpPr/>
          <p:nvPr/>
        </p:nvGrpSpPr>
        <p:grpSpPr>
          <a:xfrm>
            <a:off x="1064084" y="296807"/>
            <a:ext cx="4885993" cy="716067"/>
            <a:chOff x="5402407" y="1247256"/>
            <a:chExt cx="4885993" cy="716067"/>
          </a:xfrm>
        </p:grpSpPr>
        <p:sp>
          <p:nvSpPr>
            <p:cNvPr id="42" name="文本框 41"/>
            <p:cNvSpPr txBox="1"/>
            <p:nvPr/>
          </p:nvSpPr>
          <p:spPr>
            <a:xfrm>
              <a:off x="5402407" y="1247256"/>
              <a:ext cx="3295317" cy="523220"/>
            </a:xfrm>
            <a:prstGeom prst="rect">
              <a:avLst/>
            </a:prstGeom>
            <a:noFill/>
          </p:spPr>
          <p:txBody>
            <a:bodyPr wrap="square" rtlCol="0">
              <a:spAutoFit/>
              <a:scene3d>
                <a:camera prst="orthographicFront"/>
                <a:lightRig rig="threePt" dir="t"/>
              </a:scene3d>
              <a:sp3d contourW="12700"/>
            </a:bodyPr>
            <a:lstStyle/>
            <a:p>
              <a:r>
                <a:rPr lang="zh-CN" altLang="en-US" sz="2800" b="1" dirty="0">
                  <a:solidFill>
                    <a:schemeClr val="accent2"/>
                  </a:solidFill>
                  <a:latin typeface="+mn-ea"/>
                </a:rPr>
                <a:t>标题文字添加此处</a:t>
              </a:r>
            </a:p>
          </p:txBody>
        </p:sp>
        <p:sp>
          <p:nvSpPr>
            <p:cNvPr id="43" name="文本框 42"/>
            <p:cNvSpPr txBox="1"/>
            <p:nvPr/>
          </p:nvSpPr>
          <p:spPr>
            <a:xfrm>
              <a:off x="5402408" y="1693506"/>
              <a:ext cx="4885992" cy="269817"/>
            </a:xfrm>
            <a:prstGeom prst="rect">
              <a:avLst/>
            </a:prstGeom>
            <a:noFill/>
          </p:spPr>
          <p:txBody>
            <a:bodyPr wrap="square" rtlCol="0">
              <a:spAutoFit/>
              <a:scene3d>
                <a:camera prst="orthographicFront"/>
                <a:lightRig rig="threePt" dir="t"/>
              </a:scene3d>
              <a:sp3d contourW="12700"/>
            </a:bodyPr>
            <a:lstStyle/>
            <a:p>
              <a:pPr>
                <a:lnSpc>
                  <a:spcPct val="120000"/>
                </a:lnSpc>
              </a:pPr>
              <a:r>
                <a:rPr lang="en-US" altLang="zh-CN" sz="1050" dirty="0">
                  <a:solidFill>
                    <a:schemeClr val="bg1">
                      <a:lumMod val="50000"/>
                    </a:schemeClr>
                  </a:solidFill>
                  <a:latin typeface="+mj-ea"/>
                  <a:ea typeface="+mj-ea"/>
                </a:rPr>
                <a:t>print the presentation and make it into a film to be used in a wider field</a:t>
              </a:r>
            </a:p>
          </p:txBody>
        </p:sp>
      </p:grpSp>
      <p:grpSp>
        <p:nvGrpSpPr>
          <p:cNvPr id="56" name="组合 55"/>
          <p:cNvGrpSpPr/>
          <p:nvPr/>
        </p:nvGrpSpPr>
        <p:grpSpPr>
          <a:xfrm>
            <a:off x="8272650" y="1646043"/>
            <a:ext cx="2789050" cy="1167214"/>
            <a:chOff x="7483989" y="3433235"/>
            <a:chExt cx="2789050" cy="1167214"/>
          </a:xfrm>
        </p:grpSpPr>
        <p:sp>
          <p:nvSpPr>
            <p:cNvPr id="57" name="矩形 56"/>
            <p:cNvSpPr/>
            <p:nvPr/>
          </p:nvSpPr>
          <p:spPr>
            <a:xfrm>
              <a:off x="7483989" y="3732519"/>
              <a:ext cx="2789050" cy="8679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tx1">
                      <a:lumMod val="75000"/>
                      <a:lumOff val="25000"/>
                    </a:schemeClr>
                  </a:solidFill>
                  <a:latin typeface="+mn-ea"/>
                </a:rPr>
                <a:t>用户可以在投影仪或者计算机上进行演示也可以将演示文稿打印出来制作成胶片</a:t>
              </a:r>
            </a:p>
          </p:txBody>
        </p:sp>
        <p:sp>
          <p:nvSpPr>
            <p:cNvPr id="58" name="矩形 57"/>
            <p:cNvSpPr/>
            <p:nvPr/>
          </p:nvSpPr>
          <p:spPr>
            <a:xfrm>
              <a:off x="7483989" y="3433235"/>
              <a:ext cx="2050552" cy="396583"/>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latin typeface="+mn-ea"/>
                </a:rPr>
                <a:t>标题文字添加</a:t>
              </a:r>
            </a:p>
          </p:txBody>
        </p:sp>
      </p:grpSp>
      <p:grpSp>
        <p:nvGrpSpPr>
          <p:cNvPr id="63" name="组合 62"/>
          <p:cNvGrpSpPr/>
          <p:nvPr/>
        </p:nvGrpSpPr>
        <p:grpSpPr>
          <a:xfrm>
            <a:off x="8272650" y="4519409"/>
            <a:ext cx="2789050" cy="1167214"/>
            <a:chOff x="7483989" y="3433235"/>
            <a:chExt cx="2789050" cy="1167214"/>
          </a:xfrm>
        </p:grpSpPr>
        <p:sp>
          <p:nvSpPr>
            <p:cNvPr id="64" name="矩形 63"/>
            <p:cNvSpPr/>
            <p:nvPr/>
          </p:nvSpPr>
          <p:spPr>
            <a:xfrm>
              <a:off x="7483989" y="3732519"/>
              <a:ext cx="2789050" cy="8679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tx1">
                      <a:lumMod val="75000"/>
                      <a:lumOff val="25000"/>
                    </a:schemeClr>
                  </a:solidFill>
                  <a:latin typeface="+mn-ea"/>
                </a:rPr>
                <a:t>用户可以在投影仪或者计算机上进行演示也可以将演示文稿打印出来制作成胶片</a:t>
              </a:r>
            </a:p>
          </p:txBody>
        </p:sp>
        <p:sp>
          <p:nvSpPr>
            <p:cNvPr id="66" name="矩形 65"/>
            <p:cNvSpPr/>
            <p:nvPr/>
          </p:nvSpPr>
          <p:spPr>
            <a:xfrm>
              <a:off x="7483989" y="3433235"/>
              <a:ext cx="2050552" cy="396583"/>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latin typeface="+mn-ea"/>
                </a:rPr>
                <a:t>标题文字添加</a:t>
              </a:r>
            </a:p>
          </p:txBody>
        </p:sp>
      </p:grpSp>
      <p:grpSp>
        <p:nvGrpSpPr>
          <p:cNvPr id="70" name="组合 69"/>
          <p:cNvGrpSpPr/>
          <p:nvPr/>
        </p:nvGrpSpPr>
        <p:grpSpPr>
          <a:xfrm>
            <a:off x="1218033" y="1646043"/>
            <a:ext cx="2789050" cy="1167214"/>
            <a:chOff x="7483989" y="3433235"/>
            <a:chExt cx="2789050" cy="1167214"/>
          </a:xfrm>
        </p:grpSpPr>
        <p:sp>
          <p:nvSpPr>
            <p:cNvPr id="78" name="矩形 77"/>
            <p:cNvSpPr/>
            <p:nvPr/>
          </p:nvSpPr>
          <p:spPr>
            <a:xfrm>
              <a:off x="7483989" y="3732519"/>
              <a:ext cx="2789050" cy="867930"/>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400" dirty="0">
                  <a:solidFill>
                    <a:schemeClr val="tx1">
                      <a:lumMod val="75000"/>
                      <a:lumOff val="25000"/>
                    </a:schemeClr>
                  </a:solidFill>
                  <a:latin typeface="+mn-ea"/>
                </a:rPr>
                <a:t>用户可以在投影仪或者计算机上进行演示也可以将演示文稿打印出来制作成胶片</a:t>
              </a:r>
            </a:p>
          </p:txBody>
        </p:sp>
        <p:sp>
          <p:nvSpPr>
            <p:cNvPr id="79" name="矩形 78"/>
            <p:cNvSpPr/>
            <p:nvPr/>
          </p:nvSpPr>
          <p:spPr>
            <a:xfrm>
              <a:off x="8222487" y="3433235"/>
              <a:ext cx="2050552" cy="424732"/>
            </a:xfrm>
            <a:prstGeom prst="rect">
              <a:avLst/>
            </a:prstGeom>
          </p:spPr>
          <p:txBody>
            <a:bodyPr wrap="square">
              <a:spAutoFit/>
              <a:scene3d>
                <a:camera prst="orthographicFront"/>
                <a:lightRig rig="threePt" dir="t"/>
              </a:scene3d>
              <a:sp3d contourW="12700"/>
            </a:bodyPr>
            <a:lstStyle/>
            <a:p>
              <a:pPr algn="r">
                <a:lnSpc>
                  <a:spcPct val="120000"/>
                </a:lnSpc>
              </a:pPr>
              <a:r>
                <a:rPr lang="zh-CN" altLang="en-US" b="1" dirty="0">
                  <a:latin typeface="+mn-ea"/>
                </a:rPr>
                <a:t>标题文字添加</a:t>
              </a:r>
            </a:p>
          </p:txBody>
        </p:sp>
      </p:grpSp>
      <p:grpSp>
        <p:nvGrpSpPr>
          <p:cNvPr id="80" name="组合 79"/>
          <p:cNvGrpSpPr/>
          <p:nvPr/>
        </p:nvGrpSpPr>
        <p:grpSpPr>
          <a:xfrm>
            <a:off x="1218033" y="4519409"/>
            <a:ext cx="2789050" cy="1167214"/>
            <a:chOff x="7483989" y="3433235"/>
            <a:chExt cx="2789050" cy="1167214"/>
          </a:xfrm>
        </p:grpSpPr>
        <p:sp>
          <p:nvSpPr>
            <p:cNvPr id="81" name="矩形 80"/>
            <p:cNvSpPr/>
            <p:nvPr/>
          </p:nvSpPr>
          <p:spPr>
            <a:xfrm>
              <a:off x="7483989" y="3732519"/>
              <a:ext cx="2789050" cy="867930"/>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400" dirty="0">
                  <a:solidFill>
                    <a:schemeClr val="tx1">
                      <a:lumMod val="75000"/>
                      <a:lumOff val="25000"/>
                    </a:schemeClr>
                  </a:solidFill>
                  <a:latin typeface="+mn-ea"/>
                </a:rPr>
                <a:t>用户可以在投影仪或者计算机上进行演示也可以将演示文稿打印出来制作成胶片</a:t>
              </a:r>
            </a:p>
          </p:txBody>
        </p:sp>
        <p:sp>
          <p:nvSpPr>
            <p:cNvPr id="82" name="矩形 81"/>
            <p:cNvSpPr/>
            <p:nvPr/>
          </p:nvSpPr>
          <p:spPr>
            <a:xfrm>
              <a:off x="8222487" y="3433235"/>
              <a:ext cx="2050552" cy="424732"/>
            </a:xfrm>
            <a:prstGeom prst="rect">
              <a:avLst/>
            </a:prstGeom>
          </p:spPr>
          <p:txBody>
            <a:bodyPr wrap="square">
              <a:spAutoFit/>
              <a:scene3d>
                <a:camera prst="orthographicFront"/>
                <a:lightRig rig="threePt" dir="t"/>
              </a:scene3d>
              <a:sp3d contourW="12700"/>
            </a:bodyPr>
            <a:lstStyle/>
            <a:p>
              <a:pPr algn="r">
                <a:lnSpc>
                  <a:spcPct val="120000"/>
                </a:lnSpc>
              </a:pPr>
              <a:r>
                <a:rPr lang="zh-CN" altLang="en-US" b="1" dirty="0">
                  <a:latin typeface="+mn-ea"/>
                </a:rPr>
                <a:t>标题文字添加</a:t>
              </a:r>
            </a:p>
          </p:txBody>
        </p:sp>
      </p:grpSp>
      <p:sp>
        <p:nvSpPr>
          <p:cNvPr id="98" name="椭圆 3"/>
          <p:cNvSpPr/>
          <p:nvPr/>
        </p:nvSpPr>
        <p:spPr>
          <a:xfrm>
            <a:off x="4254614" y="3246083"/>
            <a:ext cx="281108" cy="208521"/>
          </a:xfrm>
          <a:custGeom>
            <a:avLst/>
            <a:gdLst>
              <a:gd name="connsiteX0" fmla="*/ 9246 w 338138"/>
              <a:gd name="connsiteY0" fmla="*/ 217487 h 250825"/>
              <a:gd name="connsiteX1" fmla="*/ 328892 w 338138"/>
              <a:gd name="connsiteY1" fmla="*/ 217487 h 250825"/>
              <a:gd name="connsiteX2" fmla="*/ 338138 w 338138"/>
              <a:gd name="connsiteY2" fmla="*/ 226822 h 250825"/>
              <a:gd name="connsiteX3" fmla="*/ 314363 w 338138"/>
              <a:gd name="connsiteY3" fmla="*/ 250825 h 250825"/>
              <a:gd name="connsiteX4" fmla="*/ 23775 w 338138"/>
              <a:gd name="connsiteY4" fmla="*/ 250825 h 250825"/>
              <a:gd name="connsiteX5" fmla="*/ 0 w 338138"/>
              <a:gd name="connsiteY5" fmla="*/ 226822 h 250825"/>
              <a:gd name="connsiteX6" fmla="*/ 9246 w 338138"/>
              <a:gd name="connsiteY6" fmla="*/ 217487 h 250825"/>
              <a:gd name="connsiteX7" fmla="*/ 100182 w 338138"/>
              <a:gd name="connsiteY7" fmla="*/ 100012 h 250825"/>
              <a:gd name="connsiteX8" fmla="*/ 123655 w 338138"/>
              <a:gd name="connsiteY8" fmla="*/ 100012 h 250825"/>
              <a:gd name="connsiteX9" fmla="*/ 130175 w 338138"/>
              <a:gd name="connsiteY9" fmla="*/ 106705 h 250825"/>
              <a:gd name="connsiteX10" fmla="*/ 130175 w 338138"/>
              <a:gd name="connsiteY10" fmla="*/ 161583 h 250825"/>
              <a:gd name="connsiteX11" fmla="*/ 123655 w 338138"/>
              <a:gd name="connsiteY11" fmla="*/ 168275 h 250825"/>
              <a:gd name="connsiteX12" fmla="*/ 100182 w 338138"/>
              <a:gd name="connsiteY12" fmla="*/ 168275 h 250825"/>
              <a:gd name="connsiteX13" fmla="*/ 93662 w 338138"/>
              <a:gd name="connsiteY13" fmla="*/ 161583 h 250825"/>
              <a:gd name="connsiteX14" fmla="*/ 93662 w 338138"/>
              <a:gd name="connsiteY14" fmla="*/ 106705 h 250825"/>
              <a:gd name="connsiteX15" fmla="*/ 100182 w 338138"/>
              <a:gd name="connsiteY15" fmla="*/ 100012 h 250825"/>
              <a:gd name="connsiteX16" fmla="*/ 157332 w 338138"/>
              <a:gd name="connsiteY16" fmla="*/ 77787 h 250825"/>
              <a:gd name="connsiteX17" fmla="*/ 180805 w 338138"/>
              <a:gd name="connsiteY17" fmla="*/ 77787 h 250825"/>
              <a:gd name="connsiteX18" fmla="*/ 187325 w 338138"/>
              <a:gd name="connsiteY18" fmla="*/ 84441 h 250825"/>
              <a:gd name="connsiteX19" fmla="*/ 187325 w 338138"/>
              <a:gd name="connsiteY19" fmla="*/ 161622 h 250825"/>
              <a:gd name="connsiteX20" fmla="*/ 180805 w 338138"/>
              <a:gd name="connsiteY20" fmla="*/ 168275 h 250825"/>
              <a:gd name="connsiteX21" fmla="*/ 157332 w 338138"/>
              <a:gd name="connsiteY21" fmla="*/ 168275 h 250825"/>
              <a:gd name="connsiteX22" fmla="*/ 150812 w 338138"/>
              <a:gd name="connsiteY22" fmla="*/ 161622 h 250825"/>
              <a:gd name="connsiteX23" fmla="*/ 150812 w 338138"/>
              <a:gd name="connsiteY23" fmla="*/ 84441 h 250825"/>
              <a:gd name="connsiteX24" fmla="*/ 157332 w 338138"/>
              <a:gd name="connsiteY24" fmla="*/ 77787 h 250825"/>
              <a:gd name="connsiteX25" fmla="*/ 216070 w 338138"/>
              <a:gd name="connsiteY25" fmla="*/ 49212 h 250825"/>
              <a:gd name="connsiteX26" fmla="*/ 239543 w 338138"/>
              <a:gd name="connsiteY26" fmla="*/ 49212 h 250825"/>
              <a:gd name="connsiteX27" fmla="*/ 246063 w 338138"/>
              <a:gd name="connsiteY27" fmla="*/ 55827 h 250825"/>
              <a:gd name="connsiteX28" fmla="*/ 246063 w 338138"/>
              <a:gd name="connsiteY28" fmla="*/ 161661 h 250825"/>
              <a:gd name="connsiteX29" fmla="*/ 239543 w 338138"/>
              <a:gd name="connsiteY29" fmla="*/ 168275 h 250825"/>
              <a:gd name="connsiteX30" fmla="*/ 216070 w 338138"/>
              <a:gd name="connsiteY30" fmla="*/ 168275 h 250825"/>
              <a:gd name="connsiteX31" fmla="*/ 209550 w 338138"/>
              <a:gd name="connsiteY31" fmla="*/ 161661 h 250825"/>
              <a:gd name="connsiteX32" fmla="*/ 209550 w 338138"/>
              <a:gd name="connsiteY32" fmla="*/ 55827 h 250825"/>
              <a:gd name="connsiteX33" fmla="*/ 216070 w 338138"/>
              <a:gd name="connsiteY33" fmla="*/ 49212 h 250825"/>
              <a:gd name="connsiteX34" fmla="*/ 53428 w 338138"/>
              <a:gd name="connsiteY34" fmla="*/ 22225 h 250825"/>
              <a:gd name="connsiteX35" fmla="*/ 50800 w 338138"/>
              <a:gd name="connsiteY35" fmla="*/ 24858 h 250825"/>
              <a:gd name="connsiteX36" fmla="*/ 50800 w 338138"/>
              <a:gd name="connsiteY36" fmla="*/ 182834 h 250825"/>
              <a:gd name="connsiteX37" fmla="*/ 53428 w 338138"/>
              <a:gd name="connsiteY37" fmla="*/ 184150 h 250825"/>
              <a:gd name="connsiteX38" fmla="*/ 284710 w 338138"/>
              <a:gd name="connsiteY38" fmla="*/ 184150 h 250825"/>
              <a:gd name="connsiteX39" fmla="*/ 287338 w 338138"/>
              <a:gd name="connsiteY39" fmla="*/ 182834 h 250825"/>
              <a:gd name="connsiteX40" fmla="*/ 287338 w 338138"/>
              <a:gd name="connsiteY40" fmla="*/ 24858 h 250825"/>
              <a:gd name="connsiteX41" fmla="*/ 284710 w 338138"/>
              <a:gd name="connsiteY41" fmla="*/ 22225 h 250825"/>
              <a:gd name="connsiteX42" fmla="*/ 53428 w 338138"/>
              <a:gd name="connsiteY42" fmla="*/ 22225 h 250825"/>
              <a:gd name="connsiteX43" fmla="*/ 53663 w 338138"/>
              <a:gd name="connsiteY43" fmla="*/ 0 h 250825"/>
              <a:gd name="connsiteX44" fmla="*/ 286062 w 338138"/>
              <a:gd name="connsiteY44" fmla="*/ 0 h 250825"/>
              <a:gd name="connsiteX45" fmla="*/ 311150 w 338138"/>
              <a:gd name="connsiteY45" fmla="*/ 25008 h 250825"/>
              <a:gd name="connsiteX46" fmla="*/ 311150 w 338138"/>
              <a:gd name="connsiteY46" fmla="*/ 182955 h 250825"/>
              <a:gd name="connsiteX47" fmla="*/ 286062 w 338138"/>
              <a:gd name="connsiteY47" fmla="*/ 207963 h 250825"/>
              <a:gd name="connsiteX48" fmla="*/ 53663 w 338138"/>
              <a:gd name="connsiteY48" fmla="*/ 207963 h 250825"/>
              <a:gd name="connsiteX49" fmla="*/ 28575 w 338138"/>
              <a:gd name="connsiteY49" fmla="*/ 182955 h 250825"/>
              <a:gd name="connsiteX50" fmla="*/ 28575 w 338138"/>
              <a:gd name="connsiteY50" fmla="*/ 25008 h 250825"/>
              <a:gd name="connsiteX51" fmla="*/ 53663 w 338138"/>
              <a:gd name="connsiteY51" fmla="*/ 0 h 250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8138" h="250825">
                <a:moveTo>
                  <a:pt x="9246" y="217487"/>
                </a:moveTo>
                <a:cubicBezTo>
                  <a:pt x="9246" y="217487"/>
                  <a:pt x="9246" y="217487"/>
                  <a:pt x="328892" y="217487"/>
                </a:cubicBezTo>
                <a:cubicBezTo>
                  <a:pt x="334176" y="217487"/>
                  <a:pt x="338138" y="221488"/>
                  <a:pt x="338138" y="226822"/>
                </a:cubicBezTo>
                <a:cubicBezTo>
                  <a:pt x="338138" y="240157"/>
                  <a:pt x="327571" y="250825"/>
                  <a:pt x="314363" y="250825"/>
                </a:cubicBezTo>
                <a:cubicBezTo>
                  <a:pt x="314363" y="250825"/>
                  <a:pt x="314363" y="250825"/>
                  <a:pt x="23775" y="250825"/>
                </a:cubicBezTo>
                <a:cubicBezTo>
                  <a:pt x="10567" y="250825"/>
                  <a:pt x="0" y="240157"/>
                  <a:pt x="0" y="226822"/>
                </a:cubicBezTo>
                <a:cubicBezTo>
                  <a:pt x="0" y="221488"/>
                  <a:pt x="3962" y="217487"/>
                  <a:pt x="9246" y="217487"/>
                </a:cubicBezTo>
                <a:close/>
                <a:moveTo>
                  <a:pt x="100182" y="100012"/>
                </a:moveTo>
                <a:cubicBezTo>
                  <a:pt x="100182" y="100012"/>
                  <a:pt x="100182" y="100012"/>
                  <a:pt x="123655" y="100012"/>
                </a:cubicBezTo>
                <a:cubicBezTo>
                  <a:pt x="127567" y="100012"/>
                  <a:pt x="130175" y="102689"/>
                  <a:pt x="130175" y="106705"/>
                </a:cubicBezTo>
                <a:cubicBezTo>
                  <a:pt x="130175" y="106705"/>
                  <a:pt x="130175" y="106705"/>
                  <a:pt x="130175" y="161583"/>
                </a:cubicBezTo>
                <a:cubicBezTo>
                  <a:pt x="130175" y="165598"/>
                  <a:pt x="127567" y="168275"/>
                  <a:pt x="123655" y="168275"/>
                </a:cubicBezTo>
                <a:cubicBezTo>
                  <a:pt x="123655" y="168275"/>
                  <a:pt x="123655" y="168275"/>
                  <a:pt x="100182" y="168275"/>
                </a:cubicBezTo>
                <a:cubicBezTo>
                  <a:pt x="96270" y="168275"/>
                  <a:pt x="93662" y="165598"/>
                  <a:pt x="93662" y="161583"/>
                </a:cubicBezTo>
                <a:cubicBezTo>
                  <a:pt x="93662" y="161583"/>
                  <a:pt x="93662" y="161583"/>
                  <a:pt x="93662" y="106705"/>
                </a:cubicBezTo>
                <a:cubicBezTo>
                  <a:pt x="93662" y="102689"/>
                  <a:pt x="96270" y="100012"/>
                  <a:pt x="100182" y="100012"/>
                </a:cubicBezTo>
                <a:close/>
                <a:moveTo>
                  <a:pt x="157332" y="77787"/>
                </a:moveTo>
                <a:cubicBezTo>
                  <a:pt x="157332" y="77787"/>
                  <a:pt x="157332" y="77787"/>
                  <a:pt x="180805" y="77787"/>
                </a:cubicBezTo>
                <a:cubicBezTo>
                  <a:pt x="184717" y="77787"/>
                  <a:pt x="187325" y="81779"/>
                  <a:pt x="187325" y="84441"/>
                </a:cubicBezTo>
                <a:cubicBezTo>
                  <a:pt x="187325" y="84441"/>
                  <a:pt x="187325" y="84441"/>
                  <a:pt x="187325" y="161622"/>
                </a:cubicBezTo>
                <a:cubicBezTo>
                  <a:pt x="187325" y="165614"/>
                  <a:pt x="184717" y="168275"/>
                  <a:pt x="180805" y="168275"/>
                </a:cubicBezTo>
                <a:cubicBezTo>
                  <a:pt x="180805" y="168275"/>
                  <a:pt x="180805" y="168275"/>
                  <a:pt x="157332" y="168275"/>
                </a:cubicBezTo>
                <a:cubicBezTo>
                  <a:pt x="153420" y="168275"/>
                  <a:pt x="150812" y="165614"/>
                  <a:pt x="150812" y="161622"/>
                </a:cubicBezTo>
                <a:cubicBezTo>
                  <a:pt x="150812" y="161622"/>
                  <a:pt x="150812" y="161622"/>
                  <a:pt x="150812" y="84441"/>
                </a:cubicBezTo>
                <a:cubicBezTo>
                  <a:pt x="150812" y="81779"/>
                  <a:pt x="153420" y="77787"/>
                  <a:pt x="157332" y="77787"/>
                </a:cubicBezTo>
                <a:close/>
                <a:moveTo>
                  <a:pt x="216070" y="49212"/>
                </a:moveTo>
                <a:cubicBezTo>
                  <a:pt x="216070" y="49212"/>
                  <a:pt x="216070" y="49212"/>
                  <a:pt x="239543" y="49212"/>
                </a:cubicBezTo>
                <a:cubicBezTo>
                  <a:pt x="243455" y="49212"/>
                  <a:pt x="246063" y="51858"/>
                  <a:pt x="246063" y="55827"/>
                </a:cubicBezTo>
                <a:cubicBezTo>
                  <a:pt x="246063" y="55827"/>
                  <a:pt x="246063" y="55827"/>
                  <a:pt x="246063" y="161661"/>
                </a:cubicBezTo>
                <a:cubicBezTo>
                  <a:pt x="246063" y="165629"/>
                  <a:pt x="243455" y="168275"/>
                  <a:pt x="239543" y="168275"/>
                </a:cubicBezTo>
                <a:cubicBezTo>
                  <a:pt x="239543" y="168275"/>
                  <a:pt x="239543" y="168275"/>
                  <a:pt x="216070" y="168275"/>
                </a:cubicBezTo>
                <a:cubicBezTo>
                  <a:pt x="212158" y="168275"/>
                  <a:pt x="209550" y="165629"/>
                  <a:pt x="209550" y="161661"/>
                </a:cubicBezTo>
                <a:cubicBezTo>
                  <a:pt x="209550" y="161661"/>
                  <a:pt x="209550" y="161661"/>
                  <a:pt x="209550" y="55827"/>
                </a:cubicBezTo>
                <a:cubicBezTo>
                  <a:pt x="209550" y="51858"/>
                  <a:pt x="212158" y="49212"/>
                  <a:pt x="216070" y="49212"/>
                </a:cubicBezTo>
                <a:close/>
                <a:moveTo>
                  <a:pt x="53428" y="22225"/>
                </a:moveTo>
                <a:cubicBezTo>
                  <a:pt x="52114" y="22225"/>
                  <a:pt x="50800" y="23541"/>
                  <a:pt x="50800" y="24858"/>
                </a:cubicBezTo>
                <a:lnTo>
                  <a:pt x="50800" y="182834"/>
                </a:lnTo>
                <a:cubicBezTo>
                  <a:pt x="50800" y="184150"/>
                  <a:pt x="52114" y="184150"/>
                  <a:pt x="53428" y="184150"/>
                </a:cubicBezTo>
                <a:cubicBezTo>
                  <a:pt x="53428" y="184150"/>
                  <a:pt x="53428" y="184150"/>
                  <a:pt x="284710" y="184150"/>
                </a:cubicBezTo>
                <a:cubicBezTo>
                  <a:pt x="286024" y="184150"/>
                  <a:pt x="287338" y="184150"/>
                  <a:pt x="287338" y="182834"/>
                </a:cubicBezTo>
                <a:cubicBezTo>
                  <a:pt x="287338" y="182834"/>
                  <a:pt x="287338" y="182834"/>
                  <a:pt x="287338" y="24858"/>
                </a:cubicBezTo>
                <a:cubicBezTo>
                  <a:pt x="287338" y="23541"/>
                  <a:pt x="286024" y="22225"/>
                  <a:pt x="284710" y="22225"/>
                </a:cubicBezTo>
                <a:cubicBezTo>
                  <a:pt x="284710" y="22225"/>
                  <a:pt x="284710" y="22225"/>
                  <a:pt x="53428" y="22225"/>
                </a:cubicBezTo>
                <a:close/>
                <a:moveTo>
                  <a:pt x="53663" y="0"/>
                </a:moveTo>
                <a:cubicBezTo>
                  <a:pt x="53663" y="0"/>
                  <a:pt x="53663" y="0"/>
                  <a:pt x="286062" y="0"/>
                </a:cubicBezTo>
                <a:cubicBezTo>
                  <a:pt x="300587" y="0"/>
                  <a:pt x="311150" y="10530"/>
                  <a:pt x="311150" y="25008"/>
                </a:cubicBezTo>
                <a:cubicBezTo>
                  <a:pt x="311150" y="25008"/>
                  <a:pt x="311150" y="25008"/>
                  <a:pt x="311150" y="182955"/>
                </a:cubicBezTo>
                <a:cubicBezTo>
                  <a:pt x="311150" y="196117"/>
                  <a:pt x="300587" y="207963"/>
                  <a:pt x="286062" y="207963"/>
                </a:cubicBezTo>
                <a:cubicBezTo>
                  <a:pt x="286062" y="207963"/>
                  <a:pt x="286062" y="207963"/>
                  <a:pt x="53663" y="207963"/>
                </a:cubicBezTo>
                <a:cubicBezTo>
                  <a:pt x="39138" y="207963"/>
                  <a:pt x="28575" y="196117"/>
                  <a:pt x="28575" y="182955"/>
                </a:cubicBezTo>
                <a:cubicBezTo>
                  <a:pt x="28575" y="182955"/>
                  <a:pt x="28575" y="182955"/>
                  <a:pt x="28575" y="25008"/>
                </a:cubicBezTo>
                <a:cubicBezTo>
                  <a:pt x="28575" y="10530"/>
                  <a:pt x="39138" y="0"/>
                  <a:pt x="53663"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95" name="椭圆 82"/>
          <p:cNvSpPr/>
          <p:nvPr/>
        </p:nvSpPr>
        <p:spPr>
          <a:xfrm>
            <a:off x="6070736" y="2937476"/>
            <a:ext cx="399359" cy="459864"/>
          </a:xfrm>
          <a:custGeom>
            <a:avLst/>
            <a:gdLst>
              <a:gd name="connsiteX0" fmla="*/ 184010 w 292270"/>
              <a:gd name="connsiteY0" fmla="*/ 131763 h 336550"/>
              <a:gd name="connsiteX1" fmla="*/ 178567 w 292270"/>
              <a:gd name="connsiteY1" fmla="*/ 141923 h 336550"/>
              <a:gd name="connsiteX2" fmla="*/ 184010 w 292270"/>
              <a:gd name="connsiteY2" fmla="*/ 150813 h 336550"/>
              <a:gd name="connsiteX3" fmla="*/ 188092 w 292270"/>
              <a:gd name="connsiteY3" fmla="*/ 141923 h 336550"/>
              <a:gd name="connsiteX4" fmla="*/ 184010 w 292270"/>
              <a:gd name="connsiteY4" fmla="*/ 131763 h 336550"/>
              <a:gd name="connsiteX5" fmla="*/ 141147 w 292270"/>
              <a:gd name="connsiteY5" fmla="*/ 131763 h 336550"/>
              <a:gd name="connsiteX6" fmla="*/ 135704 w 292270"/>
              <a:gd name="connsiteY6" fmla="*/ 141923 h 336550"/>
              <a:gd name="connsiteX7" fmla="*/ 141147 w 292270"/>
              <a:gd name="connsiteY7" fmla="*/ 150813 h 336550"/>
              <a:gd name="connsiteX8" fmla="*/ 145229 w 292270"/>
              <a:gd name="connsiteY8" fmla="*/ 141923 h 336550"/>
              <a:gd name="connsiteX9" fmla="*/ 141147 w 292270"/>
              <a:gd name="connsiteY9" fmla="*/ 131763 h 336550"/>
              <a:gd name="connsiteX10" fmla="*/ 96811 w 292270"/>
              <a:gd name="connsiteY10" fmla="*/ 131763 h 336550"/>
              <a:gd name="connsiteX11" fmla="*/ 92842 w 292270"/>
              <a:gd name="connsiteY11" fmla="*/ 134938 h 336550"/>
              <a:gd name="connsiteX12" fmla="*/ 100780 w 292270"/>
              <a:gd name="connsiteY12" fmla="*/ 134938 h 336550"/>
              <a:gd name="connsiteX13" fmla="*/ 96811 w 292270"/>
              <a:gd name="connsiteY13" fmla="*/ 131763 h 336550"/>
              <a:gd name="connsiteX14" fmla="*/ 225310 w 292270"/>
              <a:gd name="connsiteY14" fmla="*/ 127000 h 336550"/>
              <a:gd name="connsiteX15" fmla="*/ 226721 w 292270"/>
              <a:gd name="connsiteY15" fmla="*/ 127000 h 336550"/>
              <a:gd name="connsiteX16" fmla="*/ 229543 w 292270"/>
              <a:gd name="connsiteY16" fmla="*/ 127000 h 336550"/>
              <a:gd name="connsiteX17" fmla="*/ 230954 w 292270"/>
              <a:gd name="connsiteY17" fmla="*/ 127000 h 336550"/>
              <a:gd name="connsiteX18" fmla="*/ 230954 w 292270"/>
              <a:gd name="connsiteY18" fmla="*/ 155792 h 336550"/>
              <a:gd name="connsiteX19" fmla="*/ 229543 w 292270"/>
              <a:gd name="connsiteY19" fmla="*/ 157163 h 336550"/>
              <a:gd name="connsiteX20" fmla="*/ 225310 w 292270"/>
              <a:gd name="connsiteY20" fmla="*/ 157163 h 336550"/>
              <a:gd name="connsiteX21" fmla="*/ 225310 w 292270"/>
              <a:gd name="connsiteY21" fmla="*/ 155792 h 336550"/>
              <a:gd name="connsiteX22" fmla="*/ 225310 w 292270"/>
              <a:gd name="connsiteY22" fmla="*/ 132484 h 336550"/>
              <a:gd name="connsiteX23" fmla="*/ 221076 w 292270"/>
              <a:gd name="connsiteY23" fmla="*/ 133855 h 336550"/>
              <a:gd name="connsiteX24" fmla="*/ 221076 w 292270"/>
              <a:gd name="connsiteY24" fmla="*/ 135227 h 336550"/>
              <a:gd name="connsiteX25" fmla="*/ 219665 w 292270"/>
              <a:gd name="connsiteY25" fmla="*/ 133855 h 336550"/>
              <a:gd name="connsiteX26" fmla="*/ 219665 w 292270"/>
              <a:gd name="connsiteY26" fmla="*/ 131113 h 336550"/>
              <a:gd name="connsiteX27" fmla="*/ 219665 w 292270"/>
              <a:gd name="connsiteY27" fmla="*/ 129742 h 336550"/>
              <a:gd name="connsiteX28" fmla="*/ 225310 w 292270"/>
              <a:gd name="connsiteY28" fmla="*/ 127000 h 336550"/>
              <a:gd name="connsiteX29" fmla="*/ 203791 w 292270"/>
              <a:gd name="connsiteY29" fmla="*/ 127000 h 336550"/>
              <a:gd name="connsiteX30" fmla="*/ 207495 w 292270"/>
              <a:gd name="connsiteY30" fmla="*/ 127000 h 336550"/>
              <a:gd name="connsiteX31" fmla="*/ 208730 w 292270"/>
              <a:gd name="connsiteY31" fmla="*/ 127000 h 336550"/>
              <a:gd name="connsiteX32" fmla="*/ 208730 w 292270"/>
              <a:gd name="connsiteY32" fmla="*/ 155792 h 336550"/>
              <a:gd name="connsiteX33" fmla="*/ 207495 w 292270"/>
              <a:gd name="connsiteY33" fmla="*/ 157163 h 336550"/>
              <a:gd name="connsiteX34" fmla="*/ 203791 w 292270"/>
              <a:gd name="connsiteY34" fmla="*/ 157163 h 336550"/>
              <a:gd name="connsiteX35" fmla="*/ 202556 w 292270"/>
              <a:gd name="connsiteY35" fmla="*/ 155792 h 336550"/>
              <a:gd name="connsiteX36" fmla="*/ 202556 w 292270"/>
              <a:gd name="connsiteY36" fmla="*/ 132484 h 336550"/>
              <a:gd name="connsiteX37" fmla="*/ 200086 w 292270"/>
              <a:gd name="connsiteY37" fmla="*/ 133855 h 336550"/>
              <a:gd name="connsiteX38" fmla="*/ 198852 w 292270"/>
              <a:gd name="connsiteY38" fmla="*/ 135227 h 336550"/>
              <a:gd name="connsiteX39" fmla="*/ 198852 w 292270"/>
              <a:gd name="connsiteY39" fmla="*/ 133855 h 336550"/>
              <a:gd name="connsiteX40" fmla="*/ 197617 w 292270"/>
              <a:gd name="connsiteY40" fmla="*/ 131113 h 336550"/>
              <a:gd name="connsiteX41" fmla="*/ 198852 w 292270"/>
              <a:gd name="connsiteY41" fmla="*/ 129742 h 336550"/>
              <a:gd name="connsiteX42" fmla="*/ 203791 w 292270"/>
              <a:gd name="connsiteY42" fmla="*/ 127000 h 336550"/>
              <a:gd name="connsiteX43" fmla="*/ 183964 w 292270"/>
              <a:gd name="connsiteY43" fmla="*/ 127000 h 336550"/>
              <a:gd name="connsiteX44" fmla="*/ 192854 w 292270"/>
              <a:gd name="connsiteY44" fmla="*/ 141426 h 336550"/>
              <a:gd name="connsiteX45" fmla="*/ 182694 w 292270"/>
              <a:gd name="connsiteY45" fmla="*/ 157163 h 336550"/>
              <a:gd name="connsiteX46" fmla="*/ 173804 w 292270"/>
              <a:gd name="connsiteY46" fmla="*/ 142737 h 336550"/>
              <a:gd name="connsiteX47" fmla="*/ 183964 w 292270"/>
              <a:gd name="connsiteY47" fmla="*/ 127000 h 336550"/>
              <a:gd name="connsiteX48" fmla="*/ 161699 w 292270"/>
              <a:gd name="connsiteY48" fmla="*/ 127000 h 336550"/>
              <a:gd name="connsiteX49" fmla="*/ 164478 w 292270"/>
              <a:gd name="connsiteY49" fmla="*/ 127000 h 336550"/>
              <a:gd name="connsiteX50" fmla="*/ 165867 w 292270"/>
              <a:gd name="connsiteY50" fmla="*/ 127000 h 336550"/>
              <a:gd name="connsiteX51" fmla="*/ 165867 w 292270"/>
              <a:gd name="connsiteY51" fmla="*/ 155792 h 336550"/>
              <a:gd name="connsiteX52" fmla="*/ 164478 w 292270"/>
              <a:gd name="connsiteY52" fmla="*/ 157163 h 336550"/>
              <a:gd name="connsiteX53" fmla="*/ 161699 w 292270"/>
              <a:gd name="connsiteY53" fmla="*/ 157163 h 336550"/>
              <a:gd name="connsiteX54" fmla="*/ 160310 w 292270"/>
              <a:gd name="connsiteY54" fmla="*/ 155792 h 336550"/>
              <a:gd name="connsiteX55" fmla="*/ 160310 w 292270"/>
              <a:gd name="connsiteY55" fmla="*/ 132484 h 336550"/>
              <a:gd name="connsiteX56" fmla="*/ 156143 w 292270"/>
              <a:gd name="connsiteY56" fmla="*/ 133855 h 336550"/>
              <a:gd name="connsiteX57" fmla="*/ 156143 w 292270"/>
              <a:gd name="connsiteY57" fmla="*/ 135227 h 336550"/>
              <a:gd name="connsiteX58" fmla="*/ 154754 w 292270"/>
              <a:gd name="connsiteY58" fmla="*/ 133855 h 336550"/>
              <a:gd name="connsiteX59" fmla="*/ 154754 w 292270"/>
              <a:gd name="connsiteY59" fmla="*/ 131113 h 336550"/>
              <a:gd name="connsiteX60" fmla="*/ 154754 w 292270"/>
              <a:gd name="connsiteY60" fmla="*/ 129742 h 336550"/>
              <a:gd name="connsiteX61" fmla="*/ 161699 w 292270"/>
              <a:gd name="connsiteY61" fmla="*/ 127000 h 336550"/>
              <a:gd name="connsiteX62" fmla="*/ 141261 w 292270"/>
              <a:gd name="connsiteY62" fmla="*/ 127000 h 336550"/>
              <a:gd name="connsiteX63" fmla="*/ 151580 w 292270"/>
              <a:gd name="connsiteY63" fmla="*/ 141426 h 336550"/>
              <a:gd name="connsiteX64" fmla="*/ 141261 w 292270"/>
              <a:gd name="connsiteY64" fmla="*/ 157163 h 336550"/>
              <a:gd name="connsiteX65" fmla="*/ 130942 w 292270"/>
              <a:gd name="connsiteY65" fmla="*/ 142737 h 336550"/>
              <a:gd name="connsiteX66" fmla="*/ 141261 w 292270"/>
              <a:gd name="connsiteY66" fmla="*/ 127000 h 336550"/>
              <a:gd name="connsiteX67" fmla="*/ 247736 w 292270"/>
              <a:gd name="connsiteY67" fmla="*/ 80963 h 336550"/>
              <a:gd name="connsiteX68" fmla="*/ 243654 w 292270"/>
              <a:gd name="connsiteY68" fmla="*/ 91970 h 336550"/>
              <a:gd name="connsiteX69" fmla="*/ 247736 w 292270"/>
              <a:gd name="connsiteY69" fmla="*/ 101601 h 336550"/>
              <a:gd name="connsiteX70" fmla="*/ 253179 w 292270"/>
              <a:gd name="connsiteY70" fmla="*/ 90594 h 336550"/>
              <a:gd name="connsiteX71" fmla="*/ 247736 w 292270"/>
              <a:gd name="connsiteY71" fmla="*/ 80963 h 336550"/>
              <a:gd name="connsiteX72" fmla="*/ 205328 w 292270"/>
              <a:gd name="connsiteY72" fmla="*/ 80963 h 336550"/>
              <a:gd name="connsiteX73" fmla="*/ 200792 w 292270"/>
              <a:gd name="connsiteY73" fmla="*/ 91970 h 336550"/>
              <a:gd name="connsiteX74" fmla="*/ 205328 w 292270"/>
              <a:gd name="connsiteY74" fmla="*/ 101601 h 336550"/>
              <a:gd name="connsiteX75" fmla="*/ 208730 w 292270"/>
              <a:gd name="connsiteY75" fmla="*/ 90594 h 336550"/>
              <a:gd name="connsiteX76" fmla="*/ 205328 w 292270"/>
              <a:gd name="connsiteY76" fmla="*/ 80963 h 336550"/>
              <a:gd name="connsiteX77" fmla="*/ 184010 w 292270"/>
              <a:gd name="connsiteY77" fmla="*/ 80963 h 336550"/>
              <a:gd name="connsiteX78" fmla="*/ 178567 w 292270"/>
              <a:gd name="connsiteY78" fmla="*/ 91970 h 336550"/>
              <a:gd name="connsiteX79" fmla="*/ 184010 w 292270"/>
              <a:gd name="connsiteY79" fmla="*/ 101601 h 336550"/>
              <a:gd name="connsiteX80" fmla="*/ 188092 w 292270"/>
              <a:gd name="connsiteY80" fmla="*/ 90594 h 336550"/>
              <a:gd name="connsiteX81" fmla="*/ 184010 w 292270"/>
              <a:gd name="connsiteY81" fmla="*/ 80963 h 336550"/>
              <a:gd name="connsiteX82" fmla="*/ 162011 w 292270"/>
              <a:gd name="connsiteY82" fmla="*/ 80963 h 336550"/>
              <a:gd name="connsiteX83" fmla="*/ 157929 w 292270"/>
              <a:gd name="connsiteY83" fmla="*/ 91970 h 336550"/>
              <a:gd name="connsiteX84" fmla="*/ 162011 w 292270"/>
              <a:gd name="connsiteY84" fmla="*/ 101601 h 336550"/>
              <a:gd name="connsiteX85" fmla="*/ 167454 w 292270"/>
              <a:gd name="connsiteY85" fmla="*/ 90594 h 336550"/>
              <a:gd name="connsiteX86" fmla="*/ 162011 w 292270"/>
              <a:gd name="connsiteY86" fmla="*/ 80963 h 336550"/>
              <a:gd name="connsiteX87" fmla="*/ 76173 w 292270"/>
              <a:gd name="connsiteY87" fmla="*/ 80963 h 336550"/>
              <a:gd name="connsiteX88" fmla="*/ 72204 w 292270"/>
              <a:gd name="connsiteY88" fmla="*/ 91970 h 336550"/>
              <a:gd name="connsiteX89" fmla="*/ 76173 w 292270"/>
              <a:gd name="connsiteY89" fmla="*/ 101601 h 336550"/>
              <a:gd name="connsiteX90" fmla="*/ 80142 w 292270"/>
              <a:gd name="connsiteY90" fmla="*/ 90594 h 336550"/>
              <a:gd name="connsiteX91" fmla="*/ 76173 w 292270"/>
              <a:gd name="connsiteY91" fmla="*/ 80963 h 336550"/>
              <a:gd name="connsiteX92" fmla="*/ 225310 w 292270"/>
              <a:gd name="connsiteY92" fmla="*/ 76200 h 336550"/>
              <a:gd name="connsiteX93" fmla="*/ 226721 w 292270"/>
              <a:gd name="connsiteY93" fmla="*/ 76200 h 336550"/>
              <a:gd name="connsiteX94" fmla="*/ 229543 w 292270"/>
              <a:gd name="connsiteY94" fmla="*/ 76200 h 336550"/>
              <a:gd name="connsiteX95" fmla="*/ 230954 w 292270"/>
              <a:gd name="connsiteY95" fmla="*/ 77511 h 336550"/>
              <a:gd name="connsiteX96" fmla="*/ 230954 w 292270"/>
              <a:gd name="connsiteY96" fmla="*/ 105052 h 336550"/>
              <a:gd name="connsiteX97" fmla="*/ 229543 w 292270"/>
              <a:gd name="connsiteY97" fmla="*/ 106363 h 336550"/>
              <a:gd name="connsiteX98" fmla="*/ 225310 w 292270"/>
              <a:gd name="connsiteY98" fmla="*/ 106363 h 336550"/>
              <a:gd name="connsiteX99" fmla="*/ 225310 w 292270"/>
              <a:gd name="connsiteY99" fmla="*/ 105052 h 336550"/>
              <a:gd name="connsiteX100" fmla="*/ 225310 w 292270"/>
              <a:gd name="connsiteY100" fmla="*/ 82757 h 336550"/>
              <a:gd name="connsiteX101" fmla="*/ 221076 w 292270"/>
              <a:gd name="connsiteY101" fmla="*/ 84069 h 336550"/>
              <a:gd name="connsiteX102" fmla="*/ 219665 w 292270"/>
              <a:gd name="connsiteY102" fmla="*/ 84069 h 336550"/>
              <a:gd name="connsiteX103" fmla="*/ 219665 w 292270"/>
              <a:gd name="connsiteY103" fmla="*/ 81446 h 336550"/>
              <a:gd name="connsiteX104" fmla="*/ 219665 w 292270"/>
              <a:gd name="connsiteY104" fmla="*/ 80134 h 336550"/>
              <a:gd name="connsiteX105" fmla="*/ 225310 w 292270"/>
              <a:gd name="connsiteY105" fmla="*/ 76200 h 336550"/>
              <a:gd name="connsiteX106" fmla="*/ 205555 w 292270"/>
              <a:gd name="connsiteY106" fmla="*/ 76200 h 336550"/>
              <a:gd name="connsiteX107" fmla="*/ 216667 w 292270"/>
              <a:gd name="connsiteY107" fmla="*/ 90626 h 336550"/>
              <a:gd name="connsiteX108" fmla="*/ 205555 w 292270"/>
              <a:gd name="connsiteY108" fmla="*/ 106363 h 336550"/>
              <a:gd name="connsiteX109" fmla="*/ 194442 w 292270"/>
              <a:gd name="connsiteY109" fmla="*/ 91937 h 336550"/>
              <a:gd name="connsiteX110" fmla="*/ 205555 w 292270"/>
              <a:gd name="connsiteY110" fmla="*/ 76200 h 336550"/>
              <a:gd name="connsiteX111" fmla="*/ 183964 w 292270"/>
              <a:gd name="connsiteY111" fmla="*/ 76200 h 336550"/>
              <a:gd name="connsiteX112" fmla="*/ 192854 w 292270"/>
              <a:gd name="connsiteY112" fmla="*/ 90626 h 336550"/>
              <a:gd name="connsiteX113" fmla="*/ 182694 w 292270"/>
              <a:gd name="connsiteY113" fmla="*/ 106363 h 336550"/>
              <a:gd name="connsiteX114" fmla="*/ 173804 w 292270"/>
              <a:gd name="connsiteY114" fmla="*/ 91937 h 336550"/>
              <a:gd name="connsiteX115" fmla="*/ 183964 w 292270"/>
              <a:gd name="connsiteY115" fmla="*/ 76200 h 336550"/>
              <a:gd name="connsiteX116" fmla="*/ 161898 w 292270"/>
              <a:gd name="connsiteY116" fmla="*/ 76200 h 336550"/>
              <a:gd name="connsiteX117" fmla="*/ 172217 w 292270"/>
              <a:gd name="connsiteY117" fmla="*/ 90626 h 336550"/>
              <a:gd name="connsiteX118" fmla="*/ 161898 w 292270"/>
              <a:gd name="connsiteY118" fmla="*/ 106363 h 336550"/>
              <a:gd name="connsiteX119" fmla="*/ 151579 w 292270"/>
              <a:gd name="connsiteY119" fmla="*/ 91937 h 336550"/>
              <a:gd name="connsiteX120" fmla="*/ 161898 w 292270"/>
              <a:gd name="connsiteY120" fmla="*/ 76200 h 336550"/>
              <a:gd name="connsiteX121" fmla="*/ 139584 w 292270"/>
              <a:gd name="connsiteY121" fmla="*/ 76200 h 336550"/>
              <a:gd name="connsiteX122" fmla="*/ 140996 w 292270"/>
              <a:gd name="connsiteY122" fmla="*/ 76200 h 336550"/>
              <a:gd name="connsiteX123" fmla="*/ 143818 w 292270"/>
              <a:gd name="connsiteY123" fmla="*/ 76200 h 336550"/>
              <a:gd name="connsiteX124" fmla="*/ 145229 w 292270"/>
              <a:gd name="connsiteY124" fmla="*/ 77511 h 336550"/>
              <a:gd name="connsiteX125" fmla="*/ 145229 w 292270"/>
              <a:gd name="connsiteY125" fmla="*/ 105052 h 336550"/>
              <a:gd name="connsiteX126" fmla="*/ 143818 w 292270"/>
              <a:gd name="connsiteY126" fmla="*/ 106363 h 336550"/>
              <a:gd name="connsiteX127" fmla="*/ 139584 w 292270"/>
              <a:gd name="connsiteY127" fmla="*/ 106363 h 336550"/>
              <a:gd name="connsiteX128" fmla="*/ 139584 w 292270"/>
              <a:gd name="connsiteY128" fmla="*/ 105052 h 336550"/>
              <a:gd name="connsiteX129" fmla="*/ 139584 w 292270"/>
              <a:gd name="connsiteY129" fmla="*/ 82757 h 336550"/>
              <a:gd name="connsiteX130" fmla="*/ 135351 w 292270"/>
              <a:gd name="connsiteY130" fmla="*/ 84069 h 336550"/>
              <a:gd name="connsiteX131" fmla="*/ 133940 w 292270"/>
              <a:gd name="connsiteY131" fmla="*/ 84069 h 336550"/>
              <a:gd name="connsiteX132" fmla="*/ 132529 w 292270"/>
              <a:gd name="connsiteY132" fmla="*/ 81446 h 336550"/>
              <a:gd name="connsiteX133" fmla="*/ 133940 w 292270"/>
              <a:gd name="connsiteY133" fmla="*/ 80134 h 336550"/>
              <a:gd name="connsiteX134" fmla="*/ 139584 w 292270"/>
              <a:gd name="connsiteY134" fmla="*/ 76200 h 336550"/>
              <a:gd name="connsiteX135" fmla="*/ 118837 w 292270"/>
              <a:gd name="connsiteY135" fmla="*/ 76200 h 336550"/>
              <a:gd name="connsiteX136" fmla="*/ 123005 w 292270"/>
              <a:gd name="connsiteY136" fmla="*/ 76200 h 336550"/>
              <a:gd name="connsiteX137" fmla="*/ 123005 w 292270"/>
              <a:gd name="connsiteY137" fmla="*/ 77511 h 336550"/>
              <a:gd name="connsiteX138" fmla="*/ 123005 w 292270"/>
              <a:gd name="connsiteY138" fmla="*/ 105052 h 336550"/>
              <a:gd name="connsiteX139" fmla="*/ 123005 w 292270"/>
              <a:gd name="connsiteY139" fmla="*/ 106363 h 336550"/>
              <a:gd name="connsiteX140" fmla="*/ 118837 w 292270"/>
              <a:gd name="connsiteY140" fmla="*/ 106363 h 336550"/>
              <a:gd name="connsiteX141" fmla="*/ 117448 w 292270"/>
              <a:gd name="connsiteY141" fmla="*/ 105052 h 336550"/>
              <a:gd name="connsiteX142" fmla="*/ 117448 w 292270"/>
              <a:gd name="connsiteY142" fmla="*/ 82757 h 336550"/>
              <a:gd name="connsiteX143" fmla="*/ 114670 w 292270"/>
              <a:gd name="connsiteY143" fmla="*/ 84069 h 336550"/>
              <a:gd name="connsiteX144" fmla="*/ 113281 w 292270"/>
              <a:gd name="connsiteY144" fmla="*/ 84069 h 336550"/>
              <a:gd name="connsiteX145" fmla="*/ 111892 w 292270"/>
              <a:gd name="connsiteY145" fmla="*/ 81446 h 336550"/>
              <a:gd name="connsiteX146" fmla="*/ 111892 w 292270"/>
              <a:gd name="connsiteY146" fmla="*/ 80134 h 336550"/>
              <a:gd name="connsiteX147" fmla="*/ 118837 w 292270"/>
              <a:gd name="connsiteY147" fmla="*/ 76200 h 336550"/>
              <a:gd name="connsiteX148" fmla="*/ 97207 w 292270"/>
              <a:gd name="connsiteY148" fmla="*/ 76200 h 336550"/>
              <a:gd name="connsiteX149" fmla="*/ 99588 w 292270"/>
              <a:gd name="connsiteY149" fmla="*/ 76200 h 336550"/>
              <a:gd name="connsiteX150" fmla="*/ 100779 w 292270"/>
              <a:gd name="connsiteY150" fmla="*/ 77511 h 336550"/>
              <a:gd name="connsiteX151" fmla="*/ 100779 w 292270"/>
              <a:gd name="connsiteY151" fmla="*/ 105052 h 336550"/>
              <a:gd name="connsiteX152" fmla="*/ 99588 w 292270"/>
              <a:gd name="connsiteY152" fmla="*/ 106363 h 336550"/>
              <a:gd name="connsiteX153" fmla="*/ 97207 w 292270"/>
              <a:gd name="connsiteY153" fmla="*/ 106363 h 336550"/>
              <a:gd name="connsiteX154" fmla="*/ 96016 w 292270"/>
              <a:gd name="connsiteY154" fmla="*/ 105052 h 336550"/>
              <a:gd name="connsiteX155" fmla="*/ 96016 w 292270"/>
              <a:gd name="connsiteY155" fmla="*/ 82757 h 336550"/>
              <a:gd name="connsiteX156" fmla="*/ 92444 w 292270"/>
              <a:gd name="connsiteY156" fmla="*/ 84069 h 336550"/>
              <a:gd name="connsiteX157" fmla="*/ 91254 w 292270"/>
              <a:gd name="connsiteY157" fmla="*/ 84069 h 336550"/>
              <a:gd name="connsiteX158" fmla="*/ 91254 w 292270"/>
              <a:gd name="connsiteY158" fmla="*/ 81446 h 336550"/>
              <a:gd name="connsiteX159" fmla="*/ 91254 w 292270"/>
              <a:gd name="connsiteY159" fmla="*/ 80134 h 336550"/>
              <a:gd name="connsiteX160" fmla="*/ 97207 w 292270"/>
              <a:gd name="connsiteY160" fmla="*/ 76200 h 336550"/>
              <a:gd name="connsiteX161" fmla="*/ 201926 w 292270"/>
              <a:gd name="connsiteY161" fmla="*/ 36513 h 336550"/>
              <a:gd name="connsiteX162" fmla="*/ 200792 w 292270"/>
              <a:gd name="connsiteY162" fmla="*/ 40409 h 336550"/>
              <a:gd name="connsiteX163" fmla="*/ 205328 w 292270"/>
              <a:gd name="connsiteY163" fmla="*/ 50801 h 336550"/>
              <a:gd name="connsiteX164" fmla="*/ 208730 w 292270"/>
              <a:gd name="connsiteY164" fmla="*/ 40409 h 336550"/>
              <a:gd name="connsiteX165" fmla="*/ 208730 w 292270"/>
              <a:gd name="connsiteY165" fmla="*/ 39111 h 336550"/>
              <a:gd name="connsiteX166" fmla="*/ 201926 w 292270"/>
              <a:gd name="connsiteY166" fmla="*/ 36513 h 336550"/>
              <a:gd name="connsiteX167" fmla="*/ 123005 w 292270"/>
              <a:gd name="connsiteY167" fmla="*/ 34925 h 336550"/>
              <a:gd name="connsiteX168" fmla="*/ 116201 w 292270"/>
              <a:gd name="connsiteY168" fmla="*/ 37571 h 336550"/>
              <a:gd name="connsiteX169" fmla="*/ 115067 w 292270"/>
              <a:gd name="connsiteY169" fmla="*/ 38894 h 336550"/>
              <a:gd name="connsiteX170" fmla="*/ 115067 w 292270"/>
              <a:gd name="connsiteY170" fmla="*/ 40216 h 336550"/>
              <a:gd name="connsiteX171" fmla="*/ 119603 w 292270"/>
              <a:gd name="connsiteY171" fmla="*/ 50800 h 336550"/>
              <a:gd name="connsiteX172" fmla="*/ 123005 w 292270"/>
              <a:gd name="connsiteY172" fmla="*/ 40216 h 336550"/>
              <a:gd name="connsiteX173" fmla="*/ 123005 w 292270"/>
              <a:gd name="connsiteY173" fmla="*/ 34925 h 336550"/>
              <a:gd name="connsiteX174" fmla="*/ 162011 w 292270"/>
              <a:gd name="connsiteY174" fmla="*/ 31750 h 336550"/>
              <a:gd name="connsiteX175" fmla="*/ 157929 w 292270"/>
              <a:gd name="connsiteY175" fmla="*/ 40640 h 336550"/>
              <a:gd name="connsiteX176" fmla="*/ 162011 w 292270"/>
              <a:gd name="connsiteY176" fmla="*/ 50800 h 336550"/>
              <a:gd name="connsiteX177" fmla="*/ 167454 w 292270"/>
              <a:gd name="connsiteY177" fmla="*/ 40640 h 336550"/>
              <a:gd name="connsiteX178" fmla="*/ 162011 w 292270"/>
              <a:gd name="connsiteY178" fmla="*/ 31750 h 336550"/>
              <a:gd name="connsiteX179" fmla="*/ 144703 w 292270"/>
              <a:gd name="connsiteY179" fmla="*/ 28575 h 336550"/>
              <a:gd name="connsiteX180" fmla="*/ 144703 w 292270"/>
              <a:gd name="connsiteY180" fmla="*/ 55075 h 336550"/>
              <a:gd name="connsiteX181" fmla="*/ 143389 w 292270"/>
              <a:gd name="connsiteY181" fmla="*/ 55075 h 336550"/>
              <a:gd name="connsiteX182" fmla="*/ 139447 w 292270"/>
              <a:gd name="connsiteY182" fmla="*/ 55075 h 336550"/>
              <a:gd name="connsiteX183" fmla="*/ 139447 w 292270"/>
              <a:gd name="connsiteY183" fmla="*/ 32550 h 336550"/>
              <a:gd name="connsiteX184" fmla="*/ 135504 w 292270"/>
              <a:gd name="connsiteY184" fmla="*/ 33875 h 336550"/>
              <a:gd name="connsiteX185" fmla="*/ 134190 w 292270"/>
              <a:gd name="connsiteY185" fmla="*/ 33875 h 336550"/>
              <a:gd name="connsiteX186" fmla="*/ 132876 w 292270"/>
              <a:gd name="connsiteY186" fmla="*/ 31225 h 336550"/>
              <a:gd name="connsiteX187" fmla="*/ 127619 w 292270"/>
              <a:gd name="connsiteY187" fmla="*/ 32550 h 336550"/>
              <a:gd name="connsiteX188" fmla="*/ 128934 w 292270"/>
              <a:gd name="connsiteY188" fmla="*/ 40500 h 336550"/>
              <a:gd name="connsiteX189" fmla="*/ 118420 w 292270"/>
              <a:gd name="connsiteY189" fmla="*/ 56400 h 336550"/>
              <a:gd name="connsiteX190" fmla="*/ 109221 w 292270"/>
              <a:gd name="connsiteY190" fmla="*/ 41825 h 336550"/>
              <a:gd name="connsiteX191" fmla="*/ 101336 w 292270"/>
              <a:gd name="connsiteY191" fmla="*/ 47125 h 336550"/>
              <a:gd name="connsiteX192" fmla="*/ 101336 w 292270"/>
              <a:gd name="connsiteY192" fmla="*/ 55075 h 336550"/>
              <a:gd name="connsiteX193" fmla="*/ 100022 w 292270"/>
              <a:gd name="connsiteY193" fmla="*/ 55075 h 336550"/>
              <a:gd name="connsiteX194" fmla="*/ 97394 w 292270"/>
              <a:gd name="connsiteY194" fmla="*/ 55075 h 336550"/>
              <a:gd name="connsiteX195" fmla="*/ 96080 w 292270"/>
              <a:gd name="connsiteY195" fmla="*/ 55075 h 336550"/>
              <a:gd name="connsiteX196" fmla="*/ 96080 w 292270"/>
              <a:gd name="connsiteY196" fmla="*/ 49775 h 336550"/>
              <a:gd name="connsiteX197" fmla="*/ 72425 w 292270"/>
              <a:gd name="connsiteY197" fmla="*/ 77600 h 336550"/>
              <a:gd name="connsiteX198" fmla="*/ 76367 w 292270"/>
              <a:gd name="connsiteY198" fmla="*/ 76275 h 336550"/>
              <a:gd name="connsiteX199" fmla="*/ 86880 w 292270"/>
              <a:gd name="connsiteY199" fmla="*/ 90850 h 336550"/>
              <a:gd name="connsiteX200" fmla="*/ 76367 w 292270"/>
              <a:gd name="connsiteY200" fmla="*/ 106750 h 336550"/>
              <a:gd name="connsiteX201" fmla="*/ 67168 w 292270"/>
              <a:gd name="connsiteY201" fmla="*/ 97475 h 336550"/>
              <a:gd name="connsiteX202" fmla="*/ 75053 w 292270"/>
              <a:gd name="connsiteY202" fmla="*/ 127950 h 336550"/>
              <a:gd name="connsiteX203" fmla="*/ 76367 w 292270"/>
              <a:gd name="connsiteY203" fmla="*/ 127950 h 336550"/>
              <a:gd name="connsiteX204" fmla="*/ 78995 w 292270"/>
              <a:gd name="connsiteY204" fmla="*/ 127950 h 336550"/>
              <a:gd name="connsiteX205" fmla="*/ 80310 w 292270"/>
              <a:gd name="connsiteY205" fmla="*/ 127950 h 336550"/>
              <a:gd name="connsiteX206" fmla="*/ 80310 w 292270"/>
              <a:gd name="connsiteY206" fmla="*/ 133250 h 336550"/>
              <a:gd name="connsiteX207" fmla="*/ 88195 w 292270"/>
              <a:gd name="connsiteY207" fmla="*/ 135900 h 336550"/>
              <a:gd name="connsiteX208" fmla="*/ 97394 w 292270"/>
              <a:gd name="connsiteY208" fmla="*/ 126625 h 336550"/>
              <a:gd name="connsiteX209" fmla="*/ 107907 w 292270"/>
              <a:gd name="connsiteY209" fmla="*/ 135900 h 336550"/>
              <a:gd name="connsiteX210" fmla="*/ 114478 w 292270"/>
              <a:gd name="connsiteY210" fmla="*/ 145175 h 336550"/>
              <a:gd name="connsiteX211" fmla="*/ 117106 w 292270"/>
              <a:gd name="connsiteY211" fmla="*/ 151800 h 336550"/>
              <a:gd name="connsiteX212" fmla="*/ 117106 w 292270"/>
              <a:gd name="connsiteY212" fmla="*/ 133250 h 336550"/>
              <a:gd name="connsiteX213" fmla="*/ 114478 w 292270"/>
              <a:gd name="connsiteY213" fmla="*/ 134575 h 336550"/>
              <a:gd name="connsiteX214" fmla="*/ 113164 w 292270"/>
              <a:gd name="connsiteY214" fmla="*/ 135900 h 336550"/>
              <a:gd name="connsiteX215" fmla="*/ 113164 w 292270"/>
              <a:gd name="connsiteY215" fmla="*/ 134575 h 336550"/>
              <a:gd name="connsiteX216" fmla="*/ 111849 w 292270"/>
              <a:gd name="connsiteY216" fmla="*/ 131925 h 336550"/>
              <a:gd name="connsiteX217" fmla="*/ 111849 w 292270"/>
              <a:gd name="connsiteY217" fmla="*/ 130600 h 336550"/>
              <a:gd name="connsiteX218" fmla="*/ 118420 w 292270"/>
              <a:gd name="connsiteY218" fmla="*/ 127950 h 336550"/>
              <a:gd name="connsiteX219" fmla="*/ 122363 w 292270"/>
              <a:gd name="connsiteY219" fmla="*/ 127950 h 336550"/>
              <a:gd name="connsiteX220" fmla="*/ 122363 w 292270"/>
              <a:gd name="connsiteY220" fmla="*/ 155775 h 336550"/>
              <a:gd name="connsiteX221" fmla="*/ 122363 w 292270"/>
              <a:gd name="connsiteY221" fmla="*/ 157100 h 336550"/>
              <a:gd name="connsiteX222" fmla="*/ 121049 w 292270"/>
              <a:gd name="connsiteY222" fmla="*/ 157100 h 336550"/>
              <a:gd name="connsiteX223" fmla="*/ 135504 w 292270"/>
              <a:gd name="connsiteY223" fmla="*/ 162400 h 336550"/>
              <a:gd name="connsiteX224" fmla="*/ 161787 w 292270"/>
              <a:gd name="connsiteY224" fmla="*/ 159750 h 336550"/>
              <a:gd name="connsiteX225" fmla="*/ 181500 w 292270"/>
              <a:gd name="connsiteY225" fmla="*/ 191550 h 336550"/>
              <a:gd name="connsiteX226" fmla="*/ 181500 w 292270"/>
              <a:gd name="connsiteY226" fmla="*/ 183600 h 336550"/>
              <a:gd name="connsiteX227" fmla="*/ 178872 w 292270"/>
              <a:gd name="connsiteY227" fmla="*/ 186250 h 336550"/>
              <a:gd name="connsiteX228" fmla="*/ 177557 w 292270"/>
              <a:gd name="connsiteY228" fmla="*/ 186250 h 336550"/>
              <a:gd name="connsiteX229" fmla="*/ 176243 w 292270"/>
              <a:gd name="connsiteY229" fmla="*/ 184925 h 336550"/>
              <a:gd name="connsiteX230" fmla="*/ 176243 w 292270"/>
              <a:gd name="connsiteY230" fmla="*/ 182275 h 336550"/>
              <a:gd name="connsiteX231" fmla="*/ 176243 w 292270"/>
              <a:gd name="connsiteY231" fmla="*/ 180950 h 336550"/>
              <a:gd name="connsiteX232" fmla="*/ 182814 w 292270"/>
              <a:gd name="connsiteY232" fmla="*/ 178300 h 336550"/>
              <a:gd name="connsiteX233" fmla="*/ 186756 w 292270"/>
              <a:gd name="connsiteY233" fmla="*/ 178300 h 336550"/>
              <a:gd name="connsiteX234" fmla="*/ 186756 w 292270"/>
              <a:gd name="connsiteY234" fmla="*/ 194200 h 336550"/>
              <a:gd name="connsiteX235" fmla="*/ 199898 w 292270"/>
              <a:gd name="connsiteY235" fmla="*/ 186250 h 336550"/>
              <a:gd name="connsiteX236" fmla="*/ 198584 w 292270"/>
              <a:gd name="connsiteY236" fmla="*/ 186250 h 336550"/>
              <a:gd name="connsiteX237" fmla="*/ 198584 w 292270"/>
              <a:gd name="connsiteY237" fmla="*/ 184925 h 336550"/>
              <a:gd name="connsiteX238" fmla="*/ 197270 w 292270"/>
              <a:gd name="connsiteY238" fmla="*/ 182275 h 336550"/>
              <a:gd name="connsiteX239" fmla="*/ 198584 w 292270"/>
              <a:gd name="connsiteY239" fmla="*/ 180950 h 336550"/>
              <a:gd name="connsiteX240" fmla="*/ 199898 w 292270"/>
              <a:gd name="connsiteY240" fmla="*/ 180950 h 336550"/>
              <a:gd name="connsiteX241" fmla="*/ 199898 w 292270"/>
              <a:gd name="connsiteY241" fmla="*/ 166375 h 336550"/>
              <a:gd name="connsiteX242" fmla="*/ 234066 w 292270"/>
              <a:gd name="connsiteY242" fmla="*/ 161075 h 336550"/>
              <a:gd name="connsiteX243" fmla="*/ 241951 w 292270"/>
              <a:gd name="connsiteY243" fmla="*/ 146500 h 336550"/>
              <a:gd name="connsiteX244" fmla="*/ 245894 w 292270"/>
              <a:gd name="connsiteY244" fmla="*/ 143850 h 336550"/>
              <a:gd name="connsiteX245" fmla="*/ 245894 w 292270"/>
              <a:gd name="connsiteY245" fmla="*/ 133250 h 336550"/>
              <a:gd name="connsiteX246" fmla="*/ 241951 w 292270"/>
              <a:gd name="connsiteY246" fmla="*/ 134575 h 336550"/>
              <a:gd name="connsiteX247" fmla="*/ 241951 w 292270"/>
              <a:gd name="connsiteY247" fmla="*/ 135900 h 336550"/>
              <a:gd name="connsiteX248" fmla="*/ 240637 w 292270"/>
              <a:gd name="connsiteY248" fmla="*/ 134575 h 336550"/>
              <a:gd name="connsiteX249" fmla="*/ 240637 w 292270"/>
              <a:gd name="connsiteY249" fmla="*/ 131925 h 336550"/>
              <a:gd name="connsiteX250" fmla="*/ 240637 w 292270"/>
              <a:gd name="connsiteY250" fmla="*/ 130600 h 336550"/>
              <a:gd name="connsiteX251" fmla="*/ 247208 w 292270"/>
              <a:gd name="connsiteY251" fmla="*/ 127950 h 336550"/>
              <a:gd name="connsiteX252" fmla="*/ 249836 w 292270"/>
              <a:gd name="connsiteY252" fmla="*/ 127950 h 336550"/>
              <a:gd name="connsiteX253" fmla="*/ 251151 w 292270"/>
              <a:gd name="connsiteY253" fmla="*/ 127950 h 336550"/>
              <a:gd name="connsiteX254" fmla="*/ 251151 w 292270"/>
              <a:gd name="connsiteY254" fmla="*/ 143850 h 336550"/>
              <a:gd name="connsiteX255" fmla="*/ 252465 w 292270"/>
              <a:gd name="connsiteY255" fmla="*/ 143850 h 336550"/>
              <a:gd name="connsiteX256" fmla="*/ 257721 w 292270"/>
              <a:gd name="connsiteY256" fmla="*/ 94825 h 336550"/>
              <a:gd name="connsiteX257" fmla="*/ 247208 w 292270"/>
              <a:gd name="connsiteY257" fmla="*/ 106750 h 336550"/>
              <a:gd name="connsiteX258" fmla="*/ 238009 w 292270"/>
              <a:gd name="connsiteY258" fmla="*/ 92175 h 336550"/>
              <a:gd name="connsiteX259" fmla="*/ 248522 w 292270"/>
              <a:gd name="connsiteY259" fmla="*/ 76275 h 336550"/>
              <a:gd name="connsiteX260" fmla="*/ 249836 w 292270"/>
              <a:gd name="connsiteY260" fmla="*/ 76275 h 336550"/>
              <a:gd name="connsiteX261" fmla="*/ 230124 w 292270"/>
              <a:gd name="connsiteY261" fmla="*/ 52425 h 336550"/>
              <a:gd name="connsiteX262" fmla="*/ 230124 w 292270"/>
              <a:gd name="connsiteY262" fmla="*/ 55075 h 336550"/>
              <a:gd name="connsiteX263" fmla="*/ 228810 w 292270"/>
              <a:gd name="connsiteY263" fmla="*/ 55075 h 336550"/>
              <a:gd name="connsiteX264" fmla="*/ 224867 w 292270"/>
              <a:gd name="connsiteY264" fmla="*/ 55075 h 336550"/>
              <a:gd name="connsiteX265" fmla="*/ 224867 w 292270"/>
              <a:gd name="connsiteY265" fmla="*/ 48450 h 336550"/>
              <a:gd name="connsiteX266" fmla="*/ 215668 w 292270"/>
              <a:gd name="connsiteY266" fmla="*/ 43150 h 336550"/>
              <a:gd name="connsiteX267" fmla="*/ 205155 w 292270"/>
              <a:gd name="connsiteY267" fmla="*/ 56400 h 336550"/>
              <a:gd name="connsiteX268" fmla="*/ 194641 w 292270"/>
              <a:gd name="connsiteY268" fmla="*/ 40500 h 336550"/>
              <a:gd name="connsiteX269" fmla="*/ 195956 w 292270"/>
              <a:gd name="connsiteY269" fmla="*/ 33875 h 336550"/>
              <a:gd name="connsiteX270" fmla="*/ 186756 w 292270"/>
              <a:gd name="connsiteY270" fmla="*/ 31225 h 336550"/>
              <a:gd name="connsiteX271" fmla="*/ 186756 w 292270"/>
              <a:gd name="connsiteY271" fmla="*/ 55075 h 336550"/>
              <a:gd name="connsiteX272" fmla="*/ 182814 w 292270"/>
              <a:gd name="connsiteY272" fmla="*/ 55075 h 336550"/>
              <a:gd name="connsiteX273" fmla="*/ 181500 w 292270"/>
              <a:gd name="connsiteY273" fmla="*/ 55075 h 336550"/>
              <a:gd name="connsiteX274" fmla="*/ 181500 w 292270"/>
              <a:gd name="connsiteY274" fmla="*/ 32550 h 336550"/>
              <a:gd name="connsiteX275" fmla="*/ 178872 w 292270"/>
              <a:gd name="connsiteY275" fmla="*/ 33875 h 336550"/>
              <a:gd name="connsiteX276" fmla="*/ 177557 w 292270"/>
              <a:gd name="connsiteY276" fmla="*/ 33875 h 336550"/>
              <a:gd name="connsiteX277" fmla="*/ 176243 w 292270"/>
              <a:gd name="connsiteY277" fmla="*/ 33875 h 336550"/>
              <a:gd name="connsiteX278" fmla="*/ 176243 w 292270"/>
              <a:gd name="connsiteY278" fmla="*/ 31225 h 336550"/>
              <a:gd name="connsiteX279" fmla="*/ 176243 w 292270"/>
              <a:gd name="connsiteY279" fmla="*/ 29900 h 336550"/>
              <a:gd name="connsiteX280" fmla="*/ 177557 w 292270"/>
              <a:gd name="connsiteY280" fmla="*/ 29900 h 336550"/>
              <a:gd name="connsiteX281" fmla="*/ 168358 w 292270"/>
              <a:gd name="connsiteY281" fmla="*/ 28575 h 336550"/>
              <a:gd name="connsiteX282" fmla="*/ 172301 w 292270"/>
              <a:gd name="connsiteY282" fmla="*/ 40500 h 336550"/>
              <a:gd name="connsiteX283" fmla="*/ 161787 w 292270"/>
              <a:gd name="connsiteY283" fmla="*/ 56400 h 336550"/>
              <a:gd name="connsiteX284" fmla="*/ 151274 w 292270"/>
              <a:gd name="connsiteY284" fmla="*/ 40500 h 336550"/>
              <a:gd name="connsiteX285" fmla="*/ 156531 w 292270"/>
              <a:gd name="connsiteY285" fmla="*/ 28575 h 336550"/>
              <a:gd name="connsiteX286" fmla="*/ 144703 w 292270"/>
              <a:gd name="connsiteY286" fmla="*/ 28575 h 336550"/>
              <a:gd name="connsiteX287" fmla="*/ 164533 w 292270"/>
              <a:gd name="connsiteY287" fmla="*/ 0 h 336550"/>
              <a:gd name="connsiteX288" fmla="*/ 266895 w 292270"/>
              <a:gd name="connsiteY288" fmla="*/ 48642 h 336550"/>
              <a:gd name="connsiteX289" fmla="*/ 291829 w 292270"/>
              <a:gd name="connsiteY289" fmla="*/ 130150 h 336550"/>
              <a:gd name="connsiteX290" fmla="*/ 269520 w 292270"/>
              <a:gd name="connsiteY290" fmla="*/ 206400 h 336550"/>
              <a:gd name="connsiteX291" fmla="*/ 257709 w 292270"/>
              <a:gd name="connsiteY291" fmla="*/ 324718 h 336550"/>
              <a:gd name="connsiteX292" fmla="*/ 256396 w 292270"/>
              <a:gd name="connsiteY292" fmla="*/ 332606 h 336550"/>
              <a:gd name="connsiteX293" fmla="*/ 249835 w 292270"/>
              <a:gd name="connsiteY293" fmla="*/ 336550 h 336550"/>
              <a:gd name="connsiteX294" fmla="*/ 105478 w 292270"/>
              <a:gd name="connsiteY294" fmla="*/ 336550 h 336550"/>
              <a:gd name="connsiteX295" fmla="*/ 97604 w 292270"/>
              <a:gd name="connsiteY295" fmla="*/ 331292 h 336550"/>
              <a:gd name="connsiteX296" fmla="*/ 96292 w 292270"/>
              <a:gd name="connsiteY296" fmla="*/ 315516 h 336550"/>
              <a:gd name="connsiteX297" fmla="*/ 96292 w 292270"/>
              <a:gd name="connsiteY297" fmla="*/ 312887 h 336550"/>
              <a:gd name="connsiteX298" fmla="*/ 71357 w 292270"/>
              <a:gd name="connsiteY298" fmla="*/ 294481 h 336550"/>
              <a:gd name="connsiteX299" fmla="*/ 31987 w 292270"/>
              <a:gd name="connsiteY299" fmla="*/ 278706 h 336550"/>
              <a:gd name="connsiteX300" fmla="*/ 25426 w 292270"/>
              <a:gd name="connsiteY300" fmla="*/ 236637 h 336550"/>
              <a:gd name="connsiteX301" fmla="*/ 21489 w 292270"/>
              <a:gd name="connsiteY301" fmla="*/ 209029 h 336550"/>
              <a:gd name="connsiteX302" fmla="*/ 16239 w 292270"/>
              <a:gd name="connsiteY302" fmla="*/ 205085 h 336550"/>
              <a:gd name="connsiteX303" fmla="*/ 491 w 292270"/>
              <a:gd name="connsiteY303" fmla="*/ 191939 h 336550"/>
              <a:gd name="connsiteX304" fmla="*/ 4428 w 292270"/>
              <a:gd name="connsiteY304" fmla="*/ 177478 h 336550"/>
              <a:gd name="connsiteX305" fmla="*/ 24113 w 292270"/>
              <a:gd name="connsiteY305" fmla="*/ 126206 h 336550"/>
              <a:gd name="connsiteX306" fmla="*/ 29363 w 292270"/>
              <a:gd name="connsiteY306" fmla="*/ 97284 h 336550"/>
              <a:gd name="connsiteX307" fmla="*/ 81856 w 292270"/>
              <a:gd name="connsiteY307" fmla="*/ 26293 h 336550"/>
              <a:gd name="connsiteX308" fmla="*/ 164533 w 292270"/>
              <a:gd name="connsiteY308"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Lst>
            <a:rect l="l" t="t" r="r" b="b"/>
            <a:pathLst>
              <a:path w="292270" h="336550">
                <a:moveTo>
                  <a:pt x="184010" y="131763"/>
                </a:moveTo>
                <a:cubicBezTo>
                  <a:pt x="179928" y="131763"/>
                  <a:pt x="178567" y="135573"/>
                  <a:pt x="178567" y="141923"/>
                </a:cubicBezTo>
                <a:cubicBezTo>
                  <a:pt x="178567" y="147003"/>
                  <a:pt x="179928" y="150813"/>
                  <a:pt x="184010" y="150813"/>
                </a:cubicBezTo>
                <a:cubicBezTo>
                  <a:pt x="188092" y="150813"/>
                  <a:pt x="188092" y="144463"/>
                  <a:pt x="188092" y="141923"/>
                </a:cubicBezTo>
                <a:cubicBezTo>
                  <a:pt x="188092" y="138113"/>
                  <a:pt x="188092" y="131763"/>
                  <a:pt x="184010" y="131763"/>
                </a:cubicBezTo>
                <a:close/>
                <a:moveTo>
                  <a:pt x="141147" y="131763"/>
                </a:moveTo>
                <a:cubicBezTo>
                  <a:pt x="138425" y="131763"/>
                  <a:pt x="135704" y="135573"/>
                  <a:pt x="135704" y="141923"/>
                </a:cubicBezTo>
                <a:cubicBezTo>
                  <a:pt x="135704" y="147003"/>
                  <a:pt x="138425" y="150813"/>
                  <a:pt x="141147" y="150813"/>
                </a:cubicBezTo>
                <a:cubicBezTo>
                  <a:pt x="145229" y="150813"/>
                  <a:pt x="145229" y="144463"/>
                  <a:pt x="145229" y="141923"/>
                </a:cubicBezTo>
                <a:cubicBezTo>
                  <a:pt x="145229" y="138113"/>
                  <a:pt x="145229" y="131763"/>
                  <a:pt x="141147" y="131763"/>
                </a:cubicBezTo>
                <a:close/>
                <a:moveTo>
                  <a:pt x="96811" y="131763"/>
                </a:moveTo>
                <a:cubicBezTo>
                  <a:pt x="95488" y="131763"/>
                  <a:pt x="94165" y="132822"/>
                  <a:pt x="92842" y="134938"/>
                </a:cubicBezTo>
                <a:cubicBezTo>
                  <a:pt x="95488" y="134938"/>
                  <a:pt x="98134" y="134938"/>
                  <a:pt x="100780" y="134938"/>
                </a:cubicBezTo>
                <a:cubicBezTo>
                  <a:pt x="100780" y="132822"/>
                  <a:pt x="99457" y="131763"/>
                  <a:pt x="96811" y="131763"/>
                </a:cubicBezTo>
                <a:close/>
                <a:moveTo>
                  <a:pt x="225310" y="127000"/>
                </a:moveTo>
                <a:cubicBezTo>
                  <a:pt x="226721" y="127000"/>
                  <a:pt x="226721" y="127000"/>
                  <a:pt x="226721" y="127000"/>
                </a:cubicBezTo>
                <a:cubicBezTo>
                  <a:pt x="226721" y="127000"/>
                  <a:pt x="226721" y="127000"/>
                  <a:pt x="229543" y="127000"/>
                </a:cubicBezTo>
                <a:cubicBezTo>
                  <a:pt x="230954" y="127000"/>
                  <a:pt x="230954" y="127000"/>
                  <a:pt x="230954" y="127000"/>
                </a:cubicBezTo>
                <a:cubicBezTo>
                  <a:pt x="230954" y="127000"/>
                  <a:pt x="230954" y="127000"/>
                  <a:pt x="230954" y="155792"/>
                </a:cubicBezTo>
                <a:cubicBezTo>
                  <a:pt x="230954" y="155792"/>
                  <a:pt x="230954" y="157163"/>
                  <a:pt x="229543" y="157163"/>
                </a:cubicBezTo>
                <a:cubicBezTo>
                  <a:pt x="229543" y="157163"/>
                  <a:pt x="229543" y="157163"/>
                  <a:pt x="225310" y="157163"/>
                </a:cubicBezTo>
                <a:cubicBezTo>
                  <a:pt x="225310" y="157163"/>
                  <a:pt x="225310" y="155792"/>
                  <a:pt x="225310" y="155792"/>
                </a:cubicBezTo>
                <a:cubicBezTo>
                  <a:pt x="225310" y="155792"/>
                  <a:pt x="225310" y="155792"/>
                  <a:pt x="225310" y="132484"/>
                </a:cubicBezTo>
                <a:cubicBezTo>
                  <a:pt x="225310" y="132484"/>
                  <a:pt x="225310" y="132484"/>
                  <a:pt x="221076" y="133855"/>
                </a:cubicBezTo>
                <a:cubicBezTo>
                  <a:pt x="221076" y="135227"/>
                  <a:pt x="221076" y="135227"/>
                  <a:pt x="221076" y="135227"/>
                </a:cubicBezTo>
                <a:cubicBezTo>
                  <a:pt x="219665" y="133855"/>
                  <a:pt x="219665" y="133855"/>
                  <a:pt x="219665" y="133855"/>
                </a:cubicBezTo>
                <a:cubicBezTo>
                  <a:pt x="219665" y="133855"/>
                  <a:pt x="219665" y="133855"/>
                  <a:pt x="219665" y="131113"/>
                </a:cubicBezTo>
                <a:cubicBezTo>
                  <a:pt x="218254" y="131113"/>
                  <a:pt x="219665" y="129742"/>
                  <a:pt x="219665" y="129742"/>
                </a:cubicBezTo>
                <a:cubicBezTo>
                  <a:pt x="219665" y="129742"/>
                  <a:pt x="219665" y="129742"/>
                  <a:pt x="225310" y="127000"/>
                </a:cubicBezTo>
                <a:close/>
                <a:moveTo>
                  <a:pt x="203791" y="127000"/>
                </a:moveTo>
                <a:cubicBezTo>
                  <a:pt x="203791" y="127000"/>
                  <a:pt x="203791" y="127000"/>
                  <a:pt x="207495" y="127000"/>
                </a:cubicBezTo>
                <a:cubicBezTo>
                  <a:pt x="207495" y="127000"/>
                  <a:pt x="208730" y="127000"/>
                  <a:pt x="208730" y="127000"/>
                </a:cubicBezTo>
                <a:cubicBezTo>
                  <a:pt x="208730" y="127000"/>
                  <a:pt x="208730" y="127000"/>
                  <a:pt x="208730" y="155792"/>
                </a:cubicBezTo>
                <a:cubicBezTo>
                  <a:pt x="208730" y="155792"/>
                  <a:pt x="207495" y="157163"/>
                  <a:pt x="207495" y="157163"/>
                </a:cubicBezTo>
                <a:cubicBezTo>
                  <a:pt x="207495" y="157163"/>
                  <a:pt x="207495" y="157163"/>
                  <a:pt x="203791" y="157163"/>
                </a:cubicBezTo>
                <a:cubicBezTo>
                  <a:pt x="203791" y="157163"/>
                  <a:pt x="202556" y="155792"/>
                  <a:pt x="202556" y="155792"/>
                </a:cubicBezTo>
                <a:cubicBezTo>
                  <a:pt x="202556" y="155792"/>
                  <a:pt x="202556" y="155792"/>
                  <a:pt x="202556" y="132484"/>
                </a:cubicBezTo>
                <a:cubicBezTo>
                  <a:pt x="202556" y="132484"/>
                  <a:pt x="202556" y="132484"/>
                  <a:pt x="200086" y="133855"/>
                </a:cubicBezTo>
                <a:cubicBezTo>
                  <a:pt x="200086" y="135227"/>
                  <a:pt x="198852" y="135227"/>
                  <a:pt x="198852" y="135227"/>
                </a:cubicBezTo>
                <a:cubicBezTo>
                  <a:pt x="198852" y="133855"/>
                  <a:pt x="198852" y="133855"/>
                  <a:pt x="198852" y="133855"/>
                </a:cubicBezTo>
                <a:cubicBezTo>
                  <a:pt x="198852" y="133855"/>
                  <a:pt x="198852" y="133855"/>
                  <a:pt x="197617" y="131113"/>
                </a:cubicBezTo>
                <a:cubicBezTo>
                  <a:pt x="197617" y="131113"/>
                  <a:pt x="197617" y="129742"/>
                  <a:pt x="198852" y="129742"/>
                </a:cubicBezTo>
                <a:cubicBezTo>
                  <a:pt x="198852" y="129742"/>
                  <a:pt x="198852" y="129742"/>
                  <a:pt x="203791" y="127000"/>
                </a:cubicBezTo>
                <a:close/>
                <a:moveTo>
                  <a:pt x="183964" y="127000"/>
                </a:moveTo>
                <a:cubicBezTo>
                  <a:pt x="189044" y="127000"/>
                  <a:pt x="192854" y="132246"/>
                  <a:pt x="192854" y="141426"/>
                </a:cubicBezTo>
                <a:cubicBezTo>
                  <a:pt x="192854" y="151918"/>
                  <a:pt x="189044" y="157163"/>
                  <a:pt x="182694" y="157163"/>
                </a:cubicBezTo>
                <a:cubicBezTo>
                  <a:pt x="177614" y="157163"/>
                  <a:pt x="173804" y="151918"/>
                  <a:pt x="173804" y="142737"/>
                </a:cubicBezTo>
                <a:cubicBezTo>
                  <a:pt x="173804" y="133557"/>
                  <a:pt x="177614" y="127000"/>
                  <a:pt x="183964" y="127000"/>
                </a:cubicBezTo>
                <a:close/>
                <a:moveTo>
                  <a:pt x="161699" y="127000"/>
                </a:moveTo>
                <a:cubicBezTo>
                  <a:pt x="161699" y="127000"/>
                  <a:pt x="161699" y="127000"/>
                  <a:pt x="164478" y="127000"/>
                </a:cubicBezTo>
                <a:cubicBezTo>
                  <a:pt x="165867" y="127000"/>
                  <a:pt x="165867" y="127000"/>
                  <a:pt x="165867" y="127000"/>
                </a:cubicBezTo>
                <a:cubicBezTo>
                  <a:pt x="165867" y="127000"/>
                  <a:pt x="165867" y="127000"/>
                  <a:pt x="165867" y="155792"/>
                </a:cubicBezTo>
                <a:cubicBezTo>
                  <a:pt x="165867" y="155792"/>
                  <a:pt x="165867" y="157163"/>
                  <a:pt x="164478" y="157163"/>
                </a:cubicBezTo>
                <a:cubicBezTo>
                  <a:pt x="164478" y="157163"/>
                  <a:pt x="164478" y="157163"/>
                  <a:pt x="161699" y="157163"/>
                </a:cubicBezTo>
                <a:cubicBezTo>
                  <a:pt x="160310" y="157163"/>
                  <a:pt x="160310" y="155792"/>
                  <a:pt x="160310" y="155792"/>
                </a:cubicBezTo>
                <a:cubicBezTo>
                  <a:pt x="160310" y="155792"/>
                  <a:pt x="160310" y="155792"/>
                  <a:pt x="160310" y="132484"/>
                </a:cubicBezTo>
                <a:cubicBezTo>
                  <a:pt x="160310" y="132484"/>
                  <a:pt x="160310" y="132484"/>
                  <a:pt x="156143" y="133855"/>
                </a:cubicBezTo>
                <a:cubicBezTo>
                  <a:pt x="156143" y="135227"/>
                  <a:pt x="156143" y="135227"/>
                  <a:pt x="156143" y="135227"/>
                </a:cubicBezTo>
                <a:cubicBezTo>
                  <a:pt x="154754" y="133855"/>
                  <a:pt x="154754" y="133855"/>
                  <a:pt x="154754" y="133855"/>
                </a:cubicBezTo>
                <a:cubicBezTo>
                  <a:pt x="154754" y="133855"/>
                  <a:pt x="154754" y="133855"/>
                  <a:pt x="154754" y="131113"/>
                </a:cubicBezTo>
                <a:cubicBezTo>
                  <a:pt x="154754" y="131113"/>
                  <a:pt x="154754" y="129742"/>
                  <a:pt x="154754" y="129742"/>
                </a:cubicBezTo>
                <a:cubicBezTo>
                  <a:pt x="154754" y="129742"/>
                  <a:pt x="154754" y="129742"/>
                  <a:pt x="161699" y="127000"/>
                </a:cubicBezTo>
                <a:close/>
                <a:moveTo>
                  <a:pt x="141261" y="127000"/>
                </a:moveTo>
                <a:cubicBezTo>
                  <a:pt x="147710" y="127000"/>
                  <a:pt x="151580" y="132246"/>
                  <a:pt x="151580" y="141426"/>
                </a:cubicBezTo>
                <a:cubicBezTo>
                  <a:pt x="151580" y="151918"/>
                  <a:pt x="147710" y="157163"/>
                  <a:pt x="141261" y="157163"/>
                </a:cubicBezTo>
                <a:cubicBezTo>
                  <a:pt x="134811" y="157163"/>
                  <a:pt x="130942" y="151918"/>
                  <a:pt x="130942" y="142737"/>
                </a:cubicBezTo>
                <a:cubicBezTo>
                  <a:pt x="130942" y="133557"/>
                  <a:pt x="134811" y="127000"/>
                  <a:pt x="141261" y="127000"/>
                </a:cubicBezTo>
                <a:close/>
                <a:moveTo>
                  <a:pt x="247736" y="80963"/>
                </a:moveTo>
                <a:cubicBezTo>
                  <a:pt x="245015" y="80963"/>
                  <a:pt x="243654" y="85091"/>
                  <a:pt x="243654" y="91970"/>
                </a:cubicBezTo>
                <a:cubicBezTo>
                  <a:pt x="243654" y="97474"/>
                  <a:pt x="245015" y="101601"/>
                  <a:pt x="247736" y="101601"/>
                </a:cubicBezTo>
                <a:cubicBezTo>
                  <a:pt x="251818" y="101601"/>
                  <a:pt x="253179" y="94722"/>
                  <a:pt x="253179" y="90594"/>
                </a:cubicBezTo>
                <a:cubicBezTo>
                  <a:pt x="253179" y="87843"/>
                  <a:pt x="251818" y="80963"/>
                  <a:pt x="247736" y="80963"/>
                </a:cubicBezTo>
                <a:close/>
                <a:moveTo>
                  <a:pt x="205328" y="80963"/>
                </a:moveTo>
                <a:cubicBezTo>
                  <a:pt x="203060" y="80963"/>
                  <a:pt x="200792" y="85091"/>
                  <a:pt x="200792" y="91970"/>
                </a:cubicBezTo>
                <a:cubicBezTo>
                  <a:pt x="200792" y="97474"/>
                  <a:pt x="203060" y="101601"/>
                  <a:pt x="205328" y="101601"/>
                </a:cubicBezTo>
                <a:cubicBezTo>
                  <a:pt x="208730" y="101601"/>
                  <a:pt x="208730" y="94722"/>
                  <a:pt x="208730" y="90594"/>
                </a:cubicBezTo>
                <a:cubicBezTo>
                  <a:pt x="208730" y="87843"/>
                  <a:pt x="208730" y="80963"/>
                  <a:pt x="205328" y="80963"/>
                </a:cubicBezTo>
                <a:close/>
                <a:moveTo>
                  <a:pt x="184010" y="80963"/>
                </a:moveTo>
                <a:cubicBezTo>
                  <a:pt x="179928" y="80963"/>
                  <a:pt x="178567" y="85091"/>
                  <a:pt x="178567" y="91970"/>
                </a:cubicBezTo>
                <a:cubicBezTo>
                  <a:pt x="178567" y="97474"/>
                  <a:pt x="179928" y="101601"/>
                  <a:pt x="184010" y="101601"/>
                </a:cubicBezTo>
                <a:cubicBezTo>
                  <a:pt x="188092" y="101601"/>
                  <a:pt x="188092" y="94722"/>
                  <a:pt x="188092" y="90594"/>
                </a:cubicBezTo>
                <a:cubicBezTo>
                  <a:pt x="188092" y="87843"/>
                  <a:pt x="188092" y="80963"/>
                  <a:pt x="184010" y="80963"/>
                </a:cubicBezTo>
                <a:close/>
                <a:moveTo>
                  <a:pt x="162011" y="80963"/>
                </a:moveTo>
                <a:cubicBezTo>
                  <a:pt x="159290" y="80963"/>
                  <a:pt x="157929" y="85091"/>
                  <a:pt x="157929" y="91970"/>
                </a:cubicBezTo>
                <a:cubicBezTo>
                  <a:pt x="157929" y="97474"/>
                  <a:pt x="159290" y="101601"/>
                  <a:pt x="162011" y="101601"/>
                </a:cubicBezTo>
                <a:cubicBezTo>
                  <a:pt x="166093" y="101601"/>
                  <a:pt x="167454" y="94722"/>
                  <a:pt x="167454" y="90594"/>
                </a:cubicBezTo>
                <a:cubicBezTo>
                  <a:pt x="167454" y="87843"/>
                  <a:pt x="166093" y="80963"/>
                  <a:pt x="162011" y="80963"/>
                </a:cubicBezTo>
                <a:close/>
                <a:moveTo>
                  <a:pt x="76173" y="80963"/>
                </a:moveTo>
                <a:cubicBezTo>
                  <a:pt x="73527" y="80963"/>
                  <a:pt x="72204" y="85091"/>
                  <a:pt x="72204" y="91970"/>
                </a:cubicBezTo>
                <a:cubicBezTo>
                  <a:pt x="72204" y="97474"/>
                  <a:pt x="73527" y="101601"/>
                  <a:pt x="76173" y="101601"/>
                </a:cubicBezTo>
                <a:cubicBezTo>
                  <a:pt x="80142" y="101601"/>
                  <a:pt x="80142" y="94722"/>
                  <a:pt x="80142" y="90594"/>
                </a:cubicBezTo>
                <a:cubicBezTo>
                  <a:pt x="80142" y="87843"/>
                  <a:pt x="80142" y="80963"/>
                  <a:pt x="76173" y="80963"/>
                </a:cubicBezTo>
                <a:close/>
                <a:moveTo>
                  <a:pt x="225310" y="76200"/>
                </a:moveTo>
                <a:cubicBezTo>
                  <a:pt x="226721" y="76200"/>
                  <a:pt x="226721" y="76200"/>
                  <a:pt x="226721" y="76200"/>
                </a:cubicBezTo>
                <a:cubicBezTo>
                  <a:pt x="226721" y="76200"/>
                  <a:pt x="226721" y="76200"/>
                  <a:pt x="229543" y="76200"/>
                </a:cubicBezTo>
                <a:cubicBezTo>
                  <a:pt x="230954" y="76200"/>
                  <a:pt x="230954" y="77511"/>
                  <a:pt x="230954" y="77511"/>
                </a:cubicBezTo>
                <a:cubicBezTo>
                  <a:pt x="230954" y="77511"/>
                  <a:pt x="230954" y="77511"/>
                  <a:pt x="230954" y="105052"/>
                </a:cubicBezTo>
                <a:cubicBezTo>
                  <a:pt x="230954" y="105052"/>
                  <a:pt x="230954" y="106363"/>
                  <a:pt x="229543" y="106363"/>
                </a:cubicBezTo>
                <a:cubicBezTo>
                  <a:pt x="229543" y="106363"/>
                  <a:pt x="229543" y="106363"/>
                  <a:pt x="225310" y="106363"/>
                </a:cubicBezTo>
                <a:cubicBezTo>
                  <a:pt x="225310" y="106363"/>
                  <a:pt x="225310" y="105052"/>
                  <a:pt x="225310" y="105052"/>
                </a:cubicBezTo>
                <a:cubicBezTo>
                  <a:pt x="225310" y="105052"/>
                  <a:pt x="225310" y="105052"/>
                  <a:pt x="225310" y="82757"/>
                </a:cubicBezTo>
                <a:cubicBezTo>
                  <a:pt x="225310" y="82757"/>
                  <a:pt x="225310" y="82757"/>
                  <a:pt x="221076" y="84069"/>
                </a:cubicBezTo>
                <a:cubicBezTo>
                  <a:pt x="219665" y="84069"/>
                  <a:pt x="219665" y="84069"/>
                  <a:pt x="219665" y="84069"/>
                </a:cubicBezTo>
                <a:cubicBezTo>
                  <a:pt x="219665" y="84069"/>
                  <a:pt x="219665" y="84069"/>
                  <a:pt x="219665" y="81446"/>
                </a:cubicBezTo>
                <a:cubicBezTo>
                  <a:pt x="218254" y="80134"/>
                  <a:pt x="219665" y="80134"/>
                  <a:pt x="219665" y="80134"/>
                </a:cubicBezTo>
                <a:cubicBezTo>
                  <a:pt x="219665" y="80134"/>
                  <a:pt x="219665" y="80134"/>
                  <a:pt x="225310" y="76200"/>
                </a:cubicBezTo>
                <a:close/>
                <a:moveTo>
                  <a:pt x="205555" y="76200"/>
                </a:moveTo>
                <a:cubicBezTo>
                  <a:pt x="212500" y="76200"/>
                  <a:pt x="216667" y="81446"/>
                  <a:pt x="216667" y="90626"/>
                </a:cubicBezTo>
                <a:cubicBezTo>
                  <a:pt x="216667" y="101118"/>
                  <a:pt x="212500" y="106363"/>
                  <a:pt x="205555" y="106363"/>
                </a:cubicBezTo>
                <a:cubicBezTo>
                  <a:pt x="198609" y="106363"/>
                  <a:pt x="194442" y="101118"/>
                  <a:pt x="194442" y="91937"/>
                </a:cubicBezTo>
                <a:cubicBezTo>
                  <a:pt x="194442" y="81446"/>
                  <a:pt x="198609" y="76200"/>
                  <a:pt x="205555" y="76200"/>
                </a:cubicBezTo>
                <a:close/>
                <a:moveTo>
                  <a:pt x="183964" y="76200"/>
                </a:moveTo>
                <a:cubicBezTo>
                  <a:pt x="189044" y="76200"/>
                  <a:pt x="192854" y="81446"/>
                  <a:pt x="192854" y="90626"/>
                </a:cubicBezTo>
                <a:cubicBezTo>
                  <a:pt x="192854" y="101118"/>
                  <a:pt x="189044" y="106363"/>
                  <a:pt x="182694" y="106363"/>
                </a:cubicBezTo>
                <a:cubicBezTo>
                  <a:pt x="177614" y="106363"/>
                  <a:pt x="173804" y="101118"/>
                  <a:pt x="173804" y="91937"/>
                </a:cubicBezTo>
                <a:cubicBezTo>
                  <a:pt x="173804" y="81446"/>
                  <a:pt x="177614" y="76200"/>
                  <a:pt x="183964" y="76200"/>
                </a:cubicBezTo>
                <a:close/>
                <a:moveTo>
                  <a:pt x="161898" y="76200"/>
                </a:moveTo>
                <a:cubicBezTo>
                  <a:pt x="168347" y="76200"/>
                  <a:pt x="172217" y="81446"/>
                  <a:pt x="172217" y="90626"/>
                </a:cubicBezTo>
                <a:cubicBezTo>
                  <a:pt x="172217" y="101118"/>
                  <a:pt x="168347" y="106363"/>
                  <a:pt x="161898" y="106363"/>
                </a:cubicBezTo>
                <a:cubicBezTo>
                  <a:pt x="155448" y="106363"/>
                  <a:pt x="152869" y="101118"/>
                  <a:pt x="151579" y="91937"/>
                </a:cubicBezTo>
                <a:cubicBezTo>
                  <a:pt x="151579" y="81446"/>
                  <a:pt x="156738" y="76200"/>
                  <a:pt x="161898" y="76200"/>
                </a:cubicBezTo>
                <a:close/>
                <a:moveTo>
                  <a:pt x="139584" y="76200"/>
                </a:moveTo>
                <a:cubicBezTo>
                  <a:pt x="139584" y="76200"/>
                  <a:pt x="139584" y="76200"/>
                  <a:pt x="140996" y="76200"/>
                </a:cubicBezTo>
                <a:cubicBezTo>
                  <a:pt x="140996" y="76200"/>
                  <a:pt x="140996" y="76200"/>
                  <a:pt x="143818" y="76200"/>
                </a:cubicBezTo>
                <a:cubicBezTo>
                  <a:pt x="143818" y="76200"/>
                  <a:pt x="145229" y="77511"/>
                  <a:pt x="145229" y="77511"/>
                </a:cubicBezTo>
                <a:cubicBezTo>
                  <a:pt x="145229" y="77511"/>
                  <a:pt x="145229" y="77511"/>
                  <a:pt x="145229" y="105052"/>
                </a:cubicBezTo>
                <a:cubicBezTo>
                  <a:pt x="145229" y="105052"/>
                  <a:pt x="143818" y="106363"/>
                  <a:pt x="143818" y="106363"/>
                </a:cubicBezTo>
                <a:cubicBezTo>
                  <a:pt x="143818" y="106363"/>
                  <a:pt x="143818" y="106363"/>
                  <a:pt x="139584" y="106363"/>
                </a:cubicBezTo>
                <a:cubicBezTo>
                  <a:pt x="139584" y="106363"/>
                  <a:pt x="139584" y="105052"/>
                  <a:pt x="139584" y="105052"/>
                </a:cubicBezTo>
                <a:cubicBezTo>
                  <a:pt x="139584" y="105052"/>
                  <a:pt x="139584" y="105052"/>
                  <a:pt x="139584" y="82757"/>
                </a:cubicBezTo>
                <a:cubicBezTo>
                  <a:pt x="139584" y="82757"/>
                  <a:pt x="139584" y="82757"/>
                  <a:pt x="135351" y="84069"/>
                </a:cubicBezTo>
                <a:cubicBezTo>
                  <a:pt x="135351" y="84069"/>
                  <a:pt x="135351" y="84069"/>
                  <a:pt x="133940" y="84069"/>
                </a:cubicBezTo>
                <a:lnTo>
                  <a:pt x="132529" y="81446"/>
                </a:lnTo>
                <a:cubicBezTo>
                  <a:pt x="132529" y="80134"/>
                  <a:pt x="132529" y="80134"/>
                  <a:pt x="133940" y="80134"/>
                </a:cubicBezTo>
                <a:cubicBezTo>
                  <a:pt x="133940" y="80134"/>
                  <a:pt x="133940" y="80134"/>
                  <a:pt x="139584" y="76200"/>
                </a:cubicBezTo>
                <a:close/>
                <a:moveTo>
                  <a:pt x="118837" y="76200"/>
                </a:moveTo>
                <a:cubicBezTo>
                  <a:pt x="118837" y="76200"/>
                  <a:pt x="118837" y="76200"/>
                  <a:pt x="123005" y="76200"/>
                </a:cubicBezTo>
                <a:cubicBezTo>
                  <a:pt x="123005" y="76200"/>
                  <a:pt x="123005" y="77511"/>
                  <a:pt x="123005" y="77511"/>
                </a:cubicBezTo>
                <a:cubicBezTo>
                  <a:pt x="123005" y="77511"/>
                  <a:pt x="123005" y="77511"/>
                  <a:pt x="123005" y="105052"/>
                </a:cubicBezTo>
                <a:cubicBezTo>
                  <a:pt x="123005" y="105052"/>
                  <a:pt x="123005" y="106363"/>
                  <a:pt x="123005" y="106363"/>
                </a:cubicBezTo>
                <a:cubicBezTo>
                  <a:pt x="123005" y="106363"/>
                  <a:pt x="123005" y="106363"/>
                  <a:pt x="118837" y="106363"/>
                </a:cubicBezTo>
                <a:cubicBezTo>
                  <a:pt x="118837" y="106363"/>
                  <a:pt x="117448" y="105052"/>
                  <a:pt x="117448" y="105052"/>
                </a:cubicBezTo>
                <a:cubicBezTo>
                  <a:pt x="117448" y="105052"/>
                  <a:pt x="117448" y="105052"/>
                  <a:pt x="117448" y="82757"/>
                </a:cubicBezTo>
                <a:cubicBezTo>
                  <a:pt x="117448" y="82757"/>
                  <a:pt x="117448" y="82757"/>
                  <a:pt x="114670" y="84069"/>
                </a:cubicBezTo>
                <a:cubicBezTo>
                  <a:pt x="113281" y="84069"/>
                  <a:pt x="113281" y="84069"/>
                  <a:pt x="113281" y="84069"/>
                </a:cubicBezTo>
                <a:cubicBezTo>
                  <a:pt x="113281" y="84069"/>
                  <a:pt x="113281" y="84069"/>
                  <a:pt x="111892" y="81446"/>
                </a:cubicBezTo>
                <a:cubicBezTo>
                  <a:pt x="111892" y="80134"/>
                  <a:pt x="111892" y="80134"/>
                  <a:pt x="111892" y="80134"/>
                </a:cubicBezTo>
                <a:cubicBezTo>
                  <a:pt x="111892" y="80134"/>
                  <a:pt x="111892" y="80134"/>
                  <a:pt x="118837" y="76200"/>
                </a:cubicBezTo>
                <a:close/>
                <a:moveTo>
                  <a:pt x="97207" y="76200"/>
                </a:moveTo>
                <a:cubicBezTo>
                  <a:pt x="97207" y="76200"/>
                  <a:pt x="97207" y="76200"/>
                  <a:pt x="99588" y="76200"/>
                </a:cubicBezTo>
                <a:cubicBezTo>
                  <a:pt x="100779" y="76200"/>
                  <a:pt x="100779" y="77511"/>
                  <a:pt x="100779" y="77511"/>
                </a:cubicBezTo>
                <a:cubicBezTo>
                  <a:pt x="100779" y="77511"/>
                  <a:pt x="100779" y="77511"/>
                  <a:pt x="100779" y="105052"/>
                </a:cubicBezTo>
                <a:cubicBezTo>
                  <a:pt x="100779" y="105052"/>
                  <a:pt x="100779" y="106363"/>
                  <a:pt x="99588" y="106363"/>
                </a:cubicBezTo>
                <a:cubicBezTo>
                  <a:pt x="99588" y="106363"/>
                  <a:pt x="99588" y="106363"/>
                  <a:pt x="97207" y="106363"/>
                </a:cubicBezTo>
                <a:cubicBezTo>
                  <a:pt x="96016" y="106363"/>
                  <a:pt x="96016" y="105052"/>
                  <a:pt x="96016" y="105052"/>
                </a:cubicBezTo>
                <a:cubicBezTo>
                  <a:pt x="96016" y="105052"/>
                  <a:pt x="96016" y="105052"/>
                  <a:pt x="96016" y="82757"/>
                </a:cubicBezTo>
                <a:cubicBezTo>
                  <a:pt x="96016" y="82757"/>
                  <a:pt x="96016" y="82757"/>
                  <a:pt x="92444" y="84069"/>
                </a:cubicBezTo>
                <a:cubicBezTo>
                  <a:pt x="91254" y="84069"/>
                  <a:pt x="91254" y="84069"/>
                  <a:pt x="91254" y="84069"/>
                </a:cubicBezTo>
                <a:cubicBezTo>
                  <a:pt x="91254" y="84069"/>
                  <a:pt x="91254" y="84069"/>
                  <a:pt x="91254" y="81446"/>
                </a:cubicBezTo>
                <a:cubicBezTo>
                  <a:pt x="91254" y="80134"/>
                  <a:pt x="91254" y="80134"/>
                  <a:pt x="91254" y="80134"/>
                </a:cubicBezTo>
                <a:cubicBezTo>
                  <a:pt x="91254" y="80134"/>
                  <a:pt x="91254" y="80134"/>
                  <a:pt x="97207" y="76200"/>
                </a:cubicBezTo>
                <a:close/>
                <a:moveTo>
                  <a:pt x="201926" y="36513"/>
                </a:moveTo>
                <a:cubicBezTo>
                  <a:pt x="200792" y="37812"/>
                  <a:pt x="200792" y="39111"/>
                  <a:pt x="200792" y="40409"/>
                </a:cubicBezTo>
                <a:cubicBezTo>
                  <a:pt x="200792" y="46904"/>
                  <a:pt x="203060" y="50801"/>
                  <a:pt x="205328" y="50801"/>
                </a:cubicBezTo>
                <a:cubicBezTo>
                  <a:pt x="208730" y="50801"/>
                  <a:pt x="208730" y="44306"/>
                  <a:pt x="208730" y="40409"/>
                </a:cubicBezTo>
                <a:cubicBezTo>
                  <a:pt x="208730" y="40409"/>
                  <a:pt x="208730" y="40409"/>
                  <a:pt x="208730" y="39111"/>
                </a:cubicBezTo>
                <a:cubicBezTo>
                  <a:pt x="206462" y="37812"/>
                  <a:pt x="204194" y="36513"/>
                  <a:pt x="201926" y="36513"/>
                </a:cubicBezTo>
                <a:close/>
                <a:moveTo>
                  <a:pt x="123005" y="34925"/>
                </a:moveTo>
                <a:cubicBezTo>
                  <a:pt x="120737" y="34925"/>
                  <a:pt x="118469" y="36248"/>
                  <a:pt x="116201" y="37571"/>
                </a:cubicBezTo>
                <a:cubicBezTo>
                  <a:pt x="116201" y="38894"/>
                  <a:pt x="115067" y="38894"/>
                  <a:pt x="115067" y="38894"/>
                </a:cubicBezTo>
                <a:cubicBezTo>
                  <a:pt x="115067" y="38894"/>
                  <a:pt x="115067" y="40216"/>
                  <a:pt x="115067" y="40216"/>
                </a:cubicBezTo>
                <a:cubicBezTo>
                  <a:pt x="115067" y="46831"/>
                  <a:pt x="116201" y="50800"/>
                  <a:pt x="119603" y="50800"/>
                </a:cubicBezTo>
                <a:cubicBezTo>
                  <a:pt x="123005" y="50800"/>
                  <a:pt x="123005" y="44185"/>
                  <a:pt x="123005" y="40216"/>
                </a:cubicBezTo>
                <a:cubicBezTo>
                  <a:pt x="123005" y="38894"/>
                  <a:pt x="123005" y="36248"/>
                  <a:pt x="123005" y="34925"/>
                </a:cubicBezTo>
                <a:close/>
                <a:moveTo>
                  <a:pt x="162011" y="31750"/>
                </a:moveTo>
                <a:cubicBezTo>
                  <a:pt x="159290" y="31750"/>
                  <a:pt x="157929" y="35560"/>
                  <a:pt x="157929" y="40640"/>
                </a:cubicBezTo>
                <a:cubicBezTo>
                  <a:pt x="157929" y="46990"/>
                  <a:pt x="159290" y="50800"/>
                  <a:pt x="162011" y="50800"/>
                </a:cubicBezTo>
                <a:cubicBezTo>
                  <a:pt x="166093" y="50800"/>
                  <a:pt x="167454" y="44450"/>
                  <a:pt x="167454" y="40640"/>
                </a:cubicBezTo>
                <a:cubicBezTo>
                  <a:pt x="167454" y="36830"/>
                  <a:pt x="166093" y="31750"/>
                  <a:pt x="162011" y="31750"/>
                </a:cubicBezTo>
                <a:close/>
                <a:moveTo>
                  <a:pt x="144703" y="28575"/>
                </a:moveTo>
                <a:cubicBezTo>
                  <a:pt x="144703" y="28575"/>
                  <a:pt x="144703" y="28575"/>
                  <a:pt x="144703" y="55075"/>
                </a:cubicBezTo>
                <a:cubicBezTo>
                  <a:pt x="144703" y="55075"/>
                  <a:pt x="143389" y="55075"/>
                  <a:pt x="143389" y="55075"/>
                </a:cubicBezTo>
                <a:cubicBezTo>
                  <a:pt x="143389" y="55075"/>
                  <a:pt x="143389" y="55075"/>
                  <a:pt x="139447" y="55075"/>
                </a:cubicBezTo>
                <a:cubicBezTo>
                  <a:pt x="139447" y="55075"/>
                  <a:pt x="139447" y="55075"/>
                  <a:pt x="139447" y="32550"/>
                </a:cubicBezTo>
                <a:cubicBezTo>
                  <a:pt x="139447" y="32550"/>
                  <a:pt x="139447" y="32550"/>
                  <a:pt x="135504" y="33875"/>
                </a:cubicBezTo>
                <a:cubicBezTo>
                  <a:pt x="135504" y="33875"/>
                  <a:pt x="135504" y="33875"/>
                  <a:pt x="134190" y="33875"/>
                </a:cubicBezTo>
                <a:cubicBezTo>
                  <a:pt x="134190" y="33875"/>
                  <a:pt x="134190" y="33875"/>
                  <a:pt x="132876" y="31225"/>
                </a:cubicBezTo>
                <a:cubicBezTo>
                  <a:pt x="131562" y="31225"/>
                  <a:pt x="130248" y="32550"/>
                  <a:pt x="127619" y="32550"/>
                </a:cubicBezTo>
                <a:cubicBezTo>
                  <a:pt x="128934" y="35200"/>
                  <a:pt x="128934" y="37850"/>
                  <a:pt x="128934" y="40500"/>
                </a:cubicBezTo>
                <a:cubicBezTo>
                  <a:pt x="128934" y="51100"/>
                  <a:pt x="124991" y="56400"/>
                  <a:pt x="118420" y="56400"/>
                </a:cubicBezTo>
                <a:cubicBezTo>
                  <a:pt x="113164" y="56400"/>
                  <a:pt x="109221" y="51100"/>
                  <a:pt x="109221" y="41825"/>
                </a:cubicBezTo>
                <a:cubicBezTo>
                  <a:pt x="106593" y="43150"/>
                  <a:pt x="103964" y="44475"/>
                  <a:pt x="101336" y="47125"/>
                </a:cubicBezTo>
                <a:cubicBezTo>
                  <a:pt x="101336" y="47125"/>
                  <a:pt x="101336" y="47125"/>
                  <a:pt x="101336" y="55075"/>
                </a:cubicBezTo>
                <a:cubicBezTo>
                  <a:pt x="101336" y="55075"/>
                  <a:pt x="101336" y="55075"/>
                  <a:pt x="100022" y="55075"/>
                </a:cubicBezTo>
                <a:cubicBezTo>
                  <a:pt x="100022" y="55075"/>
                  <a:pt x="100022" y="55075"/>
                  <a:pt x="97394" y="55075"/>
                </a:cubicBezTo>
                <a:cubicBezTo>
                  <a:pt x="96080" y="55075"/>
                  <a:pt x="96080" y="55075"/>
                  <a:pt x="96080" y="55075"/>
                </a:cubicBezTo>
                <a:cubicBezTo>
                  <a:pt x="96080" y="55075"/>
                  <a:pt x="96080" y="55075"/>
                  <a:pt x="96080" y="49775"/>
                </a:cubicBezTo>
                <a:cubicBezTo>
                  <a:pt x="85566" y="57725"/>
                  <a:pt x="77681" y="65675"/>
                  <a:pt x="72425" y="77600"/>
                </a:cubicBezTo>
                <a:cubicBezTo>
                  <a:pt x="73739" y="76275"/>
                  <a:pt x="75053" y="76275"/>
                  <a:pt x="76367" y="76275"/>
                </a:cubicBezTo>
                <a:cubicBezTo>
                  <a:pt x="82938" y="76275"/>
                  <a:pt x="86880" y="81575"/>
                  <a:pt x="86880" y="90850"/>
                </a:cubicBezTo>
                <a:cubicBezTo>
                  <a:pt x="86880" y="101450"/>
                  <a:pt x="82938" y="106750"/>
                  <a:pt x="76367" y="106750"/>
                </a:cubicBezTo>
                <a:cubicBezTo>
                  <a:pt x="71111" y="106750"/>
                  <a:pt x="68482" y="102775"/>
                  <a:pt x="67168" y="97475"/>
                </a:cubicBezTo>
                <a:cubicBezTo>
                  <a:pt x="65854" y="106750"/>
                  <a:pt x="69796" y="120000"/>
                  <a:pt x="75053" y="127950"/>
                </a:cubicBezTo>
                <a:cubicBezTo>
                  <a:pt x="75053" y="127950"/>
                  <a:pt x="76367" y="127950"/>
                  <a:pt x="76367" y="127950"/>
                </a:cubicBezTo>
                <a:cubicBezTo>
                  <a:pt x="76367" y="127950"/>
                  <a:pt x="76367" y="127950"/>
                  <a:pt x="78995" y="127950"/>
                </a:cubicBezTo>
                <a:cubicBezTo>
                  <a:pt x="78995" y="127950"/>
                  <a:pt x="80310" y="127950"/>
                  <a:pt x="80310" y="127950"/>
                </a:cubicBezTo>
                <a:cubicBezTo>
                  <a:pt x="80310" y="127950"/>
                  <a:pt x="80310" y="127950"/>
                  <a:pt x="80310" y="133250"/>
                </a:cubicBezTo>
                <a:cubicBezTo>
                  <a:pt x="82938" y="134575"/>
                  <a:pt x="85566" y="135900"/>
                  <a:pt x="88195" y="135900"/>
                </a:cubicBezTo>
                <a:cubicBezTo>
                  <a:pt x="89509" y="130600"/>
                  <a:pt x="93451" y="126625"/>
                  <a:pt x="97394" y="126625"/>
                </a:cubicBezTo>
                <a:cubicBezTo>
                  <a:pt x="102650" y="126625"/>
                  <a:pt x="106593" y="130600"/>
                  <a:pt x="107907" y="135900"/>
                </a:cubicBezTo>
                <a:cubicBezTo>
                  <a:pt x="110535" y="137225"/>
                  <a:pt x="113164" y="138550"/>
                  <a:pt x="114478" y="145175"/>
                </a:cubicBezTo>
                <a:cubicBezTo>
                  <a:pt x="115792" y="147825"/>
                  <a:pt x="115792" y="150475"/>
                  <a:pt x="117106" y="151800"/>
                </a:cubicBezTo>
                <a:cubicBezTo>
                  <a:pt x="117106" y="151800"/>
                  <a:pt x="117106" y="151800"/>
                  <a:pt x="117106" y="133250"/>
                </a:cubicBezTo>
                <a:cubicBezTo>
                  <a:pt x="117106" y="133250"/>
                  <a:pt x="117106" y="133250"/>
                  <a:pt x="114478" y="134575"/>
                </a:cubicBezTo>
                <a:cubicBezTo>
                  <a:pt x="113164" y="135900"/>
                  <a:pt x="113164" y="135900"/>
                  <a:pt x="113164" y="135900"/>
                </a:cubicBezTo>
                <a:cubicBezTo>
                  <a:pt x="113164" y="134575"/>
                  <a:pt x="113164" y="134575"/>
                  <a:pt x="113164" y="134575"/>
                </a:cubicBezTo>
                <a:cubicBezTo>
                  <a:pt x="113164" y="134575"/>
                  <a:pt x="113164" y="134575"/>
                  <a:pt x="111849" y="131925"/>
                </a:cubicBezTo>
                <a:cubicBezTo>
                  <a:pt x="111849" y="131925"/>
                  <a:pt x="111849" y="130600"/>
                  <a:pt x="111849" y="130600"/>
                </a:cubicBezTo>
                <a:cubicBezTo>
                  <a:pt x="111849" y="130600"/>
                  <a:pt x="111849" y="130600"/>
                  <a:pt x="118420" y="127950"/>
                </a:cubicBezTo>
                <a:cubicBezTo>
                  <a:pt x="118420" y="127950"/>
                  <a:pt x="118420" y="127950"/>
                  <a:pt x="122363" y="127950"/>
                </a:cubicBezTo>
                <a:cubicBezTo>
                  <a:pt x="122363" y="127950"/>
                  <a:pt x="122363" y="127950"/>
                  <a:pt x="122363" y="155775"/>
                </a:cubicBezTo>
                <a:cubicBezTo>
                  <a:pt x="122363" y="155775"/>
                  <a:pt x="122363" y="157100"/>
                  <a:pt x="122363" y="157100"/>
                </a:cubicBezTo>
                <a:cubicBezTo>
                  <a:pt x="122363" y="157100"/>
                  <a:pt x="122363" y="157100"/>
                  <a:pt x="121049" y="157100"/>
                </a:cubicBezTo>
                <a:cubicBezTo>
                  <a:pt x="123677" y="159750"/>
                  <a:pt x="128934" y="161075"/>
                  <a:pt x="135504" y="162400"/>
                </a:cubicBezTo>
                <a:cubicBezTo>
                  <a:pt x="144703" y="165050"/>
                  <a:pt x="159159" y="151800"/>
                  <a:pt x="161787" y="159750"/>
                </a:cubicBezTo>
                <a:cubicBezTo>
                  <a:pt x="164416" y="175650"/>
                  <a:pt x="173615" y="186250"/>
                  <a:pt x="181500" y="191550"/>
                </a:cubicBezTo>
                <a:cubicBezTo>
                  <a:pt x="181500" y="191550"/>
                  <a:pt x="181500" y="191550"/>
                  <a:pt x="181500" y="183600"/>
                </a:cubicBezTo>
                <a:cubicBezTo>
                  <a:pt x="181500" y="183600"/>
                  <a:pt x="181500" y="183600"/>
                  <a:pt x="178872" y="186250"/>
                </a:cubicBezTo>
                <a:cubicBezTo>
                  <a:pt x="177557" y="186250"/>
                  <a:pt x="177557" y="186250"/>
                  <a:pt x="177557" y="186250"/>
                </a:cubicBezTo>
                <a:cubicBezTo>
                  <a:pt x="177557" y="186250"/>
                  <a:pt x="177557" y="184925"/>
                  <a:pt x="176243" y="184925"/>
                </a:cubicBezTo>
                <a:cubicBezTo>
                  <a:pt x="176243" y="184925"/>
                  <a:pt x="176243" y="184925"/>
                  <a:pt x="176243" y="182275"/>
                </a:cubicBezTo>
                <a:cubicBezTo>
                  <a:pt x="176243" y="182275"/>
                  <a:pt x="176243" y="180950"/>
                  <a:pt x="176243" y="180950"/>
                </a:cubicBezTo>
                <a:cubicBezTo>
                  <a:pt x="176243" y="180950"/>
                  <a:pt x="176243" y="180950"/>
                  <a:pt x="182814" y="178300"/>
                </a:cubicBezTo>
                <a:cubicBezTo>
                  <a:pt x="182814" y="178300"/>
                  <a:pt x="182814" y="178300"/>
                  <a:pt x="186756" y="178300"/>
                </a:cubicBezTo>
                <a:cubicBezTo>
                  <a:pt x="186756" y="178300"/>
                  <a:pt x="186756" y="178300"/>
                  <a:pt x="186756" y="194200"/>
                </a:cubicBezTo>
                <a:cubicBezTo>
                  <a:pt x="194641" y="196850"/>
                  <a:pt x="201213" y="194200"/>
                  <a:pt x="199898" y="186250"/>
                </a:cubicBezTo>
                <a:cubicBezTo>
                  <a:pt x="199898" y="186250"/>
                  <a:pt x="198584" y="186250"/>
                  <a:pt x="198584" y="186250"/>
                </a:cubicBezTo>
                <a:cubicBezTo>
                  <a:pt x="198584" y="186250"/>
                  <a:pt x="198584" y="184925"/>
                  <a:pt x="198584" y="184925"/>
                </a:cubicBezTo>
                <a:cubicBezTo>
                  <a:pt x="198584" y="184925"/>
                  <a:pt x="198584" y="184925"/>
                  <a:pt x="197270" y="182275"/>
                </a:cubicBezTo>
                <a:cubicBezTo>
                  <a:pt x="197270" y="182275"/>
                  <a:pt x="197270" y="180950"/>
                  <a:pt x="198584" y="180950"/>
                </a:cubicBezTo>
                <a:cubicBezTo>
                  <a:pt x="198584" y="180950"/>
                  <a:pt x="198584" y="180950"/>
                  <a:pt x="199898" y="180950"/>
                </a:cubicBezTo>
                <a:cubicBezTo>
                  <a:pt x="198584" y="167700"/>
                  <a:pt x="199898" y="166375"/>
                  <a:pt x="199898" y="166375"/>
                </a:cubicBezTo>
                <a:cubicBezTo>
                  <a:pt x="199898" y="166375"/>
                  <a:pt x="226182" y="169025"/>
                  <a:pt x="234066" y="161075"/>
                </a:cubicBezTo>
                <a:cubicBezTo>
                  <a:pt x="238009" y="157100"/>
                  <a:pt x="240637" y="151800"/>
                  <a:pt x="241951" y="146500"/>
                </a:cubicBezTo>
                <a:cubicBezTo>
                  <a:pt x="243266" y="145175"/>
                  <a:pt x="244580" y="143850"/>
                  <a:pt x="245894" y="143850"/>
                </a:cubicBezTo>
                <a:cubicBezTo>
                  <a:pt x="245894" y="143850"/>
                  <a:pt x="245894" y="143850"/>
                  <a:pt x="245894" y="133250"/>
                </a:cubicBezTo>
                <a:cubicBezTo>
                  <a:pt x="245894" y="133250"/>
                  <a:pt x="245894" y="133250"/>
                  <a:pt x="241951" y="134575"/>
                </a:cubicBezTo>
                <a:cubicBezTo>
                  <a:pt x="241951" y="135900"/>
                  <a:pt x="241951" y="135900"/>
                  <a:pt x="241951" y="135900"/>
                </a:cubicBezTo>
                <a:cubicBezTo>
                  <a:pt x="241951" y="134575"/>
                  <a:pt x="240637" y="134575"/>
                  <a:pt x="240637" y="134575"/>
                </a:cubicBezTo>
                <a:cubicBezTo>
                  <a:pt x="240637" y="134575"/>
                  <a:pt x="240637" y="134575"/>
                  <a:pt x="240637" y="131925"/>
                </a:cubicBezTo>
                <a:cubicBezTo>
                  <a:pt x="240637" y="131925"/>
                  <a:pt x="240637" y="130600"/>
                  <a:pt x="240637" y="130600"/>
                </a:cubicBezTo>
                <a:cubicBezTo>
                  <a:pt x="240637" y="130600"/>
                  <a:pt x="240637" y="130600"/>
                  <a:pt x="247208" y="127950"/>
                </a:cubicBezTo>
                <a:cubicBezTo>
                  <a:pt x="247208" y="127950"/>
                  <a:pt x="247208" y="127950"/>
                  <a:pt x="249836" y="127950"/>
                </a:cubicBezTo>
                <a:cubicBezTo>
                  <a:pt x="251151" y="127950"/>
                  <a:pt x="251151" y="127950"/>
                  <a:pt x="251151" y="127950"/>
                </a:cubicBezTo>
                <a:cubicBezTo>
                  <a:pt x="251151" y="127950"/>
                  <a:pt x="251151" y="127950"/>
                  <a:pt x="251151" y="143850"/>
                </a:cubicBezTo>
                <a:cubicBezTo>
                  <a:pt x="251151" y="143850"/>
                  <a:pt x="252465" y="143850"/>
                  <a:pt x="252465" y="143850"/>
                </a:cubicBezTo>
                <a:cubicBezTo>
                  <a:pt x="264292" y="137225"/>
                  <a:pt x="262978" y="113375"/>
                  <a:pt x="257721" y="94825"/>
                </a:cubicBezTo>
                <a:cubicBezTo>
                  <a:pt x="256407" y="102775"/>
                  <a:pt x="253779" y="106750"/>
                  <a:pt x="247208" y="106750"/>
                </a:cubicBezTo>
                <a:cubicBezTo>
                  <a:pt x="241951" y="106750"/>
                  <a:pt x="238009" y="101450"/>
                  <a:pt x="238009" y="92175"/>
                </a:cubicBezTo>
                <a:cubicBezTo>
                  <a:pt x="238009" y="81575"/>
                  <a:pt x="241951" y="76275"/>
                  <a:pt x="248522" y="76275"/>
                </a:cubicBezTo>
                <a:cubicBezTo>
                  <a:pt x="248522" y="76275"/>
                  <a:pt x="249836" y="76275"/>
                  <a:pt x="249836" y="76275"/>
                </a:cubicBezTo>
                <a:cubicBezTo>
                  <a:pt x="244580" y="67000"/>
                  <a:pt x="238009" y="59050"/>
                  <a:pt x="230124" y="52425"/>
                </a:cubicBezTo>
                <a:cubicBezTo>
                  <a:pt x="230124" y="52425"/>
                  <a:pt x="230124" y="52425"/>
                  <a:pt x="230124" y="55075"/>
                </a:cubicBezTo>
                <a:cubicBezTo>
                  <a:pt x="230124" y="55075"/>
                  <a:pt x="230124" y="55075"/>
                  <a:pt x="228810" y="55075"/>
                </a:cubicBezTo>
                <a:cubicBezTo>
                  <a:pt x="228810" y="55075"/>
                  <a:pt x="228810" y="55075"/>
                  <a:pt x="224867" y="55075"/>
                </a:cubicBezTo>
                <a:cubicBezTo>
                  <a:pt x="224867" y="55075"/>
                  <a:pt x="224867" y="55075"/>
                  <a:pt x="224867" y="48450"/>
                </a:cubicBezTo>
                <a:cubicBezTo>
                  <a:pt x="220925" y="47125"/>
                  <a:pt x="218297" y="44475"/>
                  <a:pt x="215668" y="43150"/>
                </a:cubicBezTo>
                <a:cubicBezTo>
                  <a:pt x="214354" y="51100"/>
                  <a:pt x="210412" y="56400"/>
                  <a:pt x="205155" y="56400"/>
                </a:cubicBezTo>
                <a:cubicBezTo>
                  <a:pt x="198584" y="56400"/>
                  <a:pt x="194641" y="49775"/>
                  <a:pt x="194641" y="40500"/>
                </a:cubicBezTo>
                <a:cubicBezTo>
                  <a:pt x="194641" y="37850"/>
                  <a:pt x="194641" y="36525"/>
                  <a:pt x="195956" y="33875"/>
                </a:cubicBezTo>
                <a:cubicBezTo>
                  <a:pt x="193327" y="32550"/>
                  <a:pt x="189385" y="32550"/>
                  <a:pt x="186756" y="31225"/>
                </a:cubicBezTo>
                <a:cubicBezTo>
                  <a:pt x="186756" y="31225"/>
                  <a:pt x="186756" y="31225"/>
                  <a:pt x="186756" y="55075"/>
                </a:cubicBezTo>
                <a:cubicBezTo>
                  <a:pt x="186756" y="55075"/>
                  <a:pt x="186756" y="55075"/>
                  <a:pt x="182814" y="55075"/>
                </a:cubicBezTo>
                <a:cubicBezTo>
                  <a:pt x="181500" y="55075"/>
                  <a:pt x="181500" y="55075"/>
                  <a:pt x="181500" y="55075"/>
                </a:cubicBezTo>
                <a:cubicBezTo>
                  <a:pt x="181500" y="55075"/>
                  <a:pt x="181500" y="55075"/>
                  <a:pt x="181500" y="32550"/>
                </a:cubicBezTo>
                <a:cubicBezTo>
                  <a:pt x="181500" y="32550"/>
                  <a:pt x="181500" y="32550"/>
                  <a:pt x="178872" y="33875"/>
                </a:cubicBezTo>
                <a:cubicBezTo>
                  <a:pt x="177557" y="33875"/>
                  <a:pt x="177557" y="33875"/>
                  <a:pt x="177557" y="33875"/>
                </a:cubicBezTo>
                <a:cubicBezTo>
                  <a:pt x="177557" y="33875"/>
                  <a:pt x="177557" y="33875"/>
                  <a:pt x="176243" y="33875"/>
                </a:cubicBezTo>
                <a:cubicBezTo>
                  <a:pt x="176243" y="33875"/>
                  <a:pt x="176243" y="33875"/>
                  <a:pt x="176243" y="31225"/>
                </a:cubicBezTo>
                <a:cubicBezTo>
                  <a:pt x="176243" y="29900"/>
                  <a:pt x="176243" y="29900"/>
                  <a:pt x="176243" y="29900"/>
                </a:cubicBezTo>
                <a:cubicBezTo>
                  <a:pt x="176243" y="29900"/>
                  <a:pt x="176243" y="29900"/>
                  <a:pt x="177557" y="29900"/>
                </a:cubicBezTo>
                <a:cubicBezTo>
                  <a:pt x="173615" y="28575"/>
                  <a:pt x="170987" y="28575"/>
                  <a:pt x="168358" y="28575"/>
                </a:cubicBezTo>
                <a:cubicBezTo>
                  <a:pt x="170987" y="31225"/>
                  <a:pt x="172301" y="35200"/>
                  <a:pt x="172301" y="40500"/>
                </a:cubicBezTo>
                <a:cubicBezTo>
                  <a:pt x="172301" y="51100"/>
                  <a:pt x="168358" y="56400"/>
                  <a:pt x="161787" y="56400"/>
                </a:cubicBezTo>
                <a:cubicBezTo>
                  <a:pt x="155217" y="56400"/>
                  <a:pt x="152588" y="49775"/>
                  <a:pt x="151274" y="40500"/>
                </a:cubicBezTo>
                <a:cubicBezTo>
                  <a:pt x="151274" y="35200"/>
                  <a:pt x="153903" y="29900"/>
                  <a:pt x="156531" y="28575"/>
                </a:cubicBezTo>
                <a:cubicBezTo>
                  <a:pt x="152588" y="28575"/>
                  <a:pt x="148646" y="28575"/>
                  <a:pt x="144703" y="28575"/>
                </a:cubicBezTo>
                <a:close/>
                <a:moveTo>
                  <a:pt x="164533" y="0"/>
                </a:moveTo>
                <a:cubicBezTo>
                  <a:pt x="205215" y="0"/>
                  <a:pt x="240648" y="17090"/>
                  <a:pt x="266895" y="48642"/>
                </a:cubicBezTo>
                <a:cubicBezTo>
                  <a:pt x="285268" y="72305"/>
                  <a:pt x="294454" y="99914"/>
                  <a:pt x="291829" y="130150"/>
                </a:cubicBezTo>
                <a:cubicBezTo>
                  <a:pt x="289205" y="155129"/>
                  <a:pt x="278706" y="181422"/>
                  <a:pt x="269520" y="206400"/>
                </a:cubicBezTo>
                <a:cubicBezTo>
                  <a:pt x="253772" y="247154"/>
                  <a:pt x="239336" y="286594"/>
                  <a:pt x="257709" y="324718"/>
                </a:cubicBezTo>
                <a:cubicBezTo>
                  <a:pt x="257709" y="327348"/>
                  <a:pt x="257709" y="329977"/>
                  <a:pt x="256396" y="332606"/>
                </a:cubicBezTo>
                <a:cubicBezTo>
                  <a:pt x="255084" y="335236"/>
                  <a:pt x="252459" y="336550"/>
                  <a:pt x="249835" y="336550"/>
                </a:cubicBezTo>
                <a:cubicBezTo>
                  <a:pt x="249835" y="336550"/>
                  <a:pt x="249835" y="336550"/>
                  <a:pt x="105478" y="336550"/>
                </a:cubicBezTo>
                <a:cubicBezTo>
                  <a:pt x="101541" y="336550"/>
                  <a:pt x="98916" y="333921"/>
                  <a:pt x="97604" y="331292"/>
                </a:cubicBezTo>
                <a:cubicBezTo>
                  <a:pt x="96292" y="328662"/>
                  <a:pt x="96292" y="327348"/>
                  <a:pt x="96292" y="315516"/>
                </a:cubicBezTo>
                <a:cubicBezTo>
                  <a:pt x="96292" y="314201"/>
                  <a:pt x="96292" y="312887"/>
                  <a:pt x="96292" y="312887"/>
                </a:cubicBezTo>
                <a:cubicBezTo>
                  <a:pt x="94979" y="294481"/>
                  <a:pt x="87105" y="294481"/>
                  <a:pt x="71357" y="294481"/>
                </a:cubicBezTo>
                <a:cubicBezTo>
                  <a:pt x="58234" y="294481"/>
                  <a:pt x="42486" y="294481"/>
                  <a:pt x="31987" y="278706"/>
                </a:cubicBezTo>
                <a:cubicBezTo>
                  <a:pt x="24113" y="266874"/>
                  <a:pt x="24113" y="251098"/>
                  <a:pt x="25426" y="236637"/>
                </a:cubicBezTo>
                <a:cubicBezTo>
                  <a:pt x="25426" y="224805"/>
                  <a:pt x="25426" y="212973"/>
                  <a:pt x="21489" y="209029"/>
                </a:cubicBezTo>
                <a:cubicBezTo>
                  <a:pt x="21489" y="207715"/>
                  <a:pt x="17552" y="206400"/>
                  <a:pt x="16239" y="205085"/>
                </a:cubicBezTo>
                <a:cubicBezTo>
                  <a:pt x="10990" y="202456"/>
                  <a:pt x="3116" y="199827"/>
                  <a:pt x="491" y="191939"/>
                </a:cubicBezTo>
                <a:cubicBezTo>
                  <a:pt x="-821" y="187995"/>
                  <a:pt x="491" y="182736"/>
                  <a:pt x="4428" y="177478"/>
                </a:cubicBezTo>
                <a:cubicBezTo>
                  <a:pt x="17552" y="156443"/>
                  <a:pt x="20176" y="144612"/>
                  <a:pt x="24113" y="126206"/>
                </a:cubicBezTo>
                <a:cubicBezTo>
                  <a:pt x="25426" y="118319"/>
                  <a:pt x="26738" y="109116"/>
                  <a:pt x="29363" y="97284"/>
                </a:cubicBezTo>
                <a:cubicBezTo>
                  <a:pt x="38549" y="68361"/>
                  <a:pt x="55609" y="43383"/>
                  <a:pt x="81856" y="26293"/>
                </a:cubicBezTo>
                <a:cubicBezTo>
                  <a:pt x="105478" y="9202"/>
                  <a:pt x="135662" y="0"/>
                  <a:pt x="164533"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97" name="椭圆 83"/>
          <p:cNvSpPr/>
          <p:nvPr/>
        </p:nvSpPr>
        <p:spPr>
          <a:xfrm>
            <a:off x="5019374" y="3789363"/>
            <a:ext cx="332004" cy="355362"/>
          </a:xfrm>
          <a:custGeom>
            <a:avLst/>
            <a:gdLst>
              <a:gd name="connsiteX0" fmla="*/ 270013 w 315913"/>
              <a:gd name="connsiteY0" fmla="*/ 244475 h 338138"/>
              <a:gd name="connsiteX1" fmla="*/ 315913 w 315913"/>
              <a:gd name="connsiteY1" fmla="*/ 290647 h 338138"/>
              <a:gd name="connsiteX2" fmla="*/ 315913 w 315913"/>
              <a:gd name="connsiteY2" fmla="*/ 331542 h 338138"/>
              <a:gd name="connsiteX3" fmla="*/ 313290 w 315913"/>
              <a:gd name="connsiteY3" fmla="*/ 335500 h 338138"/>
              <a:gd name="connsiteX4" fmla="*/ 309356 w 315913"/>
              <a:gd name="connsiteY4" fmla="*/ 338138 h 338138"/>
              <a:gd name="connsiteX5" fmla="*/ 231982 w 315913"/>
              <a:gd name="connsiteY5" fmla="*/ 338138 h 338138"/>
              <a:gd name="connsiteX6" fmla="*/ 225425 w 315913"/>
              <a:gd name="connsiteY6" fmla="*/ 331542 h 338138"/>
              <a:gd name="connsiteX7" fmla="*/ 225425 w 315913"/>
              <a:gd name="connsiteY7" fmla="*/ 290647 h 338138"/>
              <a:gd name="connsiteX8" fmla="*/ 270013 w 315913"/>
              <a:gd name="connsiteY8" fmla="*/ 244475 h 338138"/>
              <a:gd name="connsiteX9" fmla="*/ 157956 w 315913"/>
              <a:gd name="connsiteY9" fmla="*/ 244475 h 338138"/>
              <a:gd name="connsiteX10" fmla="*/ 203200 w 315913"/>
              <a:gd name="connsiteY10" fmla="*/ 290647 h 338138"/>
              <a:gd name="connsiteX11" fmla="*/ 203200 w 315913"/>
              <a:gd name="connsiteY11" fmla="*/ 331542 h 338138"/>
              <a:gd name="connsiteX12" fmla="*/ 201869 w 315913"/>
              <a:gd name="connsiteY12" fmla="*/ 335500 h 338138"/>
              <a:gd name="connsiteX13" fmla="*/ 196546 w 315913"/>
              <a:gd name="connsiteY13" fmla="*/ 338138 h 338138"/>
              <a:gd name="connsiteX14" fmla="*/ 119365 w 315913"/>
              <a:gd name="connsiteY14" fmla="*/ 338138 h 338138"/>
              <a:gd name="connsiteX15" fmla="*/ 112712 w 315913"/>
              <a:gd name="connsiteY15" fmla="*/ 331542 h 338138"/>
              <a:gd name="connsiteX16" fmla="*/ 112712 w 315913"/>
              <a:gd name="connsiteY16" fmla="*/ 290647 h 338138"/>
              <a:gd name="connsiteX17" fmla="*/ 157956 w 315913"/>
              <a:gd name="connsiteY17" fmla="*/ 244475 h 338138"/>
              <a:gd name="connsiteX18" fmla="*/ 45900 w 315913"/>
              <a:gd name="connsiteY18" fmla="*/ 244475 h 338138"/>
              <a:gd name="connsiteX19" fmla="*/ 90488 w 315913"/>
              <a:gd name="connsiteY19" fmla="*/ 290647 h 338138"/>
              <a:gd name="connsiteX20" fmla="*/ 90488 w 315913"/>
              <a:gd name="connsiteY20" fmla="*/ 331542 h 338138"/>
              <a:gd name="connsiteX21" fmla="*/ 89176 w 315913"/>
              <a:gd name="connsiteY21" fmla="*/ 335500 h 338138"/>
              <a:gd name="connsiteX22" fmla="*/ 83931 w 315913"/>
              <a:gd name="connsiteY22" fmla="*/ 338138 h 338138"/>
              <a:gd name="connsiteX23" fmla="*/ 6557 w 315913"/>
              <a:gd name="connsiteY23" fmla="*/ 338138 h 338138"/>
              <a:gd name="connsiteX24" fmla="*/ 0 w 315913"/>
              <a:gd name="connsiteY24" fmla="*/ 331542 h 338138"/>
              <a:gd name="connsiteX25" fmla="*/ 0 w 315913"/>
              <a:gd name="connsiteY25" fmla="*/ 290647 h 338138"/>
              <a:gd name="connsiteX26" fmla="*/ 45900 w 315913"/>
              <a:gd name="connsiteY26" fmla="*/ 244475 h 338138"/>
              <a:gd name="connsiteX27" fmla="*/ 271463 w 315913"/>
              <a:gd name="connsiteY27" fmla="*/ 180975 h 338138"/>
              <a:gd name="connsiteX28" fmla="*/ 301625 w 315913"/>
              <a:gd name="connsiteY28" fmla="*/ 211138 h 338138"/>
              <a:gd name="connsiteX29" fmla="*/ 271463 w 315913"/>
              <a:gd name="connsiteY29" fmla="*/ 241300 h 338138"/>
              <a:gd name="connsiteX30" fmla="*/ 241300 w 315913"/>
              <a:gd name="connsiteY30" fmla="*/ 211138 h 338138"/>
              <a:gd name="connsiteX31" fmla="*/ 271463 w 315913"/>
              <a:gd name="connsiteY31" fmla="*/ 180975 h 338138"/>
              <a:gd name="connsiteX32" fmla="*/ 159420 w 315913"/>
              <a:gd name="connsiteY32" fmla="*/ 180975 h 338138"/>
              <a:gd name="connsiteX33" fmla="*/ 188912 w 315913"/>
              <a:gd name="connsiteY33" fmla="*/ 211138 h 338138"/>
              <a:gd name="connsiteX34" fmla="*/ 159420 w 315913"/>
              <a:gd name="connsiteY34" fmla="*/ 241300 h 338138"/>
              <a:gd name="connsiteX35" fmla="*/ 128587 w 315913"/>
              <a:gd name="connsiteY35" fmla="*/ 211138 h 338138"/>
              <a:gd name="connsiteX36" fmla="*/ 159420 w 315913"/>
              <a:gd name="connsiteY36" fmla="*/ 180975 h 338138"/>
              <a:gd name="connsiteX37" fmla="*/ 46038 w 315913"/>
              <a:gd name="connsiteY37" fmla="*/ 180975 h 338138"/>
              <a:gd name="connsiteX38" fmla="*/ 76201 w 315913"/>
              <a:gd name="connsiteY38" fmla="*/ 211138 h 338138"/>
              <a:gd name="connsiteX39" fmla="*/ 46038 w 315913"/>
              <a:gd name="connsiteY39" fmla="*/ 241301 h 338138"/>
              <a:gd name="connsiteX40" fmla="*/ 15875 w 315913"/>
              <a:gd name="connsiteY40" fmla="*/ 211138 h 338138"/>
              <a:gd name="connsiteX41" fmla="*/ 46038 w 315913"/>
              <a:gd name="connsiteY41" fmla="*/ 180975 h 338138"/>
              <a:gd name="connsiteX42" fmla="*/ 270005 w 315913"/>
              <a:gd name="connsiteY42" fmla="*/ 77788 h 338138"/>
              <a:gd name="connsiteX43" fmla="*/ 238125 w 315913"/>
              <a:gd name="connsiteY43" fmla="*/ 109792 h 338138"/>
              <a:gd name="connsiteX44" fmla="*/ 238125 w 315913"/>
              <a:gd name="connsiteY44" fmla="*/ 144463 h 338138"/>
              <a:gd name="connsiteX45" fmla="*/ 303213 w 315913"/>
              <a:gd name="connsiteY45" fmla="*/ 144463 h 338138"/>
              <a:gd name="connsiteX46" fmla="*/ 303213 w 315913"/>
              <a:gd name="connsiteY46" fmla="*/ 109792 h 338138"/>
              <a:gd name="connsiteX47" fmla="*/ 270005 w 315913"/>
              <a:gd name="connsiteY47" fmla="*/ 77788 h 338138"/>
              <a:gd name="connsiteX48" fmla="*/ 270013 w 315913"/>
              <a:gd name="connsiteY48" fmla="*/ 65088 h 338138"/>
              <a:gd name="connsiteX49" fmla="*/ 315913 w 315913"/>
              <a:gd name="connsiteY49" fmla="*/ 109941 h 338138"/>
              <a:gd name="connsiteX50" fmla="*/ 315913 w 315913"/>
              <a:gd name="connsiteY50" fmla="*/ 150836 h 338138"/>
              <a:gd name="connsiteX51" fmla="*/ 313290 w 315913"/>
              <a:gd name="connsiteY51" fmla="*/ 156113 h 338138"/>
              <a:gd name="connsiteX52" fmla="*/ 309356 w 315913"/>
              <a:gd name="connsiteY52" fmla="*/ 158751 h 338138"/>
              <a:gd name="connsiteX53" fmla="*/ 231982 w 315913"/>
              <a:gd name="connsiteY53" fmla="*/ 158751 h 338138"/>
              <a:gd name="connsiteX54" fmla="*/ 225425 w 315913"/>
              <a:gd name="connsiteY54" fmla="*/ 150836 h 338138"/>
              <a:gd name="connsiteX55" fmla="*/ 225425 w 315913"/>
              <a:gd name="connsiteY55" fmla="*/ 109941 h 338138"/>
              <a:gd name="connsiteX56" fmla="*/ 270013 w 315913"/>
              <a:gd name="connsiteY56" fmla="*/ 65088 h 338138"/>
              <a:gd name="connsiteX57" fmla="*/ 157956 w 315913"/>
              <a:gd name="connsiteY57" fmla="*/ 65088 h 338138"/>
              <a:gd name="connsiteX58" fmla="*/ 203200 w 315913"/>
              <a:gd name="connsiteY58" fmla="*/ 109941 h 338138"/>
              <a:gd name="connsiteX59" fmla="*/ 203200 w 315913"/>
              <a:gd name="connsiteY59" fmla="*/ 150836 h 338138"/>
              <a:gd name="connsiteX60" fmla="*/ 201869 w 315913"/>
              <a:gd name="connsiteY60" fmla="*/ 156113 h 338138"/>
              <a:gd name="connsiteX61" fmla="*/ 196546 w 315913"/>
              <a:gd name="connsiteY61" fmla="*/ 158751 h 338138"/>
              <a:gd name="connsiteX62" fmla="*/ 119365 w 315913"/>
              <a:gd name="connsiteY62" fmla="*/ 158751 h 338138"/>
              <a:gd name="connsiteX63" fmla="*/ 112712 w 315913"/>
              <a:gd name="connsiteY63" fmla="*/ 150836 h 338138"/>
              <a:gd name="connsiteX64" fmla="*/ 112712 w 315913"/>
              <a:gd name="connsiteY64" fmla="*/ 109941 h 338138"/>
              <a:gd name="connsiteX65" fmla="*/ 157956 w 315913"/>
              <a:gd name="connsiteY65" fmla="*/ 65088 h 338138"/>
              <a:gd name="connsiteX66" fmla="*/ 45900 w 315913"/>
              <a:gd name="connsiteY66" fmla="*/ 65088 h 338138"/>
              <a:gd name="connsiteX67" fmla="*/ 90488 w 315913"/>
              <a:gd name="connsiteY67" fmla="*/ 109941 h 338138"/>
              <a:gd name="connsiteX68" fmla="*/ 90488 w 315913"/>
              <a:gd name="connsiteY68" fmla="*/ 150836 h 338138"/>
              <a:gd name="connsiteX69" fmla="*/ 89176 w 315913"/>
              <a:gd name="connsiteY69" fmla="*/ 156113 h 338138"/>
              <a:gd name="connsiteX70" fmla="*/ 83931 w 315913"/>
              <a:gd name="connsiteY70" fmla="*/ 158751 h 338138"/>
              <a:gd name="connsiteX71" fmla="*/ 6557 w 315913"/>
              <a:gd name="connsiteY71" fmla="*/ 158751 h 338138"/>
              <a:gd name="connsiteX72" fmla="*/ 0 w 315913"/>
              <a:gd name="connsiteY72" fmla="*/ 150836 h 338138"/>
              <a:gd name="connsiteX73" fmla="*/ 0 w 315913"/>
              <a:gd name="connsiteY73" fmla="*/ 109941 h 338138"/>
              <a:gd name="connsiteX74" fmla="*/ 45900 w 315913"/>
              <a:gd name="connsiteY74" fmla="*/ 65088 h 338138"/>
              <a:gd name="connsiteX75" fmla="*/ 270669 w 315913"/>
              <a:gd name="connsiteY75" fmla="*/ 14288 h 338138"/>
              <a:gd name="connsiteX76" fmla="*/ 254000 w 315913"/>
              <a:gd name="connsiteY76" fmla="*/ 30957 h 338138"/>
              <a:gd name="connsiteX77" fmla="*/ 270669 w 315913"/>
              <a:gd name="connsiteY77" fmla="*/ 47626 h 338138"/>
              <a:gd name="connsiteX78" fmla="*/ 287338 w 315913"/>
              <a:gd name="connsiteY78" fmla="*/ 30957 h 338138"/>
              <a:gd name="connsiteX79" fmla="*/ 270669 w 315913"/>
              <a:gd name="connsiteY79" fmla="*/ 14288 h 338138"/>
              <a:gd name="connsiteX80" fmla="*/ 271463 w 315913"/>
              <a:gd name="connsiteY80" fmla="*/ 0 h 338138"/>
              <a:gd name="connsiteX81" fmla="*/ 301625 w 315913"/>
              <a:gd name="connsiteY81" fmla="*/ 30957 h 338138"/>
              <a:gd name="connsiteX82" fmla="*/ 271463 w 315913"/>
              <a:gd name="connsiteY82" fmla="*/ 61913 h 338138"/>
              <a:gd name="connsiteX83" fmla="*/ 241300 w 315913"/>
              <a:gd name="connsiteY83" fmla="*/ 30957 h 338138"/>
              <a:gd name="connsiteX84" fmla="*/ 271463 w 315913"/>
              <a:gd name="connsiteY84" fmla="*/ 0 h 338138"/>
              <a:gd name="connsiteX85" fmla="*/ 159420 w 315913"/>
              <a:gd name="connsiteY85" fmla="*/ 0 h 338138"/>
              <a:gd name="connsiteX86" fmla="*/ 188912 w 315913"/>
              <a:gd name="connsiteY86" fmla="*/ 30957 h 338138"/>
              <a:gd name="connsiteX87" fmla="*/ 159420 w 315913"/>
              <a:gd name="connsiteY87" fmla="*/ 61913 h 338138"/>
              <a:gd name="connsiteX88" fmla="*/ 128587 w 315913"/>
              <a:gd name="connsiteY88" fmla="*/ 30957 h 338138"/>
              <a:gd name="connsiteX89" fmla="*/ 159420 w 315913"/>
              <a:gd name="connsiteY89" fmla="*/ 0 h 338138"/>
              <a:gd name="connsiteX90" fmla="*/ 46037 w 315913"/>
              <a:gd name="connsiteY90" fmla="*/ 0 h 338138"/>
              <a:gd name="connsiteX91" fmla="*/ 76200 w 315913"/>
              <a:gd name="connsiteY91" fmla="*/ 30957 h 338138"/>
              <a:gd name="connsiteX92" fmla="*/ 46037 w 315913"/>
              <a:gd name="connsiteY92" fmla="*/ 61913 h 338138"/>
              <a:gd name="connsiteX93" fmla="*/ 15875 w 315913"/>
              <a:gd name="connsiteY93" fmla="*/ 30957 h 338138"/>
              <a:gd name="connsiteX94" fmla="*/ 46037 w 315913"/>
              <a:gd name="connsiteY94"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15913" h="338138">
                <a:moveTo>
                  <a:pt x="270013" y="244475"/>
                </a:moveTo>
                <a:cubicBezTo>
                  <a:pt x="294930" y="244475"/>
                  <a:pt x="315913" y="265582"/>
                  <a:pt x="315913" y="290647"/>
                </a:cubicBezTo>
                <a:cubicBezTo>
                  <a:pt x="315913" y="290647"/>
                  <a:pt x="315913" y="290647"/>
                  <a:pt x="315913" y="331542"/>
                </a:cubicBezTo>
                <a:cubicBezTo>
                  <a:pt x="315913" y="332861"/>
                  <a:pt x="314602" y="335500"/>
                  <a:pt x="313290" y="335500"/>
                </a:cubicBezTo>
                <a:cubicBezTo>
                  <a:pt x="313290" y="336819"/>
                  <a:pt x="310667" y="338138"/>
                  <a:pt x="309356" y="338138"/>
                </a:cubicBezTo>
                <a:cubicBezTo>
                  <a:pt x="309356" y="338138"/>
                  <a:pt x="309356" y="338138"/>
                  <a:pt x="231982" y="338138"/>
                </a:cubicBezTo>
                <a:cubicBezTo>
                  <a:pt x="228048" y="338138"/>
                  <a:pt x="225425" y="335500"/>
                  <a:pt x="225425" y="331542"/>
                </a:cubicBezTo>
                <a:cubicBezTo>
                  <a:pt x="225425" y="331542"/>
                  <a:pt x="225425" y="331542"/>
                  <a:pt x="225425" y="290647"/>
                </a:cubicBezTo>
                <a:cubicBezTo>
                  <a:pt x="225425" y="265582"/>
                  <a:pt x="246408" y="244475"/>
                  <a:pt x="270013" y="244475"/>
                </a:cubicBezTo>
                <a:close/>
                <a:moveTo>
                  <a:pt x="157956" y="244475"/>
                </a:moveTo>
                <a:cubicBezTo>
                  <a:pt x="183239" y="244475"/>
                  <a:pt x="203200" y="265582"/>
                  <a:pt x="203200" y="290647"/>
                </a:cubicBezTo>
                <a:cubicBezTo>
                  <a:pt x="203200" y="290647"/>
                  <a:pt x="203200" y="290647"/>
                  <a:pt x="203200" y="331542"/>
                </a:cubicBezTo>
                <a:cubicBezTo>
                  <a:pt x="203200" y="332861"/>
                  <a:pt x="203200" y="335500"/>
                  <a:pt x="201869" y="335500"/>
                </a:cubicBezTo>
                <a:cubicBezTo>
                  <a:pt x="200538" y="336819"/>
                  <a:pt x="199208" y="338138"/>
                  <a:pt x="196546" y="338138"/>
                </a:cubicBezTo>
                <a:cubicBezTo>
                  <a:pt x="196546" y="338138"/>
                  <a:pt x="196546" y="338138"/>
                  <a:pt x="119365" y="338138"/>
                </a:cubicBezTo>
                <a:cubicBezTo>
                  <a:pt x="115373" y="338138"/>
                  <a:pt x="112712" y="335500"/>
                  <a:pt x="112712" y="331542"/>
                </a:cubicBezTo>
                <a:cubicBezTo>
                  <a:pt x="112712" y="331542"/>
                  <a:pt x="112712" y="331542"/>
                  <a:pt x="112712" y="290647"/>
                </a:cubicBezTo>
                <a:cubicBezTo>
                  <a:pt x="112712" y="265582"/>
                  <a:pt x="132672" y="244475"/>
                  <a:pt x="157956" y="244475"/>
                </a:cubicBezTo>
                <a:close/>
                <a:moveTo>
                  <a:pt x="45900" y="244475"/>
                </a:moveTo>
                <a:cubicBezTo>
                  <a:pt x="69505" y="244475"/>
                  <a:pt x="90488" y="265582"/>
                  <a:pt x="90488" y="290647"/>
                </a:cubicBezTo>
                <a:cubicBezTo>
                  <a:pt x="90488" y="290647"/>
                  <a:pt x="90488" y="290647"/>
                  <a:pt x="90488" y="331542"/>
                </a:cubicBezTo>
                <a:cubicBezTo>
                  <a:pt x="90488" y="332861"/>
                  <a:pt x="90488" y="335500"/>
                  <a:pt x="89176" y="335500"/>
                </a:cubicBezTo>
                <a:cubicBezTo>
                  <a:pt x="87865" y="336819"/>
                  <a:pt x="85242" y="338138"/>
                  <a:pt x="83931" y="338138"/>
                </a:cubicBezTo>
                <a:cubicBezTo>
                  <a:pt x="83931" y="338138"/>
                  <a:pt x="83931" y="338138"/>
                  <a:pt x="6557" y="338138"/>
                </a:cubicBezTo>
                <a:cubicBezTo>
                  <a:pt x="3934" y="338138"/>
                  <a:pt x="0" y="335500"/>
                  <a:pt x="0" y="331542"/>
                </a:cubicBezTo>
                <a:cubicBezTo>
                  <a:pt x="0" y="331542"/>
                  <a:pt x="0" y="331542"/>
                  <a:pt x="0" y="290647"/>
                </a:cubicBezTo>
                <a:cubicBezTo>
                  <a:pt x="0" y="265582"/>
                  <a:pt x="20983" y="244475"/>
                  <a:pt x="45900" y="244475"/>
                </a:cubicBezTo>
                <a:close/>
                <a:moveTo>
                  <a:pt x="271463" y="180975"/>
                </a:moveTo>
                <a:cubicBezTo>
                  <a:pt x="287200" y="180975"/>
                  <a:pt x="301625" y="194089"/>
                  <a:pt x="301625" y="211138"/>
                </a:cubicBezTo>
                <a:cubicBezTo>
                  <a:pt x="301625" y="228186"/>
                  <a:pt x="287200" y="241300"/>
                  <a:pt x="271463" y="241300"/>
                </a:cubicBezTo>
                <a:cubicBezTo>
                  <a:pt x="254414" y="241300"/>
                  <a:pt x="241300" y="228186"/>
                  <a:pt x="241300" y="211138"/>
                </a:cubicBezTo>
                <a:cubicBezTo>
                  <a:pt x="241300" y="194089"/>
                  <a:pt x="254414" y="180975"/>
                  <a:pt x="271463" y="180975"/>
                </a:cubicBezTo>
                <a:close/>
                <a:moveTo>
                  <a:pt x="159420" y="180975"/>
                </a:moveTo>
                <a:cubicBezTo>
                  <a:pt x="175506" y="180975"/>
                  <a:pt x="188912" y="194089"/>
                  <a:pt x="188912" y="211138"/>
                </a:cubicBezTo>
                <a:cubicBezTo>
                  <a:pt x="188912" y="228186"/>
                  <a:pt x="175506" y="241300"/>
                  <a:pt x="159420" y="241300"/>
                </a:cubicBezTo>
                <a:cubicBezTo>
                  <a:pt x="141992" y="241300"/>
                  <a:pt x="128587" y="228186"/>
                  <a:pt x="128587" y="211138"/>
                </a:cubicBezTo>
                <a:cubicBezTo>
                  <a:pt x="128587" y="194089"/>
                  <a:pt x="141992" y="180975"/>
                  <a:pt x="159420" y="180975"/>
                </a:cubicBezTo>
                <a:close/>
                <a:moveTo>
                  <a:pt x="46038" y="180975"/>
                </a:moveTo>
                <a:cubicBezTo>
                  <a:pt x="62697" y="180975"/>
                  <a:pt x="76201" y="194479"/>
                  <a:pt x="76201" y="211138"/>
                </a:cubicBezTo>
                <a:cubicBezTo>
                  <a:pt x="76201" y="227797"/>
                  <a:pt x="62697" y="241301"/>
                  <a:pt x="46038" y="241301"/>
                </a:cubicBezTo>
                <a:cubicBezTo>
                  <a:pt x="29379" y="241301"/>
                  <a:pt x="15875" y="227797"/>
                  <a:pt x="15875" y="211138"/>
                </a:cubicBezTo>
                <a:cubicBezTo>
                  <a:pt x="15875" y="194479"/>
                  <a:pt x="29379" y="180975"/>
                  <a:pt x="46038" y="180975"/>
                </a:cubicBezTo>
                <a:close/>
                <a:moveTo>
                  <a:pt x="270005" y="77788"/>
                </a:moveTo>
                <a:cubicBezTo>
                  <a:pt x="252736" y="77788"/>
                  <a:pt x="238125" y="92457"/>
                  <a:pt x="238125" y="109792"/>
                </a:cubicBezTo>
                <a:cubicBezTo>
                  <a:pt x="238125" y="109792"/>
                  <a:pt x="238125" y="109792"/>
                  <a:pt x="238125" y="144463"/>
                </a:cubicBezTo>
                <a:cubicBezTo>
                  <a:pt x="238125" y="144463"/>
                  <a:pt x="238125" y="144463"/>
                  <a:pt x="303213" y="144463"/>
                </a:cubicBezTo>
                <a:lnTo>
                  <a:pt x="303213" y="109792"/>
                </a:lnTo>
                <a:cubicBezTo>
                  <a:pt x="303213" y="92457"/>
                  <a:pt x="288602" y="77788"/>
                  <a:pt x="270005" y="77788"/>
                </a:cubicBezTo>
                <a:close/>
                <a:moveTo>
                  <a:pt x="270013" y="65088"/>
                </a:moveTo>
                <a:cubicBezTo>
                  <a:pt x="294930" y="65088"/>
                  <a:pt x="315913" y="84876"/>
                  <a:pt x="315913" y="109941"/>
                </a:cubicBezTo>
                <a:cubicBezTo>
                  <a:pt x="315913" y="109941"/>
                  <a:pt x="315913" y="109941"/>
                  <a:pt x="315913" y="150836"/>
                </a:cubicBezTo>
                <a:cubicBezTo>
                  <a:pt x="315913" y="153474"/>
                  <a:pt x="314602" y="154794"/>
                  <a:pt x="313290" y="156113"/>
                </a:cubicBezTo>
                <a:cubicBezTo>
                  <a:pt x="313290" y="157432"/>
                  <a:pt x="310667" y="158751"/>
                  <a:pt x="309356" y="158751"/>
                </a:cubicBezTo>
                <a:cubicBezTo>
                  <a:pt x="309356" y="158751"/>
                  <a:pt x="309356" y="158751"/>
                  <a:pt x="231982" y="158751"/>
                </a:cubicBezTo>
                <a:cubicBezTo>
                  <a:pt x="228048" y="158751"/>
                  <a:pt x="225425" y="154794"/>
                  <a:pt x="225425" y="150836"/>
                </a:cubicBezTo>
                <a:cubicBezTo>
                  <a:pt x="225425" y="150836"/>
                  <a:pt x="225425" y="150836"/>
                  <a:pt x="225425" y="109941"/>
                </a:cubicBezTo>
                <a:cubicBezTo>
                  <a:pt x="225425" y="84876"/>
                  <a:pt x="246408" y="65088"/>
                  <a:pt x="270013" y="65088"/>
                </a:cubicBezTo>
                <a:close/>
                <a:moveTo>
                  <a:pt x="157956" y="65088"/>
                </a:moveTo>
                <a:cubicBezTo>
                  <a:pt x="183239" y="65088"/>
                  <a:pt x="203200" y="84876"/>
                  <a:pt x="203200" y="109941"/>
                </a:cubicBezTo>
                <a:cubicBezTo>
                  <a:pt x="203200" y="109941"/>
                  <a:pt x="203200" y="109941"/>
                  <a:pt x="203200" y="150836"/>
                </a:cubicBezTo>
                <a:cubicBezTo>
                  <a:pt x="203200" y="153474"/>
                  <a:pt x="203200" y="154794"/>
                  <a:pt x="201869" y="156113"/>
                </a:cubicBezTo>
                <a:cubicBezTo>
                  <a:pt x="200538" y="157432"/>
                  <a:pt x="199208" y="158751"/>
                  <a:pt x="196546" y="158751"/>
                </a:cubicBezTo>
                <a:cubicBezTo>
                  <a:pt x="196546" y="158751"/>
                  <a:pt x="196546" y="158751"/>
                  <a:pt x="119365" y="158751"/>
                </a:cubicBezTo>
                <a:cubicBezTo>
                  <a:pt x="115373" y="158751"/>
                  <a:pt x="112712" y="154794"/>
                  <a:pt x="112712" y="150836"/>
                </a:cubicBezTo>
                <a:cubicBezTo>
                  <a:pt x="112712" y="150836"/>
                  <a:pt x="112712" y="150836"/>
                  <a:pt x="112712" y="109941"/>
                </a:cubicBezTo>
                <a:cubicBezTo>
                  <a:pt x="112712" y="84876"/>
                  <a:pt x="132672" y="65088"/>
                  <a:pt x="157956" y="65088"/>
                </a:cubicBezTo>
                <a:close/>
                <a:moveTo>
                  <a:pt x="45900" y="65088"/>
                </a:moveTo>
                <a:cubicBezTo>
                  <a:pt x="69505" y="65088"/>
                  <a:pt x="90488" y="84876"/>
                  <a:pt x="90488" y="109941"/>
                </a:cubicBezTo>
                <a:cubicBezTo>
                  <a:pt x="90488" y="109941"/>
                  <a:pt x="90488" y="109941"/>
                  <a:pt x="90488" y="150836"/>
                </a:cubicBezTo>
                <a:cubicBezTo>
                  <a:pt x="90488" y="153474"/>
                  <a:pt x="90488" y="154794"/>
                  <a:pt x="89176" y="156113"/>
                </a:cubicBezTo>
                <a:cubicBezTo>
                  <a:pt x="87865" y="157432"/>
                  <a:pt x="85242" y="158751"/>
                  <a:pt x="83931" y="158751"/>
                </a:cubicBezTo>
                <a:cubicBezTo>
                  <a:pt x="83931" y="158751"/>
                  <a:pt x="83931" y="158751"/>
                  <a:pt x="6557" y="158751"/>
                </a:cubicBezTo>
                <a:cubicBezTo>
                  <a:pt x="3934" y="158751"/>
                  <a:pt x="0" y="154794"/>
                  <a:pt x="0" y="150836"/>
                </a:cubicBezTo>
                <a:cubicBezTo>
                  <a:pt x="0" y="150836"/>
                  <a:pt x="0" y="150836"/>
                  <a:pt x="0" y="109941"/>
                </a:cubicBezTo>
                <a:cubicBezTo>
                  <a:pt x="0" y="84876"/>
                  <a:pt x="20983" y="65088"/>
                  <a:pt x="45900" y="65088"/>
                </a:cubicBezTo>
                <a:close/>
                <a:moveTo>
                  <a:pt x="270669" y="14288"/>
                </a:moveTo>
                <a:cubicBezTo>
                  <a:pt x="261463" y="14288"/>
                  <a:pt x="254000" y="21751"/>
                  <a:pt x="254000" y="30957"/>
                </a:cubicBezTo>
                <a:cubicBezTo>
                  <a:pt x="254000" y="40163"/>
                  <a:pt x="261463" y="47626"/>
                  <a:pt x="270669" y="47626"/>
                </a:cubicBezTo>
                <a:cubicBezTo>
                  <a:pt x="279875" y="47626"/>
                  <a:pt x="287338" y="40163"/>
                  <a:pt x="287338" y="30957"/>
                </a:cubicBezTo>
                <a:cubicBezTo>
                  <a:pt x="287338" y="21751"/>
                  <a:pt x="279875" y="14288"/>
                  <a:pt x="270669" y="14288"/>
                </a:cubicBezTo>
                <a:close/>
                <a:moveTo>
                  <a:pt x="271463" y="0"/>
                </a:moveTo>
                <a:cubicBezTo>
                  <a:pt x="287200" y="0"/>
                  <a:pt x="301625" y="13459"/>
                  <a:pt x="301625" y="30957"/>
                </a:cubicBezTo>
                <a:cubicBezTo>
                  <a:pt x="301625" y="48454"/>
                  <a:pt x="287200" y="61913"/>
                  <a:pt x="271463" y="61913"/>
                </a:cubicBezTo>
                <a:cubicBezTo>
                  <a:pt x="254414" y="61913"/>
                  <a:pt x="241300" y="48454"/>
                  <a:pt x="241300" y="30957"/>
                </a:cubicBezTo>
                <a:cubicBezTo>
                  <a:pt x="241300" y="13459"/>
                  <a:pt x="254414" y="0"/>
                  <a:pt x="271463" y="0"/>
                </a:cubicBezTo>
                <a:close/>
                <a:moveTo>
                  <a:pt x="159420" y="0"/>
                </a:moveTo>
                <a:cubicBezTo>
                  <a:pt x="175506" y="0"/>
                  <a:pt x="188912" y="13459"/>
                  <a:pt x="188912" y="30957"/>
                </a:cubicBezTo>
                <a:cubicBezTo>
                  <a:pt x="188912" y="48454"/>
                  <a:pt x="175506" y="61913"/>
                  <a:pt x="159420" y="61913"/>
                </a:cubicBezTo>
                <a:cubicBezTo>
                  <a:pt x="141992" y="61913"/>
                  <a:pt x="128587" y="48454"/>
                  <a:pt x="128587" y="30957"/>
                </a:cubicBezTo>
                <a:cubicBezTo>
                  <a:pt x="128587" y="13459"/>
                  <a:pt x="141992" y="0"/>
                  <a:pt x="159420" y="0"/>
                </a:cubicBezTo>
                <a:close/>
                <a:moveTo>
                  <a:pt x="46037" y="0"/>
                </a:moveTo>
                <a:cubicBezTo>
                  <a:pt x="63086" y="0"/>
                  <a:pt x="76200" y="13459"/>
                  <a:pt x="76200" y="30957"/>
                </a:cubicBezTo>
                <a:cubicBezTo>
                  <a:pt x="76200" y="48454"/>
                  <a:pt x="63086" y="61913"/>
                  <a:pt x="46037" y="61913"/>
                </a:cubicBezTo>
                <a:cubicBezTo>
                  <a:pt x="28989" y="61913"/>
                  <a:pt x="15875" y="48454"/>
                  <a:pt x="15875" y="30957"/>
                </a:cubicBezTo>
                <a:cubicBezTo>
                  <a:pt x="15875" y="13459"/>
                  <a:pt x="28989" y="0"/>
                  <a:pt x="46037"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96" name="椭圆 84"/>
          <p:cNvSpPr/>
          <p:nvPr/>
        </p:nvSpPr>
        <p:spPr>
          <a:xfrm>
            <a:off x="7114612" y="4049831"/>
            <a:ext cx="524438" cy="524436"/>
          </a:xfrm>
          <a:custGeom>
            <a:avLst/>
            <a:gdLst>
              <a:gd name="connsiteX0" fmla="*/ 199497 w 331788"/>
              <a:gd name="connsiteY0" fmla="*/ 265112 h 331787"/>
              <a:gd name="connsiteX1" fmla="*/ 209798 w 331788"/>
              <a:gd name="connsiteY1" fmla="*/ 279217 h 331787"/>
              <a:gd name="connsiteX2" fmla="*/ 238126 w 331788"/>
              <a:gd name="connsiteY2" fmla="*/ 315118 h 331787"/>
              <a:gd name="connsiteX3" fmla="*/ 166018 w 331788"/>
              <a:gd name="connsiteY3" fmla="*/ 331787 h 331787"/>
              <a:gd name="connsiteX4" fmla="*/ 122238 w 331788"/>
              <a:gd name="connsiteY4" fmla="*/ 325376 h 331787"/>
              <a:gd name="connsiteX5" fmla="*/ 199497 w 331788"/>
              <a:gd name="connsiteY5" fmla="*/ 265112 h 331787"/>
              <a:gd name="connsiteX6" fmla="*/ 190500 w 331788"/>
              <a:gd name="connsiteY6" fmla="*/ 228600 h 331787"/>
              <a:gd name="connsiteX7" fmla="*/ 201490 w 331788"/>
              <a:gd name="connsiteY7" fmla="*/ 228600 h 331787"/>
              <a:gd name="connsiteX8" fmla="*/ 206375 w 331788"/>
              <a:gd name="connsiteY8" fmla="*/ 236394 h 331787"/>
              <a:gd name="connsiteX9" fmla="*/ 200269 w 331788"/>
              <a:gd name="connsiteY9" fmla="*/ 242888 h 331787"/>
              <a:gd name="connsiteX10" fmla="*/ 190500 w 331788"/>
              <a:gd name="connsiteY10" fmla="*/ 228600 h 331787"/>
              <a:gd name="connsiteX11" fmla="*/ 146452 w 331788"/>
              <a:gd name="connsiteY11" fmla="*/ 228600 h 331787"/>
              <a:gd name="connsiteX12" fmla="*/ 164590 w 331788"/>
              <a:gd name="connsiteY12" fmla="*/ 229897 h 331787"/>
              <a:gd name="connsiteX13" fmla="*/ 165885 w 331788"/>
              <a:gd name="connsiteY13" fmla="*/ 229897 h 331787"/>
              <a:gd name="connsiteX14" fmla="*/ 173659 w 331788"/>
              <a:gd name="connsiteY14" fmla="*/ 229897 h 331787"/>
              <a:gd name="connsiteX15" fmla="*/ 190501 w 331788"/>
              <a:gd name="connsiteY15" fmla="*/ 253240 h 331787"/>
              <a:gd name="connsiteX16" fmla="*/ 103699 w 331788"/>
              <a:gd name="connsiteY16" fmla="*/ 320675 h 331787"/>
              <a:gd name="connsiteX17" fmla="*/ 77788 w 331788"/>
              <a:gd name="connsiteY17" fmla="*/ 306410 h 331787"/>
              <a:gd name="connsiteX18" fmla="*/ 112768 w 331788"/>
              <a:gd name="connsiteY18" fmla="*/ 244162 h 331787"/>
              <a:gd name="connsiteX19" fmla="*/ 121837 w 331788"/>
              <a:gd name="connsiteY19" fmla="*/ 245459 h 331787"/>
              <a:gd name="connsiteX20" fmla="*/ 146452 w 331788"/>
              <a:gd name="connsiteY20" fmla="*/ 228600 h 331787"/>
              <a:gd name="connsiteX21" fmla="*/ 323851 w 331788"/>
              <a:gd name="connsiteY21" fmla="*/ 217487 h 331787"/>
              <a:gd name="connsiteX22" fmla="*/ 249631 w 331788"/>
              <a:gd name="connsiteY22" fmla="*/ 307975 h 331787"/>
              <a:gd name="connsiteX23" fmla="*/ 207963 w 331788"/>
              <a:gd name="connsiteY23" fmla="*/ 253682 h 331787"/>
              <a:gd name="connsiteX24" fmla="*/ 218380 w 331788"/>
              <a:gd name="connsiteY24" fmla="*/ 243341 h 331787"/>
              <a:gd name="connsiteX25" fmla="*/ 227495 w 331788"/>
              <a:gd name="connsiteY25" fmla="*/ 244634 h 331787"/>
              <a:gd name="connsiteX26" fmla="*/ 253537 w 331788"/>
              <a:gd name="connsiteY26" fmla="*/ 225243 h 331787"/>
              <a:gd name="connsiteX27" fmla="*/ 323851 w 331788"/>
              <a:gd name="connsiteY27" fmla="*/ 217487 h 331787"/>
              <a:gd name="connsiteX28" fmla="*/ 3175 w 331788"/>
              <a:gd name="connsiteY28" fmla="*/ 196850 h 331787"/>
              <a:gd name="connsiteX29" fmla="*/ 93642 w 331788"/>
              <a:gd name="connsiteY29" fmla="*/ 222902 h 331787"/>
              <a:gd name="connsiteX30" fmla="*/ 100013 w 331788"/>
              <a:gd name="connsiteY30" fmla="*/ 235927 h 331787"/>
              <a:gd name="connsiteX31" fmla="*/ 65610 w 331788"/>
              <a:gd name="connsiteY31" fmla="*/ 298450 h 331787"/>
              <a:gd name="connsiteX32" fmla="*/ 3175 w 331788"/>
              <a:gd name="connsiteY32" fmla="*/ 196850 h 331787"/>
              <a:gd name="connsiteX33" fmla="*/ 146517 w 331788"/>
              <a:gd name="connsiteY33" fmla="*/ 192087 h 331787"/>
              <a:gd name="connsiteX34" fmla="*/ 163513 w 331788"/>
              <a:gd name="connsiteY34" fmla="*/ 215900 h 331787"/>
              <a:gd name="connsiteX35" fmla="*/ 147825 w 331788"/>
              <a:gd name="connsiteY35" fmla="*/ 214577 h 331787"/>
              <a:gd name="connsiteX36" fmla="*/ 141288 w 331788"/>
              <a:gd name="connsiteY36" fmla="*/ 200025 h 331787"/>
              <a:gd name="connsiteX37" fmla="*/ 146517 w 331788"/>
              <a:gd name="connsiteY37" fmla="*/ 192087 h 331787"/>
              <a:gd name="connsiteX38" fmla="*/ 277877 w 331788"/>
              <a:gd name="connsiteY38" fmla="*/ 160337 h 331787"/>
              <a:gd name="connsiteX39" fmla="*/ 314326 w 331788"/>
              <a:gd name="connsiteY39" fmla="*/ 204624 h 331787"/>
              <a:gd name="connsiteX40" fmla="*/ 253143 w 331788"/>
              <a:gd name="connsiteY40" fmla="*/ 211137 h 331787"/>
              <a:gd name="connsiteX41" fmla="*/ 249238 w 331788"/>
              <a:gd name="connsiteY41" fmla="*/ 203322 h 331787"/>
              <a:gd name="connsiteX42" fmla="*/ 277877 w 331788"/>
              <a:gd name="connsiteY42" fmla="*/ 160337 h 331787"/>
              <a:gd name="connsiteX43" fmla="*/ 290513 w 331788"/>
              <a:gd name="connsiteY43" fmla="*/ 153987 h 331787"/>
              <a:gd name="connsiteX44" fmla="*/ 331788 w 331788"/>
              <a:gd name="connsiteY44" fmla="*/ 167061 h 331787"/>
              <a:gd name="connsiteX45" fmla="*/ 329125 w 331788"/>
              <a:gd name="connsiteY45" fmla="*/ 198437 h 331787"/>
              <a:gd name="connsiteX46" fmla="*/ 290513 w 331788"/>
              <a:gd name="connsiteY46" fmla="*/ 153987 h 331787"/>
              <a:gd name="connsiteX47" fmla="*/ 113341 w 331788"/>
              <a:gd name="connsiteY47" fmla="*/ 139700 h 331787"/>
              <a:gd name="connsiteX48" fmla="*/ 130085 w 331788"/>
              <a:gd name="connsiteY48" fmla="*/ 169324 h 331787"/>
              <a:gd name="connsiteX49" fmla="*/ 136525 w 331788"/>
              <a:gd name="connsiteY49" fmla="*/ 178340 h 331787"/>
              <a:gd name="connsiteX50" fmla="*/ 128797 w 331788"/>
              <a:gd name="connsiteY50" fmla="*/ 191219 h 331787"/>
              <a:gd name="connsiteX51" fmla="*/ 121069 w 331788"/>
              <a:gd name="connsiteY51" fmla="*/ 189932 h 331787"/>
              <a:gd name="connsiteX52" fmla="*/ 95310 w 331788"/>
              <a:gd name="connsiteY52" fmla="*/ 207963 h 331787"/>
              <a:gd name="connsiteX53" fmla="*/ 1288 w 331788"/>
              <a:gd name="connsiteY53" fmla="*/ 179628 h 331787"/>
              <a:gd name="connsiteX54" fmla="*/ 0 w 331788"/>
              <a:gd name="connsiteY54" fmla="*/ 165460 h 331787"/>
              <a:gd name="connsiteX55" fmla="*/ 1288 w 331788"/>
              <a:gd name="connsiteY55" fmla="*/ 151292 h 331787"/>
              <a:gd name="connsiteX56" fmla="*/ 113341 w 331788"/>
              <a:gd name="connsiteY56" fmla="*/ 139700 h 331787"/>
              <a:gd name="connsiteX57" fmla="*/ 186315 w 331788"/>
              <a:gd name="connsiteY57" fmla="*/ 138112 h 331787"/>
              <a:gd name="connsiteX58" fmla="*/ 268288 w 331788"/>
              <a:gd name="connsiteY58" fmla="*/ 149780 h 331787"/>
              <a:gd name="connsiteX59" fmla="*/ 238829 w 331788"/>
              <a:gd name="connsiteY59" fmla="*/ 193860 h 331787"/>
              <a:gd name="connsiteX60" fmla="*/ 227301 w 331788"/>
              <a:gd name="connsiteY60" fmla="*/ 191267 h 331787"/>
              <a:gd name="connsiteX61" fmla="*/ 200404 w 331788"/>
              <a:gd name="connsiteY61" fmla="*/ 214604 h 331787"/>
              <a:gd name="connsiteX62" fmla="*/ 179911 w 331788"/>
              <a:gd name="connsiteY62" fmla="*/ 215900 h 331787"/>
              <a:gd name="connsiteX63" fmla="*/ 155575 w 331788"/>
              <a:gd name="connsiteY63" fmla="*/ 179599 h 331787"/>
              <a:gd name="connsiteX64" fmla="*/ 173507 w 331788"/>
              <a:gd name="connsiteY64" fmla="*/ 154966 h 331787"/>
              <a:gd name="connsiteX65" fmla="*/ 186315 w 331788"/>
              <a:gd name="connsiteY65" fmla="*/ 138112 h 331787"/>
              <a:gd name="connsiteX66" fmla="*/ 168276 w 331788"/>
              <a:gd name="connsiteY66" fmla="*/ 138112 h 331787"/>
              <a:gd name="connsiteX67" fmla="*/ 161661 w 331788"/>
              <a:gd name="connsiteY67" fmla="*/ 145566 h 331787"/>
              <a:gd name="connsiteX68" fmla="*/ 145786 w 331788"/>
              <a:gd name="connsiteY68" fmla="*/ 166687 h 331787"/>
              <a:gd name="connsiteX69" fmla="*/ 141817 w 331788"/>
              <a:gd name="connsiteY69" fmla="*/ 161718 h 331787"/>
              <a:gd name="connsiteX70" fmla="*/ 128588 w 331788"/>
              <a:gd name="connsiteY70" fmla="*/ 139354 h 331787"/>
              <a:gd name="connsiteX71" fmla="*/ 168276 w 331788"/>
              <a:gd name="connsiteY71" fmla="*/ 138112 h 331787"/>
              <a:gd name="connsiteX72" fmla="*/ 220028 w 331788"/>
              <a:gd name="connsiteY72" fmla="*/ 103187 h 331787"/>
              <a:gd name="connsiteX73" fmla="*/ 232728 w 331788"/>
              <a:gd name="connsiteY73" fmla="*/ 105784 h 331787"/>
              <a:gd name="connsiteX74" fmla="*/ 237808 w 331788"/>
              <a:gd name="connsiteY74" fmla="*/ 105784 h 331787"/>
              <a:gd name="connsiteX75" fmla="*/ 246698 w 331788"/>
              <a:gd name="connsiteY75" fmla="*/ 118773 h 331787"/>
              <a:gd name="connsiteX76" fmla="*/ 255588 w 331788"/>
              <a:gd name="connsiteY76" fmla="*/ 131762 h 331787"/>
              <a:gd name="connsiteX77" fmla="*/ 198438 w 331788"/>
              <a:gd name="connsiteY77" fmla="*/ 125267 h 331787"/>
              <a:gd name="connsiteX78" fmla="*/ 220028 w 331788"/>
              <a:gd name="connsiteY78" fmla="*/ 103187 h 331787"/>
              <a:gd name="connsiteX79" fmla="*/ 317236 w 331788"/>
              <a:gd name="connsiteY79" fmla="*/ 98425 h 331787"/>
              <a:gd name="connsiteX80" fmla="*/ 331788 w 331788"/>
              <a:gd name="connsiteY80" fmla="*/ 152400 h 331787"/>
              <a:gd name="connsiteX81" fmla="*/ 292100 w 331788"/>
              <a:gd name="connsiteY81" fmla="*/ 140552 h 331787"/>
              <a:gd name="connsiteX82" fmla="*/ 317236 w 331788"/>
              <a:gd name="connsiteY82" fmla="*/ 98425 h 331787"/>
              <a:gd name="connsiteX83" fmla="*/ 286068 w 331788"/>
              <a:gd name="connsiteY83" fmla="*/ 52387 h 331787"/>
              <a:gd name="connsiteX84" fmla="*/ 309563 w 331788"/>
              <a:gd name="connsiteY84" fmla="*/ 84748 h 331787"/>
              <a:gd name="connsiteX85" fmla="*/ 278236 w 331788"/>
              <a:gd name="connsiteY85" fmla="*/ 136525 h 331787"/>
              <a:gd name="connsiteX86" fmla="*/ 276931 w 331788"/>
              <a:gd name="connsiteY86" fmla="*/ 136525 h 331787"/>
              <a:gd name="connsiteX87" fmla="*/ 258657 w 331788"/>
              <a:gd name="connsiteY87" fmla="*/ 110636 h 331787"/>
              <a:gd name="connsiteX88" fmla="*/ 250825 w 331788"/>
              <a:gd name="connsiteY88" fmla="*/ 98986 h 331787"/>
              <a:gd name="connsiteX89" fmla="*/ 259962 w 331788"/>
              <a:gd name="connsiteY89" fmla="*/ 78275 h 331787"/>
              <a:gd name="connsiteX90" fmla="*/ 258657 w 331788"/>
              <a:gd name="connsiteY90" fmla="*/ 70509 h 331787"/>
              <a:gd name="connsiteX91" fmla="*/ 286068 w 331788"/>
              <a:gd name="connsiteY91" fmla="*/ 52387 h 331787"/>
              <a:gd name="connsiteX92" fmla="*/ 73025 w 331788"/>
              <a:gd name="connsiteY92" fmla="*/ 28575 h 331787"/>
              <a:gd name="connsiteX93" fmla="*/ 107950 w 331788"/>
              <a:gd name="connsiteY93" fmla="*/ 126377 h 331787"/>
              <a:gd name="connsiteX94" fmla="*/ 3175 w 331788"/>
              <a:gd name="connsiteY94" fmla="*/ 138113 h 331787"/>
              <a:gd name="connsiteX95" fmla="*/ 73025 w 331788"/>
              <a:gd name="connsiteY95" fmla="*/ 28575 h 331787"/>
              <a:gd name="connsiteX96" fmla="*/ 203200 w 331788"/>
              <a:gd name="connsiteY96" fmla="*/ 4762 h 331787"/>
              <a:gd name="connsiteX97" fmla="*/ 274638 w 331788"/>
              <a:gd name="connsiteY97" fmla="*/ 41817 h 331787"/>
              <a:gd name="connsiteX98" fmla="*/ 251258 w 331788"/>
              <a:gd name="connsiteY98" fmla="*/ 57150 h 331787"/>
              <a:gd name="connsiteX99" fmla="*/ 233074 w 331788"/>
              <a:gd name="connsiteY99" fmla="*/ 50761 h 331787"/>
              <a:gd name="connsiteX100" fmla="*/ 225281 w 331788"/>
              <a:gd name="connsiteY100" fmla="*/ 52039 h 331787"/>
              <a:gd name="connsiteX101" fmla="*/ 203200 w 331788"/>
              <a:gd name="connsiteY101" fmla="*/ 4762 h 331787"/>
              <a:gd name="connsiteX102" fmla="*/ 165260 w 331788"/>
              <a:gd name="connsiteY102" fmla="*/ 0 h 331787"/>
              <a:gd name="connsiteX103" fmla="*/ 185786 w 331788"/>
              <a:gd name="connsiteY103" fmla="*/ 1290 h 331787"/>
              <a:gd name="connsiteX104" fmla="*/ 212725 w 331788"/>
              <a:gd name="connsiteY104" fmla="*/ 59333 h 331787"/>
              <a:gd name="connsiteX105" fmla="*/ 205028 w 331788"/>
              <a:gd name="connsiteY105" fmla="*/ 77390 h 331787"/>
              <a:gd name="connsiteX106" fmla="*/ 208876 w 331788"/>
              <a:gd name="connsiteY106" fmla="*/ 91579 h 331787"/>
              <a:gd name="connsiteX107" fmla="*/ 179371 w 331788"/>
              <a:gd name="connsiteY107" fmla="*/ 122535 h 331787"/>
              <a:gd name="connsiteX108" fmla="*/ 176806 w 331788"/>
              <a:gd name="connsiteY108" fmla="*/ 122535 h 331787"/>
              <a:gd name="connsiteX109" fmla="*/ 122927 w 331788"/>
              <a:gd name="connsiteY109" fmla="*/ 123825 h 331787"/>
              <a:gd name="connsiteX110" fmla="*/ 85725 w 331788"/>
              <a:gd name="connsiteY110" fmla="*/ 20637 h 331787"/>
              <a:gd name="connsiteX111" fmla="*/ 165260 w 331788"/>
              <a:gd name="connsiteY111" fmla="*/ 0 h 33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1788" h="331787">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685" y="2016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95"/>
                                        </p:tgtEl>
                                        <p:attrNameLst>
                                          <p:attrName>style.visibility</p:attrName>
                                        </p:attrNameLst>
                                      </p:cBhvr>
                                      <p:to>
                                        <p:strVal val="visible"/>
                                      </p:to>
                                    </p:set>
                                    <p:animEffect transition="in" filter="fade">
                                      <p:cBhvr>
                                        <p:cTn id="13" dur="500"/>
                                        <p:tgtEl>
                                          <p:spTgt spid="9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7"/>
                                        </p:tgtEl>
                                        <p:attrNameLst>
                                          <p:attrName>style.visibility</p:attrName>
                                        </p:attrNameLst>
                                      </p:cBhvr>
                                      <p:to>
                                        <p:strVal val="visible"/>
                                      </p:to>
                                    </p:set>
                                    <p:animEffect transition="in" filter="fade">
                                      <p:cBhvr>
                                        <p:cTn id="16" dur="500"/>
                                        <p:tgtEl>
                                          <p:spTgt spid="9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6"/>
                                        </p:tgtEl>
                                        <p:attrNameLst>
                                          <p:attrName>style.visibility</p:attrName>
                                        </p:attrNameLst>
                                      </p:cBhvr>
                                      <p:to>
                                        <p:strVal val="visible"/>
                                      </p:to>
                                    </p:set>
                                    <p:animEffect transition="in" filter="fade">
                                      <p:cBhvr>
                                        <p:cTn id="19" dur="500"/>
                                        <p:tgtEl>
                                          <p:spTgt spid="9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8"/>
                                        </p:tgtEl>
                                        <p:attrNameLst>
                                          <p:attrName>style.visibility</p:attrName>
                                        </p:attrNameLst>
                                      </p:cBhvr>
                                      <p:to>
                                        <p:strVal val="visible"/>
                                      </p:to>
                                    </p:set>
                                    <p:animEffect transition="in" filter="fade">
                                      <p:cBhvr>
                                        <p:cTn id="22" dur="500"/>
                                        <p:tgtEl>
                                          <p:spTgt spid="98"/>
                                        </p:tgtEl>
                                      </p:cBhvr>
                                    </p:animEffect>
                                  </p:childTnLst>
                                </p:cTn>
                              </p:par>
                              <p:par>
                                <p:cTn id="23" presetID="10"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childTnLst>
                          </p:cTn>
                        </p:par>
                        <p:par>
                          <p:cTn id="26" fill="hold">
                            <p:stCondLst>
                              <p:cond delay="1000"/>
                            </p:stCondLst>
                            <p:childTnLst>
                              <p:par>
                                <p:cTn id="27" presetID="2" presetClass="entr" presetSubtype="8" fill="hold" nodeType="afterEffect">
                                  <p:stCondLst>
                                    <p:cond delay="0"/>
                                  </p:stCondLst>
                                  <p:childTnLst>
                                    <p:set>
                                      <p:cBhvr>
                                        <p:cTn id="28" dur="1" fill="hold">
                                          <p:stCondLst>
                                            <p:cond delay="0"/>
                                          </p:stCondLst>
                                        </p:cTn>
                                        <p:tgtEl>
                                          <p:spTgt spid="70"/>
                                        </p:tgtEl>
                                        <p:attrNameLst>
                                          <p:attrName>style.visibility</p:attrName>
                                        </p:attrNameLst>
                                      </p:cBhvr>
                                      <p:to>
                                        <p:strVal val="visible"/>
                                      </p:to>
                                    </p:set>
                                    <p:anim calcmode="lin" valueType="num">
                                      <p:cBhvr additive="base">
                                        <p:cTn id="29" dur="500" fill="hold"/>
                                        <p:tgtEl>
                                          <p:spTgt spid="70"/>
                                        </p:tgtEl>
                                        <p:attrNameLst>
                                          <p:attrName>ppt_x</p:attrName>
                                        </p:attrNameLst>
                                      </p:cBhvr>
                                      <p:tavLst>
                                        <p:tav tm="0">
                                          <p:val>
                                            <p:strVal val="0-#ppt_w/2"/>
                                          </p:val>
                                        </p:tav>
                                        <p:tav tm="100000">
                                          <p:val>
                                            <p:strVal val="#ppt_x"/>
                                          </p:val>
                                        </p:tav>
                                      </p:tavLst>
                                    </p:anim>
                                    <p:anim calcmode="lin" valueType="num">
                                      <p:cBhvr additive="base">
                                        <p:cTn id="30" dur="500" fill="hold"/>
                                        <p:tgtEl>
                                          <p:spTgt spid="70"/>
                                        </p:tgtEl>
                                        <p:attrNameLst>
                                          <p:attrName>ppt_y</p:attrName>
                                        </p:attrNameLst>
                                      </p:cBhvr>
                                      <p:tavLst>
                                        <p:tav tm="0">
                                          <p:val>
                                            <p:strVal val="#ppt_y"/>
                                          </p:val>
                                        </p:tav>
                                        <p:tav tm="100000">
                                          <p:val>
                                            <p:strVal val="#ppt_y"/>
                                          </p:val>
                                        </p:tav>
                                      </p:tavLst>
                                    </p:anim>
                                  </p:childTnLst>
                                </p:cTn>
                              </p:par>
                              <p:par>
                                <p:cTn id="31" presetID="2" presetClass="entr" presetSubtype="8" fill="hold" nodeType="withEffect">
                                  <p:stCondLst>
                                    <p:cond delay="0"/>
                                  </p:stCondLst>
                                  <p:childTnLst>
                                    <p:set>
                                      <p:cBhvr>
                                        <p:cTn id="32" dur="1" fill="hold">
                                          <p:stCondLst>
                                            <p:cond delay="0"/>
                                          </p:stCondLst>
                                        </p:cTn>
                                        <p:tgtEl>
                                          <p:spTgt spid="80"/>
                                        </p:tgtEl>
                                        <p:attrNameLst>
                                          <p:attrName>style.visibility</p:attrName>
                                        </p:attrNameLst>
                                      </p:cBhvr>
                                      <p:to>
                                        <p:strVal val="visible"/>
                                      </p:to>
                                    </p:set>
                                    <p:anim calcmode="lin" valueType="num">
                                      <p:cBhvr additive="base">
                                        <p:cTn id="33" dur="500" fill="hold"/>
                                        <p:tgtEl>
                                          <p:spTgt spid="80"/>
                                        </p:tgtEl>
                                        <p:attrNameLst>
                                          <p:attrName>ppt_x</p:attrName>
                                        </p:attrNameLst>
                                      </p:cBhvr>
                                      <p:tavLst>
                                        <p:tav tm="0">
                                          <p:val>
                                            <p:strVal val="0-#ppt_w/2"/>
                                          </p:val>
                                        </p:tav>
                                        <p:tav tm="100000">
                                          <p:val>
                                            <p:strVal val="#ppt_x"/>
                                          </p:val>
                                        </p:tav>
                                      </p:tavLst>
                                    </p:anim>
                                    <p:anim calcmode="lin" valueType="num">
                                      <p:cBhvr additive="base">
                                        <p:cTn id="34" dur="500" fill="hold"/>
                                        <p:tgtEl>
                                          <p:spTgt spid="80"/>
                                        </p:tgtEl>
                                        <p:attrNameLst>
                                          <p:attrName>ppt_y</p:attrName>
                                        </p:attrNameLst>
                                      </p:cBhvr>
                                      <p:tavLst>
                                        <p:tav tm="0">
                                          <p:val>
                                            <p:strVal val="#ppt_y"/>
                                          </p:val>
                                        </p:tav>
                                        <p:tav tm="100000">
                                          <p:val>
                                            <p:strVal val="#ppt_y"/>
                                          </p:val>
                                        </p:tav>
                                      </p:tavLst>
                                    </p:anim>
                                  </p:childTnLst>
                                </p:cTn>
                              </p:par>
                              <p:par>
                                <p:cTn id="35" presetID="2" presetClass="entr" presetSubtype="2" fill="hold" nodeType="withEffect">
                                  <p:stCondLst>
                                    <p:cond delay="0"/>
                                  </p:stCondLst>
                                  <p:childTnLst>
                                    <p:set>
                                      <p:cBhvr>
                                        <p:cTn id="36" dur="1" fill="hold">
                                          <p:stCondLst>
                                            <p:cond delay="0"/>
                                          </p:stCondLst>
                                        </p:cTn>
                                        <p:tgtEl>
                                          <p:spTgt spid="56"/>
                                        </p:tgtEl>
                                        <p:attrNameLst>
                                          <p:attrName>style.visibility</p:attrName>
                                        </p:attrNameLst>
                                      </p:cBhvr>
                                      <p:to>
                                        <p:strVal val="visible"/>
                                      </p:to>
                                    </p:set>
                                    <p:anim calcmode="lin" valueType="num">
                                      <p:cBhvr additive="base">
                                        <p:cTn id="37" dur="500" fill="hold"/>
                                        <p:tgtEl>
                                          <p:spTgt spid="56"/>
                                        </p:tgtEl>
                                        <p:attrNameLst>
                                          <p:attrName>ppt_x</p:attrName>
                                        </p:attrNameLst>
                                      </p:cBhvr>
                                      <p:tavLst>
                                        <p:tav tm="0">
                                          <p:val>
                                            <p:strVal val="1+#ppt_w/2"/>
                                          </p:val>
                                        </p:tav>
                                        <p:tav tm="100000">
                                          <p:val>
                                            <p:strVal val="#ppt_x"/>
                                          </p:val>
                                        </p:tav>
                                      </p:tavLst>
                                    </p:anim>
                                    <p:anim calcmode="lin" valueType="num">
                                      <p:cBhvr additive="base">
                                        <p:cTn id="38" dur="500" fill="hold"/>
                                        <p:tgtEl>
                                          <p:spTgt spid="56"/>
                                        </p:tgtEl>
                                        <p:attrNameLst>
                                          <p:attrName>ppt_y</p:attrName>
                                        </p:attrNameLst>
                                      </p:cBhvr>
                                      <p:tavLst>
                                        <p:tav tm="0">
                                          <p:val>
                                            <p:strVal val="#ppt_y"/>
                                          </p:val>
                                        </p:tav>
                                        <p:tav tm="100000">
                                          <p:val>
                                            <p:strVal val="#ppt_y"/>
                                          </p:val>
                                        </p:tav>
                                      </p:tavLst>
                                    </p:anim>
                                  </p:childTnLst>
                                </p:cTn>
                              </p:par>
                              <p:par>
                                <p:cTn id="39" presetID="2" presetClass="entr" presetSubtype="2" fill="hold" nodeType="with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500" fill="hold"/>
                                        <p:tgtEl>
                                          <p:spTgt spid="63"/>
                                        </p:tgtEl>
                                        <p:attrNameLst>
                                          <p:attrName>ppt_x</p:attrName>
                                        </p:attrNameLst>
                                      </p:cBhvr>
                                      <p:tavLst>
                                        <p:tav tm="0">
                                          <p:val>
                                            <p:strVal val="1+#ppt_w/2"/>
                                          </p:val>
                                        </p:tav>
                                        <p:tav tm="100000">
                                          <p:val>
                                            <p:strVal val="#ppt_x"/>
                                          </p:val>
                                        </p:tav>
                                      </p:tavLst>
                                    </p:anim>
                                    <p:anim calcmode="lin" valueType="num">
                                      <p:cBhvr additive="base">
                                        <p:cTn id="42" dur="500" fill="hold"/>
                                        <p:tgtEl>
                                          <p:spTgt spid="6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animBg="1"/>
      <p:bldP spid="95" grpId="0" animBg="1"/>
      <p:bldP spid="97" grpId="0" animBg="1"/>
      <p:bldP spid="9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矩形 48"/>
          <p:cNvSpPr/>
          <p:nvPr/>
        </p:nvSpPr>
        <p:spPr>
          <a:xfrm rot="1800000">
            <a:off x="1439116" y="4058188"/>
            <a:ext cx="1429392" cy="754391"/>
          </a:xfrm>
          <a:prstGeom prst="rect">
            <a:avLst/>
          </a:prstGeom>
          <a:gradFill>
            <a:gsLst>
              <a:gs pos="0">
                <a:schemeClr val="bg1">
                  <a:lumMod val="50000"/>
                </a:schemeClr>
              </a:gs>
              <a:gs pos="75000">
                <a:schemeClr val="bg1">
                  <a:alpha val="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50" name="矩形 49"/>
          <p:cNvSpPr/>
          <p:nvPr/>
        </p:nvSpPr>
        <p:spPr>
          <a:xfrm rot="1800000">
            <a:off x="4265460" y="4058188"/>
            <a:ext cx="1429392" cy="754391"/>
          </a:xfrm>
          <a:prstGeom prst="rect">
            <a:avLst/>
          </a:prstGeom>
          <a:gradFill>
            <a:gsLst>
              <a:gs pos="0">
                <a:schemeClr val="bg1">
                  <a:lumMod val="50000"/>
                </a:schemeClr>
              </a:gs>
              <a:gs pos="75000">
                <a:schemeClr val="bg1">
                  <a:alpha val="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47" name="矩形 46"/>
          <p:cNvSpPr/>
          <p:nvPr/>
        </p:nvSpPr>
        <p:spPr>
          <a:xfrm rot="1800000">
            <a:off x="7986969" y="1835450"/>
            <a:ext cx="5269661" cy="5744985"/>
          </a:xfrm>
          <a:custGeom>
            <a:avLst/>
            <a:gdLst>
              <a:gd name="connsiteX0" fmla="*/ 0 w 5269661"/>
              <a:gd name="connsiteY0" fmla="*/ 0 h 5727380"/>
              <a:gd name="connsiteX1" fmla="*/ 5269661 w 5269661"/>
              <a:gd name="connsiteY1" fmla="*/ 0 h 5727380"/>
              <a:gd name="connsiteX2" fmla="*/ 5269661 w 5269661"/>
              <a:gd name="connsiteY2" fmla="*/ 5727380 h 5727380"/>
              <a:gd name="connsiteX3" fmla="*/ 0 w 5269661"/>
              <a:gd name="connsiteY3" fmla="*/ 5727380 h 5727380"/>
              <a:gd name="connsiteX4" fmla="*/ 0 w 5269661"/>
              <a:gd name="connsiteY4" fmla="*/ 0 h 5727380"/>
              <a:gd name="connsiteX0-1" fmla="*/ 0 w 5269661"/>
              <a:gd name="connsiteY0-2" fmla="*/ 17605 h 5744985"/>
              <a:gd name="connsiteX1-3" fmla="*/ 1532534 w 5269661"/>
              <a:gd name="connsiteY1-4" fmla="*/ 0 h 5744985"/>
              <a:gd name="connsiteX2-5" fmla="*/ 5269661 w 5269661"/>
              <a:gd name="connsiteY2-6" fmla="*/ 17605 h 5744985"/>
              <a:gd name="connsiteX3-7" fmla="*/ 5269661 w 5269661"/>
              <a:gd name="connsiteY3-8" fmla="*/ 5744985 h 5744985"/>
              <a:gd name="connsiteX4-9" fmla="*/ 0 w 5269661"/>
              <a:gd name="connsiteY4-10" fmla="*/ 5744985 h 5744985"/>
              <a:gd name="connsiteX5" fmla="*/ 0 w 5269661"/>
              <a:gd name="connsiteY5" fmla="*/ 17605 h 5744985"/>
              <a:gd name="connsiteX0-11" fmla="*/ 0 w 5269661"/>
              <a:gd name="connsiteY0-12" fmla="*/ 5744985 h 5744985"/>
              <a:gd name="connsiteX1-13" fmla="*/ 1532534 w 5269661"/>
              <a:gd name="connsiteY1-14" fmla="*/ 0 h 5744985"/>
              <a:gd name="connsiteX2-15" fmla="*/ 5269661 w 5269661"/>
              <a:gd name="connsiteY2-16" fmla="*/ 17605 h 5744985"/>
              <a:gd name="connsiteX3-17" fmla="*/ 5269661 w 5269661"/>
              <a:gd name="connsiteY3-18" fmla="*/ 5744985 h 5744985"/>
              <a:gd name="connsiteX4-19" fmla="*/ 0 w 5269661"/>
              <a:gd name="connsiteY4-20" fmla="*/ 5744985 h 574498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269661" h="5744985">
                <a:moveTo>
                  <a:pt x="0" y="5744985"/>
                </a:moveTo>
                <a:lnTo>
                  <a:pt x="1532534" y="0"/>
                </a:lnTo>
                <a:lnTo>
                  <a:pt x="5269661" y="17605"/>
                </a:lnTo>
                <a:lnTo>
                  <a:pt x="5269661" y="5744985"/>
                </a:lnTo>
                <a:lnTo>
                  <a:pt x="0" y="5744985"/>
                </a:lnTo>
                <a:close/>
              </a:path>
            </a:pathLst>
          </a:custGeom>
          <a:gradFill>
            <a:gsLst>
              <a:gs pos="0">
                <a:schemeClr val="bg1">
                  <a:lumMod val="50000"/>
                </a:schemeClr>
              </a:gs>
              <a:gs pos="75000">
                <a:schemeClr val="bg1">
                  <a:alpha val="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grpSp>
        <p:nvGrpSpPr>
          <p:cNvPr id="54" name="组合 53"/>
          <p:cNvGrpSpPr/>
          <p:nvPr/>
        </p:nvGrpSpPr>
        <p:grpSpPr>
          <a:xfrm>
            <a:off x="1186769" y="3713163"/>
            <a:ext cx="757237" cy="757237"/>
            <a:chOff x="695325" y="2152015"/>
            <a:chExt cx="2490470" cy="2490470"/>
          </a:xfrm>
        </p:grpSpPr>
        <p:sp>
          <p:nvSpPr>
            <p:cNvPr id="55" name="椭圆 54"/>
            <p:cNvSpPr/>
            <p:nvPr/>
          </p:nvSpPr>
          <p:spPr>
            <a:xfrm>
              <a:off x="695325" y="2152015"/>
              <a:ext cx="2490470" cy="249047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56" name="椭圆 18"/>
            <p:cNvSpPr/>
            <p:nvPr/>
          </p:nvSpPr>
          <p:spPr>
            <a:xfrm>
              <a:off x="1083310" y="2548203"/>
              <a:ext cx="1714500" cy="1698094"/>
            </a:xfrm>
            <a:custGeom>
              <a:avLst/>
              <a:gdLst>
                <a:gd name="connsiteX0" fmla="*/ 242094 w 331788"/>
                <a:gd name="connsiteY0" fmla="*/ 203585 h 328613"/>
                <a:gd name="connsiteX1" fmla="*/ 214264 w 331788"/>
                <a:gd name="connsiteY1" fmla="*/ 214264 h 328613"/>
                <a:gd name="connsiteX2" fmla="*/ 214264 w 331788"/>
                <a:gd name="connsiteY2" fmla="*/ 269924 h 328613"/>
                <a:gd name="connsiteX3" fmla="*/ 269924 w 331788"/>
                <a:gd name="connsiteY3" fmla="*/ 269924 h 328613"/>
                <a:gd name="connsiteX4" fmla="*/ 269924 w 331788"/>
                <a:gd name="connsiteY4" fmla="*/ 214264 h 328613"/>
                <a:gd name="connsiteX5" fmla="*/ 242094 w 331788"/>
                <a:gd name="connsiteY5" fmla="*/ 203585 h 328613"/>
                <a:gd name="connsiteX6" fmla="*/ 85725 w 331788"/>
                <a:gd name="connsiteY6" fmla="*/ 200752 h 328613"/>
                <a:gd name="connsiteX7" fmla="*/ 136525 w 331788"/>
                <a:gd name="connsiteY7" fmla="*/ 207698 h 328613"/>
                <a:gd name="connsiteX8" fmla="*/ 132667 w 331788"/>
                <a:gd name="connsiteY8" fmla="*/ 222250 h 328613"/>
                <a:gd name="connsiteX9" fmla="*/ 38783 w 331788"/>
                <a:gd name="connsiteY9" fmla="*/ 222250 h 328613"/>
                <a:gd name="connsiteX10" fmla="*/ 34925 w 331788"/>
                <a:gd name="connsiteY10" fmla="*/ 207698 h 328613"/>
                <a:gd name="connsiteX11" fmla="*/ 85725 w 331788"/>
                <a:gd name="connsiteY11" fmla="*/ 200752 h 328613"/>
                <a:gd name="connsiteX12" fmla="*/ 86038 w 331788"/>
                <a:gd name="connsiteY12" fmla="*/ 150283 h 328613"/>
                <a:gd name="connsiteX13" fmla="*/ 136525 w 331788"/>
                <a:gd name="connsiteY13" fmla="*/ 158221 h 328613"/>
                <a:gd name="connsiteX14" fmla="*/ 132678 w 331788"/>
                <a:gd name="connsiteY14" fmla="*/ 171450 h 328613"/>
                <a:gd name="connsiteX15" fmla="*/ 39076 w 331788"/>
                <a:gd name="connsiteY15" fmla="*/ 171450 h 328613"/>
                <a:gd name="connsiteX16" fmla="*/ 36512 w 331788"/>
                <a:gd name="connsiteY16" fmla="*/ 158221 h 328613"/>
                <a:gd name="connsiteX17" fmla="*/ 86038 w 331788"/>
                <a:gd name="connsiteY17" fmla="*/ 150283 h 328613"/>
                <a:gd name="connsiteX18" fmla="*/ 243681 w 331788"/>
                <a:gd name="connsiteY18" fmla="*/ 148724 h 328613"/>
                <a:gd name="connsiteX19" fmla="*/ 295275 w 331788"/>
                <a:gd name="connsiteY19" fmla="*/ 156745 h 328613"/>
                <a:gd name="connsiteX20" fmla="*/ 292663 w 331788"/>
                <a:gd name="connsiteY20" fmla="*/ 171450 h 328613"/>
                <a:gd name="connsiteX21" fmla="*/ 197312 w 331788"/>
                <a:gd name="connsiteY21" fmla="*/ 171450 h 328613"/>
                <a:gd name="connsiteX22" fmla="*/ 192087 w 331788"/>
                <a:gd name="connsiteY22" fmla="*/ 156745 h 328613"/>
                <a:gd name="connsiteX23" fmla="*/ 243681 w 331788"/>
                <a:gd name="connsiteY23" fmla="*/ 148724 h 328613"/>
                <a:gd name="connsiteX24" fmla="*/ 86038 w 331788"/>
                <a:gd name="connsiteY24" fmla="*/ 99483 h 328613"/>
                <a:gd name="connsiteX25" fmla="*/ 136525 w 331788"/>
                <a:gd name="connsiteY25" fmla="*/ 107421 h 328613"/>
                <a:gd name="connsiteX26" fmla="*/ 132678 w 331788"/>
                <a:gd name="connsiteY26" fmla="*/ 120650 h 328613"/>
                <a:gd name="connsiteX27" fmla="*/ 39076 w 331788"/>
                <a:gd name="connsiteY27" fmla="*/ 120650 h 328613"/>
                <a:gd name="connsiteX28" fmla="*/ 36512 w 331788"/>
                <a:gd name="connsiteY28" fmla="*/ 107421 h 328613"/>
                <a:gd name="connsiteX29" fmla="*/ 86038 w 331788"/>
                <a:gd name="connsiteY29" fmla="*/ 99483 h 328613"/>
                <a:gd name="connsiteX30" fmla="*/ 243681 w 331788"/>
                <a:gd name="connsiteY30" fmla="*/ 99152 h 328613"/>
                <a:gd name="connsiteX31" fmla="*/ 295275 w 331788"/>
                <a:gd name="connsiteY31" fmla="*/ 106098 h 328613"/>
                <a:gd name="connsiteX32" fmla="*/ 292663 w 331788"/>
                <a:gd name="connsiteY32" fmla="*/ 120650 h 328613"/>
                <a:gd name="connsiteX33" fmla="*/ 196006 w 331788"/>
                <a:gd name="connsiteY33" fmla="*/ 120650 h 328613"/>
                <a:gd name="connsiteX34" fmla="*/ 192087 w 331788"/>
                <a:gd name="connsiteY34" fmla="*/ 106098 h 328613"/>
                <a:gd name="connsiteX35" fmla="*/ 243681 w 331788"/>
                <a:gd name="connsiteY35" fmla="*/ 99152 h 328613"/>
                <a:gd name="connsiteX36" fmla="*/ 243681 w 331788"/>
                <a:gd name="connsiteY36" fmla="*/ 48711 h 328613"/>
                <a:gd name="connsiteX37" fmla="*/ 295275 w 331788"/>
                <a:gd name="connsiteY37" fmla="*/ 56732 h 328613"/>
                <a:gd name="connsiteX38" fmla="*/ 292663 w 331788"/>
                <a:gd name="connsiteY38" fmla="*/ 71437 h 328613"/>
                <a:gd name="connsiteX39" fmla="*/ 197312 w 331788"/>
                <a:gd name="connsiteY39" fmla="*/ 71437 h 328613"/>
                <a:gd name="connsiteX40" fmla="*/ 192087 w 331788"/>
                <a:gd name="connsiteY40" fmla="*/ 56732 h 328613"/>
                <a:gd name="connsiteX41" fmla="*/ 243681 w 331788"/>
                <a:gd name="connsiteY41" fmla="*/ 48711 h 328613"/>
                <a:gd name="connsiteX42" fmla="*/ 85725 w 331788"/>
                <a:gd name="connsiteY42" fmla="*/ 48683 h 328613"/>
                <a:gd name="connsiteX43" fmla="*/ 136525 w 331788"/>
                <a:gd name="connsiteY43" fmla="*/ 56621 h 328613"/>
                <a:gd name="connsiteX44" fmla="*/ 132667 w 331788"/>
                <a:gd name="connsiteY44" fmla="*/ 69850 h 328613"/>
                <a:gd name="connsiteX45" fmla="*/ 38783 w 331788"/>
                <a:gd name="connsiteY45" fmla="*/ 69850 h 328613"/>
                <a:gd name="connsiteX46" fmla="*/ 34925 w 331788"/>
                <a:gd name="connsiteY46" fmla="*/ 56621 h 328613"/>
                <a:gd name="connsiteX47" fmla="*/ 85725 w 331788"/>
                <a:gd name="connsiteY47" fmla="*/ 48683 h 328613"/>
                <a:gd name="connsiteX48" fmla="*/ 245779 w 331788"/>
                <a:gd name="connsiteY48" fmla="*/ 12700 h 328613"/>
                <a:gd name="connsiteX49" fmla="*/ 171450 w 331788"/>
                <a:gd name="connsiteY49" fmla="*/ 28215 h 328613"/>
                <a:gd name="connsiteX50" fmla="*/ 171450 w 331788"/>
                <a:gd name="connsiteY50" fmla="*/ 263525 h 328613"/>
                <a:gd name="connsiteX51" fmla="*/ 192314 w 331788"/>
                <a:gd name="connsiteY51" fmla="*/ 257061 h 328613"/>
                <a:gd name="connsiteX52" fmla="*/ 205355 w 331788"/>
                <a:gd name="connsiteY52" fmla="*/ 205344 h 328613"/>
                <a:gd name="connsiteX53" fmla="*/ 279684 w 331788"/>
                <a:gd name="connsiteY53" fmla="*/ 205344 h 328613"/>
                <a:gd name="connsiteX54" fmla="*/ 294028 w 331788"/>
                <a:gd name="connsiteY54" fmla="*/ 257061 h 328613"/>
                <a:gd name="connsiteX55" fmla="*/ 317500 w 331788"/>
                <a:gd name="connsiteY55" fmla="*/ 263525 h 328613"/>
                <a:gd name="connsiteX56" fmla="*/ 317500 w 331788"/>
                <a:gd name="connsiteY56" fmla="*/ 28215 h 328613"/>
                <a:gd name="connsiteX57" fmla="*/ 245779 w 331788"/>
                <a:gd name="connsiteY57" fmla="*/ 12700 h 328613"/>
                <a:gd name="connsiteX58" fmla="*/ 84931 w 331788"/>
                <a:gd name="connsiteY58" fmla="*/ 12700 h 328613"/>
                <a:gd name="connsiteX59" fmla="*/ 12700 w 331788"/>
                <a:gd name="connsiteY59" fmla="*/ 28215 h 328613"/>
                <a:gd name="connsiteX60" fmla="*/ 12700 w 331788"/>
                <a:gd name="connsiteY60" fmla="*/ 263525 h 328613"/>
                <a:gd name="connsiteX61" fmla="*/ 84931 w 331788"/>
                <a:gd name="connsiteY61" fmla="*/ 249303 h 328613"/>
                <a:gd name="connsiteX62" fmla="*/ 157163 w 331788"/>
                <a:gd name="connsiteY62" fmla="*/ 263525 h 328613"/>
                <a:gd name="connsiteX63" fmla="*/ 157163 w 331788"/>
                <a:gd name="connsiteY63" fmla="*/ 28215 h 328613"/>
                <a:gd name="connsiteX64" fmla="*/ 84931 w 331788"/>
                <a:gd name="connsiteY64" fmla="*/ 12700 h 328613"/>
                <a:gd name="connsiteX65" fmla="*/ 86835 w 331788"/>
                <a:gd name="connsiteY65" fmla="*/ 0 h 328613"/>
                <a:gd name="connsiteX66" fmla="*/ 165894 w 331788"/>
                <a:gd name="connsiteY66" fmla="*/ 15525 h 328613"/>
                <a:gd name="connsiteX67" fmla="*/ 244953 w 331788"/>
                <a:gd name="connsiteY67" fmla="*/ 0 h 328613"/>
                <a:gd name="connsiteX68" fmla="*/ 326604 w 331788"/>
                <a:gd name="connsiteY68" fmla="*/ 16819 h 328613"/>
                <a:gd name="connsiteX69" fmla="*/ 331788 w 331788"/>
                <a:gd name="connsiteY69" fmla="*/ 23288 h 328613"/>
                <a:gd name="connsiteX70" fmla="*/ 331788 w 331788"/>
                <a:gd name="connsiteY70" fmla="*/ 274276 h 328613"/>
                <a:gd name="connsiteX71" fmla="*/ 322716 w 331788"/>
                <a:gd name="connsiteY71" fmla="*/ 280744 h 328613"/>
                <a:gd name="connsiteX72" fmla="*/ 289019 w 331788"/>
                <a:gd name="connsiteY72" fmla="*/ 269101 h 328613"/>
                <a:gd name="connsiteX73" fmla="*/ 285130 w 331788"/>
                <a:gd name="connsiteY73" fmla="*/ 274276 h 328613"/>
                <a:gd name="connsiteX74" fmla="*/ 329196 w 331788"/>
                <a:gd name="connsiteY74" fmla="*/ 318263 h 328613"/>
                <a:gd name="connsiteX75" fmla="*/ 318828 w 331788"/>
                <a:gd name="connsiteY75" fmla="*/ 328613 h 328613"/>
                <a:gd name="connsiteX76" fmla="*/ 274762 w 331788"/>
                <a:gd name="connsiteY76" fmla="*/ 284626 h 328613"/>
                <a:gd name="connsiteX77" fmla="*/ 206072 w 331788"/>
                <a:gd name="connsiteY77" fmla="*/ 279451 h 328613"/>
                <a:gd name="connsiteX78" fmla="*/ 198295 w 331788"/>
                <a:gd name="connsiteY78" fmla="*/ 270394 h 328613"/>
                <a:gd name="connsiteX79" fmla="*/ 167190 w 331788"/>
                <a:gd name="connsiteY79" fmla="*/ 280744 h 328613"/>
                <a:gd name="connsiteX80" fmla="*/ 163302 w 331788"/>
                <a:gd name="connsiteY80" fmla="*/ 280744 h 328613"/>
                <a:gd name="connsiteX81" fmla="*/ 85539 w 331788"/>
                <a:gd name="connsiteY81" fmla="*/ 263926 h 328613"/>
                <a:gd name="connsiteX82" fmla="*/ 9072 w 331788"/>
                <a:gd name="connsiteY82" fmla="*/ 280744 h 328613"/>
                <a:gd name="connsiteX83" fmla="*/ 0 w 331788"/>
                <a:gd name="connsiteY83" fmla="*/ 274276 h 328613"/>
                <a:gd name="connsiteX84" fmla="*/ 0 w 331788"/>
                <a:gd name="connsiteY84" fmla="*/ 23288 h 328613"/>
                <a:gd name="connsiteX85" fmla="*/ 5184 w 331788"/>
                <a:gd name="connsiteY85" fmla="*/ 16819 h 328613"/>
                <a:gd name="connsiteX86" fmla="*/ 86835 w 331788"/>
                <a:gd name="connsiteY86" fmla="*/ 0 h 32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331788" h="328613">
                  <a:moveTo>
                    <a:pt x="242094" y="203585"/>
                  </a:moveTo>
                  <a:cubicBezTo>
                    <a:pt x="232062" y="203585"/>
                    <a:pt x="222031" y="207145"/>
                    <a:pt x="214264" y="214264"/>
                  </a:cubicBezTo>
                  <a:cubicBezTo>
                    <a:pt x="200025" y="229797"/>
                    <a:pt x="200025" y="254391"/>
                    <a:pt x="214264" y="269924"/>
                  </a:cubicBezTo>
                  <a:cubicBezTo>
                    <a:pt x="229797" y="284163"/>
                    <a:pt x="254391" y="284163"/>
                    <a:pt x="269924" y="269924"/>
                  </a:cubicBezTo>
                  <a:cubicBezTo>
                    <a:pt x="284163" y="254391"/>
                    <a:pt x="284163" y="229797"/>
                    <a:pt x="269924" y="214264"/>
                  </a:cubicBezTo>
                  <a:cubicBezTo>
                    <a:pt x="262158" y="207145"/>
                    <a:pt x="252126" y="203585"/>
                    <a:pt x="242094" y="203585"/>
                  </a:cubicBezTo>
                  <a:close/>
                  <a:moveTo>
                    <a:pt x="85725" y="200752"/>
                  </a:moveTo>
                  <a:cubicBezTo>
                    <a:pt x="102122" y="200752"/>
                    <a:pt x="118520" y="203067"/>
                    <a:pt x="136525" y="207698"/>
                  </a:cubicBezTo>
                  <a:cubicBezTo>
                    <a:pt x="136525" y="207698"/>
                    <a:pt x="136525" y="207698"/>
                    <a:pt x="132667" y="222250"/>
                  </a:cubicBezTo>
                  <a:cubicBezTo>
                    <a:pt x="99229" y="211667"/>
                    <a:pt x="72221" y="211667"/>
                    <a:pt x="38783" y="222250"/>
                  </a:cubicBezTo>
                  <a:cubicBezTo>
                    <a:pt x="38783" y="222250"/>
                    <a:pt x="38783" y="222250"/>
                    <a:pt x="34925" y="207698"/>
                  </a:cubicBezTo>
                  <a:cubicBezTo>
                    <a:pt x="52930" y="203067"/>
                    <a:pt x="69327" y="200752"/>
                    <a:pt x="85725" y="200752"/>
                  </a:cubicBezTo>
                  <a:close/>
                  <a:moveTo>
                    <a:pt x="86038" y="150283"/>
                  </a:moveTo>
                  <a:cubicBezTo>
                    <a:pt x="102226" y="150283"/>
                    <a:pt x="118574" y="152929"/>
                    <a:pt x="136525" y="158221"/>
                  </a:cubicBezTo>
                  <a:cubicBezTo>
                    <a:pt x="136525" y="158221"/>
                    <a:pt x="136525" y="158221"/>
                    <a:pt x="132678" y="171450"/>
                  </a:cubicBezTo>
                  <a:cubicBezTo>
                    <a:pt x="99341" y="162190"/>
                    <a:pt x="72414" y="162190"/>
                    <a:pt x="39076" y="171450"/>
                  </a:cubicBezTo>
                  <a:cubicBezTo>
                    <a:pt x="39076" y="171450"/>
                    <a:pt x="39076" y="171450"/>
                    <a:pt x="36512" y="158221"/>
                  </a:cubicBezTo>
                  <a:cubicBezTo>
                    <a:pt x="53822" y="152929"/>
                    <a:pt x="69850" y="150283"/>
                    <a:pt x="86038" y="150283"/>
                  </a:cubicBezTo>
                  <a:close/>
                  <a:moveTo>
                    <a:pt x="243681" y="148724"/>
                  </a:moveTo>
                  <a:cubicBezTo>
                    <a:pt x="260335" y="148724"/>
                    <a:pt x="276989" y="151398"/>
                    <a:pt x="295275" y="156745"/>
                  </a:cubicBezTo>
                  <a:cubicBezTo>
                    <a:pt x="295275" y="156745"/>
                    <a:pt x="295275" y="156745"/>
                    <a:pt x="292663" y="171450"/>
                  </a:cubicBezTo>
                  <a:cubicBezTo>
                    <a:pt x="257396" y="162092"/>
                    <a:pt x="231272" y="162092"/>
                    <a:pt x="197312" y="171450"/>
                  </a:cubicBezTo>
                  <a:cubicBezTo>
                    <a:pt x="197312" y="171450"/>
                    <a:pt x="197312" y="171450"/>
                    <a:pt x="192087" y="156745"/>
                  </a:cubicBezTo>
                  <a:cubicBezTo>
                    <a:pt x="210374" y="151398"/>
                    <a:pt x="227027" y="148724"/>
                    <a:pt x="243681" y="148724"/>
                  </a:cubicBezTo>
                  <a:close/>
                  <a:moveTo>
                    <a:pt x="86038" y="99483"/>
                  </a:moveTo>
                  <a:cubicBezTo>
                    <a:pt x="102226" y="99483"/>
                    <a:pt x="118574" y="102129"/>
                    <a:pt x="136525" y="107421"/>
                  </a:cubicBezTo>
                  <a:cubicBezTo>
                    <a:pt x="136525" y="107421"/>
                    <a:pt x="136525" y="107421"/>
                    <a:pt x="132678" y="120650"/>
                  </a:cubicBezTo>
                  <a:cubicBezTo>
                    <a:pt x="99341" y="111390"/>
                    <a:pt x="72414" y="111390"/>
                    <a:pt x="39076" y="120650"/>
                  </a:cubicBezTo>
                  <a:cubicBezTo>
                    <a:pt x="39076" y="120650"/>
                    <a:pt x="39076" y="120650"/>
                    <a:pt x="36512" y="107421"/>
                  </a:cubicBezTo>
                  <a:cubicBezTo>
                    <a:pt x="53822" y="102129"/>
                    <a:pt x="69850" y="99483"/>
                    <a:pt x="86038" y="99483"/>
                  </a:cubicBezTo>
                  <a:close/>
                  <a:moveTo>
                    <a:pt x="243681" y="99152"/>
                  </a:moveTo>
                  <a:cubicBezTo>
                    <a:pt x="260335" y="99152"/>
                    <a:pt x="276989" y="101467"/>
                    <a:pt x="295275" y="106098"/>
                  </a:cubicBezTo>
                  <a:cubicBezTo>
                    <a:pt x="295275" y="106098"/>
                    <a:pt x="295275" y="106098"/>
                    <a:pt x="292663" y="120650"/>
                  </a:cubicBezTo>
                  <a:cubicBezTo>
                    <a:pt x="257396" y="111390"/>
                    <a:pt x="231272" y="111390"/>
                    <a:pt x="196006" y="120650"/>
                  </a:cubicBezTo>
                  <a:cubicBezTo>
                    <a:pt x="196006" y="120650"/>
                    <a:pt x="196006" y="120650"/>
                    <a:pt x="192087" y="106098"/>
                  </a:cubicBezTo>
                  <a:cubicBezTo>
                    <a:pt x="210374" y="101467"/>
                    <a:pt x="227027" y="99152"/>
                    <a:pt x="243681" y="99152"/>
                  </a:cubicBezTo>
                  <a:close/>
                  <a:moveTo>
                    <a:pt x="243681" y="48711"/>
                  </a:moveTo>
                  <a:cubicBezTo>
                    <a:pt x="260335" y="48711"/>
                    <a:pt x="276989" y="51385"/>
                    <a:pt x="295275" y="56732"/>
                  </a:cubicBezTo>
                  <a:cubicBezTo>
                    <a:pt x="295275" y="56732"/>
                    <a:pt x="295275" y="56732"/>
                    <a:pt x="292663" y="71437"/>
                  </a:cubicBezTo>
                  <a:cubicBezTo>
                    <a:pt x="257396" y="60742"/>
                    <a:pt x="231272" y="60742"/>
                    <a:pt x="197312" y="71437"/>
                  </a:cubicBezTo>
                  <a:cubicBezTo>
                    <a:pt x="197312" y="71437"/>
                    <a:pt x="197312" y="71437"/>
                    <a:pt x="192087" y="56732"/>
                  </a:cubicBezTo>
                  <a:cubicBezTo>
                    <a:pt x="210374" y="51385"/>
                    <a:pt x="227027" y="48711"/>
                    <a:pt x="243681" y="48711"/>
                  </a:cubicBezTo>
                  <a:close/>
                  <a:moveTo>
                    <a:pt x="85725" y="48683"/>
                  </a:moveTo>
                  <a:cubicBezTo>
                    <a:pt x="102122" y="48683"/>
                    <a:pt x="118520" y="51329"/>
                    <a:pt x="136525" y="56621"/>
                  </a:cubicBezTo>
                  <a:cubicBezTo>
                    <a:pt x="136525" y="56621"/>
                    <a:pt x="136525" y="56621"/>
                    <a:pt x="132667" y="69850"/>
                  </a:cubicBezTo>
                  <a:cubicBezTo>
                    <a:pt x="99229" y="60590"/>
                    <a:pt x="72221" y="60590"/>
                    <a:pt x="38783" y="69850"/>
                  </a:cubicBezTo>
                  <a:lnTo>
                    <a:pt x="34925" y="56621"/>
                  </a:lnTo>
                  <a:cubicBezTo>
                    <a:pt x="52930" y="51329"/>
                    <a:pt x="69327" y="48683"/>
                    <a:pt x="85725" y="48683"/>
                  </a:cubicBezTo>
                  <a:close/>
                  <a:moveTo>
                    <a:pt x="245779" y="12700"/>
                  </a:moveTo>
                  <a:cubicBezTo>
                    <a:pt x="224915" y="12700"/>
                    <a:pt x="201443" y="16579"/>
                    <a:pt x="171450" y="28215"/>
                  </a:cubicBezTo>
                  <a:cubicBezTo>
                    <a:pt x="171450" y="28215"/>
                    <a:pt x="171450" y="28215"/>
                    <a:pt x="171450" y="263525"/>
                  </a:cubicBezTo>
                  <a:cubicBezTo>
                    <a:pt x="176666" y="262232"/>
                    <a:pt x="185794" y="259646"/>
                    <a:pt x="192314" y="257061"/>
                  </a:cubicBezTo>
                  <a:cubicBezTo>
                    <a:pt x="185794" y="238960"/>
                    <a:pt x="191010" y="219566"/>
                    <a:pt x="205355" y="205344"/>
                  </a:cubicBezTo>
                  <a:cubicBezTo>
                    <a:pt x="226219" y="184657"/>
                    <a:pt x="258819" y="184657"/>
                    <a:pt x="279684" y="205344"/>
                  </a:cubicBezTo>
                  <a:cubicBezTo>
                    <a:pt x="294028" y="218273"/>
                    <a:pt x="299244" y="238960"/>
                    <a:pt x="294028" y="257061"/>
                  </a:cubicBezTo>
                  <a:cubicBezTo>
                    <a:pt x="301852" y="258353"/>
                    <a:pt x="312284" y="262232"/>
                    <a:pt x="317500" y="263525"/>
                  </a:cubicBezTo>
                  <a:lnTo>
                    <a:pt x="317500" y="28215"/>
                  </a:lnTo>
                  <a:cubicBezTo>
                    <a:pt x="288812" y="17872"/>
                    <a:pt x="266643" y="12700"/>
                    <a:pt x="245779" y="12700"/>
                  </a:cubicBezTo>
                  <a:close/>
                  <a:moveTo>
                    <a:pt x="84931" y="12700"/>
                  </a:moveTo>
                  <a:cubicBezTo>
                    <a:pt x="63004" y="12700"/>
                    <a:pt x="42366" y="17872"/>
                    <a:pt x="12700" y="28215"/>
                  </a:cubicBezTo>
                  <a:cubicBezTo>
                    <a:pt x="12700" y="28215"/>
                    <a:pt x="12700" y="28215"/>
                    <a:pt x="12700" y="263525"/>
                  </a:cubicBezTo>
                  <a:cubicBezTo>
                    <a:pt x="41077" y="254475"/>
                    <a:pt x="63004" y="249303"/>
                    <a:pt x="84931" y="249303"/>
                  </a:cubicBezTo>
                  <a:cubicBezTo>
                    <a:pt x="106859" y="249303"/>
                    <a:pt x="128786" y="254475"/>
                    <a:pt x="157163" y="263525"/>
                  </a:cubicBezTo>
                  <a:lnTo>
                    <a:pt x="157163" y="28215"/>
                  </a:lnTo>
                  <a:cubicBezTo>
                    <a:pt x="128786" y="17872"/>
                    <a:pt x="106859" y="12700"/>
                    <a:pt x="84931" y="12700"/>
                  </a:cubicBezTo>
                  <a:close/>
                  <a:moveTo>
                    <a:pt x="86835" y="0"/>
                  </a:moveTo>
                  <a:cubicBezTo>
                    <a:pt x="110164" y="0"/>
                    <a:pt x="133493" y="5175"/>
                    <a:pt x="165894" y="15525"/>
                  </a:cubicBezTo>
                  <a:cubicBezTo>
                    <a:pt x="198295" y="5175"/>
                    <a:pt x="221624" y="0"/>
                    <a:pt x="244953" y="0"/>
                  </a:cubicBezTo>
                  <a:cubicBezTo>
                    <a:pt x="269578" y="0"/>
                    <a:pt x="294203" y="5175"/>
                    <a:pt x="326604" y="16819"/>
                  </a:cubicBezTo>
                  <a:cubicBezTo>
                    <a:pt x="329196" y="18113"/>
                    <a:pt x="331788" y="20700"/>
                    <a:pt x="331788" y="23288"/>
                  </a:cubicBezTo>
                  <a:cubicBezTo>
                    <a:pt x="331788" y="23288"/>
                    <a:pt x="331788" y="23288"/>
                    <a:pt x="331788" y="274276"/>
                  </a:cubicBezTo>
                  <a:cubicBezTo>
                    <a:pt x="331788" y="280744"/>
                    <a:pt x="325308" y="280744"/>
                    <a:pt x="322716" y="280744"/>
                  </a:cubicBezTo>
                  <a:cubicBezTo>
                    <a:pt x="313643" y="276863"/>
                    <a:pt x="299387" y="272982"/>
                    <a:pt x="289019" y="269101"/>
                  </a:cubicBezTo>
                  <a:cubicBezTo>
                    <a:pt x="287723" y="271688"/>
                    <a:pt x="286427" y="272982"/>
                    <a:pt x="285130" y="274276"/>
                  </a:cubicBezTo>
                  <a:cubicBezTo>
                    <a:pt x="285130" y="274276"/>
                    <a:pt x="285130" y="274276"/>
                    <a:pt x="329196" y="318263"/>
                  </a:cubicBezTo>
                  <a:cubicBezTo>
                    <a:pt x="329196" y="318263"/>
                    <a:pt x="329196" y="318263"/>
                    <a:pt x="318828" y="328613"/>
                  </a:cubicBezTo>
                  <a:cubicBezTo>
                    <a:pt x="318828" y="328613"/>
                    <a:pt x="318828" y="328613"/>
                    <a:pt x="274762" y="284626"/>
                  </a:cubicBezTo>
                  <a:cubicBezTo>
                    <a:pt x="254025" y="300151"/>
                    <a:pt x="224216" y="298857"/>
                    <a:pt x="206072" y="279451"/>
                  </a:cubicBezTo>
                  <a:cubicBezTo>
                    <a:pt x="202183" y="276863"/>
                    <a:pt x="200887" y="274276"/>
                    <a:pt x="198295" y="270394"/>
                  </a:cubicBezTo>
                  <a:cubicBezTo>
                    <a:pt x="189223" y="272982"/>
                    <a:pt x="174966" y="278157"/>
                    <a:pt x="167190" y="280744"/>
                  </a:cubicBezTo>
                  <a:cubicBezTo>
                    <a:pt x="165894" y="280744"/>
                    <a:pt x="164598" y="280744"/>
                    <a:pt x="163302" y="280744"/>
                  </a:cubicBezTo>
                  <a:cubicBezTo>
                    <a:pt x="130901" y="269101"/>
                    <a:pt x="108868" y="263926"/>
                    <a:pt x="85539" y="263926"/>
                  </a:cubicBezTo>
                  <a:cubicBezTo>
                    <a:pt x="63506" y="263926"/>
                    <a:pt x="40177" y="269101"/>
                    <a:pt x="9072" y="280744"/>
                  </a:cubicBezTo>
                  <a:cubicBezTo>
                    <a:pt x="6480" y="280744"/>
                    <a:pt x="0" y="280744"/>
                    <a:pt x="0" y="274276"/>
                  </a:cubicBezTo>
                  <a:cubicBezTo>
                    <a:pt x="0" y="274276"/>
                    <a:pt x="0" y="274276"/>
                    <a:pt x="0" y="23288"/>
                  </a:cubicBezTo>
                  <a:cubicBezTo>
                    <a:pt x="0" y="20700"/>
                    <a:pt x="2592" y="18113"/>
                    <a:pt x="5184" y="16819"/>
                  </a:cubicBezTo>
                  <a:cubicBezTo>
                    <a:pt x="37585" y="5175"/>
                    <a:pt x="62210" y="0"/>
                    <a:pt x="8683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51" name="组合 50"/>
          <p:cNvGrpSpPr/>
          <p:nvPr/>
        </p:nvGrpSpPr>
        <p:grpSpPr>
          <a:xfrm>
            <a:off x="4000016" y="3713163"/>
            <a:ext cx="757237" cy="757237"/>
            <a:chOff x="695325" y="2152015"/>
            <a:chExt cx="2490470" cy="2490470"/>
          </a:xfrm>
        </p:grpSpPr>
        <p:sp>
          <p:nvSpPr>
            <p:cNvPr id="52" name="椭圆 51"/>
            <p:cNvSpPr/>
            <p:nvPr/>
          </p:nvSpPr>
          <p:spPr>
            <a:xfrm>
              <a:off x="695325" y="2152015"/>
              <a:ext cx="2490470" cy="249047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53" name="椭圆 31"/>
            <p:cNvSpPr/>
            <p:nvPr/>
          </p:nvSpPr>
          <p:spPr>
            <a:xfrm>
              <a:off x="1083310" y="2540003"/>
              <a:ext cx="1714500" cy="1714494"/>
            </a:xfrm>
            <a:custGeom>
              <a:avLst/>
              <a:gdLst>
                <a:gd name="connsiteX0" fmla="*/ 199497 w 331788"/>
                <a:gd name="connsiteY0" fmla="*/ 265112 h 331787"/>
                <a:gd name="connsiteX1" fmla="*/ 209798 w 331788"/>
                <a:gd name="connsiteY1" fmla="*/ 279217 h 331787"/>
                <a:gd name="connsiteX2" fmla="*/ 238126 w 331788"/>
                <a:gd name="connsiteY2" fmla="*/ 315118 h 331787"/>
                <a:gd name="connsiteX3" fmla="*/ 166018 w 331788"/>
                <a:gd name="connsiteY3" fmla="*/ 331787 h 331787"/>
                <a:gd name="connsiteX4" fmla="*/ 122238 w 331788"/>
                <a:gd name="connsiteY4" fmla="*/ 325376 h 331787"/>
                <a:gd name="connsiteX5" fmla="*/ 199497 w 331788"/>
                <a:gd name="connsiteY5" fmla="*/ 265112 h 331787"/>
                <a:gd name="connsiteX6" fmla="*/ 190500 w 331788"/>
                <a:gd name="connsiteY6" fmla="*/ 228600 h 331787"/>
                <a:gd name="connsiteX7" fmla="*/ 201490 w 331788"/>
                <a:gd name="connsiteY7" fmla="*/ 228600 h 331787"/>
                <a:gd name="connsiteX8" fmla="*/ 206375 w 331788"/>
                <a:gd name="connsiteY8" fmla="*/ 236394 h 331787"/>
                <a:gd name="connsiteX9" fmla="*/ 200269 w 331788"/>
                <a:gd name="connsiteY9" fmla="*/ 242888 h 331787"/>
                <a:gd name="connsiteX10" fmla="*/ 190500 w 331788"/>
                <a:gd name="connsiteY10" fmla="*/ 228600 h 331787"/>
                <a:gd name="connsiteX11" fmla="*/ 146452 w 331788"/>
                <a:gd name="connsiteY11" fmla="*/ 228600 h 331787"/>
                <a:gd name="connsiteX12" fmla="*/ 164590 w 331788"/>
                <a:gd name="connsiteY12" fmla="*/ 229897 h 331787"/>
                <a:gd name="connsiteX13" fmla="*/ 165885 w 331788"/>
                <a:gd name="connsiteY13" fmla="*/ 229897 h 331787"/>
                <a:gd name="connsiteX14" fmla="*/ 173659 w 331788"/>
                <a:gd name="connsiteY14" fmla="*/ 229897 h 331787"/>
                <a:gd name="connsiteX15" fmla="*/ 190501 w 331788"/>
                <a:gd name="connsiteY15" fmla="*/ 253240 h 331787"/>
                <a:gd name="connsiteX16" fmla="*/ 103699 w 331788"/>
                <a:gd name="connsiteY16" fmla="*/ 320675 h 331787"/>
                <a:gd name="connsiteX17" fmla="*/ 77788 w 331788"/>
                <a:gd name="connsiteY17" fmla="*/ 306410 h 331787"/>
                <a:gd name="connsiteX18" fmla="*/ 112768 w 331788"/>
                <a:gd name="connsiteY18" fmla="*/ 244162 h 331787"/>
                <a:gd name="connsiteX19" fmla="*/ 121837 w 331788"/>
                <a:gd name="connsiteY19" fmla="*/ 245459 h 331787"/>
                <a:gd name="connsiteX20" fmla="*/ 146452 w 331788"/>
                <a:gd name="connsiteY20" fmla="*/ 228600 h 331787"/>
                <a:gd name="connsiteX21" fmla="*/ 323851 w 331788"/>
                <a:gd name="connsiteY21" fmla="*/ 217487 h 331787"/>
                <a:gd name="connsiteX22" fmla="*/ 249631 w 331788"/>
                <a:gd name="connsiteY22" fmla="*/ 307975 h 331787"/>
                <a:gd name="connsiteX23" fmla="*/ 207963 w 331788"/>
                <a:gd name="connsiteY23" fmla="*/ 253682 h 331787"/>
                <a:gd name="connsiteX24" fmla="*/ 218380 w 331788"/>
                <a:gd name="connsiteY24" fmla="*/ 243341 h 331787"/>
                <a:gd name="connsiteX25" fmla="*/ 227495 w 331788"/>
                <a:gd name="connsiteY25" fmla="*/ 244634 h 331787"/>
                <a:gd name="connsiteX26" fmla="*/ 253537 w 331788"/>
                <a:gd name="connsiteY26" fmla="*/ 225243 h 331787"/>
                <a:gd name="connsiteX27" fmla="*/ 323851 w 331788"/>
                <a:gd name="connsiteY27" fmla="*/ 217487 h 331787"/>
                <a:gd name="connsiteX28" fmla="*/ 3175 w 331788"/>
                <a:gd name="connsiteY28" fmla="*/ 196850 h 331787"/>
                <a:gd name="connsiteX29" fmla="*/ 93642 w 331788"/>
                <a:gd name="connsiteY29" fmla="*/ 222902 h 331787"/>
                <a:gd name="connsiteX30" fmla="*/ 100013 w 331788"/>
                <a:gd name="connsiteY30" fmla="*/ 235927 h 331787"/>
                <a:gd name="connsiteX31" fmla="*/ 65610 w 331788"/>
                <a:gd name="connsiteY31" fmla="*/ 298450 h 331787"/>
                <a:gd name="connsiteX32" fmla="*/ 3175 w 331788"/>
                <a:gd name="connsiteY32" fmla="*/ 196850 h 331787"/>
                <a:gd name="connsiteX33" fmla="*/ 146517 w 331788"/>
                <a:gd name="connsiteY33" fmla="*/ 192087 h 331787"/>
                <a:gd name="connsiteX34" fmla="*/ 163513 w 331788"/>
                <a:gd name="connsiteY34" fmla="*/ 215900 h 331787"/>
                <a:gd name="connsiteX35" fmla="*/ 147825 w 331788"/>
                <a:gd name="connsiteY35" fmla="*/ 214577 h 331787"/>
                <a:gd name="connsiteX36" fmla="*/ 141288 w 331788"/>
                <a:gd name="connsiteY36" fmla="*/ 200025 h 331787"/>
                <a:gd name="connsiteX37" fmla="*/ 146517 w 331788"/>
                <a:gd name="connsiteY37" fmla="*/ 192087 h 331787"/>
                <a:gd name="connsiteX38" fmla="*/ 277877 w 331788"/>
                <a:gd name="connsiteY38" fmla="*/ 160337 h 331787"/>
                <a:gd name="connsiteX39" fmla="*/ 314326 w 331788"/>
                <a:gd name="connsiteY39" fmla="*/ 204624 h 331787"/>
                <a:gd name="connsiteX40" fmla="*/ 253143 w 331788"/>
                <a:gd name="connsiteY40" fmla="*/ 211137 h 331787"/>
                <a:gd name="connsiteX41" fmla="*/ 249238 w 331788"/>
                <a:gd name="connsiteY41" fmla="*/ 203322 h 331787"/>
                <a:gd name="connsiteX42" fmla="*/ 277877 w 331788"/>
                <a:gd name="connsiteY42" fmla="*/ 160337 h 331787"/>
                <a:gd name="connsiteX43" fmla="*/ 290513 w 331788"/>
                <a:gd name="connsiteY43" fmla="*/ 153987 h 331787"/>
                <a:gd name="connsiteX44" fmla="*/ 331788 w 331788"/>
                <a:gd name="connsiteY44" fmla="*/ 167061 h 331787"/>
                <a:gd name="connsiteX45" fmla="*/ 329125 w 331788"/>
                <a:gd name="connsiteY45" fmla="*/ 198437 h 331787"/>
                <a:gd name="connsiteX46" fmla="*/ 290513 w 331788"/>
                <a:gd name="connsiteY46" fmla="*/ 153987 h 331787"/>
                <a:gd name="connsiteX47" fmla="*/ 113341 w 331788"/>
                <a:gd name="connsiteY47" fmla="*/ 139700 h 331787"/>
                <a:gd name="connsiteX48" fmla="*/ 130085 w 331788"/>
                <a:gd name="connsiteY48" fmla="*/ 169324 h 331787"/>
                <a:gd name="connsiteX49" fmla="*/ 136525 w 331788"/>
                <a:gd name="connsiteY49" fmla="*/ 178340 h 331787"/>
                <a:gd name="connsiteX50" fmla="*/ 128797 w 331788"/>
                <a:gd name="connsiteY50" fmla="*/ 191219 h 331787"/>
                <a:gd name="connsiteX51" fmla="*/ 121069 w 331788"/>
                <a:gd name="connsiteY51" fmla="*/ 189932 h 331787"/>
                <a:gd name="connsiteX52" fmla="*/ 95310 w 331788"/>
                <a:gd name="connsiteY52" fmla="*/ 207963 h 331787"/>
                <a:gd name="connsiteX53" fmla="*/ 1288 w 331788"/>
                <a:gd name="connsiteY53" fmla="*/ 179628 h 331787"/>
                <a:gd name="connsiteX54" fmla="*/ 0 w 331788"/>
                <a:gd name="connsiteY54" fmla="*/ 165460 h 331787"/>
                <a:gd name="connsiteX55" fmla="*/ 1288 w 331788"/>
                <a:gd name="connsiteY55" fmla="*/ 151292 h 331787"/>
                <a:gd name="connsiteX56" fmla="*/ 113341 w 331788"/>
                <a:gd name="connsiteY56" fmla="*/ 139700 h 331787"/>
                <a:gd name="connsiteX57" fmla="*/ 186315 w 331788"/>
                <a:gd name="connsiteY57" fmla="*/ 138112 h 331787"/>
                <a:gd name="connsiteX58" fmla="*/ 268288 w 331788"/>
                <a:gd name="connsiteY58" fmla="*/ 149780 h 331787"/>
                <a:gd name="connsiteX59" fmla="*/ 238829 w 331788"/>
                <a:gd name="connsiteY59" fmla="*/ 193860 h 331787"/>
                <a:gd name="connsiteX60" fmla="*/ 227301 w 331788"/>
                <a:gd name="connsiteY60" fmla="*/ 191267 h 331787"/>
                <a:gd name="connsiteX61" fmla="*/ 200404 w 331788"/>
                <a:gd name="connsiteY61" fmla="*/ 214604 h 331787"/>
                <a:gd name="connsiteX62" fmla="*/ 179911 w 331788"/>
                <a:gd name="connsiteY62" fmla="*/ 215900 h 331787"/>
                <a:gd name="connsiteX63" fmla="*/ 155575 w 331788"/>
                <a:gd name="connsiteY63" fmla="*/ 179599 h 331787"/>
                <a:gd name="connsiteX64" fmla="*/ 173507 w 331788"/>
                <a:gd name="connsiteY64" fmla="*/ 154966 h 331787"/>
                <a:gd name="connsiteX65" fmla="*/ 186315 w 331788"/>
                <a:gd name="connsiteY65" fmla="*/ 138112 h 331787"/>
                <a:gd name="connsiteX66" fmla="*/ 168276 w 331788"/>
                <a:gd name="connsiteY66" fmla="*/ 138112 h 331787"/>
                <a:gd name="connsiteX67" fmla="*/ 161661 w 331788"/>
                <a:gd name="connsiteY67" fmla="*/ 145566 h 331787"/>
                <a:gd name="connsiteX68" fmla="*/ 145786 w 331788"/>
                <a:gd name="connsiteY68" fmla="*/ 166687 h 331787"/>
                <a:gd name="connsiteX69" fmla="*/ 141817 w 331788"/>
                <a:gd name="connsiteY69" fmla="*/ 161718 h 331787"/>
                <a:gd name="connsiteX70" fmla="*/ 128588 w 331788"/>
                <a:gd name="connsiteY70" fmla="*/ 139354 h 331787"/>
                <a:gd name="connsiteX71" fmla="*/ 168276 w 331788"/>
                <a:gd name="connsiteY71" fmla="*/ 138112 h 331787"/>
                <a:gd name="connsiteX72" fmla="*/ 220028 w 331788"/>
                <a:gd name="connsiteY72" fmla="*/ 103187 h 331787"/>
                <a:gd name="connsiteX73" fmla="*/ 232728 w 331788"/>
                <a:gd name="connsiteY73" fmla="*/ 105784 h 331787"/>
                <a:gd name="connsiteX74" fmla="*/ 237808 w 331788"/>
                <a:gd name="connsiteY74" fmla="*/ 105784 h 331787"/>
                <a:gd name="connsiteX75" fmla="*/ 246698 w 331788"/>
                <a:gd name="connsiteY75" fmla="*/ 118773 h 331787"/>
                <a:gd name="connsiteX76" fmla="*/ 255588 w 331788"/>
                <a:gd name="connsiteY76" fmla="*/ 131762 h 331787"/>
                <a:gd name="connsiteX77" fmla="*/ 198438 w 331788"/>
                <a:gd name="connsiteY77" fmla="*/ 125267 h 331787"/>
                <a:gd name="connsiteX78" fmla="*/ 220028 w 331788"/>
                <a:gd name="connsiteY78" fmla="*/ 103187 h 331787"/>
                <a:gd name="connsiteX79" fmla="*/ 317236 w 331788"/>
                <a:gd name="connsiteY79" fmla="*/ 98425 h 331787"/>
                <a:gd name="connsiteX80" fmla="*/ 331788 w 331788"/>
                <a:gd name="connsiteY80" fmla="*/ 152400 h 331787"/>
                <a:gd name="connsiteX81" fmla="*/ 292100 w 331788"/>
                <a:gd name="connsiteY81" fmla="*/ 140552 h 331787"/>
                <a:gd name="connsiteX82" fmla="*/ 317236 w 331788"/>
                <a:gd name="connsiteY82" fmla="*/ 98425 h 331787"/>
                <a:gd name="connsiteX83" fmla="*/ 286068 w 331788"/>
                <a:gd name="connsiteY83" fmla="*/ 52387 h 331787"/>
                <a:gd name="connsiteX84" fmla="*/ 309563 w 331788"/>
                <a:gd name="connsiteY84" fmla="*/ 84748 h 331787"/>
                <a:gd name="connsiteX85" fmla="*/ 278236 w 331788"/>
                <a:gd name="connsiteY85" fmla="*/ 136525 h 331787"/>
                <a:gd name="connsiteX86" fmla="*/ 276931 w 331788"/>
                <a:gd name="connsiteY86" fmla="*/ 136525 h 331787"/>
                <a:gd name="connsiteX87" fmla="*/ 258657 w 331788"/>
                <a:gd name="connsiteY87" fmla="*/ 110636 h 331787"/>
                <a:gd name="connsiteX88" fmla="*/ 250825 w 331788"/>
                <a:gd name="connsiteY88" fmla="*/ 98986 h 331787"/>
                <a:gd name="connsiteX89" fmla="*/ 259962 w 331788"/>
                <a:gd name="connsiteY89" fmla="*/ 78275 h 331787"/>
                <a:gd name="connsiteX90" fmla="*/ 258657 w 331788"/>
                <a:gd name="connsiteY90" fmla="*/ 70509 h 331787"/>
                <a:gd name="connsiteX91" fmla="*/ 286068 w 331788"/>
                <a:gd name="connsiteY91" fmla="*/ 52387 h 331787"/>
                <a:gd name="connsiteX92" fmla="*/ 73025 w 331788"/>
                <a:gd name="connsiteY92" fmla="*/ 28575 h 331787"/>
                <a:gd name="connsiteX93" fmla="*/ 107950 w 331788"/>
                <a:gd name="connsiteY93" fmla="*/ 126377 h 331787"/>
                <a:gd name="connsiteX94" fmla="*/ 3175 w 331788"/>
                <a:gd name="connsiteY94" fmla="*/ 138113 h 331787"/>
                <a:gd name="connsiteX95" fmla="*/ 73025 w 331788"/>
                <a:gd name="connsiteY95" fmla="*/ 28575 h 331787"/>
                <a:gd name="connsiteX96" fmla="*/ 203200 w 331788"/>
                <a:gd name="connsiteY96" fmla="*/ 4762 h 331787"/>
                <a:gd name="connsiteX97" fmla="*/ 274638 w 331788"/>
                <a:gd name="connsiteY97" fmla="*/ 41817 h 331787"/>
                <a:gd name="connsiteX98" fmla="*/ 251258 w 331788"/>
                <a:gd name="connsiteY98" fmla="*/ 57150 h 331787"/>
                <a:gd name="connsiteX99" fmla="*/ 233074 w 331788"/>
                <a:gd name="connsiteY99" fmla="*/ 50761 h 331787"/>
                <a:gd name="connsiteX100" fmla="*/ 225281 w 331788"/>
                <a:gd name="connsiteY100" fmla="*/ 52039 h 331787"/>
                <a:gd name="connsiteX101" fmla="*/ 203200 w 331788"/>
                <a:gd name="connsiteY101" fmla="*/ 4762 h 331787"/>
                <a:gd name="connsiteX102" fmla="*/ 165260 w 331788"/>
                <a:gd name="connsiteY102" fmla="*/ 0 h 331787"/>
                <a:gd name="connsiteX103" fmla="*/ 185786 w 331788"/>
                <a:gd name="connsiteY103" fmla="*/ 1290 h 331787"/>
                <a:gd name="connsiteX104" fmla="*/ 212725 w 331788"/>
                <a:gd name="connsiteY104" fmla="*/ 59333 h 331787"/>
                <a:gd name="connsiteX105" fmla="*/ 205028 w 331788"/>
                <a:gd name="connsiteY105" fmla="*/ 77390 h 331787"/>
                <a:gd name="connsiteX106" fmla="*/ 208876 w 331788"/>
                <a:gd name="connsiteY106" fmla="*/ 91579 h 331787"/>
                <a:gd name="connsiteX107" fmla="*/ 179371 w 331788"/>
                <a:gd name="connsiteY107" fmla="*/ 122535 h 331787"/>
                <a:gd name="connsiteX108" fmla="*/ 176806 w 331788"/>
                <a:gd name="connsiteY108" fmla="*/ 122535 h 331787"/>
                <a:gd name="connsiteX109" fmla="*/ 122927 w 331788"/>
                <a:gd name="connsiteY109" fmla="*/ 123825 h 331787"/>
                <a:gd name="connsiteX110" fmla="*/ 85725 w 331788"/>
                <a:gd name="connsiteY110" fmla="*/ 20637 h 331787"/>
                <a:gd name="connsiteX111" fmla="*/ 165260 w 331788"/>
                <a:gd name="connsiteY111" fmla="*/ 0 h 33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1788" h="331787">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685" y="2016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33" name="组合 32"/>
          <p:cNvGrpSpPr/>
          <p:nvPr/>
        </p:nvGrpSpPr>
        <p:grpSpPr>
          <a:xfrm>
            <a:off x="1064084" y="296807"/>
            <a:ext cx="4885993" cy="716067"/>
            <a:chOff x="5402407" y="1247256"/>
            <a:chExt cx="4885993" cy="716067"/>
          </a:xfrm>
        </p:grpSpPr>
        <p:sp>
          <p:nvSpPr>
            <p:cNvPr id="35" name="文本框 34"/>
            <p:cNvSpPr txBox="1"/>
            <p:nvPr/>
          </p:nvSpPr>
          <p:spPr>
            <a:xfrm>
              <a:off x="5402407" y="1247256"/>
              <a:ext cx="3295317" cy="523220"/>
            </a:xfrm>
            <a:prstGeom prst="rect">
              <a:avLst/>
            </a:prstGeom>
            <a:noFill/>
          </p:spPr>
          <p:txBody>
            <a:bodyPr wrap="square" rtlCol="0">
              <a:spAutoFit/>
              <a:scene3d>
                <a:camera prst="orthographicFront"/>
                <a:lightRig rig="threePt" dir="t"/>
              </a:scene3d>
              <a:sp3d contourW="12700"/>
            </a:bodyPr>
            <a:lstStyle/>
            <a:p>
              <a:r>
                <a:rPr lang="zh-CN" altLang="en-US" sz="2800" b="1" dirty="0">
                  <a:solidFill>
                    <a:schemeClr val="accent2"/>
                  </a:solidFill>
                  <a:latin typeface="+mn-ea"/>
                </a:rPr>
                <a:t>标题文字添加此处</a:t>
              </a:r>
            </a:p>
          </p:txBody>
        </p:sp>
        <p:sp>
          <p:nvSpPr>
            <p:cNvPr id="36" name="文本框 35"/>
            <p:cNvSpPr txBox="1"/>
            <p:nvPr/>
          </p:nvSpPr>
          <p:spPr>
            <a:xfrm>
              <a:off x="5402408" y="1693506"/>
              <a:ext cx="4885992" cy="269817"/>
            </a:xfrm>
            <a:prstGeom prst="rect">
              <a:avLst/>
            </a:prstGeom>
            <a:noFill/>
          </p:spPr>
          <p:txBody>
            <a:bodyPr wrap="square" rtlCol="0">
              <a:spAutoFit/>
              <a:scene3d>
                <a:camera prst="orthographicFront"/>
                <a:lightRig rig="threePt" dir="t"/>
              </a:scene3d>
              <a:sp3d contourW="12700"/>
            </a:bodyPr>
            <a:lstStyle/>
            <a:p>
              <a:pPr>
                <a:lnSpc>
                  <a:spcPct val="120000"/>
                </a:lnSpc>
              </a:pPr>
              <a:r>
                <a:rPr lang="en-US" altLang="zh-CN" sz="1050" dirty="0">
                  <a:solidFill>
                    <a:schemeClr val="bg1">
                      <a:lumMod val="50000"/>
                    </a:schemeClr>
                  </a:solidFill>
                  <a:latin typeface="+mj-ea"/>
                  <a:ea typeface="+mj-ea"/>
                </a:rPr>
                <a:t>print the presentation and make it into a film to be used in a wider field</a:t>
              </a:r>
            </a:p>
          </p:txBody>
        </p:sp>
      </p:grpSp>
      <p:grpSp>
        <p:nvGrpSpPr>
          <p:cNvPr id="38" name="组合 37"/>
          <p:cNvGrpSpPr/>
          <p:nvPr/>
        </p:nvGrpSpPr>
        <p:grpSpPr>
          <a:xfrm>
            <a:off x="1084480" y="1663700"/>
            <a:ext cx="5439691" cy="1741429"/>
            <a:chOff x="7483989" y="3376085"/>
            <a:chExt cx="5439691" cy="1741429"/>
          </a:xfrm>
        </p:grpSpPr>
        <p:sp>
          <p:nvSpPr>
            <p:cNvPr id="39" name="矩形 38"/>
            <p:cNvSpPr/>
            <p:nvPr/>
          </p:nvSpPr>
          <p:spPr>
            <a:xfrm>
              <a:off x="7483989" y="3732519"/>
              <a:ext cx="5439691" cy="1384995"/>
            </a:xfrm>
            <a:prstGeom prst="rect">
              <a:avLst/>
            </a:prstGeom>
          </p:spPr>
          <p:txBody>
            <a:bodyPr wrap="square">
              <a:spAutoFit/>
              <a:scene3d>
                <a:camera prst="orthographicFront"/>
                <a:lightRig rig="threePt" dir="t"/>
              </a:scene3d>
              <a:sp3d contourW="12700"/>
            </a:bodyPr>
            <a:lstStyle/>
            <a:p>
              <a:pPr algn="just">
                <a:lnSpc>
                  <a:spcPct val="150000"/>
                </a:lnSpc>
              </a:pPr>
              <a:r>
                <a:rPr lang="zh-CN" altLang="en-US" sz="1400" dirty="0">
                  <a:solidFill>
                    <a:schemeClr val="tx1">
                      <a:lumMod val="75000"/>
                      <a:lumOff val="25000"/>
                    </a:schemeClr>
                  </a:solidFill>
                  <a:latin typeface="+mn-ea"/>
                </a:rPr>
                <a:t>用户可以在投影仪或者计算机上进行演示也可以将演示文稿打印出来制作成胶片用户可以在投影仪或者计算机上进行演示也可以将演示文稿打印出来制作成胶片用户可以在投影仪或者计算机上进行演示也可以将演示文稿打印出来制作成胶片</a:t>
              </a:r>
            </a:p>
          </p:txBody>
        </p:sp>
        <p:sp>
          <p:nvSpPr>
            <p:cNvPr id="40" name="矩形 39"/>
            <p:cNvSpPr/>
            <p:nvPr/>
          </p:nvSpPr>
          <p:spPr>
            <a:xfrm>
              <a:off x="7483989" y="3376085"/>
              <a:ext cx="2050552" cy="396583"/>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latin typeface="+mn-ea"/>
                </a:rPr>
                <a:t>标题文字添加</a:t>
              </a:r>
            </a:p>
          </p:txBody>
        </p:sp>
      </p:grpSp>
      <p:grpSp>
        <p:nvGrpSpPr>
          <p:cNvPr id="41" name="组合 40"/>
          <p:cNvGrpSpPr/>
          <p:nvPr/>
        </p:nvGrpSpPr>
        <p:grpSpPr>
          <a:xfrm>
            <a:off x="1084480" y="4588368"/>
            <a:ext cx="2598520" cy="1167214"/>
            <a:chOff x="7483989" y="3433235"/>
            <a:chExt cx="2050552" cy="1167214"/>
          </a:xfrm>
        </p:grpSpPr>
        <p:sp>
          <p:nvSpPr>
            <p:cNvPr id="42" name="矩形 41"/>
            <p:cNvSpPr/>
            <p:nvPr/>
          </p:nvSpPr>
          <p:spPr>
            <a:xfrm>
              <a:off x="7483989" y="3732519"/>
              <a:ext cx="2050552" cy="8679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tx1">
                      <a:lumMod val="75000"/>
                      <a:lumOff val="25000"/>
                    </a:schemeClr>
                  </a:solidFill>
                  <a:latin typeface="+mn-ea"/>
                </a:rPr>
                <a:t>用户可以在投影仪或者计算机上进行演示也可以将演示文稿打印出来制作成胶片</a:t>
              </a:r>
            </a:p>
          </p:txBody>
        </p:sp>
        <p:sp>
          <p:nvSpPr>
            <p:cNvPr id="43" name="矩形 42"/>
            <p:cNvSpPr/>
            <p:nvPr/>
          </p:nvSpPr>
          <p:spPr>
            <a:xfrm>
              <a:off x="7483989" y="3433235"/>
              <a:ext cx="2050552" cy="36279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600" b="1" dirty="0">
                  <a:latin typeface="+mn-ea"/>
                </a:rPr>
                <a:t>标题文字添加</a:t>
              </a:r>
            </a:p>
          </p:txBody>
        </p:sp>
      </p:grpSp>
      <p:grpSp>
        <p:nvGrpSpPr>
          <p:cNvPr id="44" name="组合 43"/>
          <p:cNvGrpSpPr/>
          <p:nvPr/>
        </p:nvGrpSpPr>
        <p:grpSpPr>
          <a:xfrm>
            <a:off x="3915674" y="4588368"/>
            <a:ext cx="2598520" cy="1167214"/>
            <a:chOff x="7483989" y="3433235"/>
            <a:chExt cx="2050552" cy="1167214"/>
          </a:xfrm>
        </p:grpSpPr>
        <p:sp>
          <p:nvSpPr>
            <p:cNvPr id="45" name="矩形 44"/>
            <p:cNvSpPr/>
            <p:nvPr/>
          </p:nvSpPr>
          <p:spPr>
            <a:xfrm>
              <a:off x="7483989" y="3732519"/>
              <a:ext cx="2050552" cy="8679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tx1">
                      <a:lumMod val="75000"/>
                      <a:lumOff val="25000"/>
                    </a:schemeClr>
                  </a:solidFill>
                  <a:latin typeface="+mn-ea"/>
                </a:rPr>
                <a:t>用户可以在投影仪或者计算机上进行演示也可以将演示文稿打印出来制作成胶片</a:t>
              </a:r>
            </a:p>
          </p:txBody>
        </p:sp>
        <p:sp>
          <p:nvSpPr>
            <p:cNvPr id="46" name="矩形 45"/>
            <p:cNvSpPr/>
            <p:nvPr/>
          </p:nvSpPr>
          <p:spPr>
            <a:xfrm>
              <a:off x="7483989" y="3433235"/>
              <a:ext cx="2050552" cy="36279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600" b="1" dirty="0">
                  <a:latin typeface="+mn-ea"/>
                </a:rPr>
                <a:t>标题文字添加</a:t>
              </a:r>
            </a:p>
          </p:txBody>
        </p:sp>
      </p:grpSp>
      <p:pic>
        <p:nvPicPr>
          <p:cNvPr id="8" name="图片占位符 7"/>
          <p:cNvPicPr>
            <a:picLocks noGrp="1" noChangeAspect="1"/>
          </p:cNvPicPr>
          <p:nvPr>
            <p:ph type="pic" sz="quarter" idx="10"/>
          </p:nvPr>
        </p:nvPicPr>
        <p:blipFill>
          <a:blip r:embed="rId4" cstate="print">
            <a:extLst>
              <a:ext uri="{28A0092B-C50C-407E-A947-70E740481C1C}">
                <a14:useLocalDpi xmlns:a14="http://schemas.microsoft.com/office/drawing/2010/main" val="0"/>
              </a:ext>
            </a:extLst>
          </a:blip>
          <a:srcRect l="16766" r="16766"/>
          <a:stretch>
            <a:fillRect/>
          </a:stretch>
        </p:blipFill>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47"/>
                                        </p:tgtEl>
                                        <p:attrNameLst>
                                          <p:attrName>style.visibility</p:attrName>
                                        </p:attrNameLst>
                                      </p:cBhvr>
                                      <p:to>
                                        <p:strVal val="visible"/>
                                      </p:to>
                                    </p:set>
                                    <p:animEffect transition="in" filter="fade">
                                      <p:cBhvr>
                                        <p:cTn id="13" dur="500"/>
                                        <p:tgtEl>
                                          <p:spTgt spid="47"/>
                                        </p:tgtEl>
                                      </p:cBhvr>
                                    </p:animEffect>
                                  </p:childTnLst>
                                </p:cTn>
                              </p:par>
                            </p:childTnLst>
                          </p:cTn>
                        </p:par>
                        <p:par>
                          <p:cTn id="14" fill="hold">
                            <p:stCondLst>
                              <p:cond delay="1000"/>
                            </p:stCondLst>
                            <p:childTnLst>
                              <p:par>
                                <p:cTn id="15" presetID="14" presetClass="entr" presetSubtype="10" fill="hold" nodeType="after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randombar(horizontal)">
                                      <p:cBhvr>
                                        <p:cTn id="17" dur="500"/>
                                        <p:tgtEl>
                                          <p:spTgt spid="38"/>
                                        </p:tgtEl>
                                      </p:cBhvr>
                                    </p:animEffect>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49"/>
                                        </p:tgtEl>
                                        <p:attrNameLst>
                                          <p:attrName>style.visibility</p:attrName>
                                        </p:attrNameLst>
                                      </p:cBhvr>
                                      <p:to>
                                        <p:strVal val="visible"/>
                                      </p:to>
                                    </p:set>
                                    <p:animEffect transition="in" filter="fade">
                                      <p:cBhvr>
                                        <p:cTn id="21" dur="500"/>
                                        <p:tgtEl>
                                          <p:spTgt spid="4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0"/>
                                        </p:tgtEl>
                                        <p:attrNameLst>
                                          <p:attrName>style.visibility</p:attrName>
                                        </p:attrNameLst>
                                      </p:cBhvr>
                                      <p:to>
                                        <p:strVal val="visible"/>
                                      </p:to>
                                    </p:set>
                                    <p:animEffect transition="in" filter="fade">
                                      <p:cBhvr>
                                        <p:cTn id="24" dur="500"/>
                                        <p:tgtEl>
                                          <p:spTgt spid="50"/>
                                        </p:tgtEl>
                                      </p:cBhvr>
                                    </p:animEffect>
                                  </p:childTnLst>
                                </p:cTn>
                              </p:par>
                            </p:childTnLst>
                          </p:cTn>
                        </p:par>
                        <p:par>
                          <p:cTn id="25" fill="hold">
                            <p:stCondLst>
                              <p:cond delay="2000"/>
                            </p:stCondLst>
                            <p:childTnLst>
                              <p:par>
                                <p:cTn id="26" presetID="12" presetClass="entr" presetSubtype="1" fill="hold" nodeType="after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p:tgtEl>
                                          <p:spTgt spid="41"/>
                                        </p:tgtEl>
                                        <p:attrNameLst>
                                          <p:attrName>ppt_y</p:attrName>
                                        </p:attrNameLst>
                                      </p:cBhvr>
                                      <p:tavLst>
                                        <p:tav tm="0">
                                          <p:val>
                                            <p:strVal val="#ppt_y-#ppt_h*1.125000"/>
                                          </p:val>
                                        </p:tav>
                                        <p:tav tm="100000">
                                          <p:val>
                                            <p:strVal val="#ppt_y"/>
                                          </p:val>
                                        </p:tav>
                                      </p:tavLst>
                                    </p:anim>
                                    <p:animEffect transition="in" filter="wipe(down)">
                                      <p:cBhvr>
                                        <p:cTn id="29" dur="500"/>
                                        <p:tgtEl>
                                          <p:spTgt spid="41"/>
                                        </p:tgtEl>
                                      </p:cBhvr>
                                    </p:animEffect>
                                  </p:childTnLst>
                                </p:cTn>
                              </p:par>
                              <p:par>
                                <p:cTn id="30" presetID="12" presetClass="entr" presetSubtype="1" fill="hold" nodeType="with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additive="base">
                                        <p:cTn id="32" dur="500"/>
                                        <p:tgtEl>
                                          <p:spTgt spid="44"/>
                                        </p:tgtEl>
                                        <p:attrNameLst>
                                          <p:attrName>ppt_y</p:attrName>
                                        </p:attrNameLst>
                                      </p:cBhvr>
                                      <p:tavLst>
                                        <p:tav tm="0">
                                          <p:val>
                                            <p:strVal val="#ppt_y-#ppt_h*1.125000"/>
                                          </p:val>
                                        </p:tav>
                                        <p:tav tm="100000">
                                          <p:val>
                                            <p:strVal val="#ppt_y"/>
                                          </p:val>
                                        </p:tav>
                                      </p:tavLst>
                                    </p:anim>
                                    <p:animEffect transition="in" filter="wipe(down)">
                                      <p:cBhvr>
                                        <p:cTn id="33"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4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4"/>
          <a:stretch>
            <a:fillRect/>
          </a:stretch>
        </p:blipFill>
        <p:spPr>
          <a:xfrm>
            <a:off x="1352746" y="2514415"/>
            <a:ext cx="7248772" cy="4468755"/>
          </a:xfrm>
          <a:prstGeom prst="rect">
            <a:avLst/>
          </a:prstGeom>
        </p:spPr>
      </p:pic>
      <p:sp>
        <p:nvSpPr>
          <p:cNvPr id="60" name="矩形 59"/>
          <p:cNvSpPr/>
          <p:nvPr/>
        </p:nvSpPr>
        <p:spPr>
          <a:xfrm rot="1800000">
            <a:off x="6167005" y="2149293"/>
            <a:ext cx="1009855" cy="758656"/>
          </a:xfrm>
          <a:prstGeom prst="rect">
            <a:avLst/>
          </a:prstGeom>
          <a:gradFill>
            <a:gsLst>
              <a:gs pos="0">
                <a:schemeClr val="bg1">
                  <a:lumMod val="50000"/>
                </a:schemeClr>
              </a:gs>
              <a:gs pos="75000">
                <a:schemeClr val="bg1">
                  <a:alpha val="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62" name="矩形 61"/>
          <p:cNvSpPr/>
          <p:nvPr/>
        </p:nvSpPr>
        <p:spPr>
          <a:xfrm rot="1800000">
            <a:off x="9142558" y="2149294"/>
            <a:ext cx="1009855" cy="758656"/>
          </a:xfrm>
          <a:prstGeom prst="rect">
            <a:avLst/>
          </a:prstGeom>
          <a:gradFill>
            <a:gsLst>
              <a:gs pos="0">
                <a:schemeClr val="bg1">
                  <a:lumMod val="50000"/>
                </a:schemeClr>
              </a:gs>
              <a:gs pos="75000">
                <a:schemeClr val="bg1">
                  <a:alpha val="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63" name="矩形 62"/>
          <p:cNvSpPr/>
          <p:nvPr/>
        </p:nvSpPr>
        <p:spPr>
          <a:xfrm rot="1800000">
            <a:off x="6167004" y="4131853"/>
            <a:ext cx="1009855" cy="758656"/>
          </a:xfrm>
          <a:prstGeom prst="rect">
            <a:avLst/>
          </a:prstGeom>
          <a:gradFill>
            <a:gsLst>
              <a:gs pos="0">
                <a:schemeClr val="bg1">
                  <a:lumMod val="50000"/>
                </a:schemeClr>
              </a:gs>
              <a:gs pos="75000">
                <a:schemeClr val="bg1">
                  <a:alpha val="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64" name="矩形 63"/>
          <p:cNvSpPr/>
          <p:nvPr/>
        </p:nvSpPr>
        <p:spPr>
          <a:xfrm rot="1800000">
            <a:off x="9142557" y="4131854"/>
            <a:ext cx="1009855" cy="758656"/>
          </a:xfrm>
          <a:prstGeom prst="rect">
            <a:avLst/>
          </a:prstGeom>
          <a:gradFill>
            <a:gsLst>
              <a:gs pos="0">
                <a:schemeClr val="bg1">
                  <a:lumMod val="50000"/>
                </a:schemeClr>
              </a:gs>
              <a:gs pos="75000">
                <a:schemeClr val="bg1">
                  <a:alpha val="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graphicFrame>
        <p:nvGraphicFramePr>
          <p:cNvPr id="8" name="图表 7"/>
          <p:cNvGraphicFramePr/>
          <p:nvPr/>
        </p:nvGraphicFramePr>
        <p:xfrm>
          <a:off x="874712" y="1752600"/>
          <a:ext cx="4459288" cy="4312511"/>
        </p:xfrm>
        <a:graphic>
          <a:graphicData uri="http://schemas.openxmlformats.org/drawingml/2006/chart">
            <c:chart xmlns:c="http://schemas.openxmlformats.org/drawingml/2006/chart" xmlns:r="http://schemas.openxmlformats.org/officeDocument/2006/relationships" r:id="rId5"/>
          </a:graphicData>
        </a:graphic>
      </p:graphicFrame>
      <p:grpSp>
        <p:nvGrpSpPr>
          <p:cNvPr id="76" name="组合 75"/>
          <p:cNvGrpSpPr/>
          <p:nvPr/>
        </p:nvGrpSpPr>
        <p:grpSpPr>
          <a:xfrm>
            <a:off x="5862746" y="1897063"/>
            <a:ext cx="757237" cy="757237"/>
            <a:chOff x="695325" y="2152015"/>
            <a:chExt cx="2490470" cy="2490470"/>
          </a:xfrm>
        </p:grpSpPr>
        <p:sp>
          <p:nvSpPr>
            <p:cNvPr id="77" name="椭圆 76"/>
            <p:cNvSpPr/>
            <p:nvPr/>
          </p:nvSpPr>
          <p:spPr>
            <a:xfrm>
              <a:off x="695325" y="2152015"/>
              <a:ext cx="2490470" cy="249047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78" name="椭圆 23"/>
            <p:cNvSpPr/>
            <p:nvPr/>
          </p:nvSpPr>
          <p:spPr>
            <a:xfrm>
              <a:off x="1196098" y="2540000"/>
              <a:ext cx="1488923" cy="1714500"/>
            </a:xfrm>
            <a:custGeom>
              <a:avLst/>
              <a:gdLst>
                <a:gd name="connsiteX0" fmla="*/ 184010 w 292270"/>
                <a:gd name="connsiteY0" fmla="*/ 131763 h 336550"/>
                <a:gd name="connsiteX1" fmla="*/ 178567 w 292270"/>
                <a:gd name="connsiteY1" fmla="*/ 141923 h 336550"/>
                <a:gd name="connsiteX2" fmla="*/ 184010 w 292270"/>
                <a:gd name="connsiteY2" fmla="*/ 150813 h 336550"/>
                <a:gd name="connsiteX3" fmla="*/ 188092 w 292270"/>
                <a:gd name="connsiteY3" fmla="*/ 141923 h 336550"/>
                <a:gd name="connsiteX4" fmla="*/ 184010 w 292270"/>
                <a:gd name="connsiteY4" fmla="*/ 131763 h 336550"/>
                <a:gd name="connsiteX5" fmla="*/ 141147 w 292270"/>
                <a:gd name="connsiteY5" fmla="*/ 131763 h 336550"/>
                <a:gd name="connsiteX6" fmla="*/ 135704 w 292270"/>
                <a:gd name="connsiteY6" fmla="*/ 141923 h 336550"/>
                <a:gd name="connsiteX7" fmla="*/ 141147 w 292270"/>
                <a:gd name="connsiteY7" fmla="*/ 150813 h 336550"/>
                <a:gd name="connsiteX8" fmla="*/ 145229 w 292270"/>
                <a:gd name="connsiteY8" fmla="*/ 141923 h 336550"/>
                <a:gd name="connsiteX9" fmla="*/ 141147 w 292270"/>
                <a:gd name="connsiteY9" fmla="*/ 131763 h 336550"/>
                <a:gd name="connsiteX10" fmla="*/ 96811 w 292270"/>
                <a:gd name="connsiteY10" fmla="*/ 131763 h 336550"/>
                <a:gd name="connsiteX11" fmla="*/ 92842 w 292270"/>
                <a:gd name="connsiteY11" fmla="*/ 134938 h 336550"/>
                <a:gd name="connsiteX12" fmla="*/ 100780 w 292270"/>
                <a:gd name="connsiteY12" fmla="*/ 134938 h 336550"/>
                <a:gd name="connsiteX13" fmla="*/ 96811 w 292270"/>
                <a:gd name="connsiteY13" fmla="*/ 131763 h 336550"/>
                <a:gd name="connsiteX14" fmla="*/ 225310 w 292270"/>
                <a:gd name="connsiteY14" fmla="*/ 127000 h 336550"/>
                <a:gd name="connsiteX15" fmla="*/ 226721 w 292270"/>
                <a:gd name="connsiteY15" fmla="*/ 127000 h 336550"/>
                <a:gd name="connsiteX16" fmla="*/ 229543 w 292270"/>
                <a:gd name="connsiteY16" fmla="*/ 127000 h 336550"/>
                <a:gd name="connsiteX17" fmla="*/ 230954 w 292270"/>
                <a:gd name="connsiteY17" fmla="*/ 127000 h 336550"/>
                <a:gd name="connsiteX18" fmla="*/ 230954 w 292270"/>
                <a:gd name="connsiteY18" fmla="*/ 155792 h 336550"/>
                <a:gd name="connsiteX19" fmla="*/ 229543 w 292270"/>
                <a:gd name="connsiteY19" fmla="*/ 157163 h 336550"/>
                <a:gd name="connsiteX20" fmla="*/ 225310 w 292270"/>
                <a:gd name="connsiteY20" fmla="*/ 157163 h 336550"/>
                <a:gd name="connsiteX21" fmla="*/ 225310 w 292270"/>
                <a:gd name="connsiteY21" fmla="*/ 155792 h 336550"/>
                <a:gd name="connsiteX22" fmla="*/ 225310 w 292270"/>
                <a:gd name="connsiteY22" fmla="*/ 132484 h 336550"/>
                <a:gd name="connsiteX23" fmla="*/ 221076 w 292270"/>
                <a:gd name="connsiteY23" fmla="*/ 133855 h 336550"/>
                <a:gd name="connsiteX24" fmla="*/ 221076 w 292270"/>
                <a:gd name="connsiteY24" fmla="*/ 135227 h 336550"/>
                <a:gd name="connsiteX25" fmla="*/ 219665 w 292270"/>
                <a:gd name="connsiteY25" fmla="*/ 133855 h 336550"/>
                <a:gd name="connsiteX26" fmla="*/ 219665 w 292270"/>
                <a:gd name="connsiteY26" fmla="*/ 131113 h 336550"/>
                <a:gd name="connsiteX27" fmla="*/ 219665 w 292270"/>
                <a:gd name="connsiteY27" fmla="*/ 129742 h 336550"/>
                <a:gd name="connsiteX28" fmla="*/ 225310 w 292270"/>
                <a:gd name="connsiteY28" fmla="*/ 127000 h 336550"/>
                <a:gd name="connsiteX29" fmla="*/ 203791 w 292270"/>
                <a:gd name="connsiteY29" fmla="*/ 127000 h 336550"/>
                <a:gd name="connsiteX30" fmla="*/ 207495 w 292270"/>
                <a:gd name="connsiteY30" fmla="*/ 127000 h 336550"/>
                <a:gd name="connsiteX31" fmla="*/ 208730 w 292270"/>
                <a:gd name="connsiteY31" fmla="*/ 127000 h 336550"/>
                <a:gd name="connsiteX32" fmla="*/ 208730 w 292270"/>
                <a:gd name="connsiteY32" fmla="*/ 155792 h 336550"/>
                <a:gd name="connsiteX33" fmla="*/ 207495 w 292270"/>
                <a:gd name="connsiteY33" fmla="*/ 157163 h 336550"/>
                <a:gd name="connsiteX34" fmla="*/ 203791 w 292270"/>
                <a:gd name="connsiteY34" fmla="*/ 157163 h 336550"/>
                <a:gd name="connsiteX35" fmla="*/ 202556 w 292270"/>
                <a:gd name="connsiteY35" fmla="*/ 155792 h 336550"/>
                <a:gd name="connsiteX36" fmla="*/ 202556 w 292270"/>
                <a:gd name="connsiteY36" fmla="*/ 132484 h 336550"/>
                <a:gd name="connsiteX37" fmla="*/ 200086 w 292270"/>
                <a:gd name="connsiteY37" fmla="*/ 133855 h 336550"/>
                <a:gd name="connsiteX38" fmla="*/ 198852 w 292270"/>
                <a:gd name="connsiteY38" fmla="*/ 135227 h 336550"/>
                <a:gd name="connsiteX39" fmla="*/ 198852 w 292270"/>
                <a:gd name="connsiteY39" fmla="*/ 133855 h 336550"/>
                <a:gd name="connsiteX40" fmla="*/ 197617 w 292270"/>
                <a:gd name="connsiteY40" fmla="*/ 131113 h 336550"/>
                <a:gd name="connsiteX41" fmla="*/ 198852 w 292270"/>
                <a:gd name="connsiteY41" fmla="*/ 129742 h 336550"/>
                <a:gd name="connsiteX42" fmla="*/ 203791 w 292270"/>
                <a:gd name="connsiteY42" fmla="*/ 127000 h 336550"/>
                <a:gd name="connsiteX43" fmla="*/ 183964 w 292270"/>
                <a:gd name="connsiteY43" fmla="*/ 127000 h 336550"/>
                <a:gd name="connsiteX44" fmla="*/ 192854 w 292270"/>
                <a:gd name="connsiteY44" fmla="*/ 141426 h 336550"/>
                <a:gd name="connsiteX45" fmla="*/ 182694 w 292270"/>
                <a:gd name="connsiteY45" fmla="*/ 157163 h 336550"/>
                <a:gd name="connsiteX46" fmla="*/ 173804 w 292270"/>
                <a:gd name="connsiteY46" fmla="*/ 142737 h 336550"/>
                <a:gd name="connsiteX47" fmla="*/ 183964 w 292270"/>
                <a:gd name="connsiteY47" fmla="*/ 127000 h 336550"/>
                <a:gd name="connsiteX48" fmla="*/ 161699 w 292270"/>
                <a:gd name="connsiteY48" fmla="*/ 127000 h 336550"/>
                <a:gd name="connsiteX49" fmla="*/ 164478 w 292270"/>
                <a:gd name="connsiteY49" fmla="*/ 127000 h 336550"/>
                <a:gd name="connsiteX50" fmla="*/ 165867 w 292270"/>
                <a:gd name="connsiteY50" fmla="*/ 127000 h 336550"/>
                <a:gd name="connsiteX51" fmla="*/ 165867 w 292270"/>
                <a:gd name="connsiteY51" fmla="*/ 155792 h 336550"/>
                <a:gd name="connsiteX52" fmla="*/ 164478 w 292270"/>
                <a:gd name="connsiteY52" fmla="*/ 157163 h 336550"/>
                <a:gd name="connsiteX53" fmla="*/ 161699 w 292270"/>
                <a:gd name="connsiteY53" fmla="*/ 157163 h 336550"/>
                <a:gd name="connsiteX54" fmla="*/ 160310 w 292270"/>
                <a:gd name="connsiteY54" fmla="*/ 155792 h 336550"/>
                <a:gd name="connsiteX55" fmla="*/ 160310 w 292270"/>
                <a:gd name="connsiteY55" fmla="*/ 132484 h 336550"/>
                <a:gd name="connsiteX56" fmla="*/ 156143 w 292270"/>
                <a:gd name="connsiteY56" fmla="*/ 133855 h 336550"/>
                <a:gd name="connsiteX57" fmla="*/ 156143 w 292270"/>
                <a:gd name="connsiteY57" fmla="*/ 135227 h 336550"/>
                <a:gd name="connsiteX58" fmla="*/ 154754 w 292270"/>
                <a:gd name="connsiteY58" fmla="*/ 133855 h 336550"/>
                <a:gd name="connsiteX59" fmla="*/ 154754 w 292270"/>
                <a:gd name="connsiteY59" fmla="*/ 131113 h 336550"/>
                <a:gd name="connsiteX60" fmla="*/ 154754 w 292270"/>
                <a:gd name="connsiteY60" fmla="*/ 129742 h 336550"/>
                <a:gd name="connsiteX61" fmla="*/ 161699 w 292270"/>
                <a:gd name="connsiteY61" fmla="*/ 127000 h 336550"/>
                <a:gd name="connsiteX62" fmla="*/ 141261 w 292270"/>
                <a:gd name="connsiteY62" fmla="*/ 127000 h 336550"/>
                <a:gd name="connsiteX63" fmla="*/ 151580 w 292270"/>
                <a:gd name="connsiteY63" fmla="*/ 141426 h 336550"/>
                <a:gd name="connsiteX64" fmla="*/ 141261 w 292270"/>
                <a:gd name="connsiteY64" fmla="*/ 157163 h 336550"/>
                <a:gd name="connsiteX65" fmla="*/ 130942 w 292270"/>
                <a:gd name="connsiteY65" fmla="*/ 142737 h 336550"/>
                <a:gd name="connsiteX66" fmla="*/ 141261 w 292270"/>
                <a:gd name="connsiteY66" fmla="*/ 127000 h 336550"/>
                <a:gd name="connsiteX67" fmla="*/ 247736 w 292270"/>
                <a:gd name="connsiteY67" fmla="*/ 80963 h 336550"/>
                <a:gd name="connsiteX68" fmla="*/ 243654 w 292270"/>
                <a:gd name="connsiteY68" fmla="*/ 91970 h 336550"/>
                <a:gd name="connsiteX69" fmla="*/ 247736 w 292270"/>
                <a:gd name="connsiteY69" fmla="*/ 101601 h 336550"/>
                <a:gd name="connsiteX70" fmla="*/ 253179 w 292270"/>
                <a:gd name="connsiteY70" fmla="*/ 90594 h 336550"/>
                <a:gd name="connsiteX71" fmla="*/ 247736 w 292270"/>
                <a:gd name="connsiteY71" fmla="*/ 80963 h 336550"/>
                <a:gd name="connsiteX72" fmla="*/ 205328 w 292270"/>
                <a:gd name="connsiteY72" fmla="*/ 80963 h 336550"/>
                <a:gd name="connsiteX73" fmla="*/ 200792 w 292270"/>
                <a:gd name="connsiteY73" fmla="*/ 91970 h 336550"/>
                <a:gd name="connsiteX74" fmla="*/ 205328 w 292270"/>
                <a:gd name="connsiteY74" fmla="*/ 101601 h 336550"/>
                <a:gd name="connsiteX75" fmla="*/ 208730 w 292270"/>
                <a:gd name="connsiteY75" fmla="*/ 90594 h 336550"/>
                <a:gd name="connsiteX76" fmla="*/ 205328 w 292270"/>
                <a:gd name="connsiteY76" fmla="*/ 80963 h 336550"/>
                <a:gd name="connsiteX77" fmla="*/ 184010 w 292270"/>
                <a:gd name="connsiteY77" fmla="*/ 80963 h 336550"/>
                <a:gd name="connsiteX78" fmla="*/ 178567 w 292270"/>
                <a:gd name="connsiteY78" fmla="*/ 91970 h 336550"/>
                <a:gd name="connsiteX79" fmla="*/ 184010 w 292270"/>
                <a:gd name="connsiteY79" fmla="*/ 101601 h 336550"/>
                <a:gd name="connsiteX80" fmla="*/ 188092 w 292270"/>
                <a:gd name="connsiteY80" fmla="*/ 90594 h 336550"/>
                <a:gd name="connsiteX81" fmla="*/ 184010 w 292270"/>
                <a:gd name="connsiteY81" fmla="*/ 80963 h 336550"/>
                <a:gd name="connsiteX82" fmla="*/ 162011 w 292270"/>
                <a:gd name="connsiteY82" fmla="*/ 80963 h 336550"/>
                <a:gd name="connsiteX83" fmla="*/ 157929 w 292270"/>
                <a:gd name="connsiteY83" fmla="*/ 91970 h 336550"/>
                <a:gd name="connsiteX84" fmla="*/ 162011 w 292270"/>
                <a:gd name="connsiteY84" fmla="*/ 101601 h 336550"/>
                <a:gd name="connsiteX85" fmla="*/ 167454 w 292270"/>
                <a:gd name="connsiteY85" fmla="*/ 90594 h 336550"/>
                <a:gd name="connsiteX86" fmla="*/ 162011 w 292270"/>
                <a:gd name="connsiteY86" fmla="*/ 80963 h 336550"/>
                <a:gd name="connsiteX87" fmla="*/ 76173 w 292270"/>
                <a:gd name="connsiteY87" fmla="*/ 80963 h 336550"/>
                <a:gd name="connsiteX88" fmla="*/ 72204 w 292270"/>
                <a:gd name="connsiteY88" fmla="*/ 91970 h 336550"/>
                <a:gd name="connsiteX89" fmla="*/ 76173 w 292270"/>
                <a:gd name="connsiteY89" fmla="*/ 101601 h 336550"/>
                <a:gd name="connsiteX90" fmla="*/ 80142 w 292270"/>
                <a:gd name="connsiteY90" fmla="*/ 90594 h 336550"/>
                <a:gd name="connsiteX91" fmla="*/ 76173 w 292270"/>
                <a:gd name="connsiteY91" fmla="*/ 80963 h 336550"/>
                <a:gd name="connsiteX92" fmla="*/ 225310 w 292270"/>
                <a:gd name="connsiteY92" fmla="*/ 76200 h 336550"/>
                <a:gd name="connsiteX93" fmla="*/ 226721 w 292270"/>
                <a:gd name="connsiteY93" fmla="*/ 76200 h 336550"/>
                <a:gd name="connsiteX94" fmla="*/ 229543 w 292270"/>
                <a:gd name="connsiteY94" fmla="*/ 76200 h 336550"/>
                <a:gd name="connsiteX95" fmla="*/ 230954 w 292270"/>
                <a:gd name="connsiteY95" fmla="*/ 77511 h 336550"/>
                <a:gd name="connsiteX96" fmla="*/ 230954 w 292270"/>
                <a:gd name="connsiteY96" fmla="*/ 105052 h 336550"/>
                <a:gd name="connsiteX97" fmla="*/ 229543 w 292270"/>
                <a:gd name="connsiteY97" fmla="*/ 106363 h 336550"/>
                <a:gd name="connsiteX98" fmla="*/ 225310 w 292270"/>
                <a:gd name="connsiteY98" fmla="*/ 106363 h 336550"/>
                <a:gd name="connsiteX99" fmla="*/ 225310 w 292270"/>
                <a:gd name="connsiteY99" fmla="*/ 105052 h 336550"/>
                <a:gd name="connsiteX100" fmla="*/ 225310 w 292270"/>
                <a:gd name="connsiteY100" fmla="*/ 82757 h 336550"/>
                <a:gd name="connsiteX101" fmla="*/ 221076 w 292270"/>
                <a:gd name="connsiteY101" fmla="*/ 84069 h 336550"/>
                <a:gd name="connsiteX102" fmla="*/ 219665 w 292270"/>
                <a:gd name="connsiteY102" fmla="*/ 84069 h 336550"/>
                <a:gd name="connsiteX103" fmla="*/ 219665 w 292270"/>
                <a:gd name="connsiteY103" fmla="*/ 81446 h 336550"/>
                <a:gd name="connsiteX104" fmla="*/ 219665 w 292270"/>
                <a:gd name="connsiteY104" fmla="*/ 80134 h 336550"/>
                <a:gd name="connsiteX105" fmla="*/ 225310 w 292270"/>
                <a:gd name="connsiteY105" fmla="*/ 76200 h 336550"/>
                <a:gd name="connsiteX106" fmla="*/ 205555 w 292270"/>
                <a:gd name="connsiteY106" fmla="*/ 76200 h 336550"/>
                <a:gd name="connsiteX107" fmla="*/ 216667 w 292270"/>
                <a:gd name="connsiteY107" fmla="*/ 90626 h 336550"/>
                <a:gd name="connsiteX108" fmla="*/ 205555 w 292270"/>
                <a:gd name="connsiteY108" fmla="*/ 106363 h 336550"/>
                <a:gd name="connsiteX109" fmla="*/ 194442 w 292270"/>
                <a:gd name="connsiteY109" fmla="*/ 91937 h 336550"/>
                <a:gd name="connsiteX110" fmla="*/ 205555 w 292270"/>
                <a:gd name="connsiteY110" fmla="*/ 76200 h 336550"/>
                <a:gd name="connsiteX111" fmla="*/ 183964 w 292270"/>
                <a:gd name="connsiteY111" fmla="*/ 76200 h 336550"/>
                <a:gd name="connsiteX112" fmla="*/ 192854 w 292270"/>
                <a:gd name="connsiteY112" fmla="*/ 90626 h 336550"/>
                <a:gd name="connsiteX113" fmla="*/ 182694 w 292270"/>
                <a:gd name="connsiteY113" fmla="*/ 106363 h 336550"/>
                <a:gd name="connsiteX114" fmla="*/ 173804 w 292270"/>
                <a:gd name="connsiteY114" fmla="*/ 91937 h 336550"/>
                <a:gd name="connsiteX115" fmla="*/ 183964 w 292270"/>
                <a:gd name="connsiteY115" fmla="*/ 76200 h 336550"/>
                <a:gd name="connsiteX116" fmla="*/ 161898 w 292270"/>
                <a:gd name="connsiteY116" fmla="*/ 76200 h 336550"/>
                <a:gd name="connsiteX117" fmla="*/ 172217 w 292270"/>
                <a:gd name="connsiteY117" fmla="*/ 90626 h 336550"/>
                <a:gd name="connsiteX118" fmla="*/ 161898 w 292270"/>
                <a:gd name="connsiteY118" fmla="*/ 106363 h 336550"/>
                <a:gd name="connsiteX119" fmla="*/ 151579 w 292270"/>
                <a:gd name="connsiteY119" fmla="*/ 91937 h 336550"/>
                <a:gd name="connsiteX120" fmla="*/ 161898 w 292270"/>
                <a:gd name="connsiteY120" fmla="*/ 76200 h 336550"/>
                <a:gd name="connsiteX121" fmla="*/ 139584 w 292270"/>
                <a:gd name="connsiteY121" fmla="*/ 76200 h 336550"/>
                <a:gd name="connsiteX122" fmla="*/ 140996 w 292270"/>
                <a:gd name="connsiteY122" fmla="*/ 76200 h 336550"/>
                <a:gd name="connsiteX123" fmla="*/ 143818 w 292270"/>
                <a:gd name="connsiteY123" fmla="*/ 76200 h 336550"/>
                <a:gd name="connsiteX124" fmla="*/ 145229 w 292270"/>
                <a:gd name="connsiteY124" fmla="*/ 77511 h 336550"/>
                <a:gd name="connsiteX125" fmla="*/ 145229 w 292270"/>
                <a:gd name="connsiteY125" fmla="*/ 105052 h 336550"/>
                <a:gd name="connsiteX126" fmla="*/ 143818 w 292270"/>
                <a:gd name="connsiteY126" fmla="*/ 106363 h 336550"/>
                <a:gd name="connsiteX127" fmla="*/ 139584 w 292270"/>
                <a:gd name="connsiteY127" fmla="*/ 106363 h 336550"/>
                <a:gd name="connsiteX128" fmla="*/ 139584 w 292270"/>
                <a:gd name="connsiteY128" fmla="*/ 105052 h 336550"/>
                <a:gd name="connsiteX129" fmla="*/ 139584 w 292270"/>
                <a:gd name="connsiteY129" fmla="*/ 82757 h 336550"/>
                <a:gd name="connsiteX130" fmla="*/ 135351 w 292270"/>
                <a:gd name="connsiteY130" fmla="*/ 84069 h 336550"/>
                <a:gd name="connsiteX131" fmla="*/ 133940 w 292270"/>
                <a:gd name="connsiteY131" fmla="*/ 84069 h 336550"/>
                <a:gd name="connsiteX132" fmla="*/ 132529 w 292270"/>
                <a:gd name="connsiteY132" fmla="*/ 81446 h 336550"/>
                <a:gd name="connsiteX133" fmla="*/ 133940 w 292270"/>
                <a:gd name="connsiteY133" fmla="*/ 80134 h 336550"/>
                <a:gd name="connsiteX134" fmla="*/ 139584 w 292270"/>
                <a:gd name="connsiteY134" fmla="*/ 76200 h 336550"/>
                <a:gd name="connsiteX135" fmla="*/ 118837 w 292270"/>
                <a:gd name="connsiteY135" fmla="*/ 76200 h 336550"/>
                <a:gd name="connsiteX136" fmla="*/ 123005 w 292270"/>
                <a:gd name="connsiteY136" fmla="*/ 76200 h 336550"/>
                <a:gd name="connsiteX137" fmla="*/ 123005 w 292270"/>
                <a:gd name="connsiteY137" fmla="*/ 77511 h 336550"/>
                <a:gd name="connsiteX138" fmla="*/ 123005 w 292270"/>
                <a:gd name="connsiteY138" fmla="*/ 105052 h 336550"/>
                <a:gd name="connsiteX139" fmla="*/ 123005 w 292270"/>
                <a:gd name="connsiteY139" fmla="*/ 106363 h 336550"/>
                <a:gd name="connsiteX140" fmla="*/ 118837 w 292270"/>
                <a:gd name="connsiteY140" fmla="*/ 106363 h 336550"/>
                <a:gd name="connsiteX141" fmla="*/ 117448 w 292270"/>
                <a:gd name="connsiteY141" fmla="*/ 105052 h 336550"/>
                <a:gd name="connsiteX142" fmla="*/ 117448 w 292270"/>
                <a:gd name="connsiteY142" fmla="*/ 82757 h 336550"/>
                <a:gd name="connsiteX143" fmla="*/ 114670 w 292270"/>
                <a:gd name="connsiteY143" fmla="*/ 84069 h 336550"/>
                <a:gd name="connsiteX144" fmla="*/ 113281 w 292270"/>
                <a:gd name="connsiteY144" fmla="*/ 84069 h 336550"/>
                <a:gd name="connsiteX145" fmla="*/ 111892 w 292270"/>
                <a:gd name="connsiteY145" fmla="*/ 81446 h 336550"/>
                <a:gd name="connsiteX146" fmla="*/ 111892 w 292270"/>
                <a:gd name="connsiteY146" fmla="*/ 80134 h 336550"/>
                <a:gd name="connsiteX147" fmla="*/ 118837 w 292270"/>
                <a:gd name="connsiteY147" fmla="*/ 76200 h 336550"/>
                <a:gd name="connsiteX148" fmla="*/ 97207 w 292270"/>
                <a:gd name="connsiteY148" fmla="*/ 76200 h 336550"/>
                <a:gd name="connsiteX149" fmla="*/ 99588 w 292270"/>
                <a:gd name="connsiteY149" fmla="*/ 76200 h 336550"/>
                <a:gd name="connsiteX150" fmla="*/ 100779 w 292270"/>
                <a:gd name="connsiteY150" fmla="*/ 77511 h 336550"/>
                <a:gd name="connsiteX151" fmla="*/ 100779 w 292270"/>
                <a:gd name="connsiteY151" fmla="*/ 105052 h 336550"/>
                <a:gd name="connsiteX152" fmla="*/ 99588 w 292270"/>
                <a:gd name="connsiteY152" fmla="*/ 106363 h 336550"/>
                <a:gd name="connsiteX153" fmla="*/ 97207 w 292270"/>
                <a:gd name="connsiteY153" fmla="*/ 106363 h 336550"/>
                <a:gd name="connsiteX154" fmla="*/ 96016 w 292270"/>
                <a:gd name="connsiteY154" fmla="*/ 105052 h 336550"/>
                <a:gd name="connsiteX155" fmla="*/ 96016 w 292270"/>
                <a:gd name="connsiteY155" fmla="*/ 82757 h 336550"/>
                <a:gd name="connsiteX156" fmla="*/ 92444 w 292270"/>
                <a:gd name="connsiteY156" fmla="*/ 84069 h 336550"/>
                <a:gd name="connsiteX157" fmla="*/ 91254 w 292270"/>
                <a:gd name="connsiteY157" fmla="*/ 84069 h 336550"/>
                <a:gd name="connsiteX158" fmla="*/ 91254 w 292270"/>
                <a:gd name="connsiteY158" fmla="*/ 81446 h 336550"/>
                <a:gd name="connsiteX159" fmla="*/ 91254 w 292270"/>
                <a:gd name="connsiteY159" fmla="*/ 80134 h 336550"/>
                <a:gd name="connsiteX160" fmla="*/ 97207 w 292270"/>
                <a:gd name="connsiteY160" fmla="*/ 76200 h 336550"/>
                <a:gd name="connsiteX161" fmla="*/ 201926 w 292270"/>
                <a:gd name="connsiteY161" fmla="*/ 36513 h 336550"/>
                <a:gd name="connsiteX162" fmla="*/ 200792 w 292270"/>
                <a:gd name="connsiteY162" fmla="*/ 40409 h 336550"/>
                <a:gd name="connsiteX163" fmla="*/ 205328 w 292270"/>
                <a:gd name="connsiteY163" fmla="*/ 50801 h 336550"/>
                <a:gd name="connsiteX164" fmla="*/ 208730 w 292270"/>
                <a:gd name="connsiteY164" fmla="*/ 40409 h 336550"/>
                <a:gd name="connsiteX165" fmla="*/ 208730 w 292270"/>
                <a:gd name="connsiteY165" fmla="*/ 39111 h 336550"/>
                <a:gd name="connsiteX166" fmla="*/ 201926 w 292270"/>
                <a:gd name="connsiteY166" fmla="*/ 36513 h 336550"/>
                <a:gd name="connsiteX167" fmla="*/ 123005 w 292270"/>
                <a:gd name="connsiteY167" fmla="*/ 34925 h 336550"/>
                <a:gd name="connsiteX168" fmla="*/ 116201 w 292270"/>
                <a:gd name="connsiteY168" fmla="*/ 37571 h 336550"/>
                <a:gd name="connsiteX169" fmla="*/ 115067 w 292270"/>
                <a:gd name="connsiteY169" fmla="*/ 38894 h 336550"/>
                <a:gd name="connsiteX170" fmla="*/ 115067 w 292270"/>
                <a:gd name="connsiteY170" fmla="*/ 40216 h 336550"/>
                <a:gd name="connsiteX171" fmla="*/ 119603 w 292270"/>
                <a:gd name="connsiteY171" fmla="*/ 50800 h 336550"/>
                <a:gd name="connsiteX172" fmla="*/ 123005 w 292270"/>
                <a:gd name="connsiteY172" fmla="*/ 40216 h 336550"/>
                <a:gd name="connsiteX173" fmla="*/ 123005 w 292270"/>
                <a:gd name="connsiteY173" fmla="*/ 34925 h 336550"/>
                <a:gd name="connsiteX174" fmla="*/ 162011 w 292270"/>
                <a:gd name="connsiteY174" fmla="*/ 31750 h 336550"/>
                <a:gd name="connsiteX175" fmla="*/ 157929 w 292270"/>
                <a:gd name="connsiteY175" fmla="*/ 40640 h 336550"/>
                <a:gd name="connsiteX176" fmla="*/ 162011 w 292270"/>
                <a:gd name="connsiteY176" fmla="*/ 50800 h 336550"/>
                <a:gd name="connsiteX177" fmla="*/ 167454 w 292270"/>
                <a:gd name="connsiteY177" fmla="*/ 40640 h 336550"/>
                <a:gd name="connsiteX178" fmla="*/ 162011 w 292270"/>
                <a:gd name="connsiteY178" fmla="*/ 31750 h 336550"/>
                <a:gd name="connsiteX179" fmla="*/ 144703 w 292270"/>
                <a:gd name="connsiteY179" fmla="*/ 28575 h 336550"/>
                <a:gd name="connsiteX180" fmla="*/ 144703 w 292270"/>
                <a:gd name="connsiteY180" fmla="*/ 55075 h 336550"/>
                <a:gd name="connsiteX181" fmla="*/ 143389 w 292270"/>
                <a:gd name="connsiteY181" fmla="*/ 55075 h 336550"/>
                <a:gd name="connsiteX182" fmla="*/ 139447 w 292270"/>
                <a:gd name="connsiteY182" fmla="*/ 55075 h 336550"/>
                <a:gd name="connsiteX183" fmla="*/ 139447 w 292270"/>
                <a:gd name="connsiteY183" fmla="*/ 32550 h 336550"/>
                <a:gd name="connsiteX184" fmla="*/ 135504 w 292270"/>
                <a:gd name="connsiteY184" fmla="*/ 33875 h 336550"/>
                <a:gd name="connsiteX185" fmla="*/ 134190 w 292270"/>
                <a:gd name="connsiteY185" fmla="*/ 33875 h 336550"/>
                <a:gd name="connsiteX186" fmla="*/ 132876 w 292270"/>
                <a:gd name="connsiteY186" fmla="*/ 31225 h 336550"/>
                <a:gd name="connsiteX187" fmla="*/ 127619 w 292270"/>
                <a:gd name="connsiteY187" fmla="*/ 32550 h 336550"/>
                <a:gd name="connsiteX188" fmla="*/ 128934 w 292270"/>
                <a:gd name="connsiteY188" fmla="*/ 40500 h 336550"/>
                <a:gd name="connsiteX189" fmla="*/ 118420 w 292270"/>
                <a:gd name="connsiteY189" fmla="*/ 56400 h 336550"/>
                <a:gd name="connsiteX190" fmla="*/ 109221 w 292270"/>
                <a:gd name="connsiteY190" fmla="*/ 41825 h 336550"/>
                <a:gd name="connsiteX191" fmla="*/ 101336 w 292270"/>
                <a:gd name="connsiteY191" fmla="*/ 47125 h 336550"/>
                <a:gd name="connsiteX192" fmla="*/ 101336 w 292270"/>
                <a:gd name="connsiteY192" fmla="*/ 55075 h 336550"/>
                <a:gd name="connsiteX193" fmla="*/ 100022 w 292270"/>
                <a:gd name="connsiteY193" fmla="*/ 55075 h 336550"/>
                <a:gd name="connsiteX194" fmla="*/ 97394 w 292270"/>
                <a:gd name="connsiteY194" fmla="*/ 55075 h 336550"/>
                <a:gd name="connsiteX195" fmla="*/ 96080 w 292270"/>
                <a:gd name="connsiteY195" fmla="*/ 55075 h 336550"/>
                <a:gd name="connsiteX196" fmla="*/ 96080 w 292270"/>
                <a:gd name="connsiteY196" fmla="*/ 49775 h 336550"/>
                <a:gd name="connsiteX197" fmla="*/ 72425 w 292270"/>
                <a:gd name="connsiteY197" fmla="*/ 77600 h 336550"/>
                <a:gd name="connsiteX198" fmla="*/ 76367 w 292270"/>
                <a:gd name="connsiteY198" fmla="*/ 76275 h 336550"/>
                <a:gd name="connsiteX199" fmla="*/ 86880 w 292270"/>
                <a:gd name="connsiteY199" fmla="*/ 90850 h 336550"/>
                <a:gd name="connsiteX200" fmla="*/ 76367 w 292270"/>
                <a:gd name="connsiteY200" fmla="*/ 106750 h 336550"/>
                <a:gd name="connsiteX201" fmla="*/ 67168 w 292270"/>
                <a:gd name="connsiteY201" fmla="*/ 97475 h 336550"/>
                <a:gd name="connsiteX202" fmla="*/ 75053 w 292270"/>
                <a:gd name="connsiteY202" fmla="*/ 127950 h 336550"/>
                <a:gd name="connsiteX203" fmla="*/ 76367 w 292270"/>
                <a:gd name="connsiteY203" fmla="*/ 127950 h 336550"/>
                <a:gd name="connsiteX204" fmla="*/ 78995 w 292270"/>
                <a:gd name="connsiteY204" fmla="*/ 127950 h 336550"/>
                <a:gd name="connsiteX205" fmla="*/ 80310 w 292270"/>
                <a:gd name="connsiteY205" fmla="*/ 127950 h 336550"/>
                <a:gd name="connsiteX206" fmla="*/ 80310 w 292270"/>
                <a:gd name="connsiteY206" fmla="*/ 133250 h 336550"/>
                <a:gd name="connsiteX207" fmla="*/ 88195 w 292270"/>
                <a:gd name="connsiteY207" fmla="*/ 135900 h 336550"/>
                <a:gd name="connsiteX208" fmla="*/ 97394 w 292270"/>
                <a:gd name="connsiteY208" fmla="*/ 126625 h 336550"/>
                <a:gd name="connsiteX209" fmla="*/ 107907 w 292270"/>
                <a:gd name="connsiteY209" fmla="*/ 135900 h 336550"/>
                <a:gd name="connsiteX210" fmla="*/ 114478 w 292270"/>
                <a:gd name="connsiteY210" fmla="*/ 145175 h 336550"/>
                <a:gd name="connsiteX211" fmla="*/ 117106 w 292270"/>
                <a:gd name="connsiteY211" fmla="*/ 151800 h 336550"/>
                <a:gd name="connsiteX212" fmla="*/ 117106 w 292270"/>
                <a:gd name="connsiteY212" fmla="*/ 133250 h 336550"/>
                <a:gd name="connsiteX213" fmla="*/ 114478 w 292270"/>
                <a:gd name="connsiteY213" fmla="*/ 134575 h 336550"/>
                <a:gd name="connsiteX214" fmla="*/ 113164 w 292270"/>
                <a:gd name="connsiteY214" fmla="*/ 135900 h 336550"/>
                <a:gd name="connsiteX215" fmla="*/ 113164 w 292270"/>
                <a:gd name="connsiteY215" fmla="*/ 134575 h 336550"/>
                <a:gd name="connsiteX216" fmla="*/ 111849 w 292270"/>
                <a:gd name="connsiteY216" fmla="*/ 131925 h 336550"/>
                <a:gd name="connsiteX217" fmla="*/ 111849 w 292270"/>
                <a:gd name="connsiteY217" fmla="*/ 130600 h 336550"/>
                <a:gd name="connsiteX218" fmla="*/ 118420 w 292270"/>
                <a:gd name="connsiteY218" fmla="*/ 127950 h 336550"/>
                <a:gd name="connsiteX219" fmla="*/ 122363 w 292270"/>
                <a:gd name="connsiteY219" fmla="*/ 127950 h 336550"/>
                <a:gd name="connsiteX220" fmla="*/ 122363 w 292270"/>
                <a:gd name="connsiteY220" fmla="*/ 155775 h 336550"/>
                <a:gd name="connsiteX221" fmla="*/ 122363 w 292270"/>
                <a:gd name="connsiteY221" fmla="*/ 157100 h 336550"/>
                <a:gd name="connsiteX222" fmla="*/ 121049 w 292270"/>
                <a:gd name="connsiteY222" fmla="*/ 157100 h 336550"/>
                <a:gd name="connsiteX223" fmla="*/ 135504 w 292270"/>
                <a:gd name="connsiteY223" fmla="*/ 162400 h 336550"/>
                <a:gd name="connsiteX224" fmla="*/ 161787 w 292270"/>
                <a:gd name="connsiteY224" fmla="*/ 159750 h 336550"/>
                <a:gd name="connsiteX225" fmla="*/ 181500 w 292270"/>
                <a:gd name="connsiteY225" fmla="*/ 191550 h 336550"/>
                <a:gd name="connsiteX226" fmla="*/ 181500 w 292270"/>
                <a:gd name="connsiteY226" fmla="*/ 183600 h 336550"/>
                <a:gd name="connsiteX227" fmla="*/ 178872 w 292270"/>
                <a:gd name="connsiteY227" fmla="*/ 186250 h 336550"/>
                <a:gd name="connsiteX228" fmla="*/ 177557 w 292270"/>
                <a:gd name="connsiteY228" fmla="*/ 186250 h 336550"/>
                <a:gd name="connsiteX229" fmla="*/ 176243 w 292270"/>
                <a:gd name="connsiteY229" fmla="*/ 184925 h 336550"/>
                <a:gd name="connsiteX230" fmla="*/ 176243 w 292270"/>
                <a:gd name="connsiteY230" fmla="*/ 182275 h 336550"/>
                <a:gd name="connsiteX231" fmla="*/ 176243 w 292270"/>
                <a:gd name="connsiteY231" fmla="*/ 180950 h 336550"/>
                <a:gd name="connsiteX232" fmla="*/ 182814 w 292270"/>
                <a:gd name="connsiteY232" fmla="*/ 178300 h 336550"/>
                <a:gd name="connsiteX233" fmla="*/ 186756 w 292270"/>
                <a:gd name="connsiteY233" fmla="*/ 178300 h 336550"/>
                <a:gd name="connsiteX234" fmla="*/ 186756 w 292270"/>
                <a:gd name="connsiteY234" fmla="*/ 194200 h 336550"/>
                <a:gd name="connsiteX235" fmla="*/ 199898 w 292270"/>
                <a:gd name="connsiteY235" fmla="*/ 186250 h 336550"/>
                <a:gd name="connsiteX236" fmla="*/ 198584 w 292270"/>
                <a:gd name="connsiteY236" fmla="*/ 186250 h 336550"/>
                <a:gd name="connsiteX237" fmla="*/ 198584 w 292270"/>
                <a:gd name="connsiteY237" fmla="*/ 184925 h 336550"/>
                <a:gd name="connsiteX238" fmla="*/ 197270 w 292270"/>
                <a:gd name="connsiteY238" fmla="*/ 182275 h 336550"/>
                <a:gd name="connsiteX239" fmla="*/ 198584 w 292270"/>
                <a:gd name="connsiteY239" fmla="*/ 180950 h 336550"/>
                <a:gd name="connsiteX240" fmla="*/ 199898 w 292270"/>
                <a:gd name="connsiteY240" fmla="*/ 180950 h 336550"/>
                <a:gd name="connsiteX241" fmla="*/ 199898 w 292270"/>
                <a:gd name="connsiteY241" fmla="*/ 166375 h 336550"/>
                <a:gd name="connsiteX242" fmla="*/ 234066 w 292270"/>
                <a:gd name="connsiteY242" fmla="*/ 161075 h 336550"/>
                <a:gd name="connsiteX243" fmla="*/ 241951 w 292270"/>
                <a:gd name="connsiteY243" fmla="*/ 146500 h 336550"/>
                <a:gd name="connsiteX244" fmla="*/ 245894 w 292270"/>
                <a:gd name="connsiteY244" fmla="*/ 143850 h 336550"/>
                <a:gd name="connsiteX245" fmla="*/ 245894 w 292270"/>
                <a:gd name="connsiteY245" fmla="*/ 133250 h 336550"/>
                <a:gd name="connsiteX246" fmla="*/ 241951 w 292270"/>
                <a:gd name="connsiteY246" fmla="*/ 134575 h 336550"/>
                <a:gd name="connsiteX247" fmla="*/ 241951 w 292270"/>
                <a:gd name="connsiteY247" fmla="*/ 135900 h 336550"/>
                <a:gd name="connsiteX248" fmla="*/ 240637 w 292270"/>
                <a:gd name="connsiteY248" fmla="*/ 134575 h 336550"/>
                <a:gd name="connsiteX249" fmla="*/ 240637 w 292270"/>
                <a:gd name="connsiteY249" fmla="*/ 131925 h 336550"/>
                <a:gd name="connsiteX250" fmla="*/ 240637 w 292270"/>
                <a:gd name="connsiteY250" fmla="*/ 130600 h 336550"/>
                <a:gd name="connsiteX251" fmla="*/ 247208 w 292270"/>
                <a:gd name="connsiteY251" fmla="*/ 127950 h 336550"/>
                <a:gd name="connsiteX252" fmla="*/ 249836 w 292270"/>
                <a:gd name="connsiteY252" fmla="*/ 127950 h 336550"/>
                <a:gd name="connsiteX253" fmla="*/ 251151 w 292270"/>
                <a:gd name="connsiteY253" fmla="*/ 127950 h 336550"/>
                <a:gd name="connsiteX254" fmla="*/ 251151 w 292270"/>
                <a:gd name="connsiteY254" fmla="*/ 143850 h 336550"/>
                <a:gd name="connsiteX255" fmla="*/ 252465 w 292270"/>
                <a:gd name="connsiteY255" fmla="*/ 143850 h 336550"/>
                <a:gd name="connsiteX256" fmla="*/ 257721 w 292270"/>
                <a:gd name="connsiteY256" fmla="*/ 94825 h 336550"/>
                <a:gd name="connsiteX257" fmla="*/ 247208 w 292270"/>
                <a:gd name="connsiteY257" fmla="*/ 106750 h 336550"/>
                <a:gd name="connsiteX258" fmla="*/ 238009 w 292270"/>
                <a:gd name="connsiteY258" fmla="*/ 92175 h 336550"/>
                <a:gd name="connsiteX259" fmla="*/ 248522 w 292270"/>
                <a:gd name="connsiteY259" fmla="*/ 76275 h 336550"/>
                <a:gd name="connsiteX260" fmla="*/ 249836 w 292270"/>
                <a:gd name="connsiteY260" fmla="*/ 76275 h 336550"/>
                <a:gd name="connsiteX261" fmla="*/ 230124 w 292270"/>
                <a:gd name="connsiteY261" fmla="*/ 52425 h 336550"/>
                <a:gd name="connsiteX262" fmla="*/ 230124 w 292270"/>
                <a:gd name="connsiteY262" fmla="*/ 55075 h 336550"/>
                <a:gd name="connsiteX263" fmla="*/ 228810 w 292270"/>
                <a:gd name="connsiteY263" fmla="*/ 55075 h 336550"/>
                <a:gd name="connsiteX264" fmla="*/ 224867 w 292270"/>
                <a:gd name="connsiteY264" fmla="*/ 55075 h 336550"/>
                <a:gd name="connsiteX265" fmla="*/ 224867 w 292270"/>
                <a:gd name="connsiteY265" fmla="*/ 48450 h 336550"/>
                <a:gd name="connsiteX266" fmla="*/ 215668 w 292270"/>
                <a:gd name="connsiteY266" fmla="*/ 43150 h 336550"/>
                <a:gd name="connsiteX267" fmla="*/ 205155 w 292270"/>
                <a:gd name="connsiteY267" fmla="*/ 56400 h 336550"/>
                <a:gd name="connsiteX268" fmla="*/ 194641 w 292270"/>
                <a:gd name="connsiteY268" fmla="*/ 40500 h 336550"/>
                <a:gd name="connsiteX269" fmla="*/ 195956 w 292270"/>
                <a:gd name="connsiteY269" fmla="*/ 33875 h 336550"/>
                <a:gd name="connsiteX270" fmla="*/ 186756 w 292270"/>
                <a:gd name="connsiteY270" fmla="*/ 31225 h 336550"/>
                <a:gd name="connsiteX271" fmla="*/ 186756 w 292270"/>
                <a:gd name="connsiteY271" fmla="*/ 55075 h 336550"/>
                <a:gd name="connsiteX272" fmla="*/ 182814 w 292270"/>
                <a:gd name="connsiteY272" fmla="*/ 55075 h 336550"/>
                <a:gd name="connsiteX273" fmla="*/ 181500 w 292270"/>
                <a:gd name="connsiteY273" fmla="*/ 55075 h 336550"/>
                <a:gd name="connsiteX274" fmla="*/ 181500 w 292270"/>
                <a:gd name="connsiteY274" fmla="*/ 32550 h 336550"/>
                <a:gd name="connsiteX275" fmla="*/ 178872 w 292270"/>
                <a:gd name="connsiteY275" fmla="*/ 33875 h 336550"/>
                <a:gd name="connsiteX276" fmla="*/ 177557 w 292270"/>
                <a:gd name="connsiteY276" fmla="*/ 33875 h 336550"/>
                <a:gd name="connsiteX277" fmla="*/ 176243 w 292270"/>
                <a:gd name="connsiteY277" fmla="*/ 33875 h 336550"/>
                <a:gd name="connsiteX278" fmla="*/ 176243 w 292270"/>
                <a:gd name="connsiteY278" fmla="*/ 31225 h 336550"/>
                <a:gd name="connsiteX279" fmla="*/ 176243 w 292270"/>
                <a:gd name="connsiteY279" fmla="*/ 29900 h 336550"/>
                <a:gd name="connsiteX280" fmla="*/ 177557 w 292270"/>
                <a:gd name="connsiteY280" fmla="*/ 29900 h 336550"/>
                <a:gd name="connsiteX281" fmla="*/ 168358 w 292270"/>
                <a:gd name="connsiteY281" fmla="*/ 28575 h 336550"/>
                <a:gd name="connsiteX282" fmla="*/ 172301 w 292270"/>
                <a:gd name="connsiteY282" fmla="*/ 40500 h 336550"/>
                <a:gd name="connsiteX283" fmla="*/ 161787 w 292270"/>
                <a:gd name="connsiteY283" fmla="*/ 56400 h 336550"/>
                <a:gd name="connsiteX284" fmla="*/ 151274 w 292270"/>
                <a:gd name="connsiteY284" fmla="*/ 40500 h 336550"/>
                <a:gd name="connsiteX285" fmla="*/ 156531 w 292270"/>
                <a:gd name="connsiteY285" fmla="*/ 28575 h 336550"/>
                <a:gd name="connsiteX286" fmla="*/ 144703 w 292270"/>
                <a:gd name="connsiteY286" fmla="*/ 28575 h 336550"/>
                <a:gd name="connsiteX287" fmla="*/ 164533 w 292270"/>
                <a:gd name="connsiteY287" fmla="*/ 0 h 336550"/>
                <a:gd name="connsiteX288" fmla="*/ 266895 w 292270"/>
                <a:gd name="connsiteY288" fmla="*/ 48642 h 336550"/>
                <a:gd name="connsiteX289" fmla="*/ 291829 w 292270"/>
                <a:gd name="connsiteY289" fmla="*/ 130150 h 336550"/>
                <a:gd name="connsiteX290" fmla="*/ 269520 w 292270"/>
                <a:gd name="connsiteY290" fmla="*/ 206400 h 336550"/>
                <a:gd name="connsiteX291" fmla="*/ 257709 w 292270"/>
                <a:gd name="connsiteY291" fmla="*/ 324718 h 336550"/>
                <a:gd name="connsiteX292" fmla="*/ 256396 w 292270"/>
                <a:gd name="connsiteY292" fmla="*/ 332606 h 336550"/>
                <a:gd name="connsiteX293" fmla="*/ 249835 w 292270"/>
                <a:gd name="connsiteY293" fmla="*/ 336550 h 336550"/>
                <a:gd name="connsiteX294" fmla="*/ 105478 w 292270"/>
                <a:gd name="connsiteY294" fmla="*/ 336550 h 336550"/>
                <a:gd name="connsiteX295" fmla="*/ 97604 w 292270"/>
                <a:gd name="connsiteY295" fmla="*/ 331292 h 336550"/>
                <a:gd name="connsiteX296" fmla="*/ 96292 w 292270"/>
                <a:gd name="connsiteY296" fmla="*/ 315516 h 336550"/>
                <a:gd name="connsiteX297" fmla="*/ 96292 w 292270"/>
                <a:gd name="connsiteY297" fmla="*/ 312887 h 336550"/>
                <a:gd name="connsiteX298" fmla="*/ 71357 w 292270"/>
                <a:gd name="connsiteY298" fmla="*/ 294481 h 336550"/>
                <a:gd name="connsiteX299" fmla="*/ 31987 w 292270"/>
                <a:gd name="connsiteY299" fmla="*/ 278706 h 336550"/>
                <a:gd name="connsiteX300" fmla="*/ 25426 w 292270"/>
                <a:gd name="connsiteY300" fmla="*/ 236637 h 336550"/>
                <a:gd name="connsiteX301" fmla="*/ 21489 w 292270"/>
                <a:gd name="connsiteY301" fmla="*/ 209029 h 336550"/>
                <a:gd name="connsiteX302" fmla="*/ 16239 w 292270"/>
                <a:gd name="connsiteY302" fmla="*/ 205085 h 336550"/>
                <a:gd name="connsiteX303" fmla="*/ 491 w 292270"/>
                <a:gd name="connsiteY303" fmla="*/ 191939 h 336550"/>
                <a:gd name="connsiteX304" fmla="*/ 4428 w 292270"/>
                <a:gd name="connsiteY304" fmla="*/ 177478 h 336550"/>
                <a:gd name="connsiteX305" fmla="*/ 24113 w 292270"/>
                <a:gd name="connsiteY305" fmla="*/ 126206 h 336550"/>
                <a:gd name="connsiteX306" fmla="*/ 29363 w 292270"/>
                <a:gd name="connsiteY306" fmla="*/ 97284 h 336550"/>
                <a:gd name="connsiteX307" fmla="*/ 81856 w 292270"/>
                <a:gd name="connsiteY307" fmla="*/ 26293 h 336550"/>
                <a:gd name="connsiteX308" fmla="*/ 164533 w 292270"/>
                <a:gd name="connsiteY308"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Lst>
              <a:rect l="l" t="t" r="r" b="b"/>
              <a:pathLst>
                <a:path w="292270" h="336550">
                  <a:moveTo>
                    <a:pt x="184010" y="131763"/>
                  </a:moveTo>
                  <a:cubicBezTo>
                    <a:pt x="179928" y="131763"/>
                    <a:pt x="178567" y="135573"/>
                    <a:pt x="178567" y="141923"/>
                  </a:cubicBezTo>
                  <a:cubicBezTo>
                    <a:pt x="178567" y="147003"/>
                    <a:pt x="179928" y="150813"/>
                    <a:pt x="184010" y="150813"/>
                  </a:cubicBezTo>
                  <a:cubicBezTo>
                    <a:pt x="188092" y="150813"/>
                    <a:pt x="188092" y="144463"/>
                    <a:pt x="188092" y="141923"/>
                  </a:cubicBezTo>
                  <a:cubicBezTo>
                    <a:pt x="188092" y="138113"/>
                    <a:pt x="188092" y="131763"/>
                    <a:pt x="184010" y="131763"/>
                  </a:cubicBezTo>
                  <a:close/>
                  <a:moveTo>
                    <a:pt x="141147" y="131763"/>
                  </a:moveTo>
                  <a:cubicBezTo>
                    <a:pt x="138425" y="131763"/>
                    <a:pt x="135704" y="135573"/>
                    <a:pt x="135704" y="141923"/>
                  </a:cubicBezTo>
                  <a:cubicBezTo>
                    <a:pt x="135704" y="147003"/>
                    <a:pt x="138425" y="150813"/>
                    <a:pt x="141147" y="150813"/>
                  </a:cubicBezTo>
                  <a:cubicBezTo>
                    <a:pt x="145229" y="150813"/>
                    <a:pt x="145229" y="144463"/>
                    <a:pt x="145229" y="141923"/>
                  </a:cubicBezTo>
                  <a:cubicBezTo>
                    <a:pt x="145229" y="138113"/>
                    <a:pt x="145229" y="131763"/>
                    <a:pt x="141147" y="131763"/>
                  </a:cubicBezTo>
                  <a:close/>
                  <a:moveTo>
                    <a:pt x="96811" y="131763"/>
                  </a:moveTo>
                  <a:cubicBezTo>
                    <a:pt x="95488" y="131763"/>
                    <a:pt x="94165" y="132822"/>
                    <a:pt x="92842" y="134938"/>
                  </a:cubicBezTo>
                  <a:cubicBezTo>
                    <a:pt x="95488" y="134938"/>
                    <a:pt x="98134" y="134938"/>
                    <a:pt x="100780" y="134938"/>
                  </a:cubicBezTo>
                  <a:cubicBezTo>
                    <a:pt x="100780" y="132822"/>
                    <a:pt x="99457" y="131763"/>
                    <a:pt x="96811" y="131763"/>
                  </a:cubicBezTo>
                  <a:close/>
                  <a:moveTo>
                    <a:pt x="225310" y="127000"/>
                  </a:moveTo>
                  <a:cubicBezTo>
                    <a:pt x="226721" y="127000"/>
                    <a:pt x="226721" y="127000"/>
                    <a:pt x="226721" y="127000"/>
                  </a:cubicBezTo>
                  <a:cubicBezTo>
                    <a:pt x="226721" y="127000"/>
                    <a:pt x="226721" y="127000"/>
                    <a:pt x="229543" y="127000"/>
                  </a:cubicBezTo>
                  <a:cubicBezTo>
                    <a:pt x="230954" y="127000"/>
                    <a:pt x="230954" y="127000"/>
                    <a:pt x="230954" y="127000"/>
                  </a:cubicBezTo>
                  <a:cubicBezTo>
                    <a:pt x="230954" y="127000"/>
                    <a:pt x="230954" y="127000"/>
                    <a:pt x="230954" y="155792"/>
                  </a:cubicBezTo>
                  <a:cubicBezTo>
                    <a:pt x="230954" y="155792"/>
                    <a:pt x="230954" y="157163"/>
                    <a:pt x="229543" y="157163"/>
                  </a:cubicBezTo>
                  <a:cubicBezTo>
                    <a:pt x="229543" y="157163"/>
                    <a:pt x="229543" y="157163"/>
                    <a:pt x="225310" y="157163"/>
                  </a:cubicBezTo>
                  <a:cubicBezTo>
                    <a:pt x="225310" y="157163"/>
                    <a:pt x="225310" y="155792"/>
                    <a:pt x="225310" y="155792"/>
                  </a:cubicBezTo>
                  <a:cubicBezTo>
                    <a:pt x="225310" y="155792"/>
                    <a:pt x="225310" y="155792"/>
                    <a:pt x="225310" y="132484"/>
                  </a:cubicBezTo>
                  <a:cubicBezTo>
                    <a:pt x="225310" y="132484"/>
                    <a:pt x="225310" y="132484"/>
                    <a:pt x="221076" y="133855"/>
                  </a:cubicBezTo>
                  <a:cubicBezTo>
                    <a:pt x="221076" y="135227"/>
                    <a:pt x="221076" y="135227"/>
                    <a:pt x="221076" y="135227"/>
                  </a:cubicBezTo>
                  <a:cubicBezTo>
                    <a:pt x="219665" y="133855"/>
                    <a:pt x="219665" y="133855"/>
                    <a:pt x="219665" y="133855"/>
                  </a:cubicBezTo>
                  <a:cubicBezTo>
                    <a:pt x="219665" y="133855"/>
                    <a:pt x="219665" y="133855"/>
                    <a:pt x="219665" y="131113"/>
                  </a:cubicBezTo>
                  <a:cubicBezTo>
                    <a:pt x="218254" y="131113"/>
                    <a:pt x="219665" y="129742"/>
                    <a:pt x="219665" y="129742"/>
                  </a:cubicBezTo>
                  <a:cubicBezTo>
                    <a:pt x="219665" y="129742"/>
                    <a:pt x="219665" y="129742"/>
                    <a:pt x="225310" y="127000"/>
                  </a:cubicBezTo>
                  <a:close/>
                  <a:moveTo>
                    <a:pt x="203791" y="127000"/>
                  </a:moveTo>
                  <a:cubicBezTo>
                    <a:pt x="203791" y="127000"/>
                    <a:pt x="203791" y="127000"/>
                    <a:pt x="207495" y="127000"/>
                  </a:cubicBezTo>
                  <a:cubicBezTo>
                    <a:pt x="207495" y="127000"/>
                    <a:pt x="208730" y="127000"/>
                    <a:pt x="208730" y="127000"/>
                  </a:cubicBezTo>
                  <a:cubicBezTo>
                    <a:pt x="208730" y="127000"/>
                    <a:pt x="208730" y="127000"/>
                    <a:pt x="208730" y="155792"/>
                  </a:cubicBezTo>
                  <a:cubicBezTo>
                    <a:pt x="208730" y="155792"/>
                    <a:pt x="207495" y="157163"/>
                    <a:pt x="207495" y="157163"/>
                  </a:cubicBezTo>
                  <a:cubicBezTo>
                    <a:pt x="207495" y="157163"/>
                    <a:pt x="207495" y="157163"/>
                    <a:pt x="203791" y="157163"/>
                  </a:cubicBezTo>
                  <a:cubicBezTo>
                    <a:pt x="203791" y="157163"/>
                    <a:pt x="202556" y="155792"/>
                    <a:pt x="202556" y="155792"/>
                  </a:cubicBezTo>
                  <a:cubicBezTo>
                    <a:pt x="202556" y="155792"/>
                    <a:pt x="202556" y="155792"/>
                    <a:pt x="202556" y="132484"/>
                  </a:cubicBezTo>
                  <a:cubicBezTo>
                    <a:pt x="202556" y="132484"/>
                    <a:pt x="202556" y="132484"/>
                    <a:pt x="200086" y="133855"/>
                  </a:cubicBezTo>
                  <a:cubicBezTo>
                    <a:pt x="200086" y="135227"/>
                    <a:pt x="198852" y="135227"/>
                    <a:pt x="198852" y="135227"/>
                  </a:cubicBezTo>
                  <a:cubicBezTo>
                    <a:pt x="198852" y="133855"/>
                    <a:pt x="198852" y="133855"/>
                    <a:pt x="198852" y="133855"/>
                  </a:cubicBezTo>
                  <a:cubicBezTo>
                    <a:pt x="198852" y="133855"/>
                    <a:pt x="198852" y="133855"/>
                    <a:pt x="197617" y="131113"/>
                  </a:cubicBezTo>
                  <a:cubicBezTo>
                    <a:pt x="197617" y="131113"/>
                    <a:pt x="197617" y="129742"/>
                    <a:pt x="198852" y="129742"/>
                  </a:cubicBezTo>
                  <a:cubicBezTo>
                    <a:pt x="198852" y="129742"/>
                    <a:pt x="198852" y="129742"/>
                    <a:pt x="203791" y="127000"/>
                  </a:cubicBezTo>
                  <a:close/>
                  <a:moveTo>
                    <a:pt x="183964" y="127000"/>
                  </a:moveTo>
                  <a:cubicBezTo>
                    <a:pt x="189044" y="127000"/>
                    <a:pt x="192854" y="132246"/>
                    <a:pt x="192854" y="141426"/>
                  </a:cubicBezTo>
                  <a:cubicBezTo>
                    <a:pt x="192854" y="151918"/>
                    <a:pt x="189044" y="157163"/>
                    <a:pt x="182694" y="157163"/>
                  </a:cubicBezTo>
                  <a:cubicBezTo>
                    <a:pt x="177614" y="157163"/>
                    <a:pt x="173804" y="151918"/>
                    <a:pt x="173804" y="142737"/>
                  </a:cubicBezTo>
                  <a:cubicBezTo>
                    <a:pt x="173804" y="133557"/>
                    <a:pt x="177614" y="127000"/>
                    <a:pt x="183964" y="127000"/>
                  </a:cubicBezTo>
                  <a:close/>
                  <a:moveTo>
                    <a:pt x="161699" y="127000"/>
                  </a:moveTo>
                  <a:cubicBezTo>
                    <a:pt x="161699" y="127000"/>
                    <a:pt x="161699" y="127000"/>
                    <a:pt x="164478" y="127000"/>
                  </a:cubicBezTo>
                  <a:cubicBezTo>
                    <a:pt x="165867" y="127000"/>
                    <a:pt x="165867" y="127000"/>
                    <a:pt x="165867" y="127000"/>
                  </a:cubicBezTo>
                  <a:cubicBezTo>
                    <a:pt x="165867" y="127000"/>
                    <a:pt x="165867" y="127000"/>
                    <a:pt x="165867" y="155792"/>
                  </a:cubicBezTo>
                  <a:cubicBezTo>
                    <a:pt x="165867" y="155792"/>
                    <a:pt x="165867" y="157163"/>
                    <a:pt x="164478" y="157163"/>
                  </a:cubicBezTo>
                  <a:cubicBezTo>
                    <a:pt x="164478" y="157163"/>
                    <a:pt x="164478" y="157163"/>
                    <a:pt x="161699" y="157163"/>
                  </a:cubicBezTo>
                  <a:cubicBezTo>
                    <a:pt x="160310" y="157163"/>
                    <a:pt x="160310" y="155792"/>
                    <a:pt x="160310" y="155792"/>
                  </a:cubicBezTo>
                  <a:cubicBezTo>
                    <a:pt x="160310" y="155792"/>
                    <a:pt x="160310" y="155792"/>
                    <a:pt x="160310" y="132484"/>
                  </a:cubicBezTo>
                  <a:cubicBezTo>
                    <a:pt x="160310" y="132484"/>
                    <a:pt x="160310" y="132484"/>
                    <a:pt x="156143" y="133855"/>
                  </a:cubicBezTo>
                  <a:cubicBezTo>
                    <a:pt x="156143" y="135227"/>
                    <a:pt x="156143" y="135227"/>
                    <a:pt x="156143" y="135227"/>
                  </a:cubicBezTo>
                  <a:cubicBezTo>
                    <a:pt x="154754" y="133855"/>
                    <a:pt x="154754" y="133855"/>
                    <a:pt x="154754" y="133855"/>
                  </a:cubicBezTo>
                  <a:cubicBezTo>
                    <a:pt x="154754" y="133855"/>
                    <a:pt x="154754" y="133855"/>
                    <a:pt x="154754" y="131113"/>
                  </a:cubicBezTo>
                  <a:cubicBezTo>
                    <a:pt x="154754" y="131113"/>
                    <a:pt x="154754" y="129742"/>
                    <a:pt x="154754" y="129742"/>
                  </a:cubicBezTo>
                  <a:cubicBezTo>
                    <a:pt x="154754" y="129742"/>
                    <a:pt x="154754" y="129742"/>
                    <a:pt x="161699" y="127000"/>
                  </a:cubicBezTo>
                  <a:close/>
                  <a:moveTo>
                    <a:pt x="141261" y="127000"/>
                  </a:moveTo>
                  <a:cubicBezTo>
                    <a:pt x="147710" y="127000"/>
                    <a:pt x="151580" y="132246"/>
                    <a:pt x="151580" y="141426"/>
                  </a:cubicBezTo>
                  <a:cubicBezTo>
                    <a:pt x="151580" y="151918"/>
                    <a:pt x="147710" y="157163"/>
                    <a:pt x="141261" y="157163"/>
                  </a:cubicBezTo>
                  <a:cubicBezTo>
                    <a:pt x="134811" y="157163"/>
                    <a:pt x="130942" y="151918"/>
                    <a:pt x="130942" y="142737"/>
                  </a:cubicBezTo>
                  <a:cubicBezTo>
                    <a:pt x="130942" y="133557"/>
                    <a:pt x="134811" y="127000"/>
                    <a:pt x="141261" y="127000"/>
                  </a:cubicBezTo>
                  <a:close/>
                  <a:moveTo>
                    <a:pt x="247736" y="80963"/>
                  </a:moveTo>
                  <a:cubicBezTo>
                    <a:pt x="245015" y="80963"/>
                    <a:pt x="243654" y="85091"/>
                    <a:pt x="243654" y="91970"/>
                  </a:cubicBezTo>
                  <a:cubicBezTo>
                    <a:pt x="243654" y="97474"/>
                    <a:pt x="245015" y="101601"/>
                    <a:pt x="247736" y="101601"/>
                  </a:cubicBezTo>
                  <a:cubicBezTo>
                    <a:pt x="251818" y="101601"/>
                    <a:pt x="253179" y="94722"/>
                    <a:pt x="253179" y="90594"/>
                  </a:cubicBezTo>
                  <a:cubicBezTo>
                    <a:pt x="253179" y="87843"/>
                    <a:pt x="251818" y="80963"/>
                    <a:pt x="247736" y="80963"/>
                  </a:cubicBezTo>
                  <a:close/>
                  <a:moveTo>
                    <a:pt x="205328" y="80963"/>
                  </a:moveTo>
                  <a:cubicBezTo>
                    <a:pt x="203060" y="80963"/>
                    <a:pt x="200792" y="85091"/>
                    <a:pt x="200792" y="91970"/>
                  </a:cubicBezTo>
                  <a:cubicBezTo>
                    <a:pt x="200792" y="97474"/>
                    <a:pt x="203060" y="101601"/>
                    <a:pt x="205328" y="101601"/>
                  </a:cubicBezTo>
                  <a:cubicBezTo>
                    <a:pt x="208730" y="101601"/>
                    <a:pt x="208730" y="94722"/>
                    <a:pt x="208730" y="90594"/>
                  </a:cubicBezTo>
                  <a:cubicBezTo>
                    <a:pt x="208730" y="87843"/>
                    <a:pt x="208730" y="80963"/>
                    <a:pt x="205328" y="80963"/>
                  </a:cubicBezTo>
                  <a:close/>
                  <a:moveTo>
                    <a:pt x="184010" y="80963"/>
                  </a:moveTo>
                  <a:cubicBezTo>
                    <a:pt x="179928" y="80963"/>
                    <a:pt x="178567" y="85091"/>
                    <a:pt x="178567" y="91970"/>
                  </a:cubicBezTo>
                  <a:cubicBezTo>
                    <a:pt x="178567" y="97474"/>
                    <a:pt x="179928" y="101601"/>
                    <a:pt x="184010" y="101601"/>
                  </a:cubicBezTo>
                  <a:cubicBezTo>
                    <a:pt x="188092" y="101601"/>
                    <a:pt x="188092" y="94722"/>
                    <a:pt x="188092" y="90594"/>
                  </a:cubicBezTo>
                  <a:cubicBezTo>
                    <a:pt x="188092" y="87843"/>
                    <a:pt x="188092" y="80963"/>
                    <a:pt x="184010" y="80963"/>
                  </a:cubicBezTo>
                  <a:close/>
                  <a:moveTo>
                    <a:pt x="162011" y="80963"/>
                  </a:moveTo>
                  <a:cubicBezTo>
                    <a:pt x="159290" y="80963"/>
                    <a:pt x="157929" y="85091"/>
                    <a:pt x="157929" y="91970"/>
                  </a:cubicBezTo>
                  <a:cubicBezTo>
                    <a:pt x="157929" y="97474"/>
                    <a:pt x="159290" y="101601"/>
                    <a:pt x="162011" y="101601"/>
                  </a:cubicBezTo>
                  <a:cubicBezTo>
                    <a:pt x="166093" y="101601"/>
                    <a:pt x="167454" y="94722"/>
                    <a:pt x="167454" y="90594"/>
                  </a:cubicBezTo>
                  <a:cubicBezTo>
                    <a:pt x="167454" y="87843"/>
                    <a:pt x="166093" y="80963"/>
                    <a:pt x="162011" y="80963"/>
                  </a:cubicBezTo>
                  <a:close/>
                  <a:moveTo>
                    <a:pt x="76173" y="80963"/>
                  </a:moveTo>
                  <a:cubicBezTo>
                    <a:pt x="73527" y="80963"/>
                    <a:pt x="72204" y="85091"/>
                    <a:pt x="72204" y="91970"/>
                  </a:cubicBezTo>
                  <a:cubicBezTo>
                    <a:pt x="72204" y="97474"/>
                    <a:pt x="73527" y="101601"/>
                    <a:pt x="76173" y="101601"/>
                  </a:cubicBezTo>
                  <a:cubicBezTo>
                    <a:pt x="80142" y="101601"/>
                    <a:pt x="80142" y="94722"/>
                    <a:pt x="80142" y="90594"/>
                  </a:cubicBezTo>
                  <a:cubicBezTo>
                    <a:pt x="80142" y="87843"/>
                    <a:pt x="80142" y="80963"/>
                    <a:pt x="76173" y="80963"/>
                  </a:cubicBezTo>
                  <a:close/>
                  <a:moveTo>
                    <a:pt x="225310" y="76200"/>
                  </a:moveTo>
                  <a:cubicBezTo>
                    <a:pt x="226721" y="76200"/>
                    <a:pt x="226721" y="76200"/>
                    <a:pt x="226721" y="76200"/>
                  </a:cubicBezTo>
                  <a:cubicBezTo>
                    <a:pt x="226721" y="76200"/>
                    <a:pt x="226721" y="76200"/>
                    <a:pt x="229543" y="76200"/>
                  </a:cubicBezTo>
                  <a:cubicBezTo>
                    <a:pt x="230954" y="76200"/>
                    <a:pt x="230954" y="77511"/>
                    <a:pt x="230954" y="77511"/>
                  </a:cubicBezTo>
                  <a:cubicBezTo>
                    <a:pt x="230954" y="77511"/>
                    <a:pt x="230954" y="77511"/>
                    <a:pt x="230954" y="105052"/>
                  </a:cubicBezTo>
                  <a:cubicBezTo>
                    <a:pt x="230954" y="105052"/>
                    <a:pt x="230954" y="106363"/>
                    <a:pt x="229543" y="106363"/>
                  </a:cubicBezTo>
                  <a:cubicBezTo>
                    <a:pt x="229543" y="106363"/>
                    <a:pt x="229543" y="106363"/>
                    <a:pt x="225310" y="106363"/>
                  </a:cubicBezTo>
                  <a:cubicBezTo>
                    <a:pt x="225310" y="106363"/>
                    <a:pt x="225310" y="105052"/>
                    <a:pt x="225310" y="105052"/>
                  </a:cubicBezTo>
                  <a:cubicBezTo>
                    <a:pt x="225310" y="105052"/>
                    <a:pt x="225310" y="105052"/>
                    <a:pt x="225310" y="82757"/>
                  </a:cubicBezTo>
                  <a:cubicBezTo>
                    <a:pt x="225310" y="82757"/>
                    <a:pt x="225310" y="82757"/>
                    <a:pt x="221076" y="84069"/>
                  </a:cubicBezTo>
                  <a:cubicBezTo>
                    <a:pt x="219665" y="84069"/>
                    <a:pt x="219665" y="84069"/>
                    <a:pt x="219665" y="84069"/>
                  </a:cubicBezTo>
                  <a:cubicBezTo>
                    <a:pt x="219665" y="84069"/>
                    <a:pt x="219665" y="84069"/>
                    <a:pt x="219665" y="81446"/>
                  </a:cubicBezTo>
                  <a:cubicBezTo>
                    <a:pt x="218254" y="80134"/>
                    <a:pt x="219665" y="80134"/>
                    <a:pt x="219665" y="80134"/>
                  </a:cubicBezTo>
                  <a:cubicBezTo>
                    <a:pt x="219665" y="80134"/>
                    <a:pt x="219665" y="80134"/>
                    <a:pt x="225310" y="76200"/>
                  </a:cubicBezTo>
                  <a:close/>
                  <a:moveTo>
                    <a:pt x="205555" y="76200"/>
                  </a:moveTo>
                  <a:cubicBezTo>
                    <a:pt x="212500" y="76200"/>
                    <a:pt x="216667" y="81446"/>
                    <a:pt x="216667" y="90626"/>
                  </a:cubicBezTo>
                  <a:cubicBezTo>
                    <a:pt x="216667" y="101118"/>
                    <a:pt x="212500" y="106363"/>
                    <a:pt x="205555" y="106363"/>
                  </a:cubicBezTo>
                  <a:cubicBezTo>
                    <a:pt x="198609" y="106363"/>
                    <a:pt x="194442" y="101118"/>
                    <a:pt x="194442" y="91937"/>
                  </a:cubicBezTo>
                  <a:cubicBezTo>
                    <a:pt x="194442" y="81446"/>
                    <a:pt x="198609" y="76200"/>
                    <a:pt x="205555" y="76200"/>
                  </a:cubicBezTo>
                  <a:close/>
                  <a:moveTo>
                    <a:pt x="183964" y="76200"/>
                  </a:moveTo>
                  <a:cubicBezTo>
                    <a:pt x="189044" y="76200"/>
                    <a:pt x="192854" y="81446"/>
                    <a:pt x="192854" y="90626"/>
                  </a:cubicBezTo>
                  <a:cubicBezTo>
                    <a:pt x="192854" y="101118"/>
                    <a:pt x="189044" y="106363"/>
                    <a:pt x="182694" y="106363"/>
                  </a:cubicBezTo>
                  <a:cubicBezTo>
                    <a:pt x="177614" y="106363"/>
                    <a:pt x="173804" y="101118"/>
                    <a:pt x="173804" y="91937"/>
                  </a:cubicBezTo>
                  <a:cubicBezTo>
                    <a:pt x="173804" y="81446"/>
                    <a:pt x="177614" y="76200"/>
                    <a:pt x="183964" y="76200"/>
                  </a:cubicBezTo>
                  <a:close/>
                  <a:moveTo>
                    <a:pt x="161898" y="76200"/>
                  </a:moveTo>
                  <a:cubicBezTo>
                    <a:pt x="168347" y="76200"/>
                    <a:pt x="172217" y="81446"/>
                    <a:pt x="172217" y="90626"/>
                  </a:cubicBezTo>
                  <a:cubicBezTo>
                    <a:pt x="172217" y="101118"/>
                    <a:pt x="168347" y="106363"/>
                    <a:pt x="161898" y="106363"/>
                  </a:cubicBezTo>
                  <a:cubicBezTo>
                    <a:pt x="155448" y="106363"/>
                    <a:pt x="152869" y="101118"/>
                    <a:pt x="151579" y="91937"/>
                  </a:cubicBezTo>
                  <a:cubicBezTo>
                    <a:pt x="151579" y="81446"/>
                    <a:pt x="156738" y="76200"/>
                    <a:pt x="161898" y="76200"/>
                  </a:cubicBezTo>
                  <a:close/>
                  <a:moveTo>
                    <a:pt x="139584" y="76200"/>
                  </a:moveTo>
                  <a:cubicBezTo>
                    <a:pt x="139584" y="76200"/>
                    <a:pt x="139584" y="76200"/>
                    <a:pt x="140996" y="76200"/>
                  </a:cubicBezTo>
                  <a:cubicBezTo>
                    <a:pt x="140996" y="76200"/>
                    <a:pt x="140996" y="76200"/>
                    <a:pt x="143818" y="76200"/>
                  </a:cubicBezTo>
                  <a:cubicBezTo>
                    <a:pt x="143818" y="76200"/>
                    <a:pt x="145229" y="77511"/>
                    <a:pt x="145229" y="77511"/>
                  </a:cubicBezTo>
                  <a:cubicBezTo>
                    <a:pt x="145229" y="77511"/>
                    <a:pt x="145229" y="77511"/>
                    <a:pt x="145229" y="105052"/>
                  </a:cubicBezTo>
                  <a:cubicBezTo>
                    <a:pt x="145229" y="105052"/>
                    <a:pt x="143818" y="106363"/>
                    <a:pt x="143818" y="106363"/>
                  </a:cubicBezTo>
                  <a:cubicBezTo>
                    <a:pt x="143818" y="106363"/>
                    <a:pt x="143818" y="106363"/>
                    <a:pt x="139584" y="106363"/>
                  </a:cubicBezTo>
                  <a:cubicBezTo>
                    <a:pt x="139584" y="106363"/>
                    <a:pt x="139584" y="105052"/>
                    <a:pt x="139584" y="105052"/>
                  </a:cubicBezTo>
                  <a:cubicBezTo>
                    <a:pt x="139584" y="105052"/>
                    <a:pt x="139584" y="105052"/>
                    <a:pt x="139584" y="82757"/>
                  </a:cubicBezTo>
                  <a:cubicBezTo>
                    <a:pt x="139584" y="82757"/>
                    <a:pt x="139584" y="82757"/>
                    <a:pt x="135351" y="84069"/>
                  </a:cubicBezTo>
                  <a:cubicBezTo>
                    <a:pt x="135351" y="84069"/>
                    <a:pt x="135351" y="84069"/>
                    <a:pt x="133940" y="84069"/>
                  </a:cubicBezTo>
                  <a:lnTo>
                    <a:pt x="132529" y="81446"/>
                  </a:lnTo>
                  <a:cubicBezTo>
                    <a:pt x="132529" y="80134"/>
                    <a:pt x="132529" y="80134"/>
                    <a:pt x="133940" y="80134"/>
                  </a:cubicBezTo>
                  <a:cubicBezTo>
                    <a:pt x="133940" y="80134"/>
                    <a:pt x="133940" y="80134"/>
                    <a:pt x="139584" y="76200"/>
                  </a:cubicBezTo>
                  <a:close/>
                  <a:moveTo>
                    <a:pt x="118837" y="76200"/>
                  </a:moveTo>
                  <a:cubicBezTo>
                    <a:pt x="118837" y="76200"/>
                    <a:pt x="118837" y="76200"/>
                    <a:pt x="123005" y="76200"/>
                  </a:cubicBezTo>
                  <a:cubicBezTo>
                    <a:pt x="123005" y="76200"/>
                    <a:pt x="123005" y="77511"/>
                    <a:pt x="123005" y="77511"/>
                  </a:cubicBezTo>
                  <a:cubicBezTo>
                    <a:pt x="123005" y="77511"/>
                    <a:pt x="123005" y="77511"/>
                    <a:pt x="123005" y="105052"/>
                  </a:cubicBezTo>
                  <a:cubicBezTo>
                    <a:pt x="123005" y="105052"/>
                    <a:pt x="123005" y="106363"/>
                    <a:pt x="123005" y="106363"/>
                  </a:cubicBezTo>
                  <a:cubicBezTo>
                    <a:pt x="123005" y="106363"/>
                    <a:pt x="123005" y="106363"/>
                    <a:pt x="118837" y="106363"/>
                  </a:cubicBezTo>
                  <a:cubicBezTo>
                    <a:pt x="118837" y="106363"/>
                    <a:pt x="117448" y="105052"/>
                    <a:pt x="117448" y="105052"/>
                  </a:cubicBezTo>
                  <a:cubicBezTo>
                    <a:pt x="117448" y="105052"/>
                    <a:pt x="117448" y="105052"/>
                    <a:pt x="117448" y="82757"/>
                  </a:cubicBezTo>
                  <a:cubicBezTo>
                    <a:pt x="117448" y="82757"/>
                    <a:pt x="117448" y="82757"/>
                    <a:pt x="114670" y="84069"/>
                  </a:cubicBezTo>
                  <a:cubicBezTo>
                    <a:pt x="113281" y="84069"/>
                    <a:pt x="113281" y="84069"/>
                    <a:pt x="113281" y="84069"/>
                  </a:cubicBezTo>
                  <a:cubicBezTo>
                    <a:pt x="113281" y="84069"/>
                    <a:pt x="113281" y="84069"/>
                    <a:pt x="111892" y="81446"/>
                  </a:cubicBezTo>
                  <a:cubicBezTo>
                    <a:pt x="111892" y="80134"/>
                    <a:pt x="111892" y="80134"/>
                    <a:pt x="111892" y="80134"/>
                  </a:cubicBezTo>
                  <a:cubicBezTo>
                    <a:pt x="111892" y="80134"/>
                    <a:pt x="111892" y="80134"/>
                    <a:pt x="118837" y="76200"/>
                  </a:cubicBezTo>
                  <a:close/>
                  <a:moveTo>
                    <a:pt x="97207" y="76200"/>
                  </a:moveTo>
                  <a:cubicBezTo>
                    <a:pt x="97207" y="76200"/>
                    <a:pt x="97207" y="76200"/>
                    <a:pt x="99588" y="76200"/>
                  </a:cubicBezTo>
                  <a:cubicBezTo>
                    <a:pt x="100779" y="76200"/>
                    <a:pt x="100779" y="77511"/>
                    <a:pt x="100779" y="77511"/>
                  </a:cubicBezTo>
                  <a:cubicBezTo>
                    <a:pt x="100779" y="77511"/>
                    <a:pt x="100779" y="77511"/>
                    <a:pt x="100779" y="105052"/>
                  </a:cubicBezTo>
                  <a:cubicBezTo>
                    <a:pt x="100779" y="105052"/>
                    <a:pt x="100779" y="106363"/>
                    <a:pt x="99588" y="106363"/>
                  </a:cubicBezTo>
                  <a:cubicBezTo>
                    <a:pt x="99588" y="106363"/>
                    <a:pt x="99588" y="106363"/>
                    <a:pt x="97207" y="106363"/>
                  </a:cubicBezTo>
                  <a:cubicBezTo>
                    <a:pt x="96016" y="106363"/>
                    <a:pt x="96016" y="105052"/>
                    <a:pt x="96016" y="105052"/>
                  </a:cubicBezTo>
                  <a:cubicBezTo>
                    <a:pt x="96016" y="105052"/>
                    <a:pt x="96016" y="105052"/>
                    <a:pt x="96016" y="82757"/>
                  </a:cubicBezTo>
                  <a:cubicBezTo>
                    <a:pt x="96016" y="82757"/>
                    <a:pt x="96016" y="82757"/>
                    <a:pt x="92444" y="84069"/>
                  </a:cubicBezTo>
                  <a:cubicBezTo>
                    <a:pt x="91254" y="84069"/>
                    <a:pt x="91254" y="84069"/>
                    <a:pt x="91254" y="84069"/>
                  </a:cubicBezTo>
                  <a:cubicBezTo>
                    <a:pt x="91254" y="84069"/>
                    <a:pt x="91254" y="84069"/>
                    <a:pt x="91254" y="81446"/>
                  </a:cubicBezTo>
                  <a:cubicBezTo>
                    <a:pt x="91254" y="80134"/>
                    <a:pt x="91254" y="80134"/>
                    <a:pt x="91254" y="80134"/>
                  </a:cubicBezTo>
                  <a:cubicBezTo>
                    <a:pt x="91254" y="80134"/>
                    <a:pt x="91254" y="80134"/>
                    <a:pt x="97207" y="76200"/>
                  </a:cubicBezTo>
                  <a:close/>
                  <a:moveTo>
                    <a:pt x="201926" y="36513"/>
                  </a:moveTo>
                  <a:cubicBezTo>
                    <a:pt x="200792" y="37812"/>
                    <a:pt x="200792" y="39111"/>
                    <a:pt x="200792" y="40409"/>
                  </a:cubicBezTo>
                  <a:cubicBezTo>
                    <a:pt x="200792" y="46904"/>
                    <a:pt x="203060" y="50801"/>
                    <a:pt x="205328" y="50801"/>
                  </a:cubicBezTo>
                  <a:cubicBezTo>
                    <a:pt x="208730" y="50801"/>
                    <a:pt x="208730" y="44306"/>
                    <a:pt x="208730" y="40409"/>
                  </a:cubicBezTo>
                  <a:cubicBezTo>
                    <a:pt x="208730" y="40409"/>
                    <a:pt x="208730" y="40409"/>
                    <a:pt x="208730" y="39111"/>
                  </a:cubicBezTo>
                  <a:cubicBezTo>
                    <a:pt x="206462" y="37812"/>
                    <a:pt x="204194" y="36513"/>
                    <a:pt x="201926" y="36513"/>
                  </a:cubicBezTo>
                  <a:close/>
                  <a:moveTo>
                    <a:pt x="123005" y="34925"/>
                  </a:moveTo>
                  <a:cubicBezTo>
                    <a:pt x="120737" y="34925"/>
                    <a:pt x="118469" y="36248"/>
                    <a:pt x="116201" y="37571"/>
                  </a:cubicBezTo>
                  <a:cubicBezTo>
                    <a:pt x="116201" y="38894"/>
                    <a:pt x="115067" y="38894"/>
                    <a:pt x="115067" y="38894"/>
                  </a:cubicBezTo>
                  <a:cubicBezTo>
                    <a:pt x="115067" y="38894"/>
                    <a:pt x="115067" y="40216"/>
                    <a:pt x="115067" y="40216"/>
                  </a:cubicBezTo>
                  <a:cubicBezTo>
                    <a:pt x="115067" y="46831"/>
                    <a:pt x="116201" y="50800"/>
                    <a:pt x="119603" y="50800"/>
                  </a:cubicBezTo>
                  <a:cubicBezTo>
                    <a:pt x="123005" y="50800"/>
                    <a:pt x="123005" y="44185"/>
                    <a:pt x="123005" y="40216"/>
                  </a:cubicBezTo>
                  <a:cubicBezTo>
                    <a:pt x="123005" y="38894"/>
                    <a:pt x="123005" y="36248"/>
                    <a:pt x="123005" y="34925"/>
                  </a:cubicBezTo>
                  <a:close/>
                  <a:moveTo>
                    <a:pt x="162011" y="31750"/>
                  </a:moveTo>
                  <a:cubicBezTo>
                    <a:pt x="159290" y="31750"/>
                    <a:pt x="157929" y="35560"/>
                    <a:pt x="157929" y="40640"/>
                  </a:cubicBezTo>
                  <a:cubicBezTo>
                    <a:pt x="157929" y="46990"/>
                    <a:pt x="159290" y="50800"/>
                    <a:pt x="162011" y="50800"/>
                  </a:cubicBezTo>
                  <a:cubicBezTo>
                    <a:pt x="166093" y="50800"/>
                    <a:pt x="167454" y="44450"/>
                    <a:pt x="167454" y="40640"/>
                  </a:cubicBezTo>
                  <a:cubicBezTo>
                    <a:pt x="167454" y="36830"/>
                    <a:pt x="166093" y="31750"/>
                    <a:pt x="162011" y="31750"/>
                  </a:cubicBezTo>
                  <a:close/>
                  <a:moveTo>
                    <a:pt x="144703" y="28575"/>
                  </a:moveTo>
                  <a:cubicBezTo>
                    <a:pt x="144703" y="28575"/>
                    <a:pt x="144703" y="28575"/>
                    <a:pt x="144703" y="55075"/>
                  </a:cubicBezTo>
                  <a:cubicBezTo>
                    <a:pt x="144703" y="55075"/>
                    <a:pt x="143389" y="55075"/>
                    <a:pt x="143389" y="55075"/>
                  </a:cubicBezTo>
                  <a:cubicBezTo>
                    <a:pt x="143389" y="55075"/>
                    <a:pt x="143389" y="55075"/>
                    <a:pt x="139447" y="55075"/>
                  </a:cubicBezTo>
                  <a:cubicBezTo>
                    <a:pt x="139447" y="55075"/>
                    <a:pt x="139447" y="55075"/>
                    <a:pt x="139447" y="32550"/>
                  </a:cubicBezTo>
                  <a:cubicBezTo>
                    <a:pt x="139447" y="32550"/>
                    <a:pt x="139447" y="32550"/>
                    <a:pt x="135504" y="33875"/>
                  </a:cubicBezTo>
                  <a:cubicBezTo>
                    <a:pt x="135504" y="33875"/>
                    <a:pt x="135504" y="33875"/>
                    <a:pt x="134190" y="33875"/>
                  </a:cubicBezTo>
                  <a:cubicBezTo>
                    <a:pt x="134190" y="33875"/>
                    <a:pt x="134190" y="33875"/>
                    <a:pt x="132876" y="31225"/>
                  </a:cubicBezTo>
                  <a:cubicBezTo>
                    <a:pt x="131562" y="31225"/>
                    <a:pt x="130248" y="32550"/>
                    <a:pt x="127619" y="32550"/>
                  </a:cubicBezTo>
                  <a:cubicBezTo>
                    <a:pt x="128934" y="35200"/>
                    <a:pt x="128934" y="37850"/>
                    <a:pt x="128934" y="40500"/>
                  </a:cubicBezTo>
                  <a:cubicBezTo>
                    <a:pt x="128934" y="51100"/>
                    <a:pt x="124991" y="56400"/>
                    <a:pt x="118420" y="56400"/>
                  </a:cubicBezTo>
                  <a:cubicBezTo>
                    <a:pt x="113164" y="56400"/>
                    <a:pt x="109221" y="51100"/>
                    <a:pt x="109221" y="41825"/>
                  </a:cubicBezTo>
                  <a:cubicBezTo>
                    <a:pt x="106593" y="43150"/>
                    <a:pt x="103964" y="44475"/>
                    <a:pt x="101336" y="47125"/>
                  </a:cubicBezTo>
                  <a:cubicBezTo>
                    <a:pt x="101336" y="47125"/>
                    <a:pt x="101336" y="47125"/>
                    <a:pt x="101336" y="55075"/>
                  </a:cubicBezTo>
                  <a:cubicBezTo>
                    <a:pt x="101336" y="55075"/>
                    <a:pt x="101336" y="55075"/>
                    <a:pt x="100022" y="55075"/>
                  </a:cubicBezTo>
                  <a:cubicBezTo>
                    <a:pt x="100022" y="55075"/>
                    <a:pt x="100022" y="55075"/>
                    <a:pt x="97394" y="55075"/>
                  </a:cubicBezTo>
                  <a:cubicBezTo>
                    <a:pt x="96080" y="55075"/>
                    <a:pt x="96080" y="55075"/>
                    <a:pt x="96080" y="55075"/>
                  </a:cubicBezTo>
                  <a:cubicBezTo>
                    <a:pt x="96080" y="55075"/>
                    <a:pt x="96080" y="55075"/>
                    <a:pt x="96080" y="49775"/>
                  </a:cubicBezTo>
                  <a:cubicBezTo>
                    <a:pt x="85566" y="57725"/>
                    <a:pt x="77681" y="65675"/>
                    <a:pt x="72425" y="77600"/>
                  </a:cubicBezTo>
                  <a:cubicBezTo>
                    <a:pt x="73739" y="76275"/>
                    <a:pt x="75053" y="76275"/>
                    <a:pt x="76367" y="76275"/>
                  </a:cubicBezTo>
                  <a:cubicBezTo>
                    <a:pt x="82938" y="76275"/>
                    <a:pt x="86880" y="81575"/>
                    <a:pt x="86880" y="90850"/>
                  </a:cubicBezTo>
                  <a:cubicBezTo>
                    <a:pt x="86880" y="101450"/>
                    <a:pt x="82938" y="106750"/>
                    <a:pt x="76367" y="106750"/>
                  </a:cubicBezTo>
                  <a:cubicBezTo>
                    <a:pt x="71111" y="106750"/>
                    <a:pt x="68482" y="102775"/>
                    <a:pt x="67168" y="97475"/>
                  </a:cubicBezTo>
                  <a:cubicBezTo>
                    <a:pt x="65854" y="106750"/>
                    <a:pt x="69796" y="120000"/>
                    <a:pt x="75053" y="127950"/>
                  </a:cubicBezTo>
                  <a:cubicBezTo>
                    <a:pt x="75053" y="127950"/>
                    <a:pt x="76367" y="127950"/>
                    <a:pt x="76367" y="127950"/>
                  </a:cubicBezTo>
                  <a:cubicBezTo>
                    <a:pt x="76367" y="127950"/>
                    <a:pt x="76367" y="127950"/>
                    <a:pt x="78995" y="127950"/>
                  </a:cubicBezTo>
                  <a:cubicBezTo>
                    <a:pt x="78995" y="127950"/>
                    <a:pt x="80310" y="127950"/>
                    <a:pt x="80310" y="127950"/>
                  </a:cubicBezTo>
                  <a:cubicBezTo>
                    <a:pt x="80310" y="127950"/>
                    <a:pt x="80310" y="127950"/>
                    <a:pt x="80310" y="133250"/>
                  </a:cubicBezTo>
                  <a:cubicBezTo>
                    <a:pt x="82938" y="134575"/>
                    <a:pt x="85566" y="135900"/>
                    <a:pt x="88195" y="135900"/>
                  </a:cubicBezTo>
                  <a:cubicBezTo>
                    <a:pt x="89509" y="130600"/>
                    <a:pt x="93451" y="126625"/>
                    <a:pt x="97394" y="126625"/>
                  </a:cubicBezTo>
                  <a:cubicBezTo>
                    <a:pt x="102650" y="126625"/>
                    <a:pt x="106593" y="130600"/>
                    <a:pt x="107907" y="135900"/>
                  </a:cubicBezTo>
                  <a:cubicBezTo>
                    <a:pt x="110535" y="137225"/>
                    <a:pt x="113164" y="138550"/>
                    <a:pt x="114478" y="145175"/>
                  </a:cubicBezTo>
                  <a:cubicBezTo>
                    <a:pt x="115792" y="147825"/>
                    <a:pt x="115792" y="150475"/>
                    <a:pt x="117106" y="151800"/>
                  </a:cubicBezTo>
                  <a:cubicBezTo>
                    <a:pt x="117106" y="151800"/>
                    <a:pt x="117106" y="151800"/>
                    <a:pt x="117106" y="133250"/>
                  </a:cubicBezTo>
                  <a:cubicBezTo>
                    <a:pt x="117106" y="133250"/>
                    <a:pt x="117106" y="133250"/>
                    <a:pt x="114478" y="134575"/>
                  </a:cubicBezTo>
                  <a:cubicBezTo>
                    <a:pt x="113164" y="135900"/>
                    <a:pt x="113164" y="135900"/>
                    <a:pt x="113164" y="135900"/>
                  </a:cubicBezTo>
                  <a:cubicBezTo>
                    <a:pt x="113164" y="134575"/>
                    <a:pt x="113164" y="134575"/>
                    <a:pt x="113164" y="134575"/>
                  </a:cubicBezTo>
                  <a:cubicBezTo>
                    <a:pt x="113164" y="134575"/>
                    <a:pt x="113164" y="134575"/>
                    <a:pt x="111849" y="131925"/>
                  </a:cubicBezTo>
                  <a:cubicBezTo>
                    <a:pt x="111849" y="131925"/>
                    <a:pt x="111849" y="130600"/>
                    <a:pt x="111849" y="130600"/>
                  </a:cubicBezTo>
                  <a:cubicBezTo>
                    <a:pt x="111849" y="130600"/>
                    <a:pt x="111849" y="130600"/>
                    <a:pt x="118420" y="127950"/>
                  </a:cubicBezTo>
                  <a:cubicBezTo>
                    <a:pt x="118420" y="127950"/>
                    <a:pt x="118420" y="127950"/>
                    <a:pt x="122363" y="127950"/>
                  </a:cubicBezTo>
                  <a:cubicBezTo>
                    <a:pt x="122363" y="127950"/>
                    <a:pt x="122363" y="127950"/>
                    <a:pt x="122363" y="155775"/>
                  </a:cubicBezTo>
                  <a:cubicBezTo>
                    <a:pt x="122363" y="155775"/>
                    <a:pt x="122363" y="157100"/>
                    <a:pt x="122363" y="157100"/>
                  </a:cubicBezTo>
                  <a:cubicBezTo>
                    <a:pt x="122363" y="157100"/>
                    <a:pt x="122363" y="157100"/>
                    <a:pt x="121049" y="157100"/>
                  </a:cubicBezTo>
                  <a:cubicBezTo>
                    <a:pt x="123677" y="159750"/>
                    <a:pt x="128934" y="161075"/>
                    <a:pt x="135504" y="162400"/>
                  </a:cubicBezTo>
                  <a:cubicBezTo>
                    <a:pt x="144703" y="165050"/>
                    <a:pt x="159159" y="151800"/>
                    <a:pt x="161787" y="159750"/>
                  </a:cubicBezTo>
                  <a:cubicBezTo>
                    <a:pt x="164416" y="175650"/>
                    <a:pt x="173615" y="186250"/>
                    <a:pt x="181500" y="191550"/>
                  </a:cubicBezTo>
                  <a:cubicBezTo>
                    <a:pt x="181500" y="191550"/>
                    <a:pt x="181500" y="191550"/>
                    <a:pt x="181500" y="183600"/>
                  </a:cubicBezTo>
                  <a:cubicBezTo>
                    <a:pt x="181500" y="183600"/>
                    <a:pt x="181500" y="183600"/>
                    <a:pt x="178872" y="186250"/>
                  </a:cubicBezTo>
                  <a:cubicBezTo>
                    <a:pt x="177557" y="186250"/>
                    <a:pt x="177557" y="186250"/>
                    <a:pt x="177557" y="186250"/>
                  </a:cubicBezTo>
                  <a:cubicBezTo>
                    <a:pt x="177557" y="186250"/>
                    <a:pt x="177557" y="184925"/>
                    <a:pt x="176243" y="184925"/>
                  </a:cubicBezTo>
                  <a:cubicBezTo>
                    <a:pt x="176243" y="184925"/>
                    <a:pt x="176243" y="184925"/>
                    <a:pt x="176243" y="182275"/>
                  </a:cubicBezTo>
                  <a:cubicBezTo>
                    <a:pt x="176243" y="182275"/>
                    <a:pt x="176243" y="180950"/>
                    <a:pt x="176243" y="180950"/>
                  </a:cubicBezTo>
                  <a:cubicBezTo>
                    <a:pt x="176243" y="180950"/>
                    <a:pt x="176243" y="180950"/>
                    <a:pt x="182814" y="178300"/>
                  </a:cubicBezTo>
                  <a:cubicBezTo>
                    <a:pt x="182814" y="178300"/>
                    <a:pt x="182814" y="178300"/>
                    <a:pt x="186756" y="178300"/>
                  </a:cubicBezTo>
                  <a:cubicBezTo>
                    <a:pt x="186756" y="178300"/>
                    <a:pt x="186756" y="178300"/>
                    <a:pt x="186756" y="194200"/>
                  </a:cubicBezTo>
                  <a:cubicBezTo>
                    <a:pt x="194641" y="196850"/>
                    <a:pt x="201213" y="194200"/>
                    <a:pt x="199898" y="186250"/>
                  </a:cubicBezTo>
                  <a:cubicBezTo>
                    <a:pt x="199898" y="186250"/>
                    <a:pt x="198584" y="186250"/>
                    <a:pt x="198584" y="186250"/>
                  </a:cubicBezTo>
                  <a:cubicBezTo>
                    <a:pt x="198584" y="186250"/>
                    <a:pt x="198584" y="184925"/>
                    <a:pt x="198584" y="184925"/>
                  </a:cubicBezTo>
                  <a:cubicBezTo>
                    <a:pt x="198584" y="184925"/>
                    <a:pt x="198584" y="184925"/>
                    <a:pt x="197270" y="182275"/>
                  </a:cubicBezTo>
                  <a:cubicBezTo>
                    <a:pt x="197270" y="182275"/>
                    <a:pt x="197270" y="180950"/>
                    <a:pt x="198584" y="180950"/>
                  </a:cubicBezTo>
                  <a:cubicBezTo>
                    <a:pt x="198584" y="180950"/>
                    <a:pt x="198584" y="180950"/>
                    <a:pt x="199898" y="180950"/>
                  </a:cubicBezTo>
                  <a:cubicBezTo>
                    <a:pt x="198584" y="167700"/>
                    <a:pt x="199898" y="166375"/>
                    <a:pt x="199898" y="166375"/>
                  </a:cubicBezTo>
                  <a:cubicBezTo>
                    <a:pt x="199898" y="166375"/>
                    <a:pt x="226182" y="169025"/>
                    <a:pt x="234066" y="161075"/>
                  </a:cubicBezTo>
                  <a:cubicBezTo>
                    <a:pt x="238009" y="157100"/>
                    <a:pt x="240637" y="151800"/>
                    <a:pt x="241951" y="146500"/>
                  </a:cubicBezTo>
                  <a:cubicBezTo>
                    <a:pt x="243266" y="145175"/>
                    <a:pt x="244580" y="143850"/>
                    <a:pt x="245894" y="143850"/>
                  </a:cubicBezTo>
                  <a:cubicBezTo>
                    <a:pt x="245894" y="143850"/>
                    <a:pt x="245894" y="143850"/>
                    <a:pt x="245894" y="133250"/>
                  </a:cubicBezTo>
                  <a:cubicBezTo>
                    <a:pt x="245894" y="133250"/>
                    <a:pt x="245894" y="133250"/>
                    <a:pt x="241951" y="134575"/>
                  </a:cubicBezTo>
                  <a:cubicBezTo>
                    <a:pt x="241951" y="135900"/>
                    <a:pt x="241951" y="135900"/>
                    <a:pt x="241951" y="135900"/>
                  </a:cubicBezTo>
                  <a:cubicBezTo>
                    <a:pt x="241951" y="134575"/>
                    <a:pt x="240637" y="134575"/>
                    <a:pt x="240637" y="134575"/>
                  </a:cubicBezTo>
                  <a:cubicBezTo>
                    <a:pt x="240637" y="134575"/>
                    <a:pt x="240637" y="134575"/>
                    <a:pt x="240637" y="131925"/>
                  </a:cubicBezTo>
                  <a:cubicBezTo>
                    <a:pt x="240637" y="131925"/>
                    <a:pt x="240637" y="130600"/>
                    <a:pt x="240637" y="130600"/>
                  </a:cubicBezTo>
                  <a:cubicBezTo>
                    <a:pt x="240637" y="130600"/>
                    <a:pt x="240637" y="130600"/>
                    <a:pt x="247208" y="127950"/>
                  </a:cubicBezTo>
                  <a:cubicBezTo>
                    <a:pt x="247208" y="127950"/>
                    <a:pt x="247208" y="127950"/>
                    <a:pt x="249836" y="127950"/>
                  </a:cubicBezTo>
                  <a:cubicBezTo>
                    <a:pt x="251151" y="127950"/>
                    <a:pt x="251151" y="127950"/>
                    <a:pt x="251151" y="127950"/>
                  </a:cubicBezTo>
                  <a:cubicBezTo>
                    <a:pt x="251151" y="127950"/>
                    <a:pt x="251151" y="127950"/>
                    <a:pt x="251151" y="143850"/>
                  </a:cubicBezTo>
                  <a:cubicBezTo>
                    <a:pt x="251151" y="143850"/>
                    <a:pt x="252465" y="143850"/>
                    <a:pt x="252465" y="143850"/>
                  </a:cubicBezTo>
                  <a:cubicBezTo>
                    <a:pt x="264292" y="137225"/>
                    <a:pt x="262978" y="113375"/>
                    <a:pt x="257721" y="94825"/>
                  </a:cubicBezTo>
                  <a:cubicBezTo>
                    <a:pt x="256407" y="102775"/>
                    <a:pt x="253779" y="106750"/>
                    <a:pt x="247208" y="106750"/>
                  </a:cubicBezTo>
                  <a:cubicBezTo>
                    <a:pt x="241951" y="106750"/>
                    <a:pt x="238009" y="101450"/>
                    <a:pt x="238009" y="92175"/>
                  </a:cubicBezTo>
                  <a:cubicBezTo>
                    <a:pt x="238009" y="81575"/>
                    <a:pt x="241951" y="76275"/>
                    <a:pt x="248522" y="76275"/>
                  </a:cubicBezTo>
                  <a:cubicBezTo>
                    <a:pt x="248522" y="76275"/>
                    <a:pt x="249836" y="76275"/>
                    <a:pt x="249836" y="76275"/>
                  </a:cubicBezTo>
                  <a:cubicBezTo>
                    <a:pt x="244580" y="67000"/>
                    <a:pt x="238009" y="59050"/>
                    <a:pt x="230124" y="52425"/>
                  </a:cubicBezTo>
                  <a:cubicBezTo>
                    <a:pt x="230124" y="52425"/>
                    <a:pt x="230124" y="52425"/>
                    <a:pt x="230124" y="55075"/>
                  </a:cubicBezTo>
                  <a:cubicBezTo>
                    <a:pt x="230124" y="55075"/>
                    <a:pt x="230124" y="55075"/>
                    <a:pt x="228810" y="55075"/>
                  </a:cubicBezTo>
                  <a:cubicBezTo>
                    <a:pt x="228810" y="55075"/>
                    <a:pt x="228810" y="55075"/>
                    <a:pt x="224867" y="55075"/>
                  </a:cubicBezTo>
                  <a:cubicBezTo>
                    <a:pt x="224867" y="55075"/>
                    <a:pt x="224867" y="55075"/>
                    <a:pt x="224867" y="48450"/>
                  </a:cubicBezTo>
                  <a:cubicBezTo>
                    <a:pt x="220925" y="47125"/>
                    <a:pt x="218297" y="44475"/>
                    <a:pt x="215668" y="43150"/>
                  </a:cubicBezTo>
                  <a:cubicBezTo>
                    <a:pt x="214354" y="51100"/>
                    <a:pt x="210412" y="56400"/>
                    <a:pt x="205155" y="56400"/>
                  </a:cubicBezTo>
                  <a:cubicBezTo>
                    <a:pt x="198584" y="56400"/>
                    <a:pt x="194641" y="49775"/>
                    <a:pt x="194641" y="40500"/>
                  </a:cubicBezTo>
                  <a:cubicBezTo>
                    <a:pt x="194641" y="37850"/>
                    <a:pt x="194641" y="36525"/>
                    <a:pt x="195956" y="33875"/>
                  </a:cubicBezTo>
                  <a:cubicBezTo>
                    <a:pt x="193327" y="32550"/>
                    <a:pt x="189385" y="32550"/>
                    <a:pt x="186756" y="31225"/>
                  </a:cubicBezTo>
                  <a:cubicBezTo>
                    <a:pt x="186756" y="31225"/>
                    <a:pt x="186756" y="31225"/>
                    <a:pt x="186756" y="55075"/>
                  </a:cubicBezTo>
                  <a:cubicBezTo>
                    <a:pt x="186756" y="55075"/>
                    <a:pt x="186756" y="55075"/>
                    <a:pt x="182814" y="55075"/>
                  </a:cubicBezTo>
                  <a:cubicBezTo>
                    <a:pt x="181500" y="55075"/>
                    <a:pt x="181500" y="55075"/>
                    <a:pt x="181500" y="55075"/>
                  </a:cubicBezTo>
                  <a:cubicBezTo>
                    <a:pt x="181500" y="55075"/>
                    <a:pt x="181500" y="55075"/>
                    <a:pt x="181500" y="32550"/>
                  </a:cubicBezTo>
                  <a:cubicBezTo>
                    <a:pt x="181500" y="32550"/>
                    <a:pt x="181500" y="32550"/>
                    <a:pt x="178872" y="33875"/>
                  </a:cubicBezTo>
                  <a:cubicBezTo>
                    <a:pt x="177557" y="33875"/>
                    <a:pt x="177557" y="33875"/>
                    <a:pt x="177557" y="33875"/>
                  </a:cubicBezTo>
                  <a:cubicBezTo>
                    <a:pt x="177557" y="33875"/>
                    <a:pt x="177557" y="33875"/>
                    <a:pt x="176243" y="33875"/>
                  </a:cubicBezTo>
                  <a:cubicBezTo>
                    <a:pt x="176243" y="33875"/>
                    <a:pt x="176243" y="33875"/>
                    <a:pt x="176243" y="31225"/>
                  </a:cubicBezTo>
                  <a:cubicBezTo>
                    <a:pt x="176243" y="29900"/>
                    <a:pt x="176243" y="29900"/>
                    <a:pt x="176243" y="29900"/>
                  </a:cubicBezTo>
                  <a:cubicBezTo>
                    <a:pt x="176243" y="29900"/>
                    <a:pt x="176243" y="29900"/>
                    <a:pt x="177557" y="29900"/>
                  </a:cubicBezTo>
                  <a:cubicBezTo>
                    <a:pt x="173615" y="28575"/>
                    <a:pt x="170987" y="28575"/>
                    <a:pt x="168358" y="28575"/>
                  </a:cubicBezTo>
                  <a:cubicBezTo>
                    <a:pt x="170987" y="31225"/>
                    <a:pt x="172301" y="35200"/>
                    <a:pt x="172301" y="40500"/>
                  </a:cubicBezTo>
                  <a:cubicBezTo>
                    <a:pt x="172301" y="51100"/>
                    <a:pt x="168358" y="56400"/>
                    <a:pt x="161787" y="56400"/>
                  </a:cubicBezTo>
                  <a:cubicBezTo>
                    <a:pt x="155217" y="56400"/>
                    <a:pt x="152588" y="49775"/>
                    <a:pt x="151274" y="40500"/>
                  </a:cubicBezTo>
                  <a:cubicBezTo>
                    <a:pt x="151274" y="35200"/>
                    <a:pt x="153903" y="29900"/>
                    <a:pt x="156531" y="28575"/>
                  </a:cubicBezTo>
                  <a:cubicBezTo>
                    <a:pt x="152588" y="28575"/>
                    <a:pt x="148646" y="28575"/>
                    <a:pt x="144703" y="28575"/>
                  </a:cubicBezTo>
                  <a:close/>
                  <a:moveTo>
                    <a:pt x="164533" y="0"/>
                  </a:moveTo>
                  <a:cubicBezTo>
                    <a:pt x="205215" y="0"/>
                    <a:pt x="240648" y="17090"/>
                    <a:pt x="266895" y="48642"/>
                  </a:cubicBezTo>
                  <a:cubicBezTo>
                    <a:pt x="285268" y="72305"/>
                    <a:pt x="294454" y="99914"/>
                    <a:pt x="291829" y="130150"/>
                  </a:cubicBezTo>
                  <a:cubicBezTo>
                    <a:pt x="289205" y="155129"/>
                    <a:pt x="278706" y="181422"/>
                    <a:pt x="269520" y="206400"/>
                  </a:cubicBezTo>
                  <a:cubicBezTo>
                    <a:pt x="253772" y="247154"/>
                    <a:pt x="239336" y="286594"/>
                    <a:pt x="257709" y="324718"/>
                  </a:cubicBezTo>
                  <a:cubicBezTo>
                    <a:pt x="257709" y="327348"/>
                    <a:pt x="257709" y="329977"/>
                    <a:pt x="256396" y="332606"/>
                  </a:cubicBezTo>
                  <a:cubicBezTo>
                    <a:pt x="255084" y="335236"/>
                    <a:pt x="252459" y="336550"/>
                    <a:pt x="249835" y="336550"/>
                  </a:cubicBezTo>
                  <a:cubicBezTo>
                    <a:pt x="249835" y="336550"/>
                    <a:pt x="249835" y="336550"/>
                    <a:pt x="105478" y="336550"/>
                  </a:cubicBezTo>
                  <a:cubicBezTo>
                    <a:pt x="101541" y="336550"/>
                    <a:pt x="98916" y="333921"/>
                    <a:pt x="97604" y="331292"/>
                  </a:cubicBezTo>
                  <a:cubicBezTo>
                    <a:pt x="96292" y="328662"/>
                    <a:pt x="96292" y="327348"/>
                    <a:pt x="96292" y="315516"/>
                  </a:cubicBezTo>
                  <a:cubicBezTo>
                    <a:pt x="96292" y="314201"/>
                    <a:pt x="96292" y="312887"/>
                    <a:pt x="96292" y="312887"/>
                  </a:cubicBezTo>
                  <a:cubicBezTo>
                    <a:pt x="94979" y="294481"/>
                    <a:pt x="87105" y="294481"/>
                    <a:pt x="71357" y="294481"/>
                  </a:cubicBezTo>
                  <a:cubicBezTo>
                    <a:pt x="58234" y="294481"/>
                    <a:pt x="42486" y="294481"/>
                    <a:pt x="31987" y="278706"/>
                  </a:cubicBezTo>
                  <a:cubicBezTo>
                    <a:pt x="24113" y="266874"/>
                    <a:pt x="24113" y="251098"/>
                    <a:pt x="25426" y="236637"/>
                  </a:cubicBezTo>
                  <a:cubicBezTo>
                    <a:pt x="25426" y="224805"/>
                    <a:pt x="25426" y="212973"/>
                    <a:pt x="21489" y="209029"/>
                  </a:cubicBezTo>
                  <a:cubicBezTo>
                    <a:pt x="21489" y="207715"/>
                    <a:pt x="17552" y="206400"/>
                    <a:pt x="16239" y="205085"/>
                  </a:cubicBezTo>
                  <a:cubicBezTo>
                    <a:pt x="10990" y="202456"/>
                    <a:pt x="3116" y="199827"/>
                    <a:pt x="491" y="191939"/>
                  </a:cubicBezTo>
                  <a:cubicBezTo>
                    <a:pt x="-821" y="187995"/>
                    <a:pt x="491" y="182736"/>
                    <a:pt x="4428" y="177478"/>
                  </a:cubicBezTo>
                  <a:cubicBezTo>
                    <a:pt x="17552" y="156443"/>
                    <a:pt x="20176" y="144612"/>
                    <a:pt x="24113" y="126206"/>
                  </a:cubicBezTo>
                  <a:cubicBezTo>
                    <a:pt x="25426" y="118319"/>
                    <a:pt x="26738" y="109116"/>
                    <a:pt x="29363" y="97284"/>
                  </a:cubicBezTo>
                  <a:cubicBezTo>
                    <a:pt x="38549" y="68361"/>
                    <a:pt x="55609" y="43383"/>
                    <a:pt x="81856" y="26293"/>
                  </a:cubicBezTo>
                  <a:cubicBezTo>
                    <a:pt x="105478" y="9202"/>
                    <a:pt x="135662" y="0"/>
                    <a:pt x="16453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79" name="组合 78"/>
          <p:cNvGrpSpPr/>
          <p:nvPr/>
        </p:nvGrpSpPr>
        <p:grpSpPr>
          <a:xfrm>
            <a:off x="8837613" y="1897063"/>
            <a:ext cx="757237" cy="757237"/>
            <a:chOff x="695325" y="2152015"/>
            <a:chExt cx="2490470" cy="2490470"/>
          </a:xfrm>
        </p:grpSpPr>
        <p:sp>
          <p:nvSpPr>
            <p:cNvPr id="80" name="椭圆 79"/>
            <p:cNvSpPr/>
            <p:nvPr/>
          </p:nvSpPr>
          <p:spPr>
            <a:xfrm>
              <a:off x="695325" y="2152015"/>
              <a:ext cx="2490470" cy="249047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81" name="椭圆 26"/>
            <p:cNvSpPr/>
            <p:nvPr/>
          </p:nvSpPr>
          <p:spPr>
            <a:xfrm>
              <a:off x="1083310" y="2540003"/>
              <a:ext cx="1714500" cy="1714494"/>
            </a:xfrm>
            <a:custGeom>
              <a:avLst/>
              <a:gdLst>
                <a:gd name="connsiteX0" fmla="*/ 199497 w 331788"/>
                <a:gd name="connsiteY0" fmla="*/ 265112 h 331787"/>
                <a:gd name="connsiteX1" fmla="*/ 209798 w 331788"/>
                <a:gd name="connsiteY1" fmla="*/ 279217 h 331787"/>
                <a:gd name="connsiteX2" fmla="*/ 238126 w 331788"/>
                <a:gd name="connsiteY2" fmla="*/ 315118 h 331787"/>
                <a:gd name="connsiteX3" fmla="*/ 166018 w 331788"/>
                <a:gd name="connsiteY3" fmla="*/ 331787 h 331787"/>
                <a:gd name="connsiteX4" fmla="*/ 122238 w 331788"/>
                <a:gd name="connsiteY4" fmla="*/ 325376 h 331787"/>
                <a:gd name="connsiteX5" fmla="*/ 199497 w 331788"/>
                <a:gd name="connsiteY5" fmla="*/ 265112 h 331787"/>
                <a:gd name="connsiteX6" fmla="*/ 190500 w 331788"/>
                <a:gd name="connsiteY6" fmla="*/ 228600 h 331787"/>
                <a:gd name="connsiteX7" fmla="*/ 201490 w 331788"/>
                <a:gd name="connsiteY7" fmla="*/ 228600 h 331787"/>
                <a:gd name="connsiteX8" fmla="*/ 206375 w 331788"/>
                <a:gd name="connsiteY8" fmla="*/ 236394 h 331787"/>
                <a:gd name="connsiteX9" fmla="*/ 200269 w 331788"/>
                <a:gd name="connsiteY9" fmla="*/ 242888 h 331787"/>
                <a:gd name="connsiteX10" fmla="*/ 190500 w 331788"/>
                <a:gd name="connsiteY10" fmla="*/ 228600 h 331787"/>
                <a:gd name="connsiteX11" fmla="*/ 146452 w 331788"/>
                <a:gd name="connsiteY11" fmla="*/ 228600 h 331787"/>
                <a:gd name="connsiteX12" fmla="*/ 164590 w 331788"/>
                <a:gd name="connsiteY12" fmla="*/ 229897 h 331787"/>
                <a:gd name="connsiteX13" fmla="*/ 165885 w 331788"/>
                <a:gd name="connsiteY13" fmla="*/ 229897 h 331787"/>
                <a:gd name="connsiteX14" fmla="*/ 173659 w 331788"/>
                <a:gd name="connsiteY14" fmla="*/ 229897 h 331787"/>
                <a:gd name="connsiteX15" fmla="*/ 190501 w 331788"/>
                <a:gd name="connsiteY15" fmla="*/ 253240 h 331787"/>
                <a:gd name="connsiteX16" fmla="*/ 103699 w 331788"/>
                <a:gd name="connsiteY16" fmla="*/ 320675 h 331787"/>
                <a:gd name="connsiteX17" fmla="*/ 77788 w 331788"/>
                <a:gd name="connsiteY17" fmla="*/ 306410 h 331787"/>
                <a:gd name="connsiteX18" fmla="*/ 112768 w 331788"/>
                <a:gd name="connsiteY18" fmla="*/ 244162 h 331787"/>
                <a:gd name="connsiteX19" fmla="*/ 121837 w 331788"/>
                <a:gd name="connsiteY19" fmla="*/ 245459 h 331787"/>
                <a:gd name="connsiteX20" fmla="*/ 146452 w 331788"/>
                <a:gd name="connsiteY20" fmla="*/ 228600 h 331787"/>
                <a:gd name="connsiteX21" fmla="*/ 323851 w 331788"/>
                <a:gd name="connsiteY21" fmla="*/ 217487 h 331787"/>
                <a:gd name="connsiteX22" fmla="*/ 249631 w 331788"/>
                <a:gd name="connsiteY22" fmla="*/ 307975 h 331787"/>
                <a:gd name="connsiteX23" fmla="*/ 207963 w 331788"/>
                <a:gd name="connsiteY23" fmla="*/ 253682 h 331787"/>
                <a:gd name="connsiteX24" fmla="*/ 218380 w 331788"/>
                <a:gd name="connsiteY24" fmla="*/ 243341 h 331787"/>
                <a:gd name="connsiteX25" fmla="*/ 227495 w 331788"/>
                <a:gd name="connsiteY25" fmla="*/ 244634 h 331787"/>
                <a:gd name="connsiteX26" fmla="*/ 253537 w 331788"/>
                <a:gd name="connsiteY26" fmla="*/ 225243 h 331787"/>
                <a:gd name="connsiteX27" fmla="*/ 323851 w 331788"/>
                <a:gd name="connsiteY27" fmla="*/ 217487 h 331787"/>
                <a:gd name="connsiteX28" fmla="*/ 3175 w 331788"/>
                <a:gd name="connsiteY28" fmla="*/ 196850 h 331787"/>
                <a:gd name="connsiteX29" fmla="*/ 93642 w 331788"/>
                <a:gd name="connsiteY29" fmla="*/ 222902 h 331787"/>
                <a:gd name="connsiteX30" fmla="*/ 100013 w 331788"/>
                <a:gd name="connsiteY30" fmla="*/ 235927 h 331787"/>
                <a:gd name="connsiteX31" fmla="*/ 65610 w 331788"/>
                <a:gd name="connsiteY31" fmla="*/ 298450 h 331787"/>
                <a:gd name="connsiteX32" fmla="*/ 3175 w 331788"/>
                <a:gd name="connsiteY32" fmla="*/ 196850 h 331787"/>
                <a:gd name="connsiteX33" fmla="*/ 146517 w 331788"/>
                <a:gd name="connsiteY33" fmla="*/ 192087 h 331787"/>
                <a:gd name="connsiteX34" fmla="*/ 163513 w 331788"/>
                <a:gd name="connsiteY34" fmla="*/ 215900 h 331787"/>
                <a:gd name="connsiteX35" fmla="*/ 147825 w 331788"/>
                <a:gd name="connsiteY35" fmla="*/ 214577 h 331787"/>
                <a:gd name="connsiteX36" fmla="*/ 141288 w 331788"/>
                <a:gd name="connsiteY36" fmla="*/ 200025 h 331787"/>
                <a:gd name="connsiteX37" fmla="*/ 146517 w 331788"/>
                <a:gd name="connsiteY37" fmla="*/ 192087 h 331787"/>
                <a:gd name="connsiteX38" fmla="*/ 277877 w 331788"/>
                <a:gd name="connsiteY38" fmla="*/ 160337 h 331787"/>
                <a:gd name="connsiteX39" fmla="*/ 314326 w 331788"/>
                <a:gd name="connsiteY39" fmla="*/ 204624 h 331787"/>
                <a:gd name="connsiteX40" fmla="*/ 253143 w 331788"/>
                <a:gd name="connsiteY40" fmla="*/ 211137 h 331787"/>
                <a:gd name="connsiteX41" fmla="*/ 249238 w 331788"/>
                <a:gd name="connsiteY41" fmla="*/ 203322 h 331787"/>
                <a:gd name="connsiteX42" fmla="*/ 277877 w 331788"/>
                <a:gd name="connsiteY42" fmla="*/ 160337 h 331787"/>
                <a:gd name="connsiteX43" fmla="*/ 290513 w 331788"/>
                <a:gd name="connsiteY43" fmla="*/ 153987 h 331787"/>
                <a:gd name="connsiteX44" fmla="*/ 331788 w 331788"/>
                <a:gd name="connsiteY44" fmla="*/ 167061 h 331787"/>
                <a:gd name="connsiteX45" fmla="*/ 329125 w 331788"/>
                <a:gd name="connsiteY45" fmla="*/ 198437 h 331787"/>
                <a:gd name="connsiteX46" fmla="*/ 290513 w 331788"/>
                <a:gd name="connsiteY46" fmla="*/ 153987 h 331787"/>
                <a:gd name="connsiteX47" fmla="*/ 113341 w 331788"/>
                <a:gd name="connsiteY47" fmla="*/ 139700 h 331787"/>
                <a:gd name="connsiteX48" fmla="*/ 130085 w 331788"/>
                <a:gd name="connsiteY48" fmla="*/ 169324 h 331787"/>
                <a:gd name="connsiteX49" fmla="*/ 136525 w 331788"/>
                <a:gd name="connsiteY49" fmla="*/ 178340 h 331787"/>
                <a:gd name="connsiteX50" fmla="*/ 128797 w 331788"/>
                <a:gd name="connsiteY50" fmla="*/ 191219 h 331787"/>
                <a:gd name="connsiteX51" fmla="*/ 121069 w 331788"/>
                <a:gd name="connsiteY51" fmla="*/ 189932 h 331787"/>
                <a:gd name="connsiteX52" fmla="*/ 95310 w 331788"/>
                <a:gd name="connsiteY52" fmla="*/ 207963 h 331787"/>
                <a:gd name="connsiteX53" fmla="*/ 1288 w 331788"/>
                <a:gd name="connsiteY53" fmla="*/ 179628 h 331787"/>
                <a:gd name="connsiteX54" fmla="*/ 0 w 331788"/>
                <a:gd name="connsiteY54" fmla="*/ 165460 h 331787"/>
                <a:gd name="connsiteX55" fmla="*/ 1288 w 331788"/>
                <a:gd name="connsiteY55" fmla="*/ 151292 h 331787"/>
                <a:gd name="connsiteX56" fmla="*/ 113341 w 331788"/>
                <a:gd name="connsiteY56" fmla="*/ 139700 h 331787"/>
                <a:gd name="connsiteX57" fmla="*/ 186315 w 331788"/>
                <a:gd name="connsiteY57" fmla="*/ 138112 h 331787"/>
                <a:gd name="connsiteX58" fmla="*/ 268288 w 331788"/>
                <a:gd name="connsiteY58" fmla="*/ 149780 h 331787"/>
                <a:gd name="connsiteX59" fmla="*/ 238829 w 331788"/>
                <a:gd name="connsiteY59" fmla="*/ 193860 h 331787"/>
                <a:gd name="connsiteX60" fmla="*/ 227301 w 331788"/>
                <a:gd name="connsiteY60" fmla="*/ 191267 h 331787"/>
                <a:gd name="connsiteX61" fmla="*/ 200404 w 331788"/>
                <a:gd name="connsiteY61" fmla="*/ 214604 h 331787"/>
                <a:gd name="connsiteX62" fmla="*/ 179911 w 331788"/>
                <a:gd name="connsiteY62" fmla="*/ 215900 h 331787"/>
                <a:gd name="connsiteX63" fmla="*/ 155575 w 331788"/>
                <a:gd name="connsiteY63" fmla="*/ 179599 h 331787"/>
                <a:gd name="connsiteX64" fmla="*/ 173507 w 331788"/>
                <a:gd name="connsiteY64" fmla="*/ 154966 h 331787"/>
                <a:gd name="connsiteX65" fmla="*/ 186315 w 331788"/>
                <a:gd name="connsiteY65" fmla="*/ 138112 h 331787"/>
                <a:gd name="connsiteX66" fmla="*/ 168276 w 331788"/>
                <a:gd name="connsiteY66" fmla="*/ 138112 h 331787"/>
                <a:gd name="connsiteX67" fmla="*/ 161661 w 331788"/>
                <a:gd name="connsiteY67" fmla="*/ 145566 h 331787"/>
                <a:gd name="connsiteX68" fmla="*/ 145786 w 331788"/>
                <a:gd name="connsiteY68" fmla="*/ 166687 h 331787"/>
                <a:gd name="connsiteX69" fmla="*/ 141817 w 331788"/>
                <a:gd name="connsiteY69" fmla="*/ 161718 h 331787"/>
                <a:gd name="connsiteX70" fmla="*/ 128588 w 331788"/>
                <a:gd name="connsiteY70" fmla="*/ 139354 h 331787"/>
                <a:gd name="connsiteX71" fmla="*/ 168276 w 331788"/>
                <a:gd name="connsiteY71" fmla="*/ 138112 h 331787"/>
                <a:gd name="connsiteX72" fmla="*/ 220028 w 331788"/>
                <a:gd name="connsiteY72" fmla="*/ 103187 h 331787"/>
                <a:gd name="connsiteX73" fmla="*/ 232728 w 331788"/>
                <a:gd name="connsiteY73" fmla="*/ 105784 h 331787"/>
                <a:gd name="connsiteX74" fmla="*/ 237808 w 331788"/>
                <a:gd name="connsiteY74" fmla="*/ 105784 h 331787"/>
                <a:gd name="connsiteX75" fmla="*/ 246698 w 331788"/>
                <a:gd name="connsiteY75" fmla="*/ 118773 h 331787"/>
                <a:gd name="connsiteX76" fmla="*/ 255588 w 331788"/>
                <a:gd name="connsiteY76" fmla="*/ 131762 h 331787"/>
                <a:gd name="connsiteX77" fmla="*/ 198438 w 331788"/>
                <a:gd name="connsiteY77" fmla="*/ 125267 h 331787"/>
                <a:gd name="connsiteX78" fmla="*/ 220028 w 331788"/>
                <a:gd name="connsiteY78" fmla="*/ 103187 h 331787"/>
                <a:gd name="connsiteX79" fmla="*/ 317236 w 331788"/>
                <a:gd name="connsiteY79" fmla="*/ 98425 h 331787"/>
                <a:gd name="connsiteX80" fmla="*/ 331788 w 331788"/>
                <a:gd name="connsiteY80" fmla="*/ 152400 h 331787"/>
                <a:gd name="connsiteX81" fmla="*/ 292100 w 331788"/>
                <a:gd name="connsiteY81" fmla="*/ 140552 h 331787"/>
                <a:gd name="connsiteX82" fmla="*/ 317236 w 331788"/>
                <a:gd name="connsiteY82" fmla="*/ 98425 h 331787"/>
                <a:gd name="connsiteX83" fmla="*/ 286068 w 331788"/>
                <a:gd name="connsiteY83" fmla="*/ 52387 h 331787"/>
                <a:gd name="connsiteX84" fmla="*/ 309563 w 331788"/>
                <a:gd name="connsiteY84" fmla="*/ 84748 h 331787"/>
                <a:gd name="connsiteX85" fmla="*/ 278236 w 331788"/>
                <a:gd name="connsiteY85" fmla="*/ 136525 h 331787"/>
                <a:gd name="connsiteX86" fmla="*/ 276931 w 331788"/>
                <a:gd name="connsiteY86" fmla="*/ 136525 h 331787"/>
                <a:gd name="connsiteX87" fmla="*/ 258657 w 331788"/>
                <a:gd name="connsiteY87" fmla="*/ 110636 h 331787"/>
                <a:gd name="connsiteX88" fmla="*/ 250825 w 331788"/>
                <a:gd name="connsiteY88" fmla="*/ 98986 h 331787"/>
                <a:gd name="connsiteX89" fmla="*/ 259962 w 331788"/>
                <a:gd name="connsiteY89" fmla="*/ 78275 h 331787"/>
                <a:gd name="connsiteX90" fmla="*/ 258657 w 331788"/>
                <a:gd name="connsiteY90" fmla="*/ 70509 h 331787"/>
                <a:gd name="connsiteX91" fmla="*/ 286068 w 331788"/>
                <a:gd name="connsiteY91" fmla="*/ 52387 h 331787"/>
                <a:gd name="connsiteX92" fmla="*/ 73025 w 331788"/>
                <a:gd name="connsiteY92" fmla="*/ 28575 h 331787"/>
                <a:gd name="connsiteX93" fmla="*/ 107950 w 331788"/>
                <a:gd name="connsiteY93" fmla="*/ 126377 h 331787"/>
                <a:gd name="connsiteX94" fmla="*/ 3175 w 331788"/>
                <a:gd name="connsiteY94" fmla="*/ 138113 h 331787"/>
                <a:gd name="connsiteX95" fmla="*/ 73025 w 331788"/>
                <a:gd name="connsiteY95" fmla="*/ 28575 h 331787"/>
                <a:gd name="connsiteX96" fmla="*/ 203200 w 331788"/>
                <a:gd name="connsiteY96" fmla="*/ 4762 h 331787"/>
                <a:gd name="connsiteX97" fmla="*/ 274638 w 331788"/>
                <a:gd name="connsiteY97" fmla="*/ 41817 h 331787"/>
                <a:gd name="connsiteX98" fmla="*/ 251258 w 331788"/>
                <a:gd name="connsiteY98" fmla="*/ 57150 h 331787"/>
                <a:gd name="connsiteX99" fmla="*/ 233074 w 331788"/>
                <a:gd name="connsiteY99" fmla="*/ 50761 h 331787"/>
                <a:gd name="connsiteX100" fmla="*/ 225281 w 331788"/>
                <a:gd name="connsiteY100" fmla="*/ 52039 h 331787"/>
                <a:gd name="connsiteX101" fmla="*/ 203200 w 331788"/>
                <a:gd name="connsiteY101" fmla="*/ 4762 h 331787"/>
                <a:gd name="connsiteX102" fmla="*/ 165260 w 331788"/>
                <a:gd name="connsiteY102" fmla="*/ 0 h 331787"/>
                <a:gd name="connsiteX103" fmla="*/ 185786 w 331788"/>
                <a:gd name="connsiteY103" fmla="*/ 1290 h 331787"/>
                <a:gd name="connsiteX104" fmla="*/ 212725 w 331788"/>
                <a:gd name="connsiteY104" fmla="*/ 59333 h 331787"/>
                <a:gd name="connsiteX105" fmla="*/ 205028 w 331788"/>
                <a:gd name="connsiteY105" fmla="*/ 77390 h 331787"/>
                <a:gd name="connsiteX106" fmla="*/ 208876 w 331788"/>
                <a:gd name="connsiteY106" fmla="*/ 91579 h 331787"/>
                <a:gd name="connsiteX107" fmla="*/ 179371 w 331788"/>
                <a:gd name="connsiteY107" fmla="*/ 122535 h 331787"/>
                <a:gd name="connsiteX108" fmla="*/ 176806 w 331788"/>
                <a:gd name="connsiteY108" fmla="*/ 122535 h 331787"/>
                <a:gd name="connsiteX109" fmla="*/ 122927 w 331788"/>
                <a:gd name="connsiteY109" fmla="*/ 123825 h 331787"/>
                <a:gd name="connsiteX110" fmla="*/ 85725 w 331788"/>
                <a:gd name="connsiteY110" fmla="*/ 20637 h 331787"/>
                <a:gd name="connsiteX111" fmla="*/ 165260 w 331788"/>
                <a:gd name="connsiteY111" fmla="*/ 0 h 33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1788" h="331787">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685" y="2016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85" name="组合 84"/>
          <p:cNvGrpSpPr/>
          <p:nvPr/>
        </p:nvGrpSpPr>
        <p:grpSpPr>
          <a:xfrm>
            <a:off x="5862746" y="3878263"/>
            <a:ext cx="757237" cy="757237"/>
            <a:chOff x="695325" y="2152015"/>
            <a:chExt cx="2490470" cy="2490470"/>
          </a:xfrm>
        </p:grpSpPr>
        <p:sp>
          <p:nvSpPr>
            <p:cNvPr id="86" name="椭圆 85"/>
            <p:cNvSpPr/>
            <p:nvPr/>
          </p:nvSpPr>
          <p:spPr>
            <a:xfrm>
              <a:off x="695325" y="2152015"/>
              <a:ext cx="2490470" cy="249047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87" name="椭圆 29"/>
            <p:cNvSpPr/>
            <p:nvPr/>
          </p:nvSpPr>
          <p:spPr>
            <a:xfrm>
              <a:off x="1108928" y="2540000"/>
              <a:ext cx="1663263" cy="1714500"/>
            </a:xfrm>
            <a:custGeom>
              <a:avLst/>
              <a:gdLst>
                <a:gd name="connsiteX0" fmla="*/ 157951 w 327026"/>
                <a:gd name="connsiteY0" fmla="*/ 134938 h 337100"/>
                <a:gd name="connsiteX1" fmla="*/ 327026 w 327026"/>
                <a:gd name="connsiteY1" fmla="*/ 239958 h 337100"/>
                <a:gd name="connsiteX2" fmla="*/ 259660 w 327026"/>
                <a:gd name="connsiteY2" fmla="*/ 254398 h 337100"/>
                <a:gd name="connsiteX3" fmla="*/ 295325 w 327026"/>
                <a:gd name="connsiteY3" fmla="*/ 305595 h 337100"/>
                <a:gd name="connsiteX4" fmla="*/ 292683 w 327026"/>
                <a:gd name="connsiteY4" fmla="*/ 334475 h 337100"/>
                <a:gd name="connsiteX5" fmla="*/ 263623 w 327026"/>
                <a:gd name="connsiteY5" fmla="*/ 326599 h 337100"/>
                <a:gd name="connsiteX6" fmla="*/ 227959 w 327026"/>
                <a:gd name="connsiteY6" fmla="*/ 275402 h 337100"/>
                <a:gd name="connsiteX7" fmla="*/ 192294 w 327026"/>
                <a:gd name="connsiteY7" fmla="*/ 333162 h 337100"/>
                <a:gd name="connsiteX8" fmla="*/ 153988 w 327026"/>
                <a:gd name="connsiteY8" fmla="*/ 137564 h 337100"/>
                <a:gd name="connsiteX9" fmla="*/ 157951 w 327026"/>
                <a:gd name="connsiteY9" fmla="*/ 134938 h 337100"/>
                <a:gd name="connsiteX10" fmla="*/ 287448 w 327026"/>
                <a:gd name="connsiteY10" fmla="*/ 96838 h 337100"/>
                <a:gd name="connsiteX11" fmla="*/ 270368 w 327026"/>
                <a:gd name="connsiteY11" fmla="*/ 108528 h 337100"/>
                <a:gd name="connsiteX12" fmla="*/ 280879 w 327026"/>
                <a:gd name="connsiteY12" fmla="*/ 150092 h 337100"/>
                <a:gd name="connsiteX13" fmla="*/ 301899 w 327026"/>
                <a:gd name="connsiteY13" fmla="*/ 182563 h 337100"/>
                <a:gd name="connsiteX14" fmla="*/ 303213 w 327026"/>
                <a:gd name="connsiteY14" fmla="*/ 161781 h 337100"/>
                <a:gd name="connsiteX15" fmla="*/ 287448 w 327026"/>
                <a:gd name="connsiteY15" fmla="*/ 96838 h 337100"/>
                <a:gd name="connsiteX16" fmla="*/ 160474 w 327026"/>
                <a:gd name="connsiteY16" fmla="*/ 0 h 337100"/>
                <a:gd name="connsiteX17" fmla="*/ 322263 w 327026"/>
                <a:gd name="connsiteY17" fmla="*/ 161925 h 337100"/>
                <a:gd name="connsiteX18" fmla="*/ 314371 w 327026"/>
                <a:gd name="connsiteY18" fmla="*/ 211951 h 337100"/>
                <a:gd name="connsiteX19" fmla="*/ 242026 w 327026"/>
                <a:gd name="connsiteY19" fmla="*/ 165875 h 337100"/>
                <a:gd name="connsiteX20" fmla="*/ 259126 w 327026"/>
                <a:gd name="connsiteY20" fmla="*/ 139545 h 337100"/>
                <a:gd name="connsiteX21" fmla="*/ 244657 w 327026"/>
                <a:gd name="connsiteY21" fmla="*/ 94785 h 337100"/>
                <a:gd name="connsiteX22" fmla="*/ 203881 w 327026"/>
                <a:gd name="connsiteY22" fmla="*/ 63190 h 337100"/>
                <a:gd name="connsiteX23" fmla="*/ 186781 w 327026"/>
                <a:gd name="connsiteY23" fmla="*/ 22380 h 337100"/>
                <a:gd name="connsiteX24" fmla="*/ 160474 w 327026"/>
                <a:gd name="connsiteY24" fmla="*/ 19747 h 337100"/>
                <a:gd name="connsiteX25" fmla="*/ 74975 w 327026"/>
                <a:gd name="connsiteY25" fmla="*/ 48709 h 337100"/>
                <a:gd name="connsiteX26" fmla="*/ 86814 w 327026"/>
                <a:gd name="connsiteY26" fmla="*/ 86886 h 337100"/>
                <a:gd name="connsiteX27" fmla="*/ 53930 w 327026"/>
                <a:gd name="connsiteY27" fmla="*/ 111899 h 337100"/>
                <a:gd name="connsiteX28" fmla="*/ 53930 w 327026"/>
                <a:gd name="connsiteY28" fmla="*/ 140862 h 337100"/>
                <a:gd name="connsiteX29" fmla="*/ 59191 w 327026"/>
                <a:gd name="connsiteY29" fmla="*/ 157976 h 337100"/>
                <a:gd name="connsiteX30" fmla="*/ 21046 w 327026"/>
                <a:gd name="connsiteY30" fmla="*/ 181672 h 337100"/>
                <a:gd name="connsiteX31" fmla="*/ 35515 w 327026"/>
                <a:gd name="connsiteY31" fmla="*/ 227748 h 337100"/>
                <a:gd name="connsiteX32" fmla="*/ 59191 w 327026"/>
                <a:gd name="connsiteY32" fmla="*/ 190887 h 337100"/>
                <a:gd name="connsiteX33" fmla="*/ 89444 w 327026"/>
                <a:gd name="connsiteY33" fmla="*/ 198786 h 337100"/>
                <a:gd name="connsiteX34" fmla="*/ 122328 w 327026"/>
                <a:gd name="connsiteY34" fmla="*/ 215900 h 337100"/>
                <a:gd name="connsiteX35" fmla="*/ 96021 w 327026"/>
                <a:gd name="connsiteY35" fmla="*/ 248812 h 337100"/>
                <a:gd name="connsiteX36" fmla="*/ 86814 w 327026"/>
                <a:gd name="connsiteY36" fmla="*/ 283040 h 337100"/>
                <a:gd name="connsiteX37" fmla="*/ 160474 w 327026"/>
                <a:gd name="connsiteY37" fmla="*/ 304103 h 337100"/>
                <a:gd name="connsiteX38" fmla="*/ 167051 w 327026"/>
                <a:gd name="connsiteY38" fmla="*/ 302787 h 337100"/>
                <a:gd name="connsiteX39" fmla="*/ 170997 w 327026"/>
                <a:gd name="connsiteY39" fmla="*/ 322534 h 337100"/>
                <a:gd name="connsiteX40" fmla="*/ 160474 w 327026"/>
                <a:gd name="connsiteY40" fmla="*/ 323850 h 337100"/>
                <a:gd name="connsiteX41" fmla="*/ 0 w 327026"/>
                <a:gd name="connsiteY41" fmla="*/ 161925 h 337100"/>
                <a:gd name="connsiteX42" fmla="*/ 160474 w 327026"/>
                <a:gd name="connsiteY42" fmla="*/ 0 h 33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27026" h="337100">
                  <a:moveTo>
                    <a:pt x="157951" y="134938"/>
                  </a:moveTo>
                  <a:cubicBezTo>
                    <a:pt x="157951" y="134938"/>
                    <a:pt x="157951" y="134938"/>
                    <a:pt x="327026" y="239958"/>
                  </a:cubicBezTo>
                  <a:cubicBezTo>
                    <a:pt x="327026" y="239958"/>
                    <a:pt x="327026" y="239958"/>
                    <a:pt x="259660" y="254398"/>
                  </a:cubicBezTo>
                  <a:lnTo>
                    <a:pt x="295325" y="305595"/>
                  </a:lnTo>
                  <a:cubicBezTo>
                    <a:pt x="301929" y="316097"/>
                    <a:pt x="300608" y="327911"/>
                    <a:pt x="292683" y="334475"/>
                  </a:cubicBezTo>
                  <a:cubicBezTo>
                    <a:pt x="283436" y="339726"/>
                    <a:pt x="271548" y="337101"/>
                    <a:pt x="263623" y="326599"/>
                  </a:cubicBezTo>
                  <a:cubicBezTo>
                    <a:pt x="263623" y="326599"/>
                    <a:pt x="263623" y="326599"/>
                    <a:pt x="227959" y="275402"/>
                  </a:cubicBezTo>
                  <a:cubicBezTo>
                    <a:pt x="227959" y="275402"/>
                    <a:pt x="227959" y="275402"/>
                    <a:pt x="192294" y="333162"/>
                  </a:cubicBezTo>
                  <a:cubicBezTo>
                    <a:pt x="192294" y="333162"/>
                    <a:pt x="192294" y="333162"/>
                    <a:pt x="153988" y="137564"/>
                  </a:cubicBezTo>
                  <a:cubicBezTo>
                    <a:pt x="153988" y="137564"/>
                    <a:pt x="153988" y="137564"/>
                    <a:pt x="157951" y="134938"/>
                  </a:cubicBezTo>
                  <a:close/>
                  <a:moveTo>
                    <a:pt x="287448" y="96838"/>
                  </a:moveTo>
                  <a:cubicBezTo>
                    <a:pt x="280879" y="99436"/>
                    <a:pt x="272996" y="103332"/>
                    <a:pt x="270368" y="108528"/>
                  </a:cubicBezTo>
                  <a:cubicBezTo>
                    <a:pt x="265113" y="117620"/>
                    <a:pt x="271682" y="143597"/>
                    <a:pt x="280879" y="150092"/>
                  </a:cubicBezTo>
                  <a:cubicBezTo>
                    <a:pt x="292703" y="159184"/>
                    <a:pt x="299272" y="170873"/>
                    <a:pt x="301899" y="182563"/>
                  </a:cubicBezTo>
                  <a:cubicBezTo>
                    <a:pt x="303213" y="176069"/>
                    <a:pt x="303213" y="168276"/>
                    <a:pt x="303213" y="161781"/>
                  </a:cubicBezTo>
                  <a:cubicBezTo>
                    <a:pt x="303213" y="138402"/>
                    <a:pt x="297958" y="116321"/>
                    <a:pt x="287448" y="96838"/>
                  </a:cubicBezTo>
                  <a:close/>
                  <a:moveTo>
                    <a:pt x="160474" y="0"/>
                  </a:moveTo>
                  <a:cubicBezTo>
                    <a:pt x="249918" y="0"/>
                    <a:pt x="322263" y="72405"/>
                    <a:pt x="322263" y="161925"/>
                  </a:cubicBezTo>
                  <a:cubicBezTo>
                    <a:pt x="322263" y="179039"/>
                    <a:pt x="319632" y="196153"/>
                    <a:pt x="314371" y="211951"/>
                  </a:cubicBezTo>
                  <a:cubicBezTo>
                    <a:pt x="314371" y="211951"/>
                    <a:pt x="314371" y="211951"/>
                    <a:pt x="242026" y="165875"/>
                  </a:cubicBezTo>
                  <a:cubicBezTo>
                    <a:pt x="247288" y="157976"/>
                    <a:pt x="257811" y="147444"/>
                    <a:pt x="259126" y="139545"/>
                  </a:cubicBezTo>
                  <a:cubicBezTo>
                    <a:pt x="260441" y="127697"/>
                    <a:pt x="251234" y="97418"/>
                    <a:pt x="244657" y="94785"/>
                  </a:cubicBezTo>
                  <a:cubicBezTo>
                    <a:pt x="238080" y="90836"/>
                    <a:pt x="218350" y="71089"/>
                    <a:pt x="203881" y="63190"/>
                  </a:cubicBezTo>
                  <a:cubicBezTo>
                    <a:pt x="193358" y="57924"/>
                    <a:pt x="188096" y="36861"/>
                    <a:pt x="186781" y="22380"/>
                  </a:cubicBezTo>
                  <a:cubicBezTo>
                    <a:pt x="177574" y="21063"/>
                    <a:pt x="169681" y="19747"/>
                    <a:pt x="160474" y="19747"/>
                  </a:cubicBezTo>
                  <a:cubicBezTo>
                    <a:pt x="128905" y="19747"/>
                    <a:pt x="98652" y="30279"/>
                    <a:pt x="74975" y="48709"/>
                  </a:cubicBezTo>
                  <a:cubicBezTo>
                    <a:pt x="81552" y="59241"/>
                    <a:pt x="93390" y="78988"/>
                    <a:pt x="86814" y="86886"/>
                  </a:cubicBezTo>
                  <a:cubicBezTo>
                    <a:pt x="78921" y="100051"/>
                    <a:pt x="53930" y="100051"/>
                    <a:pt x="53930" y="111899"/>
                  </a:cubicBezTo>
                  <a:cubicBezTo>
                    <a:pt x="53930" y="123747"/>
                    <a:pt x="52614" y="135596"/>
                    <a:pt x="53930" y="140862"/>
                  </a:cubicBezTo>
                  <a:cubicBezTo>
                    <a:pt x="55245" y="146128"/>
                    <a:pt x="69714" y="150077"/>
                    <a:pt x="59191" y="157976"/>
                  </a:cubicBezTo>
                  <a:cubicBezTo>
                    <a:pt x="52614" y="164558"/>
                    <a:pt x="32884" y="175090"/>
                    <a:pt x="21046" y="181672"/>
                  </a:cubicBezTo>
                  <a:cubicBezTo>
                    <a:pt x="22361" y="197470"/>
                    <a:pt x="27622" y="213267"/>
                    <a:pt x="35515" y="227748"/>
                  </a:cubicBezTo>
                  <a:cubicBezTo>
                    <a:pt x="38145" y="219850"/>
                    <a:pt x="49984" y="192204"/>
                    <a:pt x="59191" y="190887"/>
                  </a:cubicBezTo>
                  <a:cubicBezTo>
                    <a:pt x="69714" y="188254"/>
                    <a:pt x="78921" y="185621"/>
                    <a:pt x="89444" y="198786"/>
                  </a:cubicBezTo>
                  <a:cubicBezTo>
                    <a:pt x="99967" y="211951"/>
                    <a:pt x="114436" y="215900"/>
                    <a:pt x="122328" y="215900"/>
                  </a:cubicBezTo>
                  <a:cubicBezTo>
                    <a:pt x="130220" y="215900"/>
                    <a:pt x="121013" y="243546"/>
                    <a:pt x="96021" y="248812"/>
                  </a:cubicBezTo>
                  <a:cubicBezTo>
                    <a:pt x="72345" y="252761"/>
                    <a:pt x="106544" y="283040"/>
                    <a:pt x="86814" y="283040"/>
                  </a:cubicBezTo>
                  <a:cubicBezTo>
                    <a:pt x="109175" y="296204"/>
                    <a:pt x="134167" y="304103"/>
                    <a:pt x="160474" y="304103"/>
                  </a:cubicBezTo>
                  <a:cubicBezTo>
                    <a:pt x="163105" y="304103"/>
                    <a:pt x="165735" y="302787"/>
                    <a:pt x="167051" y="302787"/>
                  </a:cubicBezTo>
                  <a:cubicBezTo>
                    <a:pt x="167051" y="302787"/>
                    <a:pt x="167051" y="302787"/>
                    <a:pt x="170997" y="322534"/>
                  </a:cubicBezTo>
                  <a:cubicBezTo>
                    <a:pt x="168366" y="322534"/>
                    <a:pt x="164420" y="323850"/>
                    <a:pt x="160474" y="323850"/>
                  </a:cubicBezTo>
                  <a:cubicBezTo>
                    <a:pt x="72345" y="323850"/>
                    <a:pt x="0" y="251445"/>
                    <a:pt x="0" y="161925"/>
                  </a:cubicBezTo>
                  <a:cubicBezTo>
                    <a:pt x="0" y="72405"/>
                    <a:pt x="72345" y="0"/>
                    <a:pt x="1604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82" name="组合 81"/>
          <p:cNvGrpSpPr/>
          <p:nvPr/>
        </p:nvGrpSpPr>
        <p:grpSpPr>
          <a:xfrm>
            <a:off x="8837613" y="3878263"/>
            <a:ext cx="757237" cy="757237"/>
            <a:chOff x="695325" y="2152015"/>
            <a:chExt cx="2490470" cy="2490470"/>
          </a:xfrm>
        </p:grpSpPr>
        <p:sp>
          <p:nvSpPr>
            <p:cNvPr id="83" name="椭圆 82"/>
            <p:cNvSpPr/>
            <p:nvPr/>
          </p:nvSpPr>
          <p:spPr>
            <a:xfrm>
              <a:off x="695325" y="2152015"/>
              <a:ext cx="2490470" cy="249047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84" name="椭圆 32"/>
            <p:cNvSpPr/>
            <p:nvPr/>
          </p:nvSpPr>
          <p:spPr>
            <a:xfrm>
              <a:off x="1139655" y="2540000"/>
              <a:ext cx="1601810" cy="1714500"/>
            </a:xfrm>
            <a:custGeom>
              <a:avLst/>
              <a:gdLst>
                <a:gd name="connsiteX0" fmla="*/ 270013 w 315913"/>
                <a:gd name="connsiteY0" fmla="*/ 244475 h 338138"/>
                <a:gd name="connsiteX1" fmla="*/ 315913 w 315913"/>
                <a:gd name="connsiteY1" fmla="*/ 290647 h 338138"/>
                <a:gd name="connsiteX2" fmla="*/ 315913 w 315913"/>
                <a:gd name="connsiteY2" fmla="*/ 331542 h 338138"/>
                <a:gd name="connsiteX3" fmla="*/ 313290 w 315913"/>
                <a:gd name="connsiteY3" fmla="*/ 335500 h 338138"/>
                <a:gd name="connsiteX4" fmla="*/ 309356 w 315913"/>
                <a:gd name="connsiteY4" fmla="*/ 338138 h 338138"/>
                <a:gd name="connsiteX5" fmla="*/ 231982 w 315913"/>
                <a:gd name="connsiteY5" fmla="*/ 338138 h 338138"/>
                <a:gd name="connsiteX6" fmla="*/ 225425 w 315913"/>
                <a:gd name="connsiteY6" fmla="*/ 331542 h 338138"/>
                <a:gd name="connsiteX7" fmla="*/ 225425 w 315913"/>
                <a:gd name="connsiteY7" fmla="*/ 290647 h 338138"/>
                <a:gd name="connsiteX8" fmla="*/ 270013 w 315913"/>
                <a:gd name="connsiteY8" fmla="*/ 244475 h 338138"/>
                <a:gd name="connsiteX9" fmla="*/ 157956 w 315913"/>
                <a:gd name="connsiteY9" fmla="*/ 244475 h 338138"/>
                <a:gd name="connsiteX10" fmla="*/ 203200 w 315913"/>
                <a:gd name="connsiteY10" fmla="*/ 290647 h 338138"/>
                <a:gd name="connsiteX11" fmla="*/ 203200 w 315913"/>
                <a:gd name="connsiteY11" fmla="*/ 331542 h 338138"/>
                <a:gd name="connsiteX12" fmla="*/ 201869 w 315913"/>
                <a:gd name="connsiteY12" fmla="*/ 335500 h 338138"/>
                <a:gd name="connsiteX13" fmla="*/ 196546 w 315913"/>
                <a:gd name="connsiteY13" fmla="*/ 338138 h 338138"/>
                <a:gd name="connsiteX14" fmla="*/ 119365 w 315913"/>
                <a:gd name="connsiteY14" fmla="*/ 338138 h 338138"/>
                <a:gd name="connsiteX15" fmla="*/ 112712 w 315913"/>
                <a:gd name="connsiteY15" fmla="*/ 331542 h 338138"/>
                <a:gd name="connsiteX16" fmla="*/ 112712 w 315913"/>
                <a:gd name="connsiteY16" fmla="*/ 290647 h 338138"/>
                <a:gd name="connsiteX17" fmla="*/ 157956 w 315913"/>
                <a:gd name="connsiteY17" fmla="*/ 244475 h 338138"/>
                <a:gd name="connsiteX18" fmla="*/ 45900 w 315913"/>
                <a:gd name="connsiteY18" fmla="*/ 244475 h 338138"/>
                <a:gd name="connsiteX19" fmla="*/ 90488 w 315913"/>
                <a:gd name="connsiteY19" fmla="*/ 290647 h 338138"/>
                <a:gd name="connsiteX20" fmla="*/ 90488 w 315913"/>
                <a:gd name="connsiteY20" fmla="*/ 331542 h 338138"/>
                <a:gd name="connsiteX21" fmla="*/ 89176 w 315913"/>
                <a:gd name="connsiteY21" fmla="*/ 335500 h 338138"/>
                <a:gd name="connsiteX22" fmla="*/ 83931 w 315913"/>
                <a:gd name="connsiteY22" fmla="*/ 338138 h 338138"/>
                <a:gd name="connsiteX23" fmla="*/ 6557 w 315913"/>
                <a:gd name="connsiteY23" fmla="*/ 338138 h 338138"/>
                <a:gd name="connsiteX24" fmla="*/ 0 w 315913"/>
                <a:gd name="connsiteY24" fmla="*/ 331542 h 338138"/>
                <a:gd name="connsiteX25" fmla="*/ 0 w 315913"/>
                <a:gd name="connsiteY25" fmla="*/ 290647 h 338138"/>
                <a:gd name="connsiteX26" fmla="*/ 45900 w 315913"/>
                <a:gd name="connsiteY26" fmla="*/ 244475 h 338138"/>
                <a:gd name="connsiteX27" fmla="*/ 271463 w 315913"/>
                <a:gd name="connsiteY27" fmla="*/ 180975 h 338138"/>
                <a:gd name="connsiteX28" fmla="*/ 301625 w 315913"/>
                <a:gd name="connsiteY28" fmla="*/ 211138 h 338138"/>
                <a:gd name="connsiteX29" fmla="*/ 271463 w 315913"/>
                <a:gd name="connsiteY29" fmla="*/ 241300 h 338138"/>
                <a:gd name="connsiteX30" fmla="*/ 241300 w 315913"/>
                <a:gd name="connsiteY30" fmla="*/ 211138 h 338138"/>
                <a:gd name="connsiteX31" fmla="*/ 271463 w 315913"/>
                <a:gd name="connsiteY31" fmla="*/ 180975 h 338138"/>
                <a:gd name="connsiteX32" fmla="*/ 159420 w 315913"/>
                <a:gd name="connsiteY32" fmla="*/ 180975 h 338138"/>
                <a:gd name="connsiteX33" fmla="*/ 188912 w 315913"/>
                <a:gd name="connsiteY33" fmla="*/ 211138 h 338138"/>
                <a:gd name="connsiteX34" fmla="*/ 159420 w 315913"/>
                <a:gd name="connsiteY34" fmla="*/ 241300 h 338138"/>
                <a:gd name="connsiteX35" fmla="*/ 128587 w 315913"/>
                <a:gd name="connsiteY35" fmla="*/ 211138 h 338138"/>
                <a:gd name="connsiteX36" fmla="*/ 159420 w 315913"/>
                <a:gd name="connsiteY36" fmla="*/ 180975 h 338138"/>
                <a:gd name="connsiteX37" fmla="*/ 46038 w 315913"/>
                <a:gd name="connsiteY37" fmla="*/ 180975 h 338138"/>
                <a:gd name="connsiteX38" fmla="*/ 76201 w 315913"/>
                <a:gd name="connsiteY38" fmla="*/ 211138 h 338138"/>
                <a:gd name="connsiteX39" fmla="*/ 46038 w 315913"/>
                <a:gd name="connsiteY39" fmla="*/ 241301 h 338138"/>
                <a:gd name="connsiteX40" fmla="*/ 15875 w 315913"/>
                <a:gd name="connsiteY40" fmla="*/ 211138 h 338138"/>
                <a:gd name="connsiteX41" fmla="*/ 46038 w 315913"/>
                <a:gd name="connsiteY41" fmla="*/ 180975 h 338138"/>
                <a:gd name="connsiteX42" fmla="*/ 270005 w 315913"/>
                <a:gd name="connsiteY42" fmla="*/ 77788 h 338138"/>
                <a:gd name="connsiteX43" fmla="*/ 238125 w 315913"/>
                <a:gd name="connsiteY43" fmla="*/ 109792 h 338138"/>
                <a:gd name="connsiteX44" fmla="*/ 238125 w 315913"/>
                <a:gd name="connsiteY44" fmla="*/ 144463 h 338138"/>
                <a:gd name="connsiteX45" fmla="*/ 303213 w 315913"/>
                <a:gd name="connsiteY45" fmla="*/ 144463 h 338138"/>
                <a:gd name="connsiteX46" fmla="*/ 303213 w 315913"/>
                <a:gd name="connsiteY46" fmla="*/ 109792 h 338138"/>
                <a:gd name="connsiteX47" fmla="*/ 270005 w 315913"/>
                <a:gd name="connsiteY47" fmla="*/ 77788 h 338138"/>
                <a:gd name="connsiteX48" fmla="*/ 270013 w 315913"/>
                <a:gd name="connsiteY48" fmla="*/ 65088 h 338138"/>
                <a:gd name="connsiteX49" fmla="*/ 315913 w 315913"/>
                <a:gd name="connsiteY49" fmla="*/ 109941 h 338138"/>
                <a:gd name="connsiteX50" fmla="*/ 315913 w 315913"/>
                <a:gd name="connsiteY50" fmla="*/ 150836 h 338138"/>
                <a:gd name="connsiteX51" fmla="*/ 313290 w 315913"/>
                <a:gd name="connsiteY51" fmla="*/ 156113 h 338138"/>
                <a:gd name="connsiteX52" fmla="*/ 309356 w 315913"/>
                <a:gd name="connsiteY52" fmla="*/ 158751 h 338138"/>
                <a:gd name="connsiteX53" fmla="*/ 231982 w 315913"/>
                <a:gd name="connsiteY53" fmla="*/ 158751 h 338138"/>
                <a:gd name="connsiteX54" fmla="*/ 225425 w 315913"/>
                <a:gd name="connsiteY54" fmla="*/ 150836 h 338138"/>
                <a:gd name="connsiteX55" fmla="*/ 225425 w 315913"/>
                <a:gd name="connsiteY55" fmla="*/ 109941 h 338138"/>
                <a:gd name="connsiteX56" fmla="*/ 270013 w 315913"/>
                <a:gd name="connsiteY56" fmla="*/ 65088 h 338138"/>
                <a:gd name="connsiteX57" fmla="*/ 157956 w 315913"/>
                <a:gd name="connsiteY57" fmla="*/ 65088 h 338138"/>
                <a:gd name="connsiteX58" fmla="*/ 203200 w 315913"/>
                <a:gd name="connsiteY58" fmla="*/ 109941 h 338138"/>
                <a:gd name="connsiteX59" fmla="*/ 203200 w 315913"/>
                <a:gd name="connsiteY59" fmla="*/ 150836 h 338138"/>
                <a:gd name="connsiteX60" fmla="*/ 201869 w 315913"/>
                <a:gd name="connsiteY60" fmla="*/ 156113 h 338138"/>
                <a:gd name="connsiteX61" fmla="*/ 196546 w 315913"/>
                <a:gd name="connsiteY61" fmla="*/ 158751 h 338138"/>
                <a:gd name="connsiteX62" fmla="*/ 119365 w 315913"/>
                <a:gd name="connsiteY62" fmla="*/ 158751 h 338138"/>
                <a:gd name="connsiteX63" fmla="*/ 112712 w 315913"/>
                <a:gd name="connsiteY63" fmla="*/ 150836 h 338138"/>
                <a:gd name="connsiteX64" fmla="*/ 112712 w 315913"/>
                <a:gd name="connsiteY64" fmla="*/ 109941 h 338138"/>
                <a:gd name="connsiteX65" fmla="*/ 157956 w 315913"/>
                <a:gd name="connsiteY65" fmla="*/ 65088 h 338138"/>
                <a:gd name="connsiteX66" fmla="*/ 45900 w 315913"/>
                <a:gd name="connsiteY66" fmla="*/ 65088 h 338138"/>
                <a:gd name="connsiteX67" fmla="*/ 90488 w 315913"/>
                <a:gd name="connsiteY67" fmla="*/ 109941 h 338138"/>
                <a:gd name="connsiteX68" fmla="*/ 90488 w 315913"/>
                <a:gd name="connsiteY68" fmla="*/ 150836 h 338138"/>
                <a:gd name="connsiteX69" fmla="*/ 89176 w 315913"/>
                <a:gd name="connsiteY69" fmla="*/ 156113 h 338138"/>
                <a:gd name="connsiteX70" fmla="*/ 83931 w 315913"/>
                <a:gd name="connsiteY70" fmla="*/ 158751 h 338138"/>
                <a:gd name="connsiteX71" fmla="*/ 6557 w 315913"/>
                <a:gd name="connsiteY71" fmla="*/ 158751 h 338138"/>
                <a:gd name="connsiteX72" fmla="*/ 0 w 315913"/>
                <a:gd name="connsiteY72" fmla="*/ 150836 h 338138"/>
                <a:gd name="connsiteX73" fmla="*/ 0 w 315913"/>
                <a:gd name="connsiteY73" fmla="*/ 109941 h 338138"/>
                <a:gd name="connsiteX74" fmla="*/ 45900 w 315913"/>
                <a:gd name="connsiteY74" fmla="*/ 65088 h 338138"/>
                <a:gd name="connsiteX75" fmla="*/ 270669 w 315913"/>
                <a:gd name="connsiteY75" fmla="*/ 14288 h 338138"/>
                <a:gd name="connsiteX76" fmla="*/ 254000 w 315913"/>
                <a:gd name="connsiteY76" fmla="*/ 30957 h 338138"/>
                <a:gd name="connsiteX77" fmla="*/ 270669 w 315913"/>
                <a:gd name="connsiteY77" fmla="*/ 47626 h 338138"/>
                <a:gd name="connsiteX78" fmla="*/ 287338 w 315913"/>
                <a:gd name="connsiteY78" fmla="*/ 30957 h 338138"/>
                <a:gd name="connsiteX79" fmla="*/ 270669 w 315913"/>
                <a:gd name="connsiteY79" fmla="*/ 14288 h 338138"/>
                <a:gd name="connsiteX80" fmla="*/ 271463 w 315913"/>
                <a:gd name="connsiteY80" fmla="*/ 0 h 338138"/>
                <a:gd name="connsiteX81" fmla="*/ 301625 w 315913"/>
                <a:gd name="connsiteY81" fmla="*/ 30957 h 338138"/>
                <a:gd name="connsiteX82" fmla="*/ 271463 w 315913"/>
                <a:gd name="connsiteY82" fmla="*/ 61913 h 338138"/>
                <a:gd name="connsiteX83" fmla="*/ 241300 w 315913"/>
                <a:gd name="connsiteY83" fmla="*/ 30957 h 338138"/>
                <a:gd name="connsiteX84" fmla="*/ 271463 w 315913"/>
                <a:gd name="connsiteY84" fmla="*/ 0 h 338138"/>
                <a:gd name="connsiteX85" fmla="*/ 159420 w 315913"/>
                <a:gd name="connsiteY85" fmla="*/ 0 h 338138"/>
                <a:gd name="connsiteX86" fmla="*/ 188912 w 315913"/>
                <a:gd name="connsiteY86" fmla="*/ 30957 h 338138"/>
                <a:gd name="connsiteX87" fmla="*/ 159420 w 315913"/>
                <a:gd name="connsiteY87" fmla="*/ 61913 h 338138"/>
                <a:gd name="connsiteX88" fmla="*/ 128587 w 315913"/>
                <a:gd name="connsiteY88" fmla="*/ 30957 h 338138"/>
                <a:gd name="connsiteX89" fmla="*/ 159420 w 315913"/>
                <a:gd name="connsiteY89" fmla="*/ 0 h 338138"/>
                <a:gd name="connsiteX90" fmla="*/ 46037 w 315913"/>
                <a:gd name="connsiteY90" fmla="*/ 0 h 338138"/>
                <a:gd name="connsiteX91" fmla="*/ 76200 w 315913"/>
                <a:gd name="connsiteY91" fmla="*/ 30957 h 338138"/>
                <a:gd name="connsiteX92" fmla="*/ 46037 w 315913"/>
                <a:gd name="connsiteY92" fmla="*/ 61913 h 338138"/>
                <a:gd name="connsiteX93" fmla="*/ 15875 w 315913"/>
                <a:gd name="connsiteY93" fmla="*/ 30957 h 338138"/>
                <a:gd name="connsiteX94" fmla="*/ 46037 w 315913"/>
                <a:gd name="connsiteY94"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15913" h="338138">
                  <a:moveTo>
                    <a:pt x="270013" y="244475"/>
                  </a:moveTo>
                  <a:cubicBezTo>
                    <a:pt x="294930" y="244475"/>
                    <a:pt x="315913" y="265582"/>
                    <a:pt x="315913" y="290647"/>
                  </a:cubicBezTo>
                  <a:cubicBezTo>
                    <a:pt x="315913" y="290647"/>
                    <a:pt x="315913" y="290647"/>
                    <a:pt x="315913" y="331542"/>
                  </a:cubicBezTo>
                  <a:cubicBezTo>
                    <a:pt x="315913" y="332861"/>
                    <a:pt x="314602" y="335500"/>
                    <a:pt x="313290" y="335500"/>
                  </a:cubicBezTo>
                  <a:cubicBezTo>
                    <a:pt x="313290" y="336819"/>
                    <a:pt x="310667" y="338138"/>
                    <a:pt x="309356" y="338138"/>
                  </a:cubicBezTo>
                  <a:cubicBezTo>
                    <a:pt x="309356" y="338138"/>
                    <a:pt x="309356" y="338138"/>
                    <a:pt x="231982" y="338138"/>
                  </a:cubicBezTo>
                  <a:cubicBezTo>
                    <a:pt x="228048" y="338138"/>
                    <a:pt x="225425" y="335500"/>
                    <a:pt x="225425" y="331542"/>
                  </a:cubicBezTo>
                  <a:cubicBezTo>
                    <a:pt x="225425" y="331542"/>
                    <a:pt x="225425" y="331542"/>
                    <a:pt x="225425" y="290647"/>
                  </a:cubicBezTo>
                  <a:cubicBezTo>
                    <a:pt x="225425" y="265582"/>
                    <a:pt x="246408" y="244475"/>
                    <a:pt x="270013" y="244475"/>
                  </a:cubicBezTo>
                  <a:close/>
                  <a:moveTo>
                    <a:pt x="157956" y="244475"/>
                  </a:moveTo>
                  <a:cubicBezTo>
                    <a:pt x="183239" y="244475"/>
                    <a:pt x="203200" y="265582"/>
                    <a:pt x="203200" y="290647"/>
                  </a:cubicBezTo>
                  <a:cubicBezTo>
                    <a:pt x="203200" y="290647"/>
                    <a:pt x="203200" y="290647"/>
                    <a:pt x="203200" y="331542"/>
                  </a:cubicBezTo>
                  <a:cubicBezTo>
                    <a:pt x="203200" y="332861"/>
                    <a:pt x="203200" y="335500"/>
                    <a:pt x="201869" y="335500"/>
                  </a:cubicBezTo>
                  <a:cubicBezTo>
                    <a:pt x="200538" y="336819"/>
                    <a:pt x="199208" y="338138"/>
                    <a:pt x="196546" y="338138"/>
                  </a:cubicBezTo>
                  <a:cubicBezTo>
                    <a:pt x="196546" y="338138"/>
                    <a:pt x="196546" y="338138"/>
                    <a:pt x="119365" y="338138"/>
                  </a:cubicBezTo>
                  <a:cubicBezTo>
                    <a:pt x="115373" y="338138"/>
                    <a:pt x="112712" y="335500"/>
                    <a:pt x="112712" y="331542"/>
                  </a:cubicBezTo>
                  <a:cubicBezTo>
                    <a:pt x="112712" y="331542"/>
                    <a:pt x="112712" y="331542"/>
                    <a:pt x="112712" y="290647"/>
                  </a:cubicBezTo>
                  <a:cubicBezTo>
                    <a:pt x="112712" y="265582"/>
                    <a:pt x="132672" y="244475"/>
                    <a:pt x="157956" y="244475"/>
                  </a:cubicBezTo>
                  <a:close/>
                  <a:moveTo>
                    <a:pt x="45900" y="244475"/>
                  </a:moveTo>
                  <a:cubicBezTo>
                    <a:pt x="69505" y="244475"/>
                    <a:pt x="90488" y="265582"/>
                    <a:pt x="90488" y="290647"/>
                  </a:cubicBezTo>
                  <a:cubicBezTo>
                    <a:pt x="90488" y="290647"/>
                    <a:pt x="90488" y="290647"/>
                    <a:pt x="90488" y="331542"/>
                  </a:cubicBezTo>
                  <a:cubicBezTo>
                    <a:pt x="90488" y="332861"/>
                    <a:pt x="90488" y="335500"/>
                    <a:pt x="89176" y="335500"/>
                  </a:cubicBezTo>
                  <a:cubicBezTo>
                    <a:pt x="87865" y="336819"/>
                    <a:pt x="85242" y="338138"/>
                    <a:pt x="83931" y="338138"/>
                  </a:cubicBezTo>
                  <a:cubicBezTo>
                    <a:pt x="83931" y="338138"/>
                    <a:pt x="83931" y="338138"/>
                    <a:pt x="6557" y="338138"/>
                  </a:cubicBezTo>
                  <a:cubicBezTo>
                    <a:pt x="3934" y="338138"/>
                    <a:pt x="0" y="335500"/>
                    <a:pt x="0" y="331542"/>
                  </a:cubicBezTo>
                  <a:cubicBezTo>
                    <a:pt x="0" y="331542"/>
                    <a:pt x="0" y="331542"/>
                    <a:pt x="0" y="290647"/>
                  </a:cubicBezTo>
                  <a:cubicBezTo>
                    <a:pt x="0" y="265582"/>
                    <a:pt x="20983" y="244475"/>
                    <a:pt x="45900" y="244475"/>
                  </a:cubicBezTo>
                  <a:close/>
                  <a:moveTo>
                    <a:pt x="271463" y="180975"/>
                  </a:moveTo>
                  <a:cubicBezTo>
                    <a:pt x="287200" y="180975"/>
                    <a:pt x="301625" y="194089"/>
                    <a:pt x="301625" y="211138"/>
                  </a:cubicBezTo>
                  <a:cubicBezTo>
                    <a:pt x="301625" y="228186"/>
                    <a:pt x="287200" y="241300"/>
                    <a:pt x="271463" y="241300"/>
                  </a:cubicBezTo>
                  <a:cubicBezTo>
                    <a:pt x="254414" y="241300"/>
                    <a:pt x="241300" y="228186"/>
                    <a:pt x="241300" y="211138"/>
                  </a:cubicBezTo>
                  <a:cubicBezTo>
                    <a:pt x="241300" y="194089"/>
                    <a:pt x="254414" y="180975"/>
                    <a:pt x="271463" y="180975"/>
                  </a:cubicBezTo>
                  <a:close/>
                  <a:moveTo>
                    <a:pt x="159420" y="180975"/>
                  </a:moveTo>
                  <a:cubicBezTo>
                    <a:pt x="175506" y="180975"/>
                    <a:pt x="188912" y="194089"/>
                    <a:pt x="188912" y="211138"/>
                  </a:cubicBezTo>
                  <a:cubicBezTo>
                    <a:pt x="188912" y="228186"/>
                    <a:pt x="175506" y="241300"/>
                    <a:pt x="159420" y="241300"/>
                  </a:cubicBezTo>
                  <a:cubicBezTo>
                    <a:pt x="141992" y="241300"/>
                    <a:pt x="128587" y="228186"/>
                    <a:pt x="128587" y="211138"/>
                  </a:cubicBezTo>
                  <a:cubicBezTo>
                    <a:pt x="128587" y="194089"/>
                    <a:pt x="141992" y="180975"/>
                    <a:pt x="159420" y="180975"/>
                  </a:cubicBezTo>
                  <a:close/>
                  <a:moveTo>
                    <a:pt x="46038" y="180975"/>
                  </a:moveTo>
                  <a:cubicBezTo>
                    <a:pt x="62697" y="180975"/>
                    <a:pt x="76201" y="194479"/>
                    <a:pt x="76201" y="211138"/>
                  </a:cubicBezTo>
                  <a:cubicBezTo>
                    <a:pt x="76201" y="227797"/>
                    <a:pt x="62697" y="241301"/>
                    <a:pt x="46038" y="241301"/>
                  </a:cubicBezTo>
                  <a:cubicBezTo>
                    <a:pt x="29379" y="241301"/>
                    <a:pt x="15875" y="227797"/>
                    <a:pt x="15875" y="211138"/>
                  </a:cubicBezTo>
                  <a:cubicBezTo>
                    <a:pt x="15875" y="194479"/>
                    <a:pt x="29379" y="180975"/>
                    <a:pt x="46038" y="180975"/>
                  </a:cubicBezTo>
                  <a:close/>
                  <a:moveTo>
                    <a:pt x="270005" y="77788"/>
                  </a:moveTo>
                  <a:cubicBezTo>
                    <a:pt x="252736" y="77788"/>
                    <a:pt x="238125" y="92457"/>
                    <a:pt x="238125" y="109792"/>
                  </a:cubicBezTo>
                  <a:cubicBezTo>
                    <a:pt x="238125" y="109792"/>
                    <a:pt x="238125" y="109792"/>
                    <a:pt x="238125" y="144463"/>
                  </a:cubicBezTo>
                  <a:cubicBezTo>
                    <a:pt x="238125" y="144463"/>
                    <a:pt x="238125" y="144463"/>
                    <a:pt x="303213" y="144463"/>
                  </a:cubicBezTo>
                  <a:lnTo>
                    <a:pt x="303213" y="109792"/>
                  </a:lnTo>
                  <a:cubicBezTo>
                    <a:pt x="303213" y="92457"/>
                    <a:pt x="288602" y="77788"/>
                    <a:pt x="270005" y="77788"/>
                  </a:cubicBezTo>
                  <a:close/>
                  <a:moveTo>
                    <a:pt x="270013" y="65088"/>
                  </a:moveTo>
                  <a:cubicBezTo>
                    <a:pt x="294930" y="65088"/>
                    <a:pt x="315913" y="84876"/>
                    <a:pt x="315913" y="109941"/>
                  </a:cubicBezTo>
                  <a:cubicBezTo>
                    <a:pt x="315913" y="109941"/>
                    <a:pt x="315913" y="109941"/>
                    <a:pt x="315913" y="150836"/>
                  </a:cubicBezTo>
                  <a:cubicBezTo>
                    <a:pt x="315913" y="153474"/>
                    <a:pt x="314602" y="154794"/>
                    <a:pt x="313290" y="156113"/>
                  </a:cubicBezTo>
                  <a:cubicBezTo>
                    <a:pt x="313290" y="157432"/>
                    <a:pt x="310667" y="158751"/>
                    <a:pt x="309356" y="158751"/>
                  </a:cubicBezTo>
                  <a:cubicBezTo>
                    <a:pt x="309356" y="158751"/>
                    <a:pt x="309356" y="158751"/>
                    <a:pt x="231982" y="158751"/>
                  </a:cubicBezTo>
                  <a:cubicBezTo>
                    <a:pt x="228048" y="158751"/>
                    <a:pt x="225425" y="154794"/>
                    <a:pt x="225425" y="150836"/>
                  </a:cubicBezTo>
                  <a:cubicBezTo>
                    <a:pt x="225425" y="150836"/>
                    <a:pt x="225425" y="150836"/>
                    <a:pt x="225425" y="109941"/>
                  </a:cubicBezTo>
                  <a:cubicBezTo>
                    <a:pt x="225425" y="84876"/>
                    <a:pt x="246408" y="65088"/>
                    <a:pt x="270013" y="65088"/>
                  </a:cubicBezTo>
                  <a:close/>
                  <a:moveTo>
                    <a:pt x="157956" y="65088"/>
                  </a:moveTo>
                  <a:cubicBezTo>
                    <a:pt x="183239" y="65088"/>
                    <a:pt x="203200" y="84876"/>
                    <a:pt x="203200" y="109941"/>
                  </a:cubicBezTo>
                  <a:cubicBezTo>
                    <a:pt x="203200" y="109941"/>
                    <a:pt x="203200" y="109941"/>
                    <a:pt x="203200" y="150836"/>
                  </a:cubicBezTo>
                  <a:cubicBezTo>
                    <a:pt x="203200" y="153474"/>
                    <a:pt x="203200" y="154794"/>
                    <a:pt x="201869" y="156113"/>
                  </a:cubicBezTo>
                  <a:cubicBezTo>
                    <a:pt x="200538" y="157432"/>
                    <a:pt x="199208" y="158751"/>
                    <a:pt x="196546" y="158751"/>
                  </a:cubicBezTo>
                  <a:cubicBezTo>
                    <a:pt x="196546" y="158751"/>
                    <a:pt x="196546" y="158751"/>
                    <a:pt x="119365" y="158751"/>
                  </a:cubicBezTo>
                  <a:cubicBezTo>
                    <a:pt x="115373" y="158751"/>
                    <a:pt x="112712" y="154794"/>
                    <a:pt x="112712" y="150836"/>
                  </a:cubicBezTo>
                  <a:cubicBezTo>
                    <a:pt x="112712" y="150836"/>
                    <a:pt x="112712" y="150836"/>
                    <a:pt x="112712" y="109941"/>
                  </a:cubicBezTo>
                  <a:cubicBezTo>
                    <a:pt x="112712" y="84876"/>
                    <a:pt x="132672" y="65088"/>
                    <a:pt x="157956" y="65088"/>
                  </a:cubicBezTo>
                  <a:close/>
                  <a:moveTo>
                    <a:pt x="45900" y="65088"/>
                  </a:moveTo>
                  <a:cubicBezTo>
                    <a:pt x="69505" y="65088"/>
                    <a:pt x="90488" y="84876"/>
                    <a:pt x="90488" y="109941"/>
                  </a:cubicBezTo>
                  <a:cubicBezTo>
                    <a:pt x="90488" y="109941"/>
                    <a:pt x="90488" y="109941"/>
                    <a:pt x="90488" y="150836"/>
                  </a:cubicBezTo>
                  <a:cubicBezTo>
                    <a:pt x="90488" y="153474"/>
                    <a:pt x="90488" y="154794"/>
                    <a:pt x="89176" y="156113"/>
                  </a:cubicBezTo>
                  <a:cubicBezTo>
                    <a:pt x="87865" y="157432"/>
                    <a:pt x="85242" y="158751"/>
                    <a:pt x="83931" y="158751"/>
                  </a:cubicBezTo>
                  <a:cubicBezTo>
                    <a:pt x="83931" y="158751"/>
                    <a:pt x="83931" y="158751"/>
                    <a:pt x="6557" y="158751"/>
                  </a:cubicBezTo>
                  <a:cubicBezTo>
                    <a:pt x="3934" y="158751"/>
                    <a:pt x="0" y="154794"/>
                    <a:pt x="0" y="150836"/>
                  </a:cubicBezTo>
                  <a:cubicBezTo>
                    <a:pt x="0" y="150836"/>
                    <a:pt x="0" y="150836"/>
                    <a:pt x="0" y="109941"/>
                  </a:cubicBezTo>
                  <a:cubicBezTo>
                    <a:pt x="0" y="84876"/>
                    <a:pt x="20983" y="65088"/>
                    <a:pt x="45900" y="65088"/>
                  </a:cubicBezTo>
                  <a:close/>
                  <a:moveTo>
                    <a:pt x="270669" y="14288"/>
                  </a:moveTo>
                  <a:cubicBezTo>
                    <a:pt x="261463" y="14288"/>
                    <a:pt x="254000" y="21751"/>
                    <a:pt x="254000" y="30957"/>
                  </a:cubicBezTo>
                  <a:cubicBezTo>
                    <a:pt x="254000" y="40163"/>
                    <a:pt x="261463" y="47626"/>
                    <a:pt x="270669" y="47626"/>
                  </a:cubicBezTo>
                  <a:cubicBezTo>
                    <a:pt x="279875" y="47626"/>
                    <a:pt x="287338" y="40163"/>
                    <a:pt x="287338" y="30957"/>
                  </a:cubicBezTo>
                  <a:cubicBezTo>
                    <a:pt x="287338" y="21751"/>
                    <a:pt x="279875" y="14288"/>
                    <a:pt x="270669" y="14288"/>
                  </a:cubicBezTo>
                  <a:close/>
                  <a:moveTo>
                    <a:pt x="271463" y="0"/>
                  </a:moveTo>
                  <a:cubicBezTo>
                    <a:pt x="287200" y="0"/>
                    <a:pt x="301625" y="13459"/>
                    <a:pt x="301625" y="30957"/>
                  </a:cubicBezTo>
                  <a:cubicBezTo>
                    <a:pt x="301625" y="48454"/>
                    <a:pt x="287200" y="61913"/>
                    <a:pt x="271463" y="61913"/>
                  </a:cubicBezTo>
                  <a:cubicBezTo>
                    <a:pt x="254414" y="61913"/>
                    <a:pt x="241300" y="48454"/>
                    <a:pt x="241300" y="30957"/>
                  </a:cubicBezTo>
                  <a:cubicBezTo>
                    <a:pt x="241300" y="13459"/>
                    <a:pt x="254414" y="0"/>
                    <a:pt x="271463" y="0"/>
                  </a:cubicBezTo>
                  <a:close/>
                  <a:moveTo>
                    <a:pt x="159420" y="0"/>
                  </a:moveTo>
                  <a:cubicBezTo>
                    <a:pt x="175506" y="0"/>
                    <a:pt x="188912" y="13459"/>
                    <a:pt x="188912" y="30957"/>
                  </a:cubicBezTo>
                  <a:cubicBezTo>
                    <a:pt x="188912" y="48454"/>
                    <a:pt x="175506" y="61913"/>
                    <a:pt x="159420" y="61913"/>
                  </a:cubicBezTo>
                  <a:cubicBezTo>
                    <a:pt x="141992" y="61913"/>
                    <a:pt x="128587" y="48454"/>
                    <a:pt x="128587" y="30957"/>
                  </a:cubicBezTo>
                  <a:cubicBezTo>
                    <a:pt x="128587" y="13459"/>
                    <a:pt x="141992" y="0"/>
                    <a:pt x="159420" y="0"/>
                  </a:cubicBezTo>
                  <a:close/>
                  <a:moveTo>
                    <a:pt x="46037" y="0"/>
                  </a:moveTo>
                  <a:cubicBezTo>
                    <a:pt x="63086" y="0"/>
                    <a:pt x="76200" y="13459"/>
                    <a:pt x="76200" y="30957"/>
                  </a:cubicBezTo>
                  <a:cubicBezTo>
                    <a:pt x="76200" y="48454"/>
                    <a:pt x="63086" y="61913"/>
                    <a:pt x="46037" y="61913"/>
                  </a:cubicBezTo>
                  <a:cubicBezTo>
                    <a:pt x="28989" y="61913"/>
                    <a:pt x="15875" y="48454"/>
                    <a:pt x="15875" y="30957"/>
                  </a:cubicBezTo>
                  <a:cubicBezTo>
                    <a:pt x="15875" y="13459"/>
                    <a:pt x="28989" y="0"/>
                    <a:pt x="4603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34" name="组合 33"/>
          <p:cNvGrpSpPr/>
          <p:nvPr/>
        </p:nvGrpSpPr>
        <p:grpSpPr>
          <a:xfrm>
            <a:off x="1064084" y="296807"/>
            <a:ext cx="4885993" cy="716067"/>
            <a:chOff x="5402407" y="1247256"/>
            <a:chExt cx="4885993" cy="716067"/>
          </a:xfrm>
        </p:grpSpPr>
        <p:sp>
          <p:nvSpPr>
            <p:cNvPr id="35" name="文本框 34"/>
            <p:cNvSpPr txBox="1"/>
            <p:nvPr/>
          </p:nvSpPr>
          <p:spPr>
            <a:xfrm>
              <a:off x="5402407" y="1247256"/>
              <a:ext cx="3295317" cy="523220"/>
            </a:xfrm>
            <a:prstGeom prst="rect">
              <a:avLst/>
            </a:prstGeom>
            <a:noFill/>
          </p:spPr>
          <p:txBody>
            <a:bodyPr wrap="square" rtlCol="0">
              <a:spAutoFit/>
              <a:scene3d>
                <a:camera prst="orthographicFront"/>
                <a:lightRig rig="threePt" dir="t"/>
              </a:scene3d>
              <a:sp3d contourW="12700"/>
            </a:bodyPr>
            <a:lstStyle/>
            <a:p>
              <a:r>
                <a:rPr lang="zh-CN" altLang="en-US" sz="2800" b="1" dirty="0">
                  <a:solidFill>
                    <a:schemeClr val="accent2"/>
                  </a:solidFill>
                  <a:latin typeface="+mn-ea"/>
                </a:rPr>
                <a:t>标题文字添加此处</a:t>
              </a:r>
            </a:p>
          </p:txBody>
        </p:sp>
        <p:sp>
          <p:nvSpPr>
            <p:cNvPr id="36" name="文本框 35"/>
            <p:cNvSpPr txBox="1"/>
            <p:nvPr/>
          </p:nvSpPr>
          <p:spPr>
            <a:xfrm>
              <a:off x="5402408" y="1693506"/>
              <a:ext cx="4885992" cy="269817"/>
            </a:xfrm>
            <a:prstGeom prst="rect">
              <a:avLst/>
            </a:prstGeom>
            <a:noFill/>
          </p:spPr>
          <p:txBody>
            <a:bodyPr wrap="square" rtlCol="0">
              <a:spAutoFit/>
              <a:scene3d>
                <a:camera prst="orthographicFront"/>
                <a:lightRig rig="threePt" dir="t"/>
              </a:scene3d>
              <a:sp3d contourW="12700"/>
            </a:bodyPr>
            <a:lstStyle/>
            <a:p>
              <a:pPr>
                <a:lnSpc>
                  <a:spcPct val="120000"/>
                </a:lnSpc>
              </a:pPr>
              <a:r>
                <a:rPr lang="en-US" altLang="zh-CN" sz="1050" dirty="0">
                  <a:solidFill>
                    <a:schemeClr val="bg1">
                      <a:lumMod val="50000"/>
                    </a:schemeClr>
                  </a:solidFill>
                  <a:latin typeface="+mj-ea"/>
                  <a:ea typeface="+mj-ea"/>
                </a:rPr>
                <a:t>print the presentation and make it into a film to be used in a wider field</a:t>
              </a:r>
            </a:p>
          </p:txBody>
        </p:sp>
      </p:grpSp>
      <p:grpSp>
        <p:nvGrpSpPr>
          <p:cNvPr id="37" name="组合 36"/>
          <p:cNvGrpSpPr/>
          <p:nvPr/>
        </p:nvGrpSpPr>
        <p:grpSpPr>
          <a:xfrm>
            <a:off x="5862746" y="2682674"/>
            <a:ext cx="2598520" cy="1056414"/>
            <a:chOff x="7483989" y="3433235"/>
            <a:chExt cx="2050552" cy="1056414"/>
          </a:xfrm>
        </p:grpSpPr>
        <p:sp>
          <p:nvSpPr>
            <p:cNvPr id="38" name="矩形 37"/>
            <p:cNvSpPr/>
            <p:nvPr/>
          </p:nvSpPr>
          <p:spPr>
            <a:xfrm>
              <a:off x="7483989" y="3732519"/>
              <a:ext cx="2050552" cy="7571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tx1">
                      <a:lumMod val="75000"/>
                      <a:lumOff val="25000"/>
                    </a:schemeClr>
                  </a:solidFill>
                  <a:latin typeface="+mn-ea"/>
                </a:rPr>
                <a:t>用户可以在投影仪或者计算机上进行演示也可以将演示文稿打印出来制作成胶片</a:t>
              </a:r>
            </a:p>
          </p:txBody>
        </p:sp>
        <p:sp>
          <p:nvSpPr>
            <p:cNvPr id="50" name="矩形 49"/>
            <p:cNvSpPr/>
            <p:nvPr/>
          </p:nvSpPr>
          <p:spPr>
            <a:xfrm>
              <a:off x="7483989" y="3433235"/>
              <a:ext cx="2050552" cy="36279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b="1" dirty="0">
                  <a:latin typeface="+mn-ea"/>
                </a:rPr>
                <a:t>标题文字添加</a:t>
              </a:r>
            </a:p>
          </p:txBody>
        </p:sp>
      </p:grpSp>
      <p:grpSp>
        <p:nvGrpSpPr>
          <p:cNvPr id="51" name="组合 50"/>
          <p:cNvGrpSpPr/>
          <p:nvPr/>
        </p:nvGrpSpPr>
        <p:grpSpPr>
          <a:xfrm>
            <a:off x="5862746" y="4699840"/>
            <a:ext cx="2598520" cy="1037628"/>
            <a:chOff x="7483989" y="3433235"/>
            <a:chExt cx="2050552" cy="1037628"/>
          </a:xfrm>
        </p:grpSpPr>
        <p:sp>
          <p:nvSpPr>
            <p:cNvPr id="52" name="矩形 51"/>
            <p:cNvSpPr/>
            <p:nvPr/>
          </p:nvSpPr>
          <p:spPr>
            <a:xfrm>
              <a:off x="7483989" y="3732519"/>
              <a:ext cx="2050552" cy="738344"/>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tx1">
                      <a:lumMod val="75000"/>
                      <a:lumOff val="25000"/>
                    </a:schemeClr>
                  </a:solidFill>
                  <a:latin typeface="+mn-ea"/>
                </a:rPr>
                <a:t>用户可以在投影仪或者计算机上进行演示也可以将演示文稿打印出来制作成胶片</a:t>
              </a:r>
            </a:p>
          </p:txBody>
        </p:sp>
        <p:sp>
          <p:nvSpPr>
            <p:cNvPr id="53" name="矩形 52"/>
            <p:cNvSpPr/>
            <p:nvPr/>
          </p:nvSpPr>
          <p:spPr>
            <a:xfrm>
              <a:off x="7483989" y="3433235"/>
              <a:ext cx="2050552" cy="328936"/>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b="1" dirty="0">
                  <a:latin typeface="+mn-ea"/>
                </a:rPr>
                <a:t>标题文字添加</a:t>
              </a:r>
            </a:p>
          </p:txBody>
        </p:sp>
      </p:grpSp>
      <p:grpSp>
        <p:nvGrpSpPr>
          <p:cNvPr id="54" name="组合 53"/>
          <p:cNvGrpSpPr/>
          <p:nvPr/>
        </p:nvGrpSpPr>
        <p:grpSpPr>
          <a:xfrm>
            <a:off x="8837613" y="2682674"/>
            <a:ext cx="2598520" cy="1037628"/>
            <a:chOff x="7483989" y="3433235"/>
            <a:chExt cx="2050552" cy="1037628"/>
          </a:xfrm>
        </p:grpSpPr>
        <p:sp>
          <p:nvSpPr>
            <p:cNvPr id="55" name="矩形 54"/>
            <p:cNvSpPr/>
            <p:nvPr/>
          </p:nvSpPr>
          <p:spPr>
            <a:xfrm>
              <a:off x="7483989" y="3732519"/>
              <a:ext cx="2050552" cy="738344"/>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tx1">
                      <a:lumMod val="75000"/>
                      <a:lumOff val="25000"/>
                    </a:schemeClr>
                  </a:solidFill>
                  <a:latin typeface="+mn-ea"/>
                </a:rPr>
                <a:t>用户可以在投影仪或者计算机上进行演示也可以将演示文稿打印出来制作成胶片</a:t>
              </a:r>
            </a:p>
          </p:txBody>
        </p:sp>
        <p:sp>
          <p:nvSpPr>
            <p:cNvPr id="56" name="矩形 55"/>
            <p:cNvSpPr/>
            <p:nvPr/>
          </p:nvSpPr>
          <p:spPr>
            <a:xfrm>
              <a:off x="7483989" y="3433235"/>
              <a:ext cx="2050552" cy="36279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b="1" dirty="0">
                  <a:latin typeface="+mn-ea"/>
                </a:rPr>
                <a:t>标题文字添加</a:t>
              </a:r>
            </a:p>
          </p:txBody>
        </p:sp>
      </p:grpSp>
      <p:grpSp>
        <p:nvGrpSpPr>
          <p:cNvPr id="57" name="组合 56"/>
          <p:cNvGrpSpPr/>
          <p:nvPr/>
        </p:nvGrpSpPr>
        <p:grpSpPr>
          <a:xfrm>
            <a:off x="8837613" y="4699840"/>
            <a:ext cx="2598520" cy="1037628"/>
            <a:chOff x="7483989" y="3433235"/>
            <a:chExt cx="2050552" cy="1037628"/>
          </a:xfrm>
        </p:grpSpPr>
        <p:sp>
          <p:nvSpPr>
            <p:cNvPr id="58" name="矩形 57"/>
            <p:cNvSpPr/>
            <p:nvPr/>
          </p:nvSpPr>
          <p:spPr>
            <a:xfrm>
              <a:off x="7483989" y="3732519"/>
              <a:ext cx="2050552" cy="738344"/>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tx1">
                      <a:lumMod val="75000"/>
                      <a:lumOff val="25000"/>
                    </a:schemeClr>
                  </a:solidFill>
                  <a:latin typeface="+mn-ea"/>
                </a:rPr>
                <a:t>用户可以在投影仪或者计算机上进行演示也可以将演示文稿打印出来制作成胶片</a:t>
              </a:r>
            </a:p>
          </p:txBody>
        </p:sp>
        <p:sp>
          <p:nvSpPr>
            <p:cNvPr id="59" name="矩形 58"/>
            <p:cNvSpPr/>
            <p:nvPr/>
          </p:nvSpPr>
          <p:spPr>
            <a:xfrm>
              <a:off x="7483989" y="3433235"/>
              <a:ext cx="2050552" cy="36279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b="1" dirty="0">
                  <a:latin typeface="+mn-ea"/>
                </a:rPr>
                <a:t>标题文字添加</a:t>
              </a:r>
            </a:p>
          </p:txBody>
        </p:sp>
      </p:gr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76"/>
                                        </p:tgtEl>
                                        <p:attrNameLst>
                                          <p:attrName>style.visibility</p:attrName>
                                        </p:attrNameLst>
                                      </p:cBhvr>
                                      <p:to>
                                        <p:strVal val="visible"/>
                                      </p:to>
                                    </p:set>
                                    <p:anim calcmode="lin" valueType="num">
                                      <p:cBhvr>
                                        <p:cTn id="15" dur="500" fill="hold"/>
                                        <p:tgtEl>
                                          <p:spTgt spid="76"/>
                                        </p:tgtEl>
                                        <p:attrNameLst>
                                          <p:attrName>ppt_w</p:attrName>
                                        </p:attrNameLst>
                                      </p:cBhvr>
                                      <p:tavLst>
                                        <p:tav tm="0">
                                          <p:val>
                                            <p:fltVal val="0"/>
                                          </p:val>
                                        </p:tav>
                                        <p:tav tm="100000">
                                          <p:val>
                                            <p:strVal val="#ppt_w"/>
                                          </p:val>
                                        </p:tav>
                                      </p:tavLst>
                                    </p:anim>
                                    <p:anim calcmode="lin" valueType="num">
                                      <p:cBhvr>
                                        <p:cTn id="16" dur="500" fill="hold"/>
                                        <p:tgtEl>
                                          <p:spTgt spid="76"/>
                                        </p:tgtEl>
                                        <p:attrNameLst>
                                          <p:attrName>ppt_h</p:attrName>
                                        </p:attrNameLst>
                                      </p:cBhvr>
                                      <p:tavLst>
                                        <p:tav tm="0">
                                          <p:val>
                                            <p:fltVal val="0"/>
                                          </p:val>
                                        </p:tav>
                                        <p:tav tm="100000">
                                          <p:val>
                                            <p:strVal val="#ppt_h"/>
                                          </p:val>
                                        </p:tav>
                                      </p:tavLst>
                                    </p:anim>
                                    <p:animEffect transition="in" filter="fade">
                                      <p:cBhvr>
                                        <p:cTn id="17" dur="500"/>
                                        <p:tgtEl>
                                          <p:spTgt spid="76"/>
                                        </p:tgtEl>
                                      </p:cBhvr>
                                    </p:animEffect>
                                  </p:childTnLst>
                                </p:cTn>
                              </p:par>
                              <p:par>
                                <p:cTn id="18" presetID="53" presetClass="entr" presetSubtype="16" fill="hold" nodeType="withEffect">
                                  <p:stCondLst>
                                    <p:cond delay="0"/>
                                  </p:stCondLst>
                                  <p:childTnLst>
                                    <p:set>
                                      <p:cBhvr>
                                        <p:cTn id="19" dur="1" fill="hold">
                                          <p:stCondLst>
                                            <p:cond delay="0"/>
                                          </p:stCondLst>
                                        </p:cTn>
                                        <p:tgtEl>
                                          <p:spTgt spid="79"/>
                                        </p:tgtEl>
                                        <p:attrNameLst>
                                          <p:attrName>style.visibility</p:attrName>
                                        </p:attrNameLst>
                                      </p:cBhvr>
                                      <p:to>
                                        <p:strVal val="visible"/>
                                      </p:to>
                                    </p:set>
                                    <p:anim calcmode="lin" valueType="num">
                                      <p:cBhvr>
                                        <p:cTn id="20" dur="500" fill="hold"/>
                                        <p:tgtEl>
                                          <p:spTgt spid="79"/>
                                        </p:tgtEl>
                                        <p:attrNameLst>
                                          <p:attrName>ppt_w</p:attrName>
                                        </p:attrNameLst>
                                      </p:cBhvr>
                                      <p:tavLst>
                                        <p:tav tm="0">
                                          <p:val>
                                            <p:fltVal val="0"/>
                                          </p:val>
                                        </p:tav>
                                        <p:tav tm="100000">
                                          <p:val>
                                            <p:strVal val="#ppt_w"/>
                                          </p:val>
                                        </p:tav>
                                      </p:tavLst>
                                    </p:anim>
                                    <p:anim calcmode="lin" valueType="num">
                                      <p:cBhvr>
                                        <p:cTn id="21" dur="500" fill="hold"/>
                                        <p:tgtEl>
                                          <p:spTgt spid="79"/>
                                        </p:tgtEl>
                                        <p:attrNameLst>
                                          <p:attrName>ppt_h</p:attrName>
                                        </p:attrNameLst>
                                      </p:cBhvr>
                                      <p:tavLst>
                                        <p:tav tm="0">
                                          <p:val>
                                            <p:fltVal val="0"/>
                                          </p:val>
                                        </p:tav>
                                        <p:tav tm="100000">
                                          <p:val>
                                            <p:strVal val="#ppt_h"/>
                                          </p:val>
                                        </p:tav>
                                      </p:tavLst>
                                    </p:anim>
                                    <p:animEffect transition="in" filter="fade">
                                      <p:cBhvr>
                                        <p:cTn id="22" dur="500"/>
                                        <p:tgtEl>
                                          <p:spTgt spid="79"/>
                                        </p:tgtEl>
                                      </p:cBhvr>
                                    </p:animEffect>
                                  </p:childTnLst>
                                </p:cTn>
                              </p:par>
                              <p:par>
                                <p:cTn id="23" presetID="53" presetClass="entr" presetSubtype="16" fill="hold" nodeType="withEffect">
                                  <p:stCondLst>
                                    <p:cond delay="0"/>
                                  </p:stCondLst>
                                  <p:childTnLst>
                                    <p:set>
                                      <p:cBhvr>
                                        <p:cTn id="24" dur="1" fill="hold">
                                          <p:stCondLst>
                                            <p:cond delay="0"/>
                                          </p:stCondLst>
                                        </p:cTn>
                                        <p:tgtEl>
                                          <p:spTgt spid="85"/>
                                        </p:tgtEl>
                                        <p:attrNameLst>
                                          <p:attrName>style.visibility</p:attrName>
                                        </p:attrNameLst>
                                      </p:cBhvr>
                                      <p:to>
                                        <p:strVal val="visible"/>
                                      </p:to>
                                    </p:set>
                                    <p:anim calcmode="lin" valueType="num">
                                      <p:cBhvr>
                                        <p:cTn id="25" dur="500" fill="hold"/>
                                        <p:tgtEl>
                                          <p:spTgt spid="85"/>
                                        </p:tgtEl>
                                        <p:attrNameLst>
                                          <p:attrName>ppt_w</p:attrName>
                                        </p:attrNameLst>
                                      </p:cBhvr>
                                      <p:tavLst>
                                        <p:tav tm="0">
                                          <p:val>
                                            <p:fltVal val="0"/>
                                          </p:val>
                                        </p:tav>
                                        <p:tav tm="100000">
                                          <p:val>
                                            <p:strVal val="#ppt_w"/>
                                          </p:val>
                                        </p:tav>
                                      </p:tavLst>
                                    </p:anim>
                                    <p:anim calcmode="lin" valueType="num">
                                      <p:cBhvr>
                                        <p:cTn id="26" dur="500" fill="hold"/>
                                        <p:tgtEl>
                                          <p:spTgt spid="85"/>
                                        </p:tgtEl>
                                        <p:attrNameLst>
                                          <p:attrName>ppt_h</p:attrName>
                                        </p:attrNameLst>
                                      </p:cBhvr>
                                      <p:tavLst>
                                        <p:tav tm="0">
                                          <p:val>
                                            <p:fltVal val="0"/>
                                          </p:val>
                                        </p:tav>
                                        <p:tav tm="100000">
                                          <p:val>
                                            <p:strVal val="#ppt_h"/>
                                          </p:val>
                                        </p:tav>
                                      </p:tavLst>
                                    </p:anim>
                                    <p:animEffect transition="in" filter="fade">
                                      <p:cBhvr>
                                        <p:cTn id="27" dur="500"/>
                                        <p:tgtEl>
                                          <p:spTgt spid="85"/>
                                        </p:tgtEl>
                                      </p:cBhvr>
                                    </p:animEffect>
                                  </p:childTnLst>
                                </p:cTn>
                              </p:par>
                              <p:par>
                                <p:cTn id="28" presetID="53" presetClass="entr" presetSubtype="16" fill="hold" nodeType="withEffect">
                                  <p:stCondLst>
                                    <p:cond delay="0"/>
                                  </p:stCondLst>
                                  <p:childTnLst>
                                    <p:set>
                                      <p:cBhvr>
                                        <p:cTn id="29" dur="1" fill="hold">
                                          <p:stCondLst>
                                            <p:cond delay="0"/>
                                          </p:stCondLst>
                                        </p:cTn>
                                        <p:tgtEl>
                                          <p:spTgt spid="82"/>
                                        </p:tgtEl>
                                        <p:attrNameLst>
                                          <p:attrName>style.visibility</p:attrName>
                                        </p:attrNameLst>
                                      </p:cBhvr>
                                      <p:to>
                                        <p:strVal val="visible"/>
                                      </p:to>
                                    </p:set>
                                    <p:anim calcmode="lin" valueType="num">
                                      <p:cBhvr>
                                        <p:cTn id="30" dur="500" fill="hold"/>
                                        <p:tgtEl>
                                          <p:spTgt spid="82"/>
                                        </p:tgtEl>
                                        <p:attrNameLst>
                                          <p:attrName>ppt_w</p:attrName>
                                        </p:attrNameLst>
                                      </p:cBhvr>
                                      <p:tavLst>
                                        <p:tav tm="0">
                                          <p:val>
                                            <p:fltVal val="0"/>
                                          </p:val>
                                        </p:tav>
                                        <p:tav tm="100000">
                                          <p:val>
                                            <p:strVal val="#ppt_w"/>
                                          </p:val>
                                        </p:tav>
                                      </p:tavLst>
                                    </p:anim>
                                    <p:anim calcmode="lin" valueType="num">
                                      <p:cBhvr>
                                        <p:cTn id="31" dur="500" fill="hold"/>
                                        <p:tgtEl>
                                          <p:spTgt spid="82"/>
                                        </p:tgtEl>
                                        <p:attrNameLst>
                                          <p:attrName>ppt_h</p:attrName>
                                        </p:attrNameLst>
                                      </p:cBhvr>
                                      <p:tavLst>
                                        <p:tav tm="0">
                                          <p:val>
                                            <p:fltVal val="0"/>
                                          </p:val>
                                        </p:tav>
                                        <p:tav tm="100000">
                                          <p:val>
                                            <p:strVal val="#ppt_h"/>
                                          </p:val>
                                        </p:tav>
                                      </p:tavLst>
                                    </p:anim>
                                    <p:animEffect transition="in" filter="fade">
                                      <p:cBhvr>
                                        <p:cTn id="32" dur="500"/>
                                        <p:tgtEl>
                                          <p:spTgt spid="82"/>
                                        </p:tgtEl>
                                      </p:cBhvr>
                                    </p:animEffect>
                                  </p:childTnLst>
                                </p:cTn>
                              </p:par>
                            </p:childTnLst>
                          </p:cTn>
                        </p:par>
                        <p:par>
                          <p:cTn id="33" fill="hold">
                            <p:stCondLst>
                              <p:cond delay="1500"/>
                            </p:stCondLst>
                            <p:childTnLst>
                              <p:par>
                                <p:cTn id="34" presetID="10" presetClass="entr" presetSubtype="0" fill="hold" grpId="0" nodeType="afterEffect">
                                  <p:stCondLst>
                                    <p:cond delay="0"/>
                                  </p:stCondLst>
                                  <p:childTnLst>
                                    <p:set>
                                      <p:cBhvr>
                                        <p:cTn id="35" dur="1" fill="hold">
                                          <p:stCondLst>
                                            <p:cond delay="0"/>
                                          </p:stCondLst>
                                        </p:cTn>
                                        <p:tgtEl>
                                          <p:spTgt spid="62"/>
                                        </p:tgtEl>
                                        <p:attrNameLst>
                                          <p:attrName>style.visibility</p:attrName>
                                        </p:attrNameLst>
                                      </p:cBhvr>
                                      <p:to>
                                        <p:strVal val="visible"/>
                                      </p:to>
                                    </p:set>
                                    <p:animEffect transition="in" filter="fade">
                                      <p:cBhvr>
                                        <p:cTn id="36" dur="500"/>
                                        <p:tgtEl>
                                          <p:spTgt spid="62"/>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63"/>
                                        </p:tgtEl>
                                        <p:attrNameLst>
                                          <p:attrName>style.visibility</p:attrName>
                                        </p:attrNameLst>
                                      </p:cBhvr>
                                      <p:to>
                                        <p:strVal val="visible"/>
                                      </p:to>
                                    </p:set>
                                    <p:animEffect transition="in" filter="fade">
                                      <p:cBhvr>
                                        <p:cTn id="42" dur="500"/>
                                        <p:tgtEl>
                                          <p:spTgt spid="63"/>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64"/>
                                        </p:tgtEl>
                                        <p:attrNameLst>
                                          <p:attrName>style.visibility</p:attrName>
                                        </p:attrNameLst>
                                      </p:cBhvr>
                                      <p:to>
                                        <p:strVal val="visible"/>
                                      </p:to>
                                    </p:set>
                                    <p:animEffect transition="in" filter="fade">
                                      <p:cBhvr>
                                        <p:cTn id="45" dur="500"/>
                                        <p:tgtEl>
                                          <p:spTgt spid="64"/>
                                        </p:tgtEl>
                                      </p:cBhvr>
                                    </p:animEffect>
                                  </p:childTnLst>
                                </p:cTn>
                              </p:par>
                            </p:childTnLst>
                          </p:cTn>
                        </p:par>
                        <p:par>
                          <p:cTn id="46" fill="hold">
                            <p:stCondLst>
                              <p:cond delay="2000"/>
                            </p:stCondLst>
                            <p:childTnLst>
                              <p:par>
                                <p:cTn id="47" presetID="12" presetClass="entr" presetSubtype="8" fill="hold"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additive="base">
                                        <p:cTn id="49" dur="500"/>
                                        <p:tgtEl>
                                          <p:spTgt spid="37"/>
                                        </p:tgtEl>
                                        <p:attrNameLst>
                                          <p:attrName>ppt_x</p:attrName>
                                        </p:attrNameLst>
                                      </p:cBhvr>
                                      <p:tavLst>
                                        <p:tav tm="0">
                                          <p:val>
                                            <p:strVal val="#ppt_x-#ppt_w*1.125000"/>
                                          </p:val>
                                        </p:tav>
                                        <p:tav tm="100000">
                                          <p:val>
                                            <p:strVal val="#ppt_x"/>
                                          </p:val>
                                        </p:tav>
                                      </p:tavLst>
                                    </p:anim>
                                    <p:animEffect transition="in" filter="wipe(right)">
                                      <p:cBhvr>
                                        <p:cTn id="50" dur="500"/>
                                        <p:tgtEl>
                                          <p:spTgt spid="37"/>
                                        </p:tgtEl>
                                      </p:cBhvr>
                                    </p:animEffect>
                                  </p:childTnLst>
                                </p:cTn>
                              </p:par>
                              <p:par>
                                <p:cTn id="51" presetID="12" presetClass="entr" presetSubtype="8" fill="hold" nodeType="withEffect">
                                  <p:stCondLst>
                                    <p:cond delay="0"/>
                                  </p:stCondLst>
                                  <p:childTnLst>
                                    <p:set>
                                      <p:cBhvr>
                                        <p:cTn id="52" dur="1" fill="hold">
                                          <p:stCondLst>
                                            <p:cond delay="0"/>
                                          </p:stCondLst>
                                        </p:cTn>
                                        <p:tgtEl>
                                          <p:spTgt spid="54"/>
                                        </p:tgtEl>
                                        <p:attrNameLst>
                                          <p:attrName>style.visibility</p:attrName>
                                        </p:attrNameLst>
                                      </p:cBhvr>
                                      <p:to>
                                        <p:strVal val="visible"/>
                                      </p:to>
                                    </p:set>
                                    <p:anim calcmode="lin" valueType="num">
                                      <p:cBhvr additive="base">
                                        <p:cTn id="53" dur="500"/>
                                        <p:tgtEl>
                                          <p:spTgt spid="54"/>
                                        </p:tgtEl>
                                        <p:attrNameLst>
                                          <p:attrName>ppt_x</p:attrName>
                                        </p:attrNameLst>
                                      </p:cBhvr>
                                      <p:tavLst>
                                        <p:tav tm="0">
                                          <p:val>
                                            <p:strVal val="#ppt_x-#ppt_w*1.125000"/>
                                          </p:val>
                                        </p:tav>
                                        <p:tav tm="100000">
                                          <p:val>
                                            <p:strVal val="#ppt_x"/>
                                          </p:val>
                                        </p:tav>
                                      </p:tavLst>
                                    </p:anim>
                                    <p:animEffect transition="in" filter="wipe(right)">
                                      <p:cBhvr>
                                        <p:cTn id="54" dur="500"/>
                                        <p:tgtEl>
                                          <p:spTgt spid="54"/>
                                        </p:tgtEl>
                                      </p:cBhvr>
                                    </p:animEffect>
                                  </p:childTnLst>
                                </p:cTn>
                              </p:par>
                              <p:par>
                                <p:cTn id="55" presetID="12" presetClass="entr" presetSubtype="8" fill="hold" nodeType="withEffect">
                                  <p:stCondLst>
                                    <p:cond delay="0"/>
                                  </p:stCondLst>
                                  <p:childTnLst>
                                    <p:set>
                                      <p:cBhvr>
                                        <p:cTn id="56" dur="1" fill="hold">
                                          <p:stCondLst>
                                            <p:cond delay="0"/>
                                          </p:stCondLst>
                                        </p:cTn>
                                        <p:tgtEl>
                                          <p:spTgt spid="51"/>
                                        </p:tgtEl>
                                        <p:attrNameLst>
                                          <p:attrName>style.visibility</p:attrName>
                                        </p:attrNameLst>
                                      </p:cBhvr>
                                      <p:to>
                                        <p:strVal val="visible"/>
                                      </p:to>
                                    </p:set>
                                    <p:anim calcmode="lin" valueType="num">
                                      <p:cBhvr additive="base">
                                        <p:cTn id="57" dur="500"/>
                                        <p:tgtEl>
                                          <p:spTgt spid="51"/>
                                        </p:tgtEl>
                                        <p:attrNameLst>
                                          <p:attrName>ppt_x</p:attrName>
                                        </p:attrNameLst>
                                      </p:cBhvr>
                                      <p:tavLst>
                                        <p:tav tm="0">
                                          <p:val>
                                            <p:strVal val="#ppt_x-#ppt_w*1.125000"/>
                                          </p:val>
                                        </p:tav>
                                        <p:tav tm="100000">
                                          <p:val>
                                            <p:strVal val="#ppt_x"/>
                                          </p:val>
                                        </p:tav>
                                      </p:tavLst>
                                    </p:anim>
                                    <p:animEffect transition="in" filter="wipe(right)">
                                      <p:cBhvr>
                                        <p:cTn id="58" dur="500"/>
                                        <p:tgtEl>
                                          <p:spTgt spid="51"/>
                                        </p:tgtEl>
                                      </p:cBhvr>
                                    </p:animEffect>
                                  </p:childTnLst>
                                </p:cTn>
                              </p:par>
                              <p:par>
                                <p:cTn id="59" presetID="12" presetClass="entr" presetSubtype="8" fill="hold" nodeType="withEffect">
                                  <p:stCondLst>
                                    <p:cond delay="0"/>
                                  </p:stCondLst>
                                  <p:childTnLst>
                                    <p:set>
                                      <p:cBhvr>
                                        <p:cTn id="60" dur="1" fill="hold">
                                          <p:stCondLst>
                                            <p:cond delay="0"/>
                                          </p:stCondLst>
                                        </p:cTn>
                                        <p:tgtEl>
                                          <p:spTgt spid="57"/>
                                        </p:tgtEl>
                                        <p:attrNameLst>
                                          <p:attrName>style.visibility</p:attrName>
                                        </p:attrNameLst>
                                      </p:cBhvr>
                                      <p:to>
                                        <p:strVal val="visible"/>
                                      </p:to>
                                    </p:set>
                                    <p:anim calcmode="lin" valueType="num">
                                      <p:cBhvr additive="base">
                                        <p:cTn id="61" dur="500"/>
                                        <p:tgtEl>
                                          <p:spTgt spid="57"/>
                                        </p:tgtEl>
                                        <p:attrNameLst>
                                          <p:attrName>ppt_x</p:attrName>
                                        </p:attrNameLst>
                                      </p:cBhvr>
                                      <p:tavLst>
                                        <p:tav tm="0">
                                          <p:val>
                                            <p:strVal val="#ppt_x-#ppt_w*1.125000"/>
                                          </p:val>
                                        </p:tav>
                                        <p:tav tm="100000">
                                          <p:val>
                                            <p:strVal val="#ppt_x"/>
                                          </p:val>
                                        </p:tav>
                                      </p:tavLst>
                                    </p:anim>
                                    <p:animEffect transition="in" filter="wipe(right)">
                                      <p:cBhvr>
                                        <p:cTn id="62"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animBg="1"/>
      <p:bldP spid="63" grpId="0" animBg="1"/>
      <p:bldP spid="64" grpId="0" animBg="1"/>
      <p:bldGraphic spid="8"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47" name="矩形 46"/>
          <p:cNvSpPr/>
          <p:nvPr/>
        </p:nvSpPr>
        <p:spPr>
          <a:xfrm rot="1800000">
            <a:off x="1357085" y="1651092"/>
            <a:ext cx="5450408" cy="3389918"/>
          </a:xfrm>
          <a:custGeom>
            <a:avLst/>
            <a:gdLst>
              <a:gd name="connsiteX0" fmla="*/ 0 w 5450408"/>
              <a:gd name="connsiteY0" fmla="*/ 0 h 3389918"/>
              <a:gd name="connsiteX1" fmla="*/ 5450408 w 5450408"/>
              <a:gd name="connsiteY1" fmla="*/ 0 h 3389918"/>
              <a:gd name="connsiteX2" fmla="*/ 5450408 w 5450408"/>
              <a:gd name="connsiteY2" fmla="*/ 3389918 h 3389918"/>
              <a:gd name="connsiteX3" fmla="*/ 0 w 5450408"/>
              <a:gd name="connsiteY3" fmla="*/ 3389918 h 3389918"/>
              <a:gd name="connsiteX4" fmla="*/ 0 w 5450408"/>
              <a:gd name="connsiteY4" fmla="*/ 0 h 3389918"/>
              <a:gd name="connsiteX0-1" fmla="*/ 0 w 5450408"/>
              <a:gd name="connsiteY0-2" fmla="*/ 0 h 3389918"/>
              <a:gd name="connsiteX1-3" fmla="*/ 3791307 w 5450408"/>
              <a:gd name="connsiteY1-4" fmla="*/ 9382 h 3389918"/>
              <a:gd name="connsiteX2-5" fmla="*/ 5450408 w 5450408"/>
              <a:gd name="connsiteY2-6" fmla="*/ 0 h 3389918"/>
              <a:gd name="connsiteX3-7" fmla="*/ 5450408 w 5450408"/>
              <a:gd name="connsiteY3-8" fmla="*/ 3389918 h 3389918"/>
              <a:gd name="connsiteX4-9" fmla="*/ 0 w 5450408"/>
              <a:gd name="connsiteY4-10" fmla="*/ 3389918 h 3389918"/>
              <a:gd name="connsiteX5" fmla="*/ 0 w 5450408"/>
              <a:gd name="connsiteY5" fmla="*/ 0 h 3389918"/>
              <a:gd name="connsiteX0-11" fmla="*/ 0 w 5450408"/>
              <a:gd name="connsiteY0-12" fmla="*/ 3389918 h 3389918"/>
              <a:gd name="connsiteX1-13" fmla="*/ 3791307 w 5450408"/>
              <a:gd name="connsiteY1-14" fmla="*/ 9382 h 3389918"/>
              <a:gd name="connsiteX2-15" fmla="*/ 5450408 w 5450408"/>
              <a:gd name="connsiteY2-16" fmla="*/ 0 h 3389918"/>
              <a:gd name="connsiteX3-17" fmla="*/ 5450408 w 5450408"/>
              <a:gd name="connsiteY3-18" fmla="*/ 3389918 h 3389918"/>
              <a:gd name="connsiteX4-19" fmla="*/ 0 w 5450408"/>
              <a:gd name="connsiteY4-20" fmla="*/ 3389918 h 338991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450408" h="3389918">
                <a:moveTo>
                  <a:pt x="0" y="3389918"/>
                </a:moveTo>
                <a:lnTo>
                  <a:pt x="3791307" y="9382"/>
                </a:lnTo>
                <a:lnTo>
                  <a:pt x="5450408" y="0"/>
                </a:lnTo>
                <a:lnTo>
                  <a:pt x="5450408" y="3389918"/>
                </a:lnTo>
                <a:lnTo>
                  <a:pt x="0" y="3389918"/>
                </a:lnTo>
                <a:close/>
              </a:path>
            </a:pathLst>
          </a:custGeom>
          <a:gradFill>
            <a:gsLst>
              <a:gs pos="0">
                <a:schemeClr val="bg1">
                  <a:lumMod val="50000"/>
                </a:schemeClr>
              </a:gs>
              <a:gs pos="75000">
                <a:schemeClr val="bg1">
                  <a:alpha val="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48" name="矩形 46"/>
          <p:cNvSpPr/>
          <p:nvPr/>
        </p:nvSpPr>
        <p:spPr>
          <a:xfrm rot="1800000">
            <a:off x="1357086" y="3221231"/>
            <a:ext cx="5450408" cy="3389918"/>
          </a:xfrm>
          <a:custGeom>
            <a:avLst/>
            <a:gdLst>
              <a:gd name="connsiteX0" fmla="*/ 0 w 5450408"/>
              <a:gd name="connsiteY0" fmla="*/ 0 h 3389918"/>
              <a:gd name="connsiteX1" fmla="*/ 5450408 w 5450408"/>
              <a:gd name="connsiteY1" fmla="*/ 0 h 3389918"/>
              <a:gd name="connsiteX2" fmla="*/ 5450408 w 5450408"/>
              <a:gd name="connsiteY2" fmla="*/ 3389918 h 3389918"/>
              <a:gd name="connsiteX3" fmla="*/ 0 w 5450408"/>
              <a:gd name="connsiteY3" fmla="*/ 3389918 h 3389918"/>
              <a:gd name="connsiteX4" fmla="*/ 0 w 5450408"/>
              <a:gd name="connsiteY4" fmla="*/ 0 h 3389918"/>
              <a:gd name="connsiteX0-1" fmla="*/ 0 w 5450408"/>
              <a:gd name="connsiteY0-2" fmla="*/ 0 h 3389918"/>
              <a:gd name="connsiteX1-3" fmla="*/ 3791307 w 5450408"/>
              <a:gd name="connsiteY1-4" fmla="*/ 9382 h 3389918"/>
              <a:gd name="connsiteX2-5" fmla="*/ 5450408 w 5450408"/>
              <a:gd name="connsiteY2-6" fmla="*/ 0 h 3389918"/>
              <a:gd name="connsiteX3-7" fmla="*/ 5450408 w 5450408"/>
              <a:gd name="connsiteY3-8" fmla="*/ 3389918 h 3389918"/>
              <a:gd name="connsiteX4-9" fmla="*/ 0 w 5450408"/>
              <a:gd name="connsiteY4-10" fmla="*/ 3389918 h 3389918"/>
              <a:gd name="connsiteX5" fmla="*/ 0 w 5450408"/>
              <a:gd name="connsiteY5" fmla="*/ 0 h 3389918"/>
              <a:gd name="connsiteX0-11" fmla="*/ 0 w 5450408"/>
              <a:gd name="connsiteY0-12" fmla="*/ 3389918 h 3389918"/>
              <a:gd name="connsiteX1-13" fmla="*/ 3791307 w 5450408"/>
              <a:gd name="connsiteY1-14" fmla="*/ 9382 h 3389918"/>
              <a:gd name="connsiteX2-15" fmla="*/ 5450408 w 5450408"/>
              <a:gd name="connsiteY2-16" fmla="*/ 0 h 3389918"/>
              <a:gd name="connsiteX3-17" fmla="*/ 5450408 w 5450408"/>
              <a:gd name="connsiteY3-18" fmla="*/ 3389918 h 3389918"/>
              <a:gd name="connsiteX4-19" fmla="*/ 0 w 5450408"/>
              <a:gd name="connsiteY4-20" fmla="*/ 3389918 h 338991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450408" h="3389918">
                <a:moveTo>
                  <a:pt x="0" y="3389918"/>
                </a:moveTo>
                <a:lnTo>
                  <a:pt x="3791307" y="9382"/>
                </a:lnTo>
                <a:lnTo>
                  <a:pt x="5450408" y="0"/>
                </a:lnTo>
                <a:lnTo>
                  <a:pt x="5450408" y="3389918"/>
                </a:lnTo>
                <a:lnTo>
                  <a:pt x="0" y="3389918"/>
                </a:lnTo>
                <a:close/>
              </a:path>
            </a:pathLst>
          </a:custGeom>
          <a:gradFill>
            <a:gsLst>
              <a:gs pos="0">
                <a:schemeClr val="bg1">
                  <a:lumMod val="50000"/>
                </a:schemeClr>
              </a:gs>
              <a:gs pos="75000">
                <a:schemeClr val="bg1">
                  <a:alpha val="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49" name="矩形 46"/>
          <p:cNvSpPr/>
          <p:nvPr/>
        </p:nvSpPr>
        <p:spPr>
          <a:xfrm rot="1800000">
            <a:off x="6770707" y="1651091"/>
            <a:ext cx="5450408" cy="3389918"/>
          </a:xfrm>
          <a:custGeom>
            <a:avLst/>
            <a:gdLst>
              <a:gd name="connsiteX0" fmla="*/ 0 w 5450408"/>
              <a:gd name="connsiteY0" fmla="*/ 0 h 3389918"/>
              <a:gd name="connsiteX1" fmla="*/ 5450408 w 5450408"/>
              <a:gd name="connsiteY1" fmla="*/ 0 h 3389918"/>
              <a:gd name="connsiteX2" fmla="*/ 5450408 w 5450408"/>
              <a:gd name="connsiteY2" fmla="*/ 3389918 h 3389918"/>
              <a:gd name="connsiteX3" fmla="*/ 0 w 5450408"/>
              <a:gd name="connsiteY3" fmla="*/ 3389918 h 3389918"/>
              <a:gd name="connsiteX4" fmla="*/ 0 w 5450408"/>
              <a:gd name="connsiteY4" fmla="*/ 0 h 3389918"/>
              <a:gd name="connsiteX0-1" fmla="*/ 0 w 5450408"/>
              <a:gd name="connsiteY0-2" fmla="*/ 0 h 3389918"/>
              <a:gd name="connsiteX1-3" fmla="*/ 3791307 w 5450408"/>
              <a:gd name="connsiteY1-4" fmla="*/ 9382 h 3389918"/>
              <a:gd name="connsiteX2-5" fmla="*/ 5450408 w 5450408"/>
              <a:gd name="connsiteY2-6" fmla="*/ 0 h 3389918"/>
              <a:gd name="connsiteX3-7" fmla="*/ 5450408 w 5450408"/>
              <a:gd name="connsiteY3-8" fmla="*/ 3389918 h 3389918"/>
              <a:gd name="connsiteX4-9" fmla="*/ 0 w 5450408"/>
              <a:gd name="connsiteY4-10" fmla="*/ 3389918 h 3389918"/>
              <a:gd name="connsiteX5" fmla="*/ 0 w 5450408"/>
              <a:gd name="connsiteY5" fmla="*/ 0 h 3389918"/>
              <a:gd name="connsiteX0-11" fmla="*/ 0 w 5450408"/>
              <a:gd name="connsiteY0-12" fmla="*/ 3389918 h 3389918"/>
              <a:gd name="connsiteX1-13" fmla="*/ 3791307 w 5450408"/>
              <a:gd name="connsiteY1-14" fmla="*/ 9382 h 3389918"/>
              <a:gd name="connsiteX2-15" fmla="*/ 5450408 w 5450408"/>
              <a:gd name="connsiteY2-16" fmla="*/ 0 h 3389918"/>
              <a:gd name="connsiteX3-17" fmla="*/ 5450408 w 5450408"/>
              <a:gd name="connsiteY3-18" fmla="*/ 3389918 h 3389918"/>
              <a:gd name="connsiteX4-19" fmla="*/ 0 w 5450408"/>
              <a:gd name="connsiteY4-20" fmla="*/ 3389918 h 338991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450408" h="3389918">
                <a:moveTo>
                  <a:pt x="0" y="3389918"/>
                </a:moveTo>
                <a:lnTo>
                  <a:pt x="3791307" y="9382"/>
                </a:lnTo>
                <a:lnTo>
                  <a:pt x="5450408" y="0"/>
                </a:lnTo>
                <a:lnTo>
                  <a:pt x="5450408" y="3389918"/>
                </a:lnTo>
                <a:lnTo>
                  <a:pt x="0" y="3389918"/>
                </a:lnTo>
                <a:close/>
              </a:path>
            </a:pathLst>
          </a:custGeom>
          <a:gradFill>
            <a:gsLst>
              <a:gs pos="0">
                <a:schemeClr val="bg1">
                  <a:lumMod val="50000"/>
                </a:schemeClr>
              </a:gs>
              <a:gs pos="75000">
                <a:schemeClr val="bg1">
                  <a:alpha val="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50" name="矩形 46"/>
          <p:cNvSpPr/>
          <p:nvPr/>
        </p:nvSpPr>
        <p:spPr>
          <a:xfrm rot="1800000">
            <a:off x="6770708" y="3221230"/>
            <a:ext cx="5450408" cy="3389918"/>
          </a:xfrm>
          <a:custGeom>
            <a:avLst/>
            <a:gdLst>
              <a:gd name="connsiteX0" fmla="*/ 0 w 5450408"/>
              <a:gd name="connsiteY0" fmla="*/ 0 h 3389918"/>
              <a:gd name="connsiteX1" fmla="*/ 5450408 w 5450408"/>
              <a:gd name="connsiteY1" fmla="*/ 0 h 3389918"/>
              <a:gd name="connsiteX2" fmla="*/ 5450408 w 5450408"/>
              <a:gd name="connsiteY2" fmla="*/ 3389918 h 3389918"/>
              <a:gd name="connsiteX3" fmla="*/ 0 w 5450408"/>
              <a:gd name="connsiteY3" fmla="*/ 3389918 h 3389918"/>
              <a:gd name="connsiteX4" fmla="*/ 0 w 5450408"/>
              <a:gd name="connsiteY4" fmla="*/ 0 h 3389918"/>
              <a:gd name="connsiteX0-1" fmla="*/ 0 w 5450408"/>
              <a:gd name="connsiteY0-2" fmla="*/ 0 h 3389918"/>
              <a:gd name="connsiteX1-3" fmla="*/ 3791307 w 5450408"/>
              <a:gd name="connsiteY1-4" fmla="*/ 9382 h 3389918"/>
              <a:gd name="connsiteX2-5" fmla="*/ 5450408 w 5450408"/>
              <a:gd name="connsiteY2-6" fmla="*/ 0 h 3389918"/>
              <a:gd name="connsiteX3-7" fmla="*/ 5450408 w 5450408"/>
              <a:gd name="connsiteY3-8" fmla="*/ 3389918 h 3389918"/>
              <a:gd name="connsiteX4-9" fmla="*/ 0 w 5450408"/>
              <a:gd name="connsiteY4-10" fmla="*/ 3389918 h 3389918"/>
              <a:gd name="connsiteX5" fmla="*/ 0 w 5450408"/>
              <a:gd name="connsiteY5" fmla="*/ 0 h 3389918"/>
              <a:gd name="connsiteX0-11" fmla="*/ 0 w 5450408"/>
              <a:gd name="connsiteY0-12" fmla="*/ 3389918 h 3389918"/>
              <a:gd name="connsiteX1-13" fmla="*/ 3791307 w 5450408"/>
              <a:gd name="connsiteY1-14" fmla="*/ 9382 h 3389918"/>
              <a:gd name="connsiteX2-15" fmla="*/ 5450408 w 5450408"/>
              <a:gd name="connsiteY2-16" fmla="*/ 0 h 3389918"/>
              <a:gd name="connsiteX3-17" fmla="*/ 5450408 w 5450408"/>
              <a:gd name="connsiteY3-18" fmla="*/ 3389918 h 3389918"/>
              <a:gd name="connsiteX4-19" fmla="*/ 0 w 5450408"/>
              <a:gd name="connsiteY4-20" fmla="*/ 3389918 h 338991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450408" h="3389918">
                <a:moveTo>
                  <a:pt x="0" y="3389918"/>
                </a:moveTo>
                <a:lnTo>
                  <a:pt x="3791307" y="9382"/>
                </a:lnTo>
                <a:lnTo>
                  <a:pt x="5450408" y="0"/>
                </a:lnTo>
                <a:lnTo>
                  <a:pt x="5450408" y="3389918"/>
                </a:lnTo>
                <a:lnTo>
                  <a:pt x="0" y="3389918"/>
                </a:lnTo>
                <a:close/>
              </a:path>
            </a:pathLst>
          </a:custGeom>
          <a:gradFill>
            <a:gsLst>
              <a:gs pos="0">
                <a:schemeClr val="bg1">
                  <a:lumMod val="50000"/>
                </a:schemeClr>
              </a:gs>
              <a:gs pos="75000">
                <a:schemeClr val="bg1">
                  <a:alpha val="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grpSp>
        <p:nvGrpSpPr>
          <p:cNvPr id="11" name="组合 10"/>
          <p:cNvGrpSpPr/>
          <p:nvPr/>
        </p:nvGrpSpPr>
        <p:grpSpPr>
          <a:xfrm>
            <a:off x="825749" y="2407556"/>
            <a:ext cx="5028951" cy="1052107"/>
            <a:chOff x="823378" y="2191656"/>
            <a:chExt cx="5272622" cy="1103086"/>
          </a:xfrm>
        </p:grpSpPr>
        <p:sp>
          <p:nvSpPr>
            <p:cNvPr id="2" name="矩形 1"/>
            <p:cNvSpPr/>
            <p:nvPr/>
          </p:nvSpPr>
          <p:spPr>
            <a:xfrm>
              <a:off x="874713" y="2191656"/>
              <a:ext cx="5221287" cy="1103086"/>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p>
          </p:txBody>
        </p:sp>
        <p:grpSp>
          <p:nvGrpSpPr>
            <p:cNvPr id="15" name="组合 14"/>
            <p:cNvGrpSpPr/>
            <p:nvPr/>
          </p:nvGrpSpPr>
          <p:grpSpPr>
            <a:xfrm>
              <a:off x="823378" y="2377904"/>
              <a:ext cx="5219361" cy="742453"/>
              <a:chOff x="4225483" y="1291744"/>
              <a:chExt cx="5219361" cy="742453"/>
            </a:xfrm>
          </p:grpSpPr>
          <p:sp>
            <p:nvSpPr>
              <p:cNvPr id="16" name="文本框 15"/>
              <p:cNvSpPr txBox="1"/>
              <p:nvPr/>
            </p:nvSpPr>
            <p:spPr>
              <a:xfrm>
                <a:off x="5349145" y="1348854"/>
                <a:ext cx="3483191" cy="484035"/>
              </a:xfrm>
              <a:prstGeom prst="rect">
                <a:avLst/>
              </a:prstGeom>
              <a:noFill/>
            </p:spPr>
            <p:txBody>
              <a:bodyPr wrap="square" rtlCol="0">
                <a:spAutoFit/>
                <a:scene3d>
                  <a:camera prst="orthographicFront"/>
                  <a:lightRig rig="threePt" dir="t"/>
                </a:scene3d>
                <a:sp3d contourW="12700"/>
              </a:bodyPr>
              <a:lstStyle/>
              <a:p>
                <a:r>
                  <a:rPr lang="zh-CN" altLang="en-US" sz="2400" b="1" dirty="0">
                    <a:solidFill>
                      <a:schemeClr val="accent2"/>
                    </a:solidFill>
                    <a:latin typeface="+mn-ea"/>
                  </a:rPr>
                  <a:t>标题文字添加此处</a:t>
                </a:r>
              </a:p>
            </p:txBody>
          </p:sp>
          <p:sp>
            <p:nvSpPr>
              <p:cNvPr id="19" name="文本框 18"/>
              <p:cNvSpPr txBox="1"/>
              <p:nvPr/>
            </p:nvSpPr>
            <p:spPr>
              <a:xfrm>
                <a:off x="5349147" y="1747965"/>
                <a:ext cx="4095697" cy="286232"/>
              </a:xfrm>
              <a:prstGeom prst="rect">
                <a:avLst/>
              </a:prstGeom>
              <a:noFill/>
            </p:spPr>
            <p:txBody>
              <a:bodyPr wrap="square" rtlCol="0">
                <a:spAutoFit/>
                <a:scene3d>
                  <a:camera prst="orthographicFront"/>
                  <a:lightRig rig="threePt" dir="t"/>
                </a:scene3d>
                <a:sp3d contourW="12700"/>
              </a:bodyPr>
              <a:lstStyle/>
              <a:p>
                <a:pPr>
                  <a:lnSpc>
                    <a:spcPct val="120000"/>
                  </a:lnSpc>
                </a:pPr>
                <a:r>
                  <a:rPr lang="en-US" altLang="zh-CN" sz="1050" dirty="0">
                    <a:solidFill>
                      <a:schemeClr val="bg1">
                        <a:lumMod val="50000"/>
                      </a:schemeClr>
                    </a:solidFill>
                    <a:latin typeface="+mj-ea"/>
                    <a:ea typeface="+mj-ea"/>
                  </a:rPr>
                  <a:t>print the presentation and make it be used in a wider field</a:t>
                </a:r>
              </a:p>
            </p:txBody>
          </p:sp>
          <p:sp>
            <p:nvSpPr>
              <p:cNvPr id="25" name="文本框 24"/>
              <p:cNvSpPr txBox="1"/>
              <p:nvPr/>
            </p:nvSpPr>
            <p:spPr>
              <a:xfrm>
                <a:off x="4225483" y="1291744"/>
                <a:ext cx="1125590" cy="707886"/>
              </a:xfrm>
              <a:prstGeom prst="rect">
                <a:avLst/>
              </a:prstGeom>
              <a:noFill/>
            </p:spPr>
            <p:txBody>
              <a:bodyPr wrap="square" rtlCol="0">
                <a:spAutoFit/>
                <a:scene3d>
                  <a:camera prst="orthographicFront"/>
                  <a:lightRig rig="threePt" dir="t"/>
                </a:scene3d>
                <a:sp3d contourW="12700"/>
              </a:bodyPr>
              <a:lstStyle/>
              <a:p>
                <a:pPr algn="r"/>
                <a:r>
                  <a:rPr lang="en-US" altLang="zh-CN" sz="4000" dirty="0">
                    <a:solidFill>
                      <a:schemeClr val="accent2"/>
                    </a:solidFill>
                  </a:rPr>
                  <a:t>01.</a:t>
                </a:r>
                <a:endParaRPr lang="zh-CN" altLang="en-US" sz="4000" dirty="0">
                  <a:solidFill>
                    <a:schemeClr val="accent2"/>
                  </a:solidFill>
                </a:endParaRPr>
              </a:p>
            </p:txBody>
          </p:sp>
        </p:grpSp>
      </p:grpSp>
      <p:grpSp>
        <p:nvGrpSpPr>
          <p:cNvPr id="26" name="组合 25"/>
          <p:cNvGrpSpPr/>
          <p:nvPr/>
        </p:nvGrpSpPr>
        <p:grpSpPr>
          <a:xfrm>
            <a:off x="6288337" y="2407556"/>
            <a:ext cx="5028951" cy="1052107"/>
            <a:chOff x="823378" y="2191656"/>
            <a:chExt cx="5272622" cy="1103086"/>
          </a:xfrm>
        </p:grpSpPr>
        <p:sp>
          <p:nvSpPr>
            <p:cNvPr id="27" name="矩形 26"/>
            <p:cNvSpPr/>
            <p:nvPr/>
          </p:nvSpPr>
          <p:spPr>
            <a:xfrm>
              <a:off x="874713" y="2191656"/>
              <a:ext cx="5221287" cy="1103086"/>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p>
          </p:txBody>
        </p:sp>
        <p:grpSp>
          <p:nvGrpSpPr>
            <p:cNvPr id="28" name="组合 27"/>
            <p:cNvGrpSpPr/>
            <p:nvPr/>
          </p:nvGrpSpPr>
          <p:grpSpPr>
            <a:xfrm>
              <a:off x="823378" y="2377904"/>
              <a:ext cx="5219361" cy="742453"/>
              <a:chOff x="4225483" y="1291744"/>
              <a:chExt cx="5219361" cy="742453"/>
            </a:xfrm>
          </p:grpSpPr>
          <p:sp>
            <p:nvSpPr>
              <p:cNvPr id="29" name="文本框 28"/>
              <p:cNvSpPr txBox="1"/>
              <p:nvPr/>
            </p:nvSpPr>
            <p:spPr>
              <a:xfrm>
                <a:off x="5349145" y="1348854"/>
                <a:ext cx="3483191" cy="484035"/>
              </a:xfrm>
              <a:prstGeom prst="rect">
                <a:avLst/>
              </a:prstGeom>
              <a:noFill/>
            </p:spPr>
            <p:txBody>
              <a:bodyPr wrap="square" rtlCol="0">
                <a:spAutoFit/>
                <a:scene3d>
                  <a:camera prst="orthographicFront"/>
                  <a:lightRig rig="threePt" dir="t"/>
                </a:scene3d>
                <a:sp3d contourW="12700"/>
              </a:bodyPr>
              <a:lstStyle/>
              <a:p>
                <a:r>
                  <a:rPr lang="zh-CN" altLang="en-US" sz="2400" b="1" dirty="0">
                    <a:solidFill>
                      <a:schemeClr val="accent2"/>
                    </a:solidFill>
                    <a:latin typeface="+mn-ea"/>
                  </a:rPr>
                  <a:t>标题文字添加此处</a:t>
                </a:r>
              </a:p>
            </p:txBody>
          </p:sp>
          <p:sp>
            <p:nvSpPr>
              <p:cNvPr id="30" name="文本框 29"/>
              <p:cNvSpPr txBox="1"/>
              <p:nvPr/>
            </p:nvSpPr>
            <p:spPr>
              <a:xfrm>
                <a:off x="5349147" y="1747965"/>
                <a:ext cx="4095697" cy="286232"/>
              </a:xfrm>
              <a:prstGeom prst="rect">
                <a:avLst/>
              </a:prstGeom>
              <a:noFill/>
            </p:spPr>
            <p:txBody>
              <a:bodyPr wrap="square" rtlCol="0">
                <a:spAutoFit/>
                <a:scene3d>
                  <a:camera prst="orthographicFront"/>
                  <a:lightRig rig="threePt" dir="t"/>
                </a:scene3d>
                <a:sp3d contourW="12700"/>
              </a:bodyPr>
              <a:lstStyle/>
              <a:p>
                <a:pPr>
                  <a:lnSpc>
                    <a:spcPct val="120000"/>
                  </a:lnSpc>
                </a:pPr>
                <a:r>
                  <a:rPr lang="en-US" altLang="zh-CN" sz="1050" dirty="0">
                    <a:solidFill>
                      <a:schemeClr val="bg1">
                        <a:lumMod val="50000"/>
                      </a:schemeClr>
                    </a:solidFill>
                    <a:latin typeface="+mj-ea"/>
                    <a:ea typeface="+mj-ea"/>
                  </a:rPr>
                  <a:t>print the presentation and make it be used in a wider field</a:t>
                </a:r>
              </a:p>
            </p:txBody>
          </p:sp>
          <p:sp>
            <p:nvSpPr>
              <p:cNvPr id="31" name="文本框 30"/>
              <p:cNvSpPr txBox="1"/>
              <p:nvPr/>
            </p:nvSpPr>
            <p:spPr>
              <a:xfrm>
                <a:off x="4225483" y="1291744"/>
                <a:ext cx="1125590" cy="742186"/>
              </a:xfrm>
              <a:prstGeom prst="rect">
                <a:avLst/>
              </a:prstGeom>
              <a:noFill/>
            </p:spPr>
            <p:txBody>
              <a:bodyPr wrap="square" rtlCol="0">
                <a:spAutoFit/>
                <a:scene3d>
                  <a:camera prst="orthographicFront"/>
                  <a:lightRig rig="threePt" dir="t"/>
                </a:scene3d>
                <a:sp3d contourW="12700"/>
              </a:bodyPr>
              <a:lstStyle/>
              <a:p>
                <a:pPr algn="r"/>
                <a:r>
                  <a:rPr lang="en-US" altLang="zh-CN" sz="4000" dirty="0">
                    <a:solidFill>
                      <a:schemeClr val="accent2"/>
                    </a:solidFill>
                  </a:rPr>
                  <a:t>02.</a:t>
                </a:r>
                <a:endParaRPr lang="zh-CN" altLang="en-US" sz="4000" dirty="0">
                  <a:solidFill>
                    <a:schemeClr val="accent2"/>
                  </a:solidFill>
                </a:endParaRPr>
              </a:p>
            </p:txBody>
          </p:sp>
        </p:grpSp>
      </p:grpSp>
      <p:grpSp>
        <p:nvGrpSpPr>
          <p:cNvPr id="32" name="组合 31"/>
          <p:cNvGrpSpPr/>
          <p:nvPr/>
        </p:nvGrpSpPr>
        <p:grpSpPr>
          <a:xfrm>
            <a:off x="825749" y="4005263"/>
            <a:ext cx="5028951" cy="1052107"/>
            <a:chOff x="823378" y="2191656"/>
            <a:chExt cx="5272622" cy="1103086"/>
          </a:xfrm>
        </p:grpSpPr>
        <p:sp>
          <p:nvSpPr>
            <p:cNvPr id="33" name="矩形 32"/>
            <p:cNvSpPr/>
            <p:nvPr/>
          </p:nvSpPr>
          <p:spPr>
            <a:xfrm>
              <a:off x="874713" y="2191656"/>
              <a:ext cx="5221287" cy="1103086"/>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p>
          </p:txBody>
        </p:sp>
        <p:grpSp>
          <p:nvGrpSpPr>
            <p:cNvPr id="34" name="组合 33"/>
            <p:cNvGrpSpPr/>
            <p:nvPr/>
          </p:nvGrpSpPr>
          <p:grpSpPr>
            <a:xfrm>
              <a:off x="823378" y="2377904"/>
              <a:ext cx="5219361" cy="742453"/>
              <a:chOff x="4225483" y="1291744"/>
              <a:chExt cx="5219361" cy="742453"/>
            </a:xfrm>
          </p:grpSpPr>
          <p:sp>
            <p:nvSpPr>
              <p:cNvPr id="35" name="文本框 34"/>
              <p:cNvSpPr txBox="1"/>
              <p:nvPr/>
            </p:nvSpPr>
            <p:spPr>
              <a:xfrm>
                <a:off x="5349145" y="1348854"/>
                <a:ext cx="3483191" cy="484035"/>
              </a:xfrm>
              <a:prstGeom prst="rect">
                <a:avLst/>
              </a:prstGeom>
              <a:noFill/>
            </p:spPr>
            <p:txBody>
              <a:bodyPr wrap="square" rtlCol="0">
                <a:spAutoFit/>
                <a:scene3d>
                  <a:camera prst="orthographicFront"/>
                  <a:lightRig rig="threePt" dir="t"/>
                </a:scene3d>
                <a:sp3d contourW="12700"/>
              </a:bodyPr>
              <a:lstStyle/>
              <a:p>
                <a:r>
                  <a:rPr lang="zh-CN" altLang="en-US" sz="2400" b="1" dirty="0">
                    <a:solidFill>
                      <a:schemeClr val="accent2"/>
                    </a:solidFill>
                    <a:latin typeface="+mn-ea"/>
                  </a:rPr>
                  <a:t>标题文字添加此处</a:t>
                </a:r>
              </a:p>
            </p:txBody>
          </p:sp>
          <p:sp>
            <p:nvSpPr>
              <p:cNvPr id="36" name="文本框 35"/>
              <p:cNvSpPr txBox="1"/>
              <p:nvPr/>
            </p:nvSpPr>
            <p:spPr>
              <a:xfrm>
                <a:off x="5349147" y="1747965"/>
                <a:ext cx="4095697" cy="286232"/>
              </a:xfrm>
              <a:prstGeom prst="rect">
                <a:avLst/>
              </a:prstGeom>
              <a:noFill/>
            </p:spPr>
            <p:txBody>
              <a:bodyPr wrap="square" rtlCol="0">
                <a:spAutoFit/>
                <a:scene3d>
                  <a:camera prst="orthographicFront"/>
                  <a:lightRig rig="threePt" dir="t"/>
                </a:scene3d>
                <a:sp3d contourW="12700"/>
              </a:bodyPr>
              <a:lstStyle/>
              <a:p>
                <a:pPr>
                  <a:lnSpc>
                    <a:spcPct val="120000"/>
                  </a:lnSpc>
                </a:pPr>
                <a:r>
                  <a:rPr lang="en-US" altLang="zh-CN" sz="1050" dirty="0">
                    <a:solidFill>
                      <a:schemeClr val="bg1">
                        <a:lumMod val="50000"/>
                      </a:schemeClr>
                    </a:solidFill>
                    <a:latin typeface="+mj-ea"/>
                    <a:ea typeface="+mj-ea"/>
                  </a:rPr>
                  <a:t>print the presentation and make it be used in a wider field</a:t>
                </a:r>
              </a:p>
            </p:txBody>
          </p:sp>
          <p:sp>
            <p:nvSpPr>
              <p:cNvPr id="37" name="文本框 36"/>
              <p:cNvSpPr txBox="1"/>
              <p:nvPr/>
            </p:nvSpPr>
            <p:spPr>
              <a:xfrm>
                <a:off x="4225483" y="1291744"/>
                <a:ext cx="1125590" cy="742186"/>
              </a:xfrm>
              <a:prstGeom prst="rect">
                <a:avLst/>
              </a:prstGeom>
              <a:noFill/>
            </p:spPr>
            <p:txBody>
              <a:bodyPr wrap="square" rtlCol="0">
                <a:spAutoFit/>
                <a:scene3d>
                  <a:camera prst="orthographicFront"/>
                  <a:lightRig rig="threePt" dir="t"/>
                </a:scene3d>
                <a:sp3d contourW="12700"/>
              </a:bodyPr>
              <a:lstStyle/>
              <a:p>
                <a:pPr algn="r"/>
                <a:r>
                  <a:rPr lang="en-US" altLang="zh-CN" sz="4000" dirty="0">
                    <a:solidFill>
                      <a:schemeClr val="accent2"/>
                    </a:solidFill>
                  </a:rPr>
                  <a:t>03.</a:t>
                </a:r>
                <a:endParaRPr lang="zh-CN" altLang="en-US" sz="4000" dirty="0">
                  <a:solidFill>
                    <a:schemeClr val="accent2"/>
                  </a:solidFill>
                </a:endParaRPr>
              </a:p>
            </p:txBody>
          </p:sp>
        </p:grpSp>
      </p:grpSp>
      <p:grpSp>
        <p:nvGrpSpPr>
          <p:cNvPr id="38" name="组合 37"/>
          <p:cNvGrpSpPr/>
          <p:nvPr/>
        </p:nvGrpSpPr>
        <p:grpSpPr>
          <a:xfrm>
            <a:off x="6288337" y="4005263"/>
            <a:ext cx="5028951" cy="1052107"/>
            <a:chOff x="823378" y="2191656"/>
            <a:chExt cx="5272622" cy="1103086"/>
          </a:xfrm>
        </p:grpSpPr>
        <p:sp>
          <p:nvSpPr>
            <p:cNvPr id="39" name="矩形 38"/>
            <p:cNvSpPr/>
            <p:nvPr/>
          </p:nvSpPr>
          <p:spPr>
            <a:xfrm>
              <a:off x="874713" y="2191656"/>
              <a:ext cx="5221287" cy="1103086"/>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p>
          </p:txBody>
        </p:sp>
        <p:grpSp>
          <p:nvGrpSpPr>
            <p:cNvPr id="40" name="组合 39"/>
            <p:cNvGrpSpPr/>
            <p:nvPr/>
          </p:nvGrpSpPr>
          <p:grpSpPr>
            <a:xfrm>
              <a:off x="823378" y="2377904"/>
              <a:ext cx="5219361" cy="742453"/>
              <a:chOff x="4225483" y="1291744"/>
              <a:chExt cx="5219361" cy="742453"/>
            </a:xfrm>
          </p:grpSpPr>
          <p:sp>
            <p:nvSpPr>
              <p:cNvPr id="41" name="文本框 40"/>
              <p:cNvSpPr txBox="1"/>
              <p:nvPr/>
            </p:nvSpPr>
            <p:spPr>
              <a:xfrm>
                <a:off x="5349145" y="1348854"/>
                <a:ext cx="3483191" cy="484035"/>
              </a:xfrm>
              <a:prstGeom prst="rect">
                <a:avLst/>
              </a:prstGeom>
              <a:noFill/>
            </p:spPr>
            <p:txBody>
              <a:bodyPr wrap="square" rtlCol="0">
                <a:spAutoFit/>
                <a:scene3d>
                  <a:camera prst="orthographicFront"/>
                  <a:lightRig rig="threePt" dir="t"/>
                </a:scene3d>
                <a:sp3d contourW="12700"/>
              </a:bodyPr>
              <a:lstStyle/>
              <a:p>
                <a:r>
                  <a:rPr lang="zh-CN" altLang="en-US" sz="2400" b="1" dirty="0">
                    <a:solidFill>
                      <a:schemeClr val="accent2"/>
                    </a:solidFill>
                    <a:latin typeface="+mn-ea"/>
                  </a:rPr>
                  <a:t>标题文字添加此处</a:t>
                </a:r>
              </a:p>
            </p:txBody>
          </p:sp>
          <p:sp>
            <p:nvSpPr>
              <p:cNvPr id="42" name="文本框 41"/>
              <p:cNvSpPr txBox="1"/>
              <p:nvPr/>
            </p:nvSpPr>
            <p:spPr>
              <a:xfrm>
                <a:off x="5349147" y="1747965"/>
                <a:ext cx="4095697" cy="286232"/>
              </a:xfrm>
              <a:prstGeom prst="rect">
                <a:avLst/>
              </a:prstGeom>
              <a:noFill/>
            </p:spPr>
            <p:txBody>
              <a:bodyPr wrap="square" rtlCol="0">
                <a:spAutoFit/>
                <a:scene3d>
                  <a:camera prst="orthographicFront"/>
                  <a:lightRig rig="threePt" dir="t"/>
                </a:scene3d>
                <a:sp3d contourW="12700"/>
              </a:bodyPr>
              <a:lstStyle/>
              <a:p>
                <a:pPr>
                  <a:lnSpc>
                    <a:spcPct val="120000"/>
                  </a:lnSpc>
                </a:pPr>
                <a:r>
                  <a:rPr lang="en-US" altLang="zh-CN" sz="1050" dirty="0">
                    <a:solidFill>
                      <a:schemeClr val="bg1">
                        <a:lumMod val="50000"/>
                      </a:schemeClr>
                    </a:solidFill>
                    <a:latin typeface="+mj-ea"/>
                    <a:ea typeface="+mj-ea"/>
                  </a:rPr>
                  <a:t>print the presentation and make it be used in a wider field</a:t>
                </a:r>
              </a:p>
            </p:txBody>
          </p:sp>
          <p:sp>
            <p:nvSpPr>
              <p:cNvPr id="43" name="文本框 42"/>
              <p:cNvSpPr txBox="1"/>
              <p:nvPr/>
            </p:nvSpPr>
            <p:spPr>
              <a:xfrm>
                <a:off x="4225483" y="1291744"/>
                <a:ext cx="1125590" cy="742186"/>
              </a:xfrm>
              <a:prstGeom prst="rect">
                <a:avLst/>
              </a:prstGeom>
              <a:noFill/>
            </p:spPr>
            <p:txBody>
              <a:bodyPr wrap="square" rtlCol="0">
                <a:spAutoFit/>
                <a:scene3d>
                  <a:camera prst="orthographicFront"/>
                  <a:lightRig rig="threePt" dir="t"/>
                </a:scene3d>
                <a:sp3d contourW="12700"/>
              </a:bodyPr>
              <a:lstStyle/>
              <a:p>
                <a:pPr algn="r"/>
                <a:r>
                  <a:rPr lang="en-US" altLang="zh-CN" sz="4000" dirty="0">
                    <a:solidFill>
                      <a:schemeClr val="accent2"/>
                    </a:solidFill>
                  </a:rPr>
                  <a:t>04.</a:t>
                </a:r>
                <a:endParaRPr lang="zh-CN" altLang="en-US" sz="4000" dirty="0">
                  <a:solidFill>
                    <a:schemeClr val="accent2"/>
                  </a:solidFill>
                </a:endParaRPr>
              </a:p>
            </p:txBody>
          </p:sp>
        </p:grpSp>
      </p:grpSp>
      <p:grpSp>
        <p:nvGrpSpPr>
          <p:cNvPr id="44" name="组合 43"/>
          <p:cNvGrpSpPr/>
          <p:nvPr/>
        </p:nvGrpSpPr>
        <p:grpSpPr>
          <a:xfrm>
            <a:off x="1064084" y="296807"/>
            <a:ext cx="4885993" cy="716067"/>
            <a:chOff x="5402407" y="1247256"/>
            <a:chExt cx="4885993" cy="716067"/>
          </a:xfrm>
        </p:grpSpPr>
        <p:sp>
          <p:nvSpPr>
            <p:cNvPr id="45" name="文本框 44"/>
            <p:cNvSpPr txBox="1"/>
            <p:nvPr/>
          </p:nvSpPr>
          <p:spPr>
            <a:xfrm>
              <a:off x="5402407" y="1247256"/>
              <a:ext cx="3295317" cy="523220"/>
            </a:xfrm>
            <a:prstGeom prst="rect">
              <a:avLst/>
            </a:prstGeom>
            <a:noFill/>
          </p:spPr>
          <p:txBody>
            <a:bodyPr wrap="square" rtlCol="0">
              <a:spAutoFit/>
              <a:scene3d>
                <a:camera prst="orthographicFront"/>
                <a:lightRig rig="threePt" dir="t"/>
              </a:scene3d>
              <a:sp3d contourW="12700"/>
            </a:bodyPr>
            <a:lstStyle/>
            <a:p>
              <a:r>
                <a:rPr lang="en-US" altLang="zh-CN" sz="2800" b="1" dirty="0">
                  <a:solidFill>
                    <a:schemeClr val="accent2"/>
                  </a:solidFill>
                </a:rPr>
                <a:t>CONTENTS</a:t>
              </a:r>
              <a:endParaRPr lang="zh-CN" altLang="en-US" sz="2800" b="1" dirty="0">
                <a:solidFill>
                  <a:schemeClr val="accent2"/>
                </a:solidFill>
              </a:endParaRPr>
            </a:p>
          </p:txBody>
        </p:sp>
        <p:sp>
          <p:nvSpPr>
            <p:cNvPr id="46" name="文本框 45"/>
            <p:cNvSpPr txBox="1"/>
            <p:nvPr/>
          </p:nvSpPr>
          <p:spPr>
            <a:xfrm>
              <a:off x="5402408" y="1693506"/>
              <a:ext cx="4885992" cy="269817"/>
            </a:xfrm>
            <a:prstGeom prst="rect">
              <a:avLst/>
            </a:prstGeom>
            <a:noFill/>
          </p:spPr>
          <p:txBody>
            <a:bodyPr wrap="square" rtlCol="0">
              <a:spAutoFit/>
              <a:scene3d>
                <a:camera prst="orthographicFront"/>
                <a:lightRig rig="threePt" dir="t"/>
              </a:scene3d>
              <a:sp3d contourW="12700"/>
            </a:bodyPr>
            <a:lstStyle/>
            <a:p>
              <a:pPr>
                <a:lnSpc>
                  <a:spcPct val="120000"/>
                </a:lnSpc>
              </a:pPr>
              <a:r>
                <a:rPr lang="en-US" altLang="zh-CN" sz="1050" dirty="0">
                  <a:solidFill>
                    <a:schemeClr val="bg1">
                      <a:lumMod val="50000"/>
                    </a:schemeClr>
                  </a:solidFill>
                  <a:latin typeface="+mj-ea"/>
                  <a:ea typeface="+mj-ea"/>
                </a:rPr>
                <a:t>print the presentation and make it into a film to be used in a wider field</a:t>
              </a:r>
            </a:p>
          </p:txBody>
        </p:sp>
      </p:gr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900" decel="100000" fill="hold"/>
                                        <p:tgtEl>
                                          <p:spTgt spid="11"/>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1000"/>
                                        <p:tgtEl>
                                          <p:spTgt spid="26"/>
                                        </p:tgtEl>
                                      </p:cBhvr>
                                    </p:animEffect>
                                    <p:anim calcmode="lin" valueType="num">
                                      <p:cBhvr>
                                        <p:cTn id="14" dur="1000" fill="hold"/>
                                        <p:tgtEl>
                                          <p:spTgt spid="26"/>
                                        </p:tgtEl>
                                        <p:attrNameLst>
                                          <p:attrName>ppt_x</p:attrName>
                                        </p:attrNameLst>
                                      </p:cBhvr>
                                      <p:tavLst>
                                        <p:tav tm="0">
                                          <p:val>
                                            <p:strVal val="#ppt_x"/>
                                          </p:val>
                                        </p:tav>
                                        <p:tav tm="100000">
                                          <p:val>
                                            <p:strVal val="#ppt_x"/>
                                          </p:val>
                                        </p:tav>
                                      </p:tavLst>
                                    </p:anim>
                                    <p:anim calcmode="lin" valueType="num">
                                      <p:cBhvr>
                                        <p:cTn id="15" dur="900" decel="100000" fill="hold"/>
                                        <p:tgtEl>
                                          <p:spTgt spid="26"/>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fade">
                                      <p:cBhvr>
                                        <p:cTn id="19" dur="1000"/>
                                        <p:tgtEl>
                                          <p:spTgt spid="32"/>
                                        </p:tgtEl>
                                      </p:cBhvr>
                                    </p:animEffect>
                                    <p:anim calcmode="lin" valueType="num">
                                      <p:cBhvr>
                                        <p:cTn id="20" dur="1000" fill="hold"/>
                                        <p:tgtEl>
                                          <p:spTgt spid="32"/>
                                        </p:tgtEl>
                                        <p:attrNameLst>
                                          <p:attrName>ppt_x</p:attrName>
                                        </p:attrNameLst>
                                      </p:cBhvr>
                                      <p:tavLst>
                                        <p:tav tm="0">
                                          <p:val>
                                            <p:strVal val="#ppt_x"/>
                                          </p:val>
                                        </p:tav>
                                        <p:tav tm="100000">
                                          <p:val>
                                            <p:strVal val="#ppt_x"/>
                                          </p:val>
                                        </p:tav>
                                      </p:tavLst>
                                    </p:anim>
                                    <p:anim calcmode="lin" valueType="num">
                                      <p:cBhvr>
                                        <p:cTn id="21" dur="900" decel="100000" fill="hold"/>
                                        <p:tgtEl>
                                          <p:spTgt spid="32"/>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23" presetID="37" presetClass="entr" presetSubtype="0" fill="hold" nodeType="with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fade">
                                      <p:cBhvr>
                                        <p:cTn id="25" dur="1000"/>
                                        <p:tgtEl>
                                          <p:spTgt spid="38"/>
                                        </p:tgtEl>
                                      </p:cBhvr>
                                    </p:animEffect>
                                    <p:anim calcmode="lin" valueType="num">
                                      <p:cBhvr>
                                        <p:cTn id="26" dur="1000" fill="hold"/>
                                        <p:tgtEl>
                                          <p:spTgt spid="38"/>
                                        </p:tgtEl>
                                        <p:attrNameLst>
                                          <p:attrName>ppt_x</p:attrName>
                                        </p:attrNameLst>
                                      </p:cBhvr>
                                      <p:tavLst>
                                        <p:tav tm="0">
                                          <p:val>
                                            <p:strVal val="#ppt_x"/>
                                          </p:val>
                                        </p:tav>
                                        <p:tav tm="100000">
                                          <p:val>
                                            <p:strVal val="#ppt_x"/>
                                          </p:val>
                                        </p:tav>
                                      </p:tavLst>
                                    </p:anim>
                                    <p:anim calcmode="lin" valueType="num">
                                      <p:cBhvr>
                                        <p:cTn id="27" dur="900" decel="100000" fill="hold"/>
                                        <p:tgtEl>
                                          <p:spTgt spid="38"/>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29" fill="hold">
                            <p:stCondLst>
                              <p:cond delay="1000"/>
                            </p:stCondLst>
                            <p:childTnLst>
                              <p:par>
                                <p:cTn id="30" presetID="10" presetClass="entr" presetSubtype="0"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fade">
                                      <p:cBhvr>
                                        <p:cTn id="32" dur="500"/>
                                        <p:tgtEl>
                                          <p:spTgt spid="48"/>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fade">
                                      <p:cBhvr>
                                        <p:cTn id="35" dur="500"/>
                                        <p:tgtEl>
                                          <p:spTgt spid="47"/>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49"/>
                                        </p:tgtEl>
                                        <p:attrNameLst>
                                          <p:attrName>style.visibility</p:attrName>
                                        </p:attrNameLst>
                                      </p:cBhvr>
                                      <p:to>
                                        <p:strVal val="visible"/>
                                      </p:to>
                                    </p:set>
                                    <p:animEffect transition="in" filter="fade">
                                      <p:cBhvr>
                                        <p:cTn id="38" dur="500"/>
                                        <p:tgtEl>
                                          <p:spTgt spid="49"/>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fade">
                                      <p:cBhvr>
                                        <p:cTn id="4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5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rot="1800000">
            <a:off x="2680653" y="1635589"/>
            <a:ext cx="8178981" cy="5918370"/>
          </a:xfrm>
          <a:custGeom>
            <a:avLst/>
            <a:gdLst>
              <a:gd name="connsiteX0" fmla="*/ 0 w 8178981"/>
              <a:gd name="connsiteY0" fmla="*/ 0 h 5913143"/>
              <a:gd name="connsiteX1" fmla="*/ 8178981 w 8178981"/>
              <a:gd name="connsiteY1" fmla="*/ 0 h 5913143"/>
              <a:gd name="connsiteX2" fmla="*/ 8178981 w 8178981"/>
              <a:gd name="connsiteY2" fmla="*/ 5913143 h 5913143"/>
              <a:gd name="connsiteX3" fmla="*/ 0 w 8178981"/>
              <a:gd name="connsiteY3" fmla="*/ 5913143 h 5913143"/>
              <a:gd name="connsiteX4" fmla="*/ 0 w 8178981"/>
              <a:gd name="connsiteY4" fmla="*/ 0 h 5913143"/>
              <a:gd name="connsiteX0-1" fmla="*/ 0 w 8178981"/>
              <a:gd name="connsiteY0-2" fmla="*/ 0 h 5918370"/>
              <a:gd name="connsiteX1-3" fmla="*/ 8178981 w 8178981"/>
              <a:gd name="connsiteY1-4" fmla="*/ 0 h 5918370"/>
              <a:gd name="connsiteX2-5" fmla="*/ 8178981 w 8178981"/>
              <a:gd name="connsiteY2-6" fmla="*/ 5913143 h 5918370"/>
              <a:gd name="connsiteX3-7" fmla="*/ 3465085 w 8178981"/>
              <a:gd name="connsiteY3-8" fmla="*/ 5918370 h 5918370"/>
              <a:gd name="connsiteX4-9" fmla="*/ 0 w 8178981"/>
              <a:gd name="connsiteY4-10" fmla="*/ 5913143 h 5918370"/>
              <a:gd name="connsiteX5" fmla="*/ 0 w 8178981"/>
              <a:gd name="connsiteY5" fmla="*/ 0 h 5918370"/>
              <a:gd name="connsiteX0-11" fmla="*/ 0 w 8178981"/>
              <a:gd name="connsiteY0-12" fmla="*/ 0 h 5918370"/>
              <a:gd name="connsiteX1-13" fmla="*/ 8178981 w 8178981"/>
              <a:gd name="connsiteY1-14" fmla="*/ 0 h 5918370"/>
              <a:gd name="connsiteX2-15" fmla="*/ 8178981 w 8178981"/>
              <a:gd name="connsiteY2-16" fmla="*/ 5913143 h 5918370"/>
              <a:gd name="connsiteX3-17" fmla="*/ 3465085 w 8178981"/>
              <a:gd name="connsiteY3-18" fmla="*/ 5918370 h 5918370"/>
              <a:gd name="connsiteX4-19" fmla="*/ 0 w 8178981"/>
              <a:gd name="connsiteY4-20" fmla="*/ 0 h 591837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178981" h="5918370">
                <a:moveTo>
                  <a:pt x="0" y="0"/>
                </a:moveTo>
                <a:lnTo>
                  <a:pt x="8178981" y="0"/>
                </a:lnTo>
                <a:lnTo>
                  <a:pt x="8178981" y="5913143"/>
                </a:lnTo>
                <a:lnTo>
                  <a:pt x="3465085" y="5918370"/>
                </a:lnTo>
                <a:lnTo>
                  <a:pt x="0" y="0"/>
                </a:lnTo>
                <a:close/>
              </a:path>
            </a:pathLst>
          </a:custGeom>
          <a:gradFill>
            <a:gsLst>
              <a:gs pos="0">
                <a:schemeClr val="bg1">
                  <a:lumMod val="50000"/>
                  <a:alpha val="44000"/>
                </a:schemeClr>
              </a:gs>
              <a:gs pos="75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4" name="图片占位符 3"/>
          <p:cNvPicPr>
            <a:picLocks noGrp="1" noChangeAspect="1"/>
          </p:cNvPicPr>
          <p:nvPr>
            <p:ph type="pic" sz="quarter" idx="10"/>
          </p:nvPr>
        </p:nvPicPr>
        <p:blipFill>
          <a:blip r:embed="rId4" cstate="print">
            <a:extLst>
              <a:ext uri="{28A0092B-C50C-407E-A947-70E740481C1C}">
                <a14:useLocalDpi xmlns:a14="http://schemas.microsoft.com/office/drawing/2010/main" val="0"/>
              </a:ext>
            </a:extLst>
          </a:blip>
          <a:srcRect l="19999" r="19999"/>
          <a:stretch>
            <a:fillRect/>
          </a:stretch>
        </p:blipFill>
        <p:spPr/>
      </p:pic>
      <p:sp>
        <p:nvSpPr>
          <p:cNvPr id="11" name="任意多边形 10"/>
          <p:cNvSpPr/>
          <p:nvPr/>
        </p:nvSpPr>
        <p:spPr>
          <a:xfrm>
            <a:off x="0" y="0"/>
            <a:ext cx="5696856" cy="6858000"/>
          </a:xfrm>
          <a:custGeom>
            <a:avLst/>
            <a:gdLst>
              <a:gd name="connsiteX0" fmla="*/ 0 w 5696856"/>
              <a:gd name="connsiteY0" fmla="*/ 0 h 6858000"/>
              <a:gd name="connsiteX1" fmla="*/ 4723147 w 5696856"/>
              <a:gd name="connsiteY1" fmla="*/ 0 h 6858000"/>
              <a:gd name="connsiteX2" fmla="*/ 4903966 w 5696856"/>
              <a:gd name="connsiteY2" fmla="*/ 297639 h 6858000"/>
              <a:gd name="connsiteX3" fmla="*/ 5696856 w 5696856"/>
              <a:gd name="connsiteY3" fmla="*/ 3429000 h 6858000"/>
              <a:gd name="connsiteX4" fmla="*/ 4745783 w 5696856"/>
              <a:gd name="connsiteY4" fmla="*/ 6835470 h 6858000"/>
              <a:gd name="connsiteX5" fmla="*/ 4731339 w 5696856"/>
              <a:gd name="connsiteY5" fmla="*/ 6858000 h 6858000"/>
              <a:gd name="connsiteX6" fmla="*/ 0 w 5696856"/>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96856" h="6858000">
                <a:moveTo>
                  <a:pt x="0" y="0"/>
                </a:moveTo>
                <a:lnTo>
                  <a:pt x="4723147" y="0"/>
                </a:lnTo>
                <a:lnTo>
                  <a:pt x="4903966" y="297639"/>
                </a:lnTo>
                <a:cubicBezTo>
                  <a:pt x="5409628" y="1228478"/>
                  <a:pt x="5696856" y="2295196"/>
                  <a:pt x="5696856" y="3429000"/>
                </a:cubicBezTo>
                <a:cubicBezTo>
                  <a:pt x="5696856" y="4676186"/>
                  <a:pt x="5349311" y="5842198"/>
                  <a:pt x="4745783" y="6835470"/>
                </a:cubicBezTo>
                <a:lnTo>
                  <a:pt x="4731339" y="6858000"/>
                </a:lnTo>
                <a:lnTo>
                  <a:pt x="0" y="6858000"/>
                </a:lnTo>
                <a:close/>
              </a:path>
            </a:pathLst>
          </a:custGeom>
          <a:solidFill>
            <a:schemeClr val="accent2">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grpSp>
        <p:nvGrpSpPr>
          <p:cNvPr id="6" name="组合 5"/>
          <p:cNvGrpSpPr/>
          <p:nvPr/>
        </p:nvGrpSpPr>
        <p:grpSpPr>
          <a:xfrm>
            <a:off x="6219370" y="2765302"/>
            <a:ext cx="4840515" cy="1327396"/>
            <a:chOff x="5402407" y="1203714"/>
            <a:chExt cx="4840515" cy="1327396"/>
          </a:xfrm>
        </p:grpSpPr>
        <p:sp>
          <p:nvSpPr>
            <p:cNvPr id="7" name="文本框 6"/>
            <p:cNvSpPr txBox="1"/>
            <p:nvPr/>
          </p:nvSpPr>
          <p:spPr>
            <a:xfrm>
              <a:off x="5402407" y="1203714"/>
              <a:ext cx="4201886" cy="646331"/>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600" b="1"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rPr>
                <a:t>标题文字添加此处</a:t>
              </a:r>
            </a:p>
          </p:txBody>
        </p:sp>
        <p:sp>
          <p:nvSpPr>
            <p:cNvPr id="8" name="文本框 7"/>
            <p:cNvSpPr txBox="1"/>
            <p:nvPr/>
          </p:nvSpPr>
          <p:spPr>
            <a:xfrm>
              <a:off x="5402408" y="1847846"/>
              <a:ext cx="4840514" cy="683264"/>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en-US" altLang="zh-CN" sz="1600" b="0" i="0" u="none" strike="noStrike" kern="1200" cap="none" spc="0" normalizeH="0" baseline="0" noProof="0" dirty="0">
                  <a:ln>
                    <a:noFill/>
                  </a:ln>
                  <a:solidFill>
                    <a:prstClr val="white">
                      <a:lumMod val="50000"/>
                    </a:prstClr>
                  </a:solidFill>
                  <a:effectLst/>
                  <a:uLnTx/>
                  <a:uFillTx/>
                  <a:latin typeface="微软雅黑" panose="020B0503020204020204" charset="-122"/>
                  <a:ea typeface="微软雅黑" panose="020B0503020204020204" charset="-122"/>
                  <a:cs typeface="+mn-cs"/>
                </a:rPr>
                <a:t>print the presentation and make it into a film to be used in a wider field</a:t>
              </a:r>
            </a:p>
          </p:txBody>
        </p:sp>
      </p:grpSp>
      <p:sp>
        <p:nvSpPr>
          <p:cNvPr id="17" name="文本框 16"/>
          <p:cNvSpPr txBox="1"/>
          <p:nvPr/>
        </p:nvSpPr>
        <p:spPr>
          <a:xfrm>
            <a:off x="1617584" y="2427238"/>
            <a:ext cx="2814716" cy="1938992"/>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6000" b="1" i="0" u="none" strike="noStrike" kern="1200" cap="none" spc="0" normalizeH="0" baseline="0" noProof="0" dirty="0">
                <a:ln>
                  <a:noFill/>
                </a:ln>
                <a:solidFill>
                  <a:srgbClr val="FFFFFF"/>
                </a:solidFill>
                <a:effectLst/>
                <a:uLnTx/>
                <a:uFillTx/>
                <a:latin typeface="Arial" panose="020B0604020202020204"/>
                <a:ea typeface="微软雅黑" panose="020B0503020204020204" charset="-122"/>
                <a:cs typeface="+mn-cs"/>
              </a:rPr>
              <a:t>PART 04</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500" fill="hold"/>
                                        <p:tgtEl>
                                          <p:spTgt spid="17"/>
                                        </p:tgtEl>
                                        <p:attrNameLst>
                                          <p:attrName>ppt_x</p:attrName>
                                        </p:attrNameLst>
                                      </p:cBhvr>
                                      <p:tavLst>
                                        <p:tav tm="0">
                                          <p:val>
                                            <p:strVal val="0-#ppt_w/2"/>
                                          </p:val>
                                        </p:tav>
                                        <p:tav tm="100000">
                                          <p:val>
                                            <p:strVal val="#ppt_x"/>
                                          </p:val>
                                        </p:tav>
                                      </p:tavLst>
                                    </p:anim>
                                    <p:anim calcmode="lin" valueType="num">
                                      <p:cBhvr additive="base">
                                        <p:cTn id="16" dur="500" fill="hold"/>
                                        <p:tgtEl>
                                          <p:spTgt spid="17"/>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childTnLst>
                          </p:cTn>
                        </p:par>
                        <p:par>
                          <p:cTn id="21" fill="hold">
                            <p:stCondLst>
                              <p:cond delay="1000"/>
                            </p:stCondLst>
                            <p:childTnLst>
                              <p:par>
                                <p:cTn id="22" presetID="12" presetClass="entr" presetSubtype="8"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p:tgtEl>
                                          <p:spTgt spid="6"/>
                                        </p:tgtEl>
                                        <p:attrNameLst>
                                          <p:attrName>ppt_x</p:attrName>
                                        </p:attrNameLst>
                                      </p:cBhvr>
                                      <p:tavLst>
                                        <p:tav tm="0">
                                          <p:val>
                                            <p:strVal val="#ppt_x-#ppt_w*1.125000"/>
                                          </p:val>
                                        </p:tav>
                                        <p:tav tm="100000">
                                          <p:val>
                                            <p:strVal val="#ppt_x"/>
                                          </p:val>
                                        </p:tav>
                                      </p:tavLst>
                                    </p:anim>
                                    <p:animEffect transition="in" filter="wipe(right)">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1" grpId="0" animBg="1"/>
      <p:bldP spid="1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矩形 31"/>
          <p:cNvSpPr/>
          <p:nvPr/>
        </p:nvSpPr>
        <p:spPr>
          <a:xfrm rot="1800000">
            <a:off x="4975313" y="166039"/>
            <a:ext cx="6803536" cy="3629289"/>
          </a:xfrm>
          <a:custGeom>
            <a:avLst/>
            <a:gdLst>
              <a:gd name="connsiteX0" fmla="*/ 0 w 6803536"/>
              <a:gd name="connsiteY0" fmla="*/ 0 h 3629289"/>
              <a:gd name="connsiteX1" fmla="*/ 6803536 w 6803536"/>
              <a:gd name="connsiteY1" fmla="*/ 0 h 3629289"/>
              <a:gd name="connsiteX2" fmla="*/ 6803536 w 6803536"/>
              <a:gd name="connsiteY2" fmla="*/ 3629289 h 3629289"/>
              <a:gd name="connsiteX3" fmla="*/ 0 w 6803536"/>
              <a:gd name="connsiteY3" fmla="*/ 3629289 h 3629289"/>
              <a:gd name="connsiteX4" fmla="*/ 0 w 6803536"/>
              <a:gd name="connsiteY4" fmla="*/ 0 h 3629289"/>
              <a:gd name="connsiteX0-1" fmla="*/ 0 w 6803536"/>
              <a:gd name="connsiteY0-2" fmla="*/ 0 h 3629289"/>
              <a:gd name="connsiteX1-3" fmla="*/ 5397230 w 6803536"/>
              <a:gd name="connsiteY1-4" fmla="*/ 3249 h 3629289"/>
              <a:gd name="connsiteX2-5" fmla="*/ 6803536 w 6803536"/>
              <a:gd name="connsiteY2-6" fmla="*/ 0 h 3629289"/>
              <a:gd name="connsiteX3-7" fmla="*/ 6803536 w 6803536"/>
              <a:gd name="connsiteY3-8" fmla="*/ 3629289 h 3629289"/>
              <a:gd name="connsiteX4-9" fmla="*/ 0 w 6803536"/>
              <a:gd name="connsiteY4-10" fmla="*/ 3629289 h 3629289"/>
              <a:gd name="connsiteX5" fmla="*/ 0 w 6803536"/>
              <a:gd name="connsiteY5" fmla="*/ 0 h 3629289"/>
              <a:gd name="connsiteX0-11" fmla="*/ 0 w 6803536"/>
              <a:gd name="connsiteY0-12" fmla="*/ 3629289 h 3629289"/>
              <a:gd name="connsiteX1-13" fmla="*/ 5397230 w 6803536"/>
              <a:gd name="connsiteY1-14" fmla="*/ 3249 h 3629289"/>
              <a:gd name="connsiteX2-15" fmla="*/ 6803536 w 6803536"/>
              <a:gd name="connsiteY2-16" fmla="*/ 0 h 3629289"/>
              <a:gd name="connsiteX3-17" fmla="*/ 6803536 w 6803536"/>
              <a:gd name="connsiteY3-18" fmla="*/ 3629289 h 3629289"/>
              <a:gd name="connsiteX4-19" fmla="*/ 0 w 6803536"/>
              <a:gd name="connsiteY4-20" fmla="*/ 3629289 h 362928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803536" h="3629289">
                <a:moveTo>
                  <a:pt x="0" y="3629289"/>
                </a:moveTo>
                <a:lnTo>
                  <a:pt x="5397230" y="3249"/>
                </a:lnTo>
                <a:lnTo>
                  <a:pt x="6803536" y="0"/>
                </a:lnTo>
                <a:lnTo>
                  <a:pt x="6803536" y="3629289"/>
                </a:lnTo>
                <a:lnTo>
                  <a:pt x="0" y="3629289"/>
                </a:lnTo>
                <a:close/>
              </a:path>
            </a:pathLst>
          </a:custGeom>
          <a:gradFill>
            <a:gsLst>
              <a:gs pos="0">
                <a:schemeClr val="bg1">
                  <a:lumMod val="50000"/>
                </a:schemeClr>
              </a:gs>
              <a:gs pos="75000">
                <a:schemeClr val="bg1">
                  <a:alpha val="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35" name="矩形 31"/>
          <p:cNvSpPr/>
          <p:nvPr/>
        </p:nvSpPr>
        <p:spPr>
          <a:xfrm rot="1800000">
            <a:off x="4975314" y="1842404"/>
            <a:ext cx="6803536" cy="3629289"/>
          </a:xfrm>
          <a:custGeom>
            <a:avLst/>
            <a:gdLst>
              <a:gd name="connsiteX0" fmla="*/ 0 w 6803536"/>
              <a:gd name="connsiteY0" fmla="*/ 0 h 3629289"/>
              <a:gd name="connsiteX1" fmla="*/ 6803536 w 6803536"/>
              <a:gd name="connsiteY1" fmla="*/ 0 h 3629289"/>
              <a:gd name="connsiteX2" fmla="*/ 6803536 w 6803536"/>
              <a:gd name="connsiteY2" fmla="*/ 3629289 h 3629289"/>
              <a:gd name="connsiteX3" fmla="*/ 0 w 6803536"/>
              <a:gd name="connsiteY3" fmla="*/ 3629289 h 3629289"/>
              <a:gd name="connsiteX4" fmla="*/ 0 w 6803536"/>
              <a:gd name="connsiteY4" fmla="*/ 0 h 3629289"/>
              <a:gd name="connsiteX0-1" fmla="*/ 0 w 6803536"/>
              <a:gd name="connsiteY0-2" fmla="*/ 0 h 3629289"/>
              <a:gd name="connsiteX1-3" fmla="*/ 5397230 w 6803536"/>
              <a:gd name="connsiteY1-4" fmla="*/ 3249 h 3629289"/>
              <a:gd name="connsiteX2-5" fmla="*/ 6803536 w 6803536"/>
              <a:gd name="connsiteY2-6" fmla="*/ 0 h 3629289"/>
              <a:gd name="connsiteX3-7" fmla="*/ 6803536 w 6803536"/>
              <a:gd name="connsiteY3-8" fmla="*/ 3629289 h 3629289"/>
              <a:gd name="connsiteX4-9" fmla="*/ 0 w 6803536"/>
              <a:gd name="connsiteY4-10" fmla="*/ 3629289 h 3629289"/>
              <a:gd name="connsiteX5" fmla="*/ 0 w 6803536"/>
              <a:gd name="connsiteY5" fmla="*/ 0 h 3629289"/>
              <a:gd name="connsiteX0-11" fmla="*/ 0 w 6803536"/>
              <a:gd name="connsiteY0-12" fmla="*/ 3629289 h 3629289"/>
              <a:gd name="connsiteX1-13" fmla="*/ 5397230 w 6803536"/>
              <a:gd name="connsiteY1-14" fmla="*/ 3249 h 3629289"/>
              <a:gd name="connsiteX2-15" fmla="*/ 6803536 w 6803536"/>
              <a:gd name="connsiteY2-16" fmla="*/ 0 h 3629289"/>
              <a:gd name="connsiteX3-17" fmla="*/ 6803536 w 6803536"/>
              <a:gd name="connsiteY3-18" fmla="*/ 3629289 h 3629289"/>
              <a:gd name="connsiteX4-19" fmla="*/ 0 w 6803536"/>
              <a:gd name="connsiteY4-20" fmla="*/ 3629289 h 362928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803536" h="3629289">
                <a:moveTo>
                  <a:pt x="0" y="3629289"/>
                </a:moveTo>
                <a:lnTo>
                  <a:pt x="5397230" y="3249"/>
                </a:lnTo>
                <a:lnTo>
                  <a:pt x="6803536" y="0"/>
                </a:lnTo>
                <a:lnTo>
                  <a:pt x="6803536" y="3629289"/>
                </a:lnTo>
                <a:lnTo>
                  <a:pt x="0" y="3629289"/>
                </a:lnTo>
                <a:close/>
              </a:path>
            </a:pathLst>
          </a:custGeom>
          <a:gradFill>
            <a:gsLst>
              <a:gs pos="0">
                <a:schemeClr val="bg1">
                  <a:lumMod val="50000"/>
                </a:schemeClr>
              </a:gs>
              <a:gs pos="75000">
                <a:schemeClr val="bg1">
                  <a:alpha val="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36" name="矩形 31"/>
          <p:cNvSpPr/>
          <p:nvPr/>
        </p:nvSpPr>
        <p:spPr>
          <a:xfrm rot="1800000">
            <a:off x="4975314" y="3518770"/>
            <a:ext cx="6803536" cy="3629289"/>
          </a:xfrm>
          <a:custGeom>
            <a:avLst/>
            <a:gdLst>
              <a:gd name="connsiteX0" fmla="*/ 0 w 6803536"/>
              <a:gd name="connsiteY0" fmla="*/ 0 h 3629289"/>
              <a:gd name="connsiteX1" fmla="*/ 6803536 w 6803536"/>
              <a:gd name="connsiteY1" fmla="*/ 0 h 3629289"/>
              <a:gd name="connsiteX2" fmla="*/ 6803536 w 6803536"/>
              <a:gd name="connsiteY2" fmla="*/ 3629289 h 3629289"/>
              <a:gd name="connsiteX3" fmla="*/ 0 w 6803536"/>
              <a:gd name="connsiteY3" fmla="*/ 3629289 h 3629289"/>
              <a:gd name="connsiteX4" fmla="*/ 0 w 6803536"/>
              <a:gd name="connsiteY4" fmla="*/ 0 h 3629289"/>
              <a:gd name="connsiteX0-1" fmla="*/ 0 w 6803536"/>
              <a:gd name="connsiteY0-2" fmla="*/ 0 h 3629289"/>
              <a:gd name="connsiteX1-3" fmla="*/ 5397230 w 6803536"/>
              <a:gd name="connsiteY1-4" fmla="*/ 3249 h 3629289"/>
              <a:gd name="connsiteX2-5" fmla="*/ 6803536 w 6803536"/>
              <a:gd name="connsiteY2-6" fmla="*/ 0 h 3629289"/>
              <a:gd name="connsiteX3-7" fmla="*/ 6803536 w 6803536"/>
              <a:gd name="connsiteY3-8" fmla="*/ 3629289 h 3629289"/>
              <a:gd name="connsiteX4-9" fmla="*/ 0 w 6803536"/>
              <a:gd name="connsiteY4-10" fmla="*/ 3629289 h 3629289"/>
              <a:gd name="connsiteX5" fmla="*/ 0 w 6803536"/>
              <a:gd name="connsiteY5" fmla="*/ 0 h 3629289"/>
              <a:gd name="connsiteX0-11" fmla="*/ 0 w 6803536"/>
              <a:gd name="connsiteY0-12" fmla="*/ 3629289 h 3629289"/>
              <a:gd name="connsiteX1-13" fmla="*/ 5397230 w 6803536"/>
              <a:gd name="connsiteY1-14" fmla="*/ 3249 h 3629289"/>
              <a:gd name="connsiteX2-15" fmla="*/ 6803536 w 6803536"/>
              <a:gd name="connsiteY2-16" fmla="*/ 0 h 3629289"/>
              <a:gd name="connsiteX3-17" fmla="*/ 6803536 w 6803536"/>
              <a:gd name="connsiteY3-18" fmla="*/ 3629289 h 3629289"/>
              <a:gd name="connsiteX4-19" fmla="*/ 0 w 6803536"/>
              <a:gd name="connsiteY4-20" fmla="*/ 3629289 h 362928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803536" h="3629289">
                <a:moveTo>
                  <a:pt x="0" y="3629289"/>
                </a:moveTo>
                <a:lnTo>
                  <a:pt x="5397230" y="3249"/>
                </a:lnTo>
                <a:lnTo>
                  <a:pt x="6803536" y="0"/>
                </a:lnTo>
                <a:lnTo>
                  <a:pt x="6803536" y="3629289"/>
                </a:lnTo>
                <a:lnTo>
                  <a:pt x="0" y="3629289"/>
                </a:lnTo>
                <a:close/>
              </a:path>
            </a:pathLst>
          </a:custGeom>
          <a:gradFill>
            <a:gsLst>
              <a:gs pos="0">
                <a:schemeClr val="bg1">
                  <a:lumMod val="50000"/>
                </a:schemeClr>
              </a:gs>
              <a:gs pos="75000">
                <a:schemeClr val="bg1">
                  <a:alpha val="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29" name="矩形 28"/>
          <p:cNvSpPr/>
          <p:nvPr/>
        </p:nvSpPr>
        <p:spPr>
          <a:xfrm rot="1800000">
            <a:off x="1569755" y="1338848"/>
            <a:ext cx="4463661" cy="2699849"/>
          </a:xfrm>
          <a:custGeom>
            <a:avLst/>
            <a:gdLst>
              <a:gd name="connsiteX0" fmla="*/ 0 w 4463661"/>
              <a:gd name="connsiteY0" fmla="*/ 0 h 2679699"/>
              <a:gd name="connsiteX1" fmla="*/ 4463661 w 4463661"/>
              <a:gd name="connsiteY1" fmla="*/ 0 h 2679699"/>
              <a:gd name="connsiteX2" fmla="*/ 4463661 w 4463661"/>
              <a:gd name="connsiteY2" fmla="*/ 2679699 h 2679699"/>
              <a:gd name="connsiteX3" fmla="*/ 0 w 4463661"/>
              <a:gd name="connsiteY3" fmla="*/ 2679699 h 2679699"/>
              <a:gd name="connsiteX4" fmla="*/ 0 w 4463661"/>
              <a:gd name="connsiteY4" fmla="*/ 0 h 2679699"/>
              <a:gd name="connsiteX0-1" fmla="*/ 0 w 4463661"/>
              <a:gd name="connsiteY0-2" fmla="*/ 20150 h 2699849"/>
              <a:gd name="connsiteX1-3" fmla="*/ 2069187 w 4463661"/>
              <a:gd name="connsiteY1-4" fmla="*/ 0 h 2699849"/>
              <a:gd name="connsiteX2-5" fmla="*/ 4463661 w 4463661"/>
              <a:gd name="connsiteY2-6" fmla="*/ 20150 h 2699849"/>
              <a:gd name="connsiteX3-7" fmla="*/ 4463661 w 4463661"/>
              <a:gd name="connsiteY3-8" fmla="*/ 2699849 h 2699849"/>
              <a:gd name="connsiteX4-9" fmla="*/ 0 w 4463661"/>
              <a:gd name="connsiteY4-10" fmla="*/ 2699849 h 2699849"/>
              <a:gd name="connsiteX5" fmla="*/ 0 w 4463661"/>
              <a:gd name="connsiteY5" fmla="*/ 20150 h 2699849"/>
              <a:gd name="connsiteX0-11" fmla="*/ 0 w 4463661"/>
              <a:gd name="connsiteY0-12" fmla="*/ 2699849 h 2699849"/>
              <a:gd name="connsiteX1-13" fmla="*/ 2069187 w 4463661"/>
              <a:gd name="connsiteY1-14" fmla="*/ 0 h 2699849"/>
              <a:gd name="connsiteX2-15" fmla="*/ 4463661 w 4463661"/>
              <a:gd name="connsiteY2-16" fmla="*/ 20150 h 2699849"/>
              <a:gd name="connsiteX3-17" fmla="*/ 4463661 w 4463661"/>
              <a:gd name="connsiteY3-18" fmla="*/ 2699849 h 2699849"/>
              <a:gd name="connsiteX4-19" fmla="*/ 0 w 4463661"/>
              <a:gd name="connsiteY4-20" fmla="*/ 2699849 h 269984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463661" h="2699849">
                <a:moveTo>
                  <a:pt x="0" y="2699849"/>
                </a:moveTo>
                <a:lnTo>
                  <a:pt x="2069187" y="0"/>
                </a:lnTo>
                <a:lnTo>
                  <a:pt x="4463661" y="20150"/>
                </a:lnTo>
                <a:lnTo>
                  <a:pt x="4463661" y="2699849"/>
                </a:lnTo>
                <a:lnTo>
                  <a:pt x="0" y="2699849"/>
                </a:lnTo>
                <a:close/>
              </a:path>
            </a:pathLst>
          </a:custGeom>
          <a:gradFill>
            <a:gsLst>
              <a:gs pos="0">
                <a:schemeClr val="bg1">
                  <a:lumMod val="50000"/>
                  <a:alpha val="60000"/>
                </a:schemeClr>
              </a:gs>
              <a:gs pos="75000">
                <a:schemeClr val="bg1">
                  <a:alpha val="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33" name="矩形 28"/>
          <p:cNvSpPr/>
          <p:nvPr/>
        </p:nvSpPr>
        <p:spPr>
          <a:xfrm rot="1800000">
            <a:off x="1569755" y="3013133"/>
            <a:ext cx="4463661" cy="2699849"/>
          </a:xfrm>
          <a:custGeom>
            <a:avLst/>
            <a:gdLst>
              <a:gd name="connsiteX0" fmla="*/ 0 w 4463661"/>
              <a:gd name="connsiteY0" fmla="*/ 0 h 2679699"/>
              <a:gd name="connsiteX1" fmla="*/ 4463661 w 4463661"/>
              <a:gd name="connsiteY1" fmla="*/ 0 h 2679699"/>
              <a:gd name="connsiteX2" fmla="*/ 4463661 w 4463661"/>
              <a:gd name="connsiteY2" fmla="*/ 2679699 h 2679699"/>
              <a:gd name="connsiteX3" fmla="*/ 0 w 4463661"/>
              <a:gd name="connsiteY3" fmla="*/ 2679699 h 2679699"/>
              <a:gd name="connsiteX4" fmla="*/ 0 w 4463661"/>
              <a:gd name="connsiteY4" fmla="*/ 0 h 2679699"/>
              <a:gd name="connsiteX0-1" fmla="*/ 0 w 4463661"/>
              <a:gd name="connsiteY0-2" fmla="*/ 20150 h 2699849"/>
              <a:gd name="connsiteX1-3" fmla="*/ 2069187 w 4463661"/>
              <a:gd name="connsiteY1-4" fmla="*/ 0 h 2699849"/>
              <a:gd name="connsiteX2-5" fmla="*/ 4463661 w 4463661"/>
              <a:gd name="connsiteY2-6" fmla="*/ 20150 h 2699849"/>
              <a:gd name="connsiteX3-7" fmla="*/ 4463661 w 4463661"/>
              <a:gd name="connsiteY3-8" fmla="*/ 2699849 h 2699849"/>
              <a:gd name="connsiteX4-9" fmla="*/ 0 w 4463661"/>
              <a:gd name="connsiteY4-10" fmla="*/ 2699849 h 2699849"/>
              <a:gd name="connsiteX5" fmla="*/ 0 w 4463661"/>
              <a:gd name="connsiteY5" fmla="*/ 20150 h 2699849"/>
              <a:gd name="connsiteX0-11" fmla="*/ 0 w 4463661"/>
              <a:gd name="connsiteY0-12" fmla="*/ 2699849 h 2699849"/>
              <a:gd name="connsiteX1-13" fmla="*/ 2069187 w 4463661"/>
              <a:gd name="connsiteY1-14" fmla="*/ 0 h 2699849"/>
              <a:gd name="connsiteX2-15" fmla="*/ 4463661 w 4463661"/>
              <a:gd name="connsiteY2-16" fmla="*/ 20150 h 2699849"/>
              <a:gd name="connsiteX3-17" fmla="*/ 4463661 w 4463661"/>
              <a:gd name="connsiteY3-18" fmla="*/ 2699849 h 2699849"/>
              <a:gd name="connsiteX4-19" fmla="*/ 0 w 4463661"/>
              <a:gd name="connsiteY4-20" fmla="*/ 2699849 h 269984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463661" h="2699849">
                <a:moveTo>
                  <a:pt x="0" y="2699849"/>
                </a:moveTo>
                <a:lnTo>
                  <a:pt x="2069187" y="0"/>
                </a:lnTo>
                <a:lnTo>
                  <a:pt x="4463661" y="20150"/>
                </a:lnTo>
                <a:lnTo>
                  <a:pt x="4463661" y="2699849"/>
                </a:lnTo>
                <a:lnTo>
                  <a:pt x="0" y="2699849"/>
                </a:lnTo>
                <a:close/>
              </a:path>
            </a:pathLst>
          </a:custGeom>
          <a:gradFill>
            <a:gsLst>
              <a:gs pos="0">
                <a:schemeClr val="bg1">
                  <a:lumMod val="50000"/>
                  <a:alpha val="60000"/>
                </a:schemeClr>
              </a:gs>
              <a:gs pos="75000">
                <a:schemeClr val="bg1">
                  <a:alpha val="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34" name="矩形 28"/>
          <p:cNvSpPr/>
          <p:nvPr/>
        </p:nvSpPr>
        <p:spPr>
          <a:xfrm rot="1800000">
            <a:off x="1569755" y="4704513"/>
            <a:ext cx="4463661" cy="2699849"/>
          </a:xfrm>
          <a:custGeom>
            <a:avLst/>
            <a:gdLst>
              <a:gd name="connsiteX0" fmla="*/ 0 w 4463661"/>
              <a:gd name="connsiteY0" fmla="*/ 0 h 2679699"/>
              <a:gd name="connsiteX1" fmla="*/ 4463661 w 4463661"/>
              <a:gd name="connsiteY1" fmla="*/ 0 h 2679699"/>
              <a:gd name="connsiteX2" fmla="*/ 4463661 w 4463661"/>
              <a:gd name="connsiteY2" fmla="*/ 2679699 h 2679699"/>
              <a:gd name="connsiteX3" fmla="*/ 0 w 4463661"/>
              <a:gd name="connsiteY3" fmla="*/ 2679699 h 2679699"/>
              <a:gd name="connsiteX4" fmla="*/ 0 w 4463661"/>
              <a:gd name="connsiteY4" fmla="*/ 0 h 2679699"/>
              <a:gd name="connsiteX0-1" fmla="*/ 0 w 4463661"/>
              <a:gd name="connsiteY0-2" fmla="*/ 20150 h 2699849"/>
              <a:gd name="connsiteX1-3" fmla="*/ 2069187 w 4463661"/>
              <a:gd name="connsiteY1-4" fmla="*/ 0 h 2699849"/>
              <a:gd name="connsiteX2-5" fmla="*/ 4463661 w 4463661"/>
              <a:gd name="connsiteY2-6" fmla="*/ 20150 h 2699849"/>
              <a:gd name="connsiteX3-7" fmla="*/ 4463661 w 4463661"/>
              <a:gd name="connsiteY3-8" fmla="*/ 2699849 h 2699849"/>
              <a:gd name="connsiteX4-9" fmla="*/ 0 w 4463661"/>
              <a:gd name="connsiteY4-10" fmla="*/ 2699849 h 2699849"/>
              <a:gd name="connsiteX5" fmla="*/ 0 w 4463661"/>
              <a:gd name="connsiteY5" fmla="*/ 20150 h 2699849"/>
              <a:gd name="connsiteX0-11" fmla="*/ 0 w 4463661"/>
              <a:gd name="connsiteY0-12" fmla="*/ 2699849 h 2699849"/>
              <a:gd name="connsiteX1-13" fmla="*/ 2069187 w 4463661"/>
              <a:gd name="connsiteY1-14" fmla="*/ 0 h 2699849"/>
              <a:gd name="connsiteX2-15" fmla="*/ 4463661 w 4463661"/>
              <a:gd name="connsiteY2-16" fmla="*/ 20150 h 2699849"/>
              <a:gd name="connsiteX3-17" fmla="*/ 4463661 w 4463661"/>
              <a:gd name="connsiteY3-18" fmla="*/ 2699849 h 2699849"/>
              <a:gd name="connsiteX4-19" fmla="*/ 0 w 4463661"/>
              <a:gd name="connsiteY4-20" fmla="*/ 2699849 h 269984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463661" h="2699849">
                <a:moveTo>
                  <a:pt x="0" y="2699849"/>
                </a:moveTo>
                <a:lnTo>
                  <a:pt x="2069187" y="0"/>
                </a:lnTo>
                <a:lnTo>
                  <a:pt x="4463661" y="20150"/>
                </a:lnTo>
                <a:lnTo>
                  <a:pt x="4463661" y="2699849"/>
                </a:lnTo>
                <a:lnTo>
                  <a:pt x="0" y="2699849"/>
                </a:lnTo>
                <a:close/>
              </a:path>
            </a:pathLst>
          </a:custGeom>
          <a:gradFill>
            <a:gsLst>
              <a:gs pos="0">
                <a:schemeClr val="bg1">
                  <a:lumMod val="50000"/>
                  <a:alpha val="60000"/>
                </a:schemeClr>
              </a:gs>
              <a:gs pos="75000">
                <a:schemeClr val="bg1">
                  <a:alpha val="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9" name="矩形 8"/>
          <p:cNvSpPr/>
          <p:nvPr/>
        </p:nvSpPr>
        <p:spPr>
          <a:xfrm>
            <a:off x="4523740" y="1397000"/>
            <a:ext cx="6487160"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rgbClr val="F8F8F8"/>
              </a:solidFill>
              <a:latin typeface="微软雅黑" panose="020B0503020204020204" charset="-122"/>
              <a:ea typeface="微软雅黑" panose="020B0503020204020204" charset="-122"/>
              <a:cs typeface="Segoe UI" panose="020B0502040204020203" pitchFamily="34" charset="0"/>
            </a:endParaRPr>
          </a:p>
        </p:txBody>
      </p:sp>
      <p:sp>
        <p:nvSpPr>
          <p:cNvPr id="19" name="矩形 18"/>
          <p:cNvSpPr/>
          <p:nvPr/>
        </p:nvSpPr>
        <p:spPr>
          <a:xfrm>
            <a:off x="4523740" y="3071495"/>
            <a:ext cx="648716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600" dirty="0">
              <a:solidFill>
                <a:srgbClr val="F8F8F8"/>
              </a:solidFill>
              <a:latin typeface="微软雅黑" panose="020B0503020204020204" charset="-122"/>
              <a:ea typeface="微软雅黑" panose="020B0503020204020204" charset="-122"/>
              <a:cs typeface="Segoe UI" panose="020B0502040204020203" pitchFamily="34" charset="0"/>
            </a:endParaRPr>
          </a:p>
        </p:txBody>
      </p:sp>
      <p:sp>
        <p:nvSpPr>
          <p:cNvPr id="22" name="矩形 21"/>
          <p:cNvSpPr/>
          <p:nvPr/>
        </p:nvSpPr>
        <p:spPr>
          <a:xfrm>
            <a:off x="4523740" y="4763770"/>
            <a:ext cx="6487160" cy="457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600" dirty="0">
              <a:solidFill>
                <a:srgbClr val="F8F8F8"/>
              </a:solidFill>
              <a:latin typeface="微软雅黑" panose="020B0503020204020204" charset="-122"/>
              <a:ea typeface="微软雅黑" panose="020B0503020204020204" charset="-122"/>
              <a:cs typeface="Segoe UI" panose="020B0502040204020203" pitchFamily="34" charset="0"/>
            </a:endParaRPr>
          </a:p>
        </p:txBody>
      </p:sp>
      <p:grpSp>
        <p:nvGrpSpPr>
          <p:cNvPr id="15" name="组合 14"/>
          <p:cNvGrpSpPr/>
          <p:nvPr/>
        </p:nvGrpSpPr>
        <p:grpSpPr>
          <a:xfrm>
            <a:off x="1064084" y="296807"/>
            <a:ext cx="4885993" cy="716067"/>
            <a:chOff x="5402407" y="1247256"/>
            <a:chExt cx="4885993" cy="716067"/>
          </a:xfrm>
        </p:grpSpPr>
        <p:sp>
          <p:nvSpPr>
            <p:cNvPr id="17" name="文本框 16"/>
            <p:cNvSpPr txBox="1"/>
            <p:nvPr/>
          </p:nvSpPr>
          <p:spPr>
            <a:xfrm>
              <a:off x="5402407" y="1247256"/>
              <a:ext cx="3295317" cy="523220"/>
            </a:xfrm>
            <a:prstGeom prst="rect">
              <a:avLst/>
            </a:prstGeom>
            <a:noFill/>
          </p:spPr>
          <p:txBody>
            <a:bodyPr wrap="square" rtlCol="0">
              <a:spAutoFit/>
              <a:scene3d>
                <a:camera prst="orthographicFront"/>
                <a:lightRig rig="threePt" dir="t"/>
              </a:scene3d>
              <a:sp3d contourW="12700"/>
            </a:bodyPr>
            <a:lstStyle/>
            <a:p>
              <a:r>
                <a:rPr lang="zh-CN" altLang="en-US" sz="2800" b="1" dirty="0">
                  <a:solidFill>
                    <a:schemeClr val="accent2"/>
                  </a:solidFill>
                  <a:latin typeface="+mn-ea"/>
                </a:rPr>
                <a:t>标题文字添加此处</a:t>
              </a:r>
            </a:p>
          </p:txBody>
        </p:sp>
        <p:sp>
          <p:nvSpPr>
            <p:cNvPr id="18" name="文本框 17"/>
            <p:cNvSpPr txBox="1"/>
            <p:nvPr/>
          </p:nvSpPr>
          <p:spPr>
            <a:xfrm>
              <a:off x="5402408" y="1693506"/>
              <a:ext cx="4885992" cy="269817"/>
            </a:xfrm>
            <a:prstGeom prst="rect">
              <a:avLst/>
            </a:prstGeom>
            <a:noFill/>
          </p:spPr>
          <p:txBody>
            <a:bodyPr wrap="square" rtlCol="0">
              <a:spAutoFit/>
              <a:scene3d>
                <a:camera prst="orthographicFront"/>
                <a:lightRig rig="threePt" dir="t"/>
              </a:scene3d>
              <a:sp3d contourW="12700"/>
            </a:bodyPr>
            <a:lstStyle/>
            <a:p>
              <a:pPr>
                <a:lnSpc>
                  <a:spcPct val="120000"/>
                </a:lnSpc>
              </a:pPr>
              <a:r>
                <a:rPr lang="en-US" altLang="zh-CN" sz="1050" dirty="0">
                  <a:solidFill>
                    <a:schemeClr val="bg1">
                      <a:lumMod val="50000"/>
                    </a:schemeClr>
                  </a:solidFill>
                  <a:latin typeface="+mj-ea"/>
                  <a:ea typeface="+mj-ea"/>
                </a:rPr>
                <a:t>print the presentation and make it into a film to be used in a wider field</a:t>
              </a:r>
            </a:p>
          </p:txBody>
        </p:sp>
      </p:grpSp>
      <p:sp>
        <p:nvSpPr>
          <p:cNvPr id="21" name="矩形 20"/>
          <p:cNvSpPr/>
          <p:nvPr/>
        </p:nvSpPr>
        <p:spPr>
          <a:xfrm>
            <a:off x="4523740" y="1870113"/>
            <a:ext cx="6487160" cy="875624"/>
          </a:xfrm>
          <a:prstGeom prst="rect">
            <a:avLst/>
          </a:prstGeom>
        </p:spPr>
        <p:txBody>
          <a:bodyPr wrap="square">
            <a:spAutoFit/>
            <a:scene3d>
              <a:camera prst="orthographicFront"/>
              <a:lightRig rig="threePt" dir="t"/>
            </a:scene3d>
            <a:sp3d contourW="12700"/>
          </a:bodyPr>
          <a:lstStyle/>
          <a:p>
            <a:pPr algn="just">
              <a:lnSpc>
                <a:spcPct val="125000"/>
              </a:lnSpc>
            </a:pPr>
            <a:r>
              <a:rPr lang="zh-CN" altLang="en-US" sz="1400" dirty="0">
                <a:solidFill>
                  <a:schemeClr val="tx1">
                    <a:lumMod val="75000"/>
                    <a:lumOff val="25000"/>
                  </a:schemeClr>
                </a:solidFill>
                <a:latin typeface="+mn-ea"/>
              </a:rPr>
              <a:t>用户可以在投影仪或者行演示也可以将演示文稿打印出来制作成胶片用户可以在投影仪或者计算机上进行演示也文稿打印出来制作成胶片用户可以在投影仪或者计算机上进行演示也可以将演示文稿打印出来制作成胶片</a:t>
            </a:r>
          </a:p>
        </p:txBody>
      </p:sp>
      <p:sp>
        <p:nvSpPr>
          <p:cNvPr id="23" name="矩形 22"/>
          <p:cNvSpPr/>
          <p:nvPr/>
        </p:nvSpPr>
        <p:spPr>
          <a:xfrm>
            <a:off x="4549140" y="1424779"/>
            <a:ext cx="2050552" cy="396583"/>
          </a:xfrm>
          <a:prstGeom prst="rect">
            <a:avLst/>
          </a:prstGeom>
        </p:spPr>
        <p:txBody>
          <a:bodyPr wrap="square">
            <a:spAutoFit/>
            <a:scene3d>
              <a:camera prst="orthographicFront"/>
              <a:lightRig rig="threePt" dir="t"/>
            </a:scene3d>
            <a:sp3d contourW="12700"/>
          </a:bodyPr>
          <a:lstStyle/>
          <a:p>
            <a:pPr marL="285750" indent="-285750" algn="just">
              <a:lnSpc>
                <a:spcPct val="120000"/>
              </a:lnSpc>
              <a:buFont typeface="Wingdings" panose="05000000000000000000" pitchFamily="2" charset="2"/>
              <a:buChar char="l"/>
            </a:pPr>
            <a:r>
              <a:rPr lang="zh-CN" altLang="en-US" b="1" dirty="0">
                <a:solidFill>
                  <a:schemeClr val="bg1"/>
                </a:solidFill>
                <a:latin typeface="+mn-ea"/>
              </a:rPr>
              <a:t>标题文字添加</a:t>
            </a:r>
          </a:p>
        </p:txBody>
      </p:sp>
      <p:sp>
        <p:nvSpPr>
          <p:cNvPr id="25" name="矩形 24"/>
          <p:cNvSpPr/>
          <p:nvPr/>
        </p:nvSpPr>
        <p:spPr>
          <a:xfrm>
            <a:off x="4549140" y="3101803"/>
            <a:ext cx="2050552" cy="396583"/>
          </a:xfrm>
          <a:prstGeom prst="rect">
            <a:avLst/>
          </a:prstGeom>
        </p:spPr>
        <p:txBody>
          <a:bodyPr wrap="square">
            <a:spAutoFit/>
            <a:scene3d>
              <a:camera prst="orthographicFront"/>
              <a:lightRig rig="threePt" dir="t"/>
            </a:scene3d>
            <a:sp3d contourW="12700"/>
          </a:bodyPr>
          <a:lstStyle/>
          <a:p>
            <a:pPr marL="285750" indent="-285750" algn="just">
              <a:lnSpc>
                <a:spcPct val="120000"/>
              </a:lnSpc>
              <a:buFont typeface="Wingdings" panose="05000000000000000000" pitchFamily="2" charset="2"/>
              <a:buChar char="l"/>
            </a:pPr>
            <a:r>
              <a:rPr lang="zh-CN" altLang="en-US" b="1" dirty="0">
                <a:solidFill>
                  <a:schemeClr val="bg1"/>
                </a:solidFill>
                <a:latin typeface="+mn-ea"/>
              </a:rPr>
              <a:t>标题文字添加</a:t>
            </a:r>
          </a:p>
        </p:txBody>
      </p:sp>
      <p:sp>
        <p:nvSpPr>
          <p:cNvPr id="26" name="矩形 25"/>
          <p:cNvSpPr/>
          <p:nvPr/>
        </p:nvSpPr>
        <p:spPr>
          <a:xfrm>
            <a:off x="4549140" y="4787264"/>
            <a:ext cx="2050552" cy="396583"/>
          </a:xfrm>
          <a:prstGeom prst="rect">
            <a:avLst/>
          </a:prstGeom>
        </p:spPr>
        <p:txBody>
          <a:bodyPr wrap="square">
            <a:spAutoFit/>
            <a:scene3d>
              <a:camera prst="orthographicFront"/>
              <a:lightRig rig="threePt" dir="t"/>
            </a:scene3d>
            <a:sp3d contourW="12700"/>
          </a:bodyPr>
          <a:lstStyle/>
          <a:p>
            <a:pPr marL="285750" indent="-285750" algn="just">
              <a:lnSpc>
                <a:spcPct val="120000"/>
              </a:lnSpc>
              <a:buFont typeface="Wingdings" panose="05000000000000000000" pitchFamily="2" charset="2"/>
              <a:buChar char="l"/>
            </a:pPr>
            <a:r>
              <a:rPr lang="zh-CN" altLang="en-US" b="1" dirty="0">
                <a:solidFill>
                  <a:schemeClr val="bg1"/>
                </a:solidFill>
                <a:latin typeface="+mn-ea"/>
              </a:rPr>
              <a:t>标题文字添加</a:t>
            </a:r>
          </a:p>
        </p:txBody>
      </p:sp>
      <p:sp>
        <p:nvSpPr>
          <p:cNvPr id="27" name="矩形 26"/>
          <p:cNvSpPr/>
          <p:nvPr/>
        </p:nvSpPr>
        <p:spPr>
          <a:xfrm>
            <a:off x="4523740" y="3542071"/>
            <a:ext cx="6487160" cy="875624"/>
          </a:xfrm>
          <a:prstGeom prst="rect">
            <a:avLst/>
          </a:prstGeom>
        </p:spPr>
        <p:txBody>
          <a:bodyPr wrap="square">
            <a:spAutoFit/>
            <a:scene3d>
              <a:camera prst="orthographicFront"/>
              <a:lightRig rig="threePt" dir="t"/>
            </a:scene3d>
            <a:sp3d contourW="12700"/>
          </a:bodyPr>
          <a:lstStyle/>
          <a:p>
            <a:pPr algn="just">
              <a:lnSpc>
                <a:spcPct val="125000"/>
              </a:lnSpc>
            </a:pPr>
            <a:r>
              <a:rPr lang="zh-CN" altLang="en-US" sz="1400" dirty="0">
                <a:solidFill>
                  <a:schemeClr val="tx1">
                    <a:lumMod val="75000"/>
                    <a:lumOff val="25000"/>
                  </a:schemeClr>
                </a:solidFill>
                <a:latin typeface="+mn-ea"/>
              </a:rPr>
              <a:t>用户可以在投影仪或者行演示也可以将演示文稿打印出来制作成胶片用户可以在投影仪或者计算机上进行演示也文稿打印出来制作成胶片用户可以在投影仪或者计算机上进行演示也可以将演示文稿打印出来制作成胶片</a:t>
            </a:r>
          </a:p>
        </p:txBody>
      </p:sp>
      <p:sp>
        <p:nvSpPr>
          <p:cNvPr id="28" name="矩形 27"/>
          <p:cNvSpPr/>
          <p:nvPr/>
        </p:nvSpPr>
        <p:spPr>
          <a:xfrm>
            <a:off x="4523740" y="5214661"/>
            <a:ext cx="6487160" cy="875624"/>
          </a:xfrm>
          <a:prstGeom prst="rect">
            <a:avLst/>
          </a:prstGeom>
        </p:spPr>
        <p:txBody>
          <a:bodyPr wrap="square">
            <a:spAutoFit/>
            <a:scene3d>
              <a:camera prst="orthographicFront"/>
              <a:lightRig rig="threePt" dir="t"/>
            </a:scene3d>
            <a:sp3d contourW="12700"/>
          </a:bodyPr>
          <a:lstStyle/>
          <a:p>
            <a:pPr algn="just">
              <a:lnSpc>
                <a:spcPct val="125000"/>
              </a:lnSpc>
            </a:pPr>
            <a:r>
              <a:rPr lang="zh-CN" altLang="en-US" sz="1400" dirty="0">
                <a:solidFill>
                  <a:schemeClr val="tx1">
                    <a:lumMod val="75000"/>
                    <a:lumOff val="25000"/>
                  </a:schemeClr>
                </a:solidFill>
                <a:latin typeface="+mn-ea"/>
              </a:rPr>
              <a:t>用户可以在投影仪或者行演示也可以将演示文稿打印出来制作成胶片用户可以在投影仪或者计算机上进行演示也文稿打印出来制作成胶片用户可以在投影仪或者计算机上进行演示也可以将演示文稿打印出来制作成胶片</a:t>
            </a:r>
          </a:p>
        </p:txBody>
      </p:sp>
      <p:pic>
        <p:nvPicPr>
          <p:cNvPr id="11" name="图片占位符 10"/>
          <p:cNvPicPr>
            <a:picLocks noGrp="1" noChangeAspect="1"/>
          </p:cNvPicPr>
          <p:nvPr>
            <p:ph type="pic" sz="quarter" idx="10"/>
          </p:nvPr>
        </p:nvPicPr>
        <p:blipFill>
          <a:blip r:embed="rId4" cstate="print">
            <a:extLst>
              <a:ext uri="{28A0092B-C50C-407E-A947-70E740481C1C}">
                <a14:useLocalDpi xmlns:a14="http://schemas.microsoft.com/office/drawing/2010/main" val="0"/>
              </a:ext>
            </a:extLst>
          </a:blip>
          <a:srcRect t="17738" b="17738"/>
          <a:stretch>
            <a:fillRect/>
          </a:stretch>
        </p:blipFill>
        <p:spPr/>
      </p:pic>
      <p:pic>
        <p:nvPicPr>
          <p:cNvPr id="13" name="图片占位符 12"/>
          <p:cNvPicPr>
            <a:picLocks noGrp="1" noChangeAspect="1"/>
          </p:cNvPicPr>
          <p:nvPr>
            <p:ph type="pic" sz="quarter" idx="11"/>
          </p:nvPr>
        </p:nvPicPr>
        <p:blipFill>
          <a:blip r:embed="rId5" cstate="print">
            <a:extLst>
              <a:ext uri="{28A0092B-C50C-407E-A947-70E740481C1C}">
                <a14:useLocalDpi xmlns:a14="http://schemas.microsoft.com/office/drawing/2010/main" val="0"/>
              </a:ext>
            </a:extLst>
          </a:blip>
          <a:srcRect t="17320" b="17320"/>
          <a:stretch>
            <a:fillRect/>
          </a:stretch>
        </p:blipFill>
        <p:spPr/>
      </p:pic>
      <p:pic>
        <p:nvPicPr>
          <p:cNvPr id="31" name="图片占位符 30"/>
          <p:cNvPicPr>
            <a:picLocks noGrp="1" noChangeAspect="1"/>
          </p:cNvPicPr>
          <p:nvPr>
            <p:ph type="pic" sz="quarter" idx="12"/>
          </p:nvPr>
        </p:nvPicPr>
        <p:blipFill>
          <a:blip r:embed="rId6" cstate="print">
            <a:extLst>
              <a:ext uri="{28A0092B-C50C-407E-A947-70E740481C1C}">
                <a14:useLocalDpi xmlns:a14="http://schemas.microsoft.com/office/drawing/2010/main" val="0"/>
              </a:ext>
            </a:extLst>
          </a:blip>
          <a:srcRect t="18084" b="18084"/>
          <a:stretch>
            <a:fillRect/>
          </a:stretch>
        </p:blipFill>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fade">
                                      <p:cBhvr>
                                        <p:cTn id="20" dur="500"/>
                                        <p:tgtEl>
                                          <p:spTgt spid="2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fade">
                                      <p:cBhvr>
                                        <p:cTn id="23" dur="500"/>
                                        <p:tgtEl>
                                          <p:spTgt spid="3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500"/>
                                        <p:tgtEl>
                                          <p:spTgt spid="34"/>
                                        </p:tgtEl>
                                      </p:cBhvr>
                                    </p:animEffect>
                                  </p:childTnLst>
                                </p:cTn>
                              </p:par>
                            </p:childTnLst>
                          </p:cTn>
                        </p:par>
                        <p:par>
                          <p:cTn id="27" fill="hold">
                            <p:stCondLst>
                              <p:cond delay="1000"/>
                            </p:stCondLst>
                            <p:childTnLst>
                              <p:par>
                                <p:cTn id="28" presetID="2" presetClass="entr" presetSubtype="2" fill="hold" grpId="0"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1+#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1+#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21"/>
                                        </p:tgtEl>
                                        <p:attrNameLst>
                                          <p:attrName>style.visibility</p:attrName>
                                        </p:attrNameLst>
                                      </p:cBhvr>
                                      <p:to>
                                        <p:strVal val="visible"/>
                                      </p:to>
                                    </p:set>
                                    <p:anim calcmode="lin" valueType="num">
                                      <p:cBhvr additive="base">
                                        <p:cTn id="42" dur="500" fill="hold"/>
                                        <p:tgtEl>
                                          <p:spTgt spid="21"/>
                                        </p:tgtEl>
                                        <p:attrNameLst>
                                          <p:attrName>ppt_x</p:attrName>
                                        </p:attrNameLst>
                                      </p:cBhvr>
                                      <p:tavLst>
                                        <p:tav tm="0">
                                          <p:val>
                                            <p:strVal val="1+#ppt_w/2"/>
                                          </p:val>
                                        </p:tav>
                                        <p:tav tm="100000">
                                          <p:val>
                                            <p:strVal val="#ppt_x"/>
                                          </p:val>
                                        </p:tav>
                                      </p:tavLst>
                                    </p:anim>
                                    <p:anim calcmode="lin" valueType="num">
                                      <p:cBhvr additive="base">
                                        <p:cTn id="43" dur="500" fill="hold"/>
                                        <p:tgtEl>
                                          <p:spTgt spid="21"/>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3"/>
                                        </p:tgtEl>
                                        <p:attrNameLst>
                                          <p:attrName>style.visibility</p:attrName>
                                        </p:attrNameLst>
                                      </p:cBhvr>
                                      <p:to>
                                        <p:strVal val="visible"/>
                                      </p:to>
                                    </p:set>
                                    <p:anim calcmode="lin" valueType="num">
                                      <p:cBhvr additive="base">
                                        <p:cTn id="46" dur="500" fill="hold"/>
                                        <p:tgtEl>
                                          <p:spTgt spid="23"/>
                                        </p:tgtEl>
                                        <p:attrNameLst>
                                          <p:attrName>ppt_x</p:attrName>
                                        </p:attrNameLst>
                                      </p:cBhvr>
                                      <p:tavLst>
                                        <p:tav tm="0">
                                          <p:val>
                                            <p:strVal val="1+#ppt_w/2"/>
                                          </p:val>
                                        </p:tav>
                                        <p:tav tm="100000">
                                          <p:val>
                                            <p:strVal val="#ppt_x"/>
                                          </p:val>
                                        </p:tav>
                                      </p:tavLst>
                                    </p:anim>
                                    <p:anim calcmode="lin" valueType="num">
                                      <p:cBhvr additive="base">
                                        <p:cTn id="47" dur="500" fill="hold"/>
                                        <p:tgtEl>
                                          <p:spTgt spid="23"/>
                                        </p:tgtEl>
                                        <p:attrNameLst>
                                          <p:attrName>ppt_y</p:attrName>
                                        </p:attrNameLst>
                                      </p:cBhvr>
                                      <p:tavLst>
                                        <p:tav tm="0">
                                          <p:val>
                                            <p:strVal val="#ppt_y"/>
                                          </p:val>
                                        </p:tav>
                                        <p:tav tm="100000">
                                          <p:val>
                                            <p:strVal val="#ppt_y"/>
                                          </p:val>
                                        </p:tav>
                                      </p:tavLst>
                                    </p:anim>
                                  </p:childTnLst>
                                </p:cTn>
                              </p:par>
                              <p:par>
                                <p:cTn id="48" presetID="2" presetClass="entr" presetSubtype="2" fill="hold" grpId="0" nodeType="with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additive="base">
                                        <p:cTn id="50" dur="500" fill="hold"/>
                                        <p:tgtEl>
                                          <p:spTgt spid="25"/>
                                        </p:tgtEl>
                                        <p:attrNameLst>
                                          <p:attrName>ppt_x</p:attrName>
                                        </p:attrNameLst>
                                      </p:cBhvr>
                                      <p:tavLst>
                                        <p:tav tm="0">
                                          <p:val>
                                            <p:strVal val="1+#ppt_w/2"/>
                                          </p:val>
                                        </p:tav>
                                        <p:tav tm="100000">
                                          <p:val>
                                            <p:strVal val="#ppt_x"/>
                                          </p:val>
                                        </p:tav>
                                      </p:tavLst>
                                    </p:anim>
                                    <p:anim calcmode="lin" valueType="num">
                                      <p:cBhvr additive="base">
                                        <p:cTn id="51" dur="500" fill="hold"/>
                                        <p:tgtEl>
                                          <p:spTgt spid="25"/>
                                        </p:tgtEl>
                                        <p:attrNameLst>
                                          <p:attrName>ppt_y</p:attrName>
                                        </p:attrNameLst>
                                      </p:cBhvr>
                                      <p:tavLst>
                                        <p:tav tm="0">
                                          <p:val>
                                            <p:strVal val="#ppt_y"/>
                                          </p:val>
                                        </p:tav>
                                        <p:tav tm="100000">
                                          <p:val>
                                            <p:strVal val="#ppt_y"/>
                                          </p:val>
                                        </p:tav>
                                      </p:tavLst>
                                    </p:anim>
                                  </p:childTnLst>
                                </p:cTn>
                              </p:par>
                              <p:par>
                                <p:cTn id="52" presetID="2" presetClass="entr" presetSubtype="2"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additive="base">
                                        <p:cTn id="54" dur="500" fill="hold"/>
                                        <p:tgtEl>
                                          <p:spTgt spid="26"/>
                                        </p:tgtEl>
                                        <p:attrNameLst>
                                          <p:attrName>ppt_x</p:attrName>
                                        </p:attrNameLst>
                                      </p:cBhvr>
                                      <p:tavLst>
                                        <p:tav tm="0">
                                          <p:val>
                                            <p:strVal val="1+#ppt_w/2"/>
                                          </p:val>
                                        </p:tav>
                                        <p:tav tm="100000">
                                          <p:val>
                                            <p:strVal val="#ppt_x"/>
                                          </p:val>
                                        </p:tav>
                                      </p:tavLst>
                                    </p:anim>
                                    <p:anim calcmode="lin" valueType="num">
                                      <p:cBhvr additive="base">
                                        <p:cTn id="55" dur="500" fill="hold"/>
                                        <p:tgtEl>
                                          <p:spTgt spid="26"/>
                                        </p:tgtEl>
                                        <p:attrNameLst>
                                          <p:attrName>ppt_y</p:attrName>
                                        </p:attrNameLst>
                                      </p:cBhvr>
                                      <p:tavLst>
                                        <p:tav tm="0">
                                          <p:val>
                                            <p:strVal val="#ppt_y"/>
                                          </p:val>
                                        </p:tav>
                                        <p:tav tm="100000">
                                          <p:val>
                                            <p:strVal val="#ppt_y"/>
                                          </p:val>
                                        </p:tav>
                                      </p:tavLst>
                                    </p:anim>
                                  </p:childTnLst>
                                </p:cTn>
                              </p:par>
                              <p:par>
                                <p:cTn id="56" presetID="2" presetClass="entr" presetSubtype="2" fill="hold" grpId="0" nodeType="withEffect">
                                  <p:stCondLst>
                                    <p:cond delay="0"/>
                                  </p:stCondLst>
                                  <p:childTnLst>
                                    <p:set>
                                      <p:cBhvr>
                                        <p:cTn id="57" dur="1" fill="hold">
                                          <p:stCondLst>
                                            <p:cond delay="0"/>
                                          </p:stCondLst>
                                        </p:cTn>
                                        <p:tgtEl>
                                          <p:spTgt spid="27"/>
                                        </p:tgtEl>
                                        <p:attrNameLst>
                                          <p:attrName>style.visibility</p:attrName>
                                        </p:attrNameLst>
                                      </p:cBhvr>
                                      <p:to>
                                        <p:strVal val="visible"/>
                                      </p:to>
                                    </p:set>
                                    <p:anim calcmode="lin" valueType="num">
                                      <p:cBhvr additive="base">
                                        <p:cTn id="58" dur="500" fill="hold"/>
                                        <p:tgtEl>
                                          <p:spTgt spid="27"/>
                                        </p:tgtEl>
                                        <p:attrNameLst>
                                          <p:attrName>ppt_x</p:attrName>
                                        </p:attrNameLst>
                                      </p:cBhvr>
                                      <p:tavLst>
                                        <p:tav tm="0">
                                          <p:val>
                                            <p:strVal val="1+#ppt_w/2"/>
                                          </p:val>
                                        </p:tav>
                                        <p:tav tm="100000">
                                          <p:val>
                                            <p:strVal val="#ppt_x"/>
                                          </p:val>
                                        </p:tav>
                                      </p:tavLst>
                                    </p:anim>
                                    <p:anim calcmode="lin" valueType="num">
                                      <p:cBhvr additive="base">
                                        <p:cTn id="59" dur="500" fill="hold"/>
                                        <p:tgtEl>
                                          <p:spTgt spid="27"/>
                                        </p:tgtEl>
                                        <p:attrNameLst>
                                          <p:attrName>ppt_y</p:attrName>
                                        </p:attrNameLst>
                                      </p:cBhvr>
                                      <p:tavLst>
                                        <p:tav tm="0">
                                          <p:val>
                                            <p:strVal val="#ppt_y"/>
                                          </p:val>
                                        </p:tav>
                                        <p:tav tm="100000">
                                          <p:val>
                                            <p:strVal val="#ppt_y"/>
                                          </p:val>
                                        </p:tav>
                                      </p:tavLst>
                                    </p:anim>
                                  </p:childTnLst>
                                </p:cTn>
                              </p:par>
                              <p:par>
                                <p:cTn id="60" presetID="2" presetClass="entr" presetSubtype="2" fill="hold" grpId="0" nodeType="with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additive="base">
                                        <p:cTn id="62" dur="500" fill="hold"/>
                                        <p:tgtEl>
                                          <p:spTgt spid="28"/>
                                        </p:tgtEl>
                                        <p:attrNameLst>
                                          <p:attrName>ppt_x</p:attrName>
                                        </p:attrNameLst>
                                      </p:cBhvr>
                                      <p:tavLst>
                                        <p:tav tm="0">
                                          <p:val>
                                            <p:strVal val="1+#ppt_w/2"/>
                                          </p:val>
                                        </p:tav>
                                        <p:tav tm="100000">
                                          <p:val>
                                            <p:strVal val="#ppt_x"/>
                                          </p:val>
                                        </p:tav>
                                      </p:tavLst>
                                    </p:anim>
                                    <p:anim calcmode="lin" valueType="num">
                                      <p:cBhvr additive="base">
                                        <p:cTn id="63" dur="500" fill="hold"/>
                                        <p:tgtEl>
                                          <p:spTgt spid="28"/>
                                        </p:tgtEl>
                                        <p:attrNameLst>
                                          <p:attrName>ppt_y</p:attrName>
                                        </p:attrNameLst>
                                      </p:cBhvr>
                                      <p:tavLst>
                                        <p:tav tm="0">
                                          <p:val>
                                            <p:strVal val="#ppt_y"/>
                                          </p:val>
                                        </p:tav>
                                        <p:tav tm="100000">
                                          <p:val>
                                            <p:strVal val="#ppt_y"/>
                                          </p:val>
                                        </p:tav>
                                      </p:tavLst>
                                    </p:anim>
                                  </p:childTnLst>
                                </p:cTn>
                              </p:par>
                            </p:childTnLst>
                          </p:cTn>
                        </p:par>
                        <p:par>
                          <p:cTn id="64" fill="hold">
                            <p:stCondLst>
                              <p:cond delay="1500"/>
                            </p:stCondLst>
                            <p:childTnLst>
                              <p:par>
                                <p:cTn id="65" presetID="10"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fade">
                                      <p:cBhvr>
                                        <p:cTn id="70" dur="500"/>
                                        <p:tgtEl>
                                          <p:spTgt spid="35"/>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fade">
                                      <p:cBhvr>
                                        <p:cTn id="7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animBg="1"/>
      <p:bldP spid="36" grpId="0" animBg="1"/>
      <p:bldP spid="29" grpId="0" animBg="1"/>
      <p:bldP spid="33" grpId="0" animBg="1"/>
      <p:bldP spid="34" grpId="0" animBg="1"/>
      <p:bldP spid="9" grpId="0" animBg="1"/>
      <p:bldP spid="19" grpId="0" animBg="1"/>
      <p:bldP spid="22" grpId="0" animBg="1"/>
      <p:bldP spid="21" grpId="0"/>
      <p:bldP spid="23" grpId="0"/>
      <p:bldP spid="25" grpId="0"/>
      <p:bldP spid="26" grpId="0"/>
      <p:bldP spid="27" grpId="0"/>
      <p:bldP spid="2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矩形 28"/>
          <p:cNvSpPr/>
          <p:nvPr/>
        </p:nvSpPr>
        <p:spPr>
          <a:xfrm rot="1800000">
            <a:off x="822412" y="2688850"/>
            <a:ext cx="5269661" cy="4701649"/>
          </a:xfrm>
          <a:custGeom>
            <a:avLst/>
            <a:gdLst>
              <a:gd name="connsiteX0" fmla="*/ 0 w 5269661"/>
              <a:gd name="connsiteY0" fmla="*/ 0 h 4701649"/>
              <a:gd name="connsiteX1" fmla="*/ 5269661 w 5269661"/>
              <a:gd name="connsiteY1" fmla="*/ 0 h 4701649"/>
              <a:gd name="connsiteX2" fmla="*/ 5269661 w 5269661"/>
              <a:gd name="connsiteY2" fmla="*/ 4701649 h 4701649"/>
              <a:gd name="connsiteX3" fmla="*/ 0 w 5269661"/>
              <a:gd name="connsiteY3" fmla="*/ 4701649 h 4701649"/>
              <a:gd name="connsiteX4" fmla="*/ 0 w 5269661"/>
              <a:gd name="connsiteY4" fmla="*/ 0 h 4701649"/>
              <a:gd name="connsiteX0-1" fmla="*/ 0 w 5269661"/>
              <a:gd name="connsiteY0-2" fmla="*/ 0 h 4701649"/>
              <a:gd name="connsiteX1-3" fmla="*/ 2498609 w 5269661"/>
              <a:gd name="connsiteY1-4" fmla="*/ 12367 h 4701649"/>
              <a:gd name="connsiteX2-5" fmla="*/ 5269661 w 5269661"/>
              <a:gd name="connsiteY2-6" fmla="*/ 0 h 4701649"/>
              <a:gd name="connsiteX3-7" fmla="*/ 5269661 w 5269661"/>
              <a:gd name="connsiteY3-8" fmla="*/ 4701649 h 4701649"/>
              <a:gd name="connsiteX4-9" fmla="*/ 0 w 5269661"/>
              <a:gd name="connsiteY4-10" fmla="*/ 4701649 h 4701649"/>
              <a:gd name="connsiteX5" fmla="*/ 0 w 5269661"/>
              <a:gd name="connsiteY5" fmla="*/ 0 h 4701649"/>
              <a:gd name="connsiteX0-11" fmla="*/ 0 w 5269661"/>
              <a:gd name="connsiteY0-12" fmla="*/ 4701649 h 4701649"/>
              <a:gd name="connsiteX1-13" fmla="*/ 2498609 w 5269661"/>
              <a:gd name="connsiteY1-14" fmla="*/ 12367 h 4701649"/>
              <a:gd name="connsiteX2-15" fmla="*/ 5269661 w 5269661"/>
              <a:gd name="connsiteY2-16" fmla="*/ 0 h 4701649"/>
              <a:gd name="connsiteX3-17" fmla="*/ 5269661 w 5269661"/>
              <a:gd name="connsiteY3-18" fmla="*/ 4701649 h 4701649"/>
              <a:gd name="connsiteX4-19" fmla="*/ 0 w 5269661"/>
              <a:gd name="connsiteY4-20" fmla="*/ 4701649 h 470164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269661" h="4701649">
                <a:moveTo>
                  <a:pt x="0" y="4701649"/>
                </a:moveTo>
                <a:lnTo>
                  <a:pt x="2498609" y="12367"/>
                </a:lnTo>
                <a:lnTo>
                  <a:pt x="5269661" y="0"/>
                </a:lnTo>
                <a:lnTo>
                  <a:pt x="5269661" y="4701649"/>
                </a:lnTo>
                <a:lnTo>
                  <a:pt x="0" y="4701649"/>
                </a:lnTo>
                <a:close/>
              </a:path>
            </a:pathLst>
          </a:custGeom>
          <a:gradFill>
            <a:gsLst>
              <a:gs pos="0">
                <a:schemeClr val="bg1">
                  <a:lumMod val="50000"/>
                </a:schemeClr>
              </a:gs>
              <a:gs pos="75000">
                <a:schemeClr val="bg1">
                  <a:alpha val="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31" name="矩形 30"/>
          <p:cNvSpPr/>
          <p:nvPr/>
        </p:nvSpPr>
        <p:spPr>
          <a:xfrm rot="1800000">
            <a:off x="5300893" y="3417041"/>
            <a:ext cx="5269661" cy="3921178"/>
          </a:xfrm>
          <a:custGeom>
            <a:avLst/>
            <a:gdLst>
              <a:gd name="connsiteX0" fmla="*/ 0 w 5269661"/>
              <a:gd name="connsiteY0" fmla="*/ 0 h 3921178"/>
              <a:gd name="connsiteX1" fmla="*/ 5269661 w 5269661"/>
              <a:gd name="connsiteY1" fmla="*/ 0 h 3921178"/>
              <a:gd name="connsiteX2" fmla="*/ 5269661 w 5269661"/>
              <a:gd name="connsiteY2" fmla="*/ 3921178 h 3921178"/>
              <a:gd name="connsiteX3" fmla="*/ 0 w 5269661"/>
              <a:gd name="connsiteY3" fmla="*/ 3921178 h 3921178"/>
              <a:gd name="connsiteX4" fmla="*/ 0 w 5269661"/>
              <a:gd name="connsiteY4" fmla="*/ 0 h 3921178"/>
              <a:gd name="connsiteX0-1" fmla="*/ 0 w 5269661"/>
              <a:gd name="connsiteY0-2" fmla="*/ 0 h 3921178"/>
              <a:gd name="connsiteX1-3" fmla="*/ 1156789 w 5269661"/>
              <a:gd name="connsiteY1-4" fmla="*/ 6594 h 3921178"/>
              <a:gd name="connsiteX2-5" fmla="*/ 5269661 w 5269661"/>
              <a:gd name="connsiteY2-6" fmla="*/ 0 h 3921178"/>
              <a:gd name="connsiteX3-7" fmla="*/ 5269661 w 5269661"/>
              <a:gd name="connsiteY3-8" fmla="*/ 3921178 h 3921178"/>
              <a:gd name="connsiteX4-9" fmla="*/ 0 w 5269661"/>
              <a:gd name="connsiteY4-10" fmla="*/ 3921178 h 3921178"/>
              <a:gd name="connsiteX5" fmla="*/ 0 w 5269661"/>
              <a:gd name="connsiteY5" fmla="*/ 0 h 3921178"/>
              <a:gd name="connsiteX0-11" fmla="*/ 0 w 5269661"/>
              <a:gd name="connsiteY0-12" fmla="*/ 3921178 h 3921178"/>
              <a:gd name="connsiteX1-13" fmla="*/ 1156789 w 5269661"/>
              <a:gd name="connsiteY1-14" fmla="*/ 6594 h 3921178"/>
              <a:gd name="connsiteX2-15" fmla="*/ 5269661 w 5269661"/>
              <a:gd name="connsiteY2-16" fmla="*/ 0 h 3921178"/>
              <a:gd name="connsiteX3-17" fmla="*/ 5269661 w 5269661"/>
              <a:gd name="connsiteY3-18" fmla="*/ 3921178 h 3921178"/>
              <a:gd name="connsiteX4-19" fmla="*/ 0 w 5269661"/>
              <a:gd name="connsiteY4-20" fmla="*/ 3921178 h 392117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269661" h="3921178">
                <a:moveTo>
                  <a:pt x="0" y="3921178"/>
                </a:moveTo>
                <a:lnTo>
                  <a:pt x="1156789" y="6594"/>
                </a:lnTo>
                <a:lnTo>
                  <a:pt x="5269661" y="0"/>
                </a:lnTo>
                <a:lnTo>
                  <a:pt x="5269661" y="3921178"/>
                </a:lnTo>
                <a:lnTo>
                  <a:pt x="0" y="3921178"/>
                </a:lnTo>
                <a:close/>
              </a:path>
            </a:pathLst>
          </a:custGeom>
          <a:gradFill>
            <a:gsLst>
              <a:gs pos="0">
                <a:schemeClr val="bg1">
                  <a:lumMod val="50000"/>
                </a:schemeClr>
              </a:gs>
              <a:gs pos="75000">
                <a:schemeClr val="bg1">
                  <a:alpha val="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36" name="任意多边形 35"/>
          <p:cNvSpPr/>
          <p:nvPr/>
        </p:nvSpPr>
        <p:spPr>
          <a:xfrm rot="1800000">
            <a:off x="8023610" y="4773213"/>
            <a:ext cx="4388416" cy="2231510"/>
          </a:xfrm>
          <a:custGeom>
            <a:avLst/>
            <a:gdLst>
              <a:gd name="connsiteX0" fmla="*/ 91439 w 4388416"/>
              <a:gd name="connsiteY0" fmla="*/ 88856 h 2231510"/>
              <a:gd name="connsiteX1" fmla="*/ 3829616 w 4388416"/>
              <a:gd name="connsiteY1" fmla="*/ 0 h 2231510"/>
              <a:gd name="connsiteX2" fmla="*/ 4388416 w 4388416"/>
              <a:gd name="connsiteY2" fmla="*/ 967871 h 2231510"/>
              <a:gd name="connsiteX3" fmla="*/ 2199728 w 4388416"/>
              <a:gd name="connsiteY3" fmla="*/ 2231510 h 2231510"/>
              <a:gd name="connsiteX4" fmla="*/ 0 w 4388416"/>
              <a:gd name="connsiteY4" fmla="*/ 2231510 h 2231510"/>
              <a:gd name="connsiteX5" fmla="*/ 91439 w 4388416"/>
              <a:gd name="connsiteY5" fmla="*/ 88856 h 2231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8416" h="2231510">
                <a:moveTo>
                  <a:pt x="91439" y="88856"/>
                </a:moveTo>
                <a:lnTo>
                  <a:pt x="3829616" y="0"/>
                </a:lnTo>
                <a:lnTo>
                  <a:pt x="4388416" y="967871"/>
                </a:lnTo>
                <a:lnTo>
                  <a:pt x="2199728" y="2231510"/>
                </a:lnTo>
                <a:lnTo>
                  <a:pt x="0" y="2231510"/>
                </a:lnTo>
                <a:cubicBezTo>
                  <a:pt x="0" y="1486812"/>
                  <a:pt x="91439" y="88856"/>
                  <a:pt x="91439" y="88856"/>
                </a:cubicBezTo>
                <a:close/>
              </a:path>
            </a:pathLst>
          </a:custGeom>
          <a:gradFill>
            <a:gsLst>
              <a:gs pos="0">
                <a:schemeClr val="bg1">
                  <a:lumMod val="50000"/>
                </a:schemeClr>
              </a:gs>
              <a:gs pos="75000">
                <a:schemeClr val="bg1">
                  <a:alpha val="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6" name="图片占位符 5"/>
          <p:cNvPicPr>
            <a:picLocks noGrp="1" noChangeAspect="1"/>
          </p:cNvPicPr>
          <p:nvPr>
            <p:ph type="pic" sz="quarter" idx="10"/>
          </p:nvPr>
        </p:nvPicPr>
        <p:blipFill>
          <a:blip r:embed="rId4" cstate="print">
            <a:extLst>
              <a:ext uri="{28A0092B-C50C-407E-A947-70E740481C1C}">
                <a14:useLocalDpi xmlns:a14="http://schemas.microsoft.com/office/drawing/2010/main" val="0"/>
              </a:ext>
            </a:extLst>
          </a:blip>
          <a:srcRect t="4845" b="4845"/>
          <a:stretch>
            <a:fillRect/>
          </a:stretch>
        </p:blipFill>
        <p:spPr/>
      </p:pic>
      <p:pic>
        <p:nvPicPr>
          <p:cNvPr id="7" name="图片占位符 6"/>
          <p:cNvPicPr>
            <a:picLocks noGrp="1" noChangeAspect="1"/>
          </p:cNvPicPr>
          <p:nvPr>
            <p:ph type="pic" sz="quarter" idx="11"/>
          </p:nvPr>
        </p:nvPicPr>
        <p:blipFill>
          <a:blip r:embed="rId5" cstate="print">
            <a:extLst>
              <a:ext uri="{28A0092B-C50C-407E-A947-70E740481C1C}">
                <a14:useLocalDpi xmlns:a14="http://schemas.microsoft.com/office/drawing/2010/main" val="0"/>
              </a:ext>
            </a:extLst>
          </a:blip>
          <a:srcRect l="15204" r="15204"/>
          <a:stretch>
            <a:fillRect/>
          </a:stretch>
        </p:blipFill>
        <p:spPr/>
      </p:pic>
      <p:pic>
        <p:nvPicPr>
          <p:cNvPr id="8" name="图片占位符 7"/>
          <p:cNvPicPr>
            <a:picLocks noGrp="1" noChangeAspect="1"/>
          </p:cNvPicPr>
          <p:nvPr>
            <p:ph type="pic" sz="quarter" idx="12"/>
          </p:nvPr>
        </p:nvPicPr>
        <p:blipFill>
          <a:blip r:embed="rId6" cstate="print">
            <a:extLst>
              <a:ext uri="{28A0092B-C50C-407E-A947-70E740481C1C}">
                <a14:useLocalDpi xmlns:a14="http://schemas.microsoft.com/office/drawing/2010/main" val="0"/>
              </a:ext>
            </a:extLst>
          </a:blip>
          <a:srcRect t="2239" b="2239"/>
          <a:stretch>
            <a:fillRect/>
          </a:stretch>
        </p:blipFill>
        <p:spPr/>
      </p:pic>
      <p:grpSp>
        <p:nvGrpSpPr>
          <p:cNvPr id="16" name="组合 15"/>
          <p:cNvGrpSpPr/>
          <p:nvPr/>
        </p:nvGrpSpPr>
        <p:grpSpPr>
          <a:xfrm>
            <a:off x="1064084" y="296807"/>
            <a:ext cx="4885993" cy="716067"/>
            <a:chOff x="5402407" y="1247256"/>
            <a:chExt cx="4885993" cy="716067"/>
          </a:xfrm>
        </p:grpSpPr>
        <p:sp>
          <p:nvSpPr>
            <p:cNvPr id="17" name="文本框 16"/>
            <p:cNvSpPr txBox="1"/>
            <p:nvPr/>
          </p:nvSpPr>
          <p:spPr>
            <a:xfrm>
              <a:off x="5402407" y="1247256"/>
              <a:ext cx="3295317" cy="523220"/>
            </a:xfrm>
            <a:prstGeom prst="rect">
              <a:avLst/>
            </a:prstGeom>
            <a:noFill/>
          </p:spPr>
          <p:txBody>
            <a:bodyPr wrap="square" rtlCol="0">
              <a:spAutoFit/>
              <a:scene3d>
                <a:camera prst="orthographicFront"/>
                <a:lightRig rig="threePt" dir="t"/>
              </a:scene3d>
              <a:sp3d contourW="12700"/>
            </a:bodyPr>
            <a:lstStyle/>
            <a:p>
              <a:r>
                <a:rPr lang="zh-CN" altLang="en-US" sz="2800" b="1" dirty="0">
                  <a:solidFill>
                    <a:schemeClr val="accent2"/>
                  </a:solidFill>
                  <a:latin typeface="+mn-ea"/>
                </a:rPr>
                <a:t>标题文字添加此处</a:t>
              </a:r>
            </a:p>
          </p:txBody>
        </p:sp>
        <p:sp>
          <p:nvSpPr>
            <p:cNvPr id="18" name="文本框 17"/>
            <p:cNvSpPr txBox="1"/>
            <p:nvPr/>
          </p:nvSpPr>
          <p:spPr>
            <a:xfrm>
              <a:off x="5402408" y="1693506"/>
              <a:ext cx="4885992" cy="269817"/>
            </a:xfrm>
            <a:prstGeom prst="rect">
              <a:avLst/>
            </a:prstGeom>
            <a:noFill/>
          </p:spPr>
          <p:txBody>
            <a:bodyPr wrap="square" rtlCol="0">
              <a:spAutoFit/>
              <a:scene3d>
                <a:camera prst="orthographicFront"/>
                <a:lightRig rig="threePt" dir="t"/>
              </a:scene3d>
              <a:sp3d contourW="12700"/>
            </a:bodyPr>
            <a:lstStyle/>
            <a:p>
              <a:pPr>
                <a:lnSpc>
                  <a:spcPct val="120000"/>
                </a:lnSpc>
              </a:pPr>
              <a:r>
                <a:rPr lang="en-US" altLang="zh-CN" sz="1050" dirty="0">
                  <a:solidFill>
                    <a:schemeClr val="bg1">
                      <a:lumMod val="50000"/>
                    </a:schemeClr>
                  </a:solidFill>
                  <a:latin typeface="+mj-ea"/>
                  <a:ea typeface="+mj-ea"/>
                </a:rPr>
                <a:t>print the presentation and make it into a film to be used in a wider field</a:t>
              </a:r>
            </a:p>
          </p:txBody>
        </p:sp>
      </p:grpSp>
      <p:grpSp>
        <p:nvGrpSpPr>
          <p:cNvPr id="19" name="组合 18"/>
          <p:cNvGrpSpPr/>
          <p:nvPr/>
        </p:nvGrpSpPr>
        <p:grpSpPr>
          <a:xfrm>
            <a:off x="830480" y="1504630"/>
            <a:ext cx="10486808" cy="1057010"/>
            <a:chOff x="7483989" y="3376085"/>
            <a:chExt cx="10486808" cy="1057010"/>
          </a:xfrm>
        </p:grpSpPr>
        <p:sp>
          <p:nvSpPr>
            <p:cNvPr id="20" name="矩形 19"/>
            <p:cNvSpPr/>
            <p:nvPr/>
          </p:nvSpPr>
          <p:spPr>
            <a:xfrm>
              <a:off x="7483989" y="3732519"/>
              <a:ext cx="10486808" cy="700576"/>
            </a:xfrm>
            <a:prstGeom prst="rect">
              <a:avLst/>
            </a:prstGeom>
          </p:spPr>
          <p:txBody>
            <a:bodyPr wrap="square">
              <a:spAutoFit/>
              <a:scene3d>
                <a:camera prst="orthographicFront"/>
                <a:lightRig rig="threePt" dir="t"/>
              </a:scene3d>
              <a:sp3d contourW="12700"/>
            </a:bodyPr>
            <a:lstStyle/>
            <a:p>
              <a:pPr algn="just">
                <a:lnSpc>
                  <a:spcPct val="150000"/>
                </a:lnSpc>
              </a:pPr>
              <a:r>
                <a:rPr lang="zh-CN" altLang="en-US" sz="1400" dirty="0">
                  <a:solidFill>
                    <a:schemeClr val="tx1">
                      <a:lumMod val="75000"/>
                      <a:lumOff val="25000"/>
                    </a:schemeClr>
                  </a:solidFill>
                  <a:latin typeface="+mn-ea"/>
                </a:rPr>
                <a:t>用户可以在投影仪或者计算机上进行演示也可以将演示文稿打印出来制作成胶片用户可以在投影仪或者计算机上进行演示也可以将演示文稿打印出来制作成胶片用户可以在投影仪或者计算机上进行演示也可以将演示文稿打印出来制作成胶片</a:t>
              </a:r>
            </a:p>
          </p:txBody>
        </p:sp>
        <p:sp>
          <p:nvSpPr>
            <p:cNvPr id="21" name="矩形 20"/>
            <p:cNvSpPr/>
            <p:nvPr/>
          </p:nvSpPr>
          <p:spPr>
            <a:xfrm>
              <a:off x="7483989" y="3376085"/>
              <a:ext cx="2050552" cy="396583"/>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latin typeface="+mn-ea"/>
                </a:rPr>
                <a:t>标题文字添加</a:t>
              </a:r>
            </a:p>
          </p:txBody>
        </p:sp>
      </p:grpSp>
      <p:sp>
        <p:nvSpPr>
          <p:cNvPr id="26" name="矩形 25"/>
          <p:cNvSpPr/>
          <p:nvPr/>
        </p:nvSpPr>
        <p:spPr>
          <a:xfrm>
            <a:off x="0" y="5346700"/>
            <a:ext cx="4533900" cy="3937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7" name="矩形 26"/>
          <p:cNvSpPr/>
          <p:nvPr/>
        </p:nvSpPr>
        <p:spPr>
          <a:xfrm>
            <a:off x="4673600" y="5346700"/>
            <a:ext cx="2946400" cy="3937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8" name="矩形 27"/>
          <p:cNvSpPr/>
          <p:nvPr/>
        </p:nvSpPr>
        <p:spPr>
          <a:xfrm>
            <a:off x="7759700" y="5346700"/>
            <a:ext cx="4432300" cy="3937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1+#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0-#ppt_w/2"/>
                                          </p:val>
                                        </p:tav>
                                        <p:tav tm="100000">
                                          <p:val>
                                            <p:strVal val="#ppt_x"/>
                                          </p:val>
                                        </p:tav>
                                      </p:tavLst>
                                    </p:anim>
                                    <p:anim calcmode="lin" valueType="num">
                                      <p:cBhvr additive="base">
                                        <p:cTn id="13" dur="500" fill="hold"/>
                                        <p:tgtEl>
                                          <p:spTgt spid="8"/>
                                        </p:tgtEl>
                                        <p:attrNameLst>
                                          <p:attrName>ppt_y</p:attrName>
                                        </p:attrNameLst>
                                      </p:cBhvr>
                                      <p:tavLst>
                                        <p:tav tm="0">
                                          <p:val>
                                            <p:strVal val="#ppt_y"/>
                                          </p:val>
                                        </p:tav>
                                        <p:tav tm="100000">
                                          <p:val>
                                            <p:strVal val="#ppt_y"/>
                                          </p:val>
                                        </p:tav>
                                      </p:tavLst>
                                    </p:anim>
                                  </p:childTnLst>
                                </p:cTn>
                              </p:par>
                              <p:par>
                                <p:cTn id="14" presetID="2" presetClass="entr" presetSubtype="8"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0-#ppt_w/2"/>
                                          </p:val>
                                        </p:tav>
                                        <p:tav tm="100000">
                                          <p:val>
                                            <p:strVal val="#ppt_x"/>
                                          </p:val>
                                        </p:tav>
                                      </p:tavLst>
                                    </p:anim>
                                    <p:anim calcmode="lin" valueType="num">
                                      <p:cBhvr additive="base">
                                        <p:cTn id="17" dur="500" fill="hold"/>
                                        <p:tgtEl>
                                          <p:spTgt spid="7"/>
                                        </p:tgtEl>
                                        <p:attrNameLst>
                                          <p:attrName>ppt_y</p:attrName>
                                        </p:attrNameLst>
                                      </p:cBhvr>
                                      <p:tavLst>
                                        <p:tav tm="0">
                                          <p:val>
                                            <p:strVal val="#ppt_y"/>
                                          </p:val>
                                        </p:tav>
                                        <p:tav tm="100000">
                                          <p:val>
                                            <p:strVal val="#ppt_y"/>
                                          </p:val>
                                        </p:tav>
                                      </p:tavLst>
                                    </p:anim>
                                  </p:childTnLst>
                                </p:cTn>
                              </p:par>
                              <p:par>
                                <p:cTn id="18" presetID="2" presetClass="entr" presetSubtype="8"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0-#ppt_w/2"/>
                                          </p:val>
                                        </p:tav>
                                        <p:tav tm="100000">
                                          <p:val>
                                            <p:strVal val="#ppt_x"/>
                                          </p:val>
                                        </p:tav>
                                      </p:tavLst>
                                    </p:anim>
                                    <p:anim calcmode="lin" valueType="num">
                                      <p:cBhvr additive="base">
                                        <p:cTn id="21" dur="500" fill="hold"/>
                                        <p:tgtEl>
                                          <p:spTgt spid="6"/>
                                        </p:tgtEl>
                                        <p:attrNameLst>
                                          <p:attrName>ppt_y</p:attrName>
                                        </p:attrNameLst>
                                      </p:cBhvr>
                                      <p:tavLst>
                                        <p:tav tm="0">
                                          <p:val>
                                            <p:strVal val="#ppt_y"/>
                                          </p:val>
                                        </p:tav>
                                        <p:tav tm="100000">
                                          <p:val>
                                            <p:strVal val="#ppt_y"/>
                                          </p:val>
                                        </p:tav>
                                      </p:tavLst>
                                    </p:anim>
                                  </p:childTnLst>
                                </p:cTn>
                              </p:par>
                            </p:childTnLst>
                          </p:cTn>
                        </p:par>
                        <p:par>
                          <p:cTn id="22" fill="hold">
                            <p:stCondLst>
                              <p:cond delay="1000"/>
                            </p:stCondLst>
                            <p:childTnLst>
                              <p:par>
                                <p:cTn id="23" presetID="10" presetClass="entr" presetSubtype="0" fill="hold" grpId="0" nodeType="after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500"/>
                                        <p:tgtEl>
                                          <p:spTgt spid="2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fade">
                                      <p:cBhvr>
                                        <p:cTn id="28" dur="500"/>
                                        <p:tgtEl>
                                          <p:spTgt spid="3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500"/>
                                        <p:tgtEl>
                                          <p:spTgt spid="3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fade">
                                      <p:cBhvr>
                                        <p:cTn id="34" dur="500"/>
                                        <p:tgtEl>
                                          <p:spTgt spid="28"/>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500"/>
                                        <p:tgtEl>
                                          <p:spTgt spid="27"/>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1" grpId="0" animBg="1"/>
      <p:bldP spid="36" grpId="0" animBg="1"/>
      <p:bldP spid="26" grpId="0" animBg="1"/>
      <p:bldP spid="27" grpId="0" animBg="1"/>
      <p:bldP spid="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矩形 47"/>
          <p:cNvSpPr/>
          <p:nvPr/>
        </p:nvSpPr>
        <p:spPr>
          <a:xfrm rot="1800000">
            <a:off x="1955085" y="1684736"/>
            <a:ext cx="6174708" cy="5975988"/>
          </a:xfrm>
          <a:custGeom>
            <a:avLst/>
            <a:gdLst>
              <a:gd name="connsiteX0" fmla="*/ 0 w 6174708"/>
              <a:gd name="connsiteY0" fmla="*/ 0 h 5964201"/>
              <a:gd name="connsiteX1" fmla="*/ 6174708 w 6174708"/>
              <a:gd name="connsiteY1" fmla="*/ 0 h 5964201"/>
              <a:gd name="connsiteX2" fmla="*/ 6174708 w 6174708"/>
              <a:gd name="connsiteY2" fmla="*/ 5964201 h 5964201"/>
              <a:gd name="connsiteX3" fmla="*/ 0 w 6174708"/>
              <a:gd name="connsiteY3" fmla="*/ 5964201 h 5964201"/>
              <a:gd name="connsiteX4" fmla="*/ 0 w 6174708"/>
              <a:gd name="connsiteY4" fmla="*/ 0 h 5964201"/>
              <a:gd name="connsiteX0-1" fmla="*/ 0 w 6174708"/>
              <a:gd name="connsiteY0-2" fmla="*/ 11787 h 5975988"/>
              <a:gd name="connsiteX1-3" fmla="*/ 2549453 w 6174708"/>
              <a:gd name="connsiteY1-4" fmla="*/ 0 h 5975988"/>
              <a:gd name="connsiteX2-5" fmla="*/ 6174708 w 6174708"/>
              <a:gd name="connsiteY2-6" fmla="*/ 11787 h 5975988"/>
              <a:gd name="connsiteX3-7" fmla="*/ 6174708 w 6174708"/>
              <a:gd name="connsiteY3-8" fmla="*/ 5975988 h 5975988"/>
              <a:gd name="connsiteX4-9" fmla="*/ 0 w 6174708"/>
              <a:gd name="connsiteY4-10" fmla="*/ 5975988 h 5975988"/>
              <a:gd name="connsiteX5" fmla="*/ 0 w 6174708"/>
              <a:gd name="connsiteY5" fmla="*/ 11787 h 5975988"/>
              <a:gd name="connsiteX0-11" fmla="*/ 0 w 6174708"/>
              <a:gd name="connsiteY0-12" fmla="*/ 5975988 h 5975988"/>
              <a:gd name="connsiteX1-13" fmla="*/ 2549453 w 6174708"/>
              <a:gd name="connsiteY1-14" fmla="*/ 0 h 5975988"/>
              <a:gd name="connsiteX2-15" fmla="*/ 6174708 w 6174708"/>
              <a:gd name="connsiteY2-16" fmla="*/ 11787 h 5975988"/>
              <a:gd name="connsiteX3-17" fmla="*/ 6174708 w 6174708"/>
              <a:gd name="connsiteY3-18" fmla="*/ 5975988 h 5975988"/>
              <a:gd name="connsiteX4-19" fmla="*/ 0 w 6174708"/>
              <a:gd name="connsiteY4-20" fmla="*/ 5975988 h 597598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174708" h="5975988">
                <a:moveTo>
                  <a:pt x="0" y="5975988"/>
                </a:moveTo>
                <a:lnTo>
                  <a:pt x="2549453" y="0"/>
                </a:lnTo>
                <a:lnTo>
                  <a:pt x="6174708" y="11787"/>
                </a:lnTo>
                <a:lnTo>
                  <a:pt x="6174708" y="5975988"/>
                </a:lnTo>
                <a:lnTo>
                  <a:pt x="0" y="5975988"/>
                </a:lnTo>
                <a:close/>
              </a:path>
            </a:pathLst>
          </a:custGeom>
          <a:gradFill>
            <a:gsLst>
              <a:gs pos="0">
                <a:schemeClr val="bg1">
                  <a:lumMod val="50000"/>
                </a:schemeClr>
              </a:gs>
              <a:gs pos="75000">
                <a:schemeClr val="bg1">
                  <a:alpha val="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56" name="矩形 55"/>
          <p:cNvSpPr/>
          <p:nvPr/>
        </p:nvSpPr>
        <p:spPr>
          <a:xfrm rot="1800000">
            <a:off x="6983452" y="3975765"/>
            <a:ext cx="1899579" cy="1125912"/>
          </a:xfrm>
          <a:custGeom>
            <a:avLst/>
            <a:gdLst>
              <a:gd name="connsiteX0" fmla="*/ 0 w 1899579"/>
              <a:gd name="connsiteY0" fmla="*/ 0 h 1125912"/>
              <a:gd name="connsiteX1" fmla="*/ 1899579 w 1899579"/>
              <a:gd name="connsiteY1" fmla="*/ 0 h 1125912"/>
              <a:gd name="connsiteX2" fmla="*/ 1899579 w 1899579"/>
              <a:gd name="connsiteY2" fmla="*/ 1125912 h 1125912"/>
              <a:gd name="connsiteX3" fmla="*/ 0 w 1899579"/>
              <a:gd name="connsiteY3" fmla="*/ 1125912 h 1125912"/>
              <a:gd name="connsiteX4" fmla="*/ 0 w 1899579"/>
              <a:gd name="connsiteY4" fmla="*/ 0 h 1125912"/>
              <a:gd name="connsiteX0-1" fmla="*/ 0 w 1899579"/>
              <a:gd name="connsiteY0-2" fmla="*/ 0 h 1125912"/>
              <a:gd name="connsiteX1-3" fmla="*/ 1899579 w 1899579"/>
              <a:gd name="connsiteY1-4" fmla="*/ 0 h 1125912"/>
              <a:gd name="connsiteX2-5" fmla="*/ 1899579 w 1899579"/>
              <a:gd name="connsiteY2-6" fmla="*/ 1125912 h 1125912"/>
              <a:gd name="connsiteX3-7" fmla="*/ 0 w 1899579"/>
              <a:gd name="connsiteY3-8" fmla="*/ 1125912 h 1125912"/>
              <a:gd name="connsiteX4-9" fmla="*/ 524998 w 1899579"/>
              <a:gd name="connsiteY4-10" fmla="*/ 529879 h 1125912"/>
              <a:gd name="connsiteX5" fmla="*/ 0 w 1899579"/>
              <a:gd name="connsiteY5" fmla="*/ 0 h 1125912"/>
              <a:gd name="connsiteX0-11" fmla="*/ 0 w 1899579"/>
              <a:gd name="connsiteY0-12" fmla="*/ 0 h 1125912"/>
              <a:gd name="connsiteX1-13" fmla="*/ 1899579 w 1899579"/>
              <a:gd name="connsiteY1-14" fmla="*/ 0 h 1125912"/>
              <a:gd name="connsiteX2-15" fmla="*/ 1899579 w 1899579"/>
              <a:gd name="connsiteY2-16" fmla="*/ 1125912 h 1125912"/>
              <a:gd name="connsiteX3-17" fmla="*/ 0 w 1899579"/>
              <a:gd name="connsiteY3-18" fmla="*/ 1125912 h 1125912"/>
              <a:gd name="connsiteX4-19" fmla="*/ 524998 w 1899579"/>
              <a:gd name="connsiteY4-20" fmla="*/ 529879 h 1125912"/>
              <a:gd name="connsiteX5-21" fmla="*/ 0 w 1899579"/>
              <a:gd name="connsiteY5-22" fmla="*/ 0 h 1125912"/>
              <a:gd name="connsiteX0-23" fmla="*/ 0 w 1899579"/>
              <a:gd name="connsiteY0-24" fmla="*/ 0 h 1125912"/>
              <a:gd name="connsiteX1-25" fmla="*/ 1899579 w 1899579"/>
              <a:gd name="connsiteY1-26" fmla="*/ 0 h 1125912"/>
              <a:gd name="connsiteX2-27" fmla="*/ 1899579 w 1899579"/>
              <a:gd name="connsiteY2-28" fmla="*/ 1125912 h 1125912"/>
              <a:gd name="connsiteX3-29" fmla="*/ 0 w 1899579"/>
              <a:gd name="connsiteY3-30" fmla="*/ 1125912 h 1125912"/>
              <a:gd name="connsiteX4-31" fmla="*/ 524998 w 1899579"/>
              <a:gd name="connsiteY4-32" fmla="*/ 529879 h 1125912"/>
              <a:gd name="connsiteX5-33" fmla="*/ 0 w 1899579"/>
              <a:gd name="connsiteY5-34" fmla="*/ 0 h 112591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899579" h="1125912">
                <a:moveTo>
                  <a:pt x="0" y="0"/>
                </a:moveTo>
                <a:lnTo>
                  <a:pt x="1899579" y="0"/>
                </a:lnTo>
                <a:lnTo>
                  <a:pt x="1899579" y="1125912"/>
                </a:lnTo>
                <a:lnTo>
                  <a:pt x="0" y="1125912"/>
                </a:lnTo>
                <a:cubicBezTo>
                  <a:pt x="4237" y="926104"/>
                  <a:pt x="492195" y="1106931"/>
                  <a:pt x="524998" y="529879"/>
                </a:cubicBezTo>
                <a:cubicBezTo>
                  <a:pt x="421769" y="127041"/>
                  <a:pt x="174999" y="176626"/>
                  <a:pt x="0" y="0"/>
                </a:cubicBezTo>
                <a:close/>
              </a:path>
            </a:pathLst>
          </a:custGeom>
          <a:gradFill>
            <a:gsLst>
              <a:gs pos="0">
                <a:schemeClr val="bg1">
                  <a:lumMod val="50000"/>
                </a:schemeClr>
              </a:gs>
              <a:gs pos="75000">
                <a:schemeClr val="bg1">
                  <a:alpha val="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57" name="矩形 56"/>
          <p:cNvSpPr/>
          <p:nvPr/>
        </p:nvSpPr>
        <p:spPr>
          <a:xfrm rot="1800000">
            <a:off x="8741127" y="3975758"/>
            <a:ext cx="1899606" cy="1125912"/>
          </a:xfrm>
          <a:custGeom>
            <a:avLst/>
            <a:gdLst>
              <a:gd name="connsiteX0" fmla="*/ 0 w 1899579"/>
              <a:gd name="connsiteY0" fmla="*/ 0 h 1125912"/>
              <a:gd name="connsiteX1" fmla="*/ 1899579 w 1899579"/>
              <a:gd name="connsiteY1" fmla="*/ 0 h 1125912"/>
              <a:gd name="connsiteX2" fmla="*/ 1899579 w 1899579"/>
              <a:gd name="connsiteY2" fmla="*/ 1125912 h 1125912"/>
              <a:gd name="connsiteX3" fmla="*/ 0 w 1899579"/>
              <a:gd name="connsiteY3" fmla="*/ 1125912 h 1125912"/>
              <a:gd name="connsiteX4" fmla="*/ 0 w 1899579"/>
              <a:gd name="connsiteY4" fmla="*/ 0 h 1125912"/>
              <a:gd name="connsiteX0-1" fmla="*/ 19 w 1899598"/>
              <a:gd name="connsiteY0-2" fmla="*/ 0 h 1125912"/>
              <a:gd name="connsiteX1-3" fmla="*/ 1899598 w 1899598"/>
              <a:gd name="connsiteY1-4" fmla="*/ 0 h 1125912"/>
              <a:gd name="connsiteX2-5" fmla="*/ 1899598 w 1899598"/>
              <a:gd name="connsiteY2-6" fmla="*/ 1125912 h 1125912"/>
              <a:gd name="connsiteX3-7" fmla="*/ 19 w 1899598"/>
              <a:gd name="connsiteY3-8" fmla="*/ 1125912 h 1125912"/>
              <a:gd name="connsiteX4-9" fmla="*/ 549040 w 1899598"/>
              <a:gd name="connsiteY4-10" fmla="*/ 551205 h 1125912"/>
              <a:gd name="connsiteX5" fmla="*/ 19 w 1899598"/>
              <a:gd name="connsiteY5" fmla="*/ 0 h 1125912"/>
              <a:gd name="connsiteX0-11" fmla="*/ 19 w 1899598"/>
              <a:gd name="connsiteY0-12" fmla="*/ 0 h 1125912"/>
              <a:gd name="connsiteX1-13" fmla="*/ 1899598 w 1899598"/>
              <a:gd name="connsiteY1-14" fmla="*/ 0 h 1125912"/>
              <a:gd name="connsiteX2-15" fmla="*/ 1899598 w 1899598"/>
              <a:gd name="connsiteY2-16" fmla="*/ 1125912 h 1125912"/>
              <a:gd name="connsiteX3-17" fmla="*/ 19 w 1899598"/>
              <a:gd name="connsiteY3-18" fmla="*/ 1125912 h 1125912"/>
              <a:gd name="connsiteX4-19" fmla="*/ 549040 w 1899598"/>
              <a:gd name="connsiteY4-20" fmla="*/ 551205 h 1125912"/>
              <a:gd name="connsiteX5-21" fmla="*/ 19 w 1899598"/>
              <a:gd name="connsiteY5-22" fmla="*/ 0 h 1125912"/>
              <a:gd name="connsiteX0-23" fmla="*/ 27 w 1899606"/>
              <a:gd name="connsiteY0-24" fmla="*/ 0 h 1125912"/>
              <a:gd name="connsiteX1-25" fmla="*/ 1899606 w 1899606"/>
              <a:gd name="connsiteY1-26" fmla="*/ 0 h 1125912"/>
              <a:gd name="connsiteX2-27" fmla="*/ 1899606 w 1899606"/>
              <a:gd name="connsiteY2-28" fmla="*/ 1125912 h 1125912"/>
              <a:gd name="connsiteX3-29" fmla="*/ 27 w 1899606"/>
              <a:gd name="connsiteY3-30" fmla="*/ 1125912 h 1125912"/>
              <a:gd name="connsiteX4-31" fmla="*/ 549048 w 1899606"/>
              <a:gd name="connsiteY4-32" fmla="*/ 551205 h 1125912"/>
              <a:gd name="connsiteX5-33" fmla="*/ 27 w 1899606"/>
              <a:gd name="connsiteY5-34" fmla="*/ 0 h 112591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899606" h="1125912">
                <a:moveTo>
                  <a:pt x="27" y="0"/>
                </a:moveTo>
                <a:lnTo>
                  <a:pt x="1899606" y="0"/>
                </a:lnTo>
                <a:lnTo>
                  <a:pt x="1899606" y="1125912"/>
                </a:lnTo>
                <a:lnTo>
                  <a:pt x="27" y="1125912"/>
                </a:lnTo>
                <a:cubicBezTo>
                  <a:pt x="-3807" y="930764"/>
                  <a:pt x="388251" y="1131764"/>
                  <a:pt x="549048" y="551205"/>
                </a:cubicBezTo>
                <a:cubicBezTo>
                  <a:pt x="393859" y="34652"/>
                  <a:pt x="183034" y="183735"/>
                  <a:pt x="27" y="0"/>
                </a:cubicBezTo>
                <a:close/>
              </a:path>
            </a:pathLst>
          </a:custGeom>
          <a:gradFill>
            <a:gsLst>
              <a:gs pos="0">
                <a:schemeClr val="bg1">
                  <a:lumMod val="50000"/>
                </a:schemeClr>
              </a:gs>
              <a:gs pos="75000">
                <a:schemeClr val="bg1">
                  <a:alpha val="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58" name="矩形 57"/>
          <p:cNvSpPr/>
          <p:nvPr/>
        </p:nvSpPr>
        <p:spPr>
          <a:xfrm rot="1800000">
            <a:off x="10517785" y="3975765"/>
            <a:ext cx="1899579" cy="1125912"/>
          </a:xfrm>
          <a:custGeom>
            <a:avLst/>
            <a:gdLst>
              <a:gd name="connsiteX0" fmla="*/ 0 w 1899579"/>
              <a:gd name="connsiteY0" fmla="*/ 0 h 1125912"/>
              <a:gd name="connsiteX1" fmla="*/ 1899579 w 1899579"/>
              <a:gd name="connsiteY1" fmla="*/ 0 h 1125912"/>
              <a:gd name="connsiteX2" fmla="*/ 1899579 w 1899579"/>
              <a:gd name="connsiteY2" fmla="*/ 1125912 h 1125912"/>
              <a:gd name="connsiteX3" fmla="*/ 0 w 1899579"/>
              <a:gd name="connsiteY3" fmla="*/ 1125912 h 1125912"/>
              <a:gd name="connsiteX4" fmla="*/ 0 w 1899579"/>
              <a:gd name="connsiteY4" fmla="*/ 0 h 1125912"/>
              <a:gd name="connsiteX0-1" fmla="*/ 0 w 1899579"/>
              <a:gd name="connsiteY0-2" fmla="*/ 0 h 1125912"/>
              <a:gd name="connsiteX1-3" fmla="*/ 1899579 w 1899579"/>
              <a:gd name="connsiteY1-4" fmla="*/ 0 h 1125912"/>
              <a:gd name="connsiteX2-5" fmla="*/ 1899579 w 1899579"/>
              <a:gd name="connsiteY2-6" fmla="*/ 1125912 h 1125912"/>
              <a:gd name="connsiteX3-7" fmla="*/ 0 w 1899579"/>
              <a:gd name="connsiteY3-8" fmla="*/ 1125912 h 1125912"/>
              <a:gd name="connsiteX4-9" fmla="*/ 549772 w 1899579"/>
              <a:gd name="connsiteY4-10" fmla="*/ 524375 h 1125912"/>
              <a:gd name="connsiteX5" fmla="*/ 0 w 1899579"/>
              <a:gd name="connsiteY5" fmla="*/ 0 h 1125912"/>
              <a:gd name="connsiteX0-11" fmla="*/ 0 w 1899579"/>
              <a:gd name="connsiteY0-12" fmla="*/ 0 h 1125912"/>
              <a:gd name="connsiteX1-13" fmla="*/ 1899579 w 1899579"/>
              <a:gd name="connsiteY1-14" fmla="*/ 0 h 1125912"/>
              <a:gd name="connsiteX2-15" fmla="*/ 1899579 w 1899579"/>
              <a:gd name="connsiteY2-16" fmla="*/ 1125912 h 1125912"/>
              <a:gd name="connsiteX3-17" fmla="*/ 0 w 1899579"/>
              <a:gd name="connsiteY3-18" fmla="*/ 1125912 h 1125912"/>
              <a:gd name="connsiteX4-19" fmla="*/ 549772 w 1899579"/>
              <a:gd name="connsiteY4-20" fmla="*/ 524375 h 1125912"/>
              <a:gd name="connsiteX5-21" fmla="*/ 0 w 1899579"/>
              <a:gd name="connsiteY5-22" fmla="*/ 0 h 1125912"/>
              <a:gd name="connsiteX0-23" fmla="*/ 0 w 1899579"/>
              <a:gd name="connsiteY0-24" fmla="*/ 0 h 1125912"/>
              <a:gd name="connsiteX1-25" fmla="*/ 1899579 w 1899579"/>
              <a:gd name="connsiteY1-26" fmla="*/ 0 h 1125912"/>
              <a:gd name="connsiteX2-27" fmla="*/ 1899579 w 1899579"/>
              <a:gd name="connsiteY2-28" fmla="*/ 1125912 h 1125912"/>
              <a:gd name="connsiteX3-29" fmla="*/ 0 w 1899579"/>
              <a:gd name="connsiteY3-30" fmla="*/ 1125912 h 1125912"/>
              <a:gd name="connsiteX4-31" fmla="*/ 549772 w 1899579"/>
              <a:gd name="connsiteY4-32" fmla="*/ 524375 h 1125912"/>
              <a:gd name="connsiteX5-33" fmla="*/ 0 w 1899579"/>
              <a:gd name="connsiteY5-34" fmla="*/ 0 h 112591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899579" h="1125912">
                <a:moveTo>
                  <a:pt x="0" y="0"/>
                </a:moveTo>
                <a:lnTo>
                  <a:pt x="1899579" y="0"/>
                </a:lnTo>
                <a:lnTo>
                  <a:pt x="1899579" y="1125912"/>
                </a:lnTo>
                <a:lnTo>
                  <a:pt x="0" y="1125912"/>
                </a:lnTo>
                <a:cubicBezTo>
                  <a:pt x="2426" y="927150"/>
                  <a:pt x="500752" y="1084394"/>
                  <a:pt x="549772" y="524375"/>
                </a:cubicBezTo>
                <a:cubicBezTo>
                  <a:pt x="423792" y="52550"/>
                  <a:pt x="183257" y="174792"/>
                  <a:pt x="0" y="0"/>
                </a:cubicBezTo>
                <a:close/>
              </a:path>
            </a:pathLst>
          </a:custGeom>
          <a:gradFill>
            <a:gsLst>
              <a:gs pos="0">
                <a:schemeClr val="bg1">
                  <a:lumMod val="50000"/>
                </a:schemeClr>
              </a:gs>
              <a:gs pos="75000">
                <a:schemeClr val="bg1">
                  <a:alpha val="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graphicFrame>
        <p:nvGraphicFramePr>
          <p:cNvPr id="13" name="图表 12"/>
          <p:cNvGraphicFramePr/>
          <p:nvPr/>
        </p:nvGraphicFramePr>
        <p:xfrm>
          <a:off x="6070600" y="3372490"/>
          <a:ext cx="2123631" cy="14157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4" name="图表 43"/>
          <p:cNvGraphicFramePr/>
          <p:nvPr/>
        </p:nvGraphicFramePr>
        <p:xfrm>
          <a:off x="7847234" y="3372490"/>
          <a:ext cx="2123631" cy="1415754"/>
        </p:xfrm>
        <a:graphic>
          <a:graphicData uri="http://schemas.openxmlformats.org/drawingml/2006/chart">
            <c:chart xmlns:c="http://schemas.openxmlformats.org/drawingml/2006/chart" xmlns:r="http://schemas.openxmlformats.org/officeDocument/2006/relationships" r:id="rId5"/>
          </a:graphicData>
        </a:graphic>
      </p:graphicFrame>
      <p:grpSp>
        <p:nvGrpSpPr>
          <p:cNvPr id="21" name="组合 20"/>
          <p:cNvGrpSpPr/>
          <p:nvPr/>
        </p:nvGrpSpPr>
        <p:grpSpPr>
          <a:xfrm>
            <a:off x="1064084" y="296807"/>
            <a:ext cx="4885993" cy="716067"/>
            <a:chOff x="5402407" y="1247256"/>
            <a:chExt cx="4885993" cy="716067"/>
          </a:xfrm>
        </p:grpSpPr>
        <p:sp>
          <p:nvSpPr>
            <p:cNvPr id="22" name="文本框 21"/>
            <p:cNvSpPr txBox="1"/>
            <p:nvPr/>
          </p:nvSpPr>
          <p:spPr>
            <a:xfrm>
              <a:off x="5402407" y="1247256"/>
              <a:ext cx="3295317" cy="523220"/>
            </a:xfrm>
            <a:prstGeom prst="rect">
              <a:avLst/>
            </a:prstGeom>
            <a:noFill/>
          </p:spPr>
          <p:txBody>
            <a:bodyPr wrap="square" rtlCol="0">
              <a:spAutoFit/>
              <a:scene3d>
                <a:camera prst="orthographicFront"/>
                <a:lightRig rig="threePt" dir="t"/>
              </a:scene3d>
              <a:sp3d contourW="12700"/>
            </a:bodyPr>
            <a:lstStyle/>
            <a:p>
              <a:r>
                <a:rPr lang="zh-CN" altLang="en-US" sz="2800" b="1" dirty="0">
                  <a:solidFill>
                    <a:schemeClr val="accent2"/>
                  </a:solidFill>
                  <a:latin typeface="+mn-ea"/>
                </a:rPr>
                <a:t>标题文字添加此处</a:t>
              </a:r>
            </a:p>
          </p:txBody>
        </p:sp>
        <p:sp>
          <p:nvSpPr>
            <p:cNvPr id="23" name="文本框 22"/>
            <p:cNvSpPr txBox="1"/>
            <p:nvPr/>
          </p:nvSpPr>
          <p:spPr>
            <a:xfrm>
              <a:off x="5402408" y="1693506"/>
              <a:ext cx="4885992" cy="269817"/>
            </a:xfrm>
            <a:prstGeom prst="rect">
              <a:avLst/>
            </a:prstGeom>
            <a:noFill/>
          </p:spPr>
          <p:txBody>
            <a:bodyPr wrap="square" rtlCol="0">
              <a:spAutoFit/>
              <a:scene3d>
                <a:camera prst="orthographicFront"/>
                <a:lightRig rig="threePt" dir="t"/>
              </a:scene3d>
              <a:sp3d contourW="12700"/>
            </a:bodyPr>
            <a:lstStyle/>
            <a:p>
              <a:pPr>
                <a:lnSpc>
                  <a:spcPct val="120000"/>
                </a:lnSpc>
              </a:pPr>
              <a:r>
                <a:rPr lang="en-US" altLang="zh-CN" sz="1050" dirty="0">
                  <a:solidFill>
                    <a:schemeClr val="bg1">
                      <a:lumMod val="50000"/>
                    </a:schemeClr>
                  </a:solidFill>
                  <a:latin typeface="+mj-ea"/>
                  <a:ea typeface="+mj-ea"/>
                </a:rPr>
                <a:t>print the presentation and make it into a film to be used in a wider field</a:t>
              </a:r>
            </a:p>
          </p:txBody>
        </p:sp>
      </p:grpSp>
      <p:grpSp>
        <p:nvGrpSpPr>
          <p:cNvPr id="24" name="组合 23"/>
          <p:cNvGrpSpPr/>
          <p:nvPr/>
        </p:nvGrpSpPr>
        <p:grpSpPr>
          <a:xfrm>
            <a:off x="6345909" y="1803400"/>
            <a:ext cx="4971379" cy="1418263"/>
            <a:chOff x="7483989" y="3376085"/>
            <a:chExt cx="4971379" cy="1418263"/>
          </a:xfrm>
        </p:grpSpPr>
        <p:sp>
          <p:nvSpPr>
            <p:cNvPr id="25" name="矩形 24"/>
            <p:cNvSpPr/>
            <p:nvPr/>
          </p:nvSpPr>
          <p:spPr>
            <a:xfrm>
              <a:off x="7483989" y="3732519"/>
              <a:ext cx="4971379" cy="1061829"/>
            </a:xfrm>
            <a:prstGeom prst="rect">
              <a:avLst/>
            </a:prstGeom>
          </p:spPr>
          <p:txBody>
            <a:bodyPr wrap="square">
              <a:spAutoFit/>
              <a:scene3d>
                <a:camera prst="orthographicFront"/>
                <a:lightRig rig="threePt" dir="t"/>
              </a:scene3d>
              <a:sp3d contourW="12700"/>
            </a:bodyPr>
            <a:lstStyle/>
            <a:p>
              <a:pPr algn="just">
                <a:lnSpc>
                  <a:spcPct val="150000"/>
                </a:lnSpc>
              </a:pPr>
              <a:r>
                <a:rPr lang="zh-CN" altLang="en-US" sz="1400" dirty="0">
                  <a:solidFill>
                    <a:schemeClr val="tx1">
                      <a:lumMod val="75000"/>
                      <a:lumOff val="25000"/>
                    </a:schemeClr>
                  </a:solidFill>
                  <a:latin typeface="+mn-ea"/>
                </a:rPr>
                <a:t>用户可以在投影仪或者计算机上进行演示也可以将演示文稿打印出来制作成胶片用户可以在投影仪或者计算机上进行演示也可以将演示文稿打印出来制作成胶片用户</a:t>
              </a:r>
            </a:p>
          </p:txBody>
        </p:sp>
        <p:sp>
          <p:nvSpPr>
            <p:cNvPr id="26" name="矩形 25"/>
            <p:cNvSpPr/>
            <p:nvPr/>
          </p:nvSpPr>
          <p:spPr>
            <a:xfrm>
              <a:off x="7483989" y="3376085"/>
              <a:ext cx="2050552" cy="396583"/>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latin typeface="+mn-ea"/>
                </a:rPr>
                <a:t>标题文字添加</a:t>
              </a:r>
            </a:p>
          </p:txBody>
        </p:sp>
      </p:grpSp>
      <p:grpSp>
        <p:nvGrpSpPr>
          <p:cNvPr id="28" name="组合 27"/>
          <p:cNvGrpSpPr/>
          <p:nvPr/>
        </p:nvGrpSpPr>
        <p:grpSpPr>
          <a:xfrm>
            <a:off x="6343101" y="4788244"/>
            <a:ext cx="1578628" cy="939456"/>
            <a:chOff x="1671560" y="3516983"/>
            <a:chExt cx="2050552" cy="939456"/>
          </a:xfrm>
        </p:grpSpPr>
        <p:sp>
          <p:nvSpPr>
            <p:cNvPr id="29" name="矩形 28"/>
            <p:cNvSpPr/>
            <p:nvPr/>
          </p:nvSpPr>
          <p:spPr>
            <a:xfrm>
              <a:off x="1671560" y="3516983"/>
              <a:ext cx="2050552" cy="350865"/>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65000"/>
                      <a:lumOff val="35000"/>
                    </a:schemeClr>
                  </a:solidFill>
                  <a:latin typeface="+mn-ea"/>
                </a:rPr>
                <a:t>标题文字添加</a:t>
              </a:r>
            </a:p>
          </p:txBody>
        </p:sp>
        <p:sp>
          <p:nvSpPr>
            <p:cNvPr id="30" name="矩形 29"/>
            <p:cNvSpPr/>
            <p:nvPr/>
          </p:nvSpPr>
          <p:spPr>
            <a:xfrm>
              <a:off x="1671560" y="3822243"/>
              <a:ext cx="2050552" cy="350865"/>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65000"/>
                      <a:lumOff val="35000"/>
                    </a:schemeClr>
                  </a:solidFill>
                  <a:latin typeface="+mn-ea"/>
                </a:rPr>
                <a:t>标题文字添加</a:t>
              </a:r>
            </a:p>
          </p:txBody>
        </p:sp>
        <p:sp>
          <p:nvSpPr>
            <p:cNvPr id="34" name="矩形 33"/>
            <p:cNvSpPr/>
            <p:nvPr/>
          </p:nvSpPr>
          <p:spPr>
            <a:xfrm>
              <a:off x="1671560" y="4127503"/>
              <a:ext cx="2050552" cy="328936"/>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65000"/>
                      <a:lumOff val="35000"/>
                    </a:schemeClr>
                  </a:solidFill>
                  <a:latin typeface="+mn-ea"/>
                </a:rPr>
                <a:t>标题文字添加</a:t>
              </a:r>
            </a:p>
          </p:txBody>
        </p:sp>
      </p:grpSp>
      <p:grpSp>
        <p:nvGrpSpPr>
          <p:cNvPr id="35" name="组合 34"/>
          <p:cNvGrpSpPr/>
          <p:nvPr/>
        </p:nvGrpSpPr>
        <p:grpSpPr>
          <a:xfrm>
            <a:off x="8120446" y="4788244"/>
            <a:ext cx="1578628" cy="939456"/>
            <a:chOff x="1671560" y="3516983"/>
            <a:chExt cx="2050552" cy="939456"/>
          </a:xfrm>
        </p:grpSpPr>
        <p:sp>
          <p:nvSpPr>
            <p:cNvPr id="36" name="矩形 35"/>
            <p:cNvSpPr/>
            <p:nvPr/>
          </p:nvSpPr>
          <p:spPr>
            <a:xfrm>
              <a:off x="1671560" y="3516983"/>
              <a:ext cx="2050552" cy="350865"/>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65000"/>
                      <a:lumOff val="35000"/>
                    </a:schemeClr>
                  </a:solidFill>
                  <a:latin typeface="+mn-ea"/>
                </a:rPr>
                <a:t>标题文字添加</a:t>
              </a:r>
            </a:p>
          </p:txBody>
        </p:sp>
        <p:sp>
          <p:nvSpPr>
            <p:cNvPr id="37" name="矩形 36"/>
            <p:cNvSpPr/>
            <p:nvPr/>
          </p:nvSpPr>
          <p:spPr>
            <a:xfrm>
              <a:off x="1671560" y="3822243"/>
              <a:ext cx="2050552" cy="350865"/>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65000"/>
                      <a:lumOff val="35000"/>
                    </a:schemeClr>
                  </a:solidFill>
                  <a:latin typeface="+mn-ea"/>
                </a:rPr>
                <a:t>标题文字添加</a:t>
              </a:r>
            </a:p>
          </p:txBody>
        </p:sp>
        <p:sp>
          <p:nvSpPr>
            <p:cNvPr id="38" name="矩形 37"/>
            <p:cNvSpPr/>
            <p:nvPr/>
          </p:nvSpPr>
          <p:spPr>
            <a:xfrm>
              <a:off x="1671560" y="4127503"/>
              <a:ext cx="2050552" cy="328936"/>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65000"/>
                      <a:lumOff val="35000"/>
                    </a:schemeClr>
                  </a:solidFill>
                  <a:latin typeface="+mn-ea"/>
                </a:rPr>
                <a:t>标题文字添加</a:t>
              </a:r>
            </a:p>
          </p:txBody>
        </p:sp>
      </p:grpSp>
      <p:graphicFrame>
        <p:nvGraphicFramePr>
          <p:cNvPr id="39" name="图表 38"/>
          <p:cNvGraphicFramePr/>
          <p:nvPr/>
        </p:nvGraphicFramePr>
        <p:xfrm>
          <a:off x="9623869" y="3372490"/>
          <a:ext cx="2123631" cy="1415754"/>
        </p:xfrm>
        <a:graphic>
          <a:graphicData uri="http://schemas.openxmlformats.org/drawingml/2006/chart">
            <c:chart xmlns:c="http://schemas.openxmlformats.org/drawingml/2006/chart" xmlns:r="http://schemas.openxmlformats.org/officeDocument/2006/relationships" r:id="rId6"/>
          </a:graphicData>
        </a:graphic>
      </p:graphicFrame>
      <p:grpSp>
        <p:nvGrpSpPr>
          <p:cNvPr id="40" name="组合 39"/>
          <p:cNvGrpSpPr/>
          <p:nvPr/>
        </p:nvGrpSpPr>
        <p:grpSpPr>
          <a:xfrm>
            <a:off x="9897792" y="4788244"/>
            <a:ext cx="1578628" cy="939456"/>
            <a:chOff x="1671560" y="3516983"/>
            <a:chExt cx="2050552" cy="939456"/>
          </a:xfrm>
        </p:grpSpPr>
        <p:sp>
          <p:nvSpPr>
            <p:cNvPr id="41" name="矩形 40"/>
            <p:cNvSpPr/>
            <p:nvPr/>
          </p:nvSpPr>
          <p:spPr>
            <a:xfrm>
              <a:off x="1671560" y="3516983"/>
              <a:ext cx="2050552" cy="350865"/>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65000"/>
                      <a:lumOff val="35000"/>
                    </a:schemeClr>
                  </a:solidFill>
                  <a:latin typeface="+mn-ea"/>
                </a:rPr>
                <a:t>标题文字添加</a:t>
              </a:r>
            </a:p>
          </p:txBody>
        </p:sp>
        <p:sp>
          <p:nvSpPr>
            <p:cNvPr id="43" name="矩形 42"/>
            <p:cNvSpPr/>
            <p:nvPr/>
          </p:nvSpPr>
          <p:spPr>
            <a:xfrm>
              <a:off x="1671560" y="3822243"/>
              <a:ext cx="2050552" cy="350865"/>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65000"/>
                      <a:lumOff val="35000"/>
                    </a:schemeClr>
                  </a:solidFill>
                  <a:latin typeface="+mn-ea"/>
                </a:rPr>
                <a:t>标题文字添加</a:t>
              </a:r>
            </a:p>
          </p:txBody>
        </p:sp>
        <p:sp>
          <p:nvSpPr>
            <p:cNvPr id="47" name="矩形 46"/>
            <p:cNvSpPr/>
            <p:nvPr/>
          </p:nvSpPr>
          <p:spPr>
            <a:xfrm>
              <a:off x="1671560" y="4127503"/>
              <a:ext cx="2050552" cy="328936"/>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65000"/>
                      <a:lumOff val="35000"/>
                    </a:schemeClr>
                  </a:solidFill>
                  <a:latin typeface="+mn-ea"/>
                </a:rPr>
                <a:t>标题文字添加</a:t>
              </a:r>
            </a:p>
          </p:txBody>
        </p:sp>
      </p:grpSp>
      <p:pic>
        <p:nvPicPr>
          <p:cNvPr id="7" name="图片占位符 6"/>
          <p:cNvPicPr>
            <a:picLocks noGrp="1" noChangeAspect="1"/>
          </p:cNvPicPr>
          <p:nvPr>
            <p:ph type="pic" sz="quarter" idx="10"/>
          </p:nvPr>
        </p:nvPicPr>
        <p:blipFill>
          <a:blip r:embed="rId7" cstate="print">
            <a:extLst>
              <a:ext uri="{28A0092B-C50C-407E-A947-70E740481C1C}">
                <a14:useLocalDpi xmlns:a14="http://schemas.microsoft.com/office/drawing/2010/main" val="0"/>
              </a:ext>
            </a:extLst>
          </a:blip>
          <a:srcRect l="5650" r="5650"/>
          <a:stretch>
            <a:fillRect/>
          </a:stretch>
        </p:blipFill>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48"/>
                                        </p:tgtEl>
                                        <p:attrNameLst>
                                          <p:attrName>style.visibility</p:attrName>
                                        </p:attrNameLst>
                                      </p:cBhvr>
                                      <p:to>
                                        <p:strVal val="visible"/>
                                      </p:to>
                                    </p:set>
                                    <p:animEffect transition="in" filter="fade">
                                      <p:cBhvr>
                                        <p:cTn id="14" dur="500"/>
                                        <p:tgtEl>
                                          <p:spTgt spid="48"/>
                                        </p:tgtEl>
                                      </p:cBhvr>
                                    </p:animEffect>
                                  </p:childTnLst>
                                </p:cTn>
                              </p:par>
                            </p:childTnLst>
                          </p:cTn>
                        </p:par>
                        <p:par>
                          <p:cTn id="15" fill="hold">
                            <p:stCondLst>
                              <p:cond delay="1500"/>
                            </p:stCondLst>
                            <p:childTnLst>
                              <p:par>
                                <p:cTn id="16" presetID="2" presetClass="entr" presetSubtype="2" fill="hold" nodeType="after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fill="hold"/>
                                        <p:tgtEl>
                                          <p:spTgt spid="24"/>
                                        </p:tgtEl>
                                        <p:attrNameLst>
                                          <p:attrName>ppt_x</p:attrName>
                                        </p:attrNameLst>
                                      </p:cBhvr>
                                      <p:tavLst>
                                        <p:tav tm="0">
                                          <p:val>
                                            <p:strVal val="1+#ppt_w/2"/>
                                          </p:val>
                                        </p:tav>
                                        <p:tav tm="100000">
                                          <p:val>
                                            <p:strVal val="#ppt_x"/>
                                          </p:val>
                                        </p:tav>
                                      </p:tavLst>
                                    </p:anim>
                                    <p:anim calcmode="lin" valueType="num">
                                      <p:cBhvr additive="base">
                                        <p:cTn id="19" dur="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39"/>
                                        </p:tgtEl>
                                        <p:attrNameLst>
                                          <p:attrName>style.visibility</p:attrName>
                                        </p:attrNameLst>
                                      </p:cBhvr>
                                      <p:to>
                                        <p:strVal val="visible"/>
                                      </p:to>
                                    </p:set>
                                    <p:anim calcmode="lin" valueType="num">
                                      <p:cBhvr>
                                        <p:cTn id="33" dur="500" fill="hold"/>
                                        <p:tgtEl>
                                          <p:spTgt spid="39"/>
                                        </p:tgtEl>
                                        <p:attrNameLst>
                                          <p:attrName>ppt_w</p:attrName>
                                        </p:attrNameLst>
                                      </p:cBhvr>
                                      <p:tavLst>
                                        <p:tav tm="0">
                                          <p:val>
                                            <p:fltVal val="0"/>
                                          </p:val>
                                        </p:tav>
                                        <p:tav tm="100000">
                                          <p:val>
                                            <p:strVal val="#ppt_w"/>
                                          </p:val>
                                        </p:tav>
                                      </p:tavLst>
                                    </p:anim>
                                    <p:anim calcmode="lin" valueType="num">
                                      <p:cBhvr>
                                        <p:cTn id="34" dur="500" fill="hold"/>
                                        <p:tgtEl>
                                          <p:spTgt spid="39"/>
                                        </p:tgtEl>
                                        <p:attrNameLst>
                                          <p:attrName>ppt_h</p:attrName>
                                        </p:attrNameLst>
                                      </p:cBhvr>
                                      <p:tavLst>
                                        <p:tav tm="0">
                                          <p:val>
                                            <p:fltVal val="0"/>
                                          </p:val>
                                        </p:tav>
                                        <p:tav tm="100000">
                                          <p:val>
                                            <p:strVal val="#ppt_h"/>
                                          </p:val>
                                        </p:tav>
                                      </p:tavLst>
                                    </p:anim>
                                    <p:animEffect transition="in" filter="fade">
                                      <p:cBhvr>
                                        <p:cTn id="35" dur="500"/>
                                        <p:tgtEl>
                                          <p:spTgt spid="39"/>
                                        </p:tgtEl>
                                      </p:cBhvr>
                                    </p:animEffect>
                                  </p:childTnLst>
                                </p:cTn>
                              </p:par>
                            </p:childTnLst>
                          </p:cTn>
                        </p:par>
                        <p:par>
                          <p:cTn id="36" fill="hold">
                            <p:stCondLst>
                              <p:cond delay="2500"/>
                            </p:stCondLst>
                            <p:childTnLst>
                              <p:par>
                                <p:cTn id="37" presetID="10" presetClass="entr" presetSubtype="0"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500"/>
                                        <p:tgtEl>
                                          <p:spTgt spid="58"/>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57"/>
                                        </p:tgtEl>
                                        <p:attrNameLst>
                                          <p:attrName>style.visibility</p:attrName>
                                        </p:attrNameLst>
                                      </p:cBhvr>
                                      <p:to>
                                        <p:strVal val="visible"/>
                                      </p:to>
                                    </p:set>
                                    <p:animEffect transition="in" filter="fade">
                                      <p:cBhvr>
                                        <p:cTn id="42" dur="500"/>
                                        <p:tgtEl>
                                          <p:spTgt spid="57"/>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56"/>
                                        </p:tgtEl>
                                        <p:attrNameLst>
                                          <p:attrName>style.visibility</p:attrName>
                                        </p:attrNameLst>
                                      </p:cBhvr>
                                      <p:to>
                                        <p:strVal val="visible"/>
                                      </p:to>
                                    </p:set>
                                    <p:animEffect transition="in" filter="fade">
                                      <p:cBhvr>
                                        <p:cTn id="45" dur="500"/>
                                        <p:tgtEl>
                                          <p:spTgt spid="56"/>
                                        </p:tgtEl>
                                      </p:cBhvr>
                                    </p:animEffect>
                                  </p:childTnLst>
                                </p:cTn>
                              </p:par>
                            </p:childTnLst>
                          </p:cTn>
                        </p:par>
                        <p:par>
                          <p:cTn id="46" fill="hold">
                            <p:stCondLst>
                              <p:cond delay="3000"/>
                            </p:stCondLst>
                            <p:childTnLst>
                              <p:par>
                                <p:cTn id="47" presetID="14" presetClass="entr" presetSubtype="10" fill="hold"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randombar(horizontal)">
                                      <p:cBhvr>
                                        <p:cTn id="49" dur="500"/>
                                        <p:tgtEl>
                                          <p:spTgt spid="28"/>
                                        </p:tgtEl>
                                      </p:cBhvr>
                                    </p:animEffect>
                                  </p:childTnLst>
                                </p:cTn>
                              </p:par>
                            </p:childTnLst>
                          </p:cTn>
                        </p:par>
                        <p:par>
                          <p:cTn id="50" fill="hold">
                            <p:stCondLst>
                              <p:cond delay="3500"/>
                            </p:stCondLst>
                            <p:childTnLst>
                              <p:par>
                                <p:cTn id="51" presetID="14" presetClass="entr" presetSubtype="10"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randombar(horizontal)">
                                      <p:cBhvr>
                                        <p:cTn id="53" dur="500"/>
                                        <p:tgtEl>
                                          <p:spTgt spid="35"/>
                                        </p:tgtEl>
                                      </p:cBhvr>
                                    </p:animEffect>
                                  </p:childTnLst>
                                </p:cTn>
                              </p:par>
                            </p:childTnLst>
                          </p:cTn>
                        </p:par>
                        <p:par>
                          <p:cTn id="54" fill="hold">
                            <p:stCondLst>
                              <p:cond delay="4000"/>
                            </p:stCondLst>
                            <p:childTnLst>
                              <p:par>
                                <p:cTn id="55" presetID="14" presetClass="entr" presetSubtype="10" fill="hold" nodeType="afterEffect">
                                  <p:stCondLst>
                                    <p:cond delay="0"/>
                                  </p:stCondLst>
                                  <p:childTnLst>
                                    <p:set>
                                      <p:cBhvr>
                                        <p:cTn id="56" dur="1" fill="hold">
                                          <p:stCondLst>
                                            <p:cond delay="0"/>
                                          </p:stCondLst>
                                        </p:cTn>
                                        <p:tgtEl>
                                          <p:spTgt spid="40"/>
                                        </p:tgtEl>
                                        <p:attrNameLst>
                                          <p:attrName>style.visibility</p:attrName>
                                        </p:attrNameLst>
                                      </p:cBhvr>
                                      <p:to>
                                        <p:strVal val="visible"/>
                                      </p:to>
                                    </p:set>
                                    <p:animEffect transition="in" filter="randombar(horizontal)">
                                      <p:cBhvr>
                                        <p:cTn id="5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6" grpId="0" animBg="1"/>
      <p:bldP spid="57" grpId="0" animBg="1"/>
      <p:bldP spid="58" grpId="0" animBg="1"/>
      <p:bldGraphic spid="13" grpId="0">
        <p:bldAsOne/>
      </p:bldGraphic>
      <p:bldGraphic spid="44" grpId="0">
        <p:bldAsOne/>
      </p:bldGraphic>
      <p:bldGraphic spid="39" grpId="0">
        <p:bldAsOne/>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矩形 35"/>
          <p:cNvSpPr/>
          <p:nvPr/>
        </p:nvSpPr>
        <p:spPr>
          <a:xfrm rot="1800000">
            <a:off x="4982255" y="3099215"/>
            <a:ext cx="5023846" cy="3007245"/>
          </a:xfrm>
          <a:custGeom>
            <a:avLst/>
            <a:gdLst>
              <a:gd name="connsiteX0" fmla="*/ 0 w 5269661"/>
              <a:gd name="connsiteY0" fmla="*/ 0 h 2992867"/>
              <a:gd name="connsiteX1" fmla="*/ 5269661 w 5269661"/>
              <a:gd name="connsiteY1" fmla="*/ 0 h 2992867"/>
              <a:gd name="connsiteX2" fmla="*/ 5269661 w 5269661"/>
              <a:gd name="connsiteY2" fmla="*/ 2992867 h 2992867"/>
              <a:gd name="connsiteX3" fmla="*/ 0 w 5269661"/>
              <a:gd name="connsiteY3" fmla="*/ 2992867 h 2992867"/>
              <a:gd name="connsiteX4" fmla="*/ 0 w 5269661"/>
              <a:gd name="connsiteY4" fmla="*/ 0 h 2992867"/>
              <a:gd name="connsiteX0-1" fmla="*/ 0 w 5269661"/>
              <a:gd name="connsiteY0-2" fmla="*/ 5931 h 2998798"/>
              <a:gd name="connsiteX1-3" fmla="*/ 245815 w 5269661"/>
              <a:gd name="connsiteY1-4" fmla="*/ 0 h 2998798"/>
              <a:gd name="connsiteX2-5" fmla="*/ 5269661 w 5269661"/>
              <a:gd name="connsiteY2-6" fmla="*/ 5931 h 2998798"/>
              <a:gd name="connsiteX3-7" fmla="*/ 5269661 w 5269661"/>
              <a:gd name="connsiteY3-8" fmla="*/ 2998798 h 2998798"/>
              <a:gd name="connsiteX4-9" fmla="*/ 0 w 5269661"/>
              <a:gd name="connsiteY4-10" fmla="*/ 2998798 h 2998798"/>
              <a:gd name="connsiteX5" fmla="*/ 0 w 5269661"/>
              <a:gd name="connsiteY5" fmla="*/ 5931 h 2998798"/>
              <a:gd name="connsiteX0-11" fmla="*/ 0 w 5269661"/>
              <a:gd name="connsiteY0-12" fmla="*/ 2998798 h 2998798"/>
              <a:gd name="connsiteX1-13" fmla="*/ 245815 w 5269661"/>
              <a:gd name="connsiteY1-14" fmla="*/ 0 h 2998798"/>
              <a:gd name="connsiteX2-15" fmla="*/ 5269661 w 5269661"/>
              <a:gd name="connsiteY2-16" fmla="*/ 5931 h 2998798"/>
              <a:gd name="connsiteX3-17" fmla="*/ 5269661 w 5269661"/>
              <a:gd name="connsiteY3-18" fmla="*/ 2998798 h 2998798"/>
              <a:gd name="connsiteX4-19" fmla="*/ 0 w 5269661"/>
              <a:gd name="connsiteY4-20" fmla="*/ 2998798 h 2998798"/>
              <a:gd name="connsiteX0-21" fmla="*/ 0 w 5269661"/>
              <a:gd name="connsiteY0-22" fmla="*/ 2998798 h 3007245"/>
              <a:gd name="connsiteX1-23" fmla="*/ 245815 w 5269661"/>
              <a:gd name="connsiteY1-24" fmla="*/ 0 h 3007245"/>
              <a:gd name="connsiteX2-25" fmla="*/ 5269661 w 5269661"/>
              <a:gd name="connsiteY2-26" fmla="*/ 5931 h 3007245"/>
              <a:gd name="connsiteX3-27" fmla="*/ 5269661 w 5269661"/>
              <a:gd name="connsiteY3-28" fmla="*/ 2998798 h 3007245"/>
              <a:gd name="connsiteX4-29" fmla="*/ 1996713 w 5269661"/>
              <a:gd name="connsiteY4-30" fmla="*/ 3007245 h 3007245"/>
              <a:gd name="connsiteX5-31" fmla="*/ 0 w 5269661"/>
              <a:gd name="connsiteY5-32" fmla="*/ 2998798 h 3007245"/>
              <a:gd name="connsiteX0-33" fmla="*/ 1750898 w 5023846"/>
              <a:gd name="connsiteY0-34" fmla="*/ 3007245 h 3007245"/>
              <a:gd name="connsiteX1-35" fmla="*/ 0 w 5023846"/>
              <a:gd name="connsiteY1-36" fmla="*/ 0 h 3007245"/>
              <a:gd name="connsiteX2-37" fmla="*/ 5023846 w 5023846"/>
              <a:gd name="connsiteY2-38" fmla="*/ 5931 h 3007245"/>
              <a:gd name="connsiteX3-39" fmla="*/ 5023846 w 5023846"/>
              <a:gd name="connsiteY3-40" fmla="*/ 2998798 h 3007245"/>
              <a:gd name="connsiteX4-41" fmla="*/ 1750898 w 5023846"/>
              <a:gd name="connsiteY4-42" fmla="*/ 3007245 h 300724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023846" h="3007245">
                <a:moveTo>
                  <a:pt x="1750898" y="3007245"/>
                </a:moveTo>
                <a:lnTo>
                  <a:pt x="0" y="0"/>
                </a:lnTo>
                <a:lnTo>
                  <a:pt x="5023846" y="5931"/>
                </a:lnTo>
                <a:lnTo>
                  <a:pt x="5023846" y="2998798"/>
                </a:lnTo>
                <a:lnTo>
                  <a:pt x="1750898" y="3007245"/>
                </a:lnTo>
                <a:close/>
              </a:path>
            </a:pathLst>
          </a:custGeom>
          <a:gradFill>
            <a:gsLst>
              <a:gs pos="0">
                <a:schemeClr val="bg1">
                  <a:lumMod val="50000"/>
                </a:schemeClr>
              </a:gs>
              <a:gs pos="75000">
                <a:schemeClr val="bg1">
                  <a:alpha val="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grpSp>
        <p:nvGrpSpPr>
          <p:cNvPr id="20" name="组合 19"/>
          <p:cNvGrpSpPr/>
          <p:nvPr/>
        </p:nvGrpSpPr>
        <p:grpSpPr>
          <a:xfrm>
            <a:off x="1064084" y="296807"/>
            <a:ext cx="4885993" cy="716067"/>
            <a:chOff x="5402407" y="1247256"/>
            <a:chExt cx="4885993" cy="716067"/>
          </a:xfrm>
        </p:grpSpPr>
        <p:sp>
          <p:nvSpPr>
            <p:cNvPr id="21" name="文本框 20"/>
            <p:cNvSpPr txBox="1"/>
            <p:nvPr/>
          </p:nvSpPr>
          <p:spPr>
            <a:xfrm>
              <a:off x="5402407" y="1247256"/>
              <a:ext cx="3295317" cy="523220"/>
            </a:xfrm>
            <a:prstGeom prst="rect">
              <a:avLst/>
            </a:prstGeom>
            <a:noFill/>
          </p:spPr>
          <p:txBody>
            <a:bodyPr wrap="square" rtlCol="0">
              <a:spAutoFit/>
              <a:scene3d>
                <a:camera prst="orthographicFront"/>
                <a:lightRig rig="threePt" dir="t"/>
              </a:scene3d>
              <a:sp3d contourW="12700"/>
            </a:bodyPr>
            <a:lstStyle/>
            <a:p>
              <a:r>
                <a:rPr lang="zh-CN" altLang="en-US" sz="2800" b="1" dirty="0">
                  <a:solidFill>
                    <a:schemeClr val="accent2"/>
                  </a:solidFill>
                  <a:latin typeface="+mn-ea"/>
                </a:rPr>
                <a:t>标题文字添加此处</a:t>
              </a:r>
            </a:p>
          </p:txBody>
        </p:sp>
        <p:sp>
          <p:nvSpPr>
            <p:cNvPr id="22" name="文本框 21"/>
            <p:cNvSpPr txBox="1"/>
            <p:nvPr/>
          </p:nvSpPr>
          <p:spPr>
            <a:xfrm>
              <a:off x="5402408" y="1693506"/>
              <a:ext cx="4885992" cy="269817"/>
            </a:xfrm>
            <a:prstGeom prst="rect">
              <a:avLst/>
            </a:prstGeom>
            <a:noFill/>
          </p:spPr>
          <p:txBody>
            <a:bodyPr wrap="square" rtlCol="0">
              <a:spAutoFit/>
              <a:scene3d>
                <a:camera prst="orthographicFront"/>
                <a:lightRig rig="threePt" dir="t"/>
              </a:scene3d>
              <a:sp3d contourW="12700"/>
            </a:bodyPr>
            <a:lstStyle/>
            <a:p>
              <a:pPr>
                <a:lnSpc>
                  <a:spcPct val="120000"/>
                </a:lnSpc>
              </a:pPr>
              <a:r>
                <a:rPr lang="en-US" altLang="zh-CN" sz="1050" dirty="0">
                  <a:solidFill>
                    <a:schemeClr val="bg1">
                      <a:lumMod val="50000"/>
                    </a:schemeClr>
                  </a:solidFill>
                  <a:latin typeface="+mj-ea"/>
                  <a:ea typeface="+mj-ea"/>
                </a:rPr>
                <a:t>print the presentation and make it into a film to be used in a wider field</a:t>
              </a:r>
            </a:p>
          </p:txBody>
        </p:sp>
      </p:grpSp>
      <p:grpSp>
        <p:nvGrpSpPr>
          <p:cNvPr id="23" name="组合 22"/>
          <p:cNvGrpSpPr/>
          <p:nvPr/>
        </p:nvGrpSpPr>
        <p:grpSpPr>
          <a:xfrm>
            <a:off x="7450648" y="2110736"/>
            <a:ext cx="3567234" cy="908682"/>
            <a:chOff x="7483989" y="3433235"/>
            <a:chExt cx="3567234" cy="908682"/>
          </a:xfrm>
        </p:grpSpPr>
        <p:sp>
          <p:nvSpPr>
            <p:cNvPr id="24" name="矩形 23"/>
            <p:cNvSpPr/>
            <p:nvPr/>
          </p:nvSpPr>
          <p:spPr>
            <a:xfrm>
              <a:off x="7483989" y="3732519"/>
              <a:ext cx="3567234" cy="60939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tx1">
                      <a:lumMod val="75000"/>
                      <a:lumOff val="25000"/>
                    </a:schemeClr>
                  </a:solidFill>
                  <a:latin typeface="+mn-ea"/>
                </a:rPr>
                <a:t>用户可以在投影仪或者计算机上进行演示也可以将演示文稿打印出来制作成胶片</a:t>
              </a:r>
            </a:p>
          </p:txBody>
        </p:sp>
        <p:sp>
          <p:nvSpPr>
            <p:cNvPr id="25" name="矩形 24"/>
            <p:cNvSpPr/>
            <p:nvPr/>
          </p:nvSpPr>
          <p:spPr>
            <a:xfrm>
              <a:off x="7483989" y="3433235"/>
              <a:ext cx="2050552" cy="396583"/>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latin typeface="+mn-ea"/>
                </a:rPr>
                <a:t>标题文字添加</a:t>
              </a:r>
            </a:p>
          </p:txBody>
        </p:sp>
      </p:grpSp>
      <p:grpSp>
        <p:nvGrpSpPr>
          <p:cNvPr id="26" name="组合 25"/>
          <p:cNvGrpSpPr/>
          <p:nvPr/>
        </p:nvGrpSpPr>
        <p:grpSpPr>
          <a:xfrm>
            <a:off x="7450648" y="4619521"/>
            <a:ext cx="3567234" cy="908682"/>
            <a:chOff x="7483989" y="3433235"/>
            <a:chExt cx="3567234" cy="908682"/>
          </a:xfrm>
        </p:grpSpPr>
        <p:sp>
          <p:nvSpPr>
            <p:cNvPr id="27" name="矩形 26"/>
            <p:cNvSpPr/>
            <p:nvPr/>
          </p:nvSpPr>
          <p:spPr>
            <a:xfrm>
              <a:off x="7483989" y="3732519"/>
              <a:ext cx="3567234" cy="60939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tx1">
                      <a:lumMod val="75000"/>
                      <a:lumOff val="25000"/>
                    </a:schemeClr>
                  </a:solidFill>
                  <a:latin typeface="+mn-ea"/>
                </a:rPr>
                <a:t>用户可以在投影仪或者计算机上进行演示也可以将演示文稿打印出来制作成胶片</a:t>
              </a:r>
            </a:p>
          </p:txBody>
        </p:sp>
        <p:sp>
          <p:nvSpPr>
            <p:cNvPr id="28" name="矩形 27"/>
            <p:cNvSpPr/>
            <p:nvPr/>
          </p:nvSpPr>
          <p:spPr>
            <a:xfrm>
              <a:off x="7483989" y="3433235"/>
              <a:ext cx="2050552" cy="396583"/>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latin typeface="+mn-ea"/>
                </a:rPr>
                <a:t>标题文字添加</a:t>
              </a:r>
            </a:p>
          </p:txBody>
        </p:sp>
      </p:grpSp>
      <p:grpSp>
        <p:nvGrpSpPr>
          <p:cNvPr id="29" name="组合 28"/>
          <p:cNvGrpSpPr/>
          <p:nvPr/>
        </p:nvGrpSpPr>
        <p:grpSpPr>
          <a:xfrm>
            <a:off x="1064084" y="2110736"/>
            <a:ext cx="3567234" cy="908682"/>
            <a:chOff x="7483989" y="3433235"/>
            <a:chExt cx="3567234" cy="908682"/>
          </a:xfrm>
        </p:grpSpPr>
        <p:sp>
          <p:nvSpPr>
            <p:cNvPr id="30" name="矩形 29"/>
            <p:cNvSpPr/>
            <p:nvPr/>
          </p:nvSpPr>
          <p:spPr>
            <a:xfrm>
              <a:off x="7483989" y="3732519"/>
              <a:ext cx="3567234" cy="609398"/>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400" dirty="0">
                  <a:solidFill>
                    <a:schemeClr val="tx1">
                      <a:lumMod val="75000"/>
                      <a:lumOff val="25000"/>
                    </a:schemeClr>
                  </a:solidFill>
                  <a:latin typeface="+mn-ea"/>
                </a:rPr>
                <a:t>用户可以在投影仪或者计算机上进行演示也可以将演示文稿打印出来制作成胶片</a:t>
              </a:r>
            </a:p>
          </p:txBody>
        </p:sp>
        <p:sp>
          <p:nvSpPr>
            <p:cNvPr id="31" name="矩形 30"/>
            <p:cNvSpPr/>
            <p:nvPr/>
          </p:nvSpPr>
          <p:spPr>
            <a:xfrm>
              <a:off x="9000671" y="3433235"/>
              <a:ext cx="2050552" cy="424732"/>
            </a:xfrm>
            <a:prstGeom prst="rect">
              <a:avLst/>
            </a:prstGeom>
          </p:spPr>
          <p:txBody>
            <a:bodyPr wrap="square">
              <a:spAutoFit/>
              <a:scene3d>
                <a:camera prst="orthographicFront"/>
                <a:lightRig rig="threePt" dir="t"/>
              </a:scene3d>
              <a:sp3d contourW="12700"/>
            </a:bodyPr>
            <a:lstStyle/>
            <a:p>
              <a:pPr algn="r">
                <a:lnSpc>
                  <a:spcPct val="120000"/>
                </a:lnSpc>
              </a:pPr>
              <a:r>
                <a:rPr lang="zh-CN" altLang="en-US" b="1" dirty="0">
                  <a:latin typeface="+mn-ea"/>
                </a:rPr>
                <a:t>标题文字添加</a:t>
              </a:r>
            </a:p>
          </p:txBody>
        </p:sp>
      </p:grpSp>
      <p:grpSp>
        <p:nvGrpSpPr>
          <p:cNvPr id="32" name="组合 31"/>
          <p:cNvGrpSpPr/>
          <p:nvPr/>
        </p:nvGrpSpPr>
        <p:grpSpPr>
          <a:xfrm>
            <a:off x="1064084" y="4619521"/>
            <a:ext cx="3567234" cy="908682"/>
            <a:chOff x="7483989" y="3433235"/>
            <a:chExt cx="3567234" cy="908682"/>
          </a:xfrm>
        </p:grpSpPr>
        <p:sp>
          <p:nvSpPr>
            <p:cNvPr id="33" name="矩形 32"/>
            <p:cNvSpPr/>
            <p:nvPr/>
          </p:nvSpPr>
          <p:spPr>
            <a:xfrm>
              <a:off x="7483989" y="3732519"/>
              <a:ext cx="3567234" cy="609398"/>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400" dirty="0">
                  <a:solidFill>
                    <a:schemeClr val="tx1">
                      <a:lumMod val="75000"/>
                      <a:lumOff val="25000"/>
                    </a:schemeClr>
                  </a:solidFill>
                  <a:latin typeface="+mn-ea"/>
                </a:rPr>
                <a:t>用户可以在投影仪或者计算机上进行演示也可以将演示文稿打印出来制作成胶片</a:t>
              </a:r>
            </a:p>
          </p:txBody>
        </p:sp>
        <p:sp>
          <p:nvSpPr>
            <p:cNvPr id="34" name="矩形 33"/>
            <p:cNvSpPr/>
            <p:nvPr/>
          </p:nvSpPr>
          <p:spPr>
            <a:xfrm>
              <a:off x="9000671" y="3433235"/>
              <a:ext cx="2050552" cy="424732"/>
            </a:xfrm>
            <a:prstGeom prst="rect">
              <a:avLst/>
            </a:prstGeom>
          </p:spPr>
          <p:txBody>
            <a:bodyPr wrap="square">
              <a:spAutoFit/>
              <a:scene3d>
                <a:camera prst="orthographicFront"/>
                <a:lightRig rig="threePt" dir="t"/>
              </a:scene3d>
              <a:sp3d contourW="12700"/>
            </a:bodyPr>
            <a:lstStyle/>
            <a:p>
              <a:pPr algn="r">
                <a:lnSpc>
                  <a:spcPct val="120000"/>
                </a:lnSpc>
              </a:pPr>
              <a:r>
                <a:rPr lang="zh-CN" altLang="en-US" b="1" dirty="0">
                  <a:latin typeface="+mn-ea"/>
                </a:rPr>
                <a:t>标题文字添加</a:t>
              </a:r>
            </a:p>
          </p:txBody>
        </p:sp>
      </p:grpSp>
      <p:pic>
        <p:nvPicPr>
          <p:cNvPr id="4" name="图片占位符 3"/>
          <p:cNvPicPr>
            <a:picLocks noGrp="1" noChangeAspect="1"/>
          </p:cNvPicPr>
          <p:nvPr>
            <p:ph type="pic" sz="quarter" idx="10"/>
          </p:nvPr>
        </p:nvPicPr>
        <p:blipFill>
          <a:blip r:embed="rId4" cstate="print">
            <a:extLst>
              <a:ext uri="{28A0092B-C50C-407E-A947-70E740481C1C}">
                <a14:useLocalDpi xmlns:a14="http://schemas.microsoft.com/office/drawing/2010/main" val="0"/>
              </a:ext>
            </a:extLst>
          </a:blip>
          <a:srcRect l="16480" r="16480"/>
          <a:stretch>
            <a:fillRect/>
          </a:stretch>
        </p:blipFill>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36"/>
                                        </p:tgtEl>
                                        <p:attrNameLst>
                                          <p:attrName>style.visibility</p:attrName>
                                        </p:attrNameLst>
                                      </p:cBhvr>
                                      <p:to>
                                        <p:strVal val="visible"/>
                                      </p:to>
                                    </p:set>
                                    <p:animEffect transition="in" filter="fade">
                                      <p:cBhvr>
                                        <p:cTn id="14" dur="500"/>
                                        <p:tgtEl>
                                          <p:spTgt spid="36"/>
                                        </p:tgtEl>
                                      </p:cBhvr>
                                    </p:animEffect>
                                  </p:childTnLst>
                                </p:cTn>
                              </p:par>
                            </p:childTnLst>
                          </p:cTn>
                        </p:par>
                        <p:par>
                          <p:cTn id="15" fill="hold">
                            <p:stCondLst>
                              <p:cond delay="1500"/>
                            </p:stCondLst>
                            <p:childTnLst>
                              <p:par>
                                <p:cTn id="16" presetID="2" presetClass="entr" presetSubtype="8" fill="hold" nodeType="after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additive="base">
                                        <p:cTn id="18" dur="500" fill="hold"/>
                                        <p:tgtEl>
                                          <p:spTgt spid="29"/>
                                        </p:tgtEl>
                                        <p:attrNameLst>
                                          <p:attrName>ppt_x</p:attrName>
                                        </p:attrNameLst>
                                      </p:cBhvr>
                                      <p:tavLst>
                                        <p:tav tm="0">
                                          <p:val>
                                            <p:strVal val="0-#ppt_w/2"/>
                                          </p:val>
                                        </p:tav>
                                        <p:tav tm="100000">
                                          <p:val>
                                            <p:strVal val="#ppt_x"/>
                                          </p:val>
                                        </p:tav>
                                      </p:tavLst>
                                    </p:anim>
                                    <p:anim calcmode="lin" valueType="num">
                                      <p:cBhvr additive="base">
                                        <p:cTn id="19" dur="500" fill="hold"/>
                                        <p:tgtEl>
                                          <p:spTgt spid="29"/>
                                        </p:tgtEl>
                                        <p:attrNameLst>
                                          <p:attrName>ppt_y</p:attrName>
                                        </p:attrNameLst>
                                      </p:cBhvr>
                                      <p:tavLst>
                                        <p:tav tm="0">
                                          <p:val>
                                            <p:strVal val="#ppt_y"/>
                                          </p:val>
                                        </p:tav>
                                        <p:tav tm="100000">
                                          <p:val>
                                            <p:strVal val="#ppt_y"/>
                                          </p:val>
                                        </p:tav>
                                      </p:tavLst>
                                    </p:anim>
                                  </p:childTnLst>
                                </p:cTn>
                              </p:par>
                              <p:par>
                                <p:cTn id="20" presetID="2" presetClass="entr" presetSubtype="8" fill="hold"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0-#ppt_w/2"/>
                                          </p:val>
                                        </p:tav>
                                        <p:tav tm="100000">
                                          <p:val>
                                            <p:strVal val="#ppt_x"/>
                                          </p:val>
                                        </p:tav>
                                      </p:tavLst>
                                    </p:anim>
                                    <p:anim calcmode="lin" valueType="num">
                                      <p:cBhvr additive="base">
                                        <p:cTn id="23" dur="500" fill="hold"/>
                                        <p:tgtEl>
                                          <p:spTgt spid="32"/>
                                        </p:tgtEl>
                                        <p:attrNameLst>
                                          <p:attrName>ppt_y</p:attrName>
                                        </p:attrNameLst>
                                      </p:cBhvr>
                                      <p:tavLst>
                                        <p:tav tm="0">
                                          <p:val>
                                            <p:strVal val="#ppt_y"/>
                                          </p:val>
                                        </p:tav>
                                        <p:tav tm="100000">
                                          <p:val>
                                            <p:strVal val="#ppt_y"/>
                                          </p:val>
                                        </p:tav>
                                      </p:tavLst>
                                    </p:anim>
                                  </p:childTnLst>
                                </p:cTn>
                              </p:par>
                              <p:par>
                                <p:cTn id="24" presetID="2" presetClass="entr" presetSubtype="2" fill="hold" nodeType="withEffect">
                                  <p:stCondLst>
                                    <p:cond delay="0"/>
                                  </p:stCondLst>
                                  <p:childTnLst>
                                    <p:set>
                                      <p:cBhvr>
                                        <p:cTn id="25" dur="1" fill="hold">
                                          <p:stCondLst>
                                            <p:cond delay="0"/>
                                          </p:stCondLst>
                                        </p:cTn>
                                        <p:tgtEl>
                                          <p:spTgt spid="23"/>
                                        </p:tgtEl>
                                        <p:attrNameLst>
                                          <p:attrName>style.visibility</p:attrName>
                                        </p:attrNameLst>
                                      </p:cBhvr>
                                      <p:to>
                                        <p:strVal val="visible"/>
                                      </p:to>
                                    </p:set>
                                    <p:anim calcmode="lin" valueType="num">
                                      <p:cBhvr additive="base">
                                        <p:cTn id="26" dur="500" fill="hold"/>
                                        <p:tgtEl>
                                          <p:spTgt spid="23"/>
                                        </p:tgtEl>
                                        <p:attrNameLst>
                                          <p:attrName>ppt_x</p:attrName>
                                        </p:attrNameLst>
                                      </p:cBhvr>
                                      <p:tavLst>
                                        <p:tav tm="0">
                                          <p:val>
                                            <p:strVal val="1+#ppt_w/2"/>
                                          </p:val>
                                        </p:tav>
                                        <p:tav tm="100000">
                                          <p:val>
                                            <p:strVal val="#ppt_x"/>
                                          </p:val>
                                        </p:tav>
                                      </p:tavLst>
                                    </p:anim>
                                    <p:anim calcmode="lin" valueType="num">
                                      <p:cBhvr additive="base">
                                        <p:cTn id="27" dur="500" fill="hold"/>
                                        <p:tgtEl>
                                          <p:spTgt spid="23"/>
                                        </p:tgtEl>
                                        <p:attrNameLst>
                                          <p:attrName>ppt_y</p:attrName>
                                        </p:attrNameLst>
                                      </p:cBhvr>
                                      <p:tavLst>
                                        <p:tav tm="0">
                                          <p:val>
                                            <p:strVal val="#ppt_y"/>
                                          </p:val>
                                        </p:tav>
                                        <p:tav tm="100000">
                                          <p:val>
                                            <p:strVal val="#ppt_y"/>
                                          </p:val>
                                        </p:tav>
                                      </p:tavLst>
                                    </p:anim>
                                  </p:childTnLst>
                                </p:cTn>
                              </p:par>
                              <p:par>
                                <p:cTn id="28" presetID="2" presetClass="entr" presetSubtype="2" fill="hold" nodeType="withEffect">
                                  <p:stCondLst>
                                    <p:cond delay="0"/>
                                  </p:stCondLst>
                                  <p:childTnLst>
                                    <p:set>
                                      <p:cBhvr>
                                        <p:cTn id="29" dur="1" fill="hold">
                                          <p:stCondLst>
                                            <p:cond delay="0"/>
                                          </p:stCondLst>
                                        </p:cTn>
                                        <p:tgtEl>
                                          <p:spTgt spid="26"/>
                                        </p:tgtEl>
                                        <p:attrNameLst>
                                          <p:attrName>style.visibility</p:attrName>
                                        </p:attrNameLst>
                                      </p:cBhvr>
                                      <p:to>
                                        <p:strVal val="visible"/>
                                      </p:to>
                                    </p:set>
                                    <p:anim calcmode="lin" valueType="num">
                                      <p:cBhvr additive="base">
                                        <p:cTn id="30" dur="500" fill="hold"/>
                                        <p:tgtEl>
                                          <p:spTgt spid="26"/>
                                        </p:tgtEl>
                                        <p:attrNameLst>
                                          <p:attrName>ppt_x</p:attrName>
                                        </p:attrNameLst>
                                      </p:cBhvr>
                                      <p:tavLst>
                                        <p:tav tm="0">
                                          <p:val>
                                            <p:strVal val="1+#ppt_w/2"/>
                                          </p:val>
                                        </p:tav>
                                        <p:tav tm="100000">
                                          <p:val>
                                            <p:strVal val="#ppt_x"/>
                                          </p:val>
                                        </p:tav>
                                      </p:tavLst>
                                    </p:anim>
                                    <p:anim calcmode="lin" valueType="num">
                                      <p:cBhvr additive="base">
                                        <p:cTn id="31" dur="50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矩形 57"/>
          <p:cNvSpPr/>
          <p:nvPr/>
        </p:nvSpPr>
        <p:spPr>
          <a:xfrm rot="1800000">
            <a:off x="1102774" y="2299235"/>
            <a:ext cx="3336104" cy="1780573"/>
          </a:xfrm>
          <a:custGeom>
            <a:avLst/>
            <a:gdLst>
              <a:gd name="connsiteX0" fmla="*/ 0 w 3336104"/>
              <a:gd name="connsiteY0" fmla="*/ 0 h 1778002"/>
              <a:gd name="connsiteX1" fmla="*/ 3336104 w 3336104"/>
              <a:gd name="connsiteY1" fmla="*/ 0 h 1778002"/>
              <a:gd name="connsiteX2" fmla="*/ 3336104 w 3336104"/>
              <a:gd name="connsiteY2" fmla="*/ 1778002 h 1778002"/>
              <a:gd name="connsiteX3" fmla="*/ 0 w 3336104"/>
              <a:gd name="connsiteY3" fmla="*/ 1778002 h 1778002"/>
              <a:gd name="connsiteX4" fmla="*/ 0 w 3336104"/>
              <a:gd name="connsiteY4" fmla="*/ 0 h 1778002"/>
              <a:gd name="connsiteX0-1" fmla="*/ 0 w 3336104"/>
              <a:gd name="connsiteY0-2" fmla="*/ 2571 h 1780573"/>
              <a:gd name="connsiteX1-3" fmla="*/ 488630 w 3336104"/>
              <a:gd name="connsiteY1-4" fmla="*/ 0 h 1780573"/>
              <a:gd name="connsiteX2-5" fmla="*/ 3336104 w 3336104"/>
              <a:gd name="connsiteY2-6" fmla="*/ 2571 h 1780573"/>
              <a:gd name="connsiteX3-7" fmla="*/ 3336104 w 3336104"/>
              <a:gd name="connsiteY3-8" fmla="*/ 1780573 h 1780573"/>
              <a:gd name="connsiteX4-9" fmla="*/ 0 w 3336104"/>
              <a:gd name="connsiteY4-10" fmla="*/ 1780573 h 1780573"/>
              <a:gd name="connsiteX5" fmla="*/ 0 w 3336104"/>
              <a:gd name="connsiteY5" fmla="*/ 2571 h 1780573"/>
              <a:gd name="connsiteX0-11" fmla="*/ 0 w 3336104"/>
              <a:gd name="connsiteY0-12" fmla="*/ 1780573 h 1780573"/>
              <a:gd name="connsiteX1-13" fmla="*/ 488630 w 3336104"/>
              <a:gd name="connsiteY1-14" fmla="*/ 0 h 1780573"/>
              <a:gd name="connsiteX2-15" fmla="*/ 3336104 w 3336104"/>
              <a:gd name="connsiteY2-16" fmla="*/ 2571 h 1780573"/>
              <a:gd name="connsiteX3-17" fmla="*/ 3336104 w 3336104"/>
              <a:gd name="connsiteY3-18" fmla="*/ 1780573 h 1780573"/>
              <a:gd name="connsiteX4-19" fmla="*/ 0 w 3336104"/>
              <a:gd name="connsiteY4-20" fmla="*/ 1780573 h 178057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336104" h="1780573">
                <a:moveTo>
                  <a:pt x="0" y="1780573"/>
                </a:moveTo>
                <a:lnTo>
                  <a:pt x="488630" y="0"/>
                </a:lnTo>
                <a:lnTo>
                  <a:pt x="3336104" y="2571"/>
                </a:lnTo>
                <a:lnTo>
                  <a:pt x="3336104" y="1780573"/>
                </a:lnTo>
                <a:lnTo>
                  <a:pt x="0" y="1780573"/>
                </a:lnTo>
                <a:close/>
              </a:path>
            </a:pathLst>
          </a:custGeom>
          <a:gradFill>
            <a:gsLst>
              <a:gs pos="0">
                <a:schemeClr val="bg1">
                  <a:lumMod val="50000"/>
                  <a:alpha val="55000"/>
                </a:schemeClr>
              </a:gs>
              <a:gs pos="75000">
                <a:schemeClr val="bg1">
                  <a:alpha val="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64" name="矩形 57"/>
          <p:cNvSpPr/>
          <p:nvPr/>
        </p:nvSpPr>
        <p:spPr>
          <a:xfrm rot="1800000">
            <a:off x="1102774" y="4546563"/>
            <a:ext cx="3336104" cy="1780573"/>
          </a:xfrm>
          <a:custGeom>
            <a:avLst/>
            <a:gdLst>
              <a:gd name="connsiteX0" fmla="*/ 0 w 3336104"/>
              <a:gd name="connsiteY0" fmla="*/ 0 h 1778002"/>
              <a:gd name="connsiteX1" fmla="*/ 3336104 w 3336104"/>
              <a:gd name="connsiteY1" fmla="*/ 0 h 1778002"/>
              <a:gd name="connsiteX2" fmla="*/ 3336104 w 3336104"/>
              <a:gd name="connsiteY2" fmla="*/ 1778002 h 1778002"/>
              <a:gd name="connsiteX3" fmla="*/ 0 w 3336104"/>
              <a:gd name="connsiteY3" fmla="*/ 1778002 h 1778002"/>
              <a:gd name="connsiteX4" fmla="*/ 0 w 3336104"/>
              <a:gd name="connsiteY4" fmla="*/ 0 h 1778002"/>
              <a:gd name="connsiteX0-1" fmla="*/ 0 w 3336104"/>
              <a:gd name="connsiteY0-2" fmla="*/ 2571 h 1780573"/>
              <a:gd name="connsiteX1-3" fmla="*/ 488630 w 3336104"/>
              <a:gd name="connsiteY1-4" fmla="*/ 0 h 1780573"/>
              <a:gd name="connsiteX2-5" fmla="*/ 3336104 w 3336104"/>
              <a:gd name="connsiteY2-6" fmla="*/ 2571 h 1780573"/>
              <a:gd name="connsiteX3-7" fmla="*/ 3336104 w 3336104"/>
              <a:gd name="connsiteY3-8" fmla="*/ 1780573 h 1780573"/>
              <a:gd name="connsiteX4-9" fmla="*/ 0 w 3336104"/>
              <a:gd name="connsiteY4-10" fmla="*/ 1780573 h 1780573"/>
              <a:gd name="connsiteX5" fmla="*/ 0 w 3336104"/>
              <a:gd name="connsiteY5" fmla="*/ 2571 h 1780573"/>
              <a:gd name="connsiteX0-11" fmla="*/ 0 w 3336104"/>
              <a:gd name="connsiteY0-12" fmla="*/ 1780573 h 1780573"/>
              <a:gd name="connsiteX1-13" fmla="*/ 488630 w 3336104"/>
              <a:gd name="connsiteY1-14" fmla="*/ 0 h 1780573"/>
              <a:gd name="connsiteX2-15" fmla="*/ 3336104 w 3336104"/>
              <a:gd name="connsiteY2-16" fmla="*/ 2571 h 1780573"/>
              <a:gd name="connsiteX3-17" fmla="*/ 3336104 w 3336104"/>
              <a:gd name="connsiteY3-18" fmla="*/ 1780573 h 1780573"/>
              <a:gd name="connsiteX4-19" fmla="*/ 0 w 3336104"/>
              <a:gd name="connsiteY4-20" fmla="*/ 1780573 h 178057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336104" h="1780573">
                <a:moveTo>
                  <a:pt x="0" y="1780573"/>
                </a:moveTo>
                <a:lnTo>
                  <a:pt x="488630" y="0"/>
                </a:lnTo>
                <a:lnTo>
                  <a:pt x="3336104" y="2571"/>
                </a:lnTo>
                <a:lnTo>
                  <a:pt x="3336104" y="1780573"/>
                </a:lnTo>
                <a:lnTo>
                  <a:pt x="0" y="1780573"/>
                </a:lnTo>
                <a:close/>
              </a:path>
            </a:pathLst>
          </a:custGeom>
          <a:gradFill>
            <a:gsLst>
              <a:gs pos="0">
                <a:schemeClr val="bg1">
                  <a:lumMod val="50000"/>
                  <a:alpha val="55000"/>
                </a:schemeClr>
              </a:gs>
              <a:gs pos="75000">
                <a:schemeClr val="bg1">
                  <a:alpha val="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65" name="矩形 57"/>
          <p:cNvSpPr/>
          <p:nvPr/>
        </p:nvSpPr>
        <p:spPr>
          <a:xfrm rot="1800000">
            <a:off x="6317667" y="2299236"/>
            <a:ext cx="3336104" cy="1780573"/>
          </a:xfrm>
          <a:custGeom>
            <a:avLst/>
            <a:gdLst>
              <a:gd name="connsiteX0" fmla="*/ 0 w 3336104"/>
              <a:gd name="connsiteY0" fmla="*/ 0 h 1778002"/>
              <a:gd name="connsiteX1" fmla="*/ 3336104 w 3336104"/>
              <a:gd name="connsiteY1" fmla="*/ 0 h 1778002"/>
              <a:gd name="connsiteX2" fmla="*/ 3336104 w 3336104"/>
              <a:gd name="connsiteY2" fmla="*/ 1778002 h 1778002"/>
              <a:gd name="connsiteX3" fmla="*/ 0 w 3336104"/>
              <a:gd name="connsiteY3" fmla="*/ 1778002 h 1778002"/>
              <a:gd name="connsiteX4" fmla="*/ 0 w 3336104"/>
              <a:gd name="connsiteY4" fmla="*/ 0 h 1778002"/>
              <a:gd name="connsiteX0-1" fmla="*/ 0 w 3336104"/>
              <a:gd name="connsiteY0-2" fmla="*/ 2571 h 1780573"/>
              <a:gd name="connsiteX1-3" fmla="*/ 488630 w 3336104"/>
              <a:gd name="connsiteY1-4" fmla="*/ 0 h 1780573"/>
              <a:gd name="connsiteX2-5" fmla="*/ 3336104 w 3336104"/>
              <a:gd name="connsiteY2-6" fmla="*/ 2571 h 1780573"/>
              <a:gd name="connsiteX3-7" fmla="*/ 3336104 w 3336104"/>
              <a:gd name="connsiteY3-8" fmla="*/ 1780573 h 1780573"/>
              <a:gd name="connsiteX4-9" fmla="*/ 0 w 3336104"/>
              <a:gd name="connsiteY4-10" fmla="*/ 1780573 h 1780573"/>
              <a:gd name="connsiteX5" fmla="*/ 0 w 3336104"/>
              <a:gd name="connsiteY5" fmla="*/ 2571 h 1780573"/>
              <a:gd name="connsiteX0-11" fmla="*/ 0 w 3336104"/>
              <a:gd name="connsiteY0-12" fmla="*/ 1780573 h 1780573"/>
              <a:gd name="connsiteX1-13" fmla="*/ 488630 w 3336104"/>
              <a:gd name="connsiteY1-14" fmla="*/ 0 h 1780573"/>
              <a:gd name="connsiteX2-15" fmla="*/ 3336104 w 3336104"/>
              <a:gd name="connsiteY2-16" fmla="*/ 2571 h 1780573"/>
              <a:gd name="connsiteX3-17" fmla="*/ 3336104 w 3336104"/>
              <a:gd name="connsiteY3-18" fmla="*/ 1780573 h 1780573"/>
              <a:gd name="connsiteX4-19" fmla="*/ 0 w 3336104"/>
              <a:gd name="connsiteY4-20" fmla="*/ 1780573 h 178057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336104" h="1780573">
                <a:moveTo>
                  <a:pt x="0" y="1780573"/>
                </a:moveTo>
                <a:lnTo>
                  <a:pt x="488630" y="0"/>
                </a:lnTo>
                <a:lnTo>
                  <a:pt x="3336104" y="2571"/>
                </a:lnTo>
                <a:lnTo>
                  <a:pt x="3336104" y="1780573"/>
                </a:lnTo>
                <a:lnTo>
                  <a:pt x="0" y="1780573"/>
                </a:lnTo>
                <a:close/>
              </a:path>
            </a:pathLst>
          </a:custGeom>
          <a:gradFill>
            <a:gsLst>
              <a:gs pos="0">
                <a:schemeClr val="bg1">
                  <a:lumMod val="50000"/>
                  <a:alpha val="55000"/>
                </a:schemeClr>
              </a:gs>
              <a:gs pos="75000">
                <a:schemeClr val="bg1">
                  <a:alpha val="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66" name="矩形 57"/>
          <p:cNvSpPr/>
          <p:nvPr/>
        </p:nvSpPr>
        <p:spPr>
          <a:xfrm rot="1800000">
            <a:off x="6317667" y="4546564"/>
            <a:ext cx="3336104" cy="1780573"/>
          </a:xfrm>
          <a:custGeom>
            <a:avLst/>
            <a:gdLst>
              <a:gd name="connsiteX0" fmla="*/ 0 w 3336104"/>
              <a:gd name="connsiteY0" fmla="*/ 0 h 1778002"/>
              <a:gd name="connsiteX1" fmla="*/ 3336104 w 3336104"/>
              <a:gd name="connsiteY1" fmla="*/ 0 h 1778002"/>
              <a:gd name="connsiteX2" fmla="*/ 3336104 w 3336104"/>
              <a:gd name="connsiteY2" fmla="*/ 1778002 h 1778002"/>
              <a:gd name="connsiteX3" fmla="*/ 0 w 3336104"/>
              <a:gd name="connsiteY3" fmla="*/ 1778002 h 1778002"/>
              <a:gd name="connsiteX4" fmla="*/ 0 w 3336104"/>
              <a:gd name="connsiteY4" fmla="*/ 0 h 1778002"/>
              <a:gd name="connsiteX0-1" fmla="*/ 0 w 3336104"/>
              <a:gd name="connsiteY0-2" fmla="*/ 2571 h 1780573"/>
              <a:gd name="connsiteX1-3" fmla="*/ 488630 w 3336104"/>
              <a:gd name="connsiteY1-4" fmla="*/ 0 h 1780573"/>
              <a:gd name="connsiteX2-5" fmla="*/ 3336104 w 3336104"/>
              <a:gd name="connsiteY2-6" fmla="*/ 2571 h 1780573"/>
              <a:gd name="connsiteX3-7" fmla="*/ 3336104 w 3336104"/>
              <a:gd name="connsiteY3-8" fmla="*/ 1780573 h 1780573"/>
              <a:gd name="connsiteX4-9" fmla="*/ 0 w 3336104"/>
              <a:gd name="connsiteY4-10" fmla="*/ 1780573 h 1780573"/>
              <a:gd name="connsiteX5" fmla="*/ 0 w 3336104"/>
              <a:gd name="connsiteY5" fmla="*/ 2571 h 1780573"/>
              <a:gd name="connsiteX0-11" fmla="*/ 0 w 3336104"/>
              <a:gd name="connsiteY0-12" fmla="*/ 1780573 h 1780573"/>
              <a:gd name="connsiteX1-13" fmla="*/ 488630 w 3336104"/>
              <a:gd name="connsiteY1-14" fmla="*/ 0 h 1780573"/>
              <a:gd name="connsiteX2-15" fmla="*/ 3336104 w 3336104"/>
              <a:gd name="connsiteY2-16" fmla="*/ 2571 h 1780573"/>
              <a:gd name="connsiteX3-17" fmla="*/ 3336104 w 3336104"/>
              <a:gd name="connsiteY3-18" fmla="*/ 1780573 h 1780573"/>
              <a:gd name="connsiteX4-19" fmla="*/ 0 w 3336104"/>
              <a:gd name="connsiteY4-20" fmla="*/ 1780573 h 178057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336104" h="1780573">
                <a:moveTo>
                  <a:pt x="0" y="1780573"/>
                </a:moveTo>
                <a:lnTo>
                  <a:pt x="488630" y="0"/>
                </a:lnTo>
                <a:lnTo>
                  <a:pt x="3336104" y="2571"/>
                </a:lnTo>
                <a:lnTo>
                  <a:pt x="3336104" y="1780573"/>
                </a:lnTo>
                <a:lnTo>
                  <a:pt x="0" y="1780573"/>
                </a:lnTo>
                <a:close/>
              </a:path>
            </a:pathLst>
          </a:custGeom>
          <a:gradFill>
            <a:gsLst>
              <a:gs pos="0">
                <a:schemeClr val="bg1">
                  <a:lumMod val="50000"/>
                  <a:alpha val="55000"/>
                </a:schemeClr>
              </a:gs>
              <a:gs pos="75000">
                <a:schemeClr val="bg1">
                  <a:alpha val="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grpSp>
        <p:nvGrpSpPr>
          <p:cNvPr id="35" name="组合 34"/>
          <p:cNvGrpSpPr/>
          <p:nvPr/>
        </p:nvGrpSpPr>
        <p:grpSpPr>
          <a:xfrm>
            <a:off x="1064084" y="296807"/>
            <a:ext cx="4885993" cy="716067"/>
            <a:chOff x="5402407" y="1247256"/>
            <a:chExt cx="4885993" cy="716067"/>
          </a:xfrm>
        </p:grpSpPr>
        <p:sp>
          <p:nvSpPr>
            <p:cNvPr id="36" name="文本框 35"/>
            <p:cNvSpPr txBox="1"/>
            <p:nvPr/>
          </p:nvSpPr>
          <p:spPr>
            <a:xfrm>
              <a:off x="5402407" y="1247256"/>
              <a:ext cx="3295317" cy="523220"/>
            </a:xfrm>
            <a:prstGeom prst="rect">
              <a:avLst/>
            </a:prstGeom>
            <a:noFill/>
          </p:spPr>
          <p:txBody>
            <a:bodyPr wrap="square" rtlCol="0">
              <a:spAutoFit/>
              <a:scene3d>
                <a:camera prst="orthographicFront"/>
                <a:lightRig rig="threePt" dir="t"/>
              </a:scene3d>
              <a:sp3d contourW="12700"/>
            </a:bodyPr>
            <a:lstStyle/>
            <a:p>
              <a:r>
                <a:rPr lang="zh-CN" altLang="en-US" sz="2800" b="1" dirty="0">
                  <a:solidFill>
                    <a:schemeClr val="accent2"/>
                  </a:solidFill>
                  <a:latin typeface="+mn-ea"/>
                </a:rPr>
                <a:t>标题文字添加此处</a:t>
              </a:r>
            </a:p>
          </p:txBody>
        </p:sp>
        <p:sp>
          <p:nvSpPr>
            <p:cNvPr id="37" name="文本框 36"/>
            <p:cNvSpPr txBox="1"/>
            <p:nvPr/>
          </p:nvSpPr>
          <p:spPr>
            <a:xfrm>
              <a:off x="5402408" y="1693506"/>
              <a:ext cx="4885992" cy="269817"/>
            </a:xfrm>
            <a:prstGeom prst="rect">
              <a:avLst/>
            </a:prstGeom>
            <a:noFill/>
          </p:spPr>
          <p:txBody>
            <a:bodyPr wrap="square" rtlCol="0">
              <a:spAutoFit/>
              <a:scene3d>
                <a:camera prst="orthographicFront"/>
                <a:lightRig rig="threePt" dir="t"/>
              </a:scene3d>
              <a:sp3d contourW="12700"/>
            </a:bodyPr>
            <a:lstStyle/>
            <a:p>
              <a:pPr>
                <a:lnSpc>
                  <a:spcPct val="120000"/>
                </a:lnSpc>
              </a:pPr>
              <a:r>
                <a:rPr lang="en-US" altLang="zh-CN" sz="1050" dirty="0">
                  <a:solidFill>
                    <a:schemeClr val="bg1">
                      <a:lumMod val="50000"/>
                    </a:schemeClr>
                  </a:solidFill>
                  <a:latin typeface="+mj-ea"/>
                  <a:ea typeface="+mj-ea"/>
                </a:rPr>
                <a:t>print the presentation and make it into a film to be used in a wider field</a:t>
              </a:r>
            </a:p>
          </p:txBody>
        </p:sp>
      </p:grpSp>
      <p:grpSp>
        <p:nvGrpSpPr>
          <p:cNvPr id="38" name="组合 37"/>
          <p:cNvGrpSpPr/>
          <p:nvPr/>
        </p:nvGrpSpPr>
        <p:grpSpPr>
          <a:xfrm>
            <a:off x="2230948" y="2110736"/>
            <a:ext cx="3567234" cy="908682"/>
            <a:chOff x="7483989" y="3433235"/>
            <a:chExt cx="3567234" cy="908682"/>
          </a:xfrm>
        </p:grpSpPr>
        <p:sp>
          <p:nvSpPr>
            <p:cNvPr id="39" name="矩形 38"/>
            <p:cNvSpPr/>
            <p:nvPr/>
          </p:nvSpPr>
          <p:spPr>
            <a:xfrm>
              <a:off x="7483989" y="3732519"/>
              <a:ext cx="3567234" cy="60939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tx1">
                      <a:lumMod val="75000"/>
                      <a:lumOff val="25000"/>
                    </a:schemeClr>
                  </a:solidFill>
                  <a:latin typeface="+mn-ea"/>
                </a:rPr>
                <a:t>用户可以在投影仪或者计算机上进行演示也可以将演示文稿打印出来制作成胶片</a:t>
              </a:r>
            </a:p>
          </p:txBody>
        </p:sp>
        <p:sp>
          <p:nvSpPr>
            <p:cNvPr id="40" name="矩形 39"/>
            <p:cNvSpPr/>
            <p:nvPr/>
          </p:nvSpPr>
          <p:spPr>
            <a:xfrm>
              <a:off x="7483989" y="3433235"/>
              <a:ext cx="2050552" cy="396583"/>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latin typeface="+mn-ea"/>
                </a:rPr>
                <a:t>标题文字添加</a:t>
              </a:r>
            </a:p>
          </p:txBody>
        </p:sp>
      </p:grpSp>
      <p:grpSp>
        <p:nvGrpSpPr>
          <p:cNvPr id="41" name="组合 40"/>
          <p:cNvGrpSpPr/>
          <p:nvPr/>
        </p:nvGrpSpPr>
        <p:grpSpPr>
          <a:xfrm>
            <a:off x="2230948" y="4373565"/>
            <a:ext cx="3567234" cy="908682"/>
            <a:chOff x="7483989" y="3433235"/>
            <a:chExt cx="3567234" cy="908682"/>
          </a:xfrm>
        </p:grpSpPr>
        <p:sp>
          <p:nvSpPr>
            <p:cNvPr id="42" name="矩形 41"/>
            <p:cNvSpPr/>
            <p:nvPr/>
          </p:nvSpPr>
          <p:spPr>
            <a:xfrm>
              <a:off x="7483989" y="3732519"/>
              <a:ext cx="3567234" cy="60939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tx1">
                      <a:lumMod val="75000"/>
                      <a:lumOff val="25000"/>
                    </a:schemeClr>
                  </a:solidFill>
                  <a:latin typeface="+mn-ea"/>
                </a:rPr>
                <a:t>用户可以在投影仪或者计算机上进行演示也可以将演示文稿打印出来制作成胶片</a:t>
              </a:r>
            </a:p>
          </p:txBody>
        </p:sp>
        <p:sp>
          <p:nvSpPr>
            <p:cNvPr id="43" name="矩形 42"/>
            <p:cNvSpPr/>
            <p:nvPr/>
          </p:nvSpPr>
          <p:spPr>
            <a:xfrm>
              <a:off x="7483989" y="3433235"/>
              <a:ext cx="2050552" cy="396583"/>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latin typeface="+mn-ea"/>
                </a:rPr>
                <a:t>标题文字添加</a:t>
              </a:r>
            </a:p>
          </p:txBody>
        </p:sp>
      </p:grpSp>
      <p:grpSp>
        <p:nvGrpSpPr>
          <p:cNvPr id="44" name="组合 43"/>
          <p:cNvGrpSpPr/>
          <p:nvPr/>
        </p:nvGrpSpPr>
        <p:grpSpPr>
          <a:xfrm>
            <a:off x="7450648" y="2110736"/>
            <a:ext cx="3567234" cy="908682"/>
            <a:chOff x="7483989" y="3433235"/>
            <a:chExt cx="3567234" cy="908682"/>
          </a:xfrm>
        </p:grpSpPr>
        <p:sp>
          <p:nvSpPr>
            <p:cNvPr id="45" name="矩形 44"/>
            <p:cNvSpPr/>
            <p:nvPr/>
          </p:nvSpPr>
          <p:spPr>
            <a:xfrm>
              <a:off x="7483989" y="3732519"/>
              <a:ext cx="3567234" cy="60939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tx1">
                      <a:lumMod val="75000"/>
                      <a:lumOff val="25000"/>
                    </a:schemeClr>
                  </a:solidFill>
                  <a:latin typeface="+mn-ea"/>
                </a:rPr>
                <a:t>用户可以在投影仪或者计算机上进行演示也可以将演示文稿打印出来制作成胶片</a:t>
              </a:r>
            </a:p>
          </p:txBody>
        </p:sp>
        <p:sp>
          <p:nvSpPr>
            <p:cNvPr id="46" name="矩形 45"/>
            <p:cNvSpPr/>
            <p:nvPr/>
          </p:nvSpPr>
          <p:spPr>
            <a:xfrm>
              <a:off x="7483989" y="3433235"/>
              <a:ext cx="2050552" cy="396583"/>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latin typeface="+mn-ea"/>
                </a:rPr>
                <a:t>标题文字添加</a:t>
              </a:r>
            </a:p>
          </p:txBody>
        </p:sp>
      </p:grpSp>
      <p:grpSp>
        <p:nvGrpSpPr>
          <p:cNvPr id="47" name="组合 46"/>
          <p:cNvGrpSpPr/>
          <p:nvPr/>
        </p:nvGrpSpPr>
        <p:grpSpPr>
          <a:xfrm>
            <a:off x="7450648" y="4373565"/>
            <a:ext cx="3567234" cy="908682"/>
            <a:chOff x="7483989" y="3433235"/>
            <a:chExt cx="3567234" cy="908682"/>
          </a:xfrm>
        </p:grpSpPr>
        <p:sp>
          <p:nvSpPr>
            <p:cNvPr id="48" name="矩形 47"/>
            <p:cNvSpPr/>
            <p:nvPr/>
          </p:nvSpPr>
          <p:spPr>
            <a:xfrm>
              <a:off x="7483989" y="3732519"/>
              <a:ext cx="3567234" cy="60939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tx1">
                      <a:lumMod val="75000"/>
                      <a:lumOff val="25000"/>
                    </a:schemeClr>
                  </a:solidFill>
                  <a:latin typeface="+mn-ea"/>
                </a:rPr>
                <a:t>用户可以在投影仪或者计算机上进行演示也可以将演示文稿打印出来制作成胶片</a:t>
              </a:r>
            </a:p>
          </p:txBody>
        </p:sp>
        <p:sp>
          <p:nvSpPr>
            <p:cNvPr id="49" name="矩形 48"/>
            <p:cNvSpPr/>
            <p:nvPr/>
          </p:nvSpPr>
          <p:spPr>
            <a:xfrm>
              <a:off x="7483989" y="3433235"/>
              <a:ext cx="2050552" cy="396583"/>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latin typeface="+mn-ea"/>
                </a:rPr>
                <a:t>标题文字添加</a:t>
              </a:r>
            </a:p>
          </p:txBody>
        </p:sp>
      </p:grpSp>
      <p:sp>
        <p:nvSpPr>
          <p:cNvPr id="50" name="矩形 49"/>
          <p:cNvSpPr/>
          <p:nvPr/>
        </p:nvSpPr>
        <p:spPr>
          <a:xfrm>
            <a:off x="1827213" y="1811904"/>
            <a:ext cx="363992" cy="36399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1" name="矩形 50"/>
          <p:cNvSpPr/>
          <p:nvPr/>
        </p:nvSpPr>
        <p:spPr>
          <a:xfrm>
            <a:off x="7048500" y="1811904"/>
            <a:ext cx="363992" cy="36399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2" name="矩形 51"/>
          <p:cNvSpPr/>
          <p:nvPr/>
        </p:nvSpPr>
        <p:spPr>
          <a:xfrm>
            <a:off x="1831343" y="4074733"/>
            <a:ext cx="363992" cy="3639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3" name="矩形 52"/>
          <p:cNvSpPr/>
          <p:nvPr/>
        </p:nvSpPr>
        <p:spPr>
          <a:xfrm>
            <a:off x="7048876" y="4074733"/>
            <a:ext cx="363992" cy="36399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pic>
        <p:nvPicPr>
          <p:cNvPr id="6" name="图片占位符 5"/>
          <p:cNvPicPr>
            <a:picLocks noGrp="1" noChangeAspect="1"/>
          </p:cNvPicPr>
          <p:nvPr>
            <p:ph type="pic" sz="quarter" idx="10"/>
          </p:nvPr>
        </p:nvPicPr>
        <p:blipFill>
          <a:blip r:embed="rId4" cstate="print">
            <a:extLst>
              <a:ext uri="{28A0092B-C50C-407E-A947-70E740481C1C}">
                <a14:useLocalDpi xmlns:a14="http://schemas.microsoft.com/office/drawing/2010/main" val="0"/>
              </a:ext>
            </a:extLst>
          </a:blip>
          <a:srcRect l="16667" r="16667"/>
          <a:stretch>
            <a:fillRect/>
          </a:stretch>
        </p:blipFill>
        <p:spPr/>
      </p:pic>
      <p:pic>
        <p:nvPicPr>
          <p:cNvPr id="15" name="图片占位符 14"/>
          <p:cNvPicPr>
            <a:picLocks noGrp="1" noChangeAspect="1"/>
          </p:cNvPicPr>
          <p:nvPr>
            <p:ph type="pic" sz="quarter" idx="11"/>
          </p:nvPr>
        </p:nvPicPr>
        <p:blipFill>
          <a:blip r:embed="rId5" cstate="print">
            <a:extLst>
              <a:ext uri="{28A0092B-C50C-407E-A947-70E740481C1C}">
                <a14:useLocalDpi xmlns:a14="http://schemas.microsoft.com/office/drawing/2010/main" val="0"/>
              </a:ext>
            </a:extLst>
          </a:blip>
          <a:srcRect l="16709" r="16709"/>
          <a:stretch>
            <a:fillRect/>
          </a:stretch>
        </p:blipFill>
        <p:spPr/>
      </p:pic>
      <p:pic>
        <p:nvPicPr>
          <p:cNvPr id="13" name="图片占位符 12"/>
          <p:cNvPicPr>
            <a:picLocks noGrp="1" noChangeAspect="1"/>
          </p:cNvPicPr>
          <p:nvPr>
            <p:ph type="pic" sz="quarter" idx="12"/>
          </p:nvPr>
        </p:nvPicPr>
        <p:blipFill>
          <a:blip r:embed="rId6" cstate="print">
            <a:extLst>
              <a:ext uri="{28A0092B-C50C-407E-A947-70E740481C1C}">
                <a14:useLocalDpi xmlns:a14="http://schemas.microsoft.com/office/drawing/2010/main" val="0"/>
              </a:ext>
            </a:extLst>
          </a:blip>
          <a:srcRect l="16675" r="16675"/>
          <a:stretch>
            <a:fillRect/>
          </a:stretch>
        </p:blipFill>
        <p:spPr/>
      </p:pic>
      <p:pic>
        <p:nvPicPr>
          <p:cNvPr id="14" name="图片占位符 13"/>
          <p:cNvPicPr>
            <a:picLocks noGrp="1" noChangeAspect="1"/>
          </p:cNvPicPr>
          <p:nvPr>
            <p:ph type="pic" sz="quarter" idx="13"/>
          </p:nvPr>
        </p:nvPicPr>
        <p:blipFill>
          <a:blip r:embed="rId7" cstate="print">
            <a:extLst>
              <a:ext uri="{28A0092B-C50C-407E-A947-70E740481C1C}">
                <a14:useLocalDpi xmlns:a14="http://schemas.microsoft.com/office/drawing/2010/main" val="0"/>
              </a:ext>
            </a:extLst>
          </a:blip>
          <a:srcRect l="16667" r="16667"/>
          <a:stretch>
            <a:fillRect/>
          </a:stretch>
        </p:blipFill>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p:cTn id="7" dur="500" fill="hold"/>
                                        <p:tgtEl>
                                          <p:spTgt spid="50"/>
                                        </p:tgtEl>
                                        <p:attrNameLst>
                                          <p:attrName>ppt_w</p:attrName>
                                        </p:attrNameLst>
                                      </p:cBhvr>
                                      <p:tavLst>
                                        <p:tav tm="0">
                                          <p:val>
                                            <p:fltVal val="0"/>
                                          </p:val>
                                        </p:tav>
                                        <p:tav tm="100000">
                                          <p:val>
                                            <p:strVal val="#ppt_w"/>
                                          </p:val>
                                        </p:tav>
                                      </p:tavLst>
                                    </p:anim>
                                    <p:anim calcmode="lin" valueType="num">
                                      <p:cBhvr>
                                        <p:cTn id="8" dur="500" fill="hold"/>
                                        <p:tgtEl>
                                          <p:spTgt spid="50"/>
                                        </p:tgtEl>
                                        <p:attrNameLst>
                                          <p:attrName>ppt_h</p:attrName>
                                        </p:attrNameLst>
                                      </p:cBhvr>
                                      <p:tavLst>
                                        <p:tav tm="0">
                                          <p:val>
                                            <p:fltVal val="0"/>
                                          </p:val>
                                        </p:tav>
                                        <p:tav tm="100000">
                                          <p:val>
                                            <p:strVal val="#ppt_h"/>
                                          </p:val>
                                        </p:tav>
                                      </p:tavLst>
                                    </p:anim>
                                    <p:animEffect transition="in" filter="fade">
                                      <p:cBhvr>
                                        <p:cTn id="9" dur="500"/>
                                        <p:tgtEl>
                                          <p:spTgt spid="50"/>
                                        </p:tgtEl>
                                      </p:cBhvr>
                                    </p:animEffect>
                                  </p:childTnLst>
                                </p:cTn>
                              </p:par>
                              <p:par>
                                <p:cTn id="10" presetID="53" presetClass="entr" presetSubtype="16"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51"/>
                                        </p:tgtEl>
                                        <p:attrNameLst>
                                          <p:attrName>style.visibility</p:attrName>
                                        </p:attrNameLst>
                                      </p:cBhvr>
                                      <p:to>
                                        <p:strVal val="visible"/>
                                      </p:to>
                                    </p:set>
                                    <p:anim calcmode="lin" valueType="num">
                                      <p:cBhvr>
                                        <p:cTn id="17" dur="500" fill="hold"/>
                                        <p:tgtEl>
                                          <p:spTgt spid="51"/>
                                        </p:tgtEl>
                                        <p:attrNameLst>
                                          <p:attrName>ppt_w</p:attrName>
                                        </p:attrNameLst>
                                      </p:cBhvr>
                                      <p:tavLst>
                                        <p:tav tm="0">
                                          <p:val>
                                            <p:fltVal val="0"/>
                                          </p:val>
                                        </p:tav>
                                        <p:tav tm="100000">
                                          <p:val>
                                            <p:strVal val="#ppt_w"/>
                                          </p:val>
                                        </p:tav>
                                      </p:tavLst>
                                    </p:anim>
                                    <p:anim calcmode="lin" valueType="num">
                                      <p:cBhvr>
                                        <p:cTn id="18" dur="500" fill="hold"/>
                                        <p:tgtEl>
                                          <p:spTgt spid="51"/>
                                        </p:tgtEl>
                                        <p:attrNameLst>
                                          <p:attrName>ppt_h</p:attrName>
                                        </p:attrNameLst>
                                      </p:cBhvr>
                                      <p:tavLst>
                                        <p:tav tm="0">
                                          <p:val>
                                            <p:fltVal val="0"/>
                                          </p:val>
                                        </p:tav>
                                        <p:tav tm="100000">
                                          <p:val>
                                            <p:strVal val="#ppt_h"/>
                                          </p:val>
                                        </p:tav>
                                      </p:tavLst>
                                    </p:anim>
                                    <p:animEffect transition="in" filter="fade">
                                      <p:cBhvr>
                                        <p:cTn id="19" dur="500"/>
                                        <p:tgtEl>
                                          <p:spTgt spid="51"/>
                                        </p:tgtEl>
                                      </p:cBhvr>
                                    </p:animEffect>
                                  </p:childTnLst>
                                </p:cTn>
                              </p:par>
                              <p:par>
                                <p:cTn id="20" presetID="53" presetClass="entr" presetSubtype="16"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par>
                                <p:cTn id="30" presetID="53" presetClass="entr" presetSubtype="16" fill="hold" nodeType="with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p:cTn id="32" dur="500" fill="hold"/>
                                        <p:tgtEl>
                                          <p:spTgt spid="15"/>
                                        </p:tgtEl>
                                        <p:attrNameLst>
                                          <p:attrName>ppt_w</p:attrName>
                                        </p:attrNameLst>
                                      </p:cBhvr>
                                      <p:tavLst>
                                        <p:tav tm="0">
                                          <p:val>
                                            <p:fltVal val="0"/>
                                          </p:val>
                                        </p:tav>
                                        <p:tav tm="100000">
                                          <p:val>
                                            <p:strVal val="#ppt_w"/>
                                          </p:val>
                                        </p:tav>
                                      </p:tavLst>
                                    </p:anim>
                                    <p:anim calcmode="lin" valueType="num">
                                      <p:cBhvr>
                                        <p:cTn id="33" dur="500" fill="hold"/>
                                        <p:tgtEl>
                                          <p:spTgt spid="15"/>
                                        </p:tgtEl>
                                        <p:attrNameLst>
                                          <p:attrName>ppt_h</p:attrName>
                                        </p:attrNameLst>
                                      </p:cBhvr>
                                      <p:tavLst>
                                        <p:tav tm="0">
                                          <p:val>
                                            <p:fltVal val="0"/>
                                          </p:val>
                                        </p:tav>
                                        <p:tav tm="100000">
                                          <p:val>
                                            <p:strVal val="#ppt_h"/>
                                          </p:val>
                                        </p:tav>
                                      </p:tavLst>
                                    </p:anim>
                                    <p:animEffect transition="in" filter="fade">
                                      <p:cBhvr>
                                        <p:cTn id="34" dur="500"/>
                                        <p:tgtEl>
                                          <p:spTgt spid="15"/>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p:cTn id="37" dur="500" fill="hold"/>
                                        <p:tgtEl>
                                          <p:spTgt spid="53"/>
                                        </p:tgtEl>
                                        <p:attrNameLst>
                                          <p:attrName>ppt_w</p:attrName>
                                        </p:attrNameLst>
                                      </p:cBhvr>
                                      <p:tavLst>
                                        <p:tav tm="0">
                                          <p:val>
                                            <p:fltVal val="0"/>
                                          </p:val>
                                        </p:tav>
                                        <p:tav tm="100000">
                                          <p:val>
                                            <p:strVal val="#ppt_w"/>
                                          </p:val>
                                        </p:tav>
                                      </p:tavLst>
                                    </p:anim>
                                    <p:anim calcmode="lin" valueType="num">
                                      <p:cBhvr>
                                        <p:cTn id="38" dur="500" fill="hold"/>
                                        <p:tgtEl>
                                          <p:spTgt spid="53"/>
                                        </p:tgtEl>
                                        <p:attrNameLst>
                                          <p:attrName>ppt_h</p:attrName>
                                        </p:attrNameLst>
                                      </p:cBhvr>
                                      <p:tavLst>
                                        <p:tav tm="0">
                                          <p:val>
                                            <p:fltVal val="0"/>
                                          </p:val>
                                        </p:tav>
                                        <p:tav tm="100000">
                                          <p:val>
                                            <p:strVal val="#ppt_h"/>
                                          </p:val>
                                        </p:tav>
                                      </p:tavLst>
                                    </p:anim>
                                    <p:animEffect transition="in" filter="fade">
                                      <p:cBhvr>
                                        <p:cTn id="39" dur="500"/>
                                        <p:tgtEl>
                                          <p:spTgt spid="53"/>
                                        </p:tgtEl>
                                      </p:cBhvr>
                                    </p:animEffect>
                                  </p:childTnLst>
                                </p:cTn>
                              </p:par>
                              <p:par>
                                <p:cTn id="40" presetID="53" presetClass="entr" presetSubtype="16" fill="hold" nodeType="with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fltVal val="0"/>
                                          </p:val>
                                        </p:tav>
                                        <p:tav tm="100000">
                                          <p:val>
                                            <p:strVal val="#ppt_w"/>
                                          </p:val>
                                        </p:tav>
                                      </p:tavLst>
                                    </p:anim>
                                    <p:anim calcmode="lin" valueType="num">
                                      <p:cBhvr>
                                        <p:cTn id="43" dur="500" fill="hold"/>
                                        <p:tgtEl>
                                          <p:spTgt spid="14"/>
                                        </p:tgtEl>
                                        <p:attrNameLst>
                                          <p:attrName>ppt_h</p:attrName>
                                        </p:attrNameLst>
                                      </p:cBhvr>
                                      <p:tavLst>
                                        <p:tav tm="0">
                                          <p:val>
                                            <p:fltVal val="0"/>
                                          </p:val>
                                        </p:tav>
                                        <p:tav tm="100000">
                                          <p:val>
                                            <p:strVal val="#ppt_h"/>
                                          </p:val>
                                        </p:tav>
                                      </p:tavLst>
                                    </p:anim>
                                    <p:animEffect transition="in" filter="fade">
                                      <p:cBhvr>
                                        <p:cTn id="44" dur="500"/>
                                        <p:tgtEl>
                                          <p:spTgt spid="14"/>
                                        </p:tgtEl>
                                      </p:cBhvr>
                                    </p:animEffect>
                                  </p:childTnLst>
                                </p:cTn>
                              </p:par>
                            </p:childTnLst>
                          </p:cTn>
                        </p:par>
                        <p:par>
                          <p:cTn id="45" fill="hold">
                            <p:stCondLst>
                              <p:cond delay="500"/>
                            </p:stCondLst>
                            <p:childTnLst>
                              <p:par>
                                <p:cTn id="46" presetID="10" presetClass="entr" presetSubtype="0"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Effect transition="in" filter="fade">
                                      <p:cBhvr>
                                        <p:cTn id="48" dur="500"/>
                                        <p:tgtEl>
                                          <p:spTgt spid="58"/>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500"/>
                                        <p:tgtEl>
                                          <p:spTgt spid="64"/>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65"/>
                                        </p:tgtEl>
                                        <p:attrNameLst>
                                          <p:attrName>style.visibility</p:attrName>
                                        </p:attrNameLst>
                                      </p:cBhvr>
                                      <p:to>
                                        <p:strVal val="visible"/>
                                      </p:to>
                                    </p:set>
                                    <p:animEffect transition="in" filter="fade">
                                      <p:cBhvr>
                                        <p:cTn id="54" dur="500"/>
                                        <p:tgtEl>
                                          <p:spTgt spid="65"/>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fade">
                                      <p:cBhvr>
                                        <p:cTn id="57" dur="500"/>
                                        <p:tgtEl>
                                          <p:spTgt spid="66"/>
                                        </p:tgtEl>
                                      </p:cBhvr>
                                    </p:animEffect>
                                  </p:childTnLst>
                                </p:cTn>
                              </p:par>
                            </p:childTnLst>
                          </p:cTn>
                        </p:par>
                        <p:par>
                          <p:cTn id="58" fill="hold">
                            <p:stCondLst>
                              <p:cond delay="1000"/>
                            </p:stCondLst>
                            <p:childTnLst>
                              <p:par>
                                <p:cTn id="59" presetID="12" presetClass="entr" presetSubtype="8" fill="hold"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additive="base">
                                        <p:cTn id="61" dur="500"/>
                                        <p:tgtEl>
                                          <p:spTgt spid="38"/>
                                        </p:tgtEl>
                                        <p:attrNameLst>
                                          <p:attrName>ppt_x</p:attrName>
                                        </p:attrNameLst>
                                      </p:cBhvr>
                                      <p:tavLst>
                                        <p:tav tm="0">
                                          <p:val>
                                            <p:strVal val="#ppt_x-#ppt_w*1.125000"/>
                                          </p:val>
                                        </p:tav>
                                        <p:tav tm="100000">
                                          <p:val>
                                            <p:strVal val="#ppt_x"/>
                                          </p:val>
                                        </p:tav>
                                      </p:tavLst>
                                    </p:anim>
                                    <p:animEffect transition="in" filter="wipe(right)">
                                      <p:cBhvr>
                                        <p:cTn id="62" dur="500"/>
                                        <p:tgtEl>
                                          <p:spTgt spid="38"/>
                                        </p:tgtEl>
                                      </p:cBhvr>
                                    </p:animEffect>
                                  </p:childTnLst>
                                </p:cTn>
                              </p:par>
                              <p:par>
                                <p:cTn id="63" presetID="12" presetClass="entr" presetSubtype="8" fill="hold" nodeType="withEffect">
                                  <p:stCondLst>
                                    <p:cond delay="0"/>
                                  </p:stCondLst>
                                  <p:childTnLst>
                                    <p:set>
                                      <p:cBhvr>
                                        <p:cTn id="64" dur="1" fill="hold">
                                          <p:stCondLst>
                                            <p:cond delay="0"/>
                                          </p:stCondLst>
                                        </p:cTn>
                                        <p:tgtEl>
                                          <p:spTgt spid="44"/>
                                        </p:tgtEl>
                                        <p:attrNameLst>
                                          <p:attrName>style.visibility</p:attrName>
                                        </p:attrNameLst>
                                      </p:cBhvr>
                                      <p:to>
                                        <p:strVal val="visible"/>
                                      </p:to>
                                    </p:set>
                                    <p:anim calcmode="lin" valueType="num">
                                      <p:cBhvr additive="base">
                                        <p:cTn id="65" dur="500"/>
                                        <p:tgtEl>
                                          <p:spTgt spid="44"/>
                                        </p:tgtEl>
                                        <p:attrNameLst>
                                          <p:attrName>ppt_x</p:attrName>
                                        </p:attrNameLst>
                                      </p:cBhvr>
                                      <p:tavLst>
                                        <p:tav tm="0">
                                          <p:val>
                                            <p:strVal val="#ppt_x-#ppt_w*1.125000"/>
                                          </p:val>
                                        </p:tav>
                                        <p:tav tm="100000">
                                          <p:val>
                                            <p:strVal val="#ppt_x"/>
                                          </p:val>
                                        </p:tav>
                                      </p:tavLst>
                                    </p:anim>
                                    <p:animEffect transition="in" filter="wipe(right)">
                                      <p:cBhvr>
                                        <p:cTn id="66" dur="500"/>
                                        <p:tgtEl>
                                          <p:spTgt spid="44"/>
                                        </p:tgtEl>
                                      </p:cBhvr>
                                    </p:animEffect>
                                  </p:childTnLst>
                                </p:cTn>
                              </p:par>
                              <p:par>
                                <p:cTn id="67" presetID="12" presetClass="entr" presetSubtype="8" fill="hold" nodeType="withEffect">
                                  <p:stCondLst>
                                    <p:cond delay="0"/>
                                  </p:stCondLst>
                                  <p:childTnLst>
                                    <p:set>
                                      <p:cBhvr>
                                        <p:cTn id="68" dur="1" fill="hold">
                                          <p:stCondLst>
                                            <p:cond delay="0"/>
                                          </p:stCondLst>
                                        </p:cTn>
                                        <p:tgtEl>
                                          <p:spTgt spid="41"/>
                                        </p:tgtEl>
                                        <p:attrNameLst>
                                          <p:attrName>style.visibility</p:attrName>
                                        </p:attrNameLst>
                                      </p:cBhvr>
                                      <p:to>
                                        <p:strVal val="visible"/>
                                      </p:to>
                                    </p:set>
                                    <p:anim calcmode="lin" valueType="num">
                                      <p:cBhvr additive="base">
                                        <p:cTn id="69" dur="500"/>
                                        <p:tgtEl>
                                          <p:spTgt spid="41"/>
                                        </p:tgtEl>
                                        <p:attrNameLst>
                                          <p:attrName>ppt_x</p:attrName>
                                        </p:attrNameLst>
                                      </p:cBhvr>
                                      <p:tavLst>
                                        <p:tav tm="0">
                                          <p:val>
                                            <p:strVal val="#ppt_x-#ppt_w*1.125000"/>
                                          </p:val>
                                        </p:tav>
                                        <p:tav tm="100000">
                                          <p:val>
                                            <p:strVal val="#ppt_x"/>
                                          </p:val>
                                        </p:tav>
                                      </p:tavLst>
                                    </p:anim>
                                    <p:animEffect transition="in" filter="wipe(right)">
                                      <p:cBhvr>
                                        <p:cTn id="70" dur="500"/>
                                        <p:tgtEl>
                                          <p:spTgt spid="41"/>
                                        </p:tgtEl>
                                      </p:cBhvr>
                                    </p:animEffect>
                                  </p:childTnLst>
                                </p:cTn>
                              </p:par>
                              <p:par>
                                <p:cTn id="71" presetID="12" presetClass="entr" presetSubtype="8" fill="hold" nodeType="withEffect">
                                  <p:stCondLst>
                                    <p:cond delay="0"/>
                                  </p:stCondLst>
                                  <p:childTnLst>
                                    <p:set>
                                      <p:cBhvr>
                                        <p:cTn id="72" dur="1" fill="hold">
                                          <p:stCondLst>
                                            <p:cond delay="0"/>
                                          </p:stCondLst>
                                        </p:cTn>
                                        <p:tgtEl>
                                          <p:spTgt spid="47"/>
                                        </p:tgtEl>
                                        <p:attrNameLst>
                                          <p:attrName>style.visibility</p:attrName>
                                        </p:attrNameLst>
                                      </p:cBhvr>
                                      <p:to>
                                        <p:strVal val="visible"/>
                                      </p:to>
                                    </p:set>
                                    <p:anim calcmode="lin" valueType="num">
                                      <p:cBhvr additive="base">
                                        <p:cTn id="73" dur="500"/>
                                        <p:tgtEl>
                                          <p:spTgt spid="47"/>
                                        </p:tgtEl>
                                        <p:attrNameLst>
                                          <p:attrName>ppt_x</p:attrName>
                                        </p:attrNameLst>
                                      </p:cBhvr>
                                      <p:tavLst>
                                        <p:tav tm="0">
                                          <p:val>
                                            <p:strVal val="#ppt_x-#ppt_w*1.125000"/>
                                          </p:val>
                                        </p:tav>
                                        <p:tav tm="100000">
                                          <p:val>
                                            <p:strVal val="#ppt_x"/>
                                          </p:val>
                                        </p:tav>
                                      </p:tavLst>
                                    </p:anim>
                                    <p:animEffect transition="in" filter="wipe(right)">
                                      <p:cBhvr>
                                        <p:cTn id="74"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64" grpId="0" animBg="1"/>
      <p:bldP spid="65" grpId="0" animBg="1"/>
      <p:bldP spid="66" grpId="0" animBg="1"/>
      <p:bldP spid="50" grpId="0" animBg="1"/>
      <p:bldP spid="51" grpId="0" animBg="1"/>
      <p:bldP spid="52" grpId="0" animBg="1"/>
      <p:bldP spid="5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rot="1800000">
            <a:off x="5902043" y="2535397"/>
            <a:ext cx="5269661" cy="4584200"/>
          </a:xfrm>
          <a:prstGeom prst="rect">
            <a:avLst/>
          </a:prstGeom>
          <a:gradFill>
            <a:gsLst>
              <a:gs pos="0">
                <a:schemeClr val="bg1">
                  <a:lumMod val="50000"/>
                </a:schemeClr>
              </a:gs>
              <a:gs pos="75000">
                <a:schemeClr val="bg1">
                  <a:alpha val="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4" name="图片占位符 3"/>
          <p:cNvPicPr>
            <a:picLocks noGrp="1" noChangeAspect="1"/>
          </p:cNvPicPr>
          <p:nvPr>
            <p:ph type="pic" sz="quarter" idx="10"/>
          </p:nvPr>
        </p:nvPicPr>
        <p:blipFill>
          <a:blip r:embed="rId4" cstate="print">
            <a:extLst>
              <a:ext uri="{28A0092B-C50C-407E-A947-70E740481C1C}">
                <a14:useLocalDpi xmlns:a14="http://schemas.microsoft.com/office/drawing/2010/main" val="0"/>
              </a:ext>
            </a:extLst>
          </a:blip>
          <a:srcRect l="19946" r="19946"/>
          <a:stretch>
            <a:fillRect/>
          </a:stretch>
        </p:blipFill>
        <p:spPr/>
      </p:pic>
      <p:sp>
        <p:nvSpPr>
          <p:cNvPr id="6" name="Freeform 10"/>
          <p:cNvSpPr/>
          <p:nvPr/>
        </p:nvSpPr>
        <p:spPr bwMode="auto">
          <a:xfrm>
            <a:off x="3797300" y="854290"/>
            <a:ext cx="4597400" cy="5149420"/>
          </a:xfrm>
          <a:custGeom>
            <a:avLst/>
            <a:gdLst>
              <a:gd name="T0" fmla="*/ 266 w 470"/>
              <a:gd name="T1" fmla="*/ 516 h 526"/>
              <a:gd name="T2" fmla="*/ 204 w 470"/>
              <a:gd name="T3" fmla="*/ 516 h 526"/>
              <a:gd name="T4" fmla="*/ 31 w 470"/>
              <a:gd name="T5" fmla="*/ 416 h 526"/>
              <a:gd name="T6" fmla="*/ 0 w 470"/>
              <a:gd name="T7" fmla="*/ 362 h 526"/>
              <a:gd name="T8" fmla="*/ 0 w 470"/>
              <a:gd name="T9" fmla="*/ 163 h 526"/>
              <a:gd name="T10" fmla="*/ 31 w 470"/>
              <a:gd name="T11" fmla="*/ 109 h 526"/>
              <a:gd name="T12" fmla="*/ 204 w 470"/>
              <a:gd name="T13" fmla="*/ 10 h 526"/>
              <a:gd name="T14" fmla="*/ 266 w 470"/>
              <a:gd name="T15" fmla="*/ 10 h 526"/>
              <a:gd name="T16" fmla="*/ 439 w 470"/>
              <a:gd name="T17" fmla="*/ 109 h 526"/>
              <a:gd name="T18" fmla="*/ 470 w 470"/>
              <a:gd name="T19" fmla="*/ 163 h 526"/>
              <a:gd name="T20" fmla="*/ 470 w 470"/>
              <a:gd name="T21" fmla="*/ 362 h 526"/>
              <a:gd name="T22" fmla="*/ 439 w 470"/>
              <a:gd name="T23" fmla="*/ 416 h 526"/>
              <a:gd name="T24" fmla="*/ 266 w 470"/>
              <a:gd name="T25" fmla="*/ 516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0" h="526">
                <a:moveTo>
                  <a:pt x="266" y="516"/>
                </a:moveTo>
                <a:cubicBezTo>
                  <a:pt x="249" y="526"/>
                  <a:pt x="221" y="526"/>
                  <a:pt x="204" y="516"/>
                </a:cubicBezTo>
                <a:cubicBezTo>
                  <a:pt x="31" y="416"/>
                  <a:pt x="31" y="416"/>
                  <a:pt x="31" y="416"/>
                </a:cubicBezTo>
                <a:cubicBezTo>
                  <a:pt x="14" y="406"/>
                  <a:pt x="0" y="382"/>
                  <a:pt x="0" y="362"/>
                </a:cubicBezTo>
                <a:cubicBezTo>
                  <a:pt x="0" y="163"/>
                  <a:pt x="0" y="163"/>
                  <a:pt x="0" y="163"/>
                </a:cubicBezTo>
                <a:cubicBezTo>
                  <a:pt x="0" y="143"/>
                  <a:pt x="14" y="119"/>
                  <a:pt x="31" y="109"/>
                </a:cubicBezTo>
                <a:cubicBezTo>
                  <a:pt x="204" y="10"/>
                  <a:pt x="204" y="10"/>
                  <a:pt x="204" y="10"/>
                </a:cubicBezTo>
                <a:cubicBezTo>
                  <a:pt x="221" y="0"/>
                  <a:pt x="249" y="0"/>
                  <a:pt x="266" y="10"/>
                </a:cubicBezTo>
                <a:cubicBezTo>
                  <a:pt x="439" y="109"/>
                  <a:pt x="439" y="109"/>
                  <a:pt x="439" y="109"/>
                </a:cubicBezTo>
                <a:cubicBezTo>
                  <a:pt x="456" y="119"/>
                  <a:pt x="470" y="143"/>
                  <a:pt x="470" y="163"/>
                </a:cubicBezTo>
                <a:cubicBezTo>
                  <a:pt x="470" y="362"/>
                  <a:pt x="470" y="362"/>
                  <a:pt x="470" y="362"/>
                </a:cubicBezTo>
                <a:cubicBezTo>
                  <a:pt x="470" y="382"/>
                  <a:pt x="456" y="406"/>
                  <a:pt x="439" y="416"/>
                </a:cubicBezTo>
                <a:lnTo>
                  <a:pt x="266" y="516"/>
                </a:lnTo>
                <a:close/>
              </a:path>
            </a:pathLst>
          </a:custGeom>
          <a:solidFill>
            <a:schemeClr val="accent2">
              <a:alpha val="85000"/>
            </a:schemeClr>
          </a:solidFill>
          <a:ln w="3175" cap="flat">
            <a:noFill/>
            <a:prstDash val="solid"/>
            <a:miter lim="800000"/>
          </a:ln>
          <a:effectLst/>
        </p:spPr>
        <p:txBody>
          <a:bodyPr vert="horz" wrap="square" lIns="121920" tIns="60960" rIns="121920" bIns="60960" numCol="1" anchor="t" anchorCtr="0" compatLnSpc="1"/>
          <a:lstStyle/>
          <a:p>
            <a:pPr marL="0" marR="0" lvl="0" indent="0" algn="l" defTabSz="12192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18" name="文本框 17"/>
          <p:cNvSpPr txBox="1"/>
          <p:nvPr/>
        </p:nvSpPr>
        <p:spPr>
          <a:xfrm>
            <a:off x="4464784" y="2919982"/>
            <a:ext cx="3262433" cy="707886"/>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000" b="1" i="0" u="none" strike="noStrike" kern="1200" cap="none" spc="0" normalizeH="0" baseline="0" noProof="0" dirty="0">
                <a:ln>
                  <a:noFill/>
                </a:ln>
                <a:solidFill>
                  <a:srgbClr val="FFFFFF"/>
                </a:solidFill>
                <a:effectLst/>
                <a:uLnTx/>
                <a:uFillTx/>
                <a:latin typeface="Arial" panose="020B0604020202020204"/>
                <a:ea typeface="微软雅黑" panose="020B0503020204020204" charset="-122"/>
                <a:cs typeface="+mn-cs"/>
              </a:rPr>
              <a:t>感谢您的观看</a:t>
            </a:r>
          </a:p>
        </p:txBody>
      </p:sp>
      <p:sp>
        <p:nvSpPr>
          <p:cNvPr id="27" name="文本框 26"/>
          <p:cNvSpPr txBox="1"/>
          <p:nvPr/>
        </p:nvSpPr>
        <p:spPr>
          <a:xfrm>
            <a:off x="3991429" y="3613354"/>
            <a:ext cx="4209142" cy="583493"/>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14000"/>
              </a:lnSpc>
              <a:spcBef>
                <a:spcPts val="0"/>
              </a:spcBef>
              <a:spcAft>
                <a:spcPts val="0"/>
              </a:spcAft>
              <a:buClrTx/>
              <a:buSzTx/>
              <a:buFontTx/>
              <a:buNone/>
              <a:defRPr/>
            </a:pPr>
            <a:r>
              <a:rPr kumimoji="0" lang="en-US" altLang="zh-CN" sz="1400"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rPr>
              <a:t>The user can demonstrate on a projector or computer, or print the presentation</a:t>
            </a:r>
          </a:p>
        </p:txBody>
      </p:sp>
      <p:grpSp>
        <p:nvGrpSpPr>
          <p:cNvPr id="2" name="组合 1"/>
          <p:cNvGrpSpPr/>
          <p:nvPr/>
        </p:nvGrpSpPr>
        <p:grpSpPr>
          <a:xfrm>
            <a:off x="5103583" y="4506636"/>
            <a:ext cx="1984832" cy="437600"/>
            <a:chOff x="5457830" y="4754829"/>
            <a:chExt cx="1984832" cy="437600"/>
          </a:xfrm>
        </p:grpSpPr>
        <p:sp>
          <p:nvSpPr>
            <p:cNvPr id="35" name="矩形 34"/>
            <p:cNvSpPr/>
            <p:nvPr/>
          </p:nvSpPr>
          <p:spPr>
            <a:xfrm>
              <a:off x="5457830" y="4754829"/>
              <a:ext cx="1984832" cy="437600"/>
            </a:xfrm>
            <a:prstGeom prst="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37" name="文本框 36"/>
            <p:cNvSpPr txBox="1"/>
            <p:nvPr/>
          </p:nvSpPr>
          <p:spPr>
            <a:xfrm>
              <a:off x="5637519" y="4819902"/>
              <a:ext cx="1593215" cy="337185"/>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a:ln>
                    <a:noFill/>
                  </a:ln>
                  <a:solidFill>
                    <a:srgbClr val="00A8A7"/>
                  </a:solidFill>
                  <a:effectLst/>
                  <a:uLnTx/>
                  <a:uFillTx/>
                  <a:latin typeface="Arial" panose="020B0604020202020204"/>
                  <a:ea typeface="微软雅黑" panose="020B0503020204020204" charset="-122"/>
                  <a:cs typeface="+mn-cs"/>
                </a:rPr>
                <a:t>汇报人：</a:t>
              </a:r>
              <a:r>
                <a:rPr kumimoji="0" lang="en-US" altLang="zh-CN" sz="1600" b="0" i="0" u="none" strike="noStrike" kern="1200" cap="none" spc="0" normalizeH="0" baseline="0" noProof="0">
                  <a:ln>
                    <a:noFill/>
                  </a:ln>
                  <a:solidFill>
                    <a:srgbClr val="00A8A7"/>
                  </a:solidFill>
                  <a:effectLst/>
                  <a:uLnTx/>
                  <a:uFillTx/>
                  <a:latin typeface="Arial" panose="020B0604020202020204"/>
                  <a:ea typeface="微软雅黑" panose="020B0503020204020204" charset="-122"/>
                  <a:cs typeface="+mn-cs"/>
                </a:rPr>
                <a:t>xiazaii</a:t>
              </a:r>
              <a:endParaRPr kumimoji="0" lang="zh-CN" altLang="en-US" sz="1600" b="0" i="0" u="none" strike="noStrike" kern="1200" cap="none" spc="0" normalizeH="0" baseline="0" noProof="0" dirty="0">
                <a:ln>
                  <a:noFill/>
                </a:ln>
                <a:solidFill>
                  <a:srgbClr val="00A8A7"/>
                </a:solidFill>
                <a:effectLst/>
                <a:uLnTx/>
                <a:uFillTx/>
                <a:latin typeface="Arial" panose="020B0604020202020204"/>
                <a:ea typeface="微软雅黑" panose="020B0503020204020204" charset="-122"/>
                <a:cs typeface="+mn-cs"/>
              </a:endParaRPr>
            </a:p>
          </p:txBody>
        </p:sp>
      </p:grpSp>
      <p:sp>
        <p:nvSpPr>
          <p:cNvPr id="39" name="文本框 38"/>
          <p:cNvSpPr txBox="1"/>
          <p:nvPr/>
        </p:nvSpPr>
        <p:spPr>
          <a:xfrm>
            <a:off x="4936809" y="1815222"/>
            <a:ext cx="2318385" cy="1198880"/>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7200" b="1" i="0" u="none" strike="noStrike" kern="1200" cap="none" spc="0" normalizeH="0" baseline="0" noProof="0" dirty="0">
                <a:ln>
                  <a:noFill/>
                </a:ln>
                <a:solidFill>
                  <a:srgbClr val="FFFFFF"/>
                </a:solidFill>
                <a:effectLst/>
                <a:uLnTx/>
                <a:uFillTx/>
                <a:latin typeface="Arial" panose="020B0604020202020204"/>
                <a:ea typeface="微软雅黑" panose="020B0503020204020204" charset="-122"/>
                <a:cs typeface="+mn-cs"/>
              </a:rPr>
              <a:t>202X</a:t>
            </a:r>
            <a:endParaRPr kumimoji="0" lang="zh-CN" altLang="en-US" sz="7200" b="1" i="0" u="none" strike="noStrike" kern="1200" cap="none" spc="0" normalizeH="0" baseline="0" noProof="0" dirty="0">
              <a:ln>
                <a:noFill/>
              </a:ln>
              <a:solidFill>
                <a:srgbClr val="FFFFFF"/>
              </a:solidFill>
              <a:effectLst/>
              <a:uLnTx/>
              <a:uFillTx/>
              <a:latin typeface="Arial" panose="020B0604020202020204"/>
              <a:ea typeface="微软雅黑" panose="020B0503020204020204" charset="-122"/>
              <a:cs typeface="+mn-cs"/>
            </a:endParaRPr>
          </a:p>
        </p:txBody>
      </p:sp>
      <p:sp>
        <p:nvSpPr>
          <p:cNvPr id="40" name="文本框 39"/>
          <p:cNvSpPr txBox="1"/>
          <p:nvPr/>
        </p:nvSpPr>
        <p:spPr>
          <a:xfrm>
            <a:off x="10340010" y="517432"/>
            <a:ext cx="1306013" cy="290303"/>
          </a:xfrm>
          <a:custGeom>
            <a:avLst/>
            <a:gdLst/>
            <a:ahLst/>
            <a:cxnLst/>
            <a:rect l="l" t="t" r="r" b="b"/>
            <a:pathLst>
              <a:path w="1306013" h="290303">
                <a:moveTo>
                  <a:pt x="1222553" y="47150"/>
                </a:moveTo>
                <a:cubicBezTo>
                  <a:pt x="1218768" y="47150"/>
                  <a:pt x="1215871" y="48613"/>
                  <a:pt x="1213863" y="51538"/>
                </a:cubicBezTo>
                <a:cubicBezTo>
                  <a:pt x="1211856" y="54464"/>
                  <a:pt x="1210852" y="63097"/>
                  <a:pt x="1210852" y="77437"/>
                </a:cubicBezTo>
                <a:lnTo>
                  <a:pt x="1210852" y="207531"/>
                </a:lnTo>
                <a:cubicBezTo>
                  <a:pt x="1210852" y="223707"/>
                  <a:pt x="1211511" y="233688"/>
                  <a:pt x="1212831" y="237474"/>
                </a:cubicBezTo>
                <a:cubicBezTo>
                  <a:pt x="1214150" y="241259"/>
                  <a:pt x="1217219" y="243152"/>
                  <a:pt x="1222037" y="243152"/>
                </a:cubicBezTo>
                <a:cubicBezTo>
                  <a:pt x="1226970" y="243152"/>
                  <a:pt x="1230125" y="240973"/>
                  <a:pt x="1231502" y="236613"/>
                </a:cubicBezTo>
                <a:cubicBezTo>
                  <a:pt x="1232878" y="232254"/>
                  <a:pt x="1233567" y="221871"/>
                  <a:pt x="1233567" y="205466"/>
                </a:cubicBezTo>
                <a:lnTo>
                  <a:pt x="1233567" y="77437"/>
                </a:lnTo>
                <a:cubicBezTo>
                  <a:pt x="1233567" y="64473"/>
                  <a:pt x="1232850" y="56185"/>
                  <a:pt x="1231416" y="52571"/>
                </a:cubicBezTo>
                <a:cubicBezTo>
                  <a:pt x="1229982" y="48957"/>
                  <a:pt x="1227028" y="47150"/>
                  <a:pt x="1222553" y="47150"/>
                </a:cubicBezTo>
                <a:close/>
                <a:moveTo>
                  <a:pt x="841553" y="47150"/>
                </a:moveTo>
                <a:cubicBezTo>
                  <a:pt x="837768" y="47150"/>
                  <a:pt x="834871" y="48613"/>
                  <a:pt x="832863" y="51538"/>
                </a:cubicBezTo>
                <a:cubicBezTo>
                  <a:pt x="830856" y="54464"/>
                  <a:pt x="829852" y="63097"/>
                  <a:pt x="829852" y="77437"/>
                </a:cubicBezTo>
                <a:lnTo>
                  <a:pt x="829852" y="207531"/>
                </a:lnTo>
                <a:cubicBezTo>
                  <a:pt x="829852" y="223707"/>
                  <a:pt x="830511" y="233688"/>
                  <a:pt x="831831" y="237474"/>
                </a:cubicBezTo>
                <a:cubicBezTo>
                  <a:pt x="833150" y="241259"/>
                  <a:pt x="836219" y="243152"/>
                  <a:pt x="841037" y="243152"/>
                </a:cubicBezTo>
                <a:cubicBezTo>
                  <a:pt x="845970" y="243152"/>
                  <a:pt x="849125" y="240973"/>
                  <a:pt x="850502" y="236613"/>
                </a:cubicBezTo>
                <a:cubicBezTo>
                  <a:pt x="851878" y="232254"/>
                  <a:pt x="852567" y="221871"/>
                  <a:pt x="852567" y="205466"/>
                </a:cubicBezTo>
                <a:lnTo>
                  <a:pt x="852567" y="77437"/>
                </a:lnTo>
                <a:cubicBezTo>
                  <a:pt x="852567" y="64473"/>
                  <a:pt x="851850" y="56185"/>
                  <a:pt x="850416" y="52571"/>
                </a:cubicBezTo>
                <a:cubicBezTo>
                  <a:pt x="848982" y="48957"/>
                  <a:pt x="846028" y="47150"/>
                  <a:pt x="841553" y="47150"/>
                </a:cubicBezTo>
                <a:close/>
                <a:moveTo>
                  <a:pt x="270053" y="47150"/>
                </a:moveTo>
                <a:cubicBezTo>
                  <a:pt x="266268" y="47150"/>
                  <a:pt x="263371" y="48613"/>
                  <a:pt x="261363" y="51538"/>
                </a:cubicBezTo>
                <a:cubicBezTo>
                  <a:pt x="259356" y="54464"/>
                  <a:pt x="258352" y="63097"/>
                  <a:pt x="258352" y="77437"/>
                </a:cubicBezTo>
                <a:lnTo>
                  <a:pt x="258352" y="207531"/>
                </a:lnTo>
                <a:cubicBezTo>
                  <a:pt x="258352" y="223707"/>
                  <a:pt x="259011" y="233688"/>
                  <a:pt x="260331" y="237474"/>
                </a:cubicBezTo>
                <a:cubicBezTo>
                  <a:pt x="261650" y="241259"/>
                  <a:pt x="264719" y="243152"/>
                  <a:pt x="269537" y="243152"/>
                </a:cubicBezTo>
                <a:cubicBezTo>
                  <a:pt x="274470" y="243152"/>
                  <a:pt x="277625" y="240973"/>
                  <a:pt x="279002" y="236613"/>
                </a:cubicBezTo>
                <a:cubicBezTo>
                  <a:pt x="280378" y="232254"/>
                  <a:pt x="281067" y="221871"/>
                  <a:pt x="281067" y="205466"/>
                </a:cubicBezTo>
                <a:lnTo>
                  <a:pt x="281067" y="77437"/>
                </a:lnTo>
                <a:cubicBezTo>
                  <a:pt x="281067" y="64473"/>
                  <a:pt x="280350" y="56185"/>
                  <a:pt x="278916" y="52571"/>
                </a:cubicBezTo>
                <a:cubicBezTo>
                  <a:pt x="277482" y="48957"/>
                  <a:pt x="274527" y="47150"/>
                  <a:pt x="270053" y="47150"/>
                </a:cubicBezTo>
                <a:close/>
                <a:moveTo>
                  <a:pt x="635645" y="5850"/>
                </a:moveTo>
                <a:lnTo>
                  <a:pt x="708092" y="5850"/>
                </a:lnTo>
                <a:lnTo>
                  <a:pt x="708092" y="228697"/>
                </a:lnTo>
                <a:lnTo>
                  <a:pt x="752145" y="228697"/>
                </a:lnTo>
                <a:lnTo>
                  <a:pt x="752145" y="284452"/>
                </a:lnTo>
                <a:lnTo>
                  <a:pt x="635645" y="284452"/>
                </a:lnTo>
                <a:close/>
                <a:moveTo>
                  <a:pt x="377437" y="5850"/>
                </a:moveTo>
                <a:lnTo>
                  <a:pt x="449884" y="5850"/>
                </a:lnTo>
                <a:lnTo>
                  <a:pt x="449884" y="214759"/>
                </a:lnTo>
                <a:cubicBezTo>
                  <a:pt x="449884" y="226919"/>
                  <a:pt x="450544" y="234692"/>
                  <a:pt x="451863" y="238076"/>
                </a:cubicBezTo>
                <a:cubicBezTo>
                  <a:pt x="453182" y="241460"/>
                  <a:pt x="455850" y="243152"/>
                  <a:pt x="459865" y="243152"/>
                </a:cubicBezTo>
                <a:cubicBezTo>
                  <a:pt x="464454" y="243152"/>
                  <a:pt x="467408" y="241288"/>
                  <a:pt x="468727" y="237560"/>
                </a:cubicBezTo>
                <a:cubicBezTo>
                  <a:pt x="470047" y="233831"/>
                  <a:pt x="470706" y="225026"/>
                  <a:pt x="470706" y="211145"/>
                </a:cubicBezTo>
                <a:lnTo>
                  <a:pt x="470706" y="5850"/>
                </a:lnTo>
                <a:lnTo>
                  <a:pt x="543153" y="5850"/>
                </a:lnTo>
                <a:lnTo>
                  <a:pt x="543153" y="192044"/>
                </a:lnTo>
                <a:cubicBezTo>
                  <a:pt x="543153" y="213153"/>
                  <a:pt x="542465" y="227980"/>
                  <a:pt x="541088" y="236527"/>
                </a:cubicBezTo>
                <a:cubicBezTo>
                  <a:pt x="539711" y="245074"/>
                  <a:pt x="535639" y="253850"/>
                  <a:pt x="528870" y="262856"/>
                </a:cubicBezTo>
                <a:cubicBezTo>
                  <a:pt x="522102" y="271861"/>
                  <a:pt x="513182" y="278687"/>
                  <a:pt x="502111" y="283334"/>
                </a:cubicBezTo>
                <a:cubicBezTo>
                  <a:pt x="491041" y="287980"/>
                  <a:pt x="477991" y="290303"/>
                  <a:pt x="462962" y="290303"/>
                </a:cubicBezTo>
                <a:cubicBezTo>
                  <a:pt x="446328" y="290303"/>
                  <a:pt x="431643" y="287550"/>
                  <a:pt x="418909" y="282043"/>
                </a:cubicBezTo>
                <a:cubicBezTo>
                  <a:pt x="406175" y="276536"/>
                  <a:pt x="396653" y="269366"/>
                  <a:pt x="390344" y="260533"/>
                </a:cubicBezTo>
                <a:cubicBezTo>
                  <a:pt x="384034" y="251699"/>
                  <a:pt x="380306" y="242378"/>
                  <a:pt x="379158" y="232569"/>
                </a:cubicBezTo>
                <a:cubicBezTo>
                  <a:pt x="378011" y="222760"/>
                  <a:pt x="377437" y="202139"/>
                  <a:pt x="377437" y="170705"/>
                </a:cubicBezTo>
                <a:close/>
                <a:moveTo>
                  <a:pt x="0" y="5850"/>
                </a:moveTo>
                <a:lnTo>
                  <a:pt x="66553" y="5850"/>
                </a:lnTo>
                <a:cubicBezTo>
                  <a:pt x="76953" y="60230"/>
                  <a:pt x="82818" y="96827"/>
                  <a:pt x="84148" y="115639"/>
                </a:cubicBezTo>
                <a:cubicBezTo>
                  <a:pt x="88164" y="85914"/>
                  <a:pt x="94889" y="49317"/>
                  <a:pt x="104325" y="5850"/>
                </a:cubicBezTo>
                <a:lnTo>
                  <a:pt x="170878" y="5850"/>
                </a:lnTo>
                <a:lnTo>
                  <a:pt x="118049" y="183612"/>
                </a:lnTo>
                <a:lnTo>
                  <a:pt x="118049" y="284452"/>
                </a:lnTo>
                <a:lnTo>
                  <a:pt x="50936" y="284452"/>
                </a:lnTo>
                <a:lnTo>
                  <a:pt x="50936" y="183612"/>
                </a:lnTo>
                <a:close/>
                <a:moveTo>
                  <a:pt x="1222209" y="0"/>
                </a:moveTo>
                <a:cubicBezTo>
                  <a:pt x="1237123" y="0"/>
                  <a:pt x="1250517" y="2437"/>
                  <a:pt x="1262390" y="7313"/>
                </a:cubicBezTo>
                <a:cubicBezTo>
                  <a:pt x="1274264" y="12189"/>
                  <a:pt x="1283815" y="19502"/>
                  <a:pt x="1291042" y="29254"/>
                </a:cubicBezTo>
                <a:cubicBezTo>
                  <a:pt x="1298270" y="39005"/>
                  <a:pt x="1302572" y="49617"/>
                  <a:pt x="1303948" y="61089"/>
                </a:cubicBezTo>
                <a:cubicBezTo>
                  <a:pt x="1305325" y="72561"/>
                  <a:pt x="1306013" y="92637"/>
                  <a:pt x="1306013" y="121318"/>
                </a:cubicBezTo>
                <a:lnTo>
                  <a:pt x="1306013" y="168985"/>
                </a:lnTo>
                <a:cubicBezTo>
                  <a:pt x="1306013" y="196977"/>
                  <a:pt x="1305354" y="216795"/>
                  <a:pt x="1304034" y="228439"/>
                </a:cubicBezTo>
                <a:cubicBezTo>
                  <a:pt x="1302715" y="240083"/>
                  <a:pt x="1298585" y="250724"/>
                  <a:pt x="1291644" y="260360"/>
                </a:cubicBezTo>
                <a:cubicBezTo>
                  <a:pt x="1284704" y="269997"/>
                  <a:pt x="1275325" y="277397"/>
                  <a:pt x="1263509" y="282559"/>
                </a:cubicBezTo>
                <a:cubicBezTo>
                  <a:pt x="1251693" y="287722"/>
                  <a:pt x="1237926" y="290303"/>
                  <a:pt x="1222209" y="290303"/>
                </a:cubicBezTo>
                <a:cubicBezTo>
                  <a:pt x="1207295" y="290303"/>
                  <a:pt x="1193902" y="287865"/>
                  <a:pt x="1182028" y="282989"/>
                </a:cubicBezTo>
                <a:cubicBezTo>
                  <a:pt x="1170154" y="278114"/>
                  <a:pt x="1160604" y="270800"/>
                  <a:pt x="1153376" y="261049"/>
                </a:cubicBezTo>
                <a:cubicBezTo>
                  <a:pt x="1146149" y="251297"/>
                  <a:pt x="1141847" y="240686"/>
                  <a:pt x="1140470" y="229214"/>
                </a:cubicBezTo>
                <a:cubicBezTo>
                  <a:pt x="1139093" y="217741"/>
                  <a:pt x="1138405" y="197665"/>
                  <a:pt x="1138405" y="168985"/>
                </a:cubicBezTo>
                <a:lnTo>
                  <a:pt x="1138405" y="121318"/>
                </a:lnTo>
                <a:cubicBezTo>
                  <a:pt x="1138405" y="93326"/>
                  <a:pt x="1139065" y="73508"/>
                  <a:pt x="1140384" y="61863"/>
                </a:cubicBezTo>
                <a:cubicBezTo>
                  <a:pt x="1141703" y="50219"/>
                  <a:pt x="1145833" y="39579"/>
                  <a:pt x="1152774" y="29942"/>
                </a:cubicBezTo>
                <a:cubicBezTo>
                  <a:pt x="1159715" y="20305"/>
                  <a:pt x="1169093" y="12906"/>
                  <a:pt x="1180909" y="7743"/>
                </a:cubicBezTo>
                <a:cubicBezTo>
                  <a:pt x="1192726" y="2581"/>
                  <a:pt x="1206492" y="0"/>
                  <a:pt x="1222209" y="0"/>
                </a:cubicBezTo>
                <a:close/>
                <a:moveTo>
                  <a:pt x="1029644" y="0"/>
                </a:moveTo>
                <a:cubicBezTo>
                  <a:pt x="1050868" y="0"/>
                  <a:pt x="1068478" y="4359"/>
                  <a:pt x="1082474" y="13078"/>
                </a:cubicBezTo>
                <a:cubicBezTo>
                  <a:pt x="1096470" y="21797"/>
                  <a:pt x="1105590" y="32150"/>
                  <a:pt x="1109835" y="44139"/>
                </a:cubicBezTo>
                <a:cubicBezTo>
                  <a:pt x="1114079" y="56127"/>
                  <a:pt x="1116202" y="73536"/>
                  <a:pt x="1116202" y="96366"/>
                </a:cubicBezTo>
                <a:lnTo>
                  <a:pt x="1116202" y="108412"/>
                </a:lnTo>
                <a:lnTo>
                  <a:pt x="1043755" y="108412"/>
                </a:lnTo>
                <a:lnTo>
                  <a:pt x="1043755" y="83115"/>
                </a:lnTo>
                <a:cubicBezTo>
                  <a:pt x="1043755" y="67169"/>
                  <a:pt x="1043067" y="57188"/>
                  <a:pt x="1041690" y="53173"/>
                </a:cubicBezTo>
                <a:cubicBezTo>
                  <a:pt x="1040313" y="49158"/>
                  <a:pt x="1037044" y="47150"/>
                  <a:pt x="1031881" y="47150"/>
                </a:cubicBezTo>
                <a:cubicBezTo>
                  <a:pt x="1027407" y="47150"/>
                  <a:pt x="1024367" y="48871"/>
                  <a:pt x="1022761" y="52313"/>
                </a:cubicBezTo>
                <a:cubicBezTo>
                  <a:pt x="1021155" y="55754"/>
                  <a:pt x="1020352" y="64588"/>
                  <a:pt x="1020352" y="78813"/>
                </a:cubicBezTo>
                <a:lnTo>
                  <a:pt x="1020352" y="212522"/>
                </a:lnTo>
                <a:cubicBezTo>
                  <a:pt x="1020352" y="225026"/>
                  <a:pt x="1021155" y="233257"/>
                  <a:pt x="1022761" y="237215"/>
                </a:cubicBezTo>
                <a:cubicBezTo>
                  <a:pt x="1024367" y="241173"/>
                  <a:pt x="1027579" y="243152"/>
                  <a:pt x="1032398" y="243152"/>
                </a:cubicBezTo>
                <a:cubicBezTo>
                  <a:pt x="1037675" y="243152"/>
                  <a:pt x="1041260" y="240915"/>
                  <a:pt x="1043153" y="236441"/>
                </a:cubicBezTo>
                <a:cubicBezTo>
                  <a:pt x="1045046" y="231967"/>
                  <a:pt x="1045992" y="223248"/>
                  <a:pt x="1045992" y="210284"/>
                </a:cubicBezTo>
                <a:lnTo>
                  <a:pt x="1045992" y="177245"/>
                </a:lnTo>
                <a:lnTo>
                  <a:pt x="1031365" y="177245"/>
                </a:lnTo>
                <a:lnTo>
                  <a:pt x="1031365" y="134912"/>
                </a:lnTo>
                <a:lnTo>
                  <a:pt x="1116202" y="134912"/>
                </a:lnTo>
                <a:lnTo>
                  <a:pt x="1116202" y="284452"/>
                </a:lnTo>
                <a:lnTo>
                  <a:pt x="1070675" y="284452"/>
                </a:lnTo>
                <a:lnTo>
                  <a:pt x="1063975" y="264490"/>
                </a:lnTo>
                <a:cubicBezTo>
                  <a:pt x="1059038" y="273095"/>
                  <a:pt x="1052810" y="279548"/>
                  <a:pt x="1045290" y="283850"/>
                </a:cubicBezTo>
                <a:cubicBezTo>
                  <a:pt x="1037771" y="288152"/>
                  <a:pt x="1028902" y="290303"/>
                  <a:pt x="1018685" y="290303"/>
                </a:cubicBezTo>
                <a:cubicBezTo>
                  <a:pt x="1006513" y="290303"/>
                  <a:pt x="995118" y="287349"/>
                  <a:pt x="984499" y="281441"/>
                </a:cubicBezTo>
                <a:cubicBezTo>
                  <a:pt x="973880" y="275532"/>
                  <a:pt x="965815" y="268219"/>
                  <a:pt x="960304" y="259500"/>
                </a:cubicBezTo>
                <a:cubicBezTo>
                  <a:pt x="954793" y="250781"/>
                  <a:pt x="951349" y="241632"/>
                  <a:pt x="949971" y="232053"/>
                </a:cubicBezTo>
                <a:cubicBezTo>
                  <a:pt x="948594" y="222474"/>
                  <a:pt x="947905" y="208105"/>
                  <a:pt x="947905" y="188946"/>
                </a:cubicBezTo>
                <a:lnTo>
                  <a:pt x="947905" y="106175"/>
                </a:lnTo>
                <a:cubicBezTo>
                  <a:pt x="947905" y="79559"/>
                  <a:pt x="949339" y="60229"/>
                  <a:pt x="952207" y="48183"/>
                </a:cubicBezTo>
                <a:cubicBezTo>
                  <a:pt x="955075" y="36137"/>
                  <a:pt x="963306" y="25095"/>
                  <a:pt x="976901" y="15057"/>
                </a:cubicBezTo>
                <a:cubicBezTo>
                  <a:pt x="990495" y="5019"/>
                  <a:pt x="1008076" y="0"/>
                  <a:pt x="1029644" y="0"/>
                </a:cubicBezTo>
                <a:close/>
                <a:moveTo>
                  <a:pt x="841209" y="0"/>
                </a:moveTo>
                <a:cubicBezTo>
                  <a:pt x="856123" y="0"/>
                  <a:pt x="869517" y="2437"/>
                  <a:pt x="881390" y="7313"/>
                </a:cubicBezTo>
                <a:cubicBezTo>
                  <a:pt x="893264" y="12189"/>
                  <a:pt x="902815" y="19502"/>
                  <a:pt x="910042" y="29254"/>
                </a:cubicBezTo>
                <a:cubicBezTo>
                  <a:pt x="917270" y="39005"/>
                  <a:pt x="921572" y="49617"/>
                  <a:pt x="922948" y="61089"/>
                </a:cubicBezTo>
                <a:cubicBezTo>
                  <a:pt x="924325" y="72561"/>
                  <a:pt x="925013" y="92637"/>
                  <a:pt x="925013" y="121318"/>
                </a:cubicBezTo>
                <a:lnTo>
                  <a:pt x="925013" y="168985"/>
                </a:lnTo>
                <a:cubicBezTo>
                  <a:pt x="925013" y="196977"/>
                  <a:pt x="924354" y="216795"/>
                  <a:pt x="923034" y="228439"/>
                </a:cubicBezTo>
                <a:cubicBezTo>
                  <a:pt x="921715" y="240083"/>
                  <a:pt x="917585" y="250724"/>
                  <a:pt x="910644" y="260360"/>
                </a:cubicBezTo>
                <a:cubicBezTo>
                  <a:pt x="903704" y="269997"/>
                  <a:pt x="894325" y="277397"/>
                  <a:pt x="882509" y="282559"/>
                </a:cubicBezTo>
                <a:cubicBezTo>
                  <a:pt x="870693" y="287722"/>
                  <a:pt x="856926" y="290303"/>
                  <a:pt x="841209" y="290303"/>
                </a:cubicBezTo>
                <a:cubicBezTo>
                  <a:pt x="826295" y="290303"/>
                  <a:pt x="812902" y="287865"/>
                  <a:pt x="801028" y="282989"/>
                </a:cubicBezTo>
                <a:cubicBezTo>
                  <a:pt x="789154" y="278114"/>
                  <a:pt x="779604" y="270800"/>
                  <a:pt x="772376" y="261049"/>
                </a:cubicBezTo>
                <a:cubicBezTo>
                  <a:pt x="765149" y="251297"/>
                  <a:pt x="760847" y="240686"/>
                  <a:pt x="759470" y="229214"/>
                </a:cubicBezTo>
                <a:cubicBezTo>
                  <a:pt x="758093" y="217741"/>
                  <a:pt x="757405" y="197665"/>
                  <a:pt x="757405" y="168985"/>
                </a:cubicBezTo>
                <a:lnTo>
                  <a:pt x="757405" y="121318"/>
                </a:lnTo>
                <a:cubicBezTo>
                  <a:pt x="757405" y="93326"/>
                  <a:pt x="758065" y="73508"/>
                  <a:pt x="759384" y="61863"/>
                </a:cubicBezTo>
                <a:cubicBezTo>
                  <a:pt x="760703" y="50219"/>
                  <a:pt x="764833" y="39579"/>
                  <a:pt x="771774" y="29942"/>
                </a:cubicBezTo>
                <a:cubicBezTo>
                  <a:pt x="778714" y="20305"/>
                  <a:pt x="788093" y="12906"/>
                  <a:pt x="799909" y="7743"/>
                </a:cubicBezTo>
                <a:cubicBezTo>
                  <a:pt x="811726" y="2581"/>
                  <a:pt x="825492" y="0"/>
                  <a:pt x="841209" y="0"/>
                </a:cubicBezTo>
                <a:close/>
                <a:moveTo>
                  <a:pt x="269709" y="0"/>
                </a:moveTo>
                <a:cubicBezTo>
                  <a:pt x="284623" y="0"/>
                  <a:pt x="298017" y="2437"/>
                  <a:pt x="309890" y="7313"/>
                </a:cubicBezTo>
                <a:cubicBezTo>
                  <a:pt x="321764" y="12189"/>
                  <a:pt x="331315" y="19502"/>
                  <a:pt x="338542" y="29254"/>
                </a:cubicBezTo>
                <a:cubicBezTo>
                  <a:pt x="345770" y="39005"/>
                  <a:pt x="350072" y="49617"/>
                  <a:pt x="351448" y="61089"/>
                </a:cubicBezTo>
                <a:cubicBezTo>
                  <a:pt x="352825" y="72561"/>
                  <a:pt x="353513" y="92637"/>
                  <a:pt x="353513" y="121318"/>
                </a:cubicBezTo>
                <a:lnTo>
                  <a:pt x="353513" y="168985"/>
                </a:lnTo>
                <a:cubicBezTo>
                  <a:pt x="353513" y="196977"/>
                  <a:pt x="352854" y="216795"/>
                  <a:pt x="351534" y="228439"/>
                </a:cubicBezTo>
                <a:cubicBezTo>
                  <a:pt x="350215" y="240083"/>
                  <a:pt x="346085" y="250724"/>
                  <a:pt x="339144" y="260360"/>
                </a:cubicBezTo>
                <a:cubicBezTo>
                  <a:pt x="332204" y="269997"/>
                  <a:pt x="322825" y="277397"/>
                  <a:pt x="311009" y="282559"/>
                </a:cubicBezTo>
                <a:cubicBezTo>
                  <a:pt x="299193" y="287722"/>
                  <a:pt x="285426" y="290303"/>
                  <a:pt x="269709" y="290303"/>
                </a:cubicBezTo>
                <a:cubicBezTo>
                  <a:pt x="254795" y="290303"/>
                  <a:pt x="241402" y="287865"/>
                  <a:pt x="229528" y="282989"/>
                </a:cubicBezTo>
                <a:cubicBezTo>
                  <a:pt x="217654" y="278114"/>
                  <a:pt x="208104" y="270800"/>
                  <a:pt x="200876" y="261049"/>
                </a:cubicBezTo>
                <a:cubicBezTo>
                  <a:pt x="193649" y="251297"/>
                  <a:pt x="189347" y="240686"/>
                  <a:pt x="187970" y="229214"/>
                </a:cubicBezTo>
                <a:cubicBezTo>
                  <a:pt x="186593" y="217741"/>
                  <a:pt x="185905" y="197665"/>
                  <a:pt x="185905" y="168985"/>
                </a:cubicBezTo>
                <a:lnTo>
                  <a:pt x="185905" y="121318"/>
                </a:lnTo>
                <a:cubicBezTo>
                  <a:pt x="185905" y="93326"/>
                  <a:pt x="186565" y="73508"/>
                  <a:pt x="187884" y="61863"/>
                </a:cubicBezTo>
                <a:cubicBezTo>
                  <a:pt x="189203" y="50219"/>
                  <a:pt x="193333" y="39579"/>
                  <a:pt x="200274" y="29942"/>
                </a:cubicBezTo>
                <a:cubicBezTo>
                  <a:pt x="207214" y="20305"/>
                  <a:pt x="216593" y="12906"/>
                  <a:pt x="228409" y="7743"/>
                </a:cubicBezTo>
                <a:cubicBezTo>
                  <a:pt x="240226" y="2581"/>
                  <a:pt x="253992" y="0"/>
                  <a:pt x="269709" y="0"/>
                </a:cubicBezTo>
                <a:close/>
              </a:path>
            </a:pathLst>
          </a:custGeom>
          <a:gradFill>
            <a:gsLst>
              <a:gs pos="0">
                <a:srgbClr val="00C8AF"/>
              </a:gs>
              <a:gs pos="100000">
                <a:srgbClr val="006FBB"/>
              </a:gs>
            </a:gsLst>
            <a:lin ang="8100000" scaled="1"/>
          </a:gradFill>
          <a:ln>
            <a:noFill/>
          </a:ln>
          <a:effectLst/>
        </p:spPr>
        <p:txBody>
          <a:bodyPr rot="0" spcFirstLastPara="0" vertOverflow="overflow" horzOverflow="overflow" vert="horz" wrap="square" lIns="91440" tIns="45720" rIns="91440" bIns="45720" numCol="1" spcCol="0" rtlCol="0" fromWordArt="0" anchor="t" anchorCtr="0" forceAA="0" compatLnSpc="1">
            <a:noAutofit/>
            <a:scene3d>
              <a:camera prst="orthographicFront"/>
              <a:lightRig rig="threePt" dir="t"/>
            </a:scene3d>
            <a:sp3d contourW="12700"/>
          </a:bodyPr>
          <a:lstStyle>
            <a:defPPr>
              <a:defRPr lang="zh-CN"/>
            </a:defPPr>
            <a:lvl1pPr algn="ctr">
              <a:defRPr sz="6600" b="1">
                <a:gradFill>
                  <a:gsLst>
                    <a:gs pos="0">
                      <a:srgbClr val="00C8AF"/>
                    </a:gs>
                    <a:gs pos="100000">
                      <a:srgbClr val="006FBB"/>
                    </a:gs>
                  </a:gsLst>
                  <a:lin ang="8100000" scaled="1"/>
                </a:gradFill>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800" b="0" i="0" u="none" strike="noStrike" kern="1200" cap="none" spc="0" normalizeH="0" baseline="0" noProof="0" dirty="0">
              <a:ln>
                <a:noFill/>
              </a:ln>
              <a:gradFill>
                <a:gsLst>
                  <a:gs pos="0">
                    <a:srgbClr val="00C8AF"/>
                  </a:gs>
                  <a:gs pos="100000">
                    <a:srgbClr val="006FBB"/>
                  </a:gs>
                </a:gsLst>
                <a:lin ang="8100000" scaled="1"/>
              </a:gradFill>
              <a:effectLst/>
              <a:uLnTx/>
              <a:uFillTx/>
              <a:latin typeface="Impact" panose="020B0806030902050204" pitchFamily="34" charset="0"/>
              <a:ea typeface="微软雅黑" panose="020B0503020204020204" charset="-122"/>
              <a:cs typeface="+mn-cs"/>
            </a:endParaRPr>
          </a:p>
        </p:txBody>
      </p:sp>
      <p:sp>
        <p:nvSpPr>
          <p:cNvPr id="43" name="椭圆 21"/>
          <p:cNvSpPr/>
          <p:nvPr/>
        </p:nvSpPr>
        <p:spPr>
          <a:xfrm>
            <a:off x="466547" y="476250"/>
            <a:ext cx="436544" cy="397722"/>
          </a:xfrm>
          <a:custGeom>
            <a:avLst/>
            <a:gdLst>
              <a:gd name="connsiteX0" fmla="*/ 138332 w 334963"/>
              <a:gd name="connsiteY0" fmla="*/ 262313 h 305176"/>
              <a:gd name="connsiteX1" fmla="*/ 143587 w 334963"/>
              <a:gd name="connsiteY1" fmla="*/ 267671 h 305176"/>
              <a:gd name="connsiteX2" fmla="*/ 143587 w 334963"/>
              <a:gd name="connsiteY2" fmla="*/ 279726 h 305176"/>
              <a:gd name="connsiteX3" fmla="*/ 169863 w 334963"/>
              <a:gd name="connsiteY3" fmla="*/ 291781 h 305176"/>
              <a:gd name="connsiteX4" fmla="*/ 196139 w 334963"/>
              <a:gd name="connsiteY4" fmla="*/ 279726 h 305176"/>
              <a:gd name="connsiteX5" fmla="*/ 196139 w 334963"/>
              <a:gd name="connsiteY5" fmla="*/ 267671 h 305176"/>
              <a:gd name="connsiteX6" fmla="*/ 201394 w 334963"/>
              <a:gd name="connsiteY6" fmla="*/ 262313 h 305176"/>
              <a:gd name="connsiteX7" fmla="*/ 207963 w 334963"/>
              <a:gd name="connsiteY7" fmla="*/ 267671 h 305176"/>
              <a:gd name="connsiteX8" fmla="*/ 207963 w 334963"/>
              <a:gd name="connsiteY8" fmla="*/ 283745 h 305176"/>
              <a:gd name="connsiteX9" fmla="*/ 204022 w 334963"/>
              <a:gd name="connsiteY9" fmla="*/ 289102 h 305176"/>
              <a:gd name="connsiteX10" fmla="*/ 172491 w 334963"/>
              <a:gd name="connsiteY10" fmla="*/ 303837 h 305176"/>
              <a:gd name="connsiteX11" fmla="*/ 169863 w 334963"/>
              <a:gd name="connsiteY11" fmla="*/ 305176 h 305176"/>
              <a:gd name="connsiteX12" fmla="*/ 167236 w 334963"/>
              <a:gd name="connsiteY12" fmla="*/ 303837 h 305176"/>
              <a:gd name="connsiteX13" fmla="*/ 135705 w 334963"/>
              <a:gd name="connsiteY13" fmla="*/ 289102 h 305176"/>
              <a:gd name="connsiteX14" fmla="*/ 131763 w 334963"/>
              <a:gd name="connsiteY14" fmla="*/ 283745 h 305176"/>
              <a:gd name="connsiteX15" fmla="*/ 131763 w 334963"/>
              <a:gd name="connsiteY15" fmla="*/ 267671 h 305176"/>
              <a:gd name="connsiteX16" fmla="*/ 138332 w 334963"/>
              <a:gd name="connsiteY16" fmla="*/ 262313 h 305176"/>
              <a:gd name="connsiteX17" fmla="*/ 128043 w 334963"/>
              <a:gd name="connsiteY17" fmla="*/ 230563 h 305176"/>
              <a:gd name="connsiteX18" fmla="*/ 125413 w 334963"/>
              <a:gd name="connsiteY18" fmla="*/ 233341 h 305176"/>
              <a:gd name="connsiteX19" fmla="*/ 125413 w 334963"/>
              <a:gd name="connsiteY19" fmla="*/ 238898 h 305176"/>
              <a:gd name="connsiteX20" fmla="*/ 128043 w 334963"/>
              <a:gd name="connsiteY20" fmla="*/ 241676 h 305176"/>
              <a:gd name="connsiteX21" fmla="*/ 206922 w 334963"/>
              <a:gd name="connsiteY21" fmla="*/ 241676 h 305176"/>
              <a:gd name="connsiteX22" fmla="*/ 209551 w 334963"/>
              <a:gd name="connsiteY22" fmla="*/ 238898 h 305176"/>
              <a:gd name="connsiteX23" fmla="*/ 209551 w 334963"/>
              <a:gd name="connsiteY23" fmla="*/ 233341 h 305176"/>
              <a:gd name="connsiteX24" fmla="*/ 206922 w 334963"/>
              <a:gd name="connsiteY24" fmla="*/ 230563 h 305176"/>
              <a:gd name="connsiteX25" fmla="*/ 128043 w 334963"/>
              <a:gd name="connsiteY25" fmla="*/ 230563 h 305176"/>
              <a:gd name="connsiteX26" fmla="*/ 128781 w 334963"/>
              <a:gd name="connsiteY26" fmla="*/ 219451 h 305176"/>
              <a:gd name="connsiteX27" fmla="*/ 207769 w 334963"/>
              <a:gd name="connsiteY27" fmla="*/ 219451 h 305176"/>
              <a:gd name="connsiteX28" fmla="*/ 222250 w 334963"/>
              <a:gd name="connsiteY28" fmla="*/ 233556 h 305176"/>
              <a:gd name="connsiteX29" fmla="*/ 222250 w 334963"/>
              <a:gd name="connsiteY29" fmla="*/ 238684 h 305176"/>
              <a:gd name="connsiteX30" fmla="*/ 207769 w 334963"/>
              <a:gd name="connsiteY30" fmla="*/ 252789 h 305176"/>
              <a:gd name="connsiteX31" fmla="*/ 128781 w 334963"/>
              <a:gd name="connsiteY31" fmla="*/ 252789 h 305176"/>
              <a:gd name="connsiteX32" fmla="*/ 114300 w 334963"/>
              <a:gd name="connsiteY32" fmla="*/ 238684 h 305176"/>
              <a:gd name="connsiteX33" fmla="*/ 114300 w 334963"/>
              <a:gd name="connsiteY33" fmla="*/ 233556 h 305176"/>
              <a:gd name="connsiteX34" fmla="*/ 128781 w 334963"/>
              <a:gd name="connsiteY34" fmla="*/ 219451 h 305176"/>
              <a:gd name="connsiteX35" fmla="*/ 266120 w 334963"/>
              <a:gd name="connsiteY35" fmla="*/ 168353 h 305176"/>
              <a:gd name="connsiteX36" fmla="*/ 305614 w 334963"/>
              <a:gd name="connsiteY36" fmla="*/ 198019 h 305176"/>
              <a:gd name="connsiteX37" fmla="*/ 306930 w 334963"/>
              <a:gd name="connsiteY37" fmla="*/ 205758 h 305176"/>
              <a:gd name="connsiteX38" fmla="*/ 301664 w 334963"/>
              <a:gd name="connsiteY38" fmla="*/ 208338 h 305176"/>
              <a:gd name="connsiteX39" fmla="*/ 299032 w 334963"/>
              <a:gd name="connsiteY39" fmla="*/ 207048 h 305176"/>
              <a:gd name="connsiteX40" fmla="*/ 259538 w 334963"/>
              <a:gd name="connsiteY40" fmla="*/ 178672 h 305176"/>
              <a:gd name="connsiteX41" fmla="*/ 258221 w 334963"/>
              <a:gd name="connsiteY41" fmla="*/ 169643 h 305176"/>
              <a:gd name="connsiteX42" fmla="*/ 266120 w 334963"/>
              <a:gd name="connsiteY42" fmla="*/ 168353 h 305176"/>
              <a:gd name="connsiteX43" fmla="*/ 75093 w 334963"/>
              <a:gd name="connsiteY43" fmla="*/ 166503 h 305176"/>
              <a:gd name="connsiteX44" fmla="*/ 83067 w 334963"/>
              <a:gd name="connsiteY44" fmla="*/ 167810 h 305176"/>
              <a:gd name="connsiteX45" fmla="*/ 81738 w 334963"/>
              <a:gd name="connsiteY45" fmla="*/ 175654 h 305176"/>
              <a:gd name="connsiteX46" fmla="*/ 39208 w 334963"/>
              <a:gd name="connsiteY46" fmla="*/ 207031 h 305176"/>
              <a:gd name="connsiteX47" fmla="*/ 35221 w 334963"/>
              <a:gd name="connsiteY47" fmla="*/ 208338 h 305176"/>
              <a:gd name="connsiteX48" fmla="*/ 31233 w 334963"/>
              <a:gd name="connsiteY48" fmla="*/ 205723 h 305176"/>
              <a:gd name="connsiteX49" fmla="*/ 32562 w 334963"/>
              <a:gd name="connsiteY49" fmla="*/ 197879 h 305176"/>
              <a:gd name="connsiteX50" fmla="*/ 75093 w 334963"/>
              <a:gd name="connsiteY50" fmla="*/ 166503 h 305176"/>
              <a:gd name="connsiteX51" fmla="*/ 284569 w 334963"/>
              <a:gd name="connsiteY51" fmla="*/ 98801 h 305176"/>
              <a:gd name="connsiteX52" fmla="*/ 329795 w 334963"/>
              <a:gd name="connsiteY52" fmla="*/ 98801 h 305176"/>
              <a:gd name="connsiteX53" fmla="*/ 334963 w 334963"/>
              <a:gd name="connsiteY53" fmla="*/ 104975 h 305176"/>
              <a:gd name="connsiteX54" fmla="*/ 329795 w 334963"/>
              <a:gd name="connsiteY54" fmla="*/ 109914 h 305176"/>
              <a:gd name="connsiteX55" fmla="*/ 284569 w 334963"/>
              <a:gd name="connsiteY55" fmla="*/ 109914 h 305176"/>
              <a:gd name="connsiteX56" fmla="*/ 279400 w 334963"/>
              <a:gd name="connsiteY56" fmla="*/ 104975 h 305176"/>
              <a:gd name="connsiteX57" fmla="*/ 284569 w 334963"/>
              <a:gd name="connsiteY57" fmla="*/ 98801 h 305176"/>
              <a:gd name="connsiteX58" fmla="*/ 5340 w 334963"/>
              <a:gd name="connsiteY58" fmla="*/ 98801 h 305176"/>
              <a:gd name="connsiteX59" fmla="*/ 53398 w 334963"/>
              <a:gd name="connsiteY59" fmla="*/ 98801 h 305176"/>
              <a:gd name="connsiteX60" fmla="*/ 58738 w 334963"/>
              <a:gd name="connsiteY60" fmla="*/ 104975 h 305176"/>
              <a:gd name="connsiteX61" fmla="*/ 53398 w 334963"/>
              <a:gd name="connsiteY61" fmla="*/ 109914 h 305176"/>
              <a:gd name="connsiteX62" fmla="*/ 5340 w 334963"/>
              <a:gd name="connsiteY62" fmla="*/ 109914 h 305176"/>
              <a:gd name="connsiteX63" fmla="*/ 0 w 334963"/>
              <a:gd name="connsiteY63" fmla="*/ 104975 h 305176"/>
              <a:gd name="connsiteX64" fmla="*/ 5340 w 334963"/>
              <a:gd name="connsiteY64" fmla="*/ 98801 h 305176"/>
              <a:gd name="connsiteX65" fmla="*/ 164887 w 334963"/>
              <a:gd name="connsiteY65" fmla="*/ 36888 h 305176"/>
              <a:gd name="connsiteX66" fmla="*/ 171451 w 334963"/>
              <a:gd name="connsiteY66" fmla="*/ 43604 h 305176"/>
              <a:gd name="connsiteX67" fmla="*/ 164887 w 334963"/>
              <a:gd name="connsiteY67" fmla="*/ 48977 h 305176"/>
              <a:gd name="connsiteX68" fmla="*/ 115003 w 334963"/>
              <a:gd name="connsiteY68" fmla="*/ 100022 h 305176"/>
              <a:gd name="connsiteX69" fmla="*/ 109752 w 334963"/>
              <a:gd name="connsiteY69" fmla="*/ 106738 h 305176"/>
              <a:gd name="connsiteX70" fmla="*/ 103188 w 334963"/>
              <a:gd name="connsiteY70" fmla="*/ 100022 h 305176"/>
              <a:gd name="connsiteX71" fmla="*/ 164887 w 334963"/>
              <a:gd name="connsiteY71" fmla="*/ 36888 h 305176"/>
              <a:gd name="connsiteX72" fmla="*/ 169069 w 334963"/>
              <a:gd name="connsiteY72" fmla="*/ 9901 h 305176"/>
              <a:gd name="connsiteX73" fmla="*/ 258763 w 334963"/>
              <a:gd name="connsiteY73" fmla="*/ 99286 h 305176"/>
              <a:gd name="connsiteX74" fmla="*/ 240297 w 334963"/>
              <a:gd name="connsiteY74" fmla="*/ 154495 h 305176"/>
              <a:gd name="connsiteX75" fmla="*/ 221830 w 334963"/>
              <a:gd name="connsiteY75" fmla="*/ 208389 h 305176"/>
              <a:gd name="connsiteX76" fmla="*/ 217873 w 334963"/>
              <a:gd name="connsiteY76" fmla="*/ 214962 h 305176"/>
              <a:gd name="connsiteX77" fmla="*/ 211278 w 334963"/>
              <a:gd name="connsiteY77" fmla="*/ 212333 h 305176"/>
              <a:gd name="connsiteX78" fmla="*/ 231064 w 334963"/>
              <a:gd name="connsiteY78" fmla="*/ 147923 h 305176"/>
              <a:gd name="connsiteX79" fmla="*/ 248211 w 334963"/>
              <a:gd name="connsiteY79" fmla="*/ 99286 h 305176"/>
              <a:gd name="connsiteX80" fmla="*/ 169069 w 334963"/>
              <a:gd name="connsiteY80" fmla="*/ 21731 h 305176"/>
              <a:gd name="connsiteX81" fmla="*/ 89927 w 334963"/>
              <a:gd name="connsiteY81" fmla="*/ 99286 h 305176"/>
              <a:gd name="connsiteX82" fmla="*/ 107075 w 334963"/>
              <a:gd name="connsiteY82" fmla="*/ 146608 h 305176"/>
              <a:gd name="connsiteX83" fmla="*/ 107075 w 334963"/>
              <a:gd name="connsiteY83" fmla="*/ 147923 h 305176"/>
              <a:gd name="connsiteX84" fmla="*/ 128179 w 334963"/>
              <a:gd name="connsiteY84" fmla="*/ 212333 h 305176"/>
              <a:gd name="connsiteX85" fmla="*/ 122903 w 334963"/>
              <a:gd name="connsiteY85" fmla="*/ 216276 h 305176"/>
              <a:gd name="connsiteX86" fmla="*/ 120265 w 334963"/>
              <a:gd name="connsiteY86" fmla="*/ 214962 h 305176"/>
              <a:gd name="connsiteX87" fmla="*/ 117627 w 334963"/>
              <a:gd name="connsiteY87" fmla="*/ 207075 h 305176"/>
              <a:gd name="connsiteX88" fmla="*/ 97842 w 334963"/>
              <a:gd name="connsiteY88" fmla="*/ 154495 h 305176"/>
              <a:gd name="connsiteX89" fmla="*/ 79375 w 334963"/>
              <a:gd name="connsiteY89" fmla="*/ 99286 h 305176"/>
              <a:gd name="connsiteX90" fmla="*/ 169069 w 334963"/>
              <a:gd name="connsiteY90" fmla="*/ 9901 h 305176"/>
              <a:gd name="connsiteX91" fmla="*/ 39107 w 334963"/>
              <a:gd name="connsiteY91" fmla="*/ 1482 h 305176"/>
              <a:gd name="connsiteX92" fmla="*/ 79917 w 334963"/>
              <a:gd name="connsiteY92" fmla="*/ 31115 h 305176"/>
              <a:gd name="connsiteX93" fmla="*/ 81234 w 334963"/>
              <a:gd name="connsiteY93" fmla="*/ 40544 h 305176"/>
              <a:gd name="connsiteX94" fmla="*/ 75968 w 334963"/>
              <a:gd name="connsiteY94" fmla="*/ 43238 h 305176"/>
              <a:gd name="connsiteX95" fmla="*/ 72019 w 334963"/>
              <a:gd name="connsiteY95" fmla="*/ 41891 h 305176"/>
              <a:gd name="connsiteX96" fmla="*/ 32525 w 334963"/>
              <a:gd name="connsiteY96" fmla="*/ 10911 h 305176"/>
              <a:gd name="connsiteX97" fmla="*/ 31208 w 334963"/>
              <a:gd name="connsiteY97" fmla="*/ 2829 h 305176"/>
              <a:gd name="connsiteX98" fmla="*/ 39107 w 334963"/>
              <a:gd name="connsiteY98" fmla="*/ 1482 h 305176"/>
              <a:gd name="connsiteX99" fmla="*/ 299086 w 334963"/>
              <a:gd name="connsiteY99" fmla="*/ 1451 h 305176"/>
              <a:gd name="connsiteX100" fmla="*/ 306944 w 334963"/>
              <a:gd name="connsiteY100" fmla="*/ 2782 h 305176"/>
              <a:gd name="connsiteX101" fmla="*/ 305634 w 334963"/>
              <a:gd name="connsiteY101" fmla="*/ 10771 h 305176"/>
              <a:gd name="connsiteX102" fmla="*/ 267653 w 334963"/>
              <a:gd name="connsiteY102" fmla="*/ 38732 h 305176"/>
              <a:gd name="connsiteX103" fmla="*/ 265033 w 334963"/>
              <a:gd name="connsiteY103" fmla="*/ 40063 h 305176"/>
              <a:gd name="connsiteX104" fmla="*/ 259795 w 334963"/>
              <a:gd name="connsiteY104" fmla="*/ 37400 h 305176"/>
              <a:gd name="connsiteX105" fmla="*/ 261104 w 334963"/>
              <a:gd name="connsiteY105" fmla="*/ 29411 h 305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334963" h="305176">
                <a:moveTo>
                  <a:pt x="138332" y="262313"/>
                </a:moveTo>
                <a:cubicBezTo>
                  <a:pt x="140960" y="262313"/>
                  <a:pt x="143587" y="264992"/>
                  <a:pt x="143587" y="267671"/>
                </a:cubicBezTo>
                <a:cubicBezTo>
                  <a:pt x="143587" y="267671"/>
                  <a:pt x="143587" y="267671"/>
                  <a:pt x="143587" y="279726"/>
                </a:cubicBezTo>
                <a:cubicBezTo>
                  <a:pt x="143587" y="279726"/>
                  <a:pt x="143587" y="279726"/>
                  <a:pt x="169863" y="291781"/>
                </a:cubicBezTo>
                <a:cubicBezTo>
                  <a:pt x="169863" y="291781"/>
                  <a:pt x="169863" y="291781"/>
                  <a:pt x="196139" y="279726"/>
                </a:cubicBezTo>
                <a:cubicBezTo>
                  <a:pt x="196139" y="279726"/>
                  <a:pt x="196139" y="279726"/>
                  <a:pt x="196139" y="267671"/>
                </a:cubicBezTo>
                <a:cubicBezTo>
                  <a:pt x="196139" y="264992"/>
                  <a:pt x="198767" y="262313"/>
                  <a:pt x="201394" y="262313"/>
                </a:cubicBezTo>
                <a:cubicBezTo>
                  <a:pt x="205336" y="262313"/>
                  <a:pt x="207963" y="264992"/>
                  <a:pt x="207963" y="267671"/>
                </a:cubicBezTo>
                <a:cubicBezTo>
                  <a:pt x="207963" y="267671"/>
                  <a:pt x="207963" y="267671"/>
                  <a:pt x="207963" y="283745"/>
                </a:cubicBezTo>
                <a:cubicBezTo>
                  <a:pt x="207963" y="285084"/>
                  <a:pt x="206649" y="287763"/>
                  <a:pt x="204022" y="289102"/>
                </a:cubicBezTo>
                <a:cubicBezTo>
                  <a:pt x="204022" y="289102"/>
                  <a:pt x="204022" y="289102"/>
                  <a:pt x="172491" y="303837"/>
                </a:cubicBezTo>
                <a:cubicBezTo>
                  <a:pt x="171177" y="303837"/>
                  <a:pt x="171177" y="305176"/>
                  <a:pt x="169863" y="305176"/>
                </a:cubicBezTo>
                <a:cubicBezTo>
                  <a:pt x="168549" y="305176"/>
                  <a:pt x="168549" y="303837"/>
                  <a:pt x="167236" y="303837"/>
                </a:cubicBezTo>
                <a:cubicBezTo>
                  <a:pt x="167236" y="303837"/>
                  <a:pt x="167236" y="303837"/>
                  <a:pt x="135705" y="289102"/>
                </a:cubicBezTo>
                <a:cubicBezTo>
                  <a:pt x="133077" y="287763"/>
                  <a:pt x="131763" y="286423"/>
                  <a:pt x="131763" y="283745"/>
                </a:cubicBezTo>
                <a:cubicBezTo>
                  <a:pt x="131763" y="283745"/>
                  <a:pt x="131763" y="283745"/>
                  <a:pt x="131763" y="267671"/>
                </a:cubicBezTo>
                <a:cubicBezTo>
                  <a:pt x="131763" y="264992"/>
                  <a:pt x="134391" y="262313"/>
                  <a:pt x="138332" y="262313"/>
                </a:cubicBezTo>
                <a:close/>
                <a:moveTo>
                  <a:pt x="128043" y="230563"/>
                </a:moveTo>
                <a:cubicBezTo>
                  <a:pt x="126728" y="230563"/>
                  <a:pt x="125413" y="231952"/>
                  <a:pt x="125413" y="233341"/>
                </a:cubicBezTo>
                <a:cubicBezTo>
                  <a:pt x="125413" y="233341"/>
                  <a:pt x="125413" y="233341"/>
                  <a:pt x="125413" y="238898"/>
                </a:cubicBezTo>
                <a:cubicBezTo>
                  <a:pt x="125413" y="240287"/>
                  <a:pt x="126728" y="241676"/>
                  <a:pt x="128043" y="241676"/>
                </a:cubicBezTo>
                <a:cubicBezTo>
                  <a:pt x="128043" y="241676"/>
                  <a:pt x="128043" y="241676"/>
                  <a:pt x="206922" y="241676"/>
                </a:cubicBezTo>
                <a:cubicBezTo>
                  <a:pt x="208237" y="241676"/>
                  <a:pt x="209551" y="240287"/>
                  <a:pt x="209551" y="238898"/>
                </a:cubicBezTo>
                <a:cubicBezTo>
                  <a:pt x="209551" y="238898"/>
                  <a:pt x="209551" y="238898"/>
                  <a:pt x="209551" y="233341"/>
                </a:cubicBezTo>
                <a:cubicBezTo>
                  <a:pt x="209551" y="231952"/>
                  <a:pt x="208237" y="230563"/>
                  <a:pt x="206922" y="230563"/>
                </a:cubicBezTo>
                <a:cubicBezTo>
                  <a:pt x="206922" y="230563"/>
                  <a:pt x="206922" y="230563"/>
                  <a:pt x="128043" y="230563"/>
                </a:cubicBezTo>
                <a:close/>
                <a:moveTo>
                  <a:pt x="128781" y="219451"/>
                </a:moveTo>
                <a:cubicBezTo>
                  <a:pt x="128781" y="219451"/>
                  <a:pt x="128781" y="219451"/>
                  <a:pt x="207769" y="219451"/>
                </a:cubicBezTo>
                <a:cubicBezTo>
                  <a:pt x="215668" y="219451"/>
                  <a:pt x="222250" y="225862"/>
                  <a:pt x="222250" y="233556"/>
                </a:cubicBezTo>
                <a:cubicBezTo>
                  <a:pt x="222250" y="233556"/>
                  <a:pt x="222250" y="233556"/>
                  <a:pt x="222250" y="238684"/>
                </a:cubicBezTo>
                <a:cubicBezTo>
                  <a:pt x="222250" y="246378"/>
                  <a:pt x="215668" y="252789"/>
                  <a:pt x="207769" y="252789"/>
                </a:cubicBezTo>
                <a:cubicBezTo>
                  <a:pt x="207769" y="252789"/>
                  <a:pt x="207769" y="252789"/>
                  <a:pt x="128781" y="252789"/>
                </a:cubicBezTo>
                <a:cubicBezTo>
                  <a:pt x="120883" y="252789"/>
                  <a:pt x="114300" y="246378"/>
                  <a:pt x="114300" y="238684"/>
                </a:cubicBezTo>
                <a:cubicBezTo>
                  <a:pt x="114300" y="238684"/>
                  <a:pt x="114300" y="238684"/>
                  <a:pt x="114300" y="233556"/>
                </a:cubicBezTo>
                <a:cubicBezTo>
                  <a:pt x="114300" y="225862"/>
                  <a:pt x="120883" y="219451"/>
                  <a:pt x="128781" y="219451"/>
                </a:cubicBezTo>
                <a:close/>
                <a:moveTo>
                  <a:pt x="266120" y="168353"/>
                </a:moveTo>
                <a:cubicBezTo>
                  <a:pt x="266120" y="168353"/>
                  <a:pt x="266120" y="168353"/>
                  <a:pt x="305614" y="198019"/>
                </a:cubicBezTo>
                <a:cubicBezTo>
                  <a:pt x="308247" y="199309"/>
                  <a:pt x="309563" y="203179"/>
                  <a:pt x="306930" y="205758"/>
                </a:cubicBezTo>
                <a:cubicBezTo>
                  <a:pt x="305614" y="207048"/>
                  <a:pt x="304297" y="208338"/>
                  <a:pt x="301664" y="208338"/>
                </a:cubicBezTo>
                <a:cubicBezTo>
                  <a:pt x="301664" y="208338"/>
                  <a:pt x="300348" y="208338"/>
                  <a:pt x="299032" y="207048"/>
                </a:cubicBezTo>
                <a:cubicBezTo>
                  <a:pt x="299032" y="207048"/>
                  <a:pt x="299032" y="207048"/>
                  <a:pt x="259538" y="178672"/>
                </a:cubicBezTo>
                <a:cubicBezTo>
                  <a:pt x="256905" y="176092"/>
                  <a:pt x="255588" y="172222"/>
                  <a:pt x="258221" y="169643"/>
                </a:cubicBezTo>
                <a:cubicBezTo>
                  <a:pt x="259538" y="167063"/>
                  <a:pt x="263487" y="167063"/>
                  <a:pt x="266120" y="168353"/>
                </a:cubicBezTo>
                <a:close/>
                <a:moveTo>
                  <a:pt x="75093" y="166503"/>
                </a:moveTo>
                <a:cubicBezTo>
                  <a:pt x="77751" y="163888"/>
                  <a:pt x="81738" y="165195"/>
                  <a:pt x="83067" y="167810"/>
                </a:cubicBezTo>
                <a:cubicBezTo>
                  <a:pt x="85725" y="170425"/>
                  <a:pt x="84396" y="174347"/>
                  <a:pt x="81738" y="175654"/>
                </a:cubicBezTo>
                <a:cubicBezTo>
                  <a:pt x="81738" y="175654"/>
                  <a:pt x="81738" y="175654"/>
                  <a:pt x="39208" y="207031"/>
                </a:cubicBezTo>
                <a:cubicBezTo>
                  <a:pt x="37879" y="208338"/>
                  <a:pt x="36550" y="208338"/>
                  <a:pt x="35221" y="208338"/>
                </a:cubicBezTo>
                <a:cubicBezTo>
                  <a:pt x="33892" y="208338"/>
                  <a:pt x="31233" y="207031"/>
                  <a:pt x="31233" y="205723"/>
                </a:cubicBezTo>
                <a:cubicBezTo>
                  <a:pt x="28575" y="203109"/>
                  <a:pt x="29904" y="199187"/>
                  <a:pt x="32562" y="197879"/>
                </a:cubicBezTo>
                <a:cubicBezTo>
                  <a:pt x="32562" y="197879"/>
                  <a:pt x="32562" y="197879"/>
                  <a:pt x="75093" y="166503"/>
                </a:cubicBezTo>
                <a:close/>
                <a:moveTo>
                  <a:pt x="284569" y="98801"/>
                </a:moveTo>
                <a:cubicBezTo>
                  <a:pt x="284569" y="98801"/>
                  <a:pt x="284569" y="98801"/>
                  <a:pt x="329795" y="98801"/>
                </a:cubicBezTo>
                <a:cubicBezTo>
                  <a:pt x="332379" y="98801"/>
                  <a:pt x="334963" y="101271"/>
                  <a:pt x="334963" y="104975"/>
                </a:cubicBezTo>
                <a:cubicBezTo>
                  <a:pt x="334963" y="107444"/>
                  <a:pt x="332379" y="109914"/>
                  <a:pt x="329795" y="109914"/>
                </a:cubicBezTo>
                <a:cubicBezTo>
                  <a:pt x="329795" y="109914"/>
                  <a:pt x="329795" y="109914"/>
                  <a:pt x="284569" y="109914"/>
                </a:cubicBezTo>
                <a:cubicBezTo>
                  <a:pt x="281985" y="109914"/>
                  <a:pt x="279400" y="107444"/>
                  <a:pt x="279400" y="104975"/>
                </a:cubicBezTo>
                <a:cubicBezTo>
                  <a:pt x="279400" y="101271"/>
                  <a:pt x="281985" y="98801"/>
                  <a:pt x="284569" y="98801"/>
                </a:cubicBezTo>
                <a:close/>
                <a:moveTo>
                  <a:pt x="5340" y="98801"/>
                </a:moveTo>
                <a:cubicBezTo>
                  <a:pt x="5340" y="98801"/>
                  <a:pt x="5340" y="98801"/>
                  <a:pt x="53398" y="98801"/>
                </a:cubicBezTo>
                <a:cubicBezTo>
                  <a:pt x="56068" y="98801"/>
                  <a:pt x="58738" y="101271"/>
                  <a:pt x="58738" y="104975"/>
                </a:cubicBezTo>
                <a:cubicBezTo>
                  <a:pt x="58738" y="107444"/>
                  <a:pt x="56068" y="109914"/>
                  <a:pt x="53398" y="109914"/>
                </a:cubicBezTo>
                <a:cubicBezTo>
                  <a:pt x="53398" y="109914"/>
                  <a:pt x="53398" y="109914"/>
                  <a:pt x="5340" y="109914"/>
                </a:cubicBezTo>
                <a:cubicBezTo>
                  <a:pt x="2670" y="109914"/>
                  <a:pt x="0" y="107444"/>
                  <a:pt x="0" y="104975"/>
                </a:cubicBezTo>
                <a:cubicBezTo>
                  <a:pt x="0" y="101271"/>
                  <a:pt x="2670" y="98801"/>
                  <a:pt x="5340" y="98801"/>
                </a:cubicBezTo>
                <a:close/>
                <a:moveTo>
                  <a:pt x="164887" y="36888"/>
                </a:moveTo>
                <a:cubicBezTo>
                  <a:pt x="168826" y="36888"/>
                  <a:pt x="171451" y="40918"/>
                  <a:pt x="171451" y="43604"/>
                </a:cubicBezTo>
                <a:cubicBezTo>
                  <a:pt x="171451" y="46291"/>
                  <a:pt x="168826" y="48977"/>
                  <a:pt x="164887" y="48977"/>
                </a:cubicBezTo>
                <a:cubicBezTo>
                  <a:pt x="137320" y="48977"/>
                  <a:pt x="115003" y="71813"/>
                  <a:pt x="115003" y="100022"/>
                </a:cubicBezTo>
                <a:cubicBezTo>
                  <a:pt x="115003" y="104051"/>
                  <a:pt x="112377" y="106738"/>
                  <a:pt x="109752" y="106738"/>
                </a:cubicBezTo>
                <a:cubicBezTo>
                  <a:pt x="105814" y="106738"/>
                  <a:pt x="103188" y="104051"/>
                  <a:pt x="103188" y="100022"/>
                </a:cubicBezTo>
                <a:cubicBezTo>
                  <a:pt x="103188" y="65097"/>
                  <a:pt x="130756" y="36888"/>
                  <a:pt x="164887" y="36888"/>
                </a:cubicBezTo>
                <a:close/>
                <a:moveTo>
                  <a:pt x="169069" y="9901"/>
                </a:moveTo>
                <a:cubicBezTo>
                  <a:pt x="219192" y="9901"/>
                  <a:pt x="258763" y="50650"/>
                  <a:pt x="258763" y="99286"/>
                </a:cubicBezTo>
                <a:cubicBezTo>
                  <a:pt x="258763" y="120318"/>
                  <a:pt x="253487" y="138721"/>
                  <a:pt x="240297" y="154495"/>
                </a:cubicBezTo>
                <a:cubicBezTo>
                  <a:pt x="215235" y="189986"/>
                  <a:pt x="221830" y="207075"/>
                  <a:pt x="221830" y="208389"/>
                </a:cubicBezTo>
                <a:cubicBezTo>
                  <a:pt x="223149" y="211018"/>
                  <a:pt x="221830" y="213647"/>
                  <a:pt x="217873" y="214962"/>
                </a:cubicBezTo>
                <a:cubicBezTo>
                  <a:pt x="215235" y="216276"/>
                  <a:pt x="212597" y="214962"/>
                  <a:pt x="211278" y="212333"/>
                </a:cubicBezTo>
                <a:cubicBezTo>
                  <a:pt x="209959" y="211018"/>
                  <a:pt x="200726" y="188672"/>
                  <a:pt x="231064" y="147923"/>
                </a:cubicBezTo>
                <a:cubicBezTo>
                  <a:pt x="241616" y="133463"/>
                  <a:pt x="248211" y="117689"/>
                  <a:pt x="248211" y="99286"/>
                </a:cubicBezTo>
                <a:cubicBezTo>
                  <a:pt x="248211" y="55908"/>
                  <a:pt x="212597" y="21731"/>
                  <a:pt x="169069" y="21731"/>
                </a:cubicBezTo>
                <a:cubicBezTo>
                  <a:pt x="125541" y="21731"/>
                  <a:pt x="89927" y="55908"/>
                  <a:pt x="89927" y="99286"/>
                </a:cubicBezTo>
                <a:cubicBezTo>
                  <a:pt x="89927" y="116375"/>
                  <a:pt x="96523" y="133463"/>
                  <a:pt x="107075" y="146608"/>
                </a:cubicBezTo>
                <a:cubicBezTo>
                  <a:pt x="107075" y="147923"/>
                  <a:pt x="107075" y="147923"/>
                  <a:pt x="107075" y="147923"/>
                </a:cubicBezTo>
                <a:cubicBezTo>
                  <a:pt x="137413" y="189986"/>
                  <a:pt x="129498" y="211018"/>
                  <a:pt x="128179" y="212333"/>
                </a:cubicBezTo>
                <a:cubicBezTo>
                  <a:pt x="126860" y="214962"/>
                  <a:pt x="124222" y="216276"/>
                  <a:pt x="122903" y="216276"/>
                </a:cubicBezTo>
                <a:cubicBezTo>
                  <a:pt x="121584" y="216276"/>
                  <a:pt x="120265" y="216276"/>
                  <a:pt x="120265" y="214962"/>
                </a:cubicBezTo>
                <a:cubicBezTo>
                  <a:pt x="117627" y="213647"/>
                  <a:pt x="116308" y="211018"/>
                  <a:pt x="117627" y="207075"/>
                </a:cubicBezTo>
                <a:cubicBezTo>
                  <a:pt x="117627" y="207075"/>
                  <a:pt x="124222" y="191301"/>
                  <a:pt x="97842" y="154495"/>
                </a:cubicBezTo>
                <a:cubicBezTo>
                  <a:pt x="84651" y="138721"/>
                  <a:pt x="79375" y="120318"/>
                  <a:pt x="79375" y="99286"/>
                </a:cubicBezTo>
                <a:cubicBezTo>
                  <a:pt x="79375" y="50650"/>
                  <a:pt x="118946" y="9901"/>
                  <a:pt x="169069" y="9901"/>
                </a:cubicBezTo>
                <a:close/>
                <a:moveTo>
                  <a:pt x="39107" y="1482"/>
                </a:moveTo>
                <a:cubicBezTo>
                  <a:pt x="39107" y="1482"/>
                  <a:pt x="39107" y="1482"/>
                  <a:pt x="79917" y="31115"/>
                </a:cubicBezTo>
                <a:cubicBezTo>
                  <a:pt x="82550" y="33809"/>
                  <a:pt x="82550" y="37850"/>
                  <a:pt x="81234" y="40544"/>
                </a:cubicBezTo>
                <a:cubicBezTo>
                  <a:pt x="79917" y="41891"/>
                  <a:pt x="78601" y="43238"/>
                  <a:pt x="75968" y="43238"/>
                </a:cubicBezTo>
                <a:cubicBezTo>
                  <a:pt x="74651" y="43238"/>
                  <a:pt x="73335" y="41891"/>
                  <a:pt x="72019" y="41891"/>
                </a:cubicBezTo>
                <a:lnTo>
                  <a:pt x="32525" y="10911"/>
                </a:lnTo>
                <a:cubicBezTo>
                  <a:pt x="29892" y="8217"/>
                  <a:pt x="28575" y="5523"/>
                  <a:pt x="31208" y="2829"/>
                </a:cubicBezTo>
                <a:cubicBezTo>
                  <a:pt x="32525" y="135"/>
                  <a:pt x="36474" y="-1212"/>
                  <a:pt x="39107" y="1482"/>
                </a:cubicBezTo>
                <a:close/>
                <a:moveTo>
                  <a:pt x="299086" y="1451"/>
                </a:moveTo>
                <a:cubicBezTo>
                  <a:pt x="301705" y="-1212"/>
                  <a:pt x="305634" y="119"/>
                  <a:pt x="306944" y="2782"/>
                </a:cubicBezTo>
                <a:cubicBezTo>
                  <a:pt x="309563" y="5445"/>
                  <a:pt x="308254" y="8108"/>
                  <a:pt x="305634" y="10771"/>
                </a:cubicBezTo>
                <a:cubicBezTo>
                  <a:pt x="305634" y="10771"/>
                  <a:pt x="305634" y="10771"/>
                  <a:pt x="267653" y="38732"/>
                </a:cubicBezTo>
                <a:cubicBezTo>
                  <a:pt x="266343" y="40063"/>
                  <a:pt x="265033" y="40063"/>
                  <a:pt x="265033" y="40063"/>
                </a:cubicBezTo>
                <a:cubicBezTo>
                  <a:pt x="262414" y="40063"/>
                  <a:pt x="261104" y="38732"/>
                  <a:pt x="259795" y="37400"/>
                </a:cubicBezTo>
                <a:cubicBezTo>
                  <a:pt x="257175" y="34737"/>
                  <a:pt x="258485" y="30743"/>
                  <a:pt x="261104" y="29411"/>
                </a:cubicBez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fade">
                                      <p:cBhvr>
                                        <p:cTn id="10" dur="500"/>
                                        <p:tgtEl>
                                          <p:spTgt spid="43"/>
                                        </p:tgtEl>
                                      </p:cBhvr>
                                    </p:animEffect>
                                  </p:childTnLst>
                                </p:cTn>
                              </p:par>
                            </p:childTnLst>
                          </p:cTn>
                        </p:par>
                        <p:par>
                          <p:cTn id="11" fill="hold">
                            <p:stCondLst>
                              <p:cond delay="500"/>
                            </p:stCondLst>
                            <p:childTnLst>
                              <p:par>
                                <p:cTn id="12" presetID="2" presetClass="entr" presetSubtype="4"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39"/>
                                        </p:tgtEl>
                                        <p:attrNameLst>
                                          <p:attrName>style.visibility</p:attrName>
                                        </p:attrNameLst>
                                      </p:cBhvr>
                                      <p:to>
                                        <p:strVal val="visible"/>
                                      </p:to>
                                    </p:set>
                                    <p:anim calcmode="lin" valueType="num">
                                      <p:cBhvr>
                                        <p:cTn id="27" dur="500" fill="hold"/>
                                        <p:tgtEl>
                                          <p:spTgt spid="39"/>
                                        </p:tgtEl>
                                        <p:attrNameLst>
                                          <p:attrName>ppt_w</p:attrName>
                                        </p:attrNameLst>
                                      </p:cBhvr>
                                      <p:tavLst>
                                        <p:tav tm="0">
                                          <p:val>
                                            <p:fltVal val="0"/>
                                          </p:val>
                                        </p:tav>
                                        <p:tav tm="100000">
                                          <p:val>
                                            <p:strVal val="#ppt_w"/>
                                          </p:val>
                                        </p:tav>
                                      </p:tavLst>
                                    </p:anim>
                                    <p:anim calcmode="lin" valueType="num">
                                      <p:cBhvr>
                                        <p:cTn id="28" dur="500" fill="hold"/>
                                        <p:tgtEl>
                                          <p:spTgt spid="39"/>
                                        </p:tgtEl>
                                        <p:attrNameLst>
                                          <p:attrName>ppt_h</p:attrName>
                                        </p:attrNameLst>
                                      </p:cBhvr>
                                      <p:tavLst>
                                        <p:tav tm="0">
                                          <p:val>
                                            <p:fltVal val="0"/>
                                          </p:val>
                                        </p:tav>
                                        <p:tav tm="100000">
                                          <p:val>
                                            <p:strVal val="#ppt_h"/>
                                          </p:val>
                                        </p:tav>
                                      </p:tavLst>
                                    </p:anim>
                                    <p:animEffect transition="in" filter="fade">
                                      <p:cBhvr>
                                        <p:cTn id="29" dur="500"/>
                                        <p:tgtEl>
                                          <p:spTgt spid="39"/>
                                        </p:tgtEl>
                                      </p:cBhvr>
                                    </p:animEffect>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1000"/>
                                        <p:tgtEl>
                                          <p:spTgt spid="18"/>
                                        </p:tgtEl>
                                      </p:cBhvr>
                                    </p:animEffect>
                                    <p:anim calcmode="lin" valueType="num">
                                      <p:cBhvr>
                                        <p:cTn id="34" dur="1000" fill="hold"/>
                                        <p:tgtEl>
                                          <p:spTgt spid="18"/>
                                        </p:tgtEl>
                                        <p:attrNameLst>
                                          <p:attrName>ppt_x</p:attrName>
                                        </p:attrNameLst>
                                      </p:cBhvr>
                                      <p:tavLst>
                                        <p:tav tm="0">
                                          <p:val>
                                            <p:strVal val="#ppt_x"/>
                                          </p:val>
                                        </p:tav>
                                        <p:tav tm="100000">
                                          <p:val>
                                            <p:strVal val="#ppt_x"/>
                                          </p:val>
                                        </p:tav>
                                      </p:tavLst>
                                    </p:anim>
                                    <p:anim calcmode="lin" valueType="num">
                                      <p:cBhvr>
                                        <p:cTn id="35" dur="1000" fill="hold"/>
                                        <p:tgtEl>
                                          <p:spTgt spid="18"/>
                                        </p:tgtEl>
                                        <p:attrNameLst>
                                          <p:attrName>ppt_y</p:attrName>
                                        </p:attrNameLst>
                                      </p:cBhvr>
                                      <p:tavLst>
                                        <p:tav tm="0">
                                          <p:val>
                                            <p:strVal val="#ppt_y+.1"/>
                                          </p:val>
                                        </p:tav>
                                        <p:tav tm="100000">
                                          <p:val>
                                            <p:strVal val="#ppt_y"/>
                                          </p:val>
                                        </p:tav>
                                      </p:tavLst>
                                    </p:anim>
                                  </p:childTnLst>
                                </p:cTn>
                              </p:par>
                            </p:childTnLst>
                          </p:cTn>
                        </p:par>
                        <p:par>
                          <p:cTn id="36" fill="hold">
                            <p:stCondLst>
                              <p:cond delay="3500"/>
                            </p:stCondLst>
                            <p:childTnLst>
                              <p:par>
                                <p:cTn id="37" presetID="14" presetClass="entr" presetSubtype="10" fill="hold" grpId="0"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randombar(horizontal)">
                                      <p:cBhvr>
                                        <p:cTn id="39" dur="500"/>
                                        <p:tgtEl>
                                          <p:spTgt spid="27"/>
                                        </p:tgtEl>
                                      </p:cBhvr>
                                    </p:animEffect>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
                                        </p:tgtEl>
                                        <p:attrNameLst>
                                          <p:attrName>style.visibility</p:attrName>
                                        </p:attrNameLst>
                                      </p:cBhvr>
                                      <p:to>
                                        <p:strVal val="visible"/>
                                      </p:to>
                                    </p:set>
                                    <p:anim calcmode="lin" valueType="num">
                                      <p:cBhvr>
                                        <p:cTn id="43" dur="500" fill="hold"/>
                                        <p:tgtEl>
                                          <p:spTgt spid="2"/>
                                        </p:tgtEl>
                                        <p:attrNameLst>
                                          <p:attrName>ppt_w</p:attrName>
                                        </p:attrNameLst>
                                      </p:cBhvr>
                                      <p:tavLst>
                                        <p:tav tm="0">
                                          <p:val>
                                            <p:fltVal val="0"/>
                                          </p:val>
                                        </p:tav>
                                        <p:tav tm="100000">
                                          <p:val>
                                            <p:strVal val="#ppt_w"/>
                                          </p:val>
                                        </p:tav>
                                      </p:tavLst>
                                    </p:anim>
                                    <p:anim calcmode="lin" valueType="num">
                                      <p:cBhvr>
                                        <p:cTn id="44" dur="500" fill="hold"/>
                                        <p:tgtEl>
                                          <p:spTgt spid="2"/>
                                        </p:tgtEl>
                                        <p:attrNameLst>
                                          <p:attrName>ppt_h</p:attrName>
                                        </p:attrNameLst>
                                      </p:cBhvr>
                                      <p:tavLst>
                                        <p:tav tm="0">
                                          <p:val>
                                            <p:fltVal val="0"/>
                                          </p:val>
                                        </p:tav>
                                        <p:tav tm="100000">
                                          <p:val>
                                            <p:strVal val="#ppt_h"/>
                                          </p:val>
                                        </p:tav>
                                      </p:tavLst>
                                    </p:anim>
                                    <p:animEffect transition="in" filter="fade">
                                      <p:cBhvr>
                                        <p:cTn id="4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6" grpId="0" animBg="1"/>
      <p:bldP spid="18" grpId="0"/>
      <p:bldP spid="27" grpId="0"/>
      <p:bldP spid="39" grpId="0"/>
      <p:bldP spid="40" grpId="0" animBg="1"/>
      <p:bldP spid="4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rot="1800000">
            <a:off x="2680653" y="1635589"/>
            <a:ext cx="8178981" cy="5918370"/>
          </a:xfrm>
          <a:custGeom>
            <a:avLst/>
            <a:gdLst>
              <a:gd name="connsiteX0" fmla="*/ 0 w 8178981"/>
              <a:gd name="connsiteY0" fmla="*/ 0 h 5913143"/>
              <a:gd name="connsiteX1" fmla="*/ 8178981 w 8178981"/>
              <a:gd name="connsiteY1" fmla="*/ 0 h 5913143"/>
              <a:gd name="connsiteX2" fmla="*/ 8178981 w 8178981"/>
              <a:gd name="connsiteY2" fmla="*/ 5913143 h 5913143"/>
              <a:gd name="connsiteX3" fmla="*/ 0 w 8178981"/>
              <a:gd name="connsiteY3" fmla="*/ 5913143 h 5913143"/>
              <a:gd name="connsiteX4" fmla="*/ 0 w 8178981"/>
              <a:gd name="connsiteY4" fmla="*/ 0 h 5913143"/>
              <a:gd name="connsiteX0-1" fmla="*/ 0 w 8178981"/>
              <a:gd name="connsiteY0-2" fmla="*/ 0 h 5918370"/>
              <a:gd name="connsiteX1-3" fmla="*/ 8178981 w 8178981"/>
              <a:gd name="connsiteY1-4" fmla="*/ 0 h 5918370"/>
              <a:gd name="connsiteX2-5" fmla="*/ 8178981 w 8178981"/>
              <a:gd name="connsiteY2-6" fmla="*/ 5913143 h 5918370"/>
              <a:gd name="connsiteX3-7" fmla="*/ 3465085 w 8178981"/>
              <a:gd name="connsiteY3-8" fmla="*/ 5918370 h 5918370"/>
              <a:gd name="connsiteX4-9" fmla="*/ 0 w 8178981"/>
              <a:gd name="connsiteY4-10" fmla="*/ 5913143 h 5918370"/>
              <a:gd name="connsiteX5" fmla="*/ 0 w 8178981"/>
              <a:gd name="connsiteY5" fmla="*/ 0 h 5918370"/>
              <a:gd name="connsiteX0-11" fmla="*/ 0 w 8178981"/>
              <a:gd name="connsiteY0-12" fmla="*/ 0 h 5918370"/>
              <a:gd name="connsiteX1-13" fmla="*/ 8178981 w 8178981"/>
              <a:gd name="connsiteY1-14" fmla="*/ 0 h 5918370"/>
              <a:gd name="connsiteX2-15" fmla="*/ 8178981 w 8178981"/>
              <a:gd name="connsiteY2-16" fmla="*/ 5913143 h 5918370"/>
              <a:gd name="connsiteX3-17" fmla="*/ 3465085 w 8178981"/>
              <a:gd name="connsiteY3-18" fmla="*/ 5918370 h 5918370"/>
              <a:gd name="connsiteX4-19" fmla="*/ 0 w 8178981"/>
              <a:gd name="connsiteY4-20" fmla="*/ 0 h 591837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178981" h="5918370">
                <a:moveTo>
                  <a:pt x="0" y="0"/>
                </a:moveTo>
                <a:lnTo>
                  <a:pt x="8178981" y="0"/>
                </a:lnTo>
                <a:lnTo>
                  <a:pt x="8178981" y="5913143"/>
                </a:lnTo>
                <a:lnTo>
                  <a:pt x="3465085" y="5918370"/>
                </a:lnTo>
                <a:lnTo>
                  <a:pt x="0" y="0"/>
                </a:lnTo>
                <a:close/>
              </a:path>
            </a:pathLst>
          </a:custGeom>
          <a:gradFill>
            <a:gsLst>
              <a:gs pos="0">
                <a:schemeClr val="bg1">
                  <a:lumMod val="50000"/>
                  <a:alpha val="44000"/>
                </a:schemeClr>
              </a:gs>
              <a:gs pos="75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4" name="图片占位符 3"/>
          <p:cNvPicPr>
            <a:picLocks noGrp="1" noChangeAspect="1"/>
          </p:cNvPicPr>
          <p:nvPr>
            <p:ph type="pic" sz="quarter" idx="10"/>
          </p:nvPr>
        </p:nvPicPr>
        <p:blipFill>
          <a:blip r:embed="rId4" cstate="print">
            <a:extLst>
              <a:ext uri="{28A0092B-C50C-407E-A947-70E740481C1C}">
                <a14:useLocalDpi xmlns:a14="http://schemas.microsoft.com/office/drawing/2010/main" val="0"/>
              </a:ext>
            </a:extLst>
          </a:blip>
          <a:srcRect l="19999" r="19999"/>
          <a:stretch>
            <a:fillRect/>
          </a:stretch>
        </p:blipFill>
        <p:spPr/>
      </p:pic>
      <p:sp>
        <p:nvSpPr>
          <p:cNvPr id="11" name="任意多边形 10"/>
          <p:cNvSpPr/>
          <p:nvPr/>
        </p:nvSpPr>
        <p:spPr>
          <a:xfrm>
            <a:off x="0" y="0"/>
            <a:ext cx="5696856" cy="6858000"/>
          </a:xfrm>
          <a:custGeom>
            <a:avLst/>
            <a:gdLst>
              <a:gd name="connsiteX0" fmla="*/ 0 w 5696856"/>
              <a:gd name="connsiteY0" fmla="*/ 0 h 6858000"/>
              <a:gd name="connsiteX1" fmla="*/ 4723147 w 5696856"/>
              <a:gd name="connsiteY1" fmla="*/ 0 h 6858000"/>
              <a:gd name="connsiteX2" fmla="*/ 4903966 w 5696856"/>
              <a:gd name="connsiteY2" fmla="*/ 297639 h 6858000"/>
              <a:gd name="connsiteX3" fmla="*/ 5696856 w 5696856"/>
              <a:gd name="connsiteY3" fmla="*/ 3429000 h 6858000"/>
              <a:gd name="connsiteX4" fmla="*/ 4745783 w 5696856"/>
              <a:gd name="connsiteY4" fmla="*/ 6835470 h 6858000"/>
              <a:gd name="connsiteX5" fmla="*/ 4731339 w 5696856"/>
              <a:gd name="connsiteY5" fmla="*/ 6858000 h 6858000"/>
              <a:gd name="connsiteX6" fmla="*/ 0 w 5696856"/>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96856" h="6858000">
                <a:moveTo>
                  <a:pt x="0" y="0"/>
                </a:moveTo>
                <a:lnTo>
                  <a:pt x="4723147" y="0"/>
                </a:lnTo>
                <a:lnTo>
                  <a:pt x="4903966" y="297639"/>
                </a:lnTo>
                <a:cubicBezTo>
                  <a:pt x="5409628" y="1228478"/>
                  <a:pt x="5696856" y="2295196"/>
                  <a:pt x="5696856" y="3429000"/>
                </a:cubicBezTo>
                <a:cubicBezTo>
                  <a:pt x="5696856" y="4676186"/>
                  <a:pt x="5349311" y="5842198"/>
                  <a:pt x="4745783" y="6835470"/>
                </a:cubicBezTo>
                <a:lnTo>
                  <a:pt x="4731339" y="6858000"/>
                </a:lnTo>
                <a:lnTo>
                  <a:pt x="0" y="6858000"/>
                </a:lnTo>
                <a:close/>
              </a:path>
            </a:pathLst>
          </a:custGeom>
          <a:solidFill>
            <a:schemeClr val="accent2">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a:p>
        </p:txBody>
      </p:sp>
      <p:grpSp>
        <p:nvGrpSpPr>
          <p:cNvPr id="6" name="组合 5"/>
          <p:cNvGrpSpPr/>
          <p:nvPr/>
        </p:nvGrpSpPr>
        <p:grpSpPr>
          <a:xfrm>
            <a:off x="6219370" y="2765302"/>
            <a:ext cx="4840515" cy="1327396"/>
            <a:chOff x="5402407" y="1203714"/>
            <a:chExt cx="4840515" cy="1327396"/>
          </a:xfrm>
        </p:grpSpPr>
        <p:sp>
          <p:nvSpPr>
            <p:cNvPr id="7" name="文本框 6"/>
            <p:cNvSpPr txBox="1"/>
            <p:nvPr/>
          </p:nvSpPr>
          <p:spPr>
            <a:xfrm>
              <a:off x="5402407" y="1203714"/>
              <a:ext cx="4201886" cy="646331"/>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600" b="1"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rPr>
                <a:t>标题文字添加此处</a:t>
              </a:r>
            </a:p>
          </p:txBody>
        </p:sp>
        <p:sp>
          <p:nvSpPr>
            <p:cNvPr id="8" name="文本框 7"/>
            <p:cNvSpPr txBox="1"/>
            <p:nvPr/>
          </p:nvSpPr>
          <p:spPr>
            <a:xfrm>
              <a:off x="5402408" y="1847846"/>
              <a:ext cx="4840514" cy="683264"/>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en-US" altLang="zh-CN" sz="1600" b="0" i="0" u="none" strike="noStrike" kern="1200" cap="none" spc="0" normalizeH="0" baseline="0" noProof="0" dirty="0">
                  <a:ln>
                    <a:noFill/>
                  </a:ln>
                  <a:solidFill>
                    <a:prstClr val="white">
                      <a:lumMod val="50000"/>
                    </a:prstClr>
                  </a:solidFill>
                  <a:effectLst/>
                  <a:uLnTx/>
                  <a:uFillTx/>
                  <a:latin typeface="微软雅黑" panose="020B0503020204020204" charset="-122"/>
                  <a:ea typeface="微软雅黑" panose="020B0503020204020204" charset="-122"/>
                  <a:cs typeface="+mn-cs"/>
                </a:rPr>
                <a:t>print the presentation and make it into a film to be used in a wider field</a:t>
              </a:r>
            </a:p>
          </p:txBody>
        </p:sp>
      </p:grpSp>
      <p:sp>
        <p:nvSpPr>
          <p:cNvPr id="17" name="文本框 16"/>
          <p:cNvSpPr txBox="1"/>
          <p:nvPr/>
        </p:nvSpPr>
        <p:spPr>
          <a:xfrm>
            <a:off x="1617584" y="2427238"/>
            <a:ext cx="2814716" cy="1938992"/>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spcBef>
                <a:spcPts val="0"/>
              </a:spcBef>
              <a:spcAft>
                <a:spcPts val="0"/>
              </a:spcAft>
              <a:buClrTx/>
              <a:buSzTx/>
              <a:buFontTx/>
              <a:buNone/>
              <a:defRPr/>
            </a:pPr>
            <a:r>
              <a:rPr kumimoji="0" lang="en-US" altLang="zh-CN" sz="6000" b="1" i="0" u="none" strike="noStrike" kern="1200" cap="none" spc="0" normalizeH="0" baseline="0" noProof="0" dirty="0">
                <a:ln>
                  <a:noFill/>
                </a:ln>
                <a:solidFill>
                  <a:schemeClr val="bg1"/>
                </a:solidFill>
                <a:effectLst/>
                <a:uLnTx/>
                <a:uFillTx/>
                <a:ea typeface="微软雅黑" panose="020B0503020204020204" charset="-122"/>
                <a:cs typeface="+mn-cs"/>
              </a:rPr>
              <a:t>PART 01</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500" fill="hold"/>
                                        <p:tgtEl>
                                          <p:spTgt spid="17"/>
                                        </p:tgtEl>
                                        <p:attrNameLst>
                                          <p:attrName>ppt_x</p:attrName>
                                        </p:attrNameLst>
                                      </p:cBhvr>
                                      <p:tavLst>
                                        <p:tav tm="0">
                                          <p:val>
                                            <p:strVal val="0-#ppt_w/2"/>
                                          </p:val>
                                        </p:tav>
                                        <p:tav tm="100000">
                                          <p:val>
                                            <p:strVal val="#ppt_x"/>
                                          </p:val>
                                        </p:tav>
                                      </p:tavLst>
                                    </p:anim>
                                    <p:anim calcmode="lin" valueType="num">
                                      <p:cBhvr additive="base">
                                        <p:cTn id="16" dur="500" fill="hold"/>
                                        <p:tgtEl>
                                          <p:spTgt spid="17"/>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childTnLst>
                          </p:cTn>
                        </p:par>
                        <p:par>
                          <p:cTn id="21" fill="hold">
                            <p:stCondLst>
                              <p:cond delay="1000"/>
                            </p:stCondLst>
                            <p:childTnLst>
                              <p:par>
                                <p:cTn id="22" presetID="12" presetClass="entr" presetSubtype="8"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p:tgtEl>
                                          <p:spTgt spid="6"/>
                                        </p:tgtEl>
                                        <p:attrNameLst>
                                          <p:attrName>ppt_x</p:attrName>
                                        </p:attrNameLst>
                                      </p:cBhvr>
                                      <p:tavLst>
                                        <p:tav tm="0">
                                          <p:val>
                                            <p:strVal val="#ppt_x-#ppt_w*1.125000"/>
                                          </p:val>
                                        </p:tav>
                                        <p:tav tm="100000">
                                          <p:val>
                                            <p:strVal val="#ppt_x"/>
                                          </p:val>
                                        </p:tav>
                                      </p:tavLst>
                                    </p:anim>
                                    <p:animEffect transition="in" filter="wipe(right)">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1" grpId="0" animBg="1"/>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rot="1800000">
            <a:off x="817403" y="2248892"/>
            <a:ext cx="10559801" cy="6099105"/>
          </a:xfrm>
          <a:custGeom>
            <a:avLst/>
            <a:gdLst>
              <a:gd name="connsiteX0" fmla="*/ 0 w 10559801"/>
              <a:gd name="connsiteY0" fmla="*/ 0 h 6533142"/>
              <a:gd name="connsiteX1" fmla="*/ 10559801 w 10559801"/>
              <a:gd name="connsiteY1" fmla="*/ 0 h 6533142"/>
              <a:gd name="connsiteX2" fmla="*/ 10559801 w 10559801"/>
              <a:gd name="connsiteY2" fmla="*/ 6533142 h 6533142"/>
              <a:gd name="connsiteX3" fmla="*/ 0 w 10559801"/>
              <a:gd name="connsiteY3" fmla="*/ 6533142 h 6533142"/>
              <a:gd name="connsiteX4" fmla="*/ 0 w 10559801"/>
              <a:gd name="connsiteY4" fmla="*/ 0 h 6533142"/>
              <a:gd name="connsiteX0-1" fmla="*/ 0 w 10559801"/>
              <a:gd name="connsiteY0-2" fmla="*/ 0 h 6533142"/>
              <a:gd name="connsiteX1-3" fmla="*/ 10559801 w 10559801"/>
              <a:gd name="connsiteY1-4" fmla="*/ 0 h 6533142"/>
              <a:gd name="connsiteX2-5" fmla="*/ 10556790 w 10559801"/>
              <a:gd name="connsiteY2-6" fmla="*/ 434037 h 6533142"/>
              <a:gd name="connsiteX3-7" fmla="*/ 10559801 w 10559801"/>
              <a:gd name="connsiteY3-8" fmla="*/ 6533142 h 6533142"/>
              <a:gd name="connsiteX4-9" fmla="*/ 0 w 10559801"/>
              <a:gd name="connsiteY4-10" fmla="*/ 6533142 h 6533142"/>
              <a:gd name="connsiteX5" fmla="*/ 0 w 10559801"/>
              <a:gd name="connsiteY5" fmla="*/ 0 h 6533142"/>
              <a:gd name="connsiteX0-11" fmla="*/ 0 w 10559801"/>
              <a:gd name="connsiteY0-12" fmla="*/ 6533142 h 6533142"/>
              <a:gd name="connsiteX1-13" fmla="*/ 10559801 w 10559801"/>
              <a:gd name="connsiteY1-14" fmla="*/ 0 h 6533142"/>
              <a:gd name="connsiteX2-15" fmla="*/ 10556790 w 10559801"/>
              <a:gd name="connsiteY2-16" fmla="*/ 434037 h 6533142"/>
              <a:gd name="connsiteX3-17" fmla="*/ 10559801 w 10559801"/>
              <a:gd name="connsiteY3-18" fmla="*/ 6533142 h 6533142"/>
              <a:gd name="connsiteX4-19" fmla="*/ 0 w 10559801"/>
              <a:gd name="connsiteY4-20" fmla="*/ 6533142 h 6533142"/>
              <a:gd name="connsiteX0-21" fmla="*/ 0 w 10559801"/>
              <a:gd name="connsiteY0-22" fmla="*/ 6099105 h 6099105"/>
              <a:gd name="connsiteX1-23" fmla="*/ 10556790 w 10559801"/>
              <a:gd name="connsiteY1-24" fmla="*/ 0 h 6099105"/>
              <a:gd name="connsiteX2-25" fmla="*/ 10559801 w 10559801"/>
              <a:gd name="connsiteY2-26" fmla="*/ 6099105 h 6099105"/>
              <a:gd name="connsiteX3-27" fmla="*/ 0 w 10559801"/>
              <a:gd name="connsiteY3-28" fmla="*/ 6099105 h 6099105"/>
            </a:gdLst>
            <a:ahLst/>
            <a:cxnLst>
              <a:cxn ang="0">
                <a:pos x="connsiteX0-1" y="connsiteY0-2"/>
              </a:cxn>
              <a:cxn ang="0">
                <a:pos x="connsiteX1-3" y="connsiteY1-4"/>
              </a:cxn>
              <a:cxn ang="0">
                <a:pos x="connsiteX2-5" y="connsiteY2-6"/>
              </a:cxn>
              <a:cxn ang="0">
                <a:pos x="connsiteX3-7" y="connsiteY3-8"/>
              </a:cxn>
            </a:cxnLst>
            <a:rect l="l" t="t" r="r" b="b"/>
            <a:pathLst>
              <a:path w="10559801" h="6099105">
                <a:moveTo>
                  <a:pt x="0" y="6099105"/>
                </a:moveTo>
                <a:lnTo>
                  <a:pt x="10556790" y="0"/>
                </a:lnTo>
                <a:cubicBezTo>
                  <a:pt x="10557794" y="2033035"/>
                  <a:pt x="10558797" y="4066070"/>
                  <a:pt x="10559801" y="6099105"/>
                </a:cubicBezTo>
                <a:lnTo>
                  <a:pt x="0" y="6099105"/>
                </a:lnTo>
                <a:close/>
              </a:path>
            </a:pathLst>
          </a:custGeom>
          <a:gradFill>
            <a:gsLst>
              <a:gs pos="0">
                <a:schemeClr val="bg1">
                  <a:lumMod val="50000"/>
                </a:schemeClr>
              </a:gs>
              <a:gs pos="75000">
                <a:schemeClr val="bg1">
                  <a:alpha val="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3" name="矩形 2"/>
          <p:cNvSpPr/>
          <p:nvPr/>
        </p:nvSpPr>
        <p:spPr>
          <a:xfrm>
            <a:off x="0" y="1871724"/>
            <a:ext cx="7170057" cy="342599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5" name="组合 4"/>
          <p:cNvGrpSpPr/>
          <p:nvPr/>
        </p:nvGrpSpPr>
        <p:grpSpPr>
          <a:xfrm>
            <a:off x="1064084" y="296807"/>
            <a:ext cx="4885993" cy="716067"/>
            <a:chOff x="5402407" y="1247256"/>
            <a:chExt cx="4885993" cy="716067"/>
          </a:xfrm>
        </p:grpSpPr>
        <p:sp>
          <p:nvSpPr>
            <p:cNvPr id="6" name="文本框 5"/>
            <p:cNvSpPr txBox="1"/>
            <p:nvPr/>
          </p:nvSpPr>
          <p:spPr>
            <a:xfrm>
              <a:off x="5402407" y="1247256"/>
              <a:ext cx="3295317" cy="523220"/>
            </a:xfrm>
            <a:prstGeom prst="rect">
              <a:avLst/>
            </a:prstGeom>
            <a:noFill/>
          </p:spPr>
          <p:txBody>
            <a:bodyPr wrap="square" rtlCol="0">
              <a:spAutoFit/>
              <a:scene3d>
                <a:camera prst="orthographicFront"/>
                <a:lightRig rig="threePt" dir="t"/>
              </a:scene3d>
              <a:sp3d contourW="12700"/>
            </a:bodyPr>
            <a:lstStyle/>
            <a:p>
              <a:r>
                <a:rPr lang="zh-CN" altLang="en-US" sz="2800" b="1" dirty="0">
                  <a:solidFill>
                    <a:schemeClr val="accent2"/>
                  </a:solidFill>
                  <a:latin typeface="+mn-ea"/>
                </a:rPr>
                <a:t>标题文字添加此处</a:t>
              </a:r>
            </a:p>
          </p:txBody>
        </p:sp>
        <p:sp>
          <p:nvSpPr>
            <p:cNvPr id="7" name="文本框 6"/>
            <p:cNvSpPr txBox="1"/>
            <p:nvPr/>
          </p:nvSpPr>
          <p:spPr>
            <a:xfrm>
              <a:off x="5402408" y="1693506"/>
              <a:ext cx="4885992" cy="269817"/>
            </a:xfrm>
            <a:prstGeom prst="rect">
              <a:avLst/>
            </a:prstGeom>
            <a:noFill/>
          </p:spPr>
          <p:txBody>
            <a:bodyPr wrap="square" rtlCol="0">
              <a:spAutoFit/>
              <a:scene3d>
                <a:camera prst="orthographicFront"/>
                <a:lightRig rig="threePt" dir="t"/>
              </a:scene3d>
              <a:sp3d contourW="12700"/>
            </a:bodyPr>
            <a:lstStyle/>
            <a:p>
              <a:pPr>
                <a:lnSpc>
                  <a:spcPct val="120000"/>
                </a:lnSpc>
              </a:pPr>
              <a:r>
                <a:rPr lang="en-US" altLang="zh-CN" sz="1050" dirty="0">
                  <a:solidFill>
                    <a:schemeClr val="bg1">
                      <a:lumMod val="50000"/>
                    </a:schemeClr>
                  </a:solidFill>
                  <a:latin typeface="+mj-ea"/>
                  <a:ea typeface="+mj-ea"/>
                </a:rPr>
                <a:t>print the presentation and make it into a film to be used in a wider field</a:t>
              </a:r>
            </a:p>
          </p:txBody>
        </p:sp>
      </p:grpSp>
      <p:grpSp>
        <p:nvGrpSpPr>
          <p:cNvPr id="11" name="组合 10"/>
          <p:cNvGrpSpPr/>
          <p:nvPr/>
        </p:nvGrpSpPr>
        <p:grpSpPr>
          <a:xfrm>
            <a:off x="1064084" y="2546030"/>
            <a:ext cx="5697320" cy="1741429"/>
            <a:chOff x="7483989" y="3376085"/>
            <a:chExt cx="5697320" cy="1741429"/>
          </a:xfrm>
        </p:grpSpPr>
        <p:sp>
          <p:nvSpPr>
            <p:cNvPr id="12" name="矩形 11"/>
            <p:cNvSpPr/>
            <p:nvPr/>
          </p:nvSpPr>
          <p:spPr>
            <a:xfrm>
              <a:off x="7483989" y="3732519"/>
              <a:ext cx="5697320" cy="1384995"/>
            </a:xfrm>
            <a:prstGeom prst="rect">
              <a:avLst/>
            </a:prstGeom>
          </p:spPr>
          <p:txBody>
            <a:bodyPr wrap="square">
              <a:spAutoFit/>
              <a:scene3d>
                <a:camera prst="orthographicFront"/>
                <a:lightRig rig="threePt" dir="t"/>
              </a:scene3d>
              <a:sp3d contourW="12700"/>
            </a:bodyPr>
            <a:lstStyle/>
            <a:p>
              <a:pPr algn="just">
                <a:lnSpc>
                  <a:spcPct val="150000"/>
                </a:lnSpc>
              </a:pPr>
              <a:r>
                <a:rPr lang="zh-CN" altLang="en-US" sz="1400" dirty="0">
                  <a:solidFill>
                    <a:schemeClr val="bg1"/>
                  </a:solidFill>
                  <a:latin typeface="+mn-ea"/>
                </a:rPr>
                <a:t>用户可以在投影仪或者计算机上进行演示也可以将演示文稿打印出来制作成胶片用户可以在投影仪或者计算机上进行演示也可以将演示文稿打印出来制作成胶片用户可以在投影仪或者计算机上进行演示也可以将演示文稿打印出来制作成胶片</a:t>
              </a:r>
            </a:p>
          </p:txBody>
        </p:sp>
        <p:sp>
          <p:nvSpPr>
            <p:cNvPr id="13" name="矩形 12"/>
            <p:cNvSpPr/>
            <p:nvPr/>
          </p:nvSpPr>
          <p:spPr>
            <a:xfrm>
              <a:off x="7483989" y="3376085"/>
              <a:ext cx="2050552" cy="42473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chemeClr val="bg1"/>
                  </a:solidFill>
                  <a:latin typeface="+mn-ea"/>
                </a:rPr>
                <a:t>标题文字添加</a:t>
              </a:r>
            </a:p>
          </p:txBody>
        </p:sp>
      </p:grpSp>
      <p:pic>
        <p:nvPicPr>
          <p:cNvPr id="4" name="图片占位符 3"/>
          <p:cNvPicPr>
            <a:picLocks noGrp="1" noChangeAspect="1"/>
          </p:cNvPicPr>
          <p:nvPr>
            <p:ph type="pic" sz="quarter" idx="10"/>
          </p:nvPr>
        </p:nvPicPr>
        <p:blipFill>
          <a:blip r:embed="rId4" cstate="print">
            <a:extLst>
              <a:ext uri="{28A0092B-C50C-407E-A947-70E740481C1C}">
                <a14:useLocalDpi xmlns:a14="http://schemas.microsoft.com/office/drawing/2010/main" val="0"/>
              </a:ext>
            </a:extLst>
          </a:blip>
          <a:srcRect l="9654" r="9654"/>
          <a:stretch>
            <a:fillRect/>
          </a:stretch>
        </p:blipFill>
        <p:spPr/>
      </p:pic>
      <p:sp>
        <p:nvSpPr>
          <p:cNvPr id="9" name="矩形 8"/>
          <p:cNvSpPr/>
          <p:nvPr/>
        </p:nvSpPr>
        <p:spPr>
          <a:xfrm>
            <a:off x="11317288" y="1871724"/>
            <a:ext cx="874712" cy="342599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childTnLst>
                          </p:cTn>
                        </p:par>
                        <p:par>
                          <p:cTn id="21" fill="hold">
                            <p:stCondLst>
                              <p:cond delay="1000"/>
                            </p:stCondLst>
                            <p:childTnLst>
                              <p:par>
                                <p:cTn id="22" presetID="14" presetClass="entr" presetSubtype="10" fill="hold"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randombar(horizontal)">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3"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矩形 88"/>
          <p:cNvSpPr/>
          <p:nvPr/>
        </p:nvSpPr>
        <p:spPr>
          <a:xfrm rot="1800000">
            <a:off x="2339793" y="2269993"/>
            <a:ext cx="2730292" cy="1717705"/>
          </a:xfrm>
          <a:prstGeom prst="rect">
            <a:avLst/>
          </a:prstGeom>
          <a:gradFill>
            <a:gsLst>
              <a:gs pos="0">
                <a:schemeClr val="bg1">
                  <a:lumMod val="50000"/>
                </a:schemeClr>
              </a:gs>
              <a:gs pos="75000">
                <a:schemeClr val="bg1">
                  <a:alpha val="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91" name="矩形 90"/>
          <p:cNvSpPr/>
          <p:nvPr/>
        </p:nvSpPr>
        <p:spPr>
          <a:xfrm rot="1800000">
            <a:off x="4708739" y="2269993"/>
            <a:ext cx="2730292" cy="1717705"/>
          </a:xfrm>
          <a:prstGeom prst="rect">
            <a:avLst/>
          </a:prstGeom>
          <a:gradFill>
            <a:gsLst>
              <a:gs pos="0">
                <a:schemeClr val="bg1">
                  <a:lumMod val="50000"/>
                </a:schemeClr>
              </a:gs>
              <a:gs pos="75000">
                <a:schemeClr val="bg1">
                  <a:alpha val="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92" name="矩形 91"/>
          <p:cNvSpPr/>
          <p:nvPr/>
        </p:nvSpPr>
        <p:spPr>
          <a:xfrm rot="1800000">
            <a:off x="7083638" y="2269993"/>
            <a:ext cx="2730292" cy="1717705"/>
          </a:xfrm>
          <a:prstGeom prst="rect">
            <a:avLst/>
          </a:prstGeom>
          <a:gradFill>
            <a:gsLst>
              <a:gs pos="0">
                <a:schemeClr val="bg1">
                  <a:lumMod val="50000"/>
                </a:schemeClr>
              </a:gs>
              <a:gs pos="75000">
                <a:schemeClr val="bg1">
                  <a:alpha val="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93" name="矩形 92"/>
          <p:cNvSpPr/>
          <p:nvPr/>
        </p:nvSpPr>
        <p:spPr>
          <a:xfrm rot="1800000">
            <a:off x="9464106" y="2269992"/>
            <a:ext cx="2730292" cy="1717705"/>
          </a:xfrm>
          <a:prstGeom prst="rect">
            <a:avLst/>
          </a:prstGeom>
          <a:gradFill>
            <a:gsLst>
              <a:gs pos="0">
                <a:schemeClr val="bg1">
                  <a:lumMod val="50000"/>
                </a:schemeClr>
              </a:gs>
              <a:gs pos="75000">
                <a:schemeClr val="bg1">
                  <a:alpha val="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grpSp>
        <p:nvGrpSpPr>
          <p:cNvPr id="47" name="组合 46"/>
          <p:cNvGrpSpPr/>
          <p:nvPr/>
        </p:nvGrpSpPr>
        <p:grpSpPr>
          <a:xfrm>
            <a:off x="1064084" y="296807"/>
            <a:ext cx="4885993" cy="716067"/>
            <a:chOff x="5402407" y="1247256"/>
            <a:chExt cx="4885993" cy="716067"/>
          </a:xfrm>
        </p:grpSpPr>
        <p:sp>
          <p:nvSpPr>
            <p:cNvPr id="61" name="文本框 60"/>
            <p:cNvSpPr txBox="1"/>
            <p:nvPr/>
          </p:nvSpPr>
          <p:spPr>
            <a:xfrm>
              <a:off x="5402407" y="1247256"/>
              <a:ext cx="3295317" cy="523220"/>
            </a:xfrm>
            <a:prstGeom prst="rect">
              <a:avLst/>
            </a:prstGeom>
            <a:noFill/>
          </p:spPr>
          <p:txBody>
            <a:bodyPr wrap="square" rtlCol="0">
              <a:spAutoFit/>
              <a:scene3d>
                <a:camera prst="orthographicFront"/>
                <a:lightRig rig="threePt" dir="t"/>
              </a:scene3d>
              <a:sp3d contourW="12700"/>
            </a:bodyPr>
            <a:lstStyle/>
            <a:p>
              <a:r>
                <a:rPr lang="zh-CN" altLang="en-US" sz="2800" b="1" dirty="0">
                  <a:solidFill>
                    <a:schemeClr val="accent2"/>
                  </a:solidFill>
                  <a:latin typeface="+mn-ea"/>
                </a:rPr>
                <a:t>标题文字添加此处</a:t>
              </a:r>
            </a:p>
          </p:txBody>
        </p:sp>
        <p:sp>
          <p:nvSpPr>
            <p:cNvPr id="62" name="文本框 61"/>
            <p:cNvSpPr txBox="1"/>
            <p:nvPr/>
          </p:nvSpPr>
          <p:spPr>
            <a:xfrm>
              <a:off x="5402408" y="1693506"/>
              <a:ext cx="4885992" cy="269817"/>
            </a:xfrm>
            <a:prstGeom prst="rect">
              <a:avLst/>
            </a:prstGeom>
            <a:noFill/>
          </p:spPr>
          <p:txBody>
            <a:bodyPr wrap="square" rtlCol="0">
              <a:spAutoFit/>
              <a:scene3d>
                <a:camera prst="orthographicFront"/>
                <a:lightRig rig="threePt" dir="t"/>
              </a:scene3d>
              <a:sp3d contourW="12700"/>
            </a:bodyPr>
            <a:lstStyle/>
            <a:p>
              <a:pPr>
                <a:lnSpc>
                  <a:spcPct val="120000"/>
                </a:lnSpc>
              </a:pPr>
              <a:r>
                <a:rPr lang="en-US" altLang="zh-CN" sz="1050" dirty="0">
                  <a:solidFill>
                    <a:schemeClr val="bg1">
                      <a:lumMod val="50000"/>
                    </a:schemeClr>
                  </a:solidFill>
                  <a:latin typeface="+mj-ea"/>
                  <a:ea typeface="+mj-ea"/>
                </a:rPr>
                <a:t>print the presentation and make it into a film to be used in a wider field</a:t>
              </a:r>
            </a:p>
          </p:txBody>
        </p:sp>
      </p:grpSp>
      <p:grpSp>
        <p:nvGrpSpPr>
          <p:cNvPr id="63" name="组合 62"/>
          <p:cNvGrpSpPr/>
          <p:nvPr/>
        </p:nvGrpSpPr>
        <p:grpSpPr>
          <a:xfrm>
            <a:off x="830480" y="4882830"/>
            <a:ext cx="10486808" cy="1057010"/>
            <a:chOff x="7483989" y="3376085"/>
            <a:chExt cx="10486808" cy="1057010"/>
          </a:xfrm>
        </p:grpSpPr>
        <p:sp>
          <p:nvSpPr>
            <p:cNvPr id="65" name="矩形 64"/>
            <p:cNvSpPr/>
            <p:nvPr/>
          </p:nvSpPr>
          <p:spPr>
            <a:xfrm>
              <a:off x="7483989" y="3732519"/>
              <a:ext cx="10486808" cy="700576"/>
            </a:xfrm>
            <a:prstGeom prst="rect">
              <a:avLst/>
            </a:prstGeom>
          </p:spPr>
          <p:txBody>
            <a:bodyPr wrap="square">
              <a:spAutoFit/>
              <a:scene3d>
                <a:camera prst="orthographicFront"/>
                <a:lightRig rig="threePt" dir="t"/>
              </a:scene3d>
              <a:sp3d contourW="12700"/>
            </a:bodyPr>
            <a:lstStyle/>
            <a:p>
              <a:pPr algn="just">
                <a:lnSpc>
                  <a:spcPct val="150000"/>
                </a:lnSpc>
              </a:pPr>
              <a:r>
                <a:rPr lang="zh-CN" altLang="en-US" sz="1400" dirty="0">
                  <a:solidFill>
                    <a:schemeClr val="tx1">
                      <a:lumMod val="75000"/>
                      <a:lumOff val="25000"/>
                    </a:schemeClr>
                  </a:solidFill>
                  <a:latin typeface="+mn-ea"/>
                </a:rPr>
                <a:t>用户可以在投影仪或者计算机上进行演示也可以将演示文稿打印出来制作成胶片用户可以在投影仪或者计算机上进行演示也可以将演示文稿打印出来制作成胶片用户可以在投影仪或者计算机上进行演示也可以将演示文稿打印出来制作成胶片</a:t>
              </a:r>
            </a:p>
          </p:txBody>
        </p:sp>
        <p:sp>
          <p:nvSpPr>
            <p:cNvPr id="67" name="矩形 66"/>
            <p:cNvSpPr/>
            <p:nvPr/>
          </p:nvSpPr>
          <p:spPr>
            <a:xfrm>
              <a:off x="7483989" y="3376085"/>
              <a:ext cx="2050552" cy="396583"/>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latin typeface="+mn-ea"/>
                </a:rPr>
                <a:t>标题文字添加</a:t>
              </a:r>
            </a:p>
          </p:txBody>
        </p:sp>
      </p:grpSp>
      <p:grpSp>
        <p:nvGrpSpPr>
          <p:cNvPr id="68" name="组合 67"/>
          <p:cNvGrpSpPr/>
          <p:nvPr/>
        </p:nvGrpSpPr>
        <p:grpSpPr>
          <a:xfrm>
            <a:off x="1739900" y="3558961"/>
            <a:ext cx="1578628" cy="939456"/>
            <a:chOff x="1671560" y="3516983"/>
            <a:chExt cx="2050552" cy="939456"/>
          </a:xfrm>
        </p:grpSpPr>
        <p:sp>
          <p:nvSpPr>
            <p:cNvPr id="69" name="矩形 68"/>
            <p:cNvSpPr/>
            <p:nvPr/>
          </p:nvSpPr>
          <p:spPr>
            <a:xfrm>
              <a:off x="1671560" y="3516983"/>
              <a:ext cx="2050552" cy="350865"/>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65000"/>
                      <a:lumOff val="35000"/>
                    </a:schemeClr>
                  </a:solidFill>
                  <a:latin typeface="+mn-ea"/>
                </a:rPr>
                <a:t>标题文字添加</a:t>
              </a:r>
            </a:p>
          </p:txBody>
        </p:sp>
        <p:sp>
          <p:nvSpPr>
            <p:cNvPr id="70" name="矩形 69"/>
            <p:cNvSpPr/>
            <p:nvPr/>
          </p:nvSpPr>
          <p:spPr>
            <a:xfrm>
              <a:off x="1671560" y="3822243"/>
              <a:ext cx="2050552" cy="350865"/>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65000"/>
                      <a:lumOff val="35000"/>
                    </a:schemeClr>
                  </a:solidFill>
                  <a:latin typeface="+mn-ea"/>
                </a:rPr>
                <a:t>标题文字添加</a:t>
              </a:r>
            </a:p>
          </p:txBody>
        </p:sp>
        <p:sp>
          <p:nvSpPr>
            <p:cNvPr id="71" name="矩形 70"/>
            <p:cNvSpPr/>
            <p:nvPr/>
          </p:nvSpPr>
          <p:spPr>
            <a:xfrm>
              <a:off x="1671560" y="4127503"/>
              <a:ext cx="2050552" cy="328936"/>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65000"/>
                      <a:lumOff val="35000"/>
                    </a:schemeClr>
                  </a:solidFill>
                  <a:latin typeface="+mn-ea"/>
                </a:rPr>
                <a:t>标题文字添加</a:t>
              </a:r>
            </a:p>
          </p:txBody>
        </p:sp>
      </p:grpSp>
      <p:grpSp>
        <p:nvGrpSpPr>
          <p:cNvPr id="76" name="组合 75"/>
          <p:cNvGrpSpPr/>
          <p:nvPr/>
        </p:nvGrpSpPr>
        <p:grpSpPr>
          <a:xfrm>
            <a:off x="4119236" y="3558961"/>
            <a:ext cx="1578628" cy="939456"/>
            <a:chOff x="1671560" y="3516983"/>
            <a:chExt cx="2050552" cy="939456"/>
          </a:xfrm>
        </p:grpSpPr>
        <p:sp>
          <p:nvSpPr>
            <p:cNvPr id="77" name="矩形 76"/>
            <p:cNvSpPr/>
            <p:nvPr/>
          </p:nvSpPr>
          <p:spPr>
            <a:xfrm>
              <a:off x="1671560" y="3516983"/>
              <a:ext cx="2050552" cy="350865"/>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65000"/>
                      <a:lumOff val="35000"/>
                    </a:schemeClr>
                  </a:solidFill>
                  <a:latin typeface="+mn-ea"/>
                </a:rPr>
                <a:t>标题文字添加</a:t>
              </a:r>
            </a:p>
          </p:txBody>
        </p:sp>
        <p:sp>
          <p:nvSpPr>
            <p:cNvPr id="78" name="矩形 77"/>
            <p:cNvSpPr/>
            <p:nvPr/>
          </p:nvSpPr>
          <p:spPr>
            <a:xfrm>
              <a:off x="1671560" y="3822243"/>
              <a:ext cx="2050552" cy="350865"/>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65000"/>
                      <a:lumOff val="35000"/>
                    </a:schemeClr>
                  </a:solidFill>
                  <a:latin typeface="+mn-ea"/>
                </a:rPr>
                <a:t>标题文字添加</a:t>
              </a:r>
            </a:p>
          </p:txBody>
        </p:sp>
        <p:sp>
          <p:nvSpPr>
            <p:cNvPr id="79" name="矩形 78"/>
            <p:cNvSpPr/>
            <p:nvPr/>
          </p:nvSpPr>
          <p:spPr>
            <a:xfrm>
              <a:off x="1671560" y="4127503"/>
              <a:ext cx="2050552" cy="328936"/>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65000"/>
                      <a:lumOff val="35000"/>
                    </a:schemeClr>
                  </a:solidFill>
                  <a:latin typeface="+mn-ea"/>
                </a:rPr>
                <a:t>标题文字添加</a:t>
              </a:r>
            </a:p>
          </p:txBody>
        </p:sp>
      </p:grpSp>
      <p:grpSp>
        <p:nvGrpSpPr>
          <p:cNvPr id="80" name="组合 79"/>
          <p:cNvGrpSpPr/>
          <p:nvPr/>
        </p:nvGrpSpPr>
        <p:grpSpPr>
          <a:xfrm>
            <a:off x="6494136" y="3558961"/>
            <a:ext cx="1578628" cy="939456"/>
            <a:chOff x="1671560" y="3516983"/>
            <a:chExt cx="2050552" cy="939456"/>
          </a:xfrm>
        </p:grpSpPr>
        <p:sp>
          <p:nvSpPr>
            <p:cNvPr id="81" name="矩形 80"/>
            <p:cNvSpPr/>
            <p:nvPr/>
          </p:nvSpPr>
          <p:spPr>
            <a:xfrm>
              <a:off x="1671560" y="3516983"/>
              <a:ext cx="2050552" cy="350865"/>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65000"/>
                      <a:lumOff val="35000"/>
                    </a:schemeClr>
                  </a:solidFill>
                  <a:latin typeface="+mn-ea"/>
                </a:rPr>
                <a:t>标题文字添加</a:t>
              </a:r>
            </a:p>
          </p:txBody>
        </p:sp>
        <p:sp>
          <p:nvSpPr>
            <p:cNvPr id="82" name="矩形 81"/>
            <p:cNvSpPr/>
            <p:nvPr/>
          </p:nvSpPr>
          <p:spPr>
            <a:xfrm>
              <a:off x="1671560" y="3822243"/>
              <a:ext cx="2050552" cy="350865"/>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65000"/>
                      <a:lumOff val="35000"/>
                    </a:schemeClr>
                  </a:solidFill>
                  <a:latin typeface="+mn-ea"/>
                </a:rPr>
                <a:t>标题文字添加</a:t>
              </a:r>
            </a:p>
          </p:txBody>
        </p:sp>
        <p:sp>
          <p:nvSpPr>
            <p:cNvPr id="84" name="矩形 83"/>
            <p:cNvSpPr/>
            <p:nvPr/>
          </p:nvSpPr>
          <p:spPr>
            <a:xfrm>
              <a:off x="1671560" y="4127503"/>
              <a:ext cx="2050552" cy="328936"/>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65000"/>
                      <a:lumOff val="35000"/>
                    </a:schemeClr>
                  </a:solidFill>
                  <a:latin typeface="+mn-ea"/>
                </a:rPr>
                <a:t>标题文字添加</a:t>
              </a:r>
            </a:p>
          </p:txBody>
        </p:sp>
      </p:grpSp>
      <p:grpSp>
        <p:nvGrpSpPr>
          <p:cNvPr id="85" name="组合 84"/>
          <p:cNvGrpSpPr/>
          <p:nvPr/>
        </p:nvGrpSpPr>
        <p:grpSpPr>
          <a:xfrm>
            <a:off x="8869036" y="3558961"/>
            <a:ext cx="1578628" cy="939456"/>
            <a:chOff x="1671560" y="3516983"/>
            <a:chExt cx="2050552" cy="939456"/>
          </a:xfrm>
        </p:grpSpPr>
        <p:sp>
          <p:nvSpPr>
            <p:cNvPr id="86" name="矩形 85"/>
            <p:cNvSpPr/>
            <p:nvPr/>
          </p:nvSpPr>
          <p:spPr>
            <a:xfrm>
              <a:off x="1671560" y="3516983"/>
              <a:ext cx="2050552" cy="350865"/>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65000"/>
                      <a:lumOff val="35000"/>
                    </a:schemeClr>
                  </a:solidFill>
                  <a:latin typeface="+mn-ea"/>
                </a:rPr>
                <a:t>标题文字添加</a:t>
              </a:r>
            </a:p>
          </p:txBody>
        </p:sp>
        <p:sp>
          <p:nvSpPr>
            <p:cNvPr id="87" name="矩形 86"/>
            <p:cNvSpPr/>
            <p:nvPr/>
          </p:nvSpPr>
          <p:spPr>
            <a:xfrm>
              <a:off x="1671560" y="3822243"/>
              <a:ext cx="2050552" cy="350865"/>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65000"/>
                      <a:lumOff val="35000"/>
                    </a:schemeClr>
                  </a:solidFill>
                  <a:latin typeface="+mn-ea"/>
                </a:rPr>
                <a:t>标题文字添加</a:t>
              </a:r>
            </a:p>
          </p:txBody>
        </p:sp>
        <p:sp>
          <p:nvSpPr>
            <p:cNvPr id="88" name="矩形 87"/>
            <p:cNvSpPr/>
            <p:nvPr/>
          </p:nvSpPr>
          <p:spPr>
            <a:xfrm>
              <a:off x="1671560" y="4127503"/>
              <a:ext cx="2050552" cy="328936"/>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65000"/>
                      <a:lumOff val="35000"/>
                    </a:schemeClr>
                  </a:solidFill>
                  <a:latin typeface="+mn-ea"/>
                </a:rPr>
                <a:t>标题文字添加</a:t>
              </a:r>
            </a:p>
          </p:txBody>
        </p:sp>
      </p:grpSp>
      <p:pic>
        <p:nvPicPr>
          <p:cNvPr id="11" name="图片占位符 10"/>
          <p:cNvPicPr>
            <a:picLocks noGrp="1" noChangeAspect="1"/>
          </p:cNvPicPr>
          <p:nvPr>
            <p:ph type="pic" sz="quarter" idx="10"/>
          </p:nvPr>
        </p:nvPicPr>
        <p:blipFill>
          <a:blip r:embed="rId4" cstate="print">
            <a:extLst>
              <a:ext uri="{28A0092B-C50C-407E-A947-70E740481C1C}">
                <a14:useLocalDpi xmlns:a14="http://schemas.microsoft.com/office/drawing/2010/main" val="0"/>
              </a:ext>
            </a:extLst>
          </a:blip>
          <a:srcRect l="16667" r="16667"/>
          <a:stretch>
            <a:fillRect/>
          </a:stretch>
        </p:blipFill>
        <p:spPr/>
      </p:pic>
      <p:pic>
        <p:nvPicPr>
          <p:cNvPr id="12" name="图片占位符 11"/>
          <p:cNvPicPr>
            <a:picLocks noGrp="1" noChangeAspect="1"/>
          </p:cNvPicPr>
          <p:nvPr>
            <p:ph type="pic" sz="quarter" idx="11"/>
          </p:nvPr>
        </p:nvPicPr>
        <p:blipFill>
          <a:blip r:embed="rId5" cstate="print">
            <a:extLst>
              <a:ext uri="{28A0092B-C50C-407E-A947-70E740481C1C}">
                <a14:useLocalDpi xmlns:a14="http://schemas.microsoft.com/office/drawing/2010/main" val="0"/>
              </a:ext>
            </a:extLst>
          </a:blip>
          <a:srcRect l="16667" r="16667"/>
          <a:stretch>
            <a:fillRect/>
          </a:stretch>
        </p:blipFill>
        <p:spPr/>
      </p:pic>
      <p:pic>
        <p:nvPicPr>
          <p:cNvPr id="13" name="图片占位符 12"/>
          <p:cNvPicPr>
            <a:picLocks noGrp="1" noChangeAspect="1"/>
          </p:cNvPicPr>
          <p:nvPr>
            <p:ph type="pic" sz="quarter" idx="12"/>
          </p:nvPr>
        </p:nvPicPr>
        <p:blipFill>
          <a:blip r:embed="rId6" cstate="print">
            <a:extLst>
              <a:ext uri="{28A0092B-C50C-407E-A947-70E740481C1C}">
                <a14:useLocalDpi xmlns:a14="http://schemas.microsoft.com/office/drawing/2010/main" val="0"/>
              </a:ext>
            </a:extLst>
          </a:blip>
          <a:srcRect l="16667" r="16667"/>
          <a:stretch>
            <a:fillRect/>
          </a:stretch>
        </p:blipFill>
        <p:spPr/>
      </p:pic>
      <p:pic>
        <p:nvPicPr>
          <p:cNvPr id="17" name="图片占位符 16"/>
          <p:cNvPicPr>
            <a:picLocks noGrp="1" noChangeAspect="1"/>
          </p:cNvPicPr>
          <p:nvPr>
            <p:ph type="pic" sz="quarter" idx="13"/>
          </p:nvPr>
        </p:nvPicPr>
        <p:blipFill>
          <a:blip r:embed="rId7" cstate="print">
            <a:extLst>
              <a:ext uri="{28A0092B-C50C-407E-A947-70E740481C1C}">
                <a14:useLocalDpi xmlns:a14="http://schemas.microsoft.com/office/drawing/2010/main" val="0"/>
              </a:ext>
            </a:extLst>
          </a:blip>
          <a:srcRect l="16667" r="16667"/>
          <a:stretch>
            <a:fillRect/>
          </a:stretch>
        </p:blipFill>
        <p:spPr/>
      </p:pic>
      <p:sp>
        <p:nvSpPr>
          <p:cNvPr id="32" name="椭圆 31"/>
          <p:cNvSpPr/>
          <p:nvPr/>
        </p:nvSpPr>
        <p:spPr>
          <a:xfrm>
            <a:off x="2879167" y="2796617"/>
            <a:ext cx="505383" cy="50538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a:off x="5254067" y="2796617"/>
            <a:ext cx="505383" cy="50538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7628967" y="2796617"/>
            <a:ext cx="505383" cy="50538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椭圆 45"/>
          <p:cNvSpPr/>
          <p:nvPr/>
        </p:nvSpPr>
        <p:spPr>
          <a:xfrm>
            <a:off x="10003867" y="2796617"/>
            <a:ext cx="505383" cy="50538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53" presetClass="entr" presetSubtype="16"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par>
                                <p:cTn id="15" presetID="53" presetClass="entr" presetSubtype="16"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500" fill="hold"/>
                                        <p:tgtEl>
                                          <p:spTgt spid="13"/>
                                        </p:tgtEl>
                                        <p:attrNameLst>
                                          <p:attrName>ppt_w</p:attrName>
                                        </p:attrNameLst>
                                      </p:cBhvr>
                                      <p:tavLst>
                                        <p:tav tm="0">
                                          <p:val>
                                            <p:fltVal val="0"/>
                                          </p:val>
                                        </p:tav>
                                        <p:tav tm="100000">
                                          <p:val>
                                            <p:strVal val="#ppt_w"/>
                                          </p:val>
                                        </p:tav>
                                      </p:tavLst>
                                    </p:anim>
                                    <p:anim calcmode="lin" valueType="num">
                                      <p:cBhvr>
                                        <p:cTn id="18" dur="500" fill="hold"/>
                                        <p:tgtEl>
                                          <p:spTgt spid="13"/>
                                        </p:tgtEl>
                                        <p:attrNameLst>
                                          <p:attrName>ppt_h</p:attrName>
                                        </p:attrNameLst>
                                      </p:cBhvr>
                                      <p:tavLst>
                                        <p:tav tm="0">
                                          <p:val>
                                            <p:fltVal val="0"/>
                                          </p:val>
                                        </p:tav>
                                        <p:tav tm="100000">
                                          <p:val>
                                            <p:strVal val="#ppt_h"/>
                                          </p:val>
                                        </p:tav>
                                      </p:tavLst>
                                    </p:anim>
                                    <p:animEffect transition="in" filter="fade">
                                      <p:cBhvr>
                                        <p:cTn id="19" dur="500"/>
                                        <p:tgtEl>
                                          <p:spTgt spid="13"/>
                                        </p:tgtEl>
                                      </p:cBhvr>
                                    </p:animEffect>
                                  </p:childTnLst>
                                </p:cTn>
                              </p:par>
                              <p:par>
                                <p:cTn id="20" presetID="53" presetClass="entr" presetSubtype="16"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500" fill="hold"/>
                                        <p:tgtEl>
                                          <p:spTgt spid="17"/>
                                        </p:tgtEl>
                                        <p:attrNameLst>
                                          <p:attrName>ppt_w</p:attrName>
                                        </p:attrNameLst>
                                      </p:cBhvr>
                                      <p:tavLst>
                                        <p:tav tm="0">
                                          <p:val>
                                            <p:fltVal val="0"/>
                                          </p:val>
                                        </p:tav>
                                        <p:tav tm="100000">
                                          <p:val>
                                            <p:strVal val="#ppt_w"/>
                                          </p:val>
                                        </p:tav>
                                      </p:tavLst>
                                    </p:anim>
                                    <p:anim calcmode="lin" valueType="num">
                                      <p:cBhvr>
                                        <p:cTn id="23" dur="500" fill="hold"/>
                                        <p:tgtEl>
                                          <p:spTgt spid="17"/>
                                        </p:tgtEl>
                                        <p:attrNameLst>
                                          <p:attrName>ppt_h</p:attrName>
                                        </p:attrNameLst>
                                      </p:cBhvr>
                                      <p:tavLst>
                                        <p:tav tm="0">
                                          <p:val>
                                            <p:fltVal val="0"/>
                                          </p:val>
                                        </p:tav>
                                        <p:tav tm="100000">
                                          <p:val>
                                            <p:strVal val="#ppt_h"/>
                                          </p:val>
                                        </p:tav>
                                      </p:tavLst>
                                    </p:anim>
                                    <p:animEffect transition="in" filter="fade">
                                      <p:cBhvr>
                                        <p:cTn id="24" dur="500"/>
                                        <p:tgtEl>
                                          <p:spTgt spid="17"/>
                                        </p:tgtEl>
                                      </p:cBhvr>
                                    </p:animEffect>
                                  </p:childTnLst>
                                </p:cTn>
                              </p:par>
                            </p:childTnLst>
                          </p:cTn>
                        </p:par>
                        <p:par>
                          <p:cTn id="25" fill="hold">
                            <p:stCondLst>
                              <p:cond delay="500"/>
                            </p:stCondLst>
                            <p:childTnLst>
                              <p:par>
                                <p:cTn id="26" presetID="10"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500"/>
                                        <p:tgtEl>
                                          <p:spTgt spid="3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500"/>
                                        <p:tgtEl>
                                          <p:spTgt spid="3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fade">
                                      <p:cBhvr>
                                        <p:cTn id="34" dur="500"/>
                                        <p:tgtEl>
                                          <p:spTgt spid="41"/>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fade">
                                      <p:cBhvr>
                                        <p:cTn id="37" dur="500"/>
                                        <p:tgtEl>
                                          <p:spTgt spid="46"/>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89"/>
                                        </p:tgtEl>
                                        <p:attrNameLst>
                                          <p:attrName>style.visibility</p:attrName>
                                        </p:attrNameLst>
                                      </p:cBhvr>
                                      <p:to>
                                        <p:strVal val="visible"/>
                                      </p:to>
                                    </p:set>
                                    <p:animEffect transition="in" filter="fade">
                                      <p:cBhvr>
                                        <p:cTn id="40" dur="500"/>
                                        <p:tgtEl>
                                          <p:spTgt spid="89"/>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91"/>
                                        </p:tgtEl>
                                        <p:attrNameLst>
                                          <p:attrName>style.visibility</p:attrName>
                                        </p:attrNameLst>
                                      </p:cBhvr>
                                      <p:to>
                                        <p:strVal val="visible"/>
                                      </p:to>
                                    </p:set>
                                    <p:animEffect transition="in" filter="fade">
                                      <p:cBhvr>
                                        <p:cTn id="43" dur="500"/>
                                        <p:tgtEl>
                                          <p:spTgt spid="91"/>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92"/>
                                        </p:tgtEl>
                                        <p:attrNameLst>
                                          <p:attrName>style.visibility</p:attrName>
                                        </p:attrNameLst>
                                      </p:cBhvr>
                                      <p:to>
                                        <p:strVal val="visible"/>
                                      </p:to>
                                    </p:set>
                                    <p:animEffect transition="in" filter="fade">
                                      <p:cBhvr>
                                        <p:cTn id="46" dur="500"/>
                                        <p:tgtEl>
                                          <p:spTgt spid="92"/>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93"/>
                                        </p:tgtEl>
                                        <p:attrNameLst>
                                          <p:attrName>style.visibility</p:attrName>
                                        </p:attrNameLst>
                                      </p:cBhvr>
                                      <p:to>
                                        <p:strVal val="visible"/>
                                      </p:to>
                                    </p:set>
                                    <p:animEffect transition="in" filter="fade">
                                      <p:cBhvr>
                                        <p:cTn id="49" dur="500"/>
                                        <p:tgtEl>
                                          <p:spTgt spid="93"/>
                                        </p:tgtEl>
                                      </p:cBhvr>
                                    </p:animEffect>
                                  </p:childTnLst>
                                </p:cTn>
                              </p:par>
                            </p:childTnLst>
                          </p:cTn>
                        </p:par>
                        <p:par>
                          <p:cTn id="50" fill="hold">
                            <p:stCondLst>
                              <p:cond delay="1000"/>
                            </p:stCondLst>
                            <p:childTnLst>
                              <p:par>
                                <p:cTn id="51" presetID="14" presetClass="entr" presetSubtype="10" fill="hold" nodeType="afterEffect">
                                  <p:stCondLst>
                                    <p:cond delay="0"/>
                                  </p:stCondLst>
                                  <p:childTnLst>
                                    <p:set>
                                      <p:cBhvr>
                                        <p:cTn id="52" dur="1" fill="hold">
                                          <p:stCondLst>
                                            <p:cond delay="0"/>
                                          </p:stCondLst>
                                        </p:cTn>
                                        <p:tgtEl>
                                          <p:spTgt spid="68"/>
                                        </p:tgtEl>
                                        <p:attrNameLst>
                                          <p:attrName>style.visibility</p:attrName>
                                        </p:attrNameLst>
                                      </p:cBhvr>
                                      <p:to>
                                        <p:strVal val="visible"/>
                                      </p:to>
                                    </p:set>
                                    <p:animEffect transition="in" filter="randombar(horizontal)">
                                      <p:cBhvr>
                                        <p:cTn id="53" dur="500"/>
                                        <p:tgtEl>
                                          <p:spTgt spid="68"/>
                                        </p:tgtEl>
                                      </p:cBhvr>
                                    </p:animEffect>
                                  </p:childTnLst>
                                </p:cTn>
                              </p:par>
                            </p:childTnLst>
                          </p:cTn>
                        </p:par>
                        <p:par>
                          <p:cTn id="54" fill="hold">
                            <p:stCondLst>
                              <p:cond delay="1500"/>
                            </p:stCondLst>
                            <p:childTnLst>
                              <p:par>
                                <p:cTn id="55" presetID="14" presetClass="entr" presetSubtype="10" fill="hold" nodeType="afterEffect">
                                  <p:stCondLst>
                                    <p:cond delay="0"/>
                                  </p:stCondLst>
                                  <p:childTnLst>
                                    <p:set>
                                      <p:cBhvr>
                                        <p:cTn id="56" dur="1" fill="hold">
                                          <p:stCondLst>
                                            <p:cond delay="0"/>
                                          </p:stCondLst>
                                        </p:cTn>
                                        <p:tgtEl>
                                          <p:spTgt spid="76"/>
                                        </p:tgtEl>
                                        <p:attrNameLst>
                                          <p:attrName>style.visibility</p:attrName>
                                        </p:attrNameLst>
                                      </p:cBhvr>
                                      <p:to>
                                        <p:strVal val="visible"/>
                                      </p:to>
                                    </p:set>
                                    <p:animEffect transition="in" filter="randombar(horizontal)">
                                      <p:cBhvr>
                                        <p:cTn id="57" dur="500"/>
                                        <p:tgtEl>
                                          <p:spTgt spid="76"/>
                                        </p:tgtEl>
                                      </p:cBhvr>
                                    </p:animEffect>
                                  </p:childTnLst>
                                </p:cTn>
                              </p:par>
                            </p:childTnLst>
                          </p:cTn>
                        </p:par>
                        <p:par>
                          <p:cTn id="58" fill="hold">
                            <p:stCondLst>
                              <p:cond delay="2000"/>
                            </p:stCondLst>
                            <p:childTnLst>
                              <p:par>
                                <p:cTn id="59" presetID="14" presetClass="entr" presetSubtype="10" fill="hold" nodeType="afterEffect">
                                  <p:stCondLst>
                                    <p:cond delay="0"/>
                                  </p:stCondLst>
                                  <p:childTnLst>
                                    <p:set>
                                      <p:cBhvr>
                                        <p:cTn id="60" dur="1" fill="hold">
                                          <p:stCondLst>
                                            <p:cond delay="0"/>
                                          </p:stCondLst>
                                        </p:cTn>
                                        <p:tgtEl>
                                          <p:spTgt spid="80"/>
                                        </p:tgtEl>
                                        <p:attrNameLst>
                                          <p:attrName>style.visibility</p:attrName>
                                        </p:attrNameLst>
                                      </p:cBhvr>
                                      <p:to>
                                        <p:strVal val="visible"/>
                                      </p:to>
                                    </p:set>
                                    <p:animEffect transition="in" filter="randombar(horizontal)">
                                      <p:cBhvr>
                                        <p:cTn id="61" dur="500"/>
                                        <p:tgtEl>
                                          <p:spTgt spid="80"/>
                                        </p:tgtEl>
                                      </p:cBhvr>
                                    </p:animEffect>
                                  </p:childTnLst>
                                </p:cTn>
                              </p:par>
                            </p:childTnLst>
                          </p:cTn>
                        </p:par>
                        <p:par>
                          <p:cTn id="62" fill="hold">
                            <p:stCondLst>
                              <p:cond delay="2500"/>
                            </p:stCondLst>
                            <p:childTnLst>
                              <p:par>
                                <p:cTn id="63" presetID="14" presetClass="entr" presetSubtype="10" fill="hold"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randombar(horizontal)">
                                      <p:cBhvr>
                                        <p:cTn id="65" dur="500"/>
                                        <p:tgtEl>
                                          <p:spTgt spid="85"/>
                                        </p:tgtEl>
                                      </p:cBhvr>
                                    </p:animEffect>
                                  </p:childTnLst>
                                </p:cTn>
                              </p:par>
                            </p:childTnLst>
                          </p:cTn>
                        </p:par>
                        <p:par>
                          <p:cTn id="66" fill="hold">
                            <p:stCondLst>
                              <p:cond delay="3000"/>
                            </p:stCondLst>
                            <p:childTnLst>
                              <p:par>
                                <p:cTn id="67" presetID="22" presetClass="entr" presetSubtype="8" fill="hold" nodeType="afterEffect">
                                  <p:stCondLst>
                                    <p:cond delay="0"/>
                                  </p:stCondLst>
                                  <p:childTnLst>
                                    <p:set>
                                      <p:cBhvr>
                                        <p:cTn id="68" dur="1" fill="hold">
                                          <p:stCondLst>
                                            <p:cond delay="0"/>
                                          </p:stCondLst>
                                        </p:cTn>
                                        <p:tgtEl>
                                          <p:spTgt spid="63"/>
                                        </p:tgtEl>
                                        <p:attrNameLst>
                                          <p:attrName>style.visibility</p:attrName>
                                        </p:attrNameLst>
                                      </p:cBhvr>
                                      <p:to>
                                        <p:strVal val="visible"/>
                                      </p:to>
                                    </p:set>
                                    <p:animEffect transition="in" filter="wipe(left)">
                                      <p:cBhvr>
                                        <p:cTn id="69"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91" grpId="0" animBg="1"/>
      <p:bldP spid="92" grpId="0" animBg="1"/>
      <p:bldP spid="93" grpId="0" animBg="1"/>
      <p:bldP spid="32" grpId="0" animBg="1"/>
      <p:bldP spid="36" grpId="0" animBg="1"/>
      <p:bldP spid="41" grpId="0" animBg="1"/>
      <p:bldP spid="4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矩形 31"/>
          <p:cNvSpPr/>
          <p:nvPr/>
        </p:nvSpPr>
        <p:spPr>
          <a:xfrm rot="1800000">
            <a:off x="8418289" y="2359848"/>
            <a:ext cx="3340532" cy="1980000"/>
          </a:xfrm>
          <a:prstGeom prst="rect">
            <a:avLst/>
          </a:prstGeom>
          <a:gradFill>
            <a:gsLst>
              <a:gs pos="0">
                <a:schemeClr val="bg1">
                  <a:lumMod val="50000"/>
                </a:schemeClr>
              </a:gs>
              <a:gs pos="75000">
                <a:schemeClr val="bg1">
                  <a:alpha val="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43" name="矩形 42"/>
          <p:cNvSpPr/>
          <p:nvPr/>
        </p:nvSpPr>
        <p:spPr>
          <a:xfrm rot="1800000">
            <a:off x="3112798" y="3203225"/>
            <a:ext cx="3021973" cy="1534796"/>
          </a:xfrm>
          <a:prstGeom prst="rect">
            <a:avLst/>
          </a:prstGeom>
          <a:gradFill>
            <a:gsLst>
              <a:gs pos="0">
                <a:schemeClr val="bg1">
                  <a:lumMod val="50000"/>
                </a:schemeClr>
              </a:gs>
              <a:gs pos="75000">
                <a:schemeClr val="bg1">
                  <a:alpha val="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44" name="矩形 43"/>
          <p:cNvSpPr/>
          <p:nvPr/>
        </p:nvSpPr>
        <p:spPr>
          <a:xfrm rot="1800000">
            <a:off x="5800796" y="3016823"/>
            <a:ext cx="3634758" cy="2484000"/>
          </a:xfrm>
          <a:prstGeom prst="rect">
            <a:avLst/>
          </a:prstGeom>
          <a:gradFill>
            <a:gsLst>
              <a:gs pos="0">
                <a:schemeClr val="bg1">
                  <a:lumMod val="50000"/>
                </a:schemeClr>
              </a:gs>
              <a:gs pos="75000">
                <a:schemeClr val="bg1">
                  <a:alpha val="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35" name="椭圆 34"/>
          <p:cNvSpPr/>
          <p:nvPr/>
        </p:nvSpPr>
        <p:spPr>
          <a:xfrm>
            <a:off x="4043045" y="3992245"/>
            <a:ext cx="571500" cy="571500"/>
          </a:xfrm>
          <a:prstGeom prst="ellipse">
            <a:avLst/>
          </a:prstGeom>
          <a:noFill/>
          <a:ln w="285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a:off x="4184015" y="1657350"/>
            <a:ext cx="891540" cy="891540"/>
          </a:xfrm>
          <a:prstGeom prst="ellipse">
            <a:avLst/>
          </a:prstGeom>
          <a:noFill/>
          <a:ln w="285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a:off x="7219315" y="1687830"/>
            <a:ext cx="362585" cy="362585"/>
          </a:xfrm>
          <a:prstGeom prst="ellipse">
            <a:avLst/>
          </a:prstGeom>
          <a:noFill/>
          <a:ln w="285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a:p>
        </p:txBody>
      </p:sp>
      <p:sp>
        <p:nvSpPr>
          <p:cNvPr id="38" name="椭圆 37"/>
          <p:cNvSpPr/>
          <p:nvPr/>
        </p:nvSpPr>
        <p:spPr>
          <a:xfrm>
            <a:off x="7595870" y="3679825"/>
            <a:ext cx="640080" cy="640080"/>
          </a:xfrm>
          <a:prstGeom prst="ellipse">
            <a:avLst/>
          </a:prstGeom>
          <a:noFill/>
          <a:ln w="285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a:p>
        </p:txBody>
      </p:sp>
      <p:sp>
        <p:nvSpPr>
          <p:cNvPr id="39" name="椭圆 38"/>
          <p:cNvSpPr/>
          <p:nvPr/>
        </p:nvSpPr>
        <p:spPr>
          <a:xfrm>
            <a:off x="1962150" y="3762375"/>
            <a:ext cx="362585" cy="362585"/>
          </a:xfrm>
          <a:prstGeom prst="ellipse">
            <a:avLst/>
          </a:prstGeom>
          <a:noFill/>
          <a:ln w="285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a:p>
        </p:txBody>
      </p:sp>
      <p:sp>
        <p:nvSpPr>
          <p:cNvPr id="40" name="椭圆 39"/>
          <p:cNvSpPr/>
          <p:nvPr/>
        </p:nvSpPr>
        <p:spPr>
          <a:xfrm>
            <a:off x="10170795" y="2804795"/>
            <a:ext cx="362585" cy="362585"/>
          </a:xfrm>
          <a:prstGeom prst="ellipse">
            <a:avLst/>
          </a:prstGeom>
          <a:noFill/>
          <a:ln w="285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a:p>
        </p:txBody>
      </p:sp>
      <p:grpSp>
        <p:nvGrpSpPr>
          <p:cNvPr id="20" name="组合 19"/>
          <p:cNvGrpSpPr/>
          <p:nvPr/>
        </p:nvGrpSpPr>
        <p:grpSpPr>
          <a:xfrm>
            <a:off x="1064084" y="296807"/>
            <a:ext cx="4885993" cy="716067"/>
            <a:chOff x="5402407" y="1247256"/>
            <a:chExt cx="4885993" cy="716067"/>
          </a:xfrm>
        </p:grpSpPr>
        <p:sp>
          <p:nvSpPr>
            <p:cNvPr id="21" name="文本框 20"/>
            <p:cNvSpPr txBox="1"/>
            <p:nvPr/>
          </p:nvSpPr>
          <p:spPr>
            <a:xfrm>
              <a:off x="5402407" y="1247256"/>
              <a:ext cx="3295317" cy="523220"/>
            </a:xfrm>
            <a:prstGeom prst="rect">
              <a:avLst/>
            </a:prstGeom>
            <a:noFill/>
          </p:spPr>
          <p:txBody>
            <a:bodyPr wrap="square" rtlCol="0">
              <a:spAutoFit/>
              <a:scene3d>
                <a:camera prst="orthographicFront"/>
                <a:lightRig rig="threePt" dir="t"/>
              </a:scene3d>
              <a:sp3d contourW="12700"/>
            </a:bodyPr>
            <a:lstStyle/>
            <a:p>
              <a:r>
                <a:rPr lang="zh-CN" altLang="en-US" sz="2800" b="1" dirty="0">
                  <a:solidFill>
                    <a:schemeClr val="accent2"/>
                  </a:solidFill>
                  <a:latin typeface="+mn-ea"/>
                </a:rPr>
                <a:t>标题文字添加此处</a:t>
              </a:r>
            </a:p>
          </p:txBody>
        </p:sp>
        <p:sp>
          <p:nvSpPr>
            <p:cNvPr id="22" name="文本框 21"/>
            <p:cNvSpPr txBox="1"/>
            <p:nvPr/>
          </p:nvSpPr>
          <p:spPr>
            <a:xfrm>
              <a:off x="5402408" y="1693506"/>
              <a:ext cx="4885992" cy="269817"/>
            </a:xfrm>
            <a:prstGeom prst="rect">
              <a:avLst/>
            </a:prstGeom>
            <a:noFill/>
          </p:spPr>
          <p:txBody>
            <a:bodyPr wrap="square" rtlCol="0">
              <a:spAutoFit/>
              <a:scene3d>
                <a:camera prst="orthographicFront"/>
                <a:lightRig rig="threePt" dir="t"/>
              </a:scene3d>
              <a:sp3d contourW="12700"/>
            </a:bodyPr>
            <a:lstStyle/>
            <a:p>
              <a:pPr>
                <a:lnSpc>
                  <a:spcPct val="120000"/>
                </a:lnSpc>
              </a:pPr>
              <a:r>
                <a:rPr lang="en-US" altLang="zh-CN" sz="1050" dirty="0">
                  <a:solidFill>
                    <a:schemeClr val="bg1">
                      <a:lumMod val="50000"/>
                    </a:schemeClr>
                  </a:solidFill>
                  <a:latin typeface="+mj-ea"/>
                  <a:ea typeface="+mj-ea"/>
                </a:rPr>
                <a:t>print the presentation and make it into a film to be used in a wider field</a:t>
              </a:r>
            </a:p>
          </p:txBody>
        </p:sp>
      </p:grpSp>
      <p:grpSp>
        <p:nvGrpSpPr>
          <p:cNvPr id="23" name="组合 22"/>
          <p:cNvGrpSpPr/>
          <p:nvPr/>
        </p:nvGrpSpPr>
        <p:grpSpPr>
          <a:xfrm>
            <a:off x="830480" y="4871486"/>
            <a:ext cx="10486808" cy="1057010"/>
            <a:chOff x="7483989" y="3376085"/>
            <a:chExt cx="10486808" cy="1057010"/>
          </a:xfrm>
        </p:grpSpPr>
        <p:sp>
          <p:nvSpPr>
            <p:cNvPr id="24" name="矩形 23"/>
            <p:cNvSpPr/>
            <p:nvPr/>
          </p:nvSpPr>
          <p:spPr>
            <a:xfrm>
              <a:off x="7483989" y="3732519"/>
              <a:ext cx="10486808" cy="700576"/>
            </a:xfrm>
            <a:prstGeom prst="rect">
              <a:avLst/>
            </a:prstGeom>
          </p:spPr>
          <p:txBody>
            <a:bodyPr wrap="square">
              <a:spAutoFit/>
              <a:scene3d>
                <a:camera prst="orthographicFront"/>
                <a:lightRig rig="threePt" dir="t"/>
              </a:scene3d>
              <a:sp3d contourW="12700"/>
            </a:bodyPr>
            <a:lstStyle/>
            <a:p>
              <a:pPr algn="just">
                <a:lnSpc>
                  <a:spcPct val="150000"/>
                </a:lnSpc>
              </a:pPr>
              <a:r>
                <a:rPr lang="zh-CN" altLang="en-US" sz="1400" dirty="0">
                  <a:solidFill>
                    <a:schemeClr val="tx1">
                      <a:lumMod val="75000"/>
                      <a:lumOff val="25000"/>
                    </a:schemeClr>
                  </a:solidFill>
                  <a:latin typeface="+mn-ea"/>
                </a:rPr>
                <a:t>用户可以在投影仪或者计算机上进行演示也可以将演示文稿打印出来制作成胶片用户可以在投影仪或者计算机上进行演示也可以将演示文稿打印出来制作成胶片用户可以在投影仪或者计算机上进行演示也可以将演示文稿打印出来制作成胶片</a:t>
              </a:r>
            </a:p>
          </p:txBody>
        </p:sp>
        <p:sp>
          <p:nvSpPr>
            <p:cNvPr id="25" name="矩形 24"/>
            <p:cNvSpPr/>
            <p:nvPr/>
          </p:nvSpPr>
          <p:spPr>
            <a:xfrm>
              <a:off x="7483989" y="3376085"/>
              <a:ext cx="2050552" cy="396583"/>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latin typeface="+mn-ea"/>
                </a:rPr>
                <a:t>标题文字添加</a:t>
              </a:r>
            </a:p>
          </p:txBody>
        </p:sp>
      </p:grpSp>
      <p:pic>
        <p:nvPicPr>
          <p:cNvPr id="5" name="图片占位符 4"/>
          <p:cNvPicPr>
            <a:picLocks noGrp="1" noChangeAspect="1"/>
          </p:cNvPicPr>
          <p:nvPr>
            <p:ph type="pic" sz="quarter" idx="10"/>
          </p:nvPr>
        </p:nvPicPr>
        <p:blipFill>
          <a:blip r:embed="rId4" cstate="print">
            <a:extLst>
              <a:ext uri="{28A0092B-C50C-407E-A947-70E740481C1C}">
                <a14:useLocalDpi xmlns:a14="http://schemas.microsoft.com/office/drawing/2010/main" val="0"/>
              </a:ext>
            </a:extLst>
          </a:blip>
          <a:srcRect l="16667" r="16667"/>
          <a:stretch>
            <a:fillRect/>
          </a:stretch>
        </p:blipFill>
        <p:spPr/>
      </p:pic>
      <p:pic>
        <p:nvPicPr>
          <p:cNvPr id="8" name="图片占位符 7"/>
          <p:cNvPicPr>
            <a:picLocks noGrp="1" noChangeAspect="1"/>
          </p:cNvPicPr>
          <p:nvPr>
            <p:ph type="pic" sz="quarter" idx="11"/>
          </p:nvPr>
        </p:nvPicPr>
        <p:blipFill>
          <a:blip r:embed="rId5" cstate="print">
            <a:extLst>
              <a:ext uri="{28A0092B-C50C-407E-A947-70E740481C1C}">
                <a14:useLocalDpi xmlns:a14="http://schemas.microsoft.com/office/drawing/2010/main" val="0"/>
              </a:ext>
            </a:extLst>
          </a:blip>
          <a:srcRect l="16645" r="16645"/>
          <a:stretch>
            <a:fillRect/>
          </a:stretch>
        </p:blipFill>
        <p:spPr/>
      </p:pic>
      <p:pic>
        <p:nvPicPr>
          <p:cNvPr id="9" name="图片占位符 8"/>
          <p:cNvPicPr>
            <a:picLocks noGrp="1" noChangeAspect="1"/>
          </p:cNvPicPr>
          <p:nvPr>
            <p:ph type="pic" sz="quarter" idx="12"/>
          </p:nvPr>
        </p:nvPicPr>
        <p:blipFill>
          <a:blip r:embed="rId6" cstate="print">
            <a:extLst>
              <a:ext uri="{28A0092B-C50C-407E-A947-70E740481C1C}">
                <a14:useLocalDpi xmlns:a14="http://schemas.microsoft.com/office/drawing/2010/main" val="0"/>
              </a:ext>
            </a:extLst>
          </a:blip>
          <a:srcRect l="16667" r="16667"/>
          <a:stretch>
            <a:fillRect/>
          </a:stretch>
        </p:blipFill>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ppt_w</p:attrName>
                                        </p:attrNameLst>
                                      </p:cBhvr>
                                      <p:tavLst>
                                        <p:tav tm="0">
                                          <p:val>
                                            <p:fltVal val="0"/>
                                          </p:val>
                                        </p:tav>
                                        <p:tav tm="100000">
                                          <p:val>
                                            <p:strVal val="#ppt_w"/>
                                          </p:val>
                                        </p:tav>
                                      </p:tavLst>
                                    </p:anim>
                                    <p:anim calcmode="lin" valueType="num">
                                      <p:cBhvr>
                                        <p:cTn id="8" dur="500" fill="hold"/>
                                        <p:tgtEl>
                                          <p:spTgt spid="35"/>
                                        </p:tgtEl>
                                        <p:attrNameLst>
                                          <p:attrName>ppt_h</p:attrName>
                                        </p:attrNameLst>
                                      </p:cBhvr>
                                      <p:tavLst>
                                        <p:tav tm="0">
                                          <p:val>
                                            <p:fltVal val="0"/>
                                          </p:val>
                                        </p:tav>
                                        <p:tav tm="100000">
                                          <p:val>
                                            <p:strVal val="#ppt_h"/>
                                          </p:val>
                                        </p:tav>
                                      </p:tavLst>
                                    </p:anim>
                                    <p:animEffect transition="in" filter="fade">
                                      <p:cBhvr>
                                        <p:cTn id="9" dur="500"/>
                                        <p:tgtEl>
                                          <p:spTgt spid="3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6"/>
                                        </p:tgtEl>
                                        <p:attrNameLst>
                                          <p:attrName>style.visibility</p:attrName>
                                        </p:attrNameLst>
                                      </p:cBhvr>
                                      <p:to>
                                        <p:strVal val="visible"/>
                                      </p:to>
                                    </p:set>
                                    <p:anim calcmode="lin" valueType="num">
                                      <p:cBhvr>
                                        <p:cTn id="12" dur="500" fill="hold"/>
                                        <p:tgtEl>
                                          <p:spTgt spid="36"/>
                                        </p:tgtEl>
                                        <p:attrNameLst>
                                          <p:attrName>ppt_w</p:attrName>
                                        </p:attrNameLst>
                                      </p:cBhvr>
                                      <p:tavLst>
                                        <p:tav tm="0">
                                          <p:val>
                                            <p:fltVal val="0"/>
                                          </p:val>
                                        </p:tav>
                                        <p:tav tm="100000">
                                          <p:val>
                                            <p:strVal val="#ppt_w"/>
                                          </p:val>
                                        </p:tav>
                                      </p:tavLst>
                                    </p:anim>
                                    <p:anim calcmode="lin" valueType="num">
                                      <p:cBhvr>
                                        <p:cTn id="13" dur="500" fill="hold"/>
                                        <p:tgtEl>
                                          <p:spTgt spid="36"/>
                                        </p:tgtEl>
                                        <p:attrNameLst>
                                          <p:attrName>ppt_h</p:attrName>
                                        </p:attrNameLst>
                                      </p:cBhvr>
                                      <p:tavLst>
                                        <p:tav tm="0">
                                          <p:val>
                                            <p:fltVal val="0"/>
                                          </p:val>
                                        </p:tav>
                                        <p:tav tm="100000">
                                          <p:val>
                                            <p:strVal val="#ppt_h"/>
                                          </p:val>
                                        </p:tav>
                                      </p:tavLst>
                                    </p:anim>
                                    <p:animEffect transition="in" filter="fade">
                                      <p:cBhvr>
                                        <p:cTn id="14" dur="500"/>
                                        <p:tgtEl>
                                          <p:spTgt spid="3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8"/>
                                        </p:tgtEl>
                                        <p:attrNameLst>
                                          <p:attrName>style.visibility</p:attrName>
                                        </p:attrNameLst>
                                      </p:cBhvr>
                                      <p:to>
                                        <p:strVal val="visible"/>
                                      </p:to>
                                    </p:set>
                                    <p:anim calcmode="lin" valueType="num">
                                      <p:cBhvr>
                                        <p:cTn id="22" dur="500" fill="hold"/>
                                        <p:tgtEl>
                                          <p:spTgt spid="38"/>
                                        </p:tgtEl>
                                        <p:attrNameLst>
                                          <p:attrName>ppt_w</p:attrName>
                                        </p:attrNameLst>
                                      </p:cBhvr>
                                      <p:tavLst>
                                        <p:tav tm="0">
                                          <p:val>
                                            <p:fltVal val="0"/>
                                          </p:val>
                                        </p:tav>
                                        <p:tav tm="100000">
                                          <p:val>
                                            <p:strVal val="#ppt_w"/>
                                          </p:val>
                                        </p:tav>
                                      </p:tavLst>
                                    </p:anim>
                                    <p:anim calcmode="lin" valueType="num">
                                      <p:cBhvr>
                                        <p:cTn id="23" dur="500" fill="hold"/>
                                        <p:tgtEl>
                                          <p:spTgt spid="38"/>
                                        </p:tgtEl>
                                        <p:attrNameLst>
                                          <p:attrName>ppt_h</p:attrName>
                                        </p:attrNameLst>
                                      </p:cBhvr>
                                      <p:tavLst>
                                        <p:tav tm="0">
                                          <p:val>
                                            <p:fltVal val="0"/>
                                          </p:val>
                                        </p:tav>
                                        <p:tav tm="100000">
                                          <p:val>
                                            <p:strVal val="#ppt_h"/>
                                          </p:val>
                                        </p:tav>
                                      </p:tavLst>
                                    </p:anim>
                                    <p:animEffect transition="in" filter="fade">
                                      <p:cBhvr>
                                        <p:cTn id="24" dur="500"/>
                                        <p:tgtEl>
                                          <p:spTgt spid="3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39"/>
                                        </p:tgtEl>
                                        <p:attrNameLst>
                                          <p:attrName>style.visibility</p:attrName>
                                        </p:attrNameLst>
                                      </p:cBhvr>
                                      <p:to>
                                        <p:strVal val="visible"/>
                                      </p:to>
                                    </p:set>
                                    <p:anim calcmode="lin" valueType="num">
                                      <p:cBhvr>
                                        <p:cTn id="27" dur="500" fill="hold"/>
                                        <p:tgtEl>
                                          <p:spTgt spid="39"/>
                                        </p:tgtEl>
                                        <p:attrNameLst>
                                          <p:attrName>ppt_w</p:attrName>
                                        </p:attrNameLst>
                                      </p:cBhvr>
                                      <p:tavLst>
                                        <p:tav tm="0">
                                          <p:val>
                                            <p:fltVal val="0"/>
                                          </p:val>
                                        </p:tav>
                                        <p:tav tm="100000">
                                          <p:val>
                                            <p:strVal val="#ppt_w"/>
                                          </p:val>
                                        </p:tav>
                                      </p:tavLst>
                                    </p:anim>
                                    <p:anim calcmode="lin" valueType="num">
                                      <p:cBhvr>
                                        <p:cTn id="28" dur="500" fill="hold"/>
                                        <p:tgtEl>
                                          <p:spTgt spid="39"/>
                                        </p:tgtEl>
                                        <p:attrNameLst>
                                          <p:attrName>ppt_h</p:attrName>
                                        </p:attrNameLst>
                                      </p:cBhvr>
                                      <p:tavLst>
                                        <p:tav tm="0">
                                          <p:val>
                                            <p:fltVal val="0"/>
                                          </p:val>
                                        </p:tav>
                                        <p:tav tm="100000">
                                          <p:val>
                                            <p:strVal val="#ppt_h"/>
                                          </p:val>
                                        </p:tav>
                                      </p:tavLst>
                                    </p:anim>
                                    <p:animEffect transition="in" filter="fade">
                                      <p:cBhvr>
                                        <p:cTn id="29" dur="500"/>
                                        <p:tgtEl>
                                          <p:spTgt spid="3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40"/>
                                        </p:tgtEl>
                                        <p:attrNameLst>
                                          <p:attrName>style.visibility</p:attrName>
                                        </p:attrNameLst>
                                      </p:cBhvr>
                                      <p:to>
                                        <p:strVal val="visible"/>
                                      </p:to>
                                    </p:set>
                                    <p:anim calcmode="lin" valueType="num">
                                      <p:cBhvr>
                                        <p:cTn id="32" dur="500" fill="hold"/>
                                        <p:tgtEl>
                                          <p:spTgt spid="40"/>
                                        </p:tgtEl>
                                        <p:attrNameLst>
                                          <p:attrName>ppt_w</p:attrName>
                                        </p:attrNameLst>
                                      </p:cBhvr>
                                      <p:tavLst>
                                        <p:tav tm="0">
                                          <p:val>
                                            <p:fltVal val="0"/>
                                          </p:val>
                                        </p:tav>
                                        <p:tav tm="100000">
                                          <p:val>
                                            <p:strVal val="#ppt_w"/>
                                          </p:val>
                                        </p:tav>
                                      </p:tavLst>
                                    </p:anim>
                                    <p:anim calcmode="lin" valueType="num">
                                      <p:cBhvr>
                                        <p:cTn id="33" dur="500" fill="hold"/>
                                        <p:tgtEl>
                                          <p:spTgt spid="40"/>
                                        </p:tgtEl>
                                        <p:attrNameLst>
                                          <p:attrName>ppt_h</p:attrName>
                                        </p:attrNameLst>
                                      </p:cBhvr>
                                      <p:tavLst>
                                        <p:tav tm="0">
                                          <p:val>
                                            <p:fltVal val="0"/>
                                          </p:val>
                                        </p:tav>
                                        <p:tav tm="100000">
                                          <p:val>
                                            <p:strVal val="#ppt_h"/>
                                          </p:val>
                                        </p:tav>
                                      </p:tavLst>
                                    </p:anim>
                                    <p:animEffect transition="in" filter="fade">
                                      <p:cBhvr>
                                        <p:cTn id="34" dur="500"/>
                                        <p:tgtEl>
                                          <p:spTgt spid="40"/>
                                        </p:tgtEl>
                                      </p:cBhvr>
                                    </p:animEffect>
                                  </p:childTnLst>
                                </p:cTn>
                              </p:par>
                              <p:par>
                                <p:cTn id="35" presetID="53" presetClass="entr" presetSubtype="16" fill="hold" nodeType="with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p:cTn id="37" dur="500" fill="hold"/>
                                        <p:tgtEl>
                                          <p:spTgt spid="5"/>
                                        </p:tgtEl>
                                        <p:attrNameLst>
                                          <p:attrName>ppt_w</p:attrName>
                                        </p:attrNameLst>
                                      </p:cBhvr>
                                      <p:tavLst>
                                        <p:tav tm="0">
                                          <p:val>
                                            <p:fltVal val="0"/>
                                          </p:val>
                                        </p:tav>
                                        <p:tav tm="100000">
                                          <p:val>
                                            <p:strVal val="#ppt_w"/>
                                          </p:val>
                                        </p:tav>
                                      </p:tavLst>
                                    </p:anim>
                                    <p:anim calcmode="lin" valueType="num">
                                      <p:cBhvr>
                                        <p:cTn id="38" dur="500" fill="hold"/>
                                        <p:tgtEl>
                                          <p:spTgt spid="5"/>
                                        </p:tgtEl>
                                        <p:attrNameLst>
                                          <p:attrName>ppt_h</p:attrName>
                                        </p:attrNameLst>
                                      </p:cBhvr>
                                      <p:tavLst>
                                        <p:tav tm="0">
                                          <p:val>
                                            <p:fltVal val="0"/>
                                          </p:val>
                                        </p:tav>
                                        <p:tav tm="100000">
                                          <p:val>
                                            <p:strVal val="#ppt_h"/>
                                          </p:val>
                                        </p:tav>
                                      </p:tavLst>
                                    </p:anim>
                                    <p:animEffect transition="in" filter="fade">
                                      <p:cBhvr>
                                        <p:cTn id="39" dur="500"/>
                                        <p:tgtEl>
                                          <p:spTgt spid="5"/>
                                        </p:tgtEl>
                                      </p:cBhvr>
                                    </p:animEffect>
                                  </p:childTnLst>
                                </p:cTn>
                              </p:par>
                              <p:par>
                                <p:cTn id="40" presetID="53" presetClass="entr" presetSubtype="16" fill="hold" nodeType="with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p:cTn id="42" dur="500" fill="hold"/>
                                        <p:tgtEl>
                                          <p:spTgt spid="8"/>
                                        </p:tgtEl>
                                        <p:attrNameLst>
                                          <p:attrName>ppt_w</p:attrName>
                                        </p:attrNameLst>
                                      </p:cBhvr>
                                      <p:tavLst>
                                        <p:tav tm="0">
                                          <p:val>
                                            <p:fltVal val="0"/>
                                          </p:val>
                                        </p:tav>
                                        <p:tav tm="100000">
                                          <p:val>
                                            <p:strVal val="#ppt_w"/>
                                          </p:val>
                                        </p:tav>
                                      </p:tavLst>
                                    </p:anim>
                                    <p:anim calcmode="lin" valueType="num">
                                      <p:cBhvr>
                                        <p:cTn id="43" dur="500" fill="hold"/>
                                        <p:tgtEl>
                                          <p:spTgt spid="8"/>
                                        </p:tgtEl>
                                        <p:attrNameLst>
                                          <p:attrName>ppt_h</p:attrName>
                                        </p:attrNameLst>
                                      </p:cBhvr>
                                      <p:tavLst>
                                        <p:tav tm="0">
                                          <p:val>
                                            <p:fltVal val="0"/>
                                          </p:val>
                                        </p:tav>
                                        <p:tav tm="100000">
                                          <p:val>
                                            <p:strVal val="#ppt_h"/>
                                          </p:val>
                                        </p:tav>
                                      </p:tavLst>
                                    </p:anim>
                                    <p:animEffect transition="in" filter="fade">
                                      <p:cBhvr>
                                        <p:cTn id="44" dur="500"/>
                                        <p:tgtEl>
                                          <p:spTgt spid="8"/>
                                        </p:tgtEl>
                                      </p:cBhvr>
                                    </p:animEffect>
                                  </p:childTnLst>
                                </p:cTn>
                              </p:par>
                              <p:par>
                                <p:cTn id="45" presetID="53" presetClass="entr" presetSubtype="16" fill="hold"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500" fill="hold"/>
                                        <p:tgtEl>
                                          <p:spTgt spid="9"/>
                                        </p:tgtEl>
                                        <p:attrNameLst>
                                          <p:attrName>ppt_w</p:attrName>
                                        </p:attrNameLst>
                                      </p:cBhvr>
                                      <p:tavLst>
                                        <p:tav tm="0">
                                          <p:val>
                                            <p:fltVal val="0"/>
                                          </p:val>
                                        </p:tav>
                                        <p:tav tm="100000">
                                          <p:val>
                                            <p:strVal val="#ppt_w"/>
                                          </p:val>
                                        </p:tav>
                                      </p:tavLst>
                                    </p:anim>
                                    <p:anim calcmode="lin" valueType="num">
                                      <p:cBhvr>
                                        <p:cTn id="48" dur="500" fill="hold"/>
                                        <p:tgtEl>
                                          <p:spTgt spid="9"/>
                                        </p:tgtEl>
                                        <p:attrNameLst>
                                          <p:attrName>ppt_h</p:attrName>
                                        </p:attrNameLst>
                                      </p:cBhvr>
                                      <p:tavLst>
                                        <p:tav tm="0">
                                          <p:val>
                                            <p:fltVal val="0"/>
                                          </p:val>
                                        </p:tav>
                                        <p:tav tm="100000">
                                          <p:val>
                                            <p:strVal val="#ppt_h"/>
                                          </p:val>
                                        </p:tav>
                                      </p:tavLst>
                                    </p:anim>
                                    <p:animEffect transition="in" filter="fade">
                                      <p:cBhvr>
                                        <p:cTn id="49" dur="500"/>
                                        <p:tgtEl>
                                          <p:spTgt spid="9"/>
                                        </p:tgtEl>
                                      </p:cBhvr>
                                    </p:animEffect>
                                  </p:childTnLst>
                                </p:cTn>
                              </p:par>
                            </p:childTnLst>
                          </p:cTn>
                        </p:par>
                        <p:par>
                          <p:cTn id="50" fill="hold">
                            <p:stCondLst>
                              <p:cond delay="500"/>
                            </p:stCondLst>
                            <p:childTnLst>
                              <p:par>
                                <p:cTn id="51" presetID="10"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500"/>
                                        <p:tgtEl>
                                          <p:spTgt spid="32"/>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500"/>
                                        <p:tgtEl>
                                          <p:spTgt spid="44"/>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fade">
                                      <p:cBhvr>
                                        <p:cTn id="59" dur="500"/>
                                        <p:tgtEl>
                                          <p:spTgt spid="43"/>
                                        </p:tgtEl>
                                      </p:cBhvr>
                                    </p:animEffect>
                                  </p:childTnLst>
                                </p:cTn>
                              </p:par>
                            </p:childTnLst>
                          </p:cTn>
                        </p:par>
                        <p:par>
                          <p:cTn id="60" fill="hold">
                            <p:stCondLst>
                              <p:cond delay="1000"/>
                            </p:stCondLst>
                            <p:childTnLst>
                              <p:par>
                                <p:cTn id="61" presetID="22" presetClass="entr" presetSubtype="8" fill="hold" nodeType="after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wipe(left)">
                                      <p:cBhvr>
                                        <p:cTn id="6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3" grpId="0" animBg="1"/>
      <p:bldP spid="44" grpId="0" animBg="1"/>
      <p:bldP spid="35" grpId="0" animBg="1"/>
      <p:bldP spid="36" grpId="0" animBg="1"/>
      <p:bldP spid="37" grpId="0" animBg="1"/>
      <p:bldP spid="38" grpId="0" animBg="1"/>
      <p:bldP spid="39" grpId="0" animBg="1"/>
      <p:bldP spid="4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矩形 129"/>
          <p:cNvSpPr/>
          <p:nvPr/>
        </p:nvSpPr>
        <p:spPr>
          <a:xfrm rot="1800000">
            <a:off x="5600671" y="3202787"/>
            <a:ext cx="4536634" cy="3190810"/>
          </a:xfrm>
          <a:prstGeom prst="rect">
            <a:avLst/>
          </a:prstGeom>
          <a:gradFill>
            <a:gsLst>
              <a:gs pos="0">
                <a:schemeClr val="bg1">
                  <a:lumMod val="50000"/>
                  <a:alpha val="61000"/>
                </a:schemeClr>
              </a:gs>
              <a:gs pos="75000">
                <a:schemeClr val="bg1">
                  <a:alpha val="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graphicFrame>
        <p:nvGraphicFramePr>
          <p:cNvPr id="3" name="图表 4"/>
          <p:cNvGraphicFramePr/>
          <p:nvPr/>
        </p:nvGraphicFramePr>
        <p:xfrm>
          <a:off x="3434577" y="2004734"/>
          <a:ext cx="5322843" cy="3549241"/>
        </p:xfrm>
        <a:graphic>
          <a:graphicData uri="http://schemas.openxmlformats.org/drawingml/2006/chart">
            <c:chart xmlns:c="http://schemas.openxmlformats.org/drawingml/2006/chart" xmlns:r="http://schemas.openxmlformats.org/officeDocument/2006/relationships" r:id="rId4"/>
          </a:graphicData>
        </a:graphic>
      </p:graphicFrame>
      <p:sp>
        <p:nvSpPr>
          <p:cNvPr id="30" name="椭圆 29"/>
          <p:cNvSpPr/>
          <p:nvPr/>
        </p:nvSpPr>
        <p:spPr>
          <a:xfrm>
            <a:off x="4755043" y="2438399"/>
            <a:ext cx="2681910" cy="2681910"/>
          </a:xfrm>
          <a:prstGeom prst="ellipse">
            <a:avLst/>
          </a:prstGeom>
          <a:solidFill>
            <a:schemeClr val="bg1"/>
          </a:solidFill>
          <a:ln w="12700" cap="flat" cmpd="sng" algn="ctr">
            <a:noFill/>
            <a:prstDash val="solid"/>
          </a:ln>
          <a:effectLst/>
        </p:spPr>
        <p:txBody>
          <a:bodyPr anchor="ctr"/>
          <a:lstStyle/>
          <a:p>
            <a:pPr algn="ctr" defTabSz="1219200">
              <a:defRPr/>
            </a:pPr>
            <a:endParaRPr lang="zh-CN" altLang="en-US" sz="2400" kern="0">
              <a:solidFill>
                <a:srgbClr val="002060"/>
              </a:solidFill>
              <a:latin typeface="Calibri" panose="020F0502020204030204"/>
              <a:ea typeface="宋体" panose="02010600030101010101" pitchFamily="2" charset="-122"/>
            </a:endParaRPr>
          </a:p>
        </p:txBody>
      </p:sp>
      <p:grpSp>
        <p:nvGrpSpPr>
          <p:cNvPr id="112" name="Group 242"/>
          <p:cNvGrpSpPr/>
          <p:nvPr/>
        </p:nvGrpSpPr>
        <p:grpSpPr>
          <a:xfrm>
            <a:off x="5448667" y="3247721"/>
            <a:ext cx="1294662" cy="987066"/>
            <a:chOff x="2908300" y="2946400"/>
            <a:chExt cx="447675" cy="341313"/>
          </a:xfrm>
          <a:solidFill>
            <a:schemeClr val="accent2"/>
          </a:solidFill>
        </p:grpSpPr>
        <p:sp>
          <p:nvSpPr>
            <p:cNvPr id="113" name="Freeform 227"/>
            <p:cNvSpPr/>
            <p:nvPr/>
          </p:nvSpPr>
          <p:spPr bwMode="auto">
            <a:xfrm>
              <a:off x="2957513" y="2946400"/>
              <a:ext cx="349250" cy="115888"/>
            </a:xfrm>
            <a:custGeom>
              <a:avLst/>
              <a:gdLst>
                <a:gd name="T0" fmla="*/ 0 w 454"/>
                <a:gd name="T1" fmla="*/ 136 h 152"/>
                <a:gd name="T2" fmla="*/ 16 w 454"/>
                <a:gd name="T3" fmla="*/ 119 h 152"/>
                <a:gd name="T4" fmla="*/ 30 w 454"/>
                <a:gd name="T5" fmla="*/ 127 h 152"/>
                <a:gd name="T6" fmla="*/ 141 w 454"/>
                <a:gd name="T7" fmla="*/ 79 h 152"/>
                <a:gd name="T8" fmla="*/ 140 w 454"/>
                <a:gd name="T9" fmla="*/ 75 h 152"/>
                <a:gd name="T10" fmla="*/ 157 w 454"/>
                <a:gd name="T11" fmla="*/ 58 h 152"/>
                <a:gd name="T12" fmla="*/ 173 w 454"/>
                <a:gd name="T13" fmla="*/ 75 h 152"/>
                <a:gd name="T14" fmla="*/ 282 w 454"/>
                <a:gd name="T15" fmla="*/ 97 h 152"/>
                <a:gd name="T16" fmla="*/ 297 w 454"/>
                <a:gd name="T17" fmla="*/ 86 h 152"/>
                <a:gd name="T18" fmla="*/ 309 w 454"/>
                <a:gd name="T19" fmla="*/ 92 h 152"/>
                <a:gd name="T20" fmla="*/ 422 w 454"/>
                <a:gd name="T21" fmla="*/ 22 h 152"/>
                <a:gd name="T22" fmla="*/ 421 w 454"/>
                <a:gd name="T23" fmla="*/ 17 h 152"/>
                <a:gd name="T24" fmla="*/ 437 w 454"/>
                <a:gd name="T25" fmla="*/ 0 h 152"/>
                <a:gd name="T26" fmla="*/ 454 w 454"/>
                <a:gd name="T27" fmla="*/ 17 h 152"/>
                <a:gd name="T28" fmla="*/ 437 w 454"/>
                <a:gd name="T29" fmla="*/ 33 h 152"/>
                <a:gd name="T30" fmla="*/ 425 w 454"/>
                <a:gd name="T31" fmla="*/ 27 h 152"/>
                <a:gd name="T32" fmla="*/ 312 w 454"/>
                <a:gd name="T33" fmla="*/ 97 h 152"/>
                <a:gd name="T34" fmla="*/ 313 w 454"/>
                <a:gd name="T35" fmla="*/ 103 h 152"/>
                <a:gd name="T36" fmla="*/ 297 w 454"/>
                <a:gd name="T37" fmla="*/ 119 h 152"/>
                <a:gd name="T38" fmla="*/ 281 w 454"/>
                <a:gd name="T39" fmla="*/ 103 h 152"/>
                <a:gd name="T40" fmla="*/ 172 w 454"/>
                <a:gd name="T41" fmla="*/ 81 h 152"/>
                <a:gd name="T42" fmla="*/ 157 w 454"/>
                <a:gd name="T43" fmla="*/ 91 h 152"/>
                <a:gd name="T44" fmla="*/ 144 w 454"/>
                <a:gd name="T45" fmla="*/ 84 h 152"/>
                <a:gd name="T46" fmla="*/ 32 w 454"/>
                <a:gd name="T47" fmla="*/ 132 h 152"/>
                <a:gd name="T48" fmla="*/ 33 w 454"/>
                <a:gd name="T49" fmla="*/ 136 h 152"/>
                <a:gd name="T50" fmla="*/ 16 w 454"/>
                <a:gd name="T51" fmla="*/ 152 h 152"/>
                <a:gd name="T52" fmla="*/ 0 w 454"/>
                <a:gd name="T53" fmla="*/ 13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54" h="152">
                  <a:moveTo>
                    <a:pt x="0" y="136"/>
                  </a:moveTo>
                  <a:cubicBezTo>
                    <a:pt x="0" y="127"/>
                    <a:pt x="7" y="119"/>
                    <a:pt x="16" y="119"/>
                  </a:cubicBezTo>
                  <a:cubicBezTo>
                    <a:pt x="22" y="119"/>
                    <a:pt x="27" y="122"/>
                    <a:pt x="30" y="127"/>
                  </a:cubicBezTo>
                  <a:cubicBezTo>
                    <a:pt x="141" y="79"/>
                    <a:pt x="141" y="79"/>
                    <a:pt x="141" y="79"/>
                  </a:cubicBezTo>
                  <a:cubicBezTo>
                    <a:pt x="141" y="77"/>
                    <a:pt x="140" y="76"/>
                    <a:pt x="140" y="75"/>
                  </a:cubicBezTo>
                  <a:cubicBezTo>
                    <a:pt x="140" y="66"/>
                    <a:pt x="148" y="58"/>
                    <a:pt x="157" y="58"/>
                  </a:cubicBezTo>
                  <a:cubicBezTo>
                    <a:pt x="166" y="58"/>
                    <a:pt x="173" y="66"/>
                    <a:pt x="173" y="75"/>
                  </a:cubicBezTo>
                  <a:cubicBezTo>
                    <a:pt x="282" y="97"/>
                    <a:pt x="282" y="97"/>
                    <a:pt x="282" y="97"/>
                  </a:cubicBezTo>
                  <a:cubicBezTo>
                    <a:pt x="284" y="91"/>
                    <a:pt x="290" y="86"/>
                    <a:pt x="297" y="86"/>
                  </a:cubicBezTo>
                  <a:cubicBezTo>
                    <a:pt x="302" y="86"/>
                    <a:pt x="306" y="88"/>
                    <a:pt x="309" y="92"/>
                  </a:cubicBezTo>
                  <a:cubicBezTo>
                    <a:pt x="422" y="22"/>
                    <a:pt x="422" y="22"/>
                    <a:pt x="422" y="22"/>
                  </a:cubicBezTo>
                  <a:cubicBezTo>
                    <a:pt x="421" y="20"/>
                    <a:pt x="421" y="18"/>
                    <a:pt x="421" y="17"/>
                  </a:cubicBezTo>
                  <a:cubicBezTo>
                    <a:pt x="421" y="8"/>
                    <a:pt x="428" y="0"/>
                    <a:pt x="437" y="0"/>
                  </a:cubicBezTo>
                  <a:cubicBezTo>
                    <a:pt x="446" y="0"/>
                    <a:pt x="454" y="8"/>
                    <a:pt x="454" y="17"/>
                  </a:cubicBezTo>
                  <a:cubicBezTo>
                    <a:pt x="454" y="26"/>
                    <a:pt x="446" y="33"/>
                    <a:pt x="437" y="33"/>
                  </a:cubicBezTo>
                  <a:cubicBezTo>
                    <a:pt x="432" y="33"/>
                    <a:pt x="428" y="31"/>
                    <a:pt x="425" y="27"/>
                  </a:cubicBezTo>
                  <a:cubicBezTo>
                    <a:pt x="312" y="97"/>
                    <a:pt x="312" y="97"/>
                    <a:pt x="312" y="97"/>
                  </a:cubicBezTo>
                  <a:cubicBezTo>
                    <a:pt x="313" y="99"/>
                    <a:pt x="313" y="101"/>
                    <a:pt x="313" y="103"/>
                  </a:cubicBezTo>
                  <a:cubicBezTo>
                    <a:pt x="313" y="112"/>
                    <a:pt x="306" y="119"/>
                    <a:pt x="297" y="119"/>
                  </a:cubicBezTo>
                  <a:cubicBezTo>
                    <a:pt x="288" y="119"/>
                    <a:pt x="281" y="112"/>
                    <a:pt x="281" y="103"/>
                  </a:cubicBezTo>
                  <a:cubicBezTo>
                    <a:pt x="172" y="81"/>
                    <a:pt x="172" y="81"/>
                    <a:pt x="172" y="81"/>
                  </a:cubicBezTo>
                  <a:cubicBezTo>
                    <a:pt x="170" y="87"/>
                    <a:pt x="164" y="91"/>
                    <a:pt x="157" y="91"/>
                  </a:cubicBezTo>
                  <a:cubicBezTo>
                    <a:pt x="151" y="91"/>
                    <a:pt x="147" y="88"/>
                    <a:pt x="144" y="84"/>
                  </a:cubicBezTo>
                  <a:cubicBezTo>
                    <a:pt x="32" y="132"/>
                    <a:pt x="32" y="132"/>
                    <a:pt x="32" y="132"/>
                  </a:cubicBezTo>
                  <a:cubicBezTo>
                    <a:pt x="33" y="134"/>
                    <a:pt x="33" y="134"/>
                    <a:pt x="33" y="136"/>
                  </a:cubicBezTo>
                  <a:cubicBezTo>
                    <a:pt x="33" y="145"/>
                    <a:pt x="26" y="152"/>
                    <a:pt x="16" y="152"/>
                  </a:cubicBezTo>
                  <a:cubicBezTo>
                    <a:pt x="7" y="152"/>
                    <a:pt x="0" y="145"/>
                    <a:pt x="0" y="136"/>
                  </a:cubicBezTo>
                  <a:close/>
                </a:path>
              </a:pathLst>
            </a:custGeom>
            <a:grpFill/>
            <a:ln>
              <a:noFill/>
            </a:ln>
          </p:spPr>
          <p:txBody>
            <a:bodyPr/>
            <a:lstStyle/>
            <a:p>
              <a:pPr defTabSz="1219200">
                <a:defRPr/>
              </a:pPr>
              <a:endParaRPr lang="en-AU" sz="2400" kern="0">
                <a:solidFill>
                  <a:srgbClr val="000000"/>
                </a:solidFill>
                <a:latin typeface="微软雅黑" panose="020B0503020204020204" charset="-122"/>
                <a:ea typeface="Microsoft YaHei UI" panose="020B0503020204020204" charset="-122"/>
              </a:endParaRPr>
            </a:p>
          </p:txBody>
        </p:sp>
        <p:sp>
          <p:nvSpPr>
            <p:cNvPr id="114" name="Freeform 228"/>
            <p:cNvSpPr/>
            <p:nvPr/>
          </p:nvSpPr>
          <p:spPr bwMode="auto">
            <a:xfrm>
              <a:off x="2908300" y="2987675"/>
              <a:ext cx="447675" cy="300038"/>
            </a:xfrm>
            <a:custGeom>
              <a:avLst/>
              <a:gdLst>
                <a:gd name="T0" fmla="*/ 568 w 581"/>
                <a:gd name="T1" fmla="*/ 367 h 392"/>
                <a:gd name="T2" fmla="*/ 550 w 581"/>
                <a:gd name="T3" fmla="*/ 367 h 392"/>
                <a:gd name="T4" fmla="*/ 550 w 581"/>
                <a:gd name="T5" fmla="*/ 32 h 392"/>
                <a:gd name="T6" fmla="*/ 518 w 581"/>
                <a:gd name="T7" fmla="*/ 0 h 392"/>
                <a:gd name="T8" fmla="*/ 483 w 581"/>
                <a:gd name="T9" fmla="*/ 0 h 392"/>
                <a:gd name="T10" fmla="*/ 451 w 581"/>
                <a:gd name="T11" fmla="*/ 32 h 392"/>
                <a:gd name="T12" fmla="*/ 451 w 581"/>
                <a:gd name="T13" fmla="*/ 367 h 392"/>
                <a:gd name="T14" fmla="*/ 410 w 581"/>
                <a:gd name="T15" fmla="*/ 367 h 392"/>
                <a:gd name="T16" fmla="*/ 410 w 581"/>
                <a:gd name="T17" fmla="*/ 120 h 392"/>
                <a:gd name="T18" fmla="*/ 379 w 581"/>
                <a:gd name="T19" fmla="*/ 88 h 392"/>
                <a:gd name="T20" fmla="*/ 343 w 581"/>
                <a:gd name="T21" fmla="*/ 88 h 392"/>
                <a:gd name="T22" fmla="*/ 311 w 581"/>
                <a:gd name="T23" fmla="*/ 120 h 392"/>
                <a:gd name="T24" fmla="*/ 311 w 581"/>
                <a:gd name="T25" fmla="*/ 367 h 392"/>
                <a:gd name="T26" fmla="*/ 270 w 581"/>
                <a:gd name="T27" fmla="*/ 367 h 392"/>
                <a:gd name="T28" fmla="*/ 270 w 581"/>
                <a:gd name="T29" fmla="*/ 92 h 392"/>
                <a:gd name="T30" fmla="*/ 239 w 581"/>
                <a:gd name="T31" fmla="*/ 61 h 392"/>
                <a:gd name="T32" fmla="*/ 203 w 581"/>
                <a:gd name="T33" fmla="*/ 61 h 392"/>
                <a:gd name="T34" fmla="*/ 171 w 581"/>
                <a:gd name="T35" fmla="*/ 92 h 392"/>
                <a:gd name="T36" fmla="*/ 171 w 581"/>
                <a:gd name="T37" fmla="*/ 367 h 392"/>
                <a:gd name="T38" fmla="*/ 131 w 581"/>
                <a:gd name="T39" fmla="*/ 367 h 392"/>
                <a:gd name="T40" fmla="*/ 131 w 581"/>
                <a:gd name="T41" fmla="*/ 160 h 392"/>
                <a:gd name="T42" fmla="*/ 99 w 581"/>
                <a:gd name="T43" fmla="*/ 128 h 392"/>
                <a:gd name="T44" fmla="*/ 63 w 581"/>
                <a:gd name="T45" fmla="*/ 128 h 392"/>
                <a:gd name="T46" fmla="*/ 32 w 581"/>
                <a:gd name="T47" fmla="*/ 160 h 392"/>
                <a:gd name="T48" fmla="*/ 32 w 581"/>
                <a:gd name="T49" fmla="*/ 367 h 392"/>
                <a:gd name="T50" fmla="*/ 11 w 581"/>
                <a:gd name="T51" fmla="*/ 367 h 392"/>
                <a:gd name="T52" fmla="*/ 0 w 581"/>
                <a:gd name="T53" fmla="*/ 378 h 392"/>
                <a:gd name="T54" fmla="*/ 0 w 581"/>
                <a:gd name="T55" fmla="*/ 381 h 392"/>
                <a:gd name="T56" fmla="*/ 11 w 581"/>
                <a:gd name="T57" fmla="*/ 392 h 392"/>
                <a:gd name="T58" fmla="*/ 568 w 581"/>
                <a:gd name="T59" fmla="*/ 392 h 392"/>
                <a:gd name="T60" fmla="*/ 581 w 581"/>
                <a:gd name="T61" fmla="*/ 381 h 392"/>
                <a:gd name="T62" fmla="*/ 581 w 581"/>
                <a:gd name="T63" fmla="*/ 378 h 392"/>
                <a:gd name="T64" fmla="*/ 568 w 581"/>
                <a:gd name="T65" fmla="*/ 367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81" h="392">
                  <a:moveTo>
                    <a:pt x="568" y="367"/>
                  </a:moveTo>
                  <a:cubicBezTo>
                    <a:pt x="550" y="367"/>
                    <a:pt x="550" y="367"/>
                    <a:pt x="550" y="367"/>
                  </a:cubicBezTo>
                  <a:cubicBezTo>
                    <a:pt x="550" y="32"/>
                    <a:pt x="550" y="32"/>
                    <a:pt x="550" y="32"/>
                  </a:cubicBezTo>
                  <a:cubicBezTo>
                    <a:pt x="550" y="14"/>
                    <a:pt x="536" y="0"/>
                    <a:pt x="518" y="0"/>
                  </a:cubicBezTo>
                  <a:cubicBezTo>
                    <a:pt x="483" y="0"/>
                    <a:pt x="483" y="0"/>
                    <a:pt x="483" y="0"/>
                  </a:cubicBezTo>
                  <a:cubicBezTo>
                    <a:pt x="465" y="0"/>
                    <a:pt x="451" y="14"/>
                    <a:pt x="451" y="32"/>
                  </a:cubicBezTo>
                  <a:cubicBezTo>
                    <a:pt x="451" y="367"/>
                    <a:pt x="451" y="367"/>
                    <a:pt x="451" y="367"/>
                  </a:cubicBezTo>
                  <a:cubicBezTo>
                    <a:pt x="410" y="367"/>
                    <a:pt x="410" y="367"/>
                    <a:pt x="410" y="367"/>
                  </a:cubicBezTo>
                  <a:cubicBezTo>
                    <a:pt x="410" y="120"/>
                    <a:pt x="410" y="120"/>
                    <a:pt x="410" y="120"/>
                  </a:cubicBezTo>
                  <a:cubicBezTo>
                    <a:pt x="410" y="102"/>
                    <a:pt x="396" y="88"/>
                    <a:pt x="379" y="88"/>
                  </a:cubicBezTo>
                  <a:cubicBezTo>
                    <a:pt x="343" y="88"/>
                    <a:pt x="343" y="88"/>
                    <a:pt x="343" y="88"/>
                  </a:cubicBezTo>
                  <a:cubicBezTo>
                    <a:pt x="325" y="88"/>
                    <a:pt x="311" y="102"/>
                    <a:pt x="311" y="120"/>
                  </a:cubicBezTo>
                  <a:cubicBezTo>
                    <a:pt x="311" y="367"/>
                    <a:pt x="311" y="367"/>
                    <a:pt x="311" y="367"/>
                  </a:cubicBezTo>
                  <a:cubicBezTo>
                    <a:pt x="270" y="367"/>
                    <a:pt x="270" y="367"/>
                    <a:pt x="270" y="367"/>
                  </a:cubicBezTo>
                  <a:cubicBezTo>
                    <a:pt x="270" y="92"/>
                    <a:pt x="270" y="92"/>
                    <a:pt x="270" y="92"/>
                  </a:cubicBezTo>
                  <a:cubicBezTo>
                    <a:pt x="270" y="75"/>
                    <a:pt x="256" y="61"/>
                    <a:pt x="239" y="61"/>
                  </a:cubicBezTo>
                  <a:cubicBezTo>
                    <a:pt x="203" y="61"/>
                    <a:pt x="203" y="61"/>
                    <a:pt x="203" y="61"/>
                  </a:cubicBezTo>
                  <a:cubicBezTo>
                    <a:pt x="186" y="61"/>
                    <a:pt x="171" y="75"/>
                    <a:pt x="171" y="92"/>
                  </a:cubicBezTo>
                  <a:cubicBezTo>
                    <a:pt x="171" y="367"/>
                    <a:pt x="171" y="367"/>
                    <a:pt x="171" y="367"/>
                  </a:cubicBezTo>
                  <a:cubicBezTo>
                    <a:pt x="131" y="367"/>
                    <a:pt x="131" y="367"/>
                    <a:pt x="131" y="367"/>
                  </a:cubicBezTo>
                  <a:cubicBezTo>
                    <a:pt x="131" y="160"/>
                    <a:pt x="131" y="160"/>
                    <a:pt x="131" y="160"/>
                  </a:cubicBezTo>
                  <a:cubicBezTo>
                    <a:pt x="131" y="143"/>
                    <a:pt x="117" y="128"/>
                    <a:pt x="99" y="128"/>
                  </a:cubicBezTo>
                  <a:cubicBezTo>
                    <a:pt x="63" y="128"/>
                    <a:pt x="63" y="128"/>
                    <a:pt x="63" y="128"/>
                  </a:cubicBezTo>
                  <a:cubicBezTo>
                    <a:pt x="46" y="128"/>
                    <a:pt x="32" y="143"/>
                    <a:pt x="32" y="160"/>
                  </a:cubicBezTo>
                  <a:cubicBezTo>
                    <a:pt x="32" y="367"/>
                    <a:pt x="32" y="367"/>
                    <a:pt x="32" y="367"/>
                  </a:cubicBezTo>
                  <a:cubicBezTo>
                    <a:pt x="11" y="367"/>
                    <a:pt x="11" y="367"/>
                    <a:pt x="11" y="367"/>
                  </a:cubicBezTo>
                  <a:cubicBezTo>
                    <a:pt x="4" y="367"/>
                    <a:pt x="0" y="372"/>
                    <a:pt x="0" y="378"/>
                  </a:cubicBezTo>
                  <a:cubicBezTo>
                    <a:pt x="0" y="381"/>
                    <a:pt x="0" y="381"/>
                    <a:pt x="0" y="381"/>
                  </a:cubicBezTo>
                  <a:cubicBezTo>
                    <a:pt x="0" y="387"/>
                    <a:pt x="4" y="392"/>
                    <a:pt x="11" y="392"/>
                  </a:cubicBezTo>
                  <a:cubicBezTo>
                    <a:pt x="568" y="392"/>
                    <a:pt x="568" y="392"/>
                    <a:pt x="568" y="392"/>
                  </a:cubicBezTo>
                  <a:cubicBezTo>
                    <a:pt x="575" y="392"/>
                    <a:pt x="581" y="387"/>
                    <a:pt x="581" y="381"/>
                  </a:cubicBezTo>
                  <a:cubicBezTo>
                    <a:pt x="581" y="378"/>
                    <a:pt x="581" y="378"/>
                    <a:pt x="581" y="378"/>
                  </a:cubicBezTo>
                  <a:cubicBezTo>
                    <a:pt x="581" y="372"/>
                    <a:pt x="575" y="367"/>
                    <a:pt x="568" y="367"/>
                  </a:cubicBezTo>
                  <a:close/>
                </a:path>
              </a:pathLst>
            </a:custGeom>
            <a:grpFill/>
            <a:ln>
              <a:noFill/>
            </a:ln>
          </p:spPr>
          <p:txBody>
            <a:bodyPr/>
            <a:lstStyle/>
            <a:p>
              <a:pPr defTabSz="1219200">
                <a:defRPr/>
              </a:pPr>
              <a:endParaRPr lang="en-AU" sz="2400" kern="0">
                <a:solidFill>
                  <a:srgbClr val="000000"/>
                </a:solidFill>
                <a:latin typeface="微软雅黑" panose="020B0503020204020204" charset="-122"/>
                <a:ea typeface="Microsoft YaHei UI" panose="020B0503020204020204" charset="-122"/>
              </a:endParaRPr>
            </a:p>
          </p:txBody>
        </p:sp>
      </p:grpSp>
      <p:grpSp>
        <p:nvGrpSpPr>
          <p:cNvPr id="115" name="组合 114"/>
          <p:cNvGrpSpPr/>
          <p:nvPr/>
        </p:nvGrpSpPr>
        <p:grpSpPr>
          <a:xfrm>
            <a:off x="1064084" y="296807"/>
            <a:ext cx="4885993" cy="716067"/>
            <a:chOff x="5402407" y="1247256"/>
            <a:chExt cx="4885993" cy="716067"/>
          </a:xfrm>
        </p:grpSpPr>
        <p:sp>
          <p:nvSpPr>
            <p:cNvPr id="116" name="文本框 115"/>
            <p:cNvSpPr txBox="1"/>
            <p:nvPr/>
          </p:nvSpPr>
          <p:spPr>
            <a:xfrm>
              <a:off x="5402407" y="1247256"/>
              <a:ext cx="3295317" cy="523220"/>
            </a:xfrm>
            <a:prstGeom prst="rect">
              <a:avLst/>
            </a:prstGeom>
            <a:noFill/>
          </p:spPr>
          <p:txBody>
            <a:bodyPr wrap="square" rtlCol="0">
              <a:spAutoFit/>
              <a:scene3d>
                <a:camera prst="orthographicFront"/>
                <a:lightRig rig="threePt" dir="t"/>
              </a:scene3d>
              <a:sp3d contourW="12700"/>
            </a:bodyPr>
            <a:lstStyle/>
            <a:p>
              <a:r>
                <a:rPr lang="zh-CN" altLang="en-US" sz="2800" b="1" dirty="0">
                  <a:solidFill>
                    <a:schemeClr val="accent2"/>
                  </a:solidFill>
                  <a:latin typeface="+mn-ea"/>
                </a:rPr>
                <a:t>标题文字添加此处</a:t>
              </a:r>
            </a:p>
          </p:txBody>
        </p:sp>
        <p:sp>
          <p:nvSpPr>
            <p:cNvPr id="117" name="文本框 116"/>
            <p:cNvSpPr txBox="1"/>
            <p:nvPr/>
          </p:nvSpPr>
          <p:spPr>
            <a:xfrm>
              <a:off x="5402408" y="1693506"/>
              <a:ext cx="4885992" cy="269817"/>
            </a:xfrm>
            <a:prstGeom prst="rect">
              <a:avLst/>
            </a:prstGeom>
            <a:noFill/>
          </p:spPr>
          <p:txBody>
            <a:bodyPr wrap="square" rtlCol="0">
              <a:spAutoFit/>
              <a:scene3d>
                <a:camera prst="orthographicFront"/>
                <a:lightRig rig="threePt" dir="t"/>
              </a:scene3d>
              <a:sp3d contourW="12700"/>
            </a:bodyPr>
            <a:lstStyle/>
            <a:p>
              <a:pPr>
                <a:lnSpc>
                  <a:spcPct val="120000"/>
                </a:lnSpc>
              </a:pPr>
              <a:r>
                <a:rPr lang="en-US" altLang="zh-CN" sz="1050" dirty="0">
                  <a:solidFill>
                    <a:schemeClr val="bg1">
                      <a:lumMod val="50000"/>
                    </a:schemeClr>
                  </a:solidFill>
                  <a:latin typeface="+mj-ea"/>
                  <a:ea typeface="+mj-ea"/>
                </a:rPr>
                <a:t>print the presentation and make it into a film to be used in a wider field</a:t>
              </a:r>
            </a:p>
          </p:txBody>
        </p:sp>
      </p:grpSp>
      <p:grpSp>
        <p:nvGrpSpPr>
          <p:cNvPr id="118" name="组合 117"/>
          <p:cNvGrpSpPr/>
          <p:nvPr/>
        </p:nvGrpSpPr>
        <p:grpSpPr>
          <a:xfrm>
            <a:off x="7450648" y="2110736"/>
            <a:ext cx="3567234" cy="908682"/>
            <a:chOff x="7483989" y="3433235"/>
            <a:chExt cx="3567234" cy="908682"/>
          </a:xfrm>
        </p:grpSpPr>
        <p:sp>
          <p:nvSpPr>
            <p:cNvPr id="119" name="矩形 118"/>
            <p:cNvSpPr/>
            <p:nvPr/>
          </p:nvSpPr>
          <p:spPr>
            <a:xfrm>
              <a:off x="7483989" y="3732519"/>
              <a:ext cx="3567234" cy="60939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tx1">
                      <a:lumMod val="75000"/>
                      <a:lumOff val="25000"/>
                    </a:schemeClr>
                  </a:solidFill>
                  <a:latin typeface="+mn-ea"/>
                </a:rPr>
                <a:t>用户可以在投影仪或者计算机上进行演示也可以将演示文稿打印出来制作成胶片</a:t>
              </a:r>
            </a:p>
          </p:txBody>
        </p:sp>
        <p:sp>
          <p:nvSpPr>
            <p:cNvPr id="120" name="矩形 119"/>
            <p:cNvSpPr/>
            <p:nvPr/>
          </p:nvSpPr>
          <p:spPr>
            <a:xfrm>
              <a:off x="7483989" y="3433235"/>
              <a:ext cx="2050552" cy="396583"/>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latin typeface="+mn-ea"/>
                </a:rPr>
                <a:t>标题文字添加</a:t>
              </a:r>
            </a:p>
          </p:txBody>
        </p:sp>
      </p:grpSp>
      <p:grpSp>
        <p:nvGrpSpPr>
          <p:cNvPr id="121" name="组合 120"/>
          <p:cNvGrpSpPr/>
          <p:nvPr/>
        </p:nvGrpSpPr>
        <p:grpSpPr>
          <a:xfrm>
            <a:off x="7450648" y="4619521"/>
            <a:ext cx="3567234" cy="908682"/>
            <a:chOff x="7483989" y="3433235"/>
            <a:chExt cx="3567234" cy="908682"/>
          </a:xfrm>
        </p:grpSpPr>
        <p:sp>
          <p:nvSpPr>
            <p:cNvPr id="122" name="矩形 121"/>
            <p:cNvSpPr/>
            <p:nvPr/>
          </p:nvSpPr>
          <p:spPr>
            <a:xfrm>
              <a:off x="7483989" y="3732519"/>
              <a:ext cx="3567234" cy="60939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tx1">
                      <a:lumMod val="75000"/>
                      <a:lumOff val="25000"/>
                    </a:schemeClr>
                  </a:solidFill>
                  <a:latin typeface="+mn-ea"/>
                </a:rPr>
                <a:t>用户可以在投影仪或者计算机上进行演示也可以将演示文稿打印出来制作成胶片</a:t>
              </a:r>
            </a:p>
          </p:txBody>
        </p:sp>
        <p:sp>
          <p:nvSpPr>
            <p:cNvPr id="123" name="矩形 122"/>
            <p:cNvSpPr/>
            <p:nvPr/>
          </p:nvSpPr>
          <p:spPr>
            <a:xfrm>
              <a:off x="7483989" y="3433235"/>
              <a:ext cx="2050552" cy="396583"/>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latin typeface="+mn-ea"/>
                </a:rPr>
                <a:t>标题文字添加</a:t>
              </a:r>
            </a:p>
          </p:txBody>
        </p:sp>
      </p:grpSp>
      <p:grpSp>
        <p:nvGrpSpPr>
          <p:cNvPr id="124" name="组合 123"/>
          <p:cNvGrpSpPr/>
          <p:nvPr/>
        </p:nvGrpSpPr>
        <p:grpSpPr>
          <a:xfrm>
            <a:off x="1064084" y="2110736"/>
            <a:ext cx="3567234" cy="908682"/>
            <a:chOff x="7483989" y="3433235"/>
            <a:chExt cx="3567234" cy="908682"/>
          </a:xfrm>
        </p:grpSpPr>
        <p:sp>
          <p:nvSpPr>
            <p:cNvPr id="125" name="矩形 124"/>
            <p:cNvSpPr/>
            <p:nvPr/>
          </p:nvSpPr>
          <p:spPr>
            <a:xfrm>
              <a:off x="7483989" y="3732519"/>
              <a:ext cx="3567234" cy="609398"/>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400" dirty="0">
                  <a:solidFill>
                    <a:schemeClr val="tx1">
                      <a:lumMod val="75000"/>
                      <a:lumOff val="25000"/>
                    </a:schemeClr>
                  </a:solidFill>
                  <a:latin typeface="+mn-ea"/>
                </a:rPr>
                <a:t>用户可以在投影仪或者计算机上进行演示也可以将演示文稿打印出来制作成胶片</a:t>
              </a:r>
            </a:p>
          </p:txBody>
        </p:sp>
        <p:sp>
          <p:nvSpPr>
            <p:cNvPr id="126" name="矩形 125"/>
            <p:cNvSpPr/>
            <p:nvPr/>
          </p:nvSpPr>
          <p:spPr>
            <a:xfrm>
              <a:off x="9000671" y="3433235"/>
              <a:ext cx="2050552" cy="424732"/>
            </a:xfrm>
            <a:prstGeom prst="rect">
              <a:avLst/>
            </a:prstGeom>
          </p:spPr>
          <p:txBody>
            <a:bodyPr wrap="square">
              <a:spAutoFit/>
              <a:scene3d>
                <a:camera prst="orthographicFront"/>
                <a:lightRig rig="threePt" dir="t"/>
              </a:scene3d>
              <a:sp3d contourW="12700"/>
            </a:bodyPr>
            <a:lstStyle/>
            <a:p>
              <a:pPr algn="r">
                <a:lnSpc>
                  <a:spcPct val="120000"/>
                </a:lnSpc>
              </a:pPr>
              <a:r>
                <a:rPr lang="zh-CN" altLang="en-US" b="1" dirty="0">
                  <a:latin typeface="+mn-ea"/>
                </a:rPr>
                <a:t>标题文字添加</a:t>
              </a:r>
            </a:p>
          </p:txBody>
        </p:sp>
      </p:grpSp>
      <p:grpSp>
        <p:nvGrpSpPr>
          <p:cNvPr id="127" name="组合 126"/>
          <p:cNvGrpSpPr/>
          <p:nvPr/>
        </p:nvGrpSpPr>
        <p:grpSpPr>
          <a:xfrm>
            <a:off x="1064084" y="4619521"/>
            <a:ext cx="3567234" cy="908682"/>
            <a:chOff x="7483989" y="3433235"/>
            <a:chExt cx="3567234" cy="908682"/>
          </a:xfrm>
        </p:grpSpPr>
        <p:sp>
          <p:nvSpPr>
            <p:cNvPr id="128" name="矩形 127"/>
            <p:cNvSpPr/>
            <p:nvPr/>
          </p:nvSpPr>
          <p:spPr>
            <a:xfrm>
              <a:off x="7483989" y="3732519"/>
              <a:ext cx="3567234" cy="609398"/>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400" dirty="0">
                  <a:solidFill>
                    <a:schemeClr val="tx1">
                      <a:lumMod val="75000"/>
                      <a:lumOff val="25000"/>
                    </a:schemeClr>
                  </a:solidFill>
                  <a:latin typeface="+mn-ea"/>
                </a:rPr>
                <a:t>用户可以在投影仪或者计算机上进行演示也可以将演示文稿打印出来制作成胶片</a:t>
              </a:r>
            </a:p>
          </p:txBody>
        </p:sp>
        <p:sp>
          <p:nvSpPr>
            <p:cNvPr id="129" name="矩形 128"/>
            <p:cNvSpPr/>
            <p:nvPr/>
          </p:nvSpPr>
          <p:spPr>
            <a:xfrm>
              <a:off x="9000671" y="3433235"/>
              <a:ext cx="2050552" cy="424732"/>
            </a:xfrm>
            <a:prstGeom prst="rect">
              <a:avLst/>
            </a:prstGeom>
          </p:spPr>
          <p:txBody>
            <a:bodyPr wrap="square">
              <a:spAutoFit/>
              <a:scene3d>
                <a:camera prst="orthographicFront"/>
                <a:lightRig rig="threePt" dir="t"/>
              </a:scene3d>
              <a:sp3d contourW="12700"/>
            </a:bodyPr>
            <a:lstStyle/>
            <a:p>
              <a:pPr algn="r">
                <a:lnSpc>
                  <a:spcPct val="120000"/>
                </a:lnSpc>
              </a:pPr>
              <a:r>
                <a:rPr lang="zh-CN" altLang="en-US" b="1" dirty="0">
                  <a:latin typeface="+mn-ea"/>
                </a:rPr>
                <a:t>标题文字添加</a:t>
              </a:r>
            </a:p>
          </p:txBody>
        </p:sp>
      </p:gr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animEffect transition="in" filter="fade">
                                      <p:cBhvr>
                                        <p:cTn id="9" dur="500"/>
                                        <p:tgtEl>
                                          <p:spTgt spid="11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p:cTn id="12" dur="500" fill="hold"/>
                                        <p:tgtEl>
                                          <p:spTgt spid="30"/>
                                        </p:tgtEl>
                                        <p:attrNameLst>
                                          <p:attrName>ppt_w</p:attrName>
                                        </p:attrNameLst>
                                      </p:cBhvr>
                                      <p:tavLst>
                                        <p:tav tm="0">
                                          <p:val>
                                            <p:fltVal val="0"/>
                                          </p:val>
                                        </p:tav>
                                        <p:tav tm="100000">
                                          <p:val>
                                            <p:strVal val="#ppt_w"/>
                                          </p:val>
                                        </p:tav>
                                      </p:tavLst>
                                    </p:anim>
                                    <p:anim calcmode="lin" valueType="num">
                                      <p:cBhvr>
                                        <p:cTn id="13" dur="500" fill="hold"/>
                                        <p:tgtEl>
                                          <p:spTgt spid="30"/>
                                        </p:tgtEl>
                                        <p:attrNameLst>
                                          <p:attrName>ppt_h</p:attrName>
                                        </p:attrNameLst>
                                      </p:cBhvr>
                                      <p:tavLst>
                                        <p:tav tm="0">
                                          <p:val>
                                            <p:fltVal val="0"/>
                                          </p:val>
                                        </p:tav>
                                        <p:tav tm="100000">
                                          <p:val>
                                            <p:strVal val="#ppt_h"/>
                                          </p:val>
                                        </p:tav>
                                      </p:tavLst>
                                    </p:anim>
                                    <p:animEffect transition="in" filter="fade">
                                      <p:cBhvr>
                                        <p:cTn id="14" dur="500"/>
                                        <p:tgtEl>
                                          <p:spTgt spid="30"/>
                                        </p:tgtEl>
                                      </p:cBhvr>
                                    </p:animEffect>
                                  </p:childTnLst>
                                </p:cTn>
                              </p:par>
                            </p:childTnLst>
                          </p:cTn>
                        </p:par>
                        <p:par>
                          <p:cTn id="15" fill="hold">
                            <p:stCondLst>
                              <p:cond delay="500"/>
                            </p:stCondLst>
                            <p:childTnLst>
                              <p:par>
                                <p:cTn id="16" presetID="10" presetClass="entr" presetSubtype="0"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par>
                          <p:cTn id="19" fill="hold">
                            <p:stCondLst>
                              <p:cond delay="1000"/>
                            </p:stCondLst>
                            <p:childTnLst>
                              <p:par>
                                <p:cTn id="20" presetID="10" presetClass="entr" presetSubtype="0" fill="hold" grpId="0" nodeType="afterEffect">
                                  <p:stCondLst>
                                    <p:cond delay="0"/>
                                  </p:stCondLst>
                                  <p:childTnLst>
                                    <p:set>
                                      <p:cBhvr>
                                        <p:cTn id="21" dur="1" fill="hold">
                                          <p:stCondLst>
                                            <p:cond delay="0"/>
                                          </p:stCondLst>
                                        </p:cTn>
                                        <p:tgtEl>
                                          <p:spTgt spid="130"/>
                                        </p:tgtEl>
                                        <p:attrNameLst>
                                          <p:attrName>style.visibility</p:attrName>
                                        </p:attrNameLst>
                                      </p:cBhvr>
                                      <p:to>
                                        <p:strVal val="visible"/>
                                      </p:to>
                                    </p:set>
                                    <p:animEffect transition="in" filter="fade">
                                      <p:cBhvr>
                                        <p:cTn id="22" dur="500"/>
                                        <p:tgtEl>
                                          <p:spTgt spid="130"/>
                                        </p:tgtEl>
                                      </p:cBhvr>
                                    </p:animEffect>
                                  </p:childTnLst>
                                </p:cTn>
                              </p:par>
                            </p:childTnLst>
                          </p:cTn>
                        </p:par>
                        <p:par>
                          <p:cTn id="23" fill="hold">
                            <p:stCondLst>
                              <p:cond delay="1500"/>
                            </p:stCondLst>
                            <p:childTnLst>
                              <p:par>
                                <p:cTn id="24" presetID="12" presetClass="entr" presetSubtype="2" fill="hold" nodeType="afterEffect">
                                  <p:stCondLst>
                                    <p:cond delay="0"/>
                                  </p:stCondLst>
                                  <p:childTnLst>
                                    <p:set>
                                      <p:cBhvr>
                                        <p:cTn id="25" dur="1" fill="hold">
                                          <p:stCondLst>
                                            <p:cond delay="0"/>
                                          </p:stCondLst>
                                        </p:cTn>
                                        <p:tgtEl>
                                          <p:spTgt spid="124"/>
                                        </p:tgtEl>
                                        <p:attrNameLst>
                                          <p:attrName>style.visibility</p:attrName>
                                        </p:attrNameLst>
                                      </p:cBhvr>
                                      <p:to>
                                        <p:strVal val="visible"/>
                                      </p:to>
                                    </p:set>
                                    <p:anim calcmode="lin" valueType="num">
                                      <p:cBhvr additive="base">
                                        <p:cTn id="26" dur="500"/>
                                        <p:tgtEl>
                                          <p:spTgt spid="124"/>
                                        </p:tgtEl>
                                        <p:attrNameLst>
                                          <p:attrName>ppt_x</p:attrName>
                                        </p:attrNameLst>
                                      </p:cBhvr>
                                      <p:tavLst>
                                        <p:tav tm="0">
                                          <p:val>
                                            <p:strVal val="#ppt_x+#ppt_w*1.125000"/>
                                          </p:val>
                                        </p:tav>
                                        <p:tav tm="100000">
                                          <p:val>
                                            <p:strVal val="#ppt_x"/>
                                          </p:val>
                                        </p:tav>
                                      </p:tavLst>
                                    </p:anim>
                                    <p:animEffect transition="in" filter="wipe(left)">
                                      <p:cBhvr>
                                        <p:cTn id="27" dur="500"/>
                                        <p:tgtEl>
                                          <p:spTgt spid="124"/>
                                        </p:tgtEl>
                                      </p:cBhvr>
                                    </p:animEffect>
                                  </p:childTnLst>
                                </p:cTn>
                              </p:par>
                              <p:par>
                                <p:cTn id="28" presetID="12" presetClass="entr" presetSubtype="2" fill="hold" nodeType="withEffect">
                                  <p:stCondLst>
                                    <p:cond delay="0"/>
                                  </p:stCondLst>
                                  <p:childTnLst>
                                    <p:set>
                                      <p:cBhvr>
                                        <p:cTn id="29" dur="1" fill="hold">
                                          <p:stCondLst>
                                            <p:cond delay="0"/>
                                          </p:stCondLst>
                                        </p:cTn>
                                        <p:tgtEl>
                                          <p:spTgt spid="127"/>
                                        </p:tgtEl>
                                        <p:attrNameLst>
                                          <p:attrName>style.visibility</p:attrName>
                                        </p:attrNameLst>
                                      </p:cBhvr>
                                      <p:to>
                                        <p:strVal val="visible"/>
                                      </p:to>
                                    </p:set>
                                    <p:anim calcmode="lin" valueType="num">
                                      <p:cBhvr additive="base">
                                        <p:cTn id="30" dur="500"/>
                                        <p:tgtEl>
                                          <p:spTgt spid="127"/>
                                        </p:tgtEl>
                                        <p:attrNameLst>
                                          <p:attrName>ppt_x</p:attrName>
                                        </p:attrNameLst>
                                      </p:cBhvr>
                                      <p:tavLst>
                                        <p:tav tm="0">
                                          <p:val>
                                            <p:strVal val="#ppt_x+#ppt_w*1.125000"/>
                                          </p:val>
                                        </p:tav>
                                        <p:tav tm="100000">
                                          <p:val>
                                            <p:strVal val="#ppt_x"/>
                                          </p:val>
                                        </p:tav>
                                      </p:tavLst>
                                    </p:anim>
                                    <p:animEffect transition="in" filter="wipe(left)">
                                      <p:cBhvr>
                                        <p:cTn id="31" dur="500"/>
                                        <p:tgtEl>
                                          <p:spTgt spid="127"/>
                                        </p:tgtEl>
                                      </p:cBhvr>
                                    </p:animEffect>
                                  </p:childTnLst>
                                </p:cTn>
                              </p:par>
                              <p:par>
                                <p:cTn id="32" presetID="12" presetClass="entr" presetSubtype="8" fill="hold" nodeType="withEffect">
                                  <p:stCondLst>
                                    <p:cond delay="0"/>
                                  </p:stCondLst>
                                  <p:childTnLst>
                                    <p:set>
                                      <p:cBhvr>
                                        <p:cTn id="33" dur="1" fill="hold">
                                          <p:stCondLst>
                                            <p:cond delay="0"/>
                                          </p:stCondLst>
                                        </p:cTn>
                                        <p:tgtEl>
                                          <p:spTgt spid="118"/>
                                        </p:tgtEl>
                                        <p:attrNameLst>
                                          <p:attrName>style.visibility</p:attrName>
                                        </p:attrNameLst>
                                      </p:cBhvr>
                                      <p:to>
                                        <p:strVal val="visible"/>
                                      </p:to>
                                    </p:set>
                                    <p:anim calcmode="lin" valueType="num">
                                      <p:cBhvr additive="base">
                                        <p:cTn id="34" dur="500"/>
                                        <p:tgtEl>
                                          <p:spTgt spid="118"/>
                                        </p:tgtEl>
                                        <p:attrNameLst>
                                          <p:attrName>ppt_x</p:attrName>
                                        </p:attrNameLst>
                                      </p:cBhvr>
                                      <p:tavLst>
                                        <p:tav tm="0">
                                          <p:val>
                                            <p:strVal val="#ppt_x-#ppt_w*1.125000"/>
                                          </p:val>
                                        </p:tav>
                                        <p:tav tm="100000">
                                          <p:val>
                                            <p:strVal val="#ppt_x"/>
                                          </p:val>
                                        </p:tav>
                                      </p:tavLst>
                                    </p:anim>
                                    <p:animEffect transition="in" filter="wipe(right)">
                                      <p:cBhvr>
                                        <p:cTn id="35" dur="500"/>
                                        <p:tgtEl>
                                          <p:spTgt spid="118"/>
                                        </p:tgtEl>
                                      </p:cBhvr>
                                    </p:animEffect>
                                  </p:childTnLst>
                                </p:cTn>
                              </p:par>
                              <p:par>
                                <p:cTn id="36" presetID="12" presetClass="entr" presetSubtype="8" fill="hold" nodeType="withEffect">
                                  <p:stCondLst>
                                    <p:cond delay="0"/>
                                  </p:stCondLst>
                                  <p:childTnLst>
                                    <p:set>
                                      <p:cBhvr>
                                        <p:cTn id="37" dur="1" fill="hold">
                                          <p:stCondLst>
                                            <p:cond delay="0"/>
                                          </p:stCondLst>
                                        </p:cTn>
                                        <p:tgtEl>
                                          <p:spTgt spid="121"/>
                                        </p:tgtEl>
                                        <p:attrNameLst>
                                          <p:attrName>style.visibility</p:attrName>
                                        </p:attrNameLst>
                                      </p:cBhvr>
                                      <p:to>
                                        <p:strVal val="visible"/>
                                      </p:to>
                                    </p:set>
                                    <p:anim calcmode="lin" valueType="num">
                                      <p:cBhvr additive="base">
                                        <p:cTn id="38" dur="500"/>
                                        <p:tgtEl>
                                          <p:spTgt spid="121"/>
                                        </p:tgtEl>
                                        <p:attrNameLst>
                                          <p:attrName>ppt_x</p:attrName>
                                        </p:attrNameLst>
                                      </p:cBhvr>
                                      <p:tavLst>
                                        <p:tav tm="0">
                                          <p:val>
                                            <p:strVal val="#ppt_x-#ppt_w*1.125000"/>
                                          </p:val>
                                        </p:tav>
                                        <p:tav tm="100000">
                                          <p:val>
                                            <p:strVal val="#ppt_x"/>
                                          </p:val>
                                        </p:tav>
                                      </p:tavLst>
                                    </p:anim>
                                    <p:animEffect transition="in" filter="wipe(right)">
                                      <p:cBhvr>
                                        <p:cTn id="39"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animBg="1"/>
      <p:bldGraphic spid="3" grpId="0">
        <p:bldAsOne/>
      </p:bldGraphic>
      <p:bldP spid="3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矩形 62"/>
          <p:cNvSpPr/>
          <p:nvPr/>
        </p:nvSpPr>
        <p:spPr>
          <a:xfrm rot="1800000">
            <a:off x="1248317" y="4393941"/>
            <a:ext cx="5865127" cy="3065972"/>
          </a:xfrm>
          <a:custGeom>
            <a:avLst/>
            <a:gdLst>
              <a:gd name="connsiteX0" fmla="*/ 0 w 5865127"/>
              <a:gd name="connsiteY0" fmla="*/ 0 h 3065972"/>
              <a:gd name="connsiteX1" fmla="*/ 5865127 w 5865127"/>
              <a:gd name="connsiteY1" fmla="*/ 0 h 3065972"/>
              <a:gd name="connsiteX2" fmla="*/ 5865127 w 5865127"/>
              <a:gd name="connsiteY2" fmla="*/ 3065972 h 3065972"/>
              <a:gd name="connsiteX3" fmla="*/ 0 w 5865127"/>
              <a:gd name="connsiteY3" fmla="*/ 3065972 h 3065972"/>
              <a:gd name="connsiteX4" fmla="*/ 0 w 5865127"/>
              <a:gd name="connsiteY4" fmla="*/ 0 h 3065972"/>
              <a:gd name="connsiteX0-1" fmla="*/ 0 w 5865127"/>
              <a:gd name="connsiteY0-2" fmla="*/ 0 h 3065972"/>
              <a:gd name="connsiteX1-3" fmla="*/ 5185550 w 5865127"/>
              <a:gd name="connsiteY1-4" fmla="*/ 8461 h 3065972"/>
              <a:gd name="connsiteX2-5" fmla="*/ 5865127 w 5865127"/>
              <a:gd name="connsiteY2-6" fmla="*/ 0 h 3065972"/>
              <a:gd name="connsiteX3-7" fmla="*/ 5865127 w 5865127"/>
              <a:gd name="connsiteY3-8" fmla="*/ 3065972 h 3065972"/>
              <a:gd name="connsiteX4-9" fmla="*/ 0 w 5865127"/>
              <a:gd name="connsiteY4-10" fmla="*/ 3065972 h 3065972"/>
              <a:gd name="connsiteX5" fmla="*/ 0 w 5865127"/>
              <a:gd name="connsiteY5" fmla="*/ 0 h 3065972"/>
              <a:gd name="connsiteX0-11" fmla="*/ 0 w 5865127"/>
              <a:gd name="connsiteY0-12" fmla="*/ 3065972 h 3065972"/>
              <a:gd name="connsiteX1-13" fmla="*/ 5185550 w 5865127"/>
              <a:gd name="connsiteY1-14" fmla="*/ 8461 h 3065972"/>
              <a:gd name="connsiteX2-15" fmla="*/ 5865127 w 5865127"/>
              <a:gd name="connsiteY2-16" fmla="*/ 0 h 3065972"/>
              <a:gd name="connsiteX3-17" fmla="*/ 5865127 w 5865127"/>
              <a:gd name="connsiteY3-18" fmla="*/ 3065972 h 3065972"/>
              <a:gd name="connsiteX4-19" fmla="*/ 0 w 5865127"/>
              <a:gd name="connsiteY4-20" fmla="*/ 3065972 h 306597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865127" h="3065972">
                <a:moveTo>
                  <a:pt x="0" y="3065972"/>
                </a:moveTo>
                <a:lnTo>
                  <a:pt x="5185550" y="8461"/>
                </a:lnTo>
                <a:lnTo>
                  <a:pt x="5865127" y="0"/>
                </a:lnTo>
                <a:lnTo>
                  <a:pt x="5865127" y="3065972"/>
                </a:lnTo>
                <a:lnTo>
                  <a:pt x="0" y="3065972"/>
                </a:lnTo>
                <a:close/>
              </a:path>
            </a:pathLst>
          </a:custGeom>
          <a:gradFill>
            <a:gsLst>
              <a:gs pos="0">
                <a:schemeClr val="bg1">
                  <a:lumMod val="50000"/>
                  <a:alpha val="79000"/>
                </a:schemeClr>
              </a:gs>
              <a:gs pos="75000">
                <a:schemeClr val="bg1">
                  <a:alpha val="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55" name="矩形 54"/>
          <p:cNvSpPr/>
          <p:nvPr/>
        </p:nvSpPr>
        <p:spPr>
          <a:xfrm>
            <a:off x="6883400" y="0"/>
            <a:ext cx="53086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2" name="Rectangle 5"/>
          <p:cNvSpPr/>
          <p:nvPr/>
        </p:nvSpPr>
        <p:spPr>
          <a:xfrm>
            <a:off x="874713" y="1816100"/>
            <a:ext cx="10442575" cy="3975100"/>
          </a:xfrm>
          <a:prstGeom prst="rect">
            <a:avLst/>
          </a:prstGeom>
          <a:solidFill>
            <a:schemeClr val="bg2"/>
          </a:solidFill>
          <a:ln w="127000" cap="flat" cmpd="sng" algn="ctr">
            <a:noFill/>
            <a:prstDash val="solid"/>
            <a:miter lim="800000"/>
          </a:ln>
          <a:effectLst/>
        </p:spPr>
        <p:txBody>
          <a:bodyPr rtlCol="0" anchor="ctr"/>
          <a:lstStyle/>
          <a:p>
            <a:pPr algn="ctr" defTabSz="1219200">
              <a:defRPr/>
            </a:pPr>
            <a:endParaRPr lang="en-US" sz="2400" kern="0">
              <a:solidFill>
                <a:srgbClr val="FFFFFF"/>
              </a:solidFill>
              <a:latin typeface="微软雅黑" panose="020B0503020204020204" charset="-122"/>
              <a:ea typeface="Microsoft YaHei UI" panose="020B0503020204020204" charset="-122"/>
            </a:endParaRPr>
          </a:p>
        </p:txBody>
      </p:sp>
      <p:sp>
        <p:nvSpPr>
          <p:cNvPr id="65" name="矩形 64"/>
          <p:cNvSpPr/>
          <p:nvPr/>
        </p:nvSpPr>
        <p:spPr>
          <a:xfrm rot="1800000">
            <a:off x="1972200" y="3902968"/>
            <a:ext cx="1278000" cy="1062903"/>
          </a:xfrm>
          <a:prstGeom prst="rect">
            <a:avLst/>
          </a:prstGeom>
          <a:gradFill>
            <a:gsLst>
              <a:gs pos="0">
                <a:schemeClr val="bg1">
                  <a:lumMod val="50000"/>
                  <a:alpha val="61000"/>
                </a:schemeClr>
              </a:gs>
              <a:gs pos="75000">
                <a:schemeClr val="bg1">
                  <a:alpha val="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66" name="矩形 65"/>
          <p:cNvSpPr/>
          <p:nvPr/>
        </p:nvSpPr>
        <p:spPr>
          <a:xfrm rot="1800000">
            <a:off x="3963656" y="3902968"/>
            <a:ext cx="1278000" cy="1062903"/>
          </a:xfrm>
          <a:prstGeom prst="rect">
            <a:avLst/>
          </a:prstGeom>
          <a:gradFill>
            <a:gsLst>
              <a:gs pos="0">
                <a:schemeClr val="bg1">
                  <a:lumMod val="50000"/>
                  <a:alpha val="61000"/>
                </a:schemeClr>
              </a:gs>
              <a:gs pos="75000">
                <a:schemeClr val="bg1">
                  <a:alpha val="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67" name="矩形 66"/>
          <p:cNvSpPr/>
          <p:nvPr/>
        </p:nvSpPr>
        <p:spPr>
          <a:xfrm rot="1800000">
            <a:off x="5997943" y="3902968"/>
            <a:ext cx="1278000" cy="1062903"/>
          </a:xfrm>
          <a:prstGeom prst="rect">
            <a:avLst/>
          </a:prstGeom>
          <a:gradFill>
            <a:gsLst>
              <a:gs pos="0">
                <a:schemeClr val="bg1">
                  <a:lumMod val="50000"/>
                  <a:alpha val="61000"/>
                </a:schemeClr>
              </a:gs>
              <a:gs pos="75000">
                <a:schemeClr val="bg1">
                  <a:alpha val="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68" name="矩形 67"/>
          <p:cNvSpPr/>
          <p:nvPr/>
        </p:nvSpPr>
        <p:spPr>
          <a:xfrm rot="1800000">
            <a:off x="7995025" y="3902968"/>
            <a:ext cx="1278000" cy="1062903"/>
          </a:xfrm>
          <a:prstGeom prst="rect">
            <a:avLst/>
          </a:prstGeom>
          <a:gradFill>
            <a:gsLst>
              <a:gs pos="0">
                <a:schemeClr val="bg1">
                  <a:lumMod val="50000"/>
                  <a:alpha val="61000"/>
                </a:schemeClr>
              </a:gs>
              <a:gs pos="75000">
                <a:schemeClr val="bg1">
                  <a:alpha val="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69" name="矩形 68"/>
          <p:cNvSpPr/>
          <p:nvPr/>
        </p:nvSpPr>
        <p:spPr>
          <a:xfrm rot="1800000">
            <a:off x="9976128" y="3902968"/>
            <a:ext cx="1278000" cy="1062903"/>
          </a:xfrm>
          <a:prstGeom prst="rect">
            <a:avLst/>
          </a:prstGeom>
          <a:gradFill>
            <a:gsLst>
              <a:gs pos="0">
                <a:schemeClr val="bg1">
                  <a:lumMod val="50000"/>
                  <a:alpha val="61000"/>
                </a:schemeClr>
              </a:gs>
              <a:gs pos="75000">
                <a:schemeClr val="bg1">
                  <a:alpha val="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70" name="Title 2"/>
          <p:cNvSpPr txBox="1"/>
          <p:nvPr/>
        </p:nvSpPr>
        <p:spPr>
          <a:xfrm>
            <a:off x="1353727" y="1793141"/>
            <a:ext cx="4784055" cy="1805487"/>
          </a:xfrm>
          <a:prstGeom prst="rect">
            <a:avLst/>
          </a:prstGeom>
        </p:spPr>
        <p:txBody>
          <a:bodyPr vert="horz" lIns="121920" tIns="60960" rIns="121920" bIns="60960" rtlCol="0" anchor="ctr">
            <a:normAutofit fontScale="97500"/>
          </a:bodyPr>
          <a:lstStyle>
            <a:lvl1pPr algn="l" defTabSz="914400" rtl="0" eaLnBrk="1" latinLnBrk="0" hangingPunct="1">
              <a:lnSpc>
                <a:spcPct val="90000"/>
              </a:lnSpc>
              <a:spcBef>
                <a:spcPct val="0"/>
              </a:spcBef>
              <a:buNone/>
              <a:defRPr sz="3200" kern="1200">
                <a:solidFill>
                  <a:schemeClr val="bg2">
                    <a:lumMod val="50000"/>
                  </a:schemeClr>
                </a:solidFill>
                <a:latin typeface="+mj-lt"/>
                <a:ea typeface="+mj-ea"/>
                <a:cs typeface="+mj-cs"/>
              </a:defRPr>
            </a:lvl1pPr>
          </a:lstStyle>
          <a:p>
            <a:pPr algn="ctr"/>
            <a:endParaRPr lang="en-US" sz="4265" b="1">
              <a:solidFill>
                <a:srgbClr val="FFFFFF"/>
              </a:solidFill>
              <a:latin typeface="微软雅黑" panose="020B0503020204020204" charset="-122"/>
              <a:ea typeface="Microsoft YaHei UI" panose="020B0503020204020204" charset="-122"/>
            </a:endParaRPr>
          </a:p>
        </p:txBody>
      </p:sp>
      <p:grpSp>
        <p:nvGrpSpPr>
          <p:cNvPr id="34" name="组合 33"/>
          <p:cNvGrpSpPr/>
          <p:nvPr/>
        </p:nvGrpSpPr>
        <p:grpSpPr>
          <a:xfrm>
            <a:off x="1064084" y="296807"/>
            <a:ext cx="4885993" cy="716067"/>
            <a:chOff x="5402407" y="1247256"/>
            <a:chExt cx="4885993" cy="716067"/>
          </a:xfrm>
        </p:grpSpPr>
        <p:sp>
          <p:nvSpPr>
            <p:cNvPr id="35" name="文本框 34"/>
            <p:cNvSpPr txBox="1"/>
            <p:nvPr/>
          </p:nvSpPr>
          <p:spPr>
            <a:xfrm>
              <a:off x="5402407" y="1247256"/>
              <a:ext cx="3295317" cy="523220"/>
            </a:xfrm>
            <a:prstGeom prst="rect">
              <a:avLst/>
            </a:prstGeom>
            <a:noFill/>
          </p:spPr>
          <p:txBody>
            <a:bodyPr wrap="square" rtlCol="0">
              <a:spAutoFit/>
              <a:scene3d>
                <a:camera prst="orthographicFront"/>
                <a:lightRig rig="threePt" dir="t"/>
              </a:scene3d>
              <a:sp3d contourW="12700"/>
            </a:bodyPr>
            <a:lstStyle/>
            <a:p>
              <a:r>
                <a:rPr lang="zh-CN" altLang="en-US" sz="2800" b="1" dirty="0">
                  <a:solidFill>
                    <a:schemeClr val="accent2"/>
                  </a:solidFill>
                  <a:latin typeface="+mn-ea"/>
                </a:rPr>
                <a:t>标题文字添加此处</a:t>
              </a:r>
            </a:p>
          </p:txBody>
        </p:sp>
        <p:sp>
          <p:nvSpPr>
            <p:cNvPr id="36" name="文本框 35"/>
            <p:cNvSpPr txBox="1"/>
            <p:nvPr/>
          </p:nvSpPr>
          <p:spPr>
            <a:xfrm>
              <a:off x="5402408" y="1693506"/>
              <a:ext cx="4885992" cy="269817"/>
            </a:xfrm>
            <a:prstGeom prst="rect">
              <a:avLst/>
            </a:prstGeom>
            <a:noFill/>
          </p:spPr>
          <p:txBody>
            <a:bodyPr wrap="square" rtlCol="0">
              <a:spAutoFit/>
              <a:scene3d>
                <a:camera prst="orthographicFront"/>
                <a:lightRig rig="threePt" dir="t"/>
              </a:scene3d>
              <a:sp3d contourW="12700"/>
            </a:bodyPr>
            <a:lstStyle/>
            <a:p>
              <a:pPr>
                <a:lnSpc>
                  <a:spcPct val="120000"/>
                </a:lnSpc>
              </a:pPr>
              <a:r>
                <a:rPr lang="en-US" altLang="zh-CN" sz="1050" dirty="0">
                  <a:solidFill>
                    <a:schemeClr val="bg1">
                      <a:lumMod val="50000"/>
                    </a:schemeClr>
                  </a:solidFill>
                  <a:latin typeface="+mj-ea"/>
                  <a:ea typeface="+mj-ea"/>
                </a:rPr>
                <a:t>print the presentation and make it into a film to be used in a wider field</a:t>
              </a:r>
            </a:p>
          </p:txBody>
        </p:sp>
      </p:grpSp>
      <p:grpSp>
        <p:nvGrpSpPr>
          <p:cNvPr id="37" name="组合 36"/>
          <p:cNvGrpSpPr/>
          <p:nvPr/>
        </p:nvGrpSpPr>
        <p:grpSpPr>
          <a:xfrm>
            <a:off x="1064084" y="2008947"/>
            <a:ext cx="9923230" cy="1095098"/>
            <a:chOff x="7483989" y="3376085"/>
            <a:chExt cx="9923230" cy="1095098"/>
          </a:xfrm>
        </p:grpSpPr>
        <p:sp>
          <p:nvSpPr>
            <p:cNvPr id="38" name="矩形 37"/>
            <p:cNvSpPr/>
            <p:nvPr/>
          </p:nvSpPr>
          <p:spPr>
            <a:xfrm>
              <a:off x="7483989" y="3732519"/>
              <a:ext cx="9923230" cy="738664"/>
            </a:xfrm>
            <a:prstGeom prst="rect">
              <a:avLst/>
            </a:prstGeom>
          </p:spPr>
          <p:txBody>
            <a:bodyPr wrap="square">
              <a:spAutoFit/>
              <a:scene3d>
                <a:camera prst="orthographicFront"/>
                <a:lightRig rig="threePt" dir="t"/>
              </a:scene3d>
              <a:sp3d contourW="12700"/>
            </a:bodyPr>
            <a:lstStyle/>
            <a:p>
              <a:pPr algn="just">
                <a:lnSpc>
                  <a:spcPct val="150000"/>
                </a:lnSpc>
              </a:pPr>
              <a:r>
                <a:rPr lang="zh-CN" altLang="en-US" sz="1400" dirty="0">
                  <a:solidFill>
                    <a:schemeClr val="tx1">
                      <a:lumMod val="75000"/>
                      <a:lumOff val="25000"/>
                    </a:schemeClr>
                  </a:solidFill>
                  <a:latin typeface="+mn-ea"/>
                </a:rPr>
                <a:t>用户可以在投影仪或者计算机上进行演示也可以将演示文稿打印出来制作成胶片用户可以在投影仪或者计算机上进行演示也可以将演示文稿打印出来制作成胶片用户可以在投影仪或者计算机上进行演示也可以将演示文稿打印出来制作成胶片</a:t>
              </a:r>
            </a:p>
          </p:txBody>
        </p:sp>
        <p:sp>
          <p:nvSpPr>
            <p:cNvPr id="39" name="矩形 38"/>
            <p:cNvSpPr/>
            <p:nvPr/>
          </p:nvSpPr>
          <p:spPr>
            <a:xfrm>
              <a:off x="7483989" y="3376085"/>
              <a:ext cx="2050552" cy="396583"/>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latin typeface="+mn-ea"/>
                </a:rPr>
                <a:t>标题文字添加</a:t>
              </a:r>
            </a:p>
          </p:txBody>
        </p:sp>
      </p:grpSp>
      <p:grpSp>
        <p:nvGrpSpPr>
          <p:cNvPr id="73" name="组合 72"/>
          <p:cNvGrpSpPr/>
          <p:nvPr/>
        </p:nvGrpSpPr>
        <p:grpSpPr>
          <a:xfrm>
            <a:off x="1517860" y="3564614"/>
            <a:ext cx="1143000" cy="1143000"/>
            <a:chOff x="4381500" y="-774848"/>
            <a:chExt cx="1143000" cy="1143000"/>
          </a:xfrm>
        </p:grpSpPr>
        <p:sp>
          <p:nvSpPr>
            <p:cNvPr id="97" name="椭圆 96"/>
            <p:cNvSpPr/>
            <p:nvPr/>
          </p:nvSpPr>
          <p:spPr>
            <a:xfrm>
              <a:off x="4381500" y="-774848"/>
              <a:ext cx="1143000" cy="1143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98" name="椭圆 40"/>
            <p:cNvSpPr/>
            <p:nvPr/>
          </p:nvSpPr>
          <p:spPr>
            <a:xfrm>
              <a:off x="4688302" y="-508148"/>
              <a:ext cx="529395" cy="609600"/>
            </a:xfrm>
            <a:custGeom>
              <a:avLst/>
              <a:gdLst>
                <a:gd name="connsiteX0" fmla="*/ 184010 w 292270"/>
                <a:gd name="connsiteY0" fmla="*/ 131763 h 336550"/>
                <a:gd name="connsiteX1" fmla="*/ 178567 w 292270"/>
                <a:gd name="connsiteY1" fmla="*/ 141923 h 336550"/>
                <a:gd name="connsiteX2" fmla="*/ 184010 w 292270"/>
                <a:gd name="connsiteY2" fmla="*/ 150813 h 336550"/>
                <a:gd name="connsiteX3" fmla="*/ 188092 w 292270"/>
                <a:gd name="connsiteY3" fmla="*/ 141923 h 336550"/>
                <a:gd name="connsiteX4" fmla="*/ 184010 w 292270"/>
                <a:gd name="connsiteY4" fmla="*/ 131763 h 336550"/>
                <a:gd name="connsiteX5" fmla="*/ 141147 w 292270"/>
                <a:gd name="connsiteY5" fmla="*/ 131763 h 336550"/>
                <a:gd name="connsiteX6" fmla="*/ 135704 w 292270"/>
                <a:gd name="connsiteY6" fmla="*/ 141923 h 336550"/>
                <a:gd name="connsiteX7" fmla="*/ 141147 w 292270"/>
                <a:gd name="connsiteY7" fmla="*/ 150813 h 336550"/>
                <a:gd name="connsiteX8" fmla="*/ 145229 w 292270"/>
                <a:gd name="connsiteY8" fmla="*/ 141923 h 336550"/>
                <a:gd name="connsiteX9" fmla="*/ 141147 w 292270"/>
                <a:gd name="connsiteY9" fmla="*/ 131763 h 336550"/>
                <a:gd name="connsiteX10" fmla="*/ 96811 w 292270"/>
                <a:gd name="connsiteY10" fmla="*/ 131763 h 336550"/>
                <a:gd name="connsiteX11" fmla="*/ 92842 w 292270"/>
                <a:gd name="connsiteY11" fmla="*/ 134938 h 336550"/>
                <a:gd name="connsiteX12" fmla="*/ 100780 w 292270"/>
                <a:gd name="connsiteY12" fmla="*/ 134938 h 336550"/>
                <a:gd name="connsiteX13" fmla="*/ 96811 w 292270"/>
                <a:gd name="connsiteY13" fmla="*/ 131763 h 336550"/>
                <a:gd name="connsiteX14" fmla="*/ 225310 w 292270"/>
                <a:gd name="connsiteY14" fmla="*/ 127000 h 336550"/>
                <a:gd name="connsiteX15" fmla="*/ 226721 w 292270"/>
                <a:gd name="connsiteY15" fmla="*/ 127000 h 336550"/>
                <a:gd name="connsiteX16" fmla="*/ 229543 w 292270"/>
                <a:gd name="connsiteY16" fmla="*/ 127000 h 336550"/>
                <a:gd name="connsiteX17" fmla="*/ 230954 w 292270"/>
                <a:gd name="connsiteY17" fmla="*/ 127000 h 336550"/>
                <a:gd name="connsiteX18" fmla="*/ 230954 w 292270"/>
                <a:gd name="connsiteY18" fmla="*/ 155792 h 336550"/>
                <a:gd name="connsiteX19" fmla="*/ 229543 w 292270"/>
                <a:gd name="connsiteY19" fmla="*/ 157163 h 336550"/>
                <a:gd name="connsiteX20" fmla="*/ 225310 w 292270"/>
                <a:gd name="connsiteY20" fmla="*/ 157163 h 336550"/>
                <a:gd name="connsiteX21" fmla="*/ 225310 w 292270"/>
                <a:gd name="connsiteY21" fmla="*/ 155792 h 336550"/>
                <a:gd name="connsiteX22" fmla="*/ 225310 w 292270"/>
                <a:gd name="connsiteY22" fmla="*/ 132484 h 336550"/>
                <a:gd name="connsiteX23" fmla="*/ 221076 w 292270"/>
                <a:gd name="connsiteY23" fmla="*/ 133855 h 336550"/>
                <a:gd name="connsiteX24" fmla="*/ 221076 w 292270"/>
                <a:gd name="connsiteY24" fmla="*/ 135227 h 336550"/>
                <a:gd name="connsiteX25" fmla="*/ 219665 w 292270"/>
                <a:gd name="connsiteY25" fmla="*/ 133855 h 336550"/>
                <a:gd name="connsiteX26" fmla="*/ 219665 w 292270"/>
                <a:gd name="connsiteY26" fmla="*/ 131113 h 336550"/>
                <a:gd name="connsiteX27" fmla="*/ 219665 w 292270"/>
                <a:gd name="connsiteY27" fmla="*/ 129742 h 336550"/>
                <a:gd name="connsiteX28" fmla="*/ 225310 w 292270"/>
                <a:gd name="connsiteY28" fmla="*/ 127000 h 336550"/>
                <a:gd name="connsiteX29" fmla="*/ 203791 w 292270"/>
                <a:gd name="connsiteY29" fmla="*/ 127000 h 336550"/>
                <a:gd name="connsiteX30" fmla="*/ 207495 w 292270"/>
                <a:gd name="connsiteY30" fmla="*/ 127000 h 336550"/>
                <a:gd name="connsiteX31" fmla="*/ 208730 w 292270"/>
                <a:gd name="connsiteY31" fmla="*/ 127000 h 336550"/>
                <a:gd name="connsiteX32" fmla="*/ 208730 w 292270"/>
                <a:gd name="connsiteY32" fmla="*/ 155792 h 336550"/>
                <a:gd name="connsiteX33" fmla="*/ 207495 w 292270"/>
                <a:gd name="connsiteY33" fmla="*/ 157163 h 336550"/>
                <a:gd name="connsiteX34" fmla="*/ 203791 w 292270"/>
                <a:gd name="connsiteY34" fmla="*/ 157163 h 336550"/>
                <a:gd name="connsiteX35" fmla="*/ 202556 w 292270"/>
                <a:gd name="connsiteY35" fmla="*/ 155792 h 336550"/>
                <a:gd name="connsiteX36" fmla="*/ 202556 w 292270"/>
                <a:gd name="connsiteY36" fmla="*/ 132484 h 336550"/>
                <a:gd name="connsiteX37" fmla="*/ 200086 w 292270"/>
                <a:gd name="connsiteY37" fmla="*/ 133855 h 336550"/>
                <a:gd name="connsiteX38" fmla="*/ 198852 w 292270"/>
                <a:gd name="connsiteY38" fmla="*/ 135227 h 336550"/>
                <a:gd name="connsiteX39" fmla="*/ 198852 w 292270"/>
                <a:gd name="connsiteY39" fmla="*/ 133855 h 336550"/>
                <a:gd name="connsiteX40" fmla="*/ 197617 w 292270"/>
                <a:gd name="connsiteY40" fmla="*/ 131113 h 336550"/>
                <a:gd name="connsiteX41" fmla="*/ 198852 w 292270"/>
                <a:gd name="connsiteY41" fmla="*/ 129742 h 336550"/>
                <a:gd name="connsiteX42" fmla="*/ 203791 w 292270"/>
                <a:gd name="connsiteY42" fmla="*/ 127000 h 336550"/>
                <a:gd name="connsiteX43" fmla="*/ 183964 w 292270"/>
                <a:gd name="connsiteY43" fmla="*/ 127000 h 336550"/>
                <a:gd name="connsiteX44" fmla="*/ 192854 w 292270"/>
                <a:gd name="connsiteY44" fmla="*/ 141426 h 336550"/>
                <a:gd name="connsiteX45" fmla="*/ 182694 w 292270"/>
                <a:gd name="connsiteY45" fmla="*/ 157163 h 336550"/>
                <a:gd name="connsiteX46" fmla="*/ 173804 w 292270"/>
                <a:gd name="connsiteY46" fmla="*/ 142737 h 336550"/>
                <a:gd name="connsiteX47" fmla="*/ 183964 w 292270"/>
                <a:gd name="connsiteY47" fmla="*/ 127000 h 336550"/>
                <a:gd name="connsiteX48" fmla="*/ 161699 w 292270"/>
                <a:gd name="connsiteY48" fmla="*/ 127000 h 336550"/>
                <a:gd name="connsiteX49" fmla="*/ 164478 w 292270"/>
                <a:gd name="connsiteY49" fmla="*/ 127000 h 336550"/>
                <a:gd name="connsiteX50" fmla="*/ 165867 w 292270"/>
                <a:gd name="connsiteY50" fmla="*/ 127000 h 336550"/>
                <a:gd name="connsiteX51" fmla="*/ 165867 w 292270"/>
                <a:gd name="connsiteY51" fmla="*/ 155792 h 336550"/>
                <a:gd name="connsiteX52" fmla="*/ 164478 w 292270"/>
                <a:gd name="connsiteY52" fmla="*/ 157163 h 336550"/>
                <a:gd name="connsiteX53" fmla="*/ 161699 w 292270"/>
                <a:gd name="connsiteY53" fmla="*/ 157163 h 336550"/>
                <a:gd name="connsiteX54" fmla="*/ 160310 w 292270"/>
                <a:gd name="connsiteY54" fmla="*/ 155792 h 336550"/>
                <a:gd name="connsiteX55" fmla="*/ 160310 w 292270"/>
                <a:gd name="connsiteY55" fmla="*/ 132484 h 336550"/>
                <a:gd name="connsiteX56" fmla="*/ 156143 w 292270"/>
                <a:gd name="connsiteY56" fmla="*/ 133855 h 336550"/>
                <a:gd name="connsiteX57" fmla="*/ 156143 w 292270"/>
                <a:gd name="connsiteY57" fmla="*/ 135227 h 336550"/>
                <a:gd name="connsiteX58" fmla="*/ 154754 w 292270"/>
                <a:gd name="connsiteY58" fmla="*/ 133855 h 336550"/>
                <a:gd name="connsiteX59" fmla="*/ 154754 w 292270"/>
                <a:gd name="connsiteY59" fmla="*/ 131113 h 336550"/>
                <a:gd name="connsiteX60" fmla="*/ 154754 w 292270"/>
                <a:gd name="connsiteY60" fmla="*/ 129742 h 336550"/>
                <a:gd name="connsiteX61" fmla="*/ 161699 w 292270"/>
                <a:gd name="connsiteY61" fmla="*/ 127000 h 336550"/>
                <a:gd name="connsiteX62" fmla="*/ 141261 w 292270"/>
                <a:gd name="connsiteY62" fmla="*/ 127000 h 336550"/>
                <a:gd name="connsiteX63" fmla="*/ 151580 w 292270"/>
                <a:gd name="connsiteY63" fmla="*/ 141426 h 336550"/>
                <a:gd name="connsiteX64" fmla="*/ 141261 w 292270"/>
                <a:gd name="connsiteY64" fmla="*/ 157163 h 336550"/>
                <a:gd name="connsiteX65" fmla="*/ 130942 w 292270"/>
                <a:gd name="connsiteY65" fmla="*/ 142737 h 336550"/>
                <a:gd name="connsiteX66" fmla="*/ 141261 w 292270"/>
                <a:gd name="connsiteY66" fmla="*/ 127000 h 336550"/>
                <a:gd name="connsiteX67" fmla="*/ 247736 w 292270"/>
                <a:gd name="connsiteY67" fmla="*/ 80963 h 336550"/>
                <a:gd name="connsiteX68" fmla="*/ 243654 w 292270"/>
                <a:gd name="connsiteY68" fmla="*/ 91970 h 336550"/>
                <a:gd name="connsiteX69" fmla="*/ 247736 w 292270"/>
                <a:gd name="connsiteY69" fmla="*/ 101601 h 336550"/>
                <a:gd name="connsiteX70" fmla="*/ 253179 w 292270"/>
                <a:gd name="connsiteY70" fmla="*/ 90594 h 336550"/>
                <a:gd name="connsiteX71" fmla="*/ 247736 w 292270"/>
                <a:gd name="connsiteY71" fmla="*/ 80963 h 336550"/>
                <a:gd name="connsiteX72" fmla="*/ 205328 w 292270"/>
                <a:gd name="connsiteY72" fmla="*/ 80963 h 336550"/>
                <a:gd name="connsiteX73" fmla="*/ 200792 w 292270"/>
                <a:gd name="connsiteY73" fmla="*/ 91970 h 336550"/>
                <a:gd name="connsiteX74" fmla="*/ 205328 w 292270"/>
                <a:gd name="connsiteY74" fmla="*/ 101601 h 336550"/>
                <a:gd name="connsiteX75" fmla="*/ 208730 w 292270"/>
                <a:gd name="connsiteY75" fmla="*/ 90594 h 336550"/>
                <a:gd name="connsiteX76" fmla="*/ 205328 w 292270"/>
                <a:gd name="connsiteY76" fmla="*/ 80963 h 336550"/>
                <a:gd name="connsiteX77" fmla="*/ 184010 w 292270"/>
                <a:gd name="connsiteY77" fmla="*/ 80963 h 336550"/>
                <a:gd name="connsiteX78" fmla="*/ 178567 w 292270"/>
                <a:gd name="connsiteY78" fmla="*/ 91970 h 336550"/>
                <a:gd name="connsiteX79" fmla="*/ 184010 w 292270"/>
                <a:gd name="connsiteY79" fmla="*/ 101601 h 336550"/>
                <a:gd name="connsiteX80" fmla="*/ 188092 w 292270"/>
                <a:gd name="connsiteY80" fmla="*/ 90594 h 336550"/>
                <a:gd name="connsiteX81" fmla="*/ 184010 w 292270"/>
                <a:gd name="connsiteY81" fmla="*/ 80963 h 336550"/>
                <a:gd name="connsiteX82" fmla="*/ 162011 w 292270"/>
                <a:gd name="connsiteY82" fmla="*/ 80963 h 336550"/>
                <a:gd name="connsiteX83" fmla="*/ 157929 w 292270"/>
                <a:gd name="connsiteY83" fmla="*/ 91970 h 336550"/>
                <a:gd name="connsiteX84" fmla="*/ 162011 w 292270"/>
                <a:gd name="connsiteY84" fmla="*/ 101601 h 336550"/>
                <a:gd name="connsiteX85" fmla="*/ 167454 w 292270"/>
                <a:gd name="connsiteY85" fmla="*/ 90594 h 336550"/>
                <a:gd name="connsiteX86" fmla="*/ 162011 w 292270"/>
                <a:gd name="connsiteY86" fmla="*/ 80963 h 336550"/>
                <a:gd name="connsiteX87" fmla="*/ 76173 w 292270"/>
                <a:gd name="connsiteY87" fmla="*/ 80963 h 336550"/>
                <a:gd name="connsiteX88" fmla="*/ 72204 w 292270"/>
                <a:gd name="connsiteY88" fmla="*/ 91970 h 336550"/>
                <a:gd name="connsiteX89" fmla="*/ 76173 w 292270"/>
                <a:gd name="connsiteY89" fmla="*/ 101601 h 336550"/>
                <a:gd name="connsiteX90" fmla="*/ 80142 w 292270"/>
                <a:gd name="connsiteY90" fmla="*/ 90594 h 336550"/>
                <a:gd name="connsiteX91" fmla="*/ 76173 w 292270"/>
                <a:gd name="connsiteY91" fmla="*/ 80963 h 336550"/>
                <a:gd name="connsiteX92" fmla="*/ 225310 w 292270"/>
                <a:gd name="connsiteY92" fmla="*/ 76200 h 336550"/>
                <a:gd name="connsiteX93" fmla="*/ 226721 w 292270"/>
                <a:gd name="connsiteY93" fmla="*/ 76200 h 336550"/>
                <a:gd name="connsiteX94" fmla="*/ 229543 w 292270"/>
                <a:gd name="connsiteY94" fmla="*/ 76200 h 336550"/>
                <a:gd name="connsiteX95" fmla="*/ 230954 w 292270"/>
                <a:gd name="connsiteY95" fmla="*/ 77511 h 336550"/>
                <a:gd name="connsiteX96" fmla="*/ 230954 w 292270"/>
                <a:gd name="connsiteY96" fmla="*/ 105052 h 336550"/>
                <a:gd name="connsiteX97" fmla="*/ 229543 w 292270"/>
                <a:gd name="connsiteY97" fmla="*/ 106363 h 336550"/>
                <a:gd name="connsiteX98" fmla="*/ 225310 w 292270"/>
                <a:gd name="connsiteY98" fmla="*/ 106363 h 336550"/>
                <a:gd name="connsiteX99" fmla="*/ 225310 w 292270"/>
                <a:gd name="connsiteY99" fmla="*/ 105052 h 336550"/>
                <a:gd name="connsiteX100" fmla="*/ 225310 w 292270"/>
                <a:gd name="connsiteY100" fmla="*/ 82757 h 336550"/>
                <a:gd name="connsiteX101" fmla="*/ 221076 w 292270"/>
                <a:gd name="connsiteY101" fmla="*/ 84069 h 336550"/>
                <a:gd name="connsiteX102" fmla="*/ 219665 w 292270"/>
                <a:gd name="connsiteY102" fmla="*/ 84069 h 336550"/>
                <a:gd name="connsiteX103" fmla="*/ 219665 w 292270"/>
                <a:gd name="connsiteY103" fmla="*/ 81446 h 336550"/>
                <a:gd name="connsiteX104" fmla="*/ 219665 w 292270"/>
                <a:gd name="connsiteY104" fmla="*/ 80134 h 336550"/>
                <a:gd name="connsiteX105" fmla="*/ 225310 w 292270"/>
                <a:gd name="connsiteY105" fmla="*/ 76200 h 336550"/>
                <a:gd name="connsiteX106" fmla="*/ 205555 w 292270"/>
                <a:gd name="connsiteY106" fmla="*/ 76200 h 336550"/>
                <a:gd name="connsiteX107" fmla="*/ 216667 w 292270"/>
                <a:gd name="connsiteY107" fmla="*/ 90626 h 336550"/>
                <a:gd name="connsiteX108" fmla="*/ 205555 w 292270"/>
                <a:gd name="connsiteY108" fmla="*/ 106363 h 336550"/>
                <a:gd name="connsiteX109" fmla="*/ 194442 w 292270"/>
                <a:gd name="connsiteY109" fmla="*/ 91937 h 336550"/>
                <a:gd name="connsiteX110" fmla="*/ 205555 w 292270"/>
                <a:gd name="connsiteY110" fmla="*/ 76200 h 336550"/>
                <a:gd name="connsiteX111" fmla="*/ 183964 w 292270"/>
                <a:gd name="connsiteY111" fmla="*/ 76200 h 336550"/>
                <a:gd name="connsiteX112" fmla="*/ 192854 w 292270"/>
                <a:gd name="connsiteY112" fmla="*/ 90626 h 336550"/>
                <a:gd name="connsiteX113" fmla="*/ 182694 w 292270"/>
                <a:gd name="connsiteY113" fmla="*/ 106363 h 336550"/>
                <a:gd name="connsiteX114" fmla="*/ 173804 w 292270"/>
                <a:gd name="connsiteY114" fmla="*/ 91937 h 336550"/>
                <a:gd name="connsiteX115" fmla="*/ 183964 w 292270"/>
                <a:gd name="connsiteY115" fmla="*/ 76200 h 336550"/>
                <a:gd name="connsiteX116" fmla="*/ 161898 w 292270"/>
                <a:gd name="connsiteY116" fmla="*/ 76200 h 336550"/>
                <a:gd name="connsiteX117" fmla="*/ 172217 w 292270"/>
                <a:gd name="connsiteY117" fmla="*/ 90626 h 336550"/>
                <a:gd name="connsiteX118" fmla="*/ 161898 w 292270"/>
                <a:gd name="connsiteY118" fmla="*/ 106363 h 336550"/>
                <a:gd name="connsiteX119" fmla="*/ 151579 w 292270"/>
                <a:gd name="connsiteY119" fmla="*/ 91937 h 336550"/>
                <a:gd name="connsiteX120" fmla="*/ 161898 w 292270"/>
                <a:gd name="connsiteY120" fmla="*/ 76200 h 336550"/>
                <a:gd name="connsiteX121" fmla="*/ 139584 w 292270"/>
                <a:gd name="connsiteY121" fmla="*/ 76200 h 336550"/>
                <a:gd name="connsiteX122" fmla="*/ 140996 w 292270"/>
                <a:gd name="connsiteY122" fmla="*/ 76200 h 336550"/>
                <a:gd name="connsiteX123" fmla="*/ 143818 w 292270"/>
                <a:gd name="connsiteY123" fmla="*/ 76200 h 336550"/>
                <a:gd name="connsiteX124" fmla="*/ 145229 w 292270"/>
                <a:gd name="connsiteY124" fmla="*/ 77511 h 336550"/>
                <a:gd name="connsiteX125" fmla="*/ 145229 w 292270"/>
                <a:gd name="connsiteY125" fmla="*/ 105052 h 336550"/>
                <a:gd name="connsiteX126" fmla="*/ 143818 w 292270"/>
                <a:gd name="connsiteY126" fmla="*/ 106363 h 336550"/>
                <a:gd name="connsiteX127" fmla="*/ 139584 w 292270"/>
                <a:gd name="connsiteY127" fmla="*/ 106363 h 336550"/>
                <a:gd name="connsiteX128" fmla="*/ 139584 w 292270"/>
                <a:gd name="connsiteY128" fmla="*/ 105052 h 336550"/>
                <a:gd name="connsiteX129" fmla="*/ 139584 w 292270"/>
                <a:gd name="connsiteY129" fmla="*/ 82757 h 336550"/>
                <a:gd name="connsiteX130" fmla="*/ 135351 w 292270"/>
                <a:gd name="connsiteY130" fmla="*/ 84069 h 336550"/>
                <a:gd name="connsiteX131" fmla="*/ 133940 w 292270"/>
                <a:gd name="connsiteY131" fmla="*/ 84069 h 336550"/>
                <a:gd name="connsiteX132" fmla="*/ 132529 w 292270"/>
                <a:gd name="connsiteY132" fmla="*/ 81446 h 336550"/>
                <a:gd name="connsiteX133" fmla="*/ 133940 w 292270"/>
                <a:gd name="connsiteY133" fmla="*/ 80134 h 336550"/>
                <a:gd name="connsiteX134" fmla="*/ 139584 w 292270"/>
                <a:gd name="connsiteY134" fmla="*/ 76200 h 336550"/>
                <a:gd name="connsiteX135" fmla="*/ 118837 w 292270"/>
                <a:gd name="connsiteY135" fmla="*/ 76200 h 336550"/>
                <a:gd name="connsiteX136" fmla="*/ 123005 w 292270"/>
                <a:gd name="connsiteY136" fmla="*/ 76200 h 336550"/>
                <a:gd name="connsiteX137" fmla="*/ 123005 w 292270"/>
                <a:gd name="connsiteY137" fmla="*/ 77511 h 336550"/>
                <a:gd name="connsiteX138" fmla="*/ 123005 w 292270"/>
                <a:gd name="connsiteY138" fmla="*/ 105052 h 336550"/>
                <a:gd name="connsiteX139" fmla="*/ 123005 w 292270"/>
                <a:gd name="connsiteY139" fmla="*/ 106363 h 336550"/>
                <a:gd name="connsiteX140" fmla="*/ 118837 w 292270"/>
                <a:gd name="connsiteY140" fmla="*/ 106363 h 336550"/>
                <a:gd name="connsiteX141" fmla="*/ 117448 w 292270"/>
                <a:gd name="connsiteY141" fmla="*/ 105052 h 336550"/>
                <a:gd name="connsiteX142" fmla="*/ 117448 w 292270"/>
                <a:gd name="connsiteY142" fmla="*/ 82757 h 336550"/>
                <a:gd name="connsiteX143" fmla="*/ 114670 w 292270"/>
                <a:gd name="connsiteY143" fmla="*/ 84069 h 336550"/>
                <a:gd name="connsiteX144" fmla="*/ 113281 w 292270"/>
                <a:gd name="connsiteY144" fmla="*/ 84069 h 336550"/>
                <a:gd name="connsiteX145" fmla="*/ 111892 w 292270"/>
                <a:gd name="connsiteY145" fmla="*/ 81446 h 336550"/>
                <a:gd name="connsiteX146" fmla="*/ 111892 w 292270"/>
                <a:gd name="connsiteY146" fmla="*/ 80134 h 336550"/>
                <a:gd name="connsiteX147" fmla="*/ 118837 w 292270"/>
                <a:gd name="connsiteY147" fmla="*/ 76200 h 336550"/>
                <a:gd name="connsiteX148" fmla="*/ 97207 w 292270"/>
                <a:gd name="connsiteY148" fmla="*/ 76200 h 336550"/>
                <a:gd name="connsiteX149" fmla="*/ 99588 w 292270"/>
                <a:gd name="connsiteY149" fmla="*/ 76200 h 336550"/>
                <a:gd name="connsiteX150" fmla="*/ 100779 w 292270"/>
                <a:gd name="connsiteY150" fmla="*/ 77511 h 336550"/>
                <a:gd name="connsiteX151" fmla="*/ 100779 w 292270"/>
                <a:gd name="connsiteY151" fmla="*/ 105052 h 336550"/>
                <a:gd name="connsiteX152" fmla="*/ 99588 w 292270"/>
                <a:gd name="connsiteY152" fmla="*/ 106363 h 336550"/>
                <a:gd name="connsiteX153" fmla="*/ 97207 w 292270"/>
                <a:gd name="connsiteY153" fmla="*/ 106363 h 336550"/>
                <a:gd name="connsiteX154" fmla="*/ 96016 w 292270"/>
                <a:gd name="connsiteY154" fmla="*/ 105052 h 336550"/>
                <a:gd name="connsiteX155" fmla="*/ 96016 w 292270"/>
                <a:gd name="connsiteY155" fmla="*/ 82757 h 336550"/>
                <a:gd name="connsiteX156" fmla="*/ 92444 w 292270"/>
                <a:gd name="connsiteY156" fmla="*/ 84069 h 336550"/>
                <a:gd name="connsiteX157" fmla="*/ 91254 w 292270"/>
                <a:gd name="connsiteY157" fmla="*/ 84069 h 336550"/>
                <a:gd name="connsiteX158" fmla="*/ 91254 w 292270"/>
                <a:gd name="connsiteY158" fmla="*/ 81446 h 336550"/>
                <a:gd name="connsiteX159" fmla="*/ 91254 w 292270"/>
                <a:gd name="connsiteY159" fmla="*/ 80134 h 336550"/>
                <a:gd name="connsiteX160" fmla="*/ 97207 w 292270"/>
                <a:gd name="connsiteY160" fmla="*/ 76200 h 336550"/>
                <a:gd name="connsiteX161" fmla="*/ 201926 w 292270"/>
                <a:gd name="connsiteY161" fmla="*/ 36513 h 336550"/>
                <a:gd name="connsiteX162" fmla="*/ 200792 w 292270"/>
                <a:gd name="connsiteY162" fmla="*/ 40409 h 336550"/>
                <a:gd name="connsiteX163" fmla="*/ 205328 w 292270"/>
                <a:gd name="connsiteY163" fmla="*/ 50801 h 336550"/>
                <a:gd name="connsiteX164" fmla="*/ 208730 w 292270"/>
                <a:gd name="connsiteY164" fmla="*/ 40409 h 336550"/>
                <a:gd name="connsiteX165" fmla="*/ 208730 w 292270"/>
                <a:gd name="connsiteY165" fmla="*/ 39111 h 336550"/>
                <a:gd name="connsiteX166" fmla="*/ 201926 w 292270"/>
                <a:gd name="connsiteY166" fmla="*/ 36513 h 336550"/>
                <a:gd name="connsiteX167" fmla="*/ 123005 w 292270"/>
                <a:gd name="connsiteY167" fmla="*/ 34925 h 336550"/>
                <a:gd name="connsiteX168" fmla="*/ 116201 w 292270"/>
                <a:gd name="connsiteY168" fmla="*/ 37571 h 336550"/>
                <a:gd name="connsiteX169" fmla="*/ 115067 w 292270"/>
                <a:gd name="connsiteY169" fmla="*/ 38894 h 336550"/>
                <a:gd name="connsiteX170" fmla="*/ 115067 w 292270"/>
                <a:gd name="connsiteY170" fmla="*/ 40216 h 336550"/>
                <a:gd name="connsiteX171" fmla="*/ 119603 w 292270"/>
                <a:gd name="connsiteY171" fmla="*/ 50800 h 336550"/>
                <a:gd name="connsiteX172" fmla="*/ 123005 w 292270"/>
                <a:gd name="connsiteY172" fmla="*/ 40216 h 336550"/>
                <a:gd name="connsiteX173" fmla="*/ 123005 w 292270"/>
                <a:gd name="connsiteY173" fmla="*/ 34925 h 336550"/>
                <a:gd name="connsiteX174" fmla="*/ 162011 w 292270"/>
                <a:gd name="connsiteY174" fmla="*/ 31750 h 336550"/>
                <a:gd name="connsiteX175" fmla="*/ 157929 w 292270"/>
                <a:gd name="connsiteY175" fmla="*/ 40640 h 336550"/>
                <a:gd name="connsiteX176" fmla="*/ 162011 w 292270"/>
                <a:gd name="connsiteY176" fmla="*/ 50800 h 336550"/>
                <a:gd name="connsiteX177" fmla="*/ 167454 w 292270"/>
                <a:gd name="connsiteY177" fmla="*/ 40640 h 336550"/>
                <a:gd name="connsiteX178" fmla="*/ 162011 w 292270"/>
                <a:gd name="connsiteY178" fmla="*/ 31750 h 336550"/>
                <a:gd name="connsiteX179" fmla="*/ 144703 w 292270"/>
                <a:gd name="connsiteY179" fmla="*/ 28575 h 336550"/>
                <a:gd name="connsiteX180" fmla="*/ 144703 w 292270"/>
                <a:gd name="connsiteY180" fmla="*/ 55075 h 336550"/>
                <a:gd name="connsiteX181" fmla="*/ 143389 w 292270"/>
                <a:gd name="connsiteY181" fmla="*/ 55075 h 336550"/>
                <a:gd name="connsiteX182" fmla="*/ 139447 w 292270"/>
                <a:gd name="connsiteY182" fmla="*/ 55075 h 336550"/>
                <a:gd name="connsiteX183" fmla="*/ 139447 w 292270"/>
                <a:gd name="connsiteY183" fmla="*/ 32550 h 336550"/>
                <a:gd name="connsiteX184" fmla="*/ 135504 w 292270"/>
                <a:gd name="connsiteY184" fmla="*/ 33875 h 336550"/>
                <a:gd name="connsiteX185" fmla="*/ 134190 w 292270"/>
                <a:gd name="connsiteY185" fmla="*/ 33875 h 336550"/>
                <a:gd name="connsiteX186" fmla="*/ 132876 w 292270"/>
                <a:gd name="connsiteY186" fmla="*/ 31225 h 336550"/>
                <a:gd name="connsiteX187" fmla="*/ 127619 w 292270"/>
                <a:gd name="connsiteY187" fmla="*/ 32550 h 336550"/>
                <a:gd name="connsiteX188" fmla="*/ 128934 w 292270"/>
                <a:gd name="connsiteY188" fmla="*/ 40500 h 336550"/>
                <a:gd name="connsiteX189" fmla="*/ 118420 w 292270"/>
                <a:gd name="connsiteY189" fmla="*/ 56400 h 336550"/>
                <a:gd name="connsiteX190" fmla="*/ 109221 w 292270"/>
                <a:gd name="connsiteY190" fmla="*/ 41825 h 336550"/>
                <a:gd name="connsiteX191" fmla="*/ 101336 w 292270"/>
                <a:gd name="connsiteY191" fmla="*/ 47125 h 336550"/>
                <a:gd name="connsiteX192" fmla="*/ 101336 w 292270"/>
                <a:gd name="connsiteY192" fmla="*/ 55075 h 336550"/>
                <a:gd name="connsiteX193" fmla="*/ 100022 w 292270"/>
                <a:gd name="connsiteY193" fmla="*/ 55075 h 336550"/>
                <a:gd name="connsiteX194" fmla="*/ 97394 w 292270"/>
                <a:gd name="connsiteY194" fmla="*/ 55075 h 336550"/>
                <a:gd name="connsiteX195" fmla="*/ 96080 w 292270"/>
                <a:gd name="connsiteY195" fmla="*/ 55075 h 336550"/>
                <a:gd name="connsiteX196" fmla="*/ 96080 w 292270"/>
                <a:gd name="connsiteY196" fmla="*/ 49775 h 336550"/>
                <a:gd name="connsiteX197" fmla="*/ 72425 w 292270"/>
                <a:gd name="connsiteY197" fmla="*/ 77600 h 336550"/>
                <a:gd name="connsiteX198" fmla="*/ 76367 w 292270"/>
                <a:gd name="connsiteY198" fmla="*/ 76275 h 336550"/>
                <a:gd name="connsiteX199" fmla="*/ 86880 w 292270"/>
                <a:gd name="connsiteY199" fmla="*/ 90850 h 336550"/>
                <a:gd name="connsiteX200" fmla="*/ 76367 w 292270"/>
                <a:gd name="connsiteY200" fmla="*/ 106750 h 336550"/>
                <a:gd name="connsiteX201" fmla="*/ 67168 w 292270"/>
                <a:gd name="connsiteY201" fmla="*/ 97475 h 336550"/>
                <a:gd name="connsiteX202" fmla="*/ 75053 w 292270"/>
                <a:gd name="connsiteY202" fmla="*/ 127950 h 336550"/>
                <a:gd name="connsiteX203" fmla="*/ 76367 w 292270"/>
                <a:gd name="connsiteY203" fmla="*/ 127950 h 336550"/>
                <a:gd name="connsiteX204" fmla="*/ 78995 w 292270"/>
                <a:gd name="connsiteY204" fmla="*/ 127950 h 336550"/>
                <a:gd name="connsiteX205" fmla="*/ 80310 w 292270"/>
                <a:gd name="connsiteY205" fmla="*/ 127950 h 336550"/>
                <a:gd name="connsiteX206" fmla="*/ 80310 w 292270"/>
                <a:gd name="connsiteY206" fmla="*/ 133250 h 336550"/>
                <a:gd name="connsiteX207" fmla="*/ 88195 w 292270"/>
                <a:gd name="connsiteY207" fmla="*/ 135900 h 336550"/>
                <a:gd name="connsiteX208" fmla="*/ 97394 w 292270"/>
                <a:gd name="connsiteY208" fmla="*/ 126625 h 336550"/>
                <a:gd name="connsiteX209" fmla="*/ 107907 w 292270"/>
                <a:gd name="connsiteY209" fmla="*/ 135900 h 336550"/>
                <a:gd name="connsiteX210" fmla="*/ 114478 w 292270"/>
                <a:gd name="connsiteY210" fmla="*/ 145175 h 336550"/>
                <a:gd name="connsiteX211" fmla="*/ 117106 w 292270"/>
                <a:gd name="connsiteY211" fmla="*/ 151800 h 336550"/>
                <a:gd name="connsiteX212" fmla="*/ 117106 w 292270"/>
                <a:gd name="connsiteY212" fmla="*/ 133250 h 336550"/>
                <a:gd name="connsiteX213" fmla="*/ 114478 w 292270"/>
                <a:gd name="connsiteY213" fmla="*/ 134575 h 336550"/>
                <a:gd name="connsiteX214" fmla="*/ 113164 w 292270"/>
                <a:gd name="connsiteY214" fmla="*/ 135900 h 336550"/>
                <a:gd name="connsiteX215" fmla="*/ 113164 w 292270"/>
                <a:gd name="connsiteY215" fmla="*/ 134575 h 336550"/>
                <a:gd name="connsiteX216" fmla="*/ 111849 w 292270"/>
                <a:gd name="connsiteY216" fmla="*/ 131925 h 336550"/>
                <a:gd name="connsiteX217" fmla="*/ 111849 w 292270"/>
                <a:gd name="connsiteY217" fmla="*/ 130600 h 336550"/>
                <a:gd name="connsiteX218" fmla="*/ 118420 w 292270"/>
                <a:gd name="connsiteY218" fmla="*/ 127950 h 336550"/>
                <a:gd name="connsiteX219" fmla="*/ 122363 w 292270"/>
                <a:gd name="connsiteY219" fmla="*/ 127950 h 336550"/>
                <a:gd name="connsiteX220" fmla="*/ 122363 w 292270"/>
                <a:gd name="connsiteY220" fmla="*/ 155775 h 336550"/>
                <a:gd name="connsiteX221" fmla="*/ 122363 w 292270"/>
                <a:gd name="connsiteY221" fmla="*/ 157100 h 336550"/>
                <a:gd name="connsiteX222" fmla="*/ 121049 w 292270"/>
                <a:gd name="connsiteY222" fmla="*/ 157100 h 336550"/>
                <a:gd name="connsiteX223" fmla="*/ 135504 w 292270"/>
                <a:gd name="connsiteY223" fmla="*/ 162400 h 336550"/>
                <a:gd name="connsiteX224" fmla="*/ 161787 w 292270"/>
                <a:gd name="connsiteY224" fmla="*/ 159750 h 336550"/>
                <a:gd name="connsiteX225" fmla="*/ 181500 w 292270"/>
                <a:gd name="connsiteY225" fmla="*/ 191550 h 336550"/>
                <a:gd name="connsiteX226" fmla="*/ 181500 w 292270"/>
                <a:gd name="connsiteY226" fmla="*/ 183600 h 336550"/>
                <a:gd name="connsiteX227" fmla="*/ 178872 w 292270"/>
                <a:gd name="connsiteY227" fmla="*/ 186250 h 336550"/>
                <a:gd name="connsiteX228" fmla="*/ 177557 w 292270"/>
                <a:gd name="connsiteY228" fmla="*/ 186250 h 336550"/>
                <a:gd name="connsiteX229" fmla="*/ 176243 w 292270"/>
                <a:gd name="connsiteY229" fmla="*/ 184925 h 336550"/>
                <a:gd name="connsiteX230" fmla="*/ 176243 w 292270"/>
                <a:gd name="connsiteY230" fmla="*/ 182275 h 336550"/>
                <a:gd name="connsiteX231" fmla="*/ 176243 w 292270"/>
                <a:gd name="connsiteY231" fmla="*/ 180950 h 336550"/>
                <a:gd name="connsiteX232" fmla="*/ 182814 w 292270"/>
                <a:gd name="connsiteY232" fmla="*/ 178300 h 336550"/>
                <a:gd name="connsiteX233" fmla="*/ 186756 w 292270"/>
                <a:gd name="connsiteY233" fmla="*/ 178300 h 336550"/>
                <a:gd name="connsiteX234" fmla="*/ 186756 w 292270"/>
                <a:gd name="connsiteY234" fmla="*/ 194200 h 336550"/>
                <a:gd name="connsiteX235" fmla="*/ 199898 w 292270"/>
                <a:gd name="connsiteY235" fmla="*/ 186250 h 336550"/>
                <a:gd name="connsiteX236" fmla="*/ 198584 w 292270"/>
                <a:gd name="connsiteY236" fmla="*/ 186250 h 336550"/>
                <a:gd name="connsiteX237" fmla="*/ 198584 w 292270"/>
                <a:gd name="connsiteY237" fmla="*/ 184925 h 336550"/>
                <a:gd name="connsiteX238" fmla="*/ 197270 w 292270"/>
                <a:gd name="connsiteY238" fmla="*/ 182275 h 336550"/>
                <a:gd name="connsiteX239" fmla="*/ 198584 w 292270"/>
                <a:gd name="connsiteY239" fmla="*/ 180950 h 336550"/>
                <a:gd name="connsiteX240" fmla="*/ 199898 w 292270"/>
                <a:gd name="connsiteY240" fmla="*/ 180950 h 336550"/>
                <a:gd name="connsiteX241" fmla="*/ 199898 w 292270"/>
                <a:gd name="connsiteY241" fmla="*/ 166375 h 336550"/>
                <a:gd name="connsiteX242" fmla="*/ 234066 w 292270"/>
                <a:gd name="connsiteY242" fmla="*/ 161075 h 336550"/>
                <a:gd name="connsiteX243" fmla="*/ 241951 w 292270"/>
                <a:gd name="connsiteY243" fmla="*/ 146500 h 336550"/>
                <a:gd name="connsiteX244" fmla="*/ 245894 w 292270"/>
                <a:gd name="connsiteY244" fmla="*/ 143850 h 336550"/>
                <a:gd name="connsiteX245" fmla="*/ 245894 w 292270"/>
                <a:gd name="connsiteY245" fmla="*/ 133250 h 336550"/>
                <a:gd name="connsiteX246" fmla="*/ 241951 w 292270"/>
                <a:gd name="connsiteY246" fmla="*/ 134575 h 336550"/>
                <a:gd name="connsiteX247" fmla="*/ 241951 w 292270"/>
                <a:gd name="connsiteY247" fmla="*/ 135900 h 336550"/>
                <a:gd name="connsiteX248" fmla="*/ 240637 w 292270"/>
                <a:gd name="connsiteY248" fmla="*/ 134575 h 336550"/>
                <a:gd name="connsiteX249" fmla="*/ 240637 w 292270"/>
                <a:gd name="connsiteY249" fmla="*/ 131925 h 336550"/>
                <a:gd name="connsiteX250" fmla="*/ 240637 w 292270"/>
                <a:gd name="connsiteY250" fmla="*/ 130600 h 336550"/>
                <a:gd name="connsiteX251" fmla="*/ 247208 w 292270"/>
                <a:gd name="connsiteY251" fmla="*/ 127950 h 336550"/>
                <a:gd name="connsiteX252" fmla="*/ 249836 w 292270"/>
                <a:gd name="connsiteY252" fmla="*/ 127950 h 336550"/>
                <a:gd name="connsiteX253" fmla="*/ 251151 w 292270"/>
                <a:gd name="connsiteY253" fmla="*/ 127950 h 336550"/>
                <a:gd name="connsiteX254" fmla="*/ 251151 w 292270"/>
                <a:gd name="connsiteY254" fmla="*/ 143850 h 336550"/>
                <a:gd name="connsiteX255" fmla="*/ 252465 w 292270"/>
                <a:gd name="connsiteY255" fmla="*/ 143850 h 336550"/>
                <a:gd name="connsiteX256" fmla="*/ 257721 w 292270"/>
                <a:gd name="connsiteY256" fmla="*/ 94825 h 336550"/>
                <a:gd name="connsiteX257" fmla="*/ 247208 w 292270"/>
                <a:gd name="connsiteY257" fmla="*/ 106750 h 336550"/>
                <a:gd name="connsiteX258" fmla="*/ 238009 w 292270"/>
                <a:gd name="connsiteY258" fmla="*/ 92175 h 336550"/>
                <a:gd name="connsiteX259" fmla="*/ 248522 w 292270"/>
                <a:gd name="connsiteY259" fmla="*/ 76275 h 336550"/>
                <a:gd name="connsiteX260" fmla="*/ 249836 w 292270"/>
                <a:gd name="connsiteY260" fmla="*/ 76275 h 336550"/>
                <a:gd name="connsiteX261" fmla="*/ 230124 w 292270"/>
                <a:gd name="connsiteY261" fmla="*/ 52425 h 336550"/>
                <a:gd name="connsiteX262" fmla="*/ 230124 w 292270"/>
                <a:gd name="connsiteY262" fmla="*/ 55075 h 336550"/>
                <a:gd name="connsiteX263" fmla="*/ 228810 w 292270"/>
                <a:gd name="connsiteY263" fmla="*/ 55075 h 336550"/>
                <a:gd name="connsiteX264" fmla="*/ 224867 w 292270"/>
                <a:gd name="connsiteY264" fmla="*/ 55075 h 336550"/>
                <a:gd name="connsiteX265" fmla="*/ 224867 w 292270"/>
                <a:gd name="connsiteY265" fmla="*/ 48450 h 336550"/>
                <a:gd name="connsiteX266" fmla="*/ 215668 w 292270"/>
                <a:gd name="connsiteY266" fmla="*/ 43150 h 336550"/>
                <a:gd name="connsiteX267" fmla="*/ 205155 w 292270"/>
                <a:gd name="connsiteY267" fmla="*/ 56400 h 336550"/>
                <a:gd name="connsiteX268" fmla="*/ 194641 w 292270"/>
                <a:gd name="connsiteY268" fmla="*/ 40500 h 336550"/>
                <a:gd name="connsiteX269" fmla="*/ 195956 w 292270"/>
                <a:gd name="connsiteY269" fmla="*/ 33875 h 336550"/>
                <a:gd name="connsiteX270" fmla="*/ 186756 w 292270"/>
                <a:gd name="connsiteY270" fmla="*/ 31225 h 336550"/>
                <a:gd name="connsiteX271" fmla="*/ 186756 w 292270"/>
                <a:gd name="connsiteY271" fmla="*/ 55075 h 336550"/>
                <a:gd name="connsiteX272" fmla="*/ 182814 w 292270"/>
                <a:gd name="connsiteY272" fmla="*/ 55075 h 336550"/>
                <a:gd name="connsiteX273" fmla="*/ 181500 w 292270"/>
                <a:gd name="connsiteY273" fmla="*/ 55075 h 336550"/>
                <a:gd name="connsiteX274" fmla="*/ 181500 w 292270"/>
                <a:gd name="connsiteY274" fmla="*/ 32550 h 336550"/>
                <a:gd name="connsiteX275" fmla="*/ 178872 w 292270"/>
                <a:gd name="connsiteY275" fmla="*/ 33875 h 336550"/>
                <a:gd name="connsiteX276" fmla="*/ 177557 w 292270"/>
                <a:gd name="connsiteY276" fmla="*/ 33875 h 336550"/>
                <a:gd name="connsiteX277" fmla="*/ 176243 w 292270"/>
                <a:gd name="connsiteY277" fmla="*/ 33875 h 336550"/>
                <a:gd name="connsiteX278" fmla="*/ 176243 w 292270"/>
                <a:gd name="connsiteY278" fmla="*/ 31225 h 336550"/>
                <a:gd name="connsiteX279" fmla="*/ 176243 w 292270"/>
                <a:gd name="connsiteY279" fmla="*/ 29900 h 336550"/>
                <a:gd name="connsiteX280" fmla="*/ 177557 w 292270"/>
                <a:gd name="connsiteY280" fmla="*/ 29900 h 336550"/>
                <a:gd name="connsiteX281" fmla="*/ 168358 w 292270"/>
                <a:gd name="connsiteY281" fmla="*/ 28575 h 336550"/>
                <a:gd name="connsiteX282" fmla="*/ 172301 w 292270"/>
                <a:gd name="connsiteY282" fmla="*/ 40500 h 336550"/>
                <a:gd name="connsiteX283" fmla="*/ 161787 w 292270"/>
                <a:gd name="connsiteY283" fmla="*/ 56400 h 336550"/>
                <a:gd name="connsiteX284" fmla="*/ 151274 w 292270"/>
                <a:gd name="connsiteY284" fmla="*/ 40500 h 336550"/>
                <a:gd name="connsiteX285" fmla="*/ 156531 w 292270"/>
                <a:gd name="connsiteY285" fmla="*/ 28575 h 336550"/>
                <a:gd name="connsiteX286" fmla="*/ 144703 w 292270"/>
                <a:gd name="connsiteY286" fmla="*/ 28575 h 336550"/>
                <a:gd name="connsiteX287" fmla="*/ 164533 w 292270"/>
                <a:gd name="connsiteY287" fmla="*/ 0 h 336550"/>
                <a:gd name="connsiteX288" fmla="*/ 266895 w 292270"/>
                <a:gd name="connsiteY288" fmla="*/ 48642 h 336550"/>
                <a:gd name="connsiteX289" fmla="*/ 291829 w 292270"/>
                <a:gd name="connsiteY289" fmla="*/ 130150 h 336550"/>
                <a:gd name="connsiteX290" fmla="*/ 269520 w 292270"/>
                <a:gd name="connsiteY290" fmla="*/ 206400 h 336550"/>
                <a:gd name="connsiteX291" fmla="*/ 257709 w 292270"/>
                <a:gd name="connsiteY291" fmla="*/ 324718 h 336550"/>
                <a:gd name="connsiteX292" fmla="*/ 256396 w 292270"/>
                <a:gd name="connsiteY292" fmla="*/ 332606 h 336550"/>
                <a:gd name="connsiteX293" fmla="*/ 249835 w 292270"/>
                <a:gd name="connsiteY293" fmla="*/ 336550 h 336550"/>
                <a:gd name="connsiteX294" fmla="*/ 105478 w 292270"/>
                <a:gd name="connsiteY294" fmla="*/ 336550 h 336550"/>
                <a:gd name="connsiteX295" fmla="*/ 97604 w 292270"/>
                <a:gd name="connsiteY295" fmla="*/ 331292 h 336550"/>
                <a:gd name="connsiteX296" fmla="*/ 96292 w 292270"/>
                <a:gd name="connsiteY296" fmla="*/ 315516 h 336550"/>
                <a:gd name="connsiteX297" fmla="*/ 96292 w 292270"/>
                <a:gd name="connsiteY297" fmla="*/ 312887 h 336550"/>
                <a:gd name="connsiteX298" fmla="*/ 71357 w 292270"/>
                <a:gd name="connsiteY298" fmla="*/ 294481 h 336550"/>
                <a:gd name="connsiteX299" fmla="*/ 31987 w 292270"/>
                <a:gd name="connsiteY299" fmla="*/ 278706 h 336550"/>
                <a:gd name="connsiteX300" fmla="*/ 25426 w 292270"/>
                <a:gd name="connsiteY300" fmla="*/ 236637 h 336550"/>
                <a:gd name="connsiteX301" fmla="*/ 21489 w 292270"/>
                <a:gd name="connsiteY301" fmla="*/ 209029 h 336550"/>
                <a:gd name="connsiteX302" fmla="*/ 16239 w 292270"/>
                <a:gd name="connsiteY302" fmla="*/ 205085 h 336550"/>
                <a:gd name="connsiteX303" fmla="*/ 491 w 292270"/>
                <a:gd name="connsiteY303" fmla="*/ 191939 h 336550"/>
                <a:gd name="connsiteX304" fmla="*/ 4428 w 292270"/>
                <a:gd name="connsiteY304" fmla="*/ 177478 h 336550"/>
                <a:gd name="connsiteX305" fmla="*/ 24113 w 292270"/>
                <a:gd name="connsiteY305" fmla="*/ 126206 h 336550"/>
                <a:gd name="connsiteX306" fmla="*/ 29363 w 292270"/>
                <a:gd name="connsiteY306" fmla="*/ 97284 h 336550"/>
                <a:gd name="connsiteX307" fmla="*/ 81856 w 292270"/>
                <a:gd name="connsiteY307" fmla="*/ 26293 h 336550"/>
                <a:gd name="connsiteX308" fmla="*/ 164533 w 292270"/>
                <a:gd name="connsiteY308"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Lst>
              <a:rect l="l" t="t" r="r" b="b"/>
              <a:pathLst>
                <a:path w="292270" h="336550">
                  <a:moveTo>
                    <a:pt x="184010" y="131763"/>
                  </a:moveTo>
                  <a:cubicBezTo>
                    <a:pt x="179928" y="131763"/>
                    <a:pt x="178567" y="135573"/>
                    <a:pt x="178567" y="141923"/>
                  </a:cubicBezTo>
                  <a:cubicBezTo>
                    <a:pt x="178567" y="147003"/>
                    <a:pt x="179928" y="150813"/>
                    <a:pt x="184010" y="150813"/>
                  </a:cubicBezTo>
                  <a:cubicBezTo>
                    <a:pt x="188092" y="150813"/>
                    <a:pt x="188092" y="144463"/>
                    <a:pt x="188092" y="141923"/>
                  </a:cubicBezTo>
                  <a:cubicBezTo>
                    <a:pt x="188092" y="138113"/>
                    <a:pt x="188092" y="131763"/>
                    <a:pt x="184010" y="131763"/>
                  </a:cubicBezTo>
                  <a:close/>
                  <a:moveTo>
                    <a:pt x="141147" y="131763"/>
                  </a:moveTo>
                  <a:cubicBezTo>
                    <a:pt x="138425" y="131763"/>
                    <a:pt x="135704" y="135573"/>
                    <a:pt x="135704" y="141923"/>
                  </a:cubicBezTo>
                  <a:cubicBezTo>
                    <a:pt x="135704" y="147003"/>
                    <a:pt x="138425" y="150813"/>
                    <a:pt x="141147" y="150813"/>
                  </a:cubicBezTo>
                  <a:cubicBezTo>
                    <a:pt x="145229" y="150813"/>
                    <a:pt x="145229" y="144463"/>
                    <a:pt x="145229" y="141923"/>
                  </a:cubicBezTo>
                  <a:cubicBezTo>
                    <a:pt x="145229" y="138113"/>
                    <a:pt x="145229" y="131763"/>
                    <a:pt x="141147" y="131763"/>
                  </a:cubicBezTo>
                  <a:close/>
                  <a:moveTo>
                    <a:pt x="96811" y="131763"/>
                  </a:moveTo>
                  <a:cubicBezTo>
                    <a:pt x="95488" y="131763"/>
                    <a:pt x="94165" y="132822"/>
                    <a:pt x="92842" y="134938"/>
                  </a:cubicBezTo>
                  <a:cubicBezTo>
                    <a:pt x="95488" y="134938"/>
                    <a:pt x="98134" y="134938"/>
                    <a:pt x="100780" y="134938"/>
                  </a:cubicBezTo>
                  <a:cubicBezTo>
                    <a:pt x="100780" y="132822"/>
                    <a:pt x="99457" y="131763"/>
                    <a:pt x="96811" y="131763"/>
                  </a:cubicBezTo>
                  <a:close/>
                  <a:moveTo>
                    <a:pt x="225310" y="127000"/>
                  </a:moveTo>
                  <a:cubicBezTo>
                    <a:pt x="226721" y="127000"/>
                    <a:pt x="226721" y="127000"/>
                    <a:pt x="226721" y="127000"/>
                  </a:cubicBezTo>
                  <a:cubicBezTo>
                    <a:pt x="226721" y="127000"/>
                    <a:pt x="226721" y="127000"/>
                    <a:pt x="229543" y="127000"/>
                  </a:cubicBezTo>
                  <a:cubicBezTo>
                    <a:pt x="230954" y="127000"/>
                    <a:pt x="230954" y="127000"/>
                    <a:pt x="230954" y="127000"/>
                  </a:cubicBezTo>
                  <a:cubicBezTo>
                    <a:pt x="230954" y="127000"/>
                    <a:pt x="230954" y="127000"/>
                    <a:pt x="230954" y="155792"/>
                  </a:cubicBezTo>
                  <a:cubicBezTo>
                    <a:pt x="230954" y="155792"/>
                    <a:pt x="230954" y="157163"/>
                    <a:pt x="229543" y="157163"/>
                  </a:cubicBezTo>
                  <a:cubicBezTo>
                    <a:pt x="229543" y="157163"/>
                    <a:pt x="229543" y="157163"/>
                    <a:pt x="225310" y="157163"/>
                  </a:cubicBezTo>
                  <a:cubicBezTo>
                    <a:pt x="225310" y="157163"/>
                    <a:pt x="225310" y="155792"/>
                    <a:pt x="225310" y="155792"/>
                  </a:cubicBezTo>
                  <a:cubicBezTo>
                    <a:pt x="225310" y="155792"/>
                    <a:pt x="225310" y="155792"/>
                    <a:pt x="225310" y="132484"/>
                  </a:cubicBezTo>
                  <a:cubicBezTo>
                    <a:pt x="225310" y="132484"/>
                    <a:pt x="225310" y="132484"/>
                    <a:pt x="221076" y="133855"/>
                  </a:cubicBezTo>
                  <a:cubicBezTo>
                    <a:pt x="221076" y="135227"/>
                    <a:pt x="221076" y="135227"/>
                    <a:pt x="221076" y="135227"/>
                  </a:cubicBezTo>
                  <a:cubicBezTo>
                    <a:pt x="219665" y="133855"/>
                    <a:pt x="219665" y="133855"/>
                    <a:pt x="219665" y="133855"/>
                  </a:cubicBezTo>
                  <a:cubicBezTo>
                    <a:pt x="219665" y="133855"/>
                    <a:pt x="219665" y="133855"/>
                    <a:pt x="219665" y="131113"/>
                  </a:cubicBezTo>
                  <a:cubicBezTo>
                    <a:pt x="218254" y="131113"/>
                    <a:pt x="219665" y="129742"/>
                    <a:pt x="219665" y="129742"/>
                  </a:cubicBezTo>
                  <a:cubicBezTo>
                    <a:pt x="219665" y="129742"/>
                    <a:pt x="219665" y="129742"/>
                    <a:pt x="225310" y="127000"/>
                  </a:cubicBezTo>
                  <a:close/>
                  <a:moveTo>
                    <a:pt x="203791" y="127000"/>
                  </a:moveTo>
                  <a:cubicBezTo>
                    <a:pt x="203791" y="127000"/>
                    <a:pt x="203791" y="127000"/>
                    <a:pt x="207495" y="127000"/>
                  </a:cubicBezTo>
                  <a:cubicBezTo>
                    <a:pt x="207495" y="127000"/>
                    <a:pt x="208730" y="127000"/>
                    <a:pt x="208730" y="127000"/>
                  </a:cubicBezTo>
                  <a:cubicBezTo>
                    <a:pt x="208730" y="127000"/>
                    <a:pt x="208730" y="127000"/>
                    <a:pt x="208730" y="155792"/>
                  </a:cubicBezTo>
                  <a:cubicBezTo>
                    <a:pt x="208730" y="155792"/>
                    <a:pt x="207495" y="157163"/>
                    <a:pt x="207495" y="157163"/>
                  </a:cubicBezTo>
                  <a:cubicBezTo>
                    <a:pt x="207495" y="157163"/>
                    <a:pt x="207495" y="157163"/>
                    <a:pt x="203791" y="157163"/>
                  </a:cubicBezTo>
                  <a:cubicBezTo>
                    <a:pt x="203791" y="157163"/>
                    <a:pt x="202556" y="155792"/>
                    <a:pt x="202556" y="155792"/>
                  </a:cubicBezTo>
                  <a:cubicBezTo>
                    <a:pt x="202556" y="155792"/>
                    <a:pt x="202556" y="155792"/>
                    <a:pt x="202556" y="132484"/>
                  </a:cubicBezTo>
                  <a:cubicBezTo>
                    <a:pt x="202556" y="132484"/>
                    <a:pt x="202556" y="132484"/>
                    <a:pt x="200086" y="133855"/>
                  </a:cubicBezTo>
                  <a:cubicBezTo>
                    <a:pt x="200086" y="135227"/>
                    <a:pt x="198852" y="135227"/>
                    <a:pt x="198852" y="135227"/>
                  </a:cubicBezTo>
                  <a:cubicBezTo>
                    <a:pt x="198852" y="133855"/>
                    <a:pt x="198852" y="133855"/>
                    <a:pt x="198852" y="133855"/>
                  </a:cubicBezTo>
                  <a:cubicBezTo>
                    <a:pt x="198852" y="133855"/>
                    <a:pt x="198852" y="133855"/>
                    <a:pt x="197617" y="131113"/>
                  </a:cubicBezTo>
                  <a:cubicBezTo>
                    <a:pt x="197617" y="131113"/>
                    <a:pt x="197617" y="129742"/>
                    <a:pt x="198852" y="129742"/>
                  </a:cubicBezTo>
                  <a:cubicBezTo>
                    <a:pt x="198852" y="129742"/>
                    <a:pt x="198852" y="129742"/>
                    <a:pt x="203791" y="127000"/>
                  </a:cubicBezTo>
                  <a:close/>
                  <a:moveTo>
                    <a:pt x="183964" y="127000"/>
                  </a:moveTo>
                  <a:cubicBezTo>
                    <a:pt x="189044" y="127000"/>
                    <a:pt x="192854" y="132246"/>
                    <a:pt x="192854" y="141426"/>
                  </a:cubicBezTo>
                  <a:cubicBezTo>
                    <a:pt x="192854" y="151918"/>
                    <a:pt x="189044" y="157163"/>
                    <a:pt x="182694" y="157163"/>
                  </a:cubicBezTo>
                  <a:cubicBezTo>
                    <a:pt x="177614" y="157163"/>
                    <a:pt x="173804" y="151918"/>
                    <a:pt x="173804" y="142737"/>
                  </a:cubicBezTo>
                  <a:cubicBezTo>
                    <a:pt x="173804" y="133557"/>
                    <a:pt x="177614" y="127000"/>
                    <a:pt x="183964" y="127000"/>
                  </a:cubicBezTo>
                  <a:close/>
                  <a:moveTo>
                    <a:pt x="161699" y="127000"/>
                  </a:moveTo>
                  <a:cubicBezTo>
                    <a:pt x="161699" y="127000"/>
                    <a:pt x="161699" y="127000"/>
                    <a:pt x="164478" y="127000"/>
                  </a:cubicBezTo>
                  <a:cubicBezTo>
                    <a:pt x="165867" y="127000"/>
                    <a:pt x="165867" y="127000"/>
                    <a:pt x="165867" y="127000"/>
                  </a:cubicBezTo>
                  <a:cubicBezTo>
                    <a:pt x="165867" y="127000"/>
                    <a:pt x="165867" y="127000"/>
                    <a:pt x="165867" y="155792"/>
                  </a:cubicBezTo>
                  <a:cubicBezTo>
                    <a:pt x="165867" y="155792"/>
                    <a:pt x="165867" y="157163"/>
                    <a:pt x="164478" y="157163"/>
                  </a:cubicBezTo>
                  <a:cubicBezTo>
                    <a:pt x="164478" y="157163"/>
                    <a:pt x="164478" y="157163"/>
                    <a:pt x="161699" y="157163"/>
                  </a:cubicBezTo>
                  <a:cubicBezTo>
                    <a:pt x="160310" y="157163"/>
                    <a:pt x="160310" y="155792"/>
                    <a:pt x="160310" y="155792"/>
                  </a:cubicBezTo>
                  <a:cubicBezTo>
                    <a:pt x="160310" y="155792"/>
                    <a:pt x="160310" y="155792"/>
                    <a:pt x="160310" y="132484"/>
                  </a:cubicBezTo>
                  <a:cubicBezTo>
                    <a:pt x="160310" y="132484"/>
                    <a:pt x="160310" y="132484"/>
                    <a:pt x="156143" y="133855"/>
                  </a:cubicBezTo>
                  <a:cubicBezTo>
                    <a:pt x="156143" y="135227"/>
                    <a:pt x="156143" y="135227"/>
                    <a:pt x="156143" y="135227"/>
                  </a:cubicBezTo>
                  <a:cubicBezTo>
                    <a:pt x="154754" y="133855"/>
                    <a:pt x="154754" y="133855"/>
                    <a:pt x="154754" y="133855"/>
                  </a:cubicBezTo>
                  <a:cubicBezTo>
                    <a:pt x="154754" y="133855"/>
                    <a:pt x="154754" y="133855"/>
                    <a:pt x="154754" y="131113"/>
                  </a:cubicBezTo>
                  <a:cubicBezTo>
                    <a:pt x="154754" y="131113"/>
                    <a:pt x="154754" y="129742"/>
                    <a:pt x="154754" y="129742"/>
                  </a:cubicBezTo>
                  <a:cubicBezTo>
                    <a:pt x="154754" y="129742"/>
                    <a:pt x="154754" y="129742"/>
                    <a:pt x="161699" y="127000"/>
                  </a:cubicBezTo>
                  <a:close/>
                  <a:moveTo>
                    <a:pt x="141261" y="127000"/>
                  </a:moveTo>
                  <a:cubicBezTo>
                    <a:pt x="147710" y="127000"/>
                    <a:pt x="151580" y="132246"/>
                    <a:pt x="151580" y="141426"/>
                  </a:cubicBezTo>
                  <a:cubicBezTo>
                    <a:pt x="151580" y="151918"/>
                    <a:pt x="147710" y="157163"/>
                    <a:pt x="141261" y="157163"/>
                  </a:cubicBezTo>
                  <a:cubicBezTo>
                    <a:pt x="134811" y="157163"/>
                    <a:pt x="130942" y="151918"/>
                    <a:pt x="130942" y="142737"/>
                  </a:cubicBezTo>
                  <a:cubicBezTo>
                    <a:pt x="130942" y="133557"/>
                    <a:pt x="134811" y="127000"/>
                    <a:pt x="141261" y="127000"/>
                  </a:cubicBezTo>
                  <a:close/>
                  <a:moveTo>
                    <a:pt x="247736" y="80963"/>
                  </a:moveTo>
                  <a:cubicBezTo>
                    <a:pt x="245015" y="80963"/>
                    <a:pt x="243654" y="85091"/>
                    <a:pt x="243654" y="91970"/>
                  </a:cubicBezTo>
                  <a:cubicBezTo>
                    <a:pt x="243654" y="97474"/>
                    <a:pt x="245015" y="101601"/>
                    <a:pt x="247736" y="101601"/>
                  </a:cubicBezTo>
                  <a:cubicBezTo>
                    <a:pt x="251818" y="101601"/>
                    <a:pt x="253179" y="94722"/>
                    <a:pt x="253179" y="90594"/>
                  </a:cubicBezTo>
                  <a:cubicBezTo>
                    <a:pt x="253179" y="87843"/>
                    <a:pt x="251818" y="80963"/>
                    <a:pt x="247736" y="80963"/>
                  </a:cubicBezTo>
                  <a:close/>
                  <a:moveTo>
                    <a:pt x="205328" y="80963"/>
                  </a:moveTo>
                  <a:cubicBezTo>
                    <a:pt x="203060" y="80963"/>
                    <a:pt x="200792" y="85091"/>
                    <a:pt x="200792" y="91970"/>
                  </a:cubicBezTo>
                  <a:cubicBezTo>
                    <a:pt x="200792" y="97474"/>
                    <a:pt x="203060" y="101601"/>
                    <a:pt x="205328" y="101601"/>
                  </a:cubicBezTo>
                  <a:cubicBezTo>
                    <a:pt x="208730" y="101601"/>
                    <a:pt x="208730" y="94722"/>
                    <a:pt x="208730" y="90594"/>
                  </a:cubicBezTo>
                  <a:cubicBezTo>
                    <a:pt x="208730" y="87843"/>
                    <a:pt x="208730" y="80963"/>
                    <a:pt x="205328" y="80963"/>
                  </a:cubicBezTo>
                  <a:close/>
                  <a:moveTo>
                    <a:pt x="184010" y="80963"/>
                  </a:moveTo>
                  <a:cubicBezTo>
                    <a:pt x="179928" y="80963"/>
                    <a:pt x="178567" y="85091"/>
                    <a:pt x="178567" y="91970"/>
                  </a:cubicBezTo>
                  <a:cubicBezTo>
                    <a:pt x="178567" y="97474"/>
                    <a:pt x="179928" y="101601"/>
                    <a:pt x="184010" y="101601"/>
                  </a:cubicBezTo>
                  <a:cubicBezTo>
                    <a:pt x="188092" y="101601"/>
                    <a:pt x="188092" y="94722"/>
                    <a:pt x="188092" y="90594"/>
                  </a:cubicBezTo>
                  <a:cubicBezTo>
                    <a:pt x="188092" y="87843"/>
                    <a:pt x="188092" y="80963"/>
                    <a:pt x="184010" y="80963"/>
                  </a:cubicBezTo>
                  <a:close/>
                  <a:moveTo>
                    <a:pt x="162011" y="80963"/>
                  </a:moveTo>
                  <a:cubicBezTo>
                    <a:pt x="159290" y="80963"/>
                    <a:pt x="157929" y="85091"/>
                    <a:pt x="157929" y="91970"/>
                  </a:cubicBezTo>
                  <a:cubicBezTo>
                    <a:pt x="157929" y="97474"/>
                    <a:pt x="159290" y="101601"/>
                    <a:pt x="162011" y="101601"/>
                  </a:cubicBezTo>
                  <a:cubicBezTo>
                    <a:pt x="166093" y="101601"/>
                    <a:pt x="167454" y="94722"/>
                    <a:pt x="167454" y="90594"/>
                  </a:cubicBezTo>
                  <a:cubicBezTo>
                    <a:pt x="167454" y="87843"/>
                    <a:pt x="166093" y="80963"/>
                    <a:pt x="162011" y="80963"/>
                  </a:cubicBezTo>
                  <a:close/>
                  <a:moveTo>
                    <a:pt x="76173" y="80963"/>
                  </a:moveTo>
                  <a:cubicBezTo>
                    <a:pt x="73527" y="80963"/>
                    <a:pt x="72204" y="85091"/>
                    <a:pt x="72204" y="91970"/>
                  </a:cubicBezTo>
                  <a:cubicBezTo>
                    <a:pt x="72204" y="97474"/>
                    <a:pt x="73527" y="101601"/>
                    <a:pt x="76173" y="101601"/>
                  </a:cubicBezTo>
                  <a:cubicBezTo>
                    <a:pt x="80142" y="101601"/>
                    <a:pt x="80142" y="94722"/>
                    <a:pt x="80142" y="90594"/>
                  </a:cubicBezTo>
                  <a:cubicBezTo>
                    <a:pt x="80142" y="87843"/>
                    <a:pt x="80142" y="80963"/>
                    <a:pt x="76173" y="80963"/>
                  </a:cubicBezTo>
                  <a:close/>
                  <a:moveTo>
                    <a:pt x="225310" y="76200"/>
                  </a:moveTo>
                  <a:cubicBezTo>
                    <a:pt x="226721" y="76200"/>
                    <a:pt x="226721" y="76200"/>
                    <a:pt x="226721" y="76200"/>
                  </a:cubicBezTo>
                  <a:cubicBezTo>
                    <a:pt x="226721" y="76200"/>
                    <a:pt x="226721" y="76200"/>
                    <a:pt x="229543" y="76200"/>
                  </a:cubicBezTo>
                  <a:cubicBezTo>
                    <a:pt x="230954" y="76200"/>
                    <a:pt x="230954" y="77511"/>
                    <a:pt x="230954" y="77511"/>
                  </a:cubicBezTo>
                  <a:cubicBezTo>
                    <a:pt x="230954" y="77511"/>
                    <a:pt x="230954" y="77511"/>
                    <a:pt x="230954" y="105052"/>
                  </a:cubicBezTo>
                  <a:cubicBezTo>
                    <a:pt x="230954" y="105052"/>
                    <a:pt x="230954" y="106363"/>
                    <a:pt x="229543" y="106363"/>
                  </a:cubicBezTo>
                  <a:cubicBezTo>
                    <a:pt x="229543" y="106363"/>
                    <a:pt x="229543" y="106363"/>
                    <a:pt x="225310" y="106363"/>
                  </a:cubicBezTo>
                  <a:cubicBezTo>
                    <a:pt x="225310" y="106363"/>
                    <a:pt x="225310" y="105052"/>
                    <a:pt x="225310" y="105052"/>
                  </a:cubicBezTo>
                  <a:cubicBezTo>
                    <a:pt x="225310" y="105052"/>
                    <a:pt x="225310" y="105052"/>
                    <a:pt x="225310" y="82757"/>
                  </a:cubicBezTo>
                  <a:cubicBezTo>
                    <a:pt x="225310" y="82757"/>
                    <a:pt x="225310" y="82757"/>
                    <a:pt x="221076" y="84069"/>
                  </a:cubicBezTo>
                  <a:cubicBezTo>
                    <a:pt x="219665" y="84069"/>
                    <a:pt x="219665" y="84069"/>
                    <a:pt x="219665" y="84069"/>
                  </a:cubicBezTo>
                  <a:cubicBezTo>
                    <a:pt x="219665" y="84069"/>
                    <a:pt x="219665" y="84069"/>
                    <a:pt x="219665" y="81446"/>
                  </a:cubicBezTo>
                  <a:cubicBezTo>
                    <a:pt x="218254" y="80134"/>
                    <a:pt x="219665" y="80134"/>
                    <a:pt x="219665" y="80134"/>
                  </a:cubicBezTo>
                  <a:cubicBezTo>
                    <a:pt x="219665" y="80134"/>
                    <a:pt x="219665" y="80134"/>
                    <a:pt x="225310" y="76200"/>
                  </a:cubicBezTo>
                  <a:close/>
                  <a:moveTo>
                    <a:pt x="205555" y="76200"/>
                  </a:moveTo>
                  <a:cubicBezTo>
                    <a:pt x="212500" y="76200"/>
                    <a:pt x="216667" y="81446"/>
                    <a:pt x="216667" y="90626"/>
                  </a:cubicBezTo>
                  <a:cubicBezTo>
                    <a:pt x="216667" y="101118"/>
                    <a:pt x="212500" y="106363"/>
                    <a:pt x="205555" y="106363"/>
                  </a:cubicBezTo>
                  <a:cubicBezTo>
                    <a:pt x="198609" y="106363"/>
                    <a:pt x="194442" y="101118"/>
                    <a:pt x="194442" y="91937"/>
                  </a:cubicBezTo>
                  <a:cubicBezTo>
                    <a:pt x="194442" y="81446"/>
                    <a:pt x="198609" y="76200"/>
                    <a:pt x="205555" y="76200"/>
                  </a:cubicBezTo>
                  <a:close/>
                  <a:moveTo>
                    <a:pt x="183964" y="76200"/>
                  </a:moveTo>
                  <a:cubicBezTo>
                    <a:pt x="189044" y="76200"/>
                    <a:pt x="192854" y="81446"/>
                    <a:pt x="192854" y="90626"/>
                  </a:cubicBezTo>
                  <a:cubicBezTo>
                    <a:pt x="192854" y="101118"/>
                    <a:pt x="189044" y="106363"/>
                    <a:pt x="182694" y="106363"/>
                  </a:cubicBezTo>
                  <a:cubicBezTo>
                    <a:pt x="177614" y="106363"/>
                    <a:pt x="173804" y="101118"/>
                    <a:pt x="173804" y="91937"/>
                  </a:cubicBezTo>
                  <a:cubicBezTo>
                    <a:pt x="173804" y="81446"/>
                    <a:pt x="177614" y="76200"/>
                    <a:pt x="183964" y="76200"/>
                  </a:cubicBezTo>
                  <a:close/>
                  <a:moveTo>
                    <a:pt x="161898" y="76200"/>
                  </a:moveTo>
                  <a:cubicBezTo>
                    <a:pt x="168347" y="76200"/>
                    <a:pt x="172217" y="81446"/>
                    <a:pt x="172217" y="90626"/>
                  </a:cubicBezTo>
                  <a:cubicBezTo>
                    <a:pt x="172217" y="101118"/>
                    <a:pt x="168347" y="106363"/>
                    <a:pt x="161898" y="106363"/>
                  </a:cubicBezTo>
                  <a:cubicBezTo>
                    <a:pt x="155448" y="106363"/>
                    <a:pt x="152869" y="101118"/>
                    <a:pt x="151579" y="91937"/>
                  </a:cubicBezTo>
                  <a:cubicBezTo>
                    <a:pt x="151579" y="81446"/>
                    <a:pt x="156738" y="76200"/>
                    <a:pt x="161898" y="76200"/>
                  </a:cubicBezTo>
                  <a:close/>
                  <a:moveTo>
                    <a:pt x="139584" y="76200"/>
                  </a:moveTo>
                  <a:cubicBezTo>
                    <a:pt x="139584" y="76200"/>
                    <a:pt x="139584" y="76200"/>
                    <a:pt x="140996" y="76200"/>
                  </a:cubicBezTo>
                  <a:cubicBezTo>
                    <a:pt x="140996" y="76200"/>
                    <a:pt x="140996" y="76200"/>
                    <a:pt x="143818" y="76200"/>
                  </a:cubicBezTo>
                  <a:cubicBezTo>
                    <a:pt x="143818" y="76200"/>
                    <a:pt x="145229" y="77511"/>
                    <a:pt x="145229" y="77511"/>
                  </a:cubicBezTo>
                  <a:cubicBezTo>
                    <a:pt x="145229" y="77511"/>
                    <a:pt x="145229" y="77511"/>
                    <a:pt x="145229" y="105052"/>
                  </a:cubicBezTo>
                  <a:cubicBezTo>
                    <a:pt x="145229" y="105052"/>
                    <a:pt x="143818" y="106363"/>
                    <a:pt x="143818" y="106363"/>
                  </a:cubicBezTo>
                  <a:cubicBezTo>
                    <a:pt x="143818" y="106363"/>
                    <a:pt x="143818" y="106363"/>
                    <a:pt x="139584" y="106363"/>
                  </a:cubicBezTo>
                  <a:cubicBezTo>
                    <a:pt x="139584" y="106363"/>
                    <a:pt x="139584" y="105052"/>
                    <a:pt x="139584" y="105052"/>
                  </a:cubicBezTo>
                  <a:cubicBezTo>
                    <a:pt x="139584" y="105052"/>
                    <a:pt x="139584" y="105052"/>
                    <a:pt x="139584" y="82757"/>
                  </a:cubicBezTo>
                  <a:cubicBezTo>
                    <a:pt x="139584" y="82757"/>
                    <a:pt x="139584" y="82757"/>
                    <a:pt x="135351" y="84069"/>
                  </a:cubicBezTo>
                  <a:cubicBezTo>
                    <a:pt x="135351" y="84069"/>
                    <a:pt x="135351" y="84069"/>
                    <a:pt x="133940" y="84069"/>
                  </a:cubicBezTo>
                  <a:lnTo>
                    <a:pt x="132529" y="81446"/>
                  </a:lnTo>
                  <a:cubicBezTo>
                    <a:pt x="132529" y="80134"/>
                    <a:pt x="132529" y="80134"/>
                    <a:pt x="133940" y="80134"/>
                  </a:cubicBezTo>
                  <a:cubicBezTo>
                    <a:pt x="133940" y="80134"/>
                    <a:pt x="133940" y="80134"/>
                    <a:pt x="139584" y="76200"/>
                  </a:cubicBezTo>
                  <a:close/>
                  <a:moveTo>
                    <a:pt x="118837" y="76200"/>
                  </a:moveTo>
                  <a:cubicBezTo>
                    <a:pt x="118837" y="76200"/>
                    <a:pt x="118837" y="76200"/>
                    <a:pt x="123005" y="76200"/>
                  </a:cubicBezTo>
                  <a:cubicBezTo>
                    <a:pt x="123005" y="76200"/>
                    <a:pt x="123005" y="77511"/>
                    <a:pt x="123005" y="77511"/>
                  </a:cubicBezTo>
                  <a:cubicBezTo>
                    <a:pt x="123005" y="77511"/>
                    <a:pt x="123005" y="77511"/>
                    <a:pt x="123005" y="105052"/>
                  </a:cubicBezTo>
                  <a:cubicBezTo>
                    <a:pt x="123005" y="105052"/>
                    <a:pt x="123005" y="106363"/>
                    <a:pt x="123005" y="106363"/>
                  </a:cubicBezTo>
                  <a:cubicBezTo>
                    <a:pt x="123005" y="106363"/>
                    <a:pt x="123005" y="106363"/>
                    <a:pt x="118837" y="106363"/>
                  </a:cubicBezTo>
                  <a:cubicBezTo>
                    <a:pt x="118837" y="106363"/>
                    <a:pt x="117448" y="105052"/>
                    <a:pt x="117448" y="105052"/>
                  </a:cubicBezTo>
                  <a:cubicBezTo>
                    <a:pt x="117448" y="105052"/>
                    <a:pt x="117448" y="105052"/>
                    <a:pt x="117448" y="82757"/>
                  </a:cubicBezTo>
                  <a:cubicBezTo>
                    <a:pt x="117448" y="82757"/>
                    <a:pt x="117448" y="82757"/>
                    <a:pt x="114670" y="84069"/>
                  </a:cubicBezTo>
                  <a:cubicBezTo>
                    <a:pt x="113281" y="84069"/>
                    <a:pt x="113281" y="84069"/>
                    <a:pt x="113281" y="84069"/>
                  </a:cubicBezTo>
                  <a:cubicBezTo>
                    <a:pt x="113281" y="84069"/>
                    <a:pt x="113281" y="84069"/>
                    <a:pt x="111892" y="81446"/>
                  </a:cubicBezTo>
                  <a:cubicBezTo>
                    <a:pt x="111892" y="80134"/>
                    <a:pt x="111892" y="80134"/>
                    <a:pt x="111892" y="80134"/>
                  </a:cubicBezTo>
                  <a:cubicBezTo>
                    <a:pt x="111892" y="80134"/>
                    <a:pt x="111892" y="80134"/>
                    <a:pt x="118837" y="76200"/>
                  </a:cubicBezTo>
                  <a:close/>
                  <a:moveTo>
                    <a:pt x="97207" y="76200"/>
                  </a:moveTo>
                  <a:cubicBezTo>
                    <a:pt x="97207" y="76200"/>
                    <a:pt x="97207" y="76200"/>
                    <a:pt x="99588" y="76200"/>
                  </a:cubicBezTo>
                  <a:cubicBezTo>
                    <a:pt x="100779" y="76200"/>
                    <a:pt x="100779" y="77511"/>
                    <a:pt x="100779" y="77511"/>
                  </a:cubicBezTo>
                  <a:cubicBezTo>
                    <a:pt x="100779" y="77511"/>
                    <a:pt x="100779" y="77511"/>
                    <a:pt x="100779" y="105052"/>
                  </a:cubicBezTo>
                  <a:cubicBezTo>
                    <a:pt x="100779" y="105052"/>
                    <a:pt x="100779" y="106363"/>
                    <a:pt x="99588" y="106363"/>
                  </a:cubicBezTo>
                  <a:cubicBezTo>
                    <a:pt x="99588" y="106363"/>
                    <a:pt x="99588" y="106363"/>
                    <a:pt x="97207" y="106363"/>
                  </a:cubicBezTo>
                  <a:cubicBezTo>
                    <a:pt x="96016" y="106363"/>
                    <a:pt x="96016" y="105052"/>
                    <a:pt x="96016" y="105052"/>
                  </a:cubicBezTo>
                  <a:cubicBezTo>
                    <a:pt x="96016" y="105052"/>
                    <a:pt x="96016" y="105052"/>
                    <a:pt x="96016" y="82757"/>
                  </a:cubicBezTo>
                  <a:cubicBezTo>
                    <a:pt x="96016" y="82757"/>
                    <a:pt x="96016" y="82757"/>
                    <a:pt x="92444" y="84069"/>
                  </a:cubicBezTo>
                  <a:cubicBezTo>
                    <a:pt x="91254" y="84069"/>
                    <a:pt x="91254" y="84069"/>
                    <a:pt x="91254" y="84069"/>
                  </a:cubicBezTo>
                  <a:cubicBezTo>
                    <a:pt x="91254" y="84069"/>
                    <a:pt x="91254" y="84069"/>
                    <a:pt x="91254" y="81446"/>
                  </a:cubicBezTo>
                  <a:cubicBezTo>
                    <a:pt x="91254" y="80134"/>
                    <a:pt x="91254" y="80134"/>
                    <a:pt x="91254" y="80134"/>
                  </a:cubicBezTo>
                  <a:cubicBezTo>
                    <a:pt x="91254" y="80134"/>
                    <a:pt x="91254" y="80134"/>
                    <a:pt x="97207" y="76200"/>
                  </a:cubicBezTo>
                  <a:close/>
                  <a:moveTo>
                    <a:pt x="201926" y="36513"/>
                  </a:moveTo>
                  <a:cubicBezTo>
                    <a:pt x="200792" y="37812"/>
                    <a:pt x="200792" y="39111"/>
                    <a:pt x="200792" y="40409"/>
                  </a:cubicBezTo>
                  <a:cubicBezTo>
                    <a:pt x="200792" y="46904"/>
                    <a:pt x="203060" y="50801"/>
                    <a:pt x="205328" y="50801"/>
                  </a:cubicBezTo>
                  <a:cubicBezTo>
                    <a:pt x="208730" y="50801"/>
                    <a:pt x="208730" y="44306"/>
                    <a:pt x="208730" y="40409"/>
                  </a:cubicBezTo>
                  <a:cubicBezTo>
                    <a:pt x="208730" y="40409"/>
                    <a:pt x="208730" y="40409"/>
                    <a:pt x="208730" y="39111"/>
                  </a:cubicBezTo>
                  <a:cubicBezTo>
                    <a:pt x="206462" y="37812"/>
                    <a:pt x="204194" y="36513"/>
                    <a:pt x="201926" y="36513"/>
                  </a:cubicBezTo>
                  <a:close/>
                  <a:moveTo>
                    <a:pt x="123005" y="34925"/>
                  </a:moveTo>
                  <a:cubicBezTo>
                    <a:pt x="120737" y="34925"/>
                    <a:pt x="118469" y="36248"/>
                    <a:pt x="116201" y="37571"/>
                  </a:cubicBezTo>
                  <a:cubicBezTo>
                    <a:pt x="116201" y="38894"/>
                    <a:pt x="115067" y="38894"/>
                    <a:pt x="115067" y="38894"/>
                  </a:cubicBezTo>
                  <a:cubicBezTo>
                    <a:pt x="115067" y="38894"/>
                    <a:pt x="115067" y="40216"/>
                    <a:pt x="115067" y="40216"/>
                  </a:cubicBezTo>
                  <a:cubicBezTo>
                    <a:pt x="115067" y="46831"/>
                    <a:pt x="116201" y="50800"/>
                    <a:pt x="119603" y="50800"/>
                  </a:cubicBezTo>
                  <a:cubicBezTo>
                    <a:pt x="123005" y="50800"/>
                    <a:pt x="123005" y="44185"/>
                    <a:pt x="123005" y="40216"/>
                  </a:cubicBezTo>
                  <a:cubicBezTo>
                    <a:pt x="123005" y="38894"/>
                    <a:pt x="123005" y="36248"/>
                    <a:pt x="123005" y="34925"/>
                  </a:cubicBezTo>
                  <a:close/>
                  <a:moveTo>
                    <a:pt x="162011" y="31750"/>
                  </a:moveTo>
                  <a:cubicBezTo>
                    <a:pt x="159290" y="31750"/>
                    <a:pt x="157929" y="35560"/>
                    <a:pt x="157929" y="40640"/>
                  </a:cubicBezTo>
                  <a:cubicBezTo>
                    <a:pt x="157929" y="46990"/>
                    <a:pt x="159290" y="50800"/>
                    <a:pt x="162011" y="50800"/>
                  </a:cubicBezTo>
                  <a:cubicBezTo>
                    <a:pt x="166093" y="50800"/>
                    <a:pt x="167454" y="44450"/>
                    <a:pt x="167454" y="40640"/>
                  </a:cubicBezTo>
                  <a:cubicBezTo>
                    <a:pt x="167454" y="36830"/>
                    <a:pt x="166093" y="31750"/>
                    <a:pt x="162011" y="31750"/>
                  </a:cubicBezTo>
                  <a:close/>
                  <a:moveTo>
                    <a:pt x="144703" y="28575"/>
                  </a:moveTo>
                  <a:cubicBezTo>
                    <a:pt x="144703" y="28575"/>
                    <a:pt x="144703" y="28575"/>
                    <a:pt x="144703" y="55075"/>
                  </a:cubicBezTo>
                  <a:cubicBezTo>
                    <a:pt x="144703" y="55075"/>
                    <a:pt x="143389" y="55075"/>
                    <a:pt x="143389" y="55075"/>
                  </a:cubicBezTo>
                  <a:cubicBezTo>
                    <a:pt x="143389" y="55075"/>
                    <a:pt x="143389" y="55075"/>
                    <a:pt x="139447" y="55075"/>
                  </a:cubicBezTo>
                  <a:cubicBezTo>
                    <a:pt x="139447" y="55075"/>
                    <a:pt x="139447" y="55075"/>
                    <a:pt x="139447" y="32550"/>
                  </a:cubicBezTo>
                  <a:cubicBezTo>
                    <a:pt x="139447" y="32550"/>
                    <a:pt x="139447" y="32550"/>
                    <a:pt x="135504" y="33875"/>
                  </a:cubicBezTo>
                  <a:cubicBezTo>
                    <a:pt x="135504" y="33875"/>
                    <a:pt x="135504" y="33875"/>
                    <a:pt x="134190" y="33875"/>
                  </a:cubicBezTo>
                  <a:cubicBezTo>
                    <a:pt x="134190" y="33875"/>
                    <a:pt x="134190" y="33875"/>
                    <a:pt x="132876" y="31225"/>
                  </a:cubicBezTo>
                  <a:cubicBezTo>
                    <a:pt x="131562" y="31225"/>
                    <a:pt x="130248" y="32550"/>
                    <a:pt x="127619" y="32550"/>
                  </a:cubicBezTo>
                  <a:cubicBezTo>
                    <a:pt x="128934" y="35200"/>
                    <a:pt x="128934" y="37850"/>
                    <a:pt x="128934" y="40500"/>
                  </a:cubicBezTo>
                  <a:cubicBezTo>
                    <a:pt x="128934" y="51100"/>
                    <a:pt x="124991" y="56400"/>
                    <a:pt x="118420" y="56400"/>
                  </a:cubicBezTo>
                  <a:cubicBezTo>
                    <a:pt x="113164" y="56400"/>
                    <a:pt x="109221" y="51100"/>
                    <a:pt x="109221" y="41825"/>
                  </a:cubicBezTo>
                  <a:cubicBezTo>
                    <a:pt x="106593" y="43150"/>
                    <a:pt x="103964" y="44475"/>
                    <a:pt x="101336" y="47125"/>
                  </a:cubicBezTo>
                  <a:cubicBezTo>
                    <a:pt x="101336" y="47125"/>
                    <a:pt x="101336" y="47125"/>
                    <a:pt x="101336" y="55075"/>
                  </a:cubicBezTo>
                  <a:cubicBezTo>
                    <a:pt x="101336" y="55075"/>
                    <a:pt x="101336" y="55075"/>
                    <a:pt x="100022" y="55075"/>
                  </a:cubicBezTo>
                  <a:cubicBezTo>
                    <a:pt x="100022" y="55075"/>
                    <a:pt x="100022" y="55075"/>
                    <a:pt x="97394" y="55075"/>
                  </a:cubicBezTo>
                  <a:cubicBezTo>
                    <a:pt x="96080" y="55075"/>
                    <a:pt x="96080" y="55075"/>
                    <a:pt x="96080" y="55075"/>
                  </a:cubicBezTo>
                  <a:cubicBezTo>
                    <a:pt x="96080" y="55075"/>
                    <a:pt x="96080" y="55075"/>
                    <a:pt x="96080" y="49775"/>
                  </a:cubicBezTo>
                  <a:cubicBezTo>
                    <a:pt x="85566" y="57725"/>
                    <a:pt x="77681" y="65675"/>
                    <a:pt x="72425" y="77600"/>
                  </a:cubicBezTo>
                  <a:cubicBezTo>
                    <a:pt x="73739" y="76275"/>
                    <a:pt x="75053" y="76275"/>
                    <a:pt x="76367" y="76275"/>
                  </a:cubicBezTo>
                  <a:cubicBezTo>
                    <a:pt x="82938" y="76275"/>
                    <a:pt x="86880" y="81575"/>
                    <a:pt x="86880" y="90850"/>
                  </a:cubicBezTo>
                  <a:cubicBezTo>
                    <a:pt x="86880" y="101450"/>
                    <a:pt x="82938" y="106750"/>
                    <a:pt x="76367" y="106750"/>
                  </a:cubicBezTo>
                  <a:cubicBezTo>
                    <a:pt x="71111" y="106750"/>
                    <a:pt x="68482" y="102775"/>
                    <a:pt x="67168" y="97475"/>
                  </a:cubicBezTo>
                  <a:cubicBezTo>
                    <a:pt x="65854" y="106750"/>
                    <a:pt x="69796" y="120000"/>
                    <a:pt x="75053" y="127950"/>
                  </a:cubicBezTo>
                  <a:cubicBezTo>
                    <a:pt x="75053" y="127950"/>
                    <a:pt x="76367" y="127950"/>
                    <a:pt x="76367" y="127950"/>
                  </a:cubicBezTo>
                  <a:cubicBezTo>
                    <a:pt x="76367" y="127950"/>
                    <a:pt x="76367" y="127950"/>
                    <a:pt x="78995" y="127950"/>
                  </a:cubicBezTo>
                  <a:cubicBezTo>
                    <a:pt x="78995" y="127950"/>
                    <a:pt x="80310" y="127950"/>
                    <a:pt x="80310" y="127950"/>
                  </a:cubicBezTo>
                  <a:cubicBezTo>
                    <a:pt x="80310" y="127950"/>
                    <a:pt x="80310" y="127950"/>
                    <a:pt x="80310" y="133250"/>
                  </a:cubicBezTo>
                  <a:cubicBezTo>
                    <a:pt x="82938" y="134575"/>
                    <a:pt x="85566" y="135900"/>
                    <a:pt x="88195" y="135900"/>
                  </a:cubicBezTo>
                  <a:cubicBezTo>
                    <a:pt x="89509" y="130600"/>
                    <a:pt x="93451" y="126625"/>
                    <a:pt x="97394" y="126625"/>
                  </a:cubicBezTo>
                  <a:cubicBezTo>
                    <a:pt x="102650" y="126625"/>
                    <a:pt x="106593" y="130600"/>
                    <a:pt x="107907" y="135900"/>
                  </a:cubicBezTo>
                  <a:cubicBezTo>
                    <a:pt x="110535" y="137225"/>
                    <a:pt x="113164" y="138550"/>
                    <a:pt x="114478" y="145175"/>
                  </a:cubicBezTo>
                  <a:cubicBezTo>
                    <a:pt x="115792" y="147825"/>
                    <a:pt x="115792" y="150475"/>
                    <a:pt x="117106" y="151800"/>
                  </a:cubicBezTo>
                  <a:cubicBezTo>
                    <a:pt x="117106" y="151800"/>
                    <a:pt x="117106" y="151800"/>
                    <a:pt x="117106" y="133250"/>
                  </a:cubicBezTo>
                  <a:cubicBezTo>
                    <a:pt x="117106" y="133250"/>
                    <a:pt x="117106" y="133250"/>
                    <a:pt x="114478" y="134575"/>
                  </a:cubicBezTo>
                  <a:cubicBezTo>
                    <a:pt x="113164" y="135900"/>
                    <a:pt x="113164" y="135900"/>
                    <a:pt x="113164" y="135900"/>
                  </a:cubicBezTo>
                  <a:cubicBezTo>
                    <a:pt x="113164" y="134575"/>
                    <a:pt x="113164" y="134575"/>
                    <a:pt x="113164" y="134575"/>
                  </a:cubicBezTo>
                  <a:cubicBezTo>
                    <a:pt x="113164" y="134575"/>
                    <a:pt x="113164" y="134575"/>
                    <a:pt x="111849" y="131925"/>
                  </a:cubicBezTo>
                  <a:cubicBezTo>
                    <a:pt x="111849" y="131925"/>
                    <a:pt x="111849" y="130600"/>
                    <a:pt x="111849" y="130600"/>
                  </a:cubicBezTo>
                  <a:cubicBezTo>
                    <a:pt x="111849" y="130600"/>
                    <a:pt x="111849" y="130600"/>
                    <a:pt x="118420" y="127950"/>
                  </a:cubicBezTo>
                  <a:cubicBezTo>
                    <a:pt x="118420" y="127950"/>
                    <a:pt x="118420" y="127950"/>
                    <a:pt x="122363" y="127950"/>
                  </a:cubicBezTo>
                  <a:cubicBezTo>
                    <a:pt x="122363" y="127950"/>
                    <a:pt x="122363" y="127950"/>
                    <a:pt x="122363" y="155775"/>
                  </a:cubicBezTo>
                  <a:cubicBezTo>
                    <a:pt x="122363" y="155775"/>
                    <a:pt x="122363" y="157100"/>
                    <a:pt x="122363" y="157100"/>
                  </a:cubicBezTo>
                  <a:cubicBezTo>
                    <a:pt x="122363" y="157100"/>
                    <a:pt x="122363" y="157100"/>
                    <a:pt x="121049" y="157100"/>
                  </a:cubicBezTo>
                  <a:cubicBezTo>
                    <a:pt x="123677" y="159750"/>
                    <a:pt x="128934" y="161075"/>
                    <a:pt x="135504" y="162400"/>
                  </a:cubicBezTo>
                  <a:cubicBezTo>
                    <a:pt x="144703" y="165050"/>
                    <a:pt x="159159" y="151800"/>
                    <a:pt x="161787" y="159750"/>
                  </a:cubicBezTo>
                  <a:cubicBezTo>
                    <a:pt x="164416" y="175650"/>
                    <a:pt x="173615" y="186250"/>
                    <a:pt x="181500" y="191550"/>
                  </a:cubicBezTo>
                  <a:cubicBezTo>
                    <a:pt x="181500" y="191550"/>
                    <a:pt x="181500" y="191550"/>
                    <a:pt x="181500" y="183600"/>
                  </a:cubicBezTo>
                  <a:cubicBezTo>
                    <a:pt x="181500" y="183600"/>
                    <a:pt x="181500" y="183600"/>
                    <a:pt x="178872" y="186250"/>
                  </a:cubicBezTo>
                  <a:cubicBezTo>
                    <a:pt x="177557" y="186250"/>
                    <a:pt x="177557" y="186250"/>
                    <a:pt x="177557" y="186250"/>
                  </a:cubicBezTo>
                  <a:cubicBezTo>
                    <a:pt x="177557" y="186250"/>
                    <a:pt x="177557" y="184925"/>
                    <a:pt x="176243" y="184925"/>
                  </a:cubicBezTo>
                  <a:cubicBezTo>
                    <a:pt x="176243" y="184925"/>
                    <a:pt x="176243" y="184925"/>
                    <a:pt x="176243" y="182275"/>
                  </a:cubicBezTo>
                  <a:cubicBezTo>
                    <a:pt x="176243" y="182275"/>
                    <a:pt x="176243" y="180950"/>
                    <a:pt x="176243" y="180950"/>
                  </a:cubicBezTo>
                  <a:cubicBezTo>
                    <a:pt x="176243" y="180950"/>
                    <a:pt x="176243" y="180950"/>
                    <a:pt x="182814" y="178300"/>
                  </a:cubicBezTo>
                  <a:cubicBezTo>
                    <a:pt x="182814" y="178300"/>
                    <a:pt x="182814" y="178300"/>
                    <a:pt x="186756" y="178300"/>
                  </a:cubicBezTo>
                  <a:cubicBezTo>
                    <a:pt x="186756" y="178300"/>
                    <a:pt x="186756" y="178300"/>
                    <a:pt x="186756" y="194200"/>
                  </a:cubicBezTo>
                  <a:cubicBezTo>
                    <a:pt x="194641" y="196850"/>
                    <a:pt x="201213" y="194200"/>
                    <a:pt x="199898" y="186250"/>
                  </a:cubicBezTo>
                  <a:cubicBezTo>
                    <a:pt x="199898" y="186250"/>
                    <a:pt x="198584" y="186250"/>
                    <a:pt x="198584" y="186250"/>
                  </a:cubicBezTo>
                  <a:cubicBezTo>
                    <a:pt x="198584" y="186250"/>
                    <a:pt x="198584" y="184925"/>
                    <a:pt x="198584" y="184925"/>
                  </a:cubicBezTo>
                  <a:cubicBezTo>
                    <a:pt x="198584" y="184925"/>
                    <a:pt x="198584" y="184925"/>
                    <a:pt x="197270" y="182275"/>
                  </a:cubicBezTo>
                  <a:cubicBezTo>
                    <a:pt x="197270" y="182275"/>
                    <a:pt x="197270" y="180950"/>
                    <a:pt x="198584" y="180950"/>
                  </a:cubicBezTo>
                  <a:cubicBezTo>
                    <a:pt x="198584" y="180950"/>
                    <a:pt x="198584" y="180950"/>
                    <a:pt x="199898" y="180950"/>
                  </a:cubicBezTo>
                  <a:cubicBezTo>
                    <a:pt x="198584" y="167700"/>
                    <a:pt x="199898" y="166375"/>
                    <a:pt x="199898" y="166375"/>
                  </a:cubicBezTo>
                  <a:cubicBezTo>
                    <a:pt x="199898" y="166375"/>
                    <a:pt x="226182" y="169025"/>
                    <a:pt x="234066" y="161075"/>
                  </a:cubicBezTo>
                  <a:cubicBezTo>
                    <a:pt x="238009" y="157100"/>
                    <a:pt x="240637" y="151800"/>
                    <a:pt x="241951" y="146500"/>
                  </a:cubicBezTo>
                  <a:cubicBezTo>
                    <a:pt x="243266" y="145175"/>
                    <a:pt x="244580" y="143850"/>
                    <a:pt x="245894" y="143850"/>
                  </a:cubicBezTo>
                  <a:cubicBezTo>
                    <a:pt x="245894" y="143850"/>
                    <a:pt x="245894" y="143850"/>
                    <a:pt x="245894" y="133250"/>
                  </a:cubicBezTo>
                  <a:cubicBezTo>
                    <a:pt x="245894" y="133250"/>
                    <a:pt x="245894" y="133250"/>
                    <a:pt x="241951" y="134575"/>
                  </a:cubicBezTo>
                  <a:cubicBezTo>
                    <a:pt x="241951" y="135900"/>
                    <a:pt x="241951" y="135900"/>
                    <a:pt x="241951" y="135900"/>
                  </a:cubicBezTo>
                  <a:cubicBezTo>
                    <a:pt x="241951" y="134575"/>
                    <a:pt x="240637" y="134575"/>
                    <a:pt x="240637" y="134575"/>
                  </a:cubicBezTo>
                  <a:cubicBezTo>
                    <a:pt x="240637" y="134575"/>
                    <a:pt x="240637" y="134575"/>
                    <a:pt x="240637" y="131925"/>
                  </a:cubicBezTo>
                  <a:cubicBezTo>
                    <a:pt x="240637" y="131925"/>
                    <a:pt x="240637" y="130600"/>
                    <a:pt x="240637" y="130600"/>
                  </a:cubicBezTo>
                  <a:cubicBezTo>
                    <a:pt x="240637" y="130600"/>
                    <a:pt x="240637" y="130600"/>
                    <a:pt x="247208" y="127950"/>
                  </a:cubicBezTo>
                  <a:cubicBezTo>
                    <a:pt x="247208" y="127950"/>
                    <a:pt x="247208" y="127950"/>
                    <a:pt x="249836" y="127950"/>
                  </a:cubicBezTo>
                  <a:cubicBezTo>
                    <a:pt x="251151" y="127950"/>
                    <a:pt x="251151" y="127950"/>
                    <a:pt x="251151" y="127950"/>
                  </a:cubicBezTo>
                  <a:cubicBezTo>
                    <a:pt x="251151" y="127950"/>
                    <a:pt x="251151" y="127950"/>
                    <a:pt x="251151" y="143850"/>
                  </a:cubicBezTo>
                  <a:cubicBezTo>
                    <a:pt x="251151" y="143850"/>
                    <a:pt x="252465" y="143850"/>
                    <a:pt x="252465" y="143850"/>
                  </a:cubicBezTo>
                  <a:cubicBezTo>
                    <a:pt x="264292" y="137225"/>
                    <a:pt x="262978" y="113375"/>
                    <a:pt x="257721" y="94825"/>
                  </a:cubicBezTo>
                  <a:cubicBezTo>
                    <a:pt x="256407" y="102775"/>
                    <a:pt x="253779" y="106750"/>
                    <a:pt x="247208" y="106750"/>
                  </a:cubicBezTo>
                  <a:cubicBezTo>
                    <a:pt x="241951" y="106750"/>
                    <a:pt x="238009" y="101450"/>
                    <a:pt x="238009" y="92175"/>
                  </a:cubicBezTo>
                  <a:cubicBezTo>
                    <a:pt x="238009" y="81575"/>
                    <a:pt x="241951" y="76275"/>
                    <a:pt x="248522" y="76275"/>
                  </a:cubicBezTo>
                  <a:cubicBezTo>
                    <a:pt x="248522" y="76275"/>
                    <a:pt x="249836" y="76275"/>
                    <a:pt x="249836" y="76275"/>
                  </a:cubicBezTo>
                  <a:cubicBezTo>
                    <a:pt x="244580" y="67000"/>
                    <a:pt x="238009" y="59050"/>
                    <a:pt x="230124" y="52425"/>
                  </a:cubicBezTo>
                  <a:cubicBezTo>
                    <a:pt x="230124" y="52425"/>
                    <a:pt x="230124" y="52425"/>
                    <a:pt x="230124" y="55075"/>
                  </a:cubicBezTo>
                  <a:cubicBezTo>
                    <a:pt x="230124" y="55075"/>
                    <a:pt x="230124" y="55075"/>
                    <a:pt x="228810" y="55075"/>
                  </a:cubicBezTo>
                  <a:cubicBezTo>
                    <a:pt x="228810" y="55075"/>
                    <a:pt x="228810" y="55075"/>
                    <a:pt x="224867" y="55075"/>
                  </a:cubicBezTo>
                  <a:cubicBezTo>
                    <a:pt x="224867" y="55075"/>
                    <a:pt x="224867" y="55075"/>
                    <a:pt x="224867" y="48450"/>
                  </a:cubicBezTo>
                  <a:cubicBezTo>
                    <a:pt x="220925" y="47125"/>
                    <a:pt x="218297" y="44475"/>
                    <a:pt x="215668" y="43150"/>
                  </a:cubicBezTo>
                  <a:cubicBezTo>
                    <a:pt x="214354" y="51100"/>
                    <a:pt x="210412" y="56400"/>
                    <a:pt x="205155" y="56400"/>
                  </a:cubicBezTo>
                  <a:cubicBezTo>
                    <a:pt x="198584" y="56400"/>
                    <a:pt x="194641" y="49775"/>
                    <a:pt x="194641" y="40500"/>
                  </a:cubicBezTo>
                  <a:cubicBezTo>
                    <a:pt x="194641" y="37850"/>
                    <a:pt x="194641" y="36525"/>
                    <a:pt x="195956" y="33875"/>
                  </a:cubicBezTo>
                  <a:cubicBezTo>
                    <a:pt x="193327" y="32550"/>
                    <a:pt x="189385" y="32550"/>
                    <a:pt x="186756" y="31225"/>
                  </a:cubicBezTo>
                  <a:cubicBezTo>
                    <a:pt x="186756" y="31225"/>
                    <a:pt x="186756" y="31225"/>
                    <a:pt x="186756" y="55075"/>
                  </a:cubicBezTo>
                  <a:cubicBezTo>
                    <a:pt x="186756" y="55075"/>
                    <a:pt x="186756" y="55075"/>
                    <a:pt x="182814" y="55075"/>
                  </a:cubicBezTo>
                  <a:cubicBezTo>
                    <a:pt x="181500" y="55075"/>
                    <a:pt x="181500" y="55075"/>
                    <a:pt x="181500" y="55075"/>
                  </a:cubicBezTo>
                  <a:cubicBezTo>
                    <a:pt x="181500" y="55075"/>
                    <a:pt x="181500" y="55075"/>
                    <a:pt x="181500" y="32550"/>
                  </a:cubicBezTo>
                  <a:cubicBezTo>
                    <a:pt x="181500" y="32550"/>
                    <a:pt x="181500" y="32550"/>
                    <a:pt x="178872" y="33875"/>
                  </a:cubicBezTo>
                  <a:cubicBezTo>
                    <a:pt x="177557" y="33875"/>
                    <a:pt x="177557" y="33875"/>
                    <a:pt x="177557" y="33875"/>
                  </a:cubicBezTo>
                  <a:cubicBezTo>
                    <a:pt x="177557" y="33875"/>
                    <a:pt x="177557" y="33875"/>
                    <a:pt x="176243" y="33875"/>
                  </a:cubicBezTo>
                  <a:cubicBezTo>
                    <a:pt x="176243" y="33875"/>
                    <a:pt x="176243" y="33875"/>
                    <a:pt x="176243" y="31225"/>
                  </a:cubicBezTo>
                  <a:cubicBezTo>
                    <a:pt x="176243" y="29900"/>
                    <a:pt x="176243" y="29900"/>
                    <a:pt x="176243" y="29900"/>
                  </a:cubicBezTo>
                  <a:cubicBezTo>
                    <a:pt x="176243" y="29900"/>
                    <a:pt x="176243" y="29900"/>
                    <a:pt x="177557" y="29900"/>
                  </a:cubicBezTo>
                  <a:cubicBezTo>
                    <a:pt x="173615" y="28575"/>
                    <a:pt x="170987" y="28575"/>
                    <a:pt x="168358" y="28575"/>
                  </a:cubicBezTo>
                  <a:cubicBezTo>
                    <a:pt x="170987" y="31225"/>
                    <a:pt x="172301" y="35200"/>
                    <a:pt x="172301" y="40500"/>
                  </a:cubicBezTo>
                  <a:cubicBezTo>
                    <a:pt x="172301" y="51100"/>
                    <a:pt x="168358" y="56400"/>
                    <a:pt x="161787" y="56400"/>
                  </a:cubicBezTo>
                  <a:cubicBezTo>
                    <a:pt x="155217" y="56400"/>
                    <a:pt x="152588" y="49775"/>
                    <a:pt x="151274" y="40500"/>
                  </a:cubicBezTo>
                  <a:cubicBezTo>
                    <a:pt x="151274" y="35200"/>
                    <a:pt x="153903" y="29900"/>
                    <a:pt x="156531" y="28575"/>
                  </a:cubicBezTo>
                  <a:cubicBezTo>
                    <a:pt x="152588" y="28575"/>
                    <a:pt x="148646" y="28575"/>
                    <a:pt x="144703" y="28575"/>
                  </a:cubicBezTo>
                  <a:close/>
                  <a:moveTo>
                    <a:pt x="164533" y="0"/>
                  </a:moveTo>
                  <a:cubicBezTo>
                    <a:pt x="205215" y="0"/>
                    <a:pt x="240648" y="17090"/>
                    <a:pt x="266895" y="48642"/>
                  </a:cubicBezTo>
                  <a:cubicBezTo>
                    <a:pt x="285268" y="72305"/>
                    <a:pt x="294454" y="99914"/>
                    <a:pt x="291829" y="130150"/>
                  </a:cubicBezTo>
                  <a:cubicBezTo>
                    <a:pt x="289205" y="155129"/>
                    <a:pt x="278706" y="181422"/>
                    <a:pt x="269520" y="206400"/>
                  </a:cubicBezTo>
                  <a:cubicBezTo>
                    <a:pt x="253772" y="247154"/>
                    <a:pt x="239336" y="286594"/>
                    <a:pt x="257709" y="324718"/>
                  </a:cubicBezTo>
                  <a:cubicBezTo>
                    <a:pt x="257709" y="327348"/>
                    <a:pt x="257709" y="329977"/>
                    <a:pt x="256396" y="332606"/>
                  </a:cubicBezTo>
                  <a:cubicBezTo>
                    <a:pt x="255084" y="335236"/>
                    <a:pt x="252459" y="336550"/>
                    <a:pt x="249835" y="336550"/>
                  </a:cubicBezTo>
                  <a:cubicBezTo>
                    <a:pt x="249835" y="336550"/>
                    <a:pt x="249835" y="336550"/>
                    <a:pt x="105478" y="336550"/>
                  </a:cubicBezTo>
                  <a:cubicBezTo>
                    <a:pt x="101541" y="336550"/>
                    <a:pt x="98916" y="333921"/>
                    <a:pt x="97604" y="331292"/>
                  </a:cubicBezTo>
                  <a:cubicBezTo>
                    <a:pt x="96292" y="328662"/>
                    <a:pt x="96292" y="327348"/>
                    <a:pt x="96292" y="315516"/>
                  </a:cubicBezTo>
                  <a:cubicBezTo>
                    <a:pt x="96292" y="314201"/>
                    <a:pt x="96292" y="312887"/>
                    <a:pt x="96292" y="312887"/>
                  </a:cubicBezTo>
                  <a:cubicBezTo>
                    <a:pt x="94979" y="294481"/>
                    <a:pt x="87105" y="294481"/>
                    <a:pt x="71357" y="294481"/>
                  </a:cubicBezTo>
                  <a:cubicBezTo>
                    <a:pt x="58234" y="294481"/>
                    <a:pt x="42486" y="294481"/>
                    <a:pt x="31987" y="278706"/>
                  </a:cubicBezTo>
                  <a:cubicBezTo>
                    <a:pt x="24113" y="266874"/>
                    <a:pt x="24113" y="251098"/>
                    <a:pt x="25426" y="236637"/>
                  </a:cubicBezTo>
                  <a:cubicBezTo>
                    <a:pt x="25426" y="224805"/>
                    <a:pt x="25426" y="212973"/>
                    <a:pt x="21489" y="209029"/>
                  </a:cubicBezTo>
                  <a:cubicBezTo>
                    <a:pt x="21489" y="207715"/>
                    <a:pt x="17552" y="206400"/>
                    <a:pt x="16239" y="205085"/>
                  </a:cubicBezTo>
                  <a:cubicBezTo>
                    <a:pt x="10990" y="202456"/>
                    <a:pt x="3116" y="199827"/>
                    <a:pt x="491" y="191939"/>
                  </a:cubicBezTo>
                  <a:cubicBezTo>
                    <a:pt x="-821" y="187995"/>
                    <a:pt x="491" y="182736"/>
                    <a:pt x="4428" y="177478"/>
                  </a:cubicBezTo>
                  <a:cubicBezTo>
                    <a:pt x="17552" y="156443"/>
                    <a:pt x="20176" y="144612"/>
                    <a:pt x="24113" y="126206"/>
                  </a:cubicBezTo>
                  <a:cubicBezTo>
                    <a:pt x="25426" y="118319"/>
                    <a:pt x="26738" y="109116"/>
                    <a:pt x="29363" y="97284"/>
                  </a:cubicBezTo>
                  <a:cubicBezTo>
                    <a:pt x="38549" y="68361"/>
                    <a:pt x="55609" y="43383"/>
                    <a:pt x="81856" y="26293"/>
                  </a:cubicBezTo>
                  <a:cubicBezTo>
                    <a:pt x="105478" y="9202"/>
                    <a:pt x="135662" y="0"/>
                    <a:pt x="16453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99" name="组合 98"/>
          <p:cNvGrpSpPr/>
          <p:nvPr/>
        </p:nvGrpSpPr>
        <p:grpSpPr>
          <a:xfrm>
            <a:off x="3517337" y="3564614"/>
            <a:ext cx="1143000" cy="1143000"/>
            <a:chOff x="4381500" y="-774848"/>
            <a:chExt cx="1143000" cy="1143000"/>
          </a:xfrm>
        </p:grpSpPr>
        <p:sp>
          <p:nvSpPr>
            <p:cNvPr id="100" name="椭圆 99"/>
            <p:cNvSpPr/>
            <p:nvPr/>
          </p:nvSpPr>
          <p:spPr>
            <a:xfrm>
              <a:off x="4381500" y="-774848"/>
              <a:ext cx="1143000" cy="1143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01" name="椭圆 44"/>
            <p:cNvSpPr/>
            <p:nvPr/>
          </p:nvSpPr>
          <p:spPr>
            <a:xfrm>
              <a:off x="4648200" y="-498700"/>
              <a:ext cx="609600" cy="590704"/>
            </a:xfrm>
            <a:custGeom>
              <a:avLst/>
              <a:gdLst>
                <a:gd name="connsiteX0" fmla="*/ 58918 w 323554"/>
                <a:gd name="connsiteY0" fmla="*/ 189699 h 313525"/>
                <a:gd name="connsiteX1" fmla="*/ 101421 w 323554"/>
                <a:gd name="connsiteY1" fmla="*/ 189699 h 313525"/>
                <a:gd name="connsiteX2" fmla="*/ 103997 w 323554"/>
                <a:gd name="connsiteY2" fmla="*/ 189699 h 313525"/>
                <a:gd name="connsiteX3" fmla="*/ 114301 w 323554"/>
                <a:gd name="connsiteY3" fmla="*/ 201731 h 313525"/>
                <a:gd name="connsiteX4" fmla="*/ 113013 w 323554"/>
                <a:gd name="connsiteY4" fmla="*/ 205741 h 313525"/>
                <a:gd name="connsiteX5" fmla="*/ 101421 w 323554"/>
                <a:gd name="connsiteY5" fmla="*/ 215099 h 313525"/>
                <a:gd name="connsiteX6" fmla="*/ 58918 w 323554"/>
                <a:gd name="connsiteY6" fmla="*/ 215099 h 313525"/>
                <a:gd name="connsiteX7" fmla="*/ 46038 w 323554"/>
                <a:gd name="connsiteY7" fmla="*/ 201731 h 313525"/>
                <a:gd name="connsiteX8" fmla="*/ 58918 w 323554"/>
                <a:gd name="connsiteY8" fmla="*/ 189699 h 313525"/>
                <a:gd name="connsiteX9" fmla="*/ 149225 w 323554"/>
                <a:gd name="connsiteY9" fmla="*/ 165887 h 313525"/>
                <a:gd name="connsiteX10" fmla="*/ 142875 w 323554"/>
                <a:gd name="connsiteY10" fmla="*/ 186525 h 313525"/>
                <a:gd name="connsiteX11" fmla="*/ 153988 w 323554"/>
                <a:gd name="connsiteY11" fmla="*/ 196050 h 313525"/>
                <a:gd name="connsiteX12" fmla="*/ 173038 w 323554"/>
                <a:gd name="connsiteY12" fmla="*/ 188112 h 313525"/>
                <a:gd name="connsiteX13" fmla="*/ 145188 w 323554"/>
                <a:gd name="connsiteY13" fmla="*/ 151599 h 313525"/>
                <a:gd name="connsiteX14" fmla="*/ 187326 w 323554"/>
                <a:gd name="connsiteY14" fmla="*/ 190104 h 313525"/>
                <a:gd name="connsiteX15" fmla="*/ 138803 w 323554"/>
                <a:gd name="connsiteY15" fmla="*/ 210640 h 313525"/>
                <a:gd name="connsiteX16" fmla="*/ 131142 w 323554"/>
                <a:gd name="connsiteY16" fmla="*/ 210640 h 313525"/>
                <a:gd name="connsiteX17" fmla="*/ 129865 w 323554"/>
                <a:gd name="connsiteY17" fmla="*/ 202939 h 313525"/>
                <a:gd name="connsiteX18" fmla="*/ 145188 w 323554"/>
                <a:gd name="connsiteY18" fmla="*/ 151599 h 313525"/>
                <a:gd name="connsiteX19" fmla="*/ 58982 w 323554"/>
                <a:gd name="connsiteY19" fmla="*/ 146837 h 313525"/>
                <a:gd name="connsiteX20" fmla="*/ 130176 w 323554"/>
                <a:gd name="connsiteY20" fmla="*/ 146837 h 313525"/>
                <a:gd name="connsiteX21" fmla="*/ 130176 w 323554"/>
                <a:gd name="connsiteY21" fmla="*/ 148186 h 313525"/>
                <a:gd name="connsiteX22" fmla="*/ 122409 w 323554"/>
                <a:gd name="connsiteY22" fmla="*/ 173825 h 313525"/>
                <a:gd name="connsiteX23" fmla="*/ 58982 w 323554"/>
                <a:gd name="connsiteY23" fmla="*/ 173825 h 313525"/>
                <a:gd name="connsiteX24" fmla="*/ 46038 w 323554"/>
                <a:gd name="connsiteY24" fmla="*/ 160331 h 313525"/>
                <a:gd name="connsiteX25" fmla="*/ 58982 w 323554"/>
                <a:gd name="connsiteY25" fmla="*/ 146837 h 313525"/>
                <a:gd name="connsiteX26" fmla="*/ 59011 w 323554"/>
                <a:gd name="connsiteY26" fmla="*/ 105562 h 313525"/>
                <a:gd name="connsiteX27" fmla="*/ 166688 w 323554"/>
                <a:gd name="connsiteY27" fmla="*/ 105562 h 313525"/>
                <a:gd name="connsiteX28" fmla="*/ 144634 w 323554"/>
                <a:gd name="connsiteY28" fmla="*/ 130962 h 313525"/>
                <a:gd name="connsiteX29" fmla="*/ 59011 w 323554"/>
                <a:gd name="connsiteY29" fmla="*/ 130962 h 313525"/>
                <a:gd name="connsiteX30" fmla="*/ 46038 w 323554"/>
                <a:gd name="connsiteY30" fmla="*/ 118930 h 313525"/>
                <a:gd name="connsiteX31" fmla="*/ 59011 w 323554"/>
                <a:gd name="connsiteY31" fmla="*/ 105562 h 313525"/>
                <a:gd name="connsiteX32" fmla="*/ 226883 w 323554"/>
                <a:gd name="connsiteY32" fmla="*/ 81749 h 313525"/>
                <a:gd name="connsiteX33" fmla="*/ 224292 w 323554"/>
                <a:gd name="connsiteY33" fmla="*/ 83037 h 313525"/>
                <a:gd name="connsiteX34" fmla="*/ 171159 w 323554"/>
                <a:gd name="connsiteY34" fmla="*/ 140996 h 313525"/>
                <a:gd name="connsiteX35" fmla="*/ 172455 w 323554"/>
                <a:gd name="connsiteY35" fmla="*/ 146148 h 313525"/>
                <a:gd name="connsiteX36" fmla="*/ 175047 w 323554"/>
                <a:gd name="connsiteY36" fmla="*/ 148724 h 313525"/>
                <a:gd name="connsiteX37" fmla="*/ 177639 w 323554"/>
                <a:gd name="connsiteY37" fmla="*/ 150012 h 313525"/>
                <a:gd name="connsiteX38" fmla="*/ 180230 w 323554"/>
                <a:gd name="connsiteY38" fmla="*/ 148724 h 313525"/>
                <a:gd name="connsiteX39" fmla="*/ 232067 w 323554"/>
                <a:gd name="connsiteY39" fmla="*/ 90765 h 313525"/>
                <a:gd name="connsiteX40" fmla="*/ 232067 w 323554"/>
                <a:gd name="connsiteY40" fmla="*/ 85613 h 313525"/>
                <a:gd name="connsiteX41" fmla="*/ 229475 w 323554"/>
                <a:gd name="connsiteY41" fmla="*/ 83037 h 313525"/>
                <a:gd name="connsiteX42" fmla="*/ 226883 w 323554"/>
                <a:gd name="connsiteY42" fmla="*/ 81749 h 313525"/>
                <a:gd name="connsiteX43" fmla="*/ 247254 w 323554"/>
                <a:gd name="connsiteY43" fmla="*/ 62303 h 313525"/>
                <a:gd name="connsiteX44" fmla="*/ 242491 w 323554"/>
                <a:gd name="connsiteY44" fmla="*/ 63493 h 313525"/>
                <a:gd name="connsiteX45" fmla="*/ 237729 w 323554"/>
                <a:gd name="connsiteY45" fmla="*/ 68256 h 313525"/>
                <a:gd name="connsiteX46" fmla="*/ 236538 w 323554"/>
                <a:gd name="connsiteY46" fmla="*/ 70637 h 313525"/>
                <a:gd name="connsiteX47" fmla="*/ 237729 w 323554"/>
                <a:gd name="connsiteY47" fmla="*/ 73019 h 313525"/>
                <a:gd name="connsiteX48" fmla="*/ 240110 w 323554"/>
                <a:gd name="connsiteY48" fmla="*/ 74209 h 313525"/>
                <a:gd name="connsiteX49" fmla="*/ 242491 w 323554"/>
                <a:gd name="connsiteY49" fmla="*/ 75400 h 313525"/>
                <a:gd name="connsiteX50" fmla="*/ 244873 w 323554"/>
                <a:gd name="connsiteY50" fmla="*/ 75400 h 313525"/>
                <a:gd name="connsiteX51" fmla="*/ 244873 w 323554"/>
                <a:gd name="connsiteY51" fmla="*/ 74209 h 313525"/>
                <a:gd name="connsiteX52" fmla="*/ 249635 w 323554"/>
                <a:gd name="connsiteY52" fmla="*/ 69447 h 313525"/>
                <a:gd name="connsiteX53" fmla="*/ 249635 w 323554"/>
                <a:gd name="connsiteY53" fmla="*/ 64684 h 313525"/>
                <a:gd name="connsiteX54" fmla="*/ 247254 w 323554"/>
                <a:gd name="connsiteY54" fmla="*/ 62303 h 313525"/>
                <a:gd name="connsiteX55" fmla="*/ 24647 w 323554"/>
                <a:gd name="connsiteY55" fmla="*/ 48412 h 313525"/>
                <a:gd name="connsiteX56" fmla="*/ 201069 w 323554"/>
                <a:gd name="connsiteY56" fmla="*/ 48412 h 313525"/>
                <a:gd name="connsiteX57" fmla="*/ 214041 w 323554"/>
                <a:gd name="connsiteY57" fmla="*/ 52292 h 313525"/>
                <a:gd name="connsiteX58" fmla="*/ 193285 w 323554"/>
                <a:gd name="connsiteY58" fmla="*/ 76863 h 313525"/>
                <a:gd name="connsiteX59" fmla="*/ 181610 w 323554"/>
                <a:gd name="connsiteY59" fmla="*/ 72983 h 313525"/>
                <a:gd name="connsiteX60" fmla="*/ 45403 w 323554"/>
                <a:gd name="connsiteY60" fmla="*/ 72983 h 313525"/>
                <a:gd name="connsiteX61" fmla="*/ 24647 w 323554"/>
                <a:gd name="connsiteY61" fmla="*/ 93675 h 313525"/>
                <a:gd name="connsiteX62" fmla="*/ 24647 w 323554"/>
                <a:gd name="connsiteY62" fmla="*/ 268262 h 313525"/>
                <a:gd name="connsiteX63" fmla="*/ 45403 w 323554"/>
                <a:gd name="connsiteY63" fmla="*/ 287660 h 313525"/>
                <a:gd name="connsiteX64" fmla="*/ 181610 w 323554"/>
                <a:gd name="connsiteY64" fmla="*/ 287660 h 313525"/>
                <a:gd name="connsiteX65" fmla="*/ 202366 w 323554"/>
                <a:gd name="connsiteY65" fmla="*/ 268262 h 313525"/>
                <a:gd name="connsiteX66" fmla="*/ 202366 w 323554"/>
                <a:gd name="connsiteY66" fmla="*/ 202307 h 313525"/>
                <a:gd name="connsiteX67" fmla="*/ 203663 w 323554"/>
                <a:gd name="connsiteY67" fmla="*/ 201014 h 313525"/>
                <a:gd name="connsiteX68" fmla="*/ 206258 w 323554"/>
                <a:gd name="connsiteY68" fmla="*/ 198427 h 313525"/>
                <a:gd name="connsiteX69" fmla="*/ 227013 w 323554"/>
                <a:gd name="connsiteY69" fmla="*/ 175149 h 313525"/>
                <a:gd name="connsiteX70" fmla="*/ 227013 w 323554"/>
                <a:gd name="connsiteY70" fmla="*/ 287660 h 313525"/>
                <a:gd name="connsiteX71" fmla="*/ 201069 w 323554"/>
                <a:gd name="connsiteY71" fmla="*/ 313525 h 313525"/>
                <a:gd name="connsiteX72" fmla="*/ 25944 w 323554"/>
                <a:gd name="connsiteY72" fmla="*/ 313525 h 313525"/>
                <a:gd name="connsiteX73" fmla="*/ 0 w 323554"/>
                <a:gd name="connsiteY73" fmla="*/ 287660 h 313525"/>
                <a:gd name="connsiteX74" fmla="*/ 0 w 323554"/>
                <a:gd name="connsiteY74" fmla="*/ 72983 h 313525"/>
                <a:gd name="connsiteX75" fmla="*/ 24647 w 323554"/>
                <a:gd name="connsiteY75" fmla="*/ 48412 h 313525"/>
                <a:gd name="connsiteX76" fmla="*/ 242888 w 323554"/>
                <a:gd name="connsiteY76" fmla="*/ 42062 h 313525"/>
                <a:gd name="connsiteX77" fmla="*/ 285751 w 323554"/>
                <a:gd name="connsiteY77" fmla="*/ 81750 h 313525"/>
                <a:gd name="connsiteX78" fmla="*/ 279401 w 323554"/>
                <a:gd name="connsiteY78" fmla="*/ 89687 h 313525"/>
                <a:gd name="connsiteX79" fmla="*/ 200026 w 323554"/>
                <a:gd name="connsiteY79" fmla="*/ 178587 h 313525"/>
                <a:gd name="connsiteX80" fmla="*/ 193676 w 323554"/>
                <a:gd name="connsiteY80" fmla="*/ 184937 h 313525"/>
                <a:gd name="connsiteX81" fmla="*/ 150813 w 323554"/>
                <a:gd name="connsiteY81" fmla="*/ 146837 h 313525"/>
                <a:gd name="connsiteX82" fmla="*/ 155576 w 323554"/>
                <a:gd name="connsiteY82" fmla="*/ 138899 h 313525"/>
                <a:gd name="connsiteX83" fmla="*/ 236538 w 323554"/>
                <a:gd name="connsiteY83" fmla="*/ 48412 h 313525"/>
                <a:gd name="connsiteX84" fmla="*/ 257175 w 323554"/>
                <a:gd name="connsiteY84" fmla="*/ 26187 h 313525"/>
                <a:gd name="connsiteX85" fmla="*/ 301625 w 323554"/>
                <a:gd name="connsiteY85" fmla="*/ 64287 h 313525"/>
                <a:gd name="connsiteX86" fmla="*/ 295275 w 323554"/>
                <a:gd name="connsiteY86" fmla="*/ 72225 h 313525"/>
                <a:gd name="connsiteX87" fmla="*/ 290513 w 323554"/>
                <a:gd name="connsiteY87" fmla="*/ 75400 h 313525"/>
                <a:gd name="connsiteX88" fmla="*/ 247650 w 323554"/>
                <a:gd name="connsiteY88" fmla="*/ 37300 h 313525"/>
                <a:gd name="connsiteX89" fmla="*/ 250825 w 323554"/>
                <a:gd name="connsiteY89" fmla="*/ 34125 h 313525"/>
                <a:gd name="connsiteX90" fmla="*/ 285750 w 323554"/>
                <a:gd name="connsiteY90" fmla="*/ 11899 h 313525"/>
                <a:gd name="connsiteX91" fmla="*/ 279400 w 323554"/>
                <a:gd name="connsiteY91" fmla="*/ 19837 h 313525"/>
                <a:gd name="connsiteX92" fmla="*/ 304800 w 323554"/>
                <a:gd name="connsiteY92" fmla="*/ 43649 h 313525"/>
                <a:gd name="connsiteX93" fmla="*/ 312738 w 323554"/>
                <a:gd name="connsiteY93" fmla="*/ 35712 h 313525"/>
                <a:gd name="connsiteX94" fmla="*/ 285265 w 323554"/>
                <a:gd name="connsiteY94" fmla="*/ 516 h 313525"/>
                <a:gd name="connsiteX95" fmla="*/ 294336 w 323554"/>
                <a:gd name="connsiteY95" fmla="*/ 3151 h 313525"/>
                <a:gd name="connsiteX96" fmla="*/ 318958 w 323554"/>
                <a:gd name="connsiteY96" fmla="*/ 25545 h 313525"/>
                <a:gd name="connsiteX97" fmla="*/ 320254 w 323554"/>
                <a:gd name="connsiteY97" fmla="*/ 43987 h 313525"/>
                <a:gd name="connsiteX98" fmla="*/ 305999 w 323554"/>
                <a:gd name="connsiteY98" fmla="*/ 61112 h 313525"/>
                <a:gd name="connsiteX99" fmla="*/ 261938 w 323554"/>
                <a:gd name="connsiteY99" fmla="*/ 20276 h 313525"/>
                <a:gd name="connsiteX100" fmla="*/ 276193 w 323554"/>
                <a:gd name="connsiteY100" fmla="*/ 4468 h 313525"/>
                <a:gd name="connsiteX101" fmla="*/ 285265 w 323554"/>
                <a:gd name="connsiteY101" fmla="*/ 516 h 313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323554" h="313525">
                  <a:moveTo>
                    <a:pt x="58918" y="189699"/>
                  </a:moveTo>
                  <a:cubicBezTo>
                    <a:pt x="58918" y="189699"/>
                    <a:pt x="58918" y="189699"/>
                    <a:pt x="101421" y="189699"/>
                  </a:cubicBezTo>
                  <a:cubicBezTo>
                    <a:pt x="102709" y="189699"/>
                    <a:pt x="102709" y="189699"/>
                    <a:pt x="103997" y="189699"/>
                  </a:cubicBezTo>
                  <a:cubicBezTo>
                    <a:pt x="109149" y="189699"/>
                    <a:pt x="114301" y="195046"/>
                    <a:pt x="114301" y="201731"/>
                  </a:cubicBezTo>
                  <a:cubicBezTo>
                    <a:pt x="114301" y="203067"/>
                    <a:pt x="114301" y="204404"/>
                    <a:pt x="113013" y="205741"/>
                  </a:cubicBezTo>
                  <a:cubicBezTo>
                    <a:pt x="111725" y="211088"/>
                    <a:pt x="107861" y="215099"/>
                    <a:pt x="101421" y="215099"/>
                  </a:cubicBezTo>
                  <a:cubicBezTo>
                    <a:pt x="101421" y="215099"/>
                    <a:pt x="101421" y="215099"/>
                    <a:pt x="58918" y="215099"/>
                  </a:cubicBezTo>
                  <a:cubicBezTo>
                    <a:pt x="51190" y="215099"/>
                    <a:pt x="46038" y="209752"/>
                    <a:pt x="46038" y="201731"/>
                  </a:cubicBezTo>
                  <a:cubicBezTo>
                    <a:pt x="46038" y="195046"/>
                    <a:pt x="51190" y="189699"/>
                    <a:pt x="58918" y="189699"/>
                  </a:cubicBezTo>
                  <a:close/>
                  <a:moveTo>
                    <a:pt x="149225" y="165887"/>
                  </a:moveTo>
                  <a:lnTo>
                    <a:pt x="142875" y="186525"/>
                  </a:lnTo>
                  <a:lnTo>
                    <a:pt x="153988" y="196050"/>
                  </a:lnTo>
                  <a:lnTo>
                    <a:pt x="173038" y="188112"/>
                  </a:lnTo>
                  <a:close/>
                  <a:moveTo>
                    <a:pt x="145188" y="151599"/>
                  </a:moveTo>
                  <a:cubicBezTo>
                    <a:pt x="145188" y="151599"/>
                    <a:pt x="145188" y="151599"/>
                    <a:pt x="187326" y="190104"/>
                  </a:cubicBezTo>
                  <a:cubicBezTo>
                    <a:pt x="187326" y="190104"/>
                    <a:pt x="187326" y="190104"/>
                    <a:pt x="138803" y="210640"/>
                  </a:cubicBezTo>
                  <a:cubicBezTo>
                    <a:pt x="136249" y="211924"/>
                    <a:pt x="133696" y="211924"/>
                    <a:pt x="131142" y="210640"/>
                  </a:cubicBezTo>
                  <a:cubicBezTo>
                    <a:pt x="129865" y="208073"/>
                    <a:pt x="128588" y="205506"/>
                    <a:pt x="129865" y="202939"/>
                  </a:cubicBezTo>
                  <a:cubicBezTo>
                    <a:pt x="129865" y="202939"/>
                    <a:pt x="129865" y="202939"/>
                    <a:pt x="145188" y="151599"/>
                  </a:cubicBezTo>
                  <a:close/>
                  <a:moveTo>
                    <a:pt x="58982" y="146837"/>
                  </a:moveTo>
                  <a:cubicBezTo>
                    <a:pt x="58982" y="146837"/>
                    <a:pt x="58982" y="146837"/>
                    <a:pt x="130176" y="146837"/>
                  </a:cubicBezTo>
                  <a:cubicBezTo>
                    <a:pt x="130176" y="148186"/>
                    <a:pt x="130176" y="148186"/>
                    <a:pt x="130176" y="148186"/>
                  </a:cubicBezTo>
                  <a:lnTo>
                    <a:pt x="122409" y="173825"/>
                  </a:lnTo>
                  <a:cubicBezTo>
                    <a:pt x="122409" y="173825"/>
                    <a:pt x="122409" y="173825"/>
                    <a:pt x="58982" y="173825"/>
                  </a:cubicBezTo>
                  <a:cubicBezTo>
                    <a:pt x="51216" y="173825"/>
                    <a:pt x="46038" y="167078"/>
                    <a:pt x="46038" y="160331"/>
                  </a:cubicBezTo>
                  <a:cubicBezTo>
                    <a:pt x="46038" y="153584"/>
                    <a:pt x="51216" y="146837"/>
                    <a:pt x="58982" y="146837"/>
                  </a:cubicBezTo>
                  <a:close/>
                  <a:moveTo>
                    <a:pt x="59011" y="105562"/>
                  </a:moveTo>
                  <a:lnTo>
                    <a:pt x="166688" y="105562"/>
                  </a:lnTo>
                  <a:cubicBezTo>
                    <a:pt x="166688" y="105562"/>
                    <a:pt x="166688" y="105562"/>
                    <a:pt x="144634" y="130962"/>
                  </a:cubicBezTo>
                  <a:cubicBezTo>
                    <a:pt x="144634" y="130962"/>
                    <a:pt x="144634" y="130962"/>
                    <a:pt x="59011" y="130962"/>
                  </a:cubicBezTo>
                  <a:cubicBezTo>
                    <a:pt x="51227" y="130962"/>
                    <a:pt x="46038" y="125615"/>
                    <a:pt x="46038" y="118930"/>
                  </a:cubicBezTo>
                  <a:cubicBezTo>
                    <a:pt x="46038" y="110909"/>
                    <a:pt x="51227" y="105562"/>
                    <a:pt x="59011" y="105562"/>
                  </a:cubicBezTo>
                  <a:close/>
                  <a:moveTo>
                    <a:pt x="226883" y="81749"/>
                  </a:moveTo>
                  <a:cubicBezTo>
                    <a:pt x="225587" y="81749"/>
                    <a:pt x="224292" y="83037"/>
                    <a:pt x="224292" y="83037"/>
                  </a:cubicBezTo>
                  <a:cubicBezTo>
                    <a:pt x="224292" y="83037"/>
                    <a:pt x="224292" y="83037"/>
                    <a:pt x="171159" y="140996"/>
                  </a:cubicBezTo>
                  <a:cubicBezTo>
                    <a:pt x="169863" y="142284"/>
                    <a:pt x="169863" y="144860"/>
                    <a:pt x="172455" y="146148"/>
                  </a:cubicBezTo>
                  <a:cubicBezTo>
                    <a:pt x="172455" y="146148"/>
                    <a:pt x="172455" y="146148"/>
                    <a:pt x="175047" y="148724"/>
                  </a:cubicBezTo>
                  <a:cubicBezTo>
                    <a:pt x="175047" y="148724"/>
                    <a:pt x="176343" y="150012"/>
                    <a:pt x="177639" y="150012"/>
                  </a:cubicBezTo>
                  <a:cubicBezTo>
                    <a:pt x="177639" y="150012"/>
                    <a:pt x="178934" y="148724"/>
                    <a:pt x="180230" y="148724"/>
                  </a:cubicBezTo>
                  <a:cubicBezTo>
                    <a:pt x="180230" y="148724"/>
                    <a:pt x="180230" y="148724"/>
                    <a:pt x="232067" y="90765"/>
                  </a:cubicBezTo>
                  <a:cubicBezTo>
                    <a:pt x="233363" y="89477"/>
                    <a:pt x="233363" y="86901"/>
                    <a:pt x="232067" y="85613"/>
                  </a:cubicBezTo>
                  <a:cubicBezTo>
                    <a:pt x="232067" y="85613"/>
                    <a:pt x="232067" y="85613"/>
                    <a:pt x="229475" y="83037"/>
                  </a:cubicBezTo>
                  <a:cubicBezTo>
                    <a:pt x="228179" y="81749"/>
                    <a:pt x="226883" y="81749"/>
                    <a:pt x="226883" y="81749"/>
                  </a:cubicBezTo>
                  <a:close/>
                  <a:moveTo>
                    <a:pt x="247254" y="62303"/>
                  </a:moveTo>
                  <a:cubicBezTo>
                    <a:pt x="244873" y="61112"/>
                    <a:pt x="243682" y="62303"/>
                    <a:pt x="242491" y="63493"/>
                  </a:cubicBezTo>
                  <a:cubicBezTo>
                    <a:pt x="242491" y="63493"/>
                    <a:pt x="242491" y="63493"/>
                    <a:pt x="237729" y="68256"/>
                  </a:cubicBezTo>
                  <a:cubicBezTo>
                    <a:pt x="237729" y="68256"/>
                    <a:pt x="236538" y="69447"/>
                    <a:pt x="236538" y="70637"/>
                  </a:cubicBezTo>
                  <a:cubicBezTo>
                    <a:pt x="236538" y="70637"/>
                    <a:pt x="237729" y="71828"/>
                    <a:pt x="237729" y="73019"/>
                  </a:cubicBezTo>
                  <a:cubicBezTo>
                    <a:pt x="237729" y="73019"/>
                    <a:pt x="237729" y="73019"/>
                    <a:pt x="240110" y="74209"/>
                  </a:cubicBezTo>
                  <a:cubicBezTo>
                    <a:pt x="241301" y="75400"/>
                    <a:pt x="242491" y="75400"/>
                    <a:pt x="242491" y="75400"/>
                  </a:cubicBezTo>
                  <a:cubicBezTo>
                    <a:pt x="243682" y="75400"/>
                    <a:pt x="243682" y="75400"/>
                    <a:pt x="244873" y="75400"/>
                  </a:cubicBezTo>
                  <a:cubicBezTo>
                    <a:pt x="244873" y="74209"/>
                    <a:pt x="244873" y="74209"/>
                    <a:pt x="244873" y="74209"/>
                  </a:cubicBezTo>
                  <a:cubicBezTo>
                    <a:pt x="244873" y="74209"/>
                    <a:pt x="244873" y="74209"/>
                    <a:pt x="249635" y="69447"/>
                  </a:cubicBezTo>
                  <a:cubicBezTo>
                    <a:pt x="250826" y="68256"/>
                    <a:pt x="250826" y="65875"/>
                    <a:pt x="249635" y="64684"/>
                  </a:cubicBezTo>
                  <a:cubicBezTo>
                    <a:pt x="249635" y="64684"/>
                    <a:pt x="249635" y="64684"/>
                    <a:pt x="247254" y="62303"/>
                  </a:cubicBezTo>
                  <a:close/>
                  <a:moveTo>
                    <a:pt x="24647" y="48412"/>
                  </a:moveTo>
                  <a:cubicBezTo>
                    <a:pt x="24647" y="48412"/>
                    <a:pt x="24647" y="48412"/>
                    <a:pt x="201069" y="48412"/>
                  </a:cubicBezTo>
                  <a:cubicBezTo>
                    <a:pt x="206258" y="48412"/>
                    <a:pt x="210149" y="49705"/>
                    <a:pt x="214041" y="52292"/>
                  </a:cubicBezTo>
                  <a:cubicBezTo>
                    <a:pt x="214041" y="52292"/>
                    <a:pt x="214041" y="52292"/>
                    <a:pt x="193285" y="76863"/>
                  </a:cubicBezTo>
                  <a:cubicBezTo>
                    <a:pt x="189394" y="74277"/>
                    <a:pt x="185502" y="72983"/>
                    <a:pt x="181610" y="72983"/>
                  </a:cubicBezTo>
                  <a:cubicBezTo>
                    <a:pt x="181610" y="72983"/>
                    <a:pt x="181610" y="72983"/>
                    <a:pt x="45403" y="72983"/>
                  </a:cubicBezTo>
                  <a:cubicBezTo>
                    <a:pt x="33728" y="72983"/>
                    <a:pt x="24647" y="82036"/>
                    <a:pt x="24647" y="93675"/>
                  </a:cubicBezTo>
                  <a:cubicBezTo>
                    <a:pt x="24647" y="93675"/>
                    <a:pt x="24647" y="93675"/>
                    <a:pt x="24647" y="268262"/>
                  </a:cubicBezTo>
                  <a:cubicBezTo>
                    <a:pt x="24647" y="278608"/>
                    <a:pt x="33728" y="287660"/>
                    <a:pt x="45403" y="287660"/>
                  </a:cubicBezTo>
                  <a:cubicBezTo>
                    <a:pt x="45403" y="287660"/>
                    <a:pt x="45403" y="287660"/>
                    <a:pt x="181610" y="287660"/>
                  </a:cubicBezTo>
                  <a:cubicBezTo>
                    <a:pt x="193285" y="287660"/>
                    <a:pt x="202366" y="278608"/>
                    <a:pt x="202366" y="268262"/>
                  </a:cubicBezTo>
                  <a:cubicBezTo>
                    <a:pt x="202366" y="268262"/>
                    <a:pt x="202366" y="268262"/>
                    <a:pt x="202366" y="202307"/>
                  </a:cubicBezTo>
                  <a:cubicBezTo>
                    <a:pt x="202366" y="202307"/>
                    <a:pt x="202366" y="201014"/>
                    <a:pt x="203663" y="201014"/>
                  </a:cubicBezTo>
                  <a:cubicBezTo>
                    <a:pt x="203663" y="199720"/>
                    <a:pt x="204960" y="199720"/>
                    <a:pt x="206258" y="198427"/>
                  </a:cubicBezTo>
                  <a:cubicBezTo>
                    <a:pt x="206258" y="198427"/>
                    <a:pt x="206258" y="198427"/>
                    <a:pt x="227013" y="175149"/>
                  </a:cubicBezTo>
                  <a:cubicBezTo>
                    <a:pt x="227013" y="175149"/>
                    <a:pt x="227013" y="175149"/>
                    <a:pt x="227013" y="287660"/>
                  </a:cubicBezTo>
                  <a:cubicBezTo>
                    <a:pt x="227013" y="301886"/>
                    <a:pt x="215338" y="313525"/>
                    <a:pt x="201069" y="313525"/>
                  </a:cubicBezTo>
                  <a:cubicBezTo>
                    <a:pt x="201069" y="313525"/>
                    <a:pt x="201069" y="313525"/>
                    <a:pt x="25944" y="313525"/>
                  </a:cubicBezTo>
                  <a:cubicBezTo>
                    <a:pt x="11675" y="313525"/>
                    <a:pt x="0" y="301886"/>
                    <a:pt x="0" y="287660"/>
                  </a:cubicBezTo>
                  <a:cubicBezTo>
                    <a:pt x="0" y="287660"/>
                    <a:pt x="0" y="287660"/>
                    <a:pt x="0" y="72983"/>
                  </a:cubicBezTo>
                  <a:cubicBezTo>
                    <a:pt x="0" y="60051"/>
                    <a:pt x="10378" y="48412"/>
                    <a:pt x="24647" y="48412"/>
                  </a:cubicBezTo>
                  <a:close/>
                  <a:moveTo>
                    <a:pt x="242888" y="42062"/>
                  </a:moveTo>
                  <a:lnTo>
                    <a:pt x="285751" y="81750"/>
                  </a:lnTo>
                  <a:lnTo>
                    <a:pt x="279401" y="89687"/>
                  </a:lnTo>
                  <a:lnTo>
                    <a:pt x="200026" y="178587"/>
                  </a:lnTo>
                  <a:lnTo>
                    <a:pt x="193676" y="184937"/>
                  </a:lnTo>
                  <a:lnTo>
                    <a:pt x="150813" y="146837"/>
                  </a:lnTo>
                  <a:lnTo>
                    <a:pt x="155576" y="138899"/>
                  </a:lnTo>
                  <a:lnTo>
                    <a:pt x="236538" y="48412"/>
                  </a:lnTo>
                  <a:close/>
                  <a:moveTo>
                    <a:pt x="257175" y="26187"/>
                  </a:moveTo>
                  <a:lnTo>
                    <a:pt x="301625" y="64287"/>
                  </a:lnTo>
                  <a:lnTo>
                    <a:pt x="295275" y="72225"/>
                  </a:lnTo>
                  <a:lnTo>
                    <a:pt x="290513" y="75400"/>
                  </a:lnTo>
                  <a:lnTo>
                    <a:pt x="247650" y="37300"/>
                  </a:lnTo>
                  <a:lnTo>
                    <a:pt x="250825" y="34125"/>
                  </a:lnTo>
                  <a:close/>
                  <a:moveTo>
                    <a:pt x="285750" y="11899"/>
                  </a:moveTo>
                  <a:lnTo>
                    <a:pt x="279400" y="19837"/>
                  </a:lnTo>
                  <a:lnTo>
                    <a:pt x="304800" y="43649"/>
                  </a:lnTo>
                  <a:lnTo>
                    <a:pt x="312738" y="35712"/>
                  </a:lnTo>
                  <a:close/>
                  <a:moveTo>
                    <a:pt x="285265" y="516"/>
                  </a:moveTo>
                  <a:cubicBezTo>
                    <a:pt x="289152" y="-801"/>
                    <a:pt x="291744" y="516"/>
                    <a:pt x="294336" y="3151"/>
                  </a:cubicBezTo>
                  <a:cubicBezTo>
                    <a:pt x="294336" y="3151"/>
                    <a:pt x="294336" y="3151"/>
                    <a:pt x="318958" y="25545"/>
                  </a:cubicBezTo>
                  <a:cubicBezTo>
                    <a:pt x="324142" y="30814"/>
                    <a:pt x="325438" y="38718"/>
                    <a:pt x="320254" y="43987"/>
                  </a:cubicBezTo>
                  <a:cubicBezTo>
                    <a:pt x="320254" y="43987"/>
                    <a:pt x="320254" y="43987"/>
                    <a:pt x="305999" y="61112"/>
                  </a:cubicBezTo>
                  <a:cubicBezTo>
                    <a:pt x="305999" y="61112"/>
                    <a:pt x="305999" y="61112"/>
                    <a:pt x="261938" y="20276"/>
                  </a:cubicBezTo>
                  <a:cubicBezTo>
                    <a:pt x="261938" y="20276"/>
                    <a:pt x="261938" y="20276"/>
                    <a:pt x="276193" y="4468"/>
                  </a:cubicBezTo>
                  <a:cubicBezTo>
                    <a:pt x="278785" y="1834"/>
                    <a:pt x="281377" y="516"/>
                    <a:pt x="285265" y="51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102" name="组合 101"/>
          <p:cNvGrpSpPr/>
          <p:nvPr/>
        </p:nvGrpSpPr>
        <p:grpSpPr>
          <a:xfrm>
            <a:off x="5516814" y="3564614"/>
            <a:ext cx="1143000" cy="1143000"/>
            <a:chOff x="4381500" y="-774848"/>
            <a:chExt cx="1143000" cy="1143000"/>
          </a:xfrm>
        </p:grpSpPr>
        <p:sp>
          <p:nvSpPr>
            <p:cNvPr id="103" name="椭圆 102"/>
            <p:cNvSpPr/>
            <p:nvPr/>
          </p:nvSpPr>
          <p:spPr>
            <a:xfrm>
              <a:off x="4381500" y="-774848"/>
              <a:ext cx="1143000" cy="1143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04" name="椭圆 47"/>
            <p:cNvSpPr/>
            <p:nvPr/>
          </p:nvSpPr>
          <p:spPr>
            <a:xfrm>
              <a:off x="4648200" y="-508147"/>
              <a:ext cx="609600" cy="609598"/>
            </a:xfrm>
            <a:custGeom>
              <a:avLst/>
              <a:gdLst>
                <a:gd name="connsiteX0" fmla="*/ 199497 w 331788"/>
                <a:gd name="connsiteY0" fmla="*/ 265112 h 331787"/>
                <a:gd name="connsiteX1" fmla="*/ 209798 w 331788"/>
                <a:gd name="connsiteY1" fmla="*/ 279217 h 331787"/>
                <a:gd name="connsiteX2" fmla="*/ 238126 w 331788"/>
                <a:gd name="connsiteY2" fmla="*/ 315118 h 331787"/>
                <a:gd name="connsiteX3" fmla="*/ 166018 w 331788"/>
                <a:gd name="connsiteY3" fmla="*/ 331787 h 331787"/>
                <a:gd name="connsiteX4" fmla="*/ 122238 w 331788"/>
                <a:gd name="connsiteY4" fmla="*/ 325376 h 331787"/>
                <a:gd name="connsiteX5" fmla="*/ 199497 w 331788"/>
                <a:gd name="connsiteY5" fmla="*/ 265112 h 331787"/>
                <a:gd name="connsiteX6" fmla="*/ 190500 w 331788"/>
                <a:gd name="connsiteY6" fmla="*/ 228600 h 331787"/>
                <a:gd name="connsiteX7" fmla="*/ 201490 w 331788"/>
                <a:gd name="connsiteY7" fmla="*/ 228600 h 331787"/>
                <a:gd name="connsiteX8" fmla="*/ 206375 w 331788"/>
                <a:gd name="connsiteY8" fmla="*/ 236394 h 331787"/>
                <a:gd name="connsiteX9" fmla="*/ 200269 w 331788"/>
                <a:gd name="connsiteY9" fmla="*/ 242888 h 331787"/>
                <a:gd name="connsiteX10" fmla="*/ 190500 w 331788"/>
                <a:gd name="connsiteY10" fmla="*/ 228600 h 331787"/>
                <a:gd name="connsiteX11" fmla="*/ 146452 w 331788"/>
                <a:gd name="connsiteY11" fmla="*/ 228600 h 331787"/>
                <a:gd name="connsiteX12" fmla="*/ 164590 w 331788"/>
                <a:gd name="connsiteY12" fmla="*/ 229897 h 331787"/>
                <a:gd name="connsiteX13" fmla="*/ 165885 w 331788"/>
                <a:gd name="connsiteY13" fmla="*/ 229897 h 331787"/>
                <a:gd name="connsiteX14" fmla="*/ 173659 w 331788"/>
                <a:gd name="connsiteY14" fmla="*/ 229897 h 331787"/>
                <a:gd name="connsiteX15" fmla="*/ 190501 w 331788"/>
                <a:gd name="connsiteY15" fmla="*/ 253240 h 331787"/>
                <a:gd name="connsiteX16" fmla="*/ 103699 w 331788"/>
                <a:gd name="connsiteY16" fmla="*/ 320675 h 331787"/>
                <a:gd name="connsiteX17" fmla="*/ 77788 w 331788"/>
                <a:gd name="connsiteY17" fmla="*/ 306410 h 331787"/>
                <a:gd name="connsiteX18" fmla="*/ 112768 w 331788"/>
                <a:gd name="connsiteY18" fmla="*/ 244162 h 331787"/>
                <a:gd name="connsiteX19" fmla="*/ 121837 w 331788"/>
                <a:gd name="connsiteY19" fmla="*/ 245459 h 331787"/>
                <a:gd name="connsiteX20" fmla="*/ 146452 w 331788"/>
                <a:gd name="connsiteY20" fmla="*/ 228600 h 331787"/>
                <a:gd name="connsiteX21" fmla="*/ 323851 w 331788"/>
                <a:gd name="connsiteY21" fmla="*/ 217487 h 331787"/>
                <a:gd name="connsiteX22" fmla="*/ 249631 w 331788"/>
                <a:gd name="connsiteY22" fmla="*/ 307975 h 331787"/>
                <a:gd name="connsiteX23" fmla="*/ 207963 w 331788"/>
                <a:gd name="connsiteY23" fmla="*/ 253682 h 331787"/>
                <a:gd name="connsiteX24" fmla="*/ 218380 w 331788"/>
                <a:gd name="connsiteY24" fmla="*/ 243341 h 331787"/>
                <a:gd name="connsiteX25" fmla="*/ 227495 w 331788"/>
                <a:gd name="connsiteY25" fmla="*/ 244634 h 331787"/>
                <a:gd name="connsiteX26" fmla="*/ 253537 w 331788"/>
                <a:gd name="connsiteY26" fmla="*/ 225243 h 331787"/>
                <a:gd name="connsiteX27" fmla="*/ 323851 w 331788"/>
                <a:gd name="connsiteY27" fmla="*/ 217487 h 331787"/>
                <a:gd name="connsiteX28" fmla="*/ 3175 w 331788"/>
                <a:gd name="connsiteY28" fmla="*/ 196850 h 331787"/>
                <a:gd name="connsiteX29" fmla="*/ 93642 w 331788"/>
                <a:gd name="connsiteY29" fmla="*/ 222902 h 331787"/>
                <a:gd name="connsiteX30" fmla="*/ 100013 w 331788"/>
                <a:gd name="connsiteY30" fmla="*/ 235927 h 331787"/>
                <a:gd name="connsiteX31" fmla="*/ 65610 w 331788"/>
                <a:gd name="connsiteY31" fmla="*/ 298450 h 331787"/>
                <a:gd name="connsiteX32" fmla="*/ 3175 w 331788"/>
                <a:gd name="connsiteY32" fmla="*/ 196850 h 331787"/>
                <a:gd name="connsiteX33" fmla="*/ 146517 w 331788"/>
                <a:gd name="connsiteY33" fmla="*/ 192087 h 331787"/>
                <a:gd name="connsiteX34" fmla="*/ 163513 w 331788"/>
                <a:gd name="connsiteY34" fmla="*/ 215900 h 331787"/>
                <a:gd name="connsiteX35" fmla="*/ 147825 w 331788"/>
                <a:gd name="connsiteY35" fmla="*/ 214577 h 331787"/>
                <a:gd name="connsiteX36" fmla="*/ 141288 w 331788"/>
                <a:gd name="connsiteY36" fmla="*/ 200025 h 331787"/>
                <a:gd name="connsiteX37" fmla="*/ 146517 w 331788"/>
                <a:gd name="connsiteY37" fmla="*/ 192087 h 331787"/>
                <a:gd name="connsiteX38" fmla="*/ 277877 w 331788"/>
                <a:gd name="connsiteY38" fmla="*/ 160337 h 331787"/>
                <a:gd name="connsiteX39" fmla="*/ 314326 w 331788"/>
                <a:gd name="connsiteY39" fmla="*/ 204624 h 331787"/>
                <a:gd name="connsiteX40" fmla="*/ 253143 w 331788"/>
                <a:gd name="connsiteY40" fmla="*/ 211137 h 331787"/>
                <a:gd name="connsiteX41" fmla="*/ 249238 w 331788"/>
                <a:gd name="connsiteY41" fmla="*/ 203322 h 331787"/>
                <a:gd name="connsiteX42" fmla="*/ 277877 w 331788"/>
                <a:gd name="connsiteY42" fmla="*/ 160337 h 331787"/>
                <a:gd name="connsiteX43" fmla="*/ 290513 w 331788"/>
                <a:gd name="connsiteY43" fmla="*/ 153987 h 331787"/>
                <a:gd name="connsiteX44" fmla="*/ 331788 w 331788"/>
                <a:gd name="connsiteY44" fmla="*/ 167061 h 331787"/>
                <a:gd name="connsiteX45" fmla="*/ 329125 w 331788"/>
                <a:gd name="connsiteY45" fmla="*/ 198437 h 331787"/>
                <a:gd name="connsiteX46" fmla="*/ 290513 w 331788"/>
                <a:gd name="connsiteY46" fmla="*/ 153987 h 331787"/>
                <a:gd name="connsiteX47" fmla="*/ 113341 w 331788"/>
                <a:gd name="connsiteY47" fmla="*/ 139700 h 331787"/>
                <a:gd name="connsiteX48" fmla="*/ 130085 w 331788"/>
                <a:gd name="connsiteY48" fmla="*/ 169324 h 331787"/>
                <a:gd name="connsiteX49" fmla="*/ 136525 w 331788"/>
                <a:gd name="connsiteY49" fmla="*/ 178340 h 331787"/>
                <a:gd name="connsiteX50" fmla="*/ 128797 w 331788"/>
                <a:gd name="connsiteY50" fmla="*/ 191219 h 331787"/>
                <a:gd name="connsiteX51" fmla="*/ 121069 w 331788"/>
                <a:gd name="connsiteY51" fmla="*/ 189932 h 331787"/>
                <a:gd name="connsiteX52" fmla="*/ 95310 w 331788"/>
                <a:gd name="connsiteY52" fmla="*/ 207963 h 331787"/>
                <a:gd name="connsiteX53" fmla="*/ 1288 w 331788"/>
                <a:gd name="connsiteY53" fmla="*/ 179628 h 331787"/>
                <a:gd name="connsiteX54" fmla="*/ 0 w 331788"/>
                <a:gd name="connsiteY54" fmla="*/ 165460 h 331787"/>
                <a:gd name="connsiteX55" fmla="*/ 1288 w 331788"/>
                <a:gd name="connsiteY55" fmla="*/ 151292 h 331787"/>
                <a:gd name="connsiteX56" fmla="*/ 113341 w 331788"/>
                <a:gd name="connsiteY56" fmla="*/ 139700 h 331787"/>
                <a:gd name="connsiteX57" fmla="*/ 186315 w 331788"/>
                <a:gd name="connsiteY57" fmla="*/ 138112 h 331787"/>
                <a:gd name="connsiteX58" fmla="*/ 268288 w 331788"/>
                <a:gd name="connsiteY58" fmla="*/ 149780 h 331787"/>
                <a:gd name="connsiteX59" fmla="*/ 238829 w 331788"/>
                <a:gd name="connsiteY59" fmla="*/ 193860 h 331787"/>
                <a:gd name="connsiteX60" fmla="*/ 227301 w 331788"/>
                <a:gd name="connsiteY60" fmla="*/ 191267 h 331787"/>
                <a:gd name="connsiteX61" fmla="*/ 200404 w 331788"/>
                <a:gd name="connsiteY61" fmla="*/ 214604 h 331787"/>
                <a:gd name="connsiteX62" fmla="*/ 179911 w 331788"/>
                <a:gd name="connsiteY62" fmla="*/ 215900 h 331787"/>
                <a:gd name="connsiteX63" fmla="*/ 155575 w 331788"/>
                <a:gd name="connsiteY63" fmla="*/ 179599 h 331787"/>
                <a:gd name="connsiteX64" fmla="*/ 173507 w 331788"/>
                <a:gd name="connsiteY64" fmla="*/ 154966 h 331787"/>
                <a:gd name="connsiteX65" fmla="*/ 186315 w 331788"/>
                <a:gd name="connsiteY65" fmla="*/ 138112 h 331787"/>
                <a:gd name="connsiteX66" fmla="*/ 168276 w 331788"/>
                <a:gd name="connsiteY66" fmla="*/ 138112 h 331787"/>
                <a:gd name="connsiteX67" fmla="*/ 161661 w 331788"/>
                <a:gd name="connsiteY67" fmla="*/ 145566 h 331787"/>
                <a:gd name="connsiteX68" fmla="*/ 145786 w 331788"/>
                <a:gd name="connsiteY68" fmla="*/ 166687 h 331787"/>
                <a:gd name="connsiteX69" fmla="*/ 141817 w 331788"/>
                <a:gd name="connsiteY69" fmla="*/ 161718 h 331787"/>
                <a:gd name="connsiteX70" fmla="*/ 128588 w 331788"/>
                <a:gd name="connsiteY70" fmla="*/ 139354 h 331787"/>
                <a:gd name="connsiteX71" fmla="*/ 168276 w 331788"/>
                <a:gd name="connsiteY71" fmla="*/ 138112 h 331787"/>
                <a:gd name="connsiteX72" fmla="*/ 220028 w 331788"/>
                <a:gd name="connsiteY72" fmla="*/ 103187 h 331787"/>
                <a:gd name="connsiteX73" fmla="*/ 232728 w 331788"/>
                <a:gd name="connsiteY73" fmla="*/ 105784 h 331787"/>
                <a:gd name="connsiteX74" fmla="*/ 237808 w 331788"/>
                <a:gd name="connsiteY74" fmla="*/ 105784 h 331787"/>
                <a:gd name="connsiteX75" fmla="*/ 246698 w 331788"/>
                <a:gd name="connsiteY75" fmla="*/ 118773 h 331787"/>
                <a:gd name="connsiteX76" fmla="*/ 255588 w 331788"/>
                <a:gd name="connsiteY76" fmla="*/ 131762 h 331787"/>
                <a:gd name="connsiteX77" fmla="*/ 198438 w 331788"/>
                <a:gd name="connsiteY77" fmla="*/ 125267 h 331787"/>
                <a:gd name="connsiteX78" fmla="*/ 220028 w 331788"/>
                <a:gd name="connsiteY78" fmla="*/ 103187 h 331787"/>
                <a:gd name="connsiteX79" fmla="*/ 317236 w 331788"/>
                <a:gd name="connsiteY79" fmla="*/ 98425 h 331787"/>
                <a:gd name="connsiteX80" fmla="*/ 331788 w 331788"/>
                <a:gd name="connsiteY80" fmla="*/ 152400 h 331787"/>
                <a:gd name="connsiteX81" fmla="*/ 292100 w 331788"/>
                <a:gd name="connsiteY81" fmla="*/ 140552 h 331787"/>
                <a:gd name="connsiteX82" fmla="*/ 317236 w 331788"/>
                <a:gd name="connsiteY82" fmla="*/ 98425 h 331787"/>
                <a:gd name="connsiteX83" fmla="*/ 286068 w 331788"/>
                <a:gd name="connsiteY83" fmla="*/ 52387 h 331787"/>
                <a:gd name="connsiteX84" fmla="*/ 309563 w 331788"/>
                <a:gd name="connsiteY84" fmla="*/ 84748 h 331787"/>
                <a:gd name="connsiteX85" fmla="*/ 278236 w 331788"/>
                <a:gd name="connsiteY85" fmla="*/ 136525 h 331787"/>
                <a:gd name="connsiteX86" fmla="*/ 276931 w 331788"/>
                <a:gd name="connsiteY86" fmla="*/ 136525 h 331787"/>
                <a:gd name="connsiteX87" fmla="*/ 258657 w 331788"/>
                <a:gd name="connsiteY87" fmla="*/ 110636 h 331787"/>
                <a:gd name="connsiteX88" fmla="*/ 250825 w 331788"/>
                <a:gd name="connsiteY88" fmla="*/ 98986 h 331787"/>
                <a:gd name="connsiteX89" fmla="*/ 259962 w 331788"/>
                <a:gd name="connsiteY89" fmla="*/ 78275 h 331787"/>
                <a:gd name="connsiteX90" fmla="*/ 258657 w 331788"/>
                <a:gd name="connsiteY90" fmla="*/ 70509 h 331787"/>
                <a:gd name="connsiteX91" fmla="*/ 286068 w 331788"/>
                <a:gd name="connsiteY91" fmla="*/ 52387 h 331787"/>
                <a:gd name="connsiteX92" fmla="*/ 73025 w 331788"/>
                <a:gd name="connsiteY92" fmla="*/ 28575 h 331787"/>
                <a:gd name="connsiteX93" fmla="*/ 107950 w 331788"/>
                <a:gd name="connsiteY93" fmla="*/ 126377 h 331787"/>
                <a:gd name="connsiteX94" fmla="*/ 3175 w 331788"/>
                <a:gd name="connsiteY94" fmla="*/ 138113 h 331787"/>
                <a:gd name="connsiteX95" fmla="*/ 73025 w 331788"/>
                <a:gd name="connsiteY95" fmla="*/ 28575 h 331787"/>
                <a:gd name="connsiteX96" fmla="*/ 203200 w 331788"/>
                <a:gd name="connsiteY96" fmla="*/ 4762 h 331787"/>
                <a:gd name="connsiteX97" fmla="*/ 274638 w 331788"/>
                <a:gd name="connsiteY97" fmla="*/ 41817 h 331787"/>
                <a:gd name="connsiteX98" fmla="*/ 251258 w 331788"/>
                <a:gd name="connsiteY98" fmla="*/ 57150 h 331787"/>
                <a:gd name="connsiteX99" fmla="*/ 233074 w 331788"/>
                <a:gd name="connsiteY99" fmla="*/ 50761 h 331787"/>
                <a:gd name="connsiteX100" fmla="*/ 225281 w 331788"/>
                <a:gd name="connsiteY100" fmla="*/ 52039 h 331787"/>
                <a:gd name="connsiteX101" fmla="*/ 203200 w 331788"/>
                <a:gd name="connsiteY101" fmla="*/ 4762 h 331787"/>
                <a:gd name="connsiteX102" fmla="*/ 165260 w 331788"/>
                <a:gd name="connsiteY102" fmla="*/ 0 h 331787"/>
                <a:gd name="connsiteX103" fmla="*/ 185786 w 331788"/>
                <a:gd name="connsiteY103" fmla="*/ 1290 h 331787"/>
                <a:gd name="connsiteX104" fmla="*/ 212725 w 331788"/>
                <a:gd name="connsiteY104" fmla="*/ 59333 h 331787"/>
                <a:gd name="connsiteX105" fmla="*/ 205028 w 331788"/>
                <a:gd name="connsiteY105" fmla="*/ 77390 h 331787"/>
                <a:gd name="connsiteX106" fmla="*/ 208876 w 331788"/>
                <a:gd name="connsiteY106" fmla="*/ 91579 h 331787"/>
                <a:gd name="connsiteX107" fmla="*/ 179371 w 331788"/>
                <a:gd name="connsiteY107" fmla="*/ 122535 h 331787"/>
                <a:gd name="connsiteX108" fmla="*/ 176806 w 331788"/>
                <a:gd name="connsiteY108" fmla="*/ 122535 h 331787"/>
                <a:gd name="connsiteX109" fmla="*/ 122927 w 331788"/>
                <a:gd name="connsiteY109" fmla="*/ 123825 h 331787"/>
                <a:gd name="connsiteX110" fmla="*/ 85725 w 331788"/>
                <a:gd name="connsiteY110" fmla="*/ 20637 h 331787"/>
                <a:gd name="connsiteX111" fmla="*/ 165260 w 331788"/>
                <a:gd name="connsiteY111" fmla="*/ 0 h 33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1788" h="331787">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685" y="2016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105" name="组合 104"/>
          <p:cNvGrpSpPr/>
          <p:nvPr/>
        </p:nvGrpSpPr>
        <p:grpSpPr>
          <a:xfrm>
            <a:off x="7516291" y="3564614"/>
            <a:ext cx="1143000" cy="1143000"/>
            <a:chOff x="4381500" y="-774848"/>
            <a:chExt cx="1143000" cy="1143000"/>
          </a:xfrm>
        </p:grpSpPr>
        <p:sp>
          <p:nvSpPr>
            <p:cNvPr id="106" name="椭圆 105"/>
            <p:cNvSpPr/>
            <p:nvPr/>
          </p:nvSpPr>
          <p:spPr>
            <a:xfrm>
              <a:off x="4381500" y="-774848"/>
              <a:ext cx="1143000" cy="1143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07" name="椭圆 50"/>
            <p:cNvSpPr/>
            <p:nvPr/>
          </p:nvSpPr>
          <p:spPr>
            <a:xfrm>
              <a:off x="4648200" y="-449812"/>
              <a:ext cx="609600" cy="492928"/>
            </a:xfrm>
            <a:custGeom>
              <a:avLst/>
              <a:gdLst>
                <a:gd name="connsiteX0" fmla="*/ 0 w 331788"/>
                <a:gd name="connsiteY0" fmla="*/ 255587 h 268287"/>
                <a:gd name="connsiteX1" fmla="*/ 331788 w 331788"/>
                <a:gd name="connsiteY1" fmla="*/ 255587 h 268287"/>
                <a:gd name="connsiteX2" fmla="*/ 331788 w 331788"/>
                <a:gd name="connsiteY2" fmla="*/ 268287 h 268287"/>
                <a:gd name="connsiteX3" fmla="*/ 0 w 331788"/>
                <a:gd name="connsiteY3" fmla="*/ 268287 h 268287"/>
                <a:gd name="connsiteX4" fmla="*/ 76201 w 331788"/>
                <a:gd name="connsiteY4" fmla="*/ 207962 h 268287"/>
                <a:gd name="connsiteX5" fmla="*/ 82551 w 331788"/>
                <a:gd name="connsiteY5" fmla="*/ 207962 h 268287"/>
                <a:gd name="connsiteX6" fmla="*/ 82551 w 331788"/>
                <a:gd name="connsiteY6" fmla="*/ 247650 h 268287"/>
                <a:gd name="connsiteX7" fmla="*/ 55563 w 331788"/>
                <a:gd name="connsiteY7" fmla="*/ 247650 h 268287"/>
                <a:gd name="connsiteX8" fmla="*/ 55563 w 331788"/>
                <a:gd name="connsiteY8" fmla="*/ 227012 h 268287"/>
                <a:gd name="connsiteX9" fmla="*/ 115888 w 331788"/>
                <a:gd name="connsiteY9" fmla="*/ 168275 h 268287"/>
                <a:gd name="connsiteX10" fmla="*/ 127168 w 331788"/>
                <a:gd name="connsiteY10" fmla="*/ 168275 h 268287"/>
                <a:gd name="connsiteX11" fmla="*/ 139701 w 331788"/>
                <a:gd name="connsiteY11" fmla="*/ 170835 h 268287"/>
                <a:gd name="connsiteX12" fmla="*/ 139701 w 331788"/>
                <a:gd name="connsiteY12" fmla="*/ 247650 h 268287"/>
                <a:gd name="connsiteX13" fmla="*/ 115888 w 331788"/>
                <a:gd name="connsiteY13" fmla="*/ 247650 h 268287"/>
                <a:gd name="connsiteX14" fmla="*/ 198438 w 331788"/>
                <a:gd name="connsiteY14" fmla="*/ 155575 h 268287"/>
                <a:gd name="connsiteX15" fmla="*/ 198438 w 331788"/>
                <a:gd name="connsiteY15" fmla="*/ 247650 h 268287"/>
                <a:gd name="connsiteX16" fmla="*/ 173038 w 331788"/>
                <a:gd name="connsiteY16" fmla="*/ 247650 h 268287"/>
                <a:gd name="connsiteX17" fmla="*/ 173038 w 331788"/>
                <a:gd name="connsiteY17" fmla="*/ 168363 h 268287"/>
                <a:gd name="connsiteX18" fmla="*/ 198438 w 331788"/>
                <a:gd name="connsiteY18" fmla="*/ 155575 h 268287"/>
                <a:gd name="connsiteX19" fmla="*/ 149226 w 331788"/>
                <a:gd name="connsiteY19" fmla="*/ 41376 h 268287"/>
                <a:gd name="connsiteX20" fmla="*/ 114947 w 331788"/>
                <a:gd name="connsiteY20" fmla="*/ 55968 h 268287"/>
                <a:gd name="connsiteX21" fmla="*/ 114947 w 331788"/>
                <a:gd name="connsiteY21" fmla="*/ 123418 h 268287"/>
                <a:gd name="connsiteX22" fmla="*/ 183504 w 331788"/>
                <a:gd name="connsiteY22" fmla="*/ 123418 h 268287"/>
                <a:gd name="connsiteX23" fmla="*/ 183504 w 331788"/>
                <a:gd name="connsiteY23" fmla="*/ 55968 h 268287"/>
                <a:gd name="connsiteX24" fmla="*/ 149226 w 331788"/>
                <a:gd name="connsiteY24" fmla="*/ 41376 h 268287"/>
                <a:gd name="connsiteX25" fmla="*/ 228600 w 331788"/>
                <a:gd name="connsiteY25" fmla="*/ 39687 h 268287"/>
                <a:gd name="connsiteX26" fmla="*/ 254000 w 331788"/>
                <a:gd name="connsiteY26" fmla="*/ 39687 h 268287"/>
                <a:gd name="connsiteX27" fmla="*/ 254000 w 331788"/>
                <a:gd name="connsiteY27" fmla="*/ 247650 h 268287"/>
                <a:gd name="connsiteX28" fmla="*/ 228600 w 331788"/>
                <a:gd name="connsiteY28" fmla="*/ 247650 h 268287"/>
                <a:gd name="connsiteX29" fmla="*/ 228600 w 331788"/>
                <a:gd name="connsiteY29" fmla="*/ 110730 h 268287"/>
                <a:gd name="connsiteX30" fmla="*/ 231140 w 331788"/>
                <a:gd name="connsiteY30" fmla="*/ 90063 h 268287"/>
                <a:gd name="connsiteX31" fmla="*/ 228600 w 331788"/>
                <a:gd name="connsiteY31" fmla="*/ 69396 h 268287"/>
                <a:gd name="connsiteX32" fmla="*/ 228600 w 331788"/>
                <a:gd name="connsiteY32" fmla="*/ 39687 h 268287"/>
                <a:gd name="connsiteX33" fmla="*/ 149707 w 331788"/>
                <a:gd name="connsiteY33" fmla="*/ 22312 h 268287"/>
                <a:gd name="connsiteX34" fmla="*/ 196764 w 331788"/>
                <a:gd name="connsiteY34" fmla="*/ 41623 h 268287"/>
                <a:gd name="connsiteX35" fmla="*/ 196764 w 331788"/>
                <a:gd name="connsiteY35" fmla="*/ 136893 h 268287"/>
                <a:gd name="connsiteX36" fmla="*/ 109096 w 331788"/>
                <a:gd name="connsiteY36" fmla="*/ 143330 h 268287"/>
                <a:gd name="connsiteX37" fmla="*/ 97492 w 331788"/>
                <a:gd name="connsiteY37" fmla="*/ 154917 h 268287"/>
                <a:gd name="connsiteX38" fmla="*/ 93625 w 331788"/>
                <a:gd name="connsiteY38" fmla="*/ 170366 h 268287"/>
                <a:gd name="connsiteX39" fmla="*/ 43344 w 331788"/>
                <a:gd name="connsiteY39" fmla="*/ 220576 h 268287"/>
                <a:gd name="connsiteX40" fmla="*/ 18848 w 331788"/>
                <a:gd name="connsiteY40" fmla="*/ 220576 h 268287"/>
                <a:gd name="connsiteX41" fmla="*/ 18848 w 331788"/>
                <a:gd name="connsiteY41" fmla="*/ 196115 h 268287"/>
                <a:gd name="connsiteX42" fmla="*/ 67840 w 331788"/>
                <a:gd name="connsiteY42" fmla="*/ 145905 h 268287"/>
                <a:gd name="connsiteX43" fmla="*/ 84600 w 331788"/>
                <a:gd name="connsiteY43" fmla="*/ 140755 h 268287"/>
                <a:gd name="connsiteX44" fmla="*/ 96203 w 331788"/>
                <a:gd name="connsiteY44" fmla="*/ 129168 h 268287"/>
                <a:gd name="connsiteX45" fmla="*/ 102649 w 331788"/>
                <a:gd name="connsiteY45" fmla="*/ 41623 h 268287"/>
                <a:gd name="connsiteX46" fmla="*/ 149707 w 331788"/>
                <a:gd name="connsiteY46" fmla="*/ 22312 h 268287"/>
                <a:gd name="connsiteX47" fmla="*/ 280988 w 331788"/>
                <a:gd name="connsiteY47" fmla="*/ 0 h 268287"/>
                <a:gd name="connsiteX48" fmla="*/ 306388 w 331788"/>
                <a:gd name="connsiteY48" fmla="*/ 0 h 268287"/>
                <a:gd name="connsiteX49" fmla="*/ 306388 w 331788"/>
                <a:gd name="connsiteY49" fmla="*/ 247650 h 268287"/>
                <a:gd name="connsiteX50" fmla="*/ 280988 w 331788"/>
                <a:gd name="connsiteY50" fmla="*/ 247650 h 268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31788" h="268287">
                  <a:moveTo>
                    <a:pt x="0" y="255587"/>
                  </a:moveTo>
                  <a:lnTo>
                    <a:pt x="331788" y="255587"/>
                  </a:lnTo>
                  <a:lnTo>
                    <a:pt x="331788" y="268287"/>
                  </a:lnTo>
                  <a:lnTo>
                    <a:pt x="0" y="268287"/>
                  </a:lnTo>
                  <a:close/>
                  <a:moveTo>
                    <a:pt x="76201" y="207962"/>
                  </a:moveTo>
                  <a:lnTo>
                    <a:pt x="82551" y="207962"/>
                  </a:lnTo>
                  <a:lnTo>
                    <a:pt x="82551" y="247650"/>
                  </a:lnTo>
                  <a:lnTo>
                    <a:pt x="55563" y="247650"/>
                  </a:lnTo>
                  <a:lnTo>
                    <a:pt x="55563" y="227012"/>
                  </a:lnTo>
                  <a:close/>
                  <a:moveTo>
                    <a:pt x="115888" y="168275"/>
                  </a:moveTo>
                  <a:cubicBezTo>
                    <a:pt x="115888" y="168275"/>
                    <a:pt x="115888" y="168275"/>
                    <a:pt x="127168" y="168275"/>
                  </a:cubicBezTo>
                  <a:cubicBezTo>
                    <a:pt x="130928" y="169555"/>
                    <a:pt x="135941" y="170835"/>
                    <a:pt x="139701" y="170835"/>
                  </a:cubicBezTo>
                  <a:cubicBezTo>
                    <a:pt x="139701" y="170835"/>
                    <a:pt x="139701" y="170835"/>
                    <a:pt x="139701" y="247650"/>
                  </a:cubicBezTo>
                  <a:cubicBezTo>
                    <a:pt x="139701" y="247650"/>
                    <a:pt x="139701" y="247650"/>
                    <a:pt x="115888" y="247650"/>
                  </a:cubicBezTo>
                  <a:close/>
                  <a:moveTo>
                    <a:pt x="198438" y="155575"/>
                  </a:moveTo>
                  <a:cubicBezTo>
                    <a:pt x="198438" y="155575"/>
                    <a:pt x="198438" y="155575"/>
                    <a:pt x="198438" y="247650"/>
                  </a:cubicBezTo>
                  <a:cubicBezTo>
                    <a:pt x="198438" y="247650"/>
                    <a:pt x="198438" y="247650"/>
                    <a:pt x="173038" y="247650"/>
                  </a:cubicBezTo>
                  <a:lnTo>
                    <a:pt x="173038" y="168363"/>
                  </a:lnTo>
                  <a:cubicBezTo>
                    <a:pt x="181928" y="165805"/>
                    <a:pt x="190818" y="161969"/>
                    <a:pt x="198438" y="155575"/>
                  </a:cubicBezTo>
                  <a:close/>
                  <a:moveTo>
                    <a:pt x="149226" y="41376"/>
                  </a:moveTo>
                  <a:cubicBezTo>
                    <a:pt x="136937" y="41376"/>
                    <a:pt x="124649" y="46240"/>
                    <a:pt x="114947" y="55968"/>
                  </a:cubicBezTo>
                  <a:cubicBezTo>
                    <a:pt x="96838" y="74128"/>
                    <a:pt x="96838" y="105259"/>
                    <a:pt x="114947" y="123418"/>
                  </a:cubicBezTo>
                  <a:cubicBezTo>
                    <a:pt x="134350" y="142875"/>
                    <a:pt x="164101" y="142875"/>
                    <a:pt x="183504" y="123418"/>
                  </a:cubicBezTo>
                  <a:cubicBezTo>
                    <a:pt x="201613" y="105259"/>
                    <a:pt x="201613" y="74128"/>
                    <a:pt x="183504" y="55968"/>
                  </a:cubicBezTo>
                  <a:cubicBezTo>
                    <a:pt x="173803" y="46240"/>
                    <a:pt x="161514" y="41376"/>
                    <a:pt x="149226" y="41376"/>
                  </a:cubicBezTo>
                  <a:close/>
                  <a:moveTo>
                    <a:pt x="228600" y="39687"/>
                  </a:moveTo>
                  <a:cubicBezTo>
                    <a:pt x="228600" y="39687"/>
                    <a:pt x="228600" y="39687"/>
                    <a:pt x="254000" y="39687"/>
                  </a:cubicBezTo>
                  <a:lnTo>
                    <a:pt x="254000" y="247650"/>
                  </a:lnTo>
                  <a:cubicBezTo>
                    <a:pt x="254000" y="247650"/>
                    <a:pt x="254000" y="247650"/>
                    <a:pt x="228600" y="247650"/>
                  </a:cubicBezTo>
                  <a:cubicBezTo>
                    <a:pt x="228600" y="247650"/>
                    <a:pt x="228600" y="247650"/>
                    <a:pt x="228600" y="110730"/>
                  </a:cubicBezTo>
                  <a:cubicBezTo>
                    <a:pt x="231140" y="104272"/>
                    <a:pt x="231140" y="96521"/>
                    <a:pt x="231140" y="90063"/>
                  </a:cubicBezTo>
                  <a:cubicBezTo>
                    <a:pt x="231140" y="83604"/>
                    <a:pt x="231140" y="75854"/>
                    <a:pt x="228600" y="69396"/>
                  </a:cubicBezTo>
                  <a:cubicBezTo>
                    <a:pt x="228600" y="69396"/>
                    <a:pt x="228600" y="69396"/>
                    <a:pt x="228600" y="39687"/>
                  </a:cubicBezTo>
                  <a:close/>
                  <a:moveTo>
                    <a:pt x="149707" y="22312"/>
                  </a:moveTo>
                  <a:cubicBezTo>
                    <a:pt x="166789" y="22312"/>
                    <a:pt x="183872" y="28749"/>
                    <a:pt x="196764" y="41623"/>
                  </a:cubicBezTo>
                  <a:cubicBezTo>
                    <a:pt x="223838" y="68659"/>
                    <a:pt x="223838" y="111144"/>
                    <a:pt x="196764" y="136893"/>
                  </a:cubicBezTo>
                  <a:cubicBezTo>
                    <a:pt x="173558" y="161354"/>
                    <a:pt x="136170" y="162641"/>
                    <a:pt x="109096" y="143330"/>
                  </a:cubicBezTo>
                  <a:cubicBezTo>
                    <a:pt x="109096" y="143330"/>
                    <a:pt x="109096" y="143330"/>
                    <a:pt x="97492" y="154917"/>
                  </a:cubicBezTo>
                  <a:cubicBezTo>
                    <a:pt x="98782" y="160067"/>
                    <a:pt x="97492" y="166504"/>
                    <a:pt x="93625" y="170366"/>
                  </a:cubicBezTo>
                  <a:cubicBezTo>
                    <a:pt x="93625" y="170366"/>
                    <a:pt x="93625" y="170366"/>
                    <a:pt x="43344" y="220576"/>
                  </a:cubicBezTo>
                  <a:cubicBezTo>
                    <a:pt x="35608" y="227013"/>
                    <a:pt x="25295" y="227013"/>
                    <a:pt x="18848" y="220576"/>
                  </a:cubicBezTo>
                  <a:cubicBezTo>
                    <a:pt x="11113" y="214139"/>
                    <a:pt x="11113" y="202552"/>
                    <a:pt x="18848" y="196115"/>
                  </a:cubicBezTo>
                  <a:cubicBezTo>
                    <a:pt x="18848" y="196115"/>
                    <a:pt x="18848" y="196115"/>
                    <a:pt x="67840" y="145905"/>
                  </a:cubicBezTo>
                  <a:cubicBezTo>
                    <a:pt x="72997" y="142043"/>
                    <a:pt x="78154" y="140755"/>
                    <a:pt x="84600" y="140755"/>
                  </a:cubicBezTo>
                  <a:cubicBezTo>
                    <a:pt x="84600" y="140755"/>
                    <a:pt x="84600" y="140755"/>
                    <a:pt x="96203" y="129168"/>
                  </a:cubicBezTo>
                  <a:cubicBezTo>
                    <a:pt x="75575" y="103420"/>
                    <a:pt x="78154" y="66084"/>
                    <a:pt x="102649" y="41623"/>
                  </a:cubicBezTo>
                  <a:cubicBezTo>
                    <a:pt x="115542" y="28749"/>
                    <a:pt x="132624" y="22312"/>
                    <a:pt x="149707" y="22312"/>
                  </a:cubicBezTo>
                  <a:close/>
                  <a:moveTo>
                    <a:pt x="280988" y="0"/>
                  </a:moveTo>
                  <a:lnTo>
                    <a:pt x="306388" y="0"/>
                  </a:lnTo>
                  <a:lnTo>
                    <a:pt x="306388" y="247650"/>
                  </a:lnTo>
                  <a:lnTo>
                    <a:pt x="280988" y="24765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108" name="组合 107"/>
          <p:cNvGrpSpPr/>
          <p:nvPr/>
        </p:nvGrpSpPr>
        <p:grpSpPr>
          <a:xfrm>
            <a:off x="9515768" y="3564614"/>
            <a:ext cx="1143000" cy="1143000"/>
            <a:chOff x="4381500" y="-774848"/>
            <a:chExt cx="1143000" cy="1143000"/>
          </a:xfrm>
        </p:grpSpPr>
        <p:sp>
          <p:nvSpPr>
            <p:cNvPr id="109" name="椭圆 108"/>
            <p:cNvSpPr/>
            <p:nvPr/>
          </p:nvSpPr>
          <p:spPr>
            <a:xfrm>
              <a:off x="4381500" y="-774848"/>
              <a:ext cx="1143000" cy="1143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10" name="椭圆 55"/>
            <p:cNvSpPr/>
            <p:nvPr/>
          </p:nvSpPr>
          <p:spPr>
            <a:xfrm>
              <a:off x="4648200" y="-490976"/>
              <a:ext cx="609600" cy="575256"/>
            </a:xfrm>
            <a:custGeom>
              <a:avLst/>
              <a:gdLst>
                <a:gd name="connsiteX0" fmla="*/ 255815 w 338138"/>
                <a:gd name="connsiteY0" fmla="*/ 276225 h 319088"/>
                <a:gd name="connsiteX1" fmla="*/ 267653 w 338138"/>
                <a:gd name="connsiteY1" fmla="*/ 282720 h 319088"/>
                <a:gd name="connsiteX2" fmla="*/ 275546 w 338138"/>
                <a:gd name="connsiteY2" fmla="*/ 282720 h 319088"/>
                <a:gd name="connsiteX3" fmla="*/ 287384 w 338138"/>
                <a:gd name="connsiteY3" fmla="*/ 276225 h 319088"/>
                <a:gd name="connsiteX4" fmla="*/ 290015 w 338138"/>
                <a:gd name="connsiteY4" fmla="*/ 277524 h 319088"/>
                <a:gd name="connsiteX5" fmla="*/ 295276 w 338138"/>
                <a:gd name="connsiteY5" fmla="*/ 284018 h 319088"/>
                <a:gd name="connsiteX6" fmla="*/ 295276 w 338138"/>
                <a:gd name="connsiteY6" fmla="*/ 315191 h 319088"/>
                <a:gd name="connsiteX7" fmla="*/ 271600 w 338138"/>
                <a:gd name="connsiteY7" fmla="*/ 319088 h 319088"/>
                <a:gd name="connsiteX8" fmla="*/ 249238 w 338138"/>
                <a:gd name="connsiteY8" fmla="*/ 315191 h 319088"/>
                <a:gd name="connsiteX9" fmla="*/ 249238 w 338138"/>
                <a:gd name="connsiteY9" fmla="*/ 284018 h 319088"/>
                <a:gd name="connsiteX10" fmla="*/ 253184 w 338138"/>
                <a:gd name="connsiteY10" fmla="*/ 277524 h 319088"/>
                <a:gd name="connsiteX11" fmla="*/ 255815 w 338138"/>
                <a:gd name="connsiteY11" fmla="*/ 276225 h 319088"/>
                <a:gd name="connsiteX12" fmla="*/ 50755 w 338138"/>
                <a:gd name="connsiteY12" fmla="*/ 276225 h 319088"/>
                <a:gd name="connsiteX13" fmla="*/ 62593 w 338138"/>
                <a:gd name="connsiteY13" fmla="*/ 282720 h 319088"/>
                <a:gd name="connsiteX14" fmla="*/ 70486 w 338138"/>
                <a:gd name="connsiteY14" fmla="*/ 282720 h 319088"/>
                <a:gd name="connsiteX15" fmla="*/ 82324 w 338138"/>
                <a:gd name="connsiteY15" fmla="*/ 276225 h 319088"/>
                <a:gd name="connsiteX16" fmla="*/ 84955 w 338138"/>
                <a:gd name="connsiteY16" fmla="*/ 277524 h 319088"/>
                <a:gd name="connsiteX17" fmla="*/ 88901 w 338138"/>
                <a:gd name="connsiteY17" fmla="*/ 284018 h 319088"/>
                <a:gd name="connsiteX18" fmla="*/ 88901 w 338138"/>
                <a:gd name="connsiteY18" fmla="*/ 315191 h 319088"/>
                <a:gd name="connsiteX19" fmla="*/ 66539 w 338138"/>
                <a:gd name="connsiteY19" fmla="*/ 319088 h 319088"/>
                <a:gd name="connsiteX20" fmla="*/ 42863 w 338138"/>
                <a:gd name="connsiteY20" fmla="*/ 315191 h 319088"/>
                <a:gd name="connsiteX21" fmla="*/ 42863 w 338138"/>
                <a:gd name="connsiteY21" fmla="*/ 284018 h 319088"/>
                <a:gd name="connsiteX22" fmla="*/ 48124 w 338138"/>
                <a:gd name="connsiteY22" fmla="*/ 277524 h 319088"/>
                <a:gd name="connsiteX23" fmla="*/ 50755 w 338138"/>
                <a:gd name="connsiteY23" fmla="*/ 276225 h 319088"/>
                <a:gd name="connsiteX24" fmla="*/ 273050 w 338138"/>
                <a:gd name="connsiteY24" fmla="*/ 214313 h 319088"/>
                <a:gd name="connsiteX25" fmla="*/ 282575 w 338138"/>
                <a:gd name="connsiteY25" fmla="*/ 224632 h 319088"/>
                <a:gd name="connsiteX26" fmla="*/ 273050 w 338138"/>
                <a:gd name="connsiteY26" fmla="*/ 234951 h 319088"/>
                <a:gd name="connsiteX27" fmla="*/ 263525 w 338138"/>
                <a:gd name="connsiteY27" fmla="*/ 224632 h 319088"/>
                <a:gd name="connsiteX28" fmla="*/ 273050 w 338138"/>
                <a:gd name="connsiteY28" fmla="*/ 214313 h 319088"/>
                <a:gd name="connsiteX29" fmla="*/ 65882 w 338138"/>
                <a:gd name="connsiteY29" fmla="*/ 214313 h 319088"/>
                <a:gd name="connsiteX30" fmla="*/ 76201 w 338138"/>
                <a:gd name="connsiteY30" fmla="*/ 224632 h 319088"/>
                <a:gd name="connsiteX31" fmla="*/ 65882 w 338138"/>
                <a:gd name="connsiteY31" fmla="*/ 234951 h 319088"/>
                <a:gd name="connsiteX32" fmla="*/ 55563 w 338138"/>
                <a:gd name="connsiteY32" fmla="*/ 224632 h 319088"/>
                <a:gd name="connsiteX33" fmla="*/ 65882 w 338138"/>
                <a:gd name="connsiteY33" fmla="*/ 214313 h 319088"/>
                <a:gd name="connsiteX34" fmla="*/ 272257 w 338138"/>
                <a:gd name="connsiteY34" fmla="*/ 196850 h 319088"/>
                <a:gd name="connsiteX35" fmla="*/ 244475 w 338138"/>
                <a:gd name="connsiteY35" fmla="*/ 224632 h 319088"/>
                <a:gd name="connsiteX36" fmla="*/ 272257 w 338138"/>
                <a:gd name="connsiteY36" fmla="*/ 252414 h 319088"/>
                <a:gd name="connsiteX37" fmla="*/ 300039 w 338138"/>
                <a:gd name="connsiteY37" fmla="*/ 224632 h 319088"/>
                <a:gd name="connsiteX38" fmla="*/ 272257 w 338138"/>
                <a:gd name="connsiteY38" fmla="*/ 196850 h 319088"/>
                <a:gd name="connsiteX39" fmla="*/ 65882 w 338138"/>
                <a:gd name="connsiteY39" fmla="*/ 196850 h 319088"/>
                <a:gd name="connsiteX40" fmla="*/ 38100 w 338138"/>
                <a:gd name="connsiteY40" fmla="*/ 224632 h 319088"/>
                <a:gd name="connsiteX41" fmla="*/ 65882 w 338138"/>
                <a:gd name="connsiteY41" fmla="*/ 252414 h 319088"/>
                <a:gd name="connsiteX42" fmla="*/ 93664 w 338138"/>
                <a:gd name="connsiteY42" fmla="*/ 224632 h 319088"/>
                <a:gd name="connsiteX43" fmla="*/ 65882 w 338138"/>
                <a:gd name="connsiteY43" fmla="*/ 196850 h 319088"/>
                <a:gd name="connsiteX44" fmla="*/ 272257 w 338138"/>
                <a:gd name="connsiteY44" fmla="*/ 187325 h 319088"/>
                <a:gd name="connsiteX45" fmla="*/ 338138 w 338138"/>
                <a:gd name="connsiteY45" fmla="*/ 253322 h 319088"/>
                <a:gd name="connsiteX46" fmla="*/ 313103 w 338138"/>
                <a:gd name="connsiteY46" fmla="*/ 304800 h 319088"/>
                <a:gd name="connsiteX47" fmla="*/ 313103 w 338138"/>
                <a:gd name="connsiteY47" fmla="*/ 283681 h 319088"/>
                <a:gd name="connsiteX48" fmla="*/ 295974 w 338138"/>
                <a:gd name="connsiteY48" fmla="*/ 259922 h 319088"/>
                <a:gd name="connsiteX49" fmla="*/ 290704 w 338138"/>
                <a:gd name="connsiteY49" fmla="*/ 258602 h 319088"/>
                <a:gd name="connsiteX50" fmla="*/ 284115 w 338138"/>
                <a:gd name="connsiteY50" fmla="*/ 258602 h 319088"/>
                <a:gd name="connsiteX51" fmla="*/ 272257 w 338138"/>
                <a:gd name="connsiteY51" fmla="*/ 265202 h 319088"/>
                <a:gd name="connsiteX52" fmla="*/ 260398 w 338138"/>
                <a:gd name="connsiteY52" fmla="*/ 258602 h 319088"/>
                <a:gd name="connsiteX53" fmla="*/ 255128 w 338138"/>
                <a:gd name="connsiteY53" fmla="*/ 258602 h 319088"/>
                <a:gd name="connsiteX54" fmla="*/ 248539 w 338138"/>
                <a:gd name="connsiteY54" fmla="*/ 259922 h 319088"/>
                <a:gd name="connsiteX55" fmla="*/ 232728 w 338138"/>
                <a:gd name="connsiteY55" fmla="*/ 283681 h 319088"/>
                <a:gd name="connsiteX56" fmla="*/ 232728 w 338138"/>
                <a:gd name="connsiteY56" fmla="*/ 304800 h 319088"/>
                <a:gd name="connsiteX57" fmla="*/ 206375 w 338138"/>
                <a:gd name="connsiteY57" fmla="*/ 253322 h 319088"/>
                <a:gd name="connsiteX58" fmla="*/ 272257 w 338138"/>
                <a:gd name="connsiteY58" fmla="*/ 187325 h 319088"/>
                <a:gd name="connsiteX59" fmla="*/ 65881 w 338138"/>
                <a:gd name="connsiteY59" fmla="*/ 187325 h 319088"/>
                <a:gd name="connsiteX60" fmla="*/ 131763 w 338138"/>
                <a:gd name="connsiteY60" fmla="*/ 253322 h 319088"/>
                <a:gd name="connsiteX61" fmla="*/ 105410 w 338138"/>
                <a:gd name="connsiteY61" fmla="*/ 304800 h 319088"/>
                <a:gd name="connsiteX62" fmla="*/ 105410 w 338138"/>
                <a:gd name="connsiteY62" fmla="*/ 283681 h 319088"/>
                <a:gd name="connsiteX63" fmla="*/ 89599 w 338138"/>
                <a:gd name="connsiteY63" fmla="*/ 259922 h 319088"/>
                <a:gd name="connsiteX64" fmla="*/ 83010 w 338138"/>
                <a:gd name="connsiteY64" fmla="*/ 258602 h 319088"/>
                <a:gd name="connsiteX65" fmla="*/ 77740 w 338138"/>
                <a:gd name="connsiteY65" fmla="*/ 258602 h 319088"/>
                <a:gd name="connsiteX66" fmla="*/ 65881 w 338138"/>
                <a:gd name="connsiteY66" fmla="*/ 265202 h 319088"/>
                <a:gd name="connsiteX67" fmla="*/ 54023 w 338138"/>
                <a:gd name="connsiteY67" fmla="*/ 258602 h 319088"/>
                <a:gd name="connsiteX68" fmla="*/ 47434 w 338138"/>
                <a:gd name="connsiteY68" fmla="*/ 258602 h 319088"/>
                <a:gd name="connsiteX69" fmla="*/ 42164 w 338138"/>
                <a:gd name="connsiteY69" fmla="*/ 259922 h 319088"/>
                <a:gd name="connsiteX70" fmla="*/ 25035 w 338138"/>
                <a:gd name="connsiteY70" fmla="*/ 283681 h 319088"/>
                <a:gd name="connsiteX71" fmla="*/ 25035 w 338138"/>
                <a:gd name="connsiteY71" fmla="*/ 304800 h 319088"/>
                <a:gd name="connsiteX72" fmla="*/ 0 w 338138"/>
                <a:gd name="connsiteY72" fmla="*/ 253322 h 319088"/>
                <a:gd name="connsiteX73" fmla="*/ 65881 w 338138"/>
                <a:gd name="connsiteY73" fmla="*/ 187325 h 319088"/>
                <a:gd name="connsiteX74" fmla="*/ 159754 w 338138"/>
                <a:gd name="connsiteY74" fmla="*/ 149225 h 319088"/>
                <a:gd name="connsiteX75" fmla="*/ 169069 w 338138"/>
                <a:gd name="connsiteY75" fmla="*/ 149225 h 319088"/>
                <a:gd name="connsiteX76" fmla="*/ 178384 w 338138"/>
                <a:gd name="connsiteY76" fmla="*/ 149225 h 319088"/>
                <a:gd name="connsiteX77" fmla="*/ 178384 w 338138"/>
                <a:gd name="connsiteY77" fmla="*/ 175331 h 319088"/>
                <a:gd name="connsiteX78" fmla="*/ 214313 w 338138"/>
                <a:gd name="connsiteY78" fmla="*/ 193605 h 319088"/>
                <a:gd name="connsiteX79" fmla="*/ 202337 w 338138"/>
                <a:gd name="connsiteY79" fmla="*/ 207963 h 319088"/>
                <a:gd name="connsiteX80" fmla="*/ 169069 w 338138"/>
                <a:gd name="connsiteY80" fmla="*/ 190994 h 319088"/>
                <a:gd name="connsiteX81" fmla="*/ 135802 w 338138"/>
                <a:gd name="connsiteY81" fmla="*/ 207963 h 319088"/>
                <a:gd name="connsiteX82" fmla="*/ 123825 w 338138"/>
                <a:gd name="connsiteY82" fmla="*/ 193605 h 319088"/>
                <a:gd name="connsiteX83" fmla="*/ 159754 w 338138"/>
                <a:gd name="connsiteY83" fmla="*/ 175331 h 319088"/>
                <a:gd name="connsiteX84" fmla="*/ 159754 w 338138"/>
                <a:gd name="connsiteY84" fmla="*/ 149225 h 319088"/>
                <a:gd name="connsiteX85" fmla="*/ 154175 w 338138"/>
                <a:gd name="connsiteY85" fmla="*/ 88900 h 319088"/>
                <a:gd name="connsiteX86" fmla="*/ 165941 w 338138"/>
                <a:gd name="connsiteY86" fmla="*/ 95394 h 319088"/>
                <a:gd name="connsiteX87" fmla="*/ 173785 w 338138"/>
                <a:gd name="connsiteY87" fmla="*/ 95394 h 319088"/>
                <a:gd name="connsiteX88" fmla="*/ 185551 w 338138"/>
                <a:gd name="connsiteY88" fmla="*/ 88900 h 319088"/>
                <a:gd name="connsiteX89" fmla="*/ 188166 w 338138"/>
                <a:gd name="connsiteY89" fmla="*/ 90199 h 319088"/>
                <a:gd name="connsiteX90" fmla="*/ 192088 w 338138"/>
                <a:gd name="connsiteY90" fmla="*/ 96693 h 319088"/>
                <a:gd name="connsiteX91" fmla="*/ 192088 w 338138"/>
                <a:gd name="connsiteY91" fmla="*/ 126567 h 319088"/>
                <a:gd name="connsiteX92" fmla="*/ 169863 w 338138"/>
                <a:gd name="connsiteY92" fmla="*/ 131763 h 319088"/>
                <a:gd name="connsiteX93" fmla="*/ 147638 w 338138"/>
                <a:gd name="connsiteY93" fmla="*/ 126567 h 319088"/>
                <a:gd name="connsiteX94" fmla="*/ 147638 w 338138"/>
                <a:gd name="connsiteY94" fmla="*/ 96693 h 319088"/>
                <a:gd name="connsiteX95" fmla="*/ 151560 w 338138"/>
                <a:gd name="connsiteY95" fmla="*/ 90199 h 319088"/>
                <a:gd name="connsiteX96" fmla="*/ 154175 w 338138"/>
                <a:gd name="connsiteY96" fmla="*/ 88900 h 319088"/>
                <a:gd name="connsiteX97" fmla="*/ 169069 w 338138"/>
                <a:gd name="connsiteY97" fmla="*/ 26988 h 319088"/>
                <a:gd name="connsiteX98" fmla="*/ 179388 w 338138"/>
                <a:gd name="connsiteY98" fmla="*/ 36513 h 319088"/>
                <a:gd name="connsiteX99" fmla="*/ 169069 w 338138"/>
                <a:gd name="connsiteY99" fmla="*/ 46038 h 319088"/>
                <a:gd name="connsiteX100" fmla="*/ 158750 w 338138"/>
                <a:gd name="connsiteY100" fmla="*/ 36513 h 319088"/>
                <a:gd name="connsiteX101" fmla="*/ 169069 w 338138"/>
                <a:gd name="connsiteY101" fmla="*/ 26988 h 319088"/>
                <a:gd name="connsiteX102" fmla="*/ 169070 w 338138"/>
                <a:gd name="connsiteY102" fmla="*/ 9525 h 319088"/>
                <a:gd name="connsiteX103" fmla="*/ 141288 w 338138"/>
                <a:gd name="connsiteY103" fmla="*/ 37307 h 319088"/>
                <a:gd name="connsiteX104" fmla="*/ 169070 w 338138"/>
                <a:gd name="connsiteY104" fmla="*/ 65089 h 319088"/>
                <a:gd name="connsiteX105" fmla="*/ 196852 w 338138"/>
                <a:gd name="connsiteY105" fmla="*/ 37307 h 319088"/>
                <a:gd name="connsiteX106" fmla="*/ 169070 w 338138"/>
                <a:gd name="connsiteY106" fmla="*/ 9525 h 319088"/>
                <a:gd name="connsiteX107" fmla="*/ 169070 w 338138"/>
                <a:gd name="connsiteY107" fmla="*/ 0 h 319088"/>
                <a:gd name="connsiteX108" fmla="*/ 234951 w 338138"/>
                <a:gd name="connsiteY108" fmla="*/ 65997 h 319088"/>
                <a:gd name="connsiteX109" fmla="*/ 209916 w 338138"/>
                <a:gd name="connsiteY109" fmla="*/ 117475 h 319088"/>
                <a:gd name="connsiteX110" fmla="*/ 209916 w 338138"/>
                <a:gd name="connsiteY110" fmla="*/ 96356 h 319088"/>
                <a:gd name="connsiteX111" fmla="*/ 192787 w 338138"/>
                <a:gd name="connsiteY111" fmla="*/ 72597 h 319088"/>
                <a:gd name="connsiteX112" fmla="*/ 187517 w 338138"/>
                <a:gd name="connsiteY112" fmla="*/ 71277 h 319088"/>
                <a:gd name="connsiteX113" fmla="*/ 180928 w 338138"/>
                <a:gd name="connsiteY113" fmla="*/ 71277 h 319088"/>
                <a:gd name="connsiteX114" fmla="*/ 169070 w 338138"/>
                <a:gd name="connsiteY114" fmla="*/ 76557 h 319088"/>
                <a:gd name="connsiteX115" fmla="*/ 157211 w 338138"/>
                <a:gd name="connsiteY115" fmla="*/ 71277 h 319088"/>
                <a:gd name="connsiteX116" fmla="*/ 150623 w 338138"/>
                <a:gd name="connsiteY116" fmla="*/ 71277 h 319088"/>
                <a:gd name="connsiteX117" fmla="*/ 145352 w 338138"/>
                <a:gd name="connsiteY117" fmla="*/ 72597 h 319088"/>
                <a:gd name="connsiteX118" fmla="*/ 128223 w 338138"/>
                <a:gd name="connsiteY118" fmla="*/ 96356 h 319088"/>
                <a:gd name="connsiteX119" fmla="*/ 128223 w 338138"/>
                <a:gd name="connsiteY119" fmla="*/ 117475 h 319088"/>
                <a:gd name="connsiteX120" fmla="*/ 103188 w 338138"/>
                <a:gd name="connsiteY120" fmla="*/ 65997 h 319088"/>
                <a:gd name="connsiteX121" fmla="*/ 169070 w 338138"/>
                <a:gd name="connsiteY121" fmla="*/ 0 h 319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338138" h="319088">
                  <a:moveTo>
                    <a:pt x="255815" y="276225"/>
                  </a:moveTo>
                  <a:cubicBezTo>
                    <a:pt x="255815" y="276225"/>
                    <a:pt x="255815" y="276225"/>
                    <a:pt x="267653" y="282720"/>
                  </a:cubicBezTo>
                  <a:cubicBezTo>
                    <a:pt x="270284" y="284018"/>
                    <a:pt x="272915" y="284018"/>
                    <a:pt x="275546" y="282720"/>
                  </a:cubicBezTo>
                  <a:cubicBezTo>
                    <a:pt x="275546" y="282720"/>
                    <a:pt x="275546" y="282720"/>
                    <a:pt x="287384" y="276225"/>
                  </a:cubicBezTo>
                  <a:cubicBezTo>
                    <a:pt x="287384" y="276225"/>
                    <a:pt x="287384" y="276225"/>
                    <a:pt x="290015" y="277524"/>
                  </a:cubicBezTo>
                  <a:cubicBezTo>
                    <a:pt x="292646" y="278823"/>
                    <a:pt x="295276" y="281421"/>
                    <a:pt x="295276" y="284018"/>
                  </a:cubicBezTo>
                  <a:cubicBezTo>
                    <a:pt x="295276" y="284018"/>
                    <a:pt x="295276" y="284018"/>
                    <a:pt x="295276" y="315191"/>
                  </a:cubicBezTo>
                  <a:cubicBezTo>
                    <a:pt x="287384" y="317789"/>
                    <a:pt x="279492" y="319088"/>
                    <a:pt x="271600" y="319088"/>
                  </a:cubicBezTo>
                  <a:cubicBezTo>
                    <a:pt x="263707" y="319088"/>
                    <a:pt x="255815" y="317789"/>
                    <a:pt x="249238" y="315191"/>
                  </a:cubicBezTo>
                  <a:cubicBezTo>
                    <a:pt x="249238" y="315191"/>
                    <a:pt x="249238" y="315191"/>
                    <a:pt x="249238" y="284018"/>
                  </a:cubicBezTo>
                  <a:cubicBezTo>
                    <a:pt x="249238" y="281421"/>
                    <a:pt x="250554" y="278823"/>
                    <a:pt x="253184" y="277524"/>
                  </a:cubicBezTo>
                  <a:cubicBezTo>
                    <a:pt x="253184" y="277524"/>
                    <a:pt x="253184" y="277524"/>
                    <a:pt x="255815" y="276225"/>
                  </a:cubicBezTo>
                  <a:close/>
                  <a:moveTo>
                    <a:pt x="50755" y="276225"/>
                  </a:moveTo>
                  <a:cubicBezTo>
                    <a:pt x="50755" y="276225"/>
                    <a:pt x="50755" y="276225"/>
                    <a:pt x="62593" y="282720"/>
                  </a:cubicBezTo>
                  <a:cubicBezTo>
                    <a:pt x="65224" y="284018"/>
                    <a:pt x="67855" y="284018"/>
                    <a:pt x="70486" y="282720"/>
                  </a:cubicBezTo>
                  <a:cubicBezTo>
                    <a:pt x="70486" y="282720"/>
                    <a:pt x="70486" y="282720"/>
                    <a:pt x="82324" y="276225"/>
                  </a:cubicBezTo>
                  <a:cubicBezTo>
                    <a:pt x="82324" y="276225"/>
                    <a:pt x="82324" y="276225"/>
                    <a:pt x="84955" y="277524"/>
                  </a:cubicBezTo>
                  <a:cubicBezTo>
                    <a:pt x="87585" y="278823"/>
                    <a:pt x="88901" y="281421"/>
                    <a:pt x="88901" y="284018"/>
                  </a:cubicBezTo>
                  <a:cubicBezTo>
                    <a:pt x="88901" y="284018"/>
                    <a:pt x="88901" y="284018"/>
                    <a:pt x="88901" y="315191"/>
                  </a:cubicBezTo>
                  <a:cubicBezTo>
                    <a:pt x="82324" y="317789"/>
                    <a:pt x="74432" y="319088"/>
                    <a:pt x="66539" y="319088"/>
                  </a:cubicBezTo>
                  <a:cubicBezTo>
                    <a:pt x="58647" y="319088"/>
                    <a:pt x="50755" y="317789"/>
                    <a:pt x="42863" y="315191"/>
                  </a:cubicBezTo>
                  <a:cubicBezTo>
                    <a:pt x="42863" y="315191"/>
                    <a:pt x="42863" y="315191"/>
                    <a:pt x="42863" y="284018"/>
                  </a:cubicBezTo>
                  <a:cubicBezTo>
                    <a:pt x="42863" y="281421"/>
                    <a:pt x="45493" y="278823"/>
                    <a:pt x="48124" y="277524"/>
                  </a:cubicBezTo>
                  <a:cubicBezTo>
                    <a:pt x="48124" y="277524"/>
                    <a:pt x="48124" y="277524"/>
                    <a:pt x="50755" y="276225"/>
                  </a:cubicBezTo>
                  <a:close/>
                  <a:moveTo>
                    <a:pt x="273050" y="214313"/>
                  </a:moveTo>
                  <a:cubicBezTo>
                    <a:pt x="278311" y="214313"/>
                    <a:pt x="282575" y="218933"/>
                    <a:pt x="282575" y="224632"/>
                  </a:cubicBezTo>
                  <a:cubicBezTo>
                    <a:pt x="282575" y="230331"/>
                    <a:pt x="278311" y="234951"/>
                    <a:pt x="273050" y="234951"/>
                  </a:cubicBezTo>
                  <a:cubicBezTo>
                    <a:pt x="267789" y="234951"/>
                    <a:pt x="263525" y="230331"/>
                    <a:pt x="263525" y="224632"/>
                  </a:cubicBezTo>
                  <a:cubicBezTo>
                    <a:pt x="263525" y="218933"/>
                    <a:pt x="267789" y="214313"/>
                    <a:pt x="273050" y="214313"/>
                  </a:cubicBezTo>
                  <a:close/>
                  <a:moveTo>
                    <a:pt x="65882" y="214313"/>
                  </a:moveTo>
                  <a:cubicBezTo>
                    <a:pt x="71581" y="214313"/>
                    <a:pt x="76201" y="218933"/>
                    <a:pt x="76201" y="224632"/>
                  </a:cubicBezTo>
                  <a:cubicBezTo>
                    <a:pt x="76201" y="230331"/>
                    <a:pt x="71581" y="234951"/>
                    <a:pt x="65882" y="234951"/>
                  </a:cubicBezTo>
                  <a:cubicBezTo>
                    <a:pt x="60183" y="234951"/>
                    <a:pt x="55563" y="230331"/>
                    <a:pt x="55563" y="224632"/>
                  </a:cubicBezTo>
                  <a:cubicBezTo>
                    <a:pt x="55563" y="218933"/>
                    <a:pt x="60183" y="214313"/>
                    <a:pt x="65882" y="214313"/>
                  </a:cubicBezTo>
                  <a:close/>
                  <a:moveTo>
                    <a:pt x="272257" y="196850"/>
                  </a:moveTo>
                  <a:cubicBezTo>
                    <a:pt x="256913" y="196850"/>
                    <a:pt x="244475" y="209288"/>
                    <a:pt x="244475" y="224632"/>
                  </a:cubicBezTo>
                  <a:cubicBezTo>
                    <a:pt x="244475" y="239976"/>
                    <a:pt x="256913" y="252414"/>
                    <a:pt x="272257" y="252414"/>
                  </a:cubicBezTo>
                  <a:cubicBezTo>
                    <a:pt x="287601" y="252414"/>
                    <a:pt x="300039" y="239976"/>
                    <a:pt x="300039" y="224632"/>
                  </a:cubicBezTo>
                  <a:cubicBezTo>
                    <a:pt x="300039" y="209288"/>
                    <a:pt x="287601" y="196850"/>
                    <a:pt x="272257" y="196850"/>
                  </a:cubicBezTo>
                  <a:close/>
                  <a:moveTo>
                    <a:pt x="65882" y="196850"/>
                  </a:moveTo>
                  <a:cubicBezTo>
                    <a:pt x="50538" y="196850"/>
                    <a:pt x="38100" y="209288"/>
                    <a:pt x="38100" y="224632"/>
                  </a:cubicBezTo>
                  <a:cubicBezTo>
                    <a:pt x="38100" y="239976"/>
                    <a:pt x="50538" y="252414"/>
                    <a:pt x="65882" y="252414"/>
                  </a:cubicBezTo>
                  <a:cubicBezTo>
                    <a:pt x="81226" y="252414"/>
                    <a:pt x="93664" y="239976"/>
                    <a:pt x="93664" y="224632"/>
                  </a:cubicBezTo>
                  <a:cubicBezTo>
                    <a:pt x="93664" y="209288"/>
                    <a:pt x="81226" y="196850"/>
                    <a:pt x="65882" y="196850"/>
                  </a:cubicBezTo>
                  <a:close/>
                  <a:moveTo>
                    <a:pt x="272257" y="187325"/>
                  </a:moveTo>
                  <a:cubicBezTo>
                    <a:pt x="309150" y="187325"/>
                    <a:pt x="338138" y="217684"/>
                    <a:pt x="338138" y="253322"/>
                  </a:cubicBezTo>
                  <a:cubicBezTo>
                    <a:pt x="338138" y="274441"/>
                    <a:pt x="328915" y="292921"/>
                    <a:pt x="313103" y="304800"/>
                  </a:cubicBezTo>
                  <a:cubicBezTo>
                    <a:pt x="313103" y="304800"/>
                    <a:pt x="313103" y="304800"/>
                    <a:pt x="313103" y="283681"/>
                  </a:cubicBezTo>
                  <a:cubicBezTo>
                    <a:pt x="313103" y="273121"/>
                    <a:pt x="306515" y="263882"/>
                    <a:pt x="295974" y="259922"/>
                  </a:cubicBezTo>
                  <a:cubicBezTo>
                    <a:pt x="295974" y="259922"/>
                    <a:pt x="290704" y="258602"/>
                    <a:pt x="290704" y="258602"/>
                  </a:cubicBezTo>
                  <a:cubicBezTo>
                    <a:pt x="288068" y="257282"/>
                    <a:pt x="286751" y="258602"/>
                    <a:pt x="284115" y="258602"/>
                  </a:cubicBezTo>
                  <a:cubicBezTo>
                    <a:pt x="284115" y="258602"/>
                    <a:pt x="284115" y="258602"/>
                    <a:pt x="272257" y="265202"/>
                  </a:cubicBezTo>
                  <a:cubicBezTo>
                    <a:pt x="272257" y="265202"/>
                    <a:pt x="272257" y="265202"/>
                    <a:pt x="260398" y="258602"/>
                  </a:cubicBezTo>
                  <a:cubicBezTo>
                    <a:pt x="259080" y="258602"/>
                    <a:pt x="256445" y="257282"/>
                    <a:pt x="255128" y="258602"/>
                  </a:cubicBezTo>
                  <a:cubicBezTo>
                    <a:pt x="255128" y="258602"/>
                    <a:pt x="248539" y="259922"/>
                    <a:pt x="248539" y="259922"/>
                  </a:cubicBezTo>
                  <a:cubicBezTo>
                    <a:pt x="239316" y="263882"/>
                    <a:pt x="232728" y="273121"/>
                    <a:pt x="232728" y="283681"/>
                  </a:cubicBezTo>
                  <a:cubicBezTo>
                    <a:pt x="232728" y="283681"/>
                    <a:pt x="232728" y="283681"/>
                    <a:pt x="232728" y="304800"/>
                  </a:cubicBezTo>
                  <a:cubicBezTo>
                    <a:pt x="216916" y="292921"/>
                    <a:pt x="206375" y="274441"/>
                    <a:pt x="206375" y="253322"/>
                  </a:cubicBezTo>
                  <a:cubicBezTo>
                    <a:pt x="206375" y="217684"/>
                    <a:pt x="236681" y="187325"/>
                    <a:pt x="272257" y="187325"/>
                  </a:cubicBezTo>
                  <a:close/>
                  <a:moveTo>
                    <a:pt x="65881" y="187325"/>
                  </a:moveTo>
                  <a:cubicBezTo>
                    <a:pt x="101457" y="187325"/>
                    <a:pt x="131763" y="217684"/>
                    <a:pt x="131763" y="253322"/>
                  </a:cubicBezTo>
                  <a:cubicBezTo>
                    <a:pt x="131763" y="274441"/>
                    <a:pt x="121222" y="292921"/>
                    <a:pt x="105410" y="304800"/>
                  </a:cubicBezTo>
                  <a:cubicBezTo>
                    <a:pt x="105410" y="304800"/>
                    <a:pt x="105410" y="304800"/>
                    <a:pt x="105410" y="283681"/>
                  </a:cubicBezTo>
                  <a:cubicBezTo>
                    <a:pt x="105410" y="273121"/>
                    <a:pt x="98822" y="263882"/>
                    <a:pt x="89599" y="259922"/>
                  </a:cubicBezTo>
                  <a:cubicBezTo>
                    <a:pt x="89599" y="259922"/>
                    <a:pt x="83010" y="258602"/>
                    <a:pt x="83010" y="258602"/>
                  </a:cubicBezTo>
                  <a:cubicBezTo>
                    <a:pt x="81693" y="257282"/>
                    <a:pt x="79058" y="258602"/>
                    <a:pt x="77740" y="258602"/>
                  </a:cubicBezTo>
                  <a:cubicBezTo>
                    <a:pt x="77740" y="258602"/>
                    <a:pt x="77740" y="258602"/>
                    <a:pt x="65881" y="265202"/>
                  </a:cubicBezTo>
                  <a:cubicBezTo>
                    <a:pt x="65881" y="265202"/>
                    <a:pt x="65881" y="265202"/>
                    <a:pt x="54023" y="258602"/>
                  </a:cubicBezTo>
                  <a:cubicBezTo>
                    <a:pt x="51387" y="258602"/>
                    <a:pt x="50070" y="257282"/>
                    <a:pt x="47434" y="258602"/>
                  </a:cubicBezTo>
                  <a:cubicBezTo>
                    <a:pt x="47434" y="258602"/>
                    <a:pt x="42164" y="259922"/>
                    <a:pt x="42164" y="259922"/>
                  </a:cubicBezTo>
                  <a:cubicBezTo>
                    <a:pt x="31623" y="263882"/>
                    <a:pt x="25035" y="273121"/>
                    <a:pt x="25035" y="283681"/>
                  </a:cubicBezTo>
                  <a:cubicBezTo>
                    <a:pt x="25035" y="283681"/>
                    <a:pt x="25035" y="283681"/>
                    <a:pt x="25035" y="304800"/>
                  </a:cubicBezTo>
                  <a:cubicBezTo>
                    <a:pt x="9223" y="292921"/>
                    <a:pt x="0" y="274441"/>
                    <a:pt x="0" y="253322"/>
                  </a:cubicBezTo>
                  <a:cubicBezTo>
                    <a:pt x="0" y="217684"/>
                    <a:pt x="28988" y="187325"/>
                    <a:pt x="65881" y="187325"/>
                  </a:cubicBezTo>
                  <a:close/>
                  <a:moveTo>
                    <a:pt x="159754" y="149225"/>
                  </a:moveTo>
                  <a:cubicBezTo>
                    <a:pt x="163746" y="149225"/>
                    <a:pt x="166408" y="149225"/>
                    <a:pt x="169069" y="149225"/>
                  </a:cubicBezTo>
                  <a:cubicBezTo>
                    <a:pt x="171731" y="149225"/>
                    <a:pt x="174392" y="149225"/>
                    <a:pt x="178384" y="149225"/>
                  </a:cubicBezTo>
                  <a:cubicBezTo>
                    <a:pt x="178384" y="149225"/>
                    <a:pt x="178384" y="149225"/>
                    <a:pt x="178384" y="175331"/>
                  </a:cubicBezTo>
                  <a:lnTo>
                    <a:pt x="214313" y="193605"/>
                  </a:lnTo>
                  <a:cubicBezTo>
                    <a:pt x="210321" y="197521"/>
                    <a:pt x="206329" y="202742"/>
                    <a:pt x="202337" y="207963"/>
                  </a:cubicBezTo>
                  <a:cubicBezTo>
                    <a:pt x="202337" y="207963"/>
                    <a:pt x="202337" y="207963"/>
                    <a:pt x="169069" y="190994"/>
                  </a:cubicBezTo>
                  <a:cubicBezTo>
                    <a:pt x="169069" y="190994"/>
                    <a:pt x="169069" y="190994"/>
                    <a:pt x="135802" y="207963"/>
                  </a:cubicBezTo>
                  <a:cubicBezTo>
                    <a:pt x="131809" y="202742"/>
                    <a:pt x="127817" y="197521"/>
                    <a:pt x="123825" y="193605"/>
                  </a:cubicBezTo>
                  <a:cubicBezTo>
                    <a:pt x="123825" y="193605"/>
                    <a:pt x="123825" y="193605"/>
                    <a:pt x="159754" y="175331"/>
                  </a:cubicBezTo>
                  <a:cubicBezTo>
                    <a:pt x="159754" y="175331"/>
                    <a:pt x="159754" y="175331"/>
                    <a:pt x="159754" y="149225"/>
                  </a:cubicBezTo>
                  <a:close/>
                  <a:moveTo>
                    <a:pt x="154175" y="88900"/>
                  </a:moveTo>
                  <a:cubicBezTo>
                    <a:pt x="154175" y="88900"/>
                    <a:pt x="154175" y="88900"/>
                    <a:pt x="165941" y="95394"/>
                  </a:cubicBezTo>
                  <a:cubicBezTo>
                    <a:pt x="168556" y="95394"/>
                    <a:pt x="171171" y="95394"/>
                    <a:pt x="173785" y="95394"/>
                  </a:cubicBezTo>
                  <a:cubicBezTo>
                    <a:pt x="173785" y="95394"/>
                    <a:pt x="173785" y="95394"/>
                    <a:pt x="185551" y="88900"/>
                  </a:cubicBezTo>
                  <a:lnTo>
                    <a:pt x="188166" y="90199"/>
                  </a:lnTo>
                  <a:cubicBezTo>
                    <a:pt x="190781" y="90199"/>
                    <a:pt x="192088" y="92797"/>
                    <a:pt x="192088" y="96693"/>
                  </a:cubicBezTo>
                  <a:cubicBezTo>
                    <a:pt x="192088" y="96693"/>
                    <a:pt x="192088" y="96693"/>
                    <a:pt x="192088" y="126567"/>
                  </a:cubicBezTo>
                  <a:cubicBezTo>
                    <a:pt x="185551" y="129165"/>
                    <a:pt x="177707" y="131763"/>
                    <a:pt x="169863" y="131763"/>
                  </a:cubicBezTo>
                  <a:cubicBezTo>
                    <a:pt x="162019" y="131763"/>
                    <a:pt x="154175" y="129165"/>
                    <a:pt x="147638" y="126567"/>
                  </a:cubicBezTo>
                  <a:cubicBezTo>
                    <a:pt x="147638" y="126567"/>
                    <a:pt x="147638" y="126567"/>
                    <a:pt x="147638" y="96693"/>
                  </a:cubicBezTo>
                  <a:cubicBezTo>
                    <a:pt x="147638" y="92797"/>
                    <a:pt x="148946" y="90199"/>
                    <a:pt x="151560" y="90199"/>
                  </a:cubicBezTo>
                  <a:cubicBezTo>
                    <a:pt x="151560" y="90199"/>
                    <a:pt x="151560" y="90199"/>
                    <a:pt x="154175" y="88900"/>
                  </a:cubicBezTo>
                  <a:close/>
                  <a:moveTo>
                    <a:pt x="169069" y="26988"/>
                  </a:moveTo>
                  <a:cubicBezTo>
                    <a:pt x="174768" y="26988"/>
                    <a:pt x="179388" y="31252"/>
                    <a:pt x="179388" y="36513"/>
                  </a:cubicBezTo>
                  <a:cubicBezTo>
                    <a:pt x="179388" y="41774"/>
                    <a:pt x="174768" y="46038"/>
                    <a:pt x="169069" y="46038"/>
                  </a:cubicBezTo>
                  <a:cubicBezTo>
                    <a:pt x="163370" y="46038"/>
                    <a:pt x="158750" y="41774"/>
                    <a:pt x="158750" y="36513"/>
                  </a:cubicBezTo>
                  <a:cubicBezTo>
                    <a:pt x="158750" y="31252"/>
                    <a:pt x="163370" y="26988"/>
                    <a:pt x="169069" y="26988"/>
                  </a:cubicBezTo>
                  <a:close/>
                  <a:moveTo>
                    <a:pt x="169070" y="9525"/>
                  </a:moveTo>
                  <a:cubicBezTo>
                    <a:pt x="153726" y="9525"/>
                    <a:pt x="141288" y="21963"/>
                    <a:pt x="141288" y="37307"/>
                  </a:cubicBezTo>
                  <a:cubicBezTo>
                    <a:pt x="141288" y="52651"/>
                    <a:pt x="153726" y="65089"/>
                    <a:pt x="169070" y="65089"/>
                  </a:cubicBezTo>
                  <a:cubicBezTo>
                    <a:pt x="184414" y="65089"/>
                    <a:pt x="196852" y="52651"/>
                    <a:pt x="196852" y="37307"/>
                  </a:cubicBezTo>
                  <a:cubicBezTo>
                    <a:pt x="196852" y="21963"/>
                    <a:pt x="184414" y="9525"/>
                    <a:pt x="169070" y="9525"/>
                  </a:cubicBezTo>
                  <a:close/>
                  <a:moveTo>
                    <a:pt x="169070" y="0"/>
                  </a:moveTo>
                  <a:cubicBezTo>
                    <a:pt x="204646" y="0"/>
                    <a:pt x="234951" y="29039"/>
                    <a:pt x="234951" y="65997"/>
                  </a:cubicBezTo>
                  <a:cubicBezTo>
                    <a:pt x="234951" y="87116"/>
                    <a:pt x="224410" y="105595"/>
                    <a:pt x="209916" y="117475"/>
                  </a:cubicBezTo>
                  <a:cubicBezTo>
                    <a:pt x="209916" y="117475"/>
                    <a:pt x="209916" y="117475"/>
                    <a:pt x="209916" y="96356"/>
                  </a:cubicBezTo>
                  <a:cubicBezTo>
                    <a:pt x="209916" y="85796"/>
                    <a:pt x="203328" y="75237"/>
                    <a:pt x="192787" y="72597"/>
                  </a:cubicBezTo>
                  <a:cubicBezTo>
                    <a:pt x="192787" y="72597"/>
                    <a:pt x="187517" y="71277"/>
                    <a:pt x="187517" y="71277"/>
                  </a:cubicBezTo>
                  <a:cubicBezTo>
                    <a:pt x="184881" y="69957"/>
                    <a:pt x="182246" y="69957"/>
                    <a:pt x="180928" y="71277"/>
                  </a:cubicBezTo>
                  <a:cubicBezTo>
                    <a:pt x="180928" y="71277"/>
                    <a:pt x="180928" y="71277"/>
                    <a:pt x="169070" y="76557"/>
                  </a:cubicBezTo>
                  <a:cubicBezTo>
                    <a:pt x="169070" y="76557"/>
                    <a:pt x="169070" y="76557"/>
                    <a:pt x="157211" y="71277"/>
                  </a:cubicBezTo>
                  <a:cubicBezTo>
                    <a:pt x="155893" y="69957"/>
                    <a:pt x="153258" y="69957"/>
                    <a:pt x="150623" y="71277"/>
                  </a:cubicBezTo>
                  <a:cubicBezTo>
                    <a:pt x="150623" y="71277"/>
                    <a:pt x="145352" y="72597"/>
                    <a:pt x="145352" y="72597"/>
                  </a:cubicBezTo>
                  <a:cubicBezTo>
                    <a:pt x="134811" y="75237"/>
                    <a:pt x="128223" y="85796"/>
                    <a:pt x="128223" y="96356"/>
                  </a:cubicBezTo>
                  <a:cubicBezTo>
                    <a:pt x="128223" y="96356"/>
                    <a:pt x="128223" y="96356"/>
                    <a:pt x="128223" y="117475"/>
                  </a:cubicBezTo>
                  <a:cubicBezTo>
                    <a:pt x="113729" y="105595"/>
                    <a:pt x="103188" y="87116"/>
                    <a:pt x="103188" y="65997"/>
                  </a:cubicBezTo>
                  <a:cubicBezTo>
                    <a:pt x="103188" y="29039"/>
                    <a:pt x="133494" y="0"/>
                    <a:pt x="16907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sp>
        <p:nvSpPr>
          <p:cNvPr id="57" name="矩形 56"/>
          <p:cNvSpPr/>
          <p:nvPr/>
        </p:nvSpPr>
        <p:spPr>
          <a:xfrm>
            <a:off x="1153237" y="4825138"/>
            <a:ext cx="1872246" cy="42473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dirty="0">
                <a:solidFill>
                  <a:schemeClr val="accent4"/>
                </a:solidFill>
                <a:latin typeface="+mn-ea"/>
              </a:rPr>
              <a:t>标题文字添加</a:t>
            </a:r>
          </a:p>
        </p:txBody>
      </p:sp>
      <p:sp>
        <p:nvSpPr>
          <p:cNvPr id="58" name="矩形 57"/>
          <p:cNvSpPr/>
          <p:nvPr/>
        </p:nvSpPr>
        <p:spPr>
          <a:xfrm>
            <a:off x="3152714" y="4825138"/>
            <a:ext cx="1872246" cy="42473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dirty="0">
                <a:solidFill>
                  <a:schemeClr val="accent4"/>
                </a:solidFill>
                <a:latin typeface="+mn-ea"/>
              </a:rPr>
              <a:t>标题文字添加</a:t>
            </a:r>
          </a:p>
        </p:txBody>
      </p:sp>
      <p:sp>
        <p:nvSpPr>
          <p:cNvPr id="59" name="矩形 58"/>
          <p:cNvSpPr/>
          <p:nvPr/>
        </p:nvSpPr>
        <p:spPr>
          <a:xfrm>
            <a:off x="5161716" y="4825138"/>
            <a:ext cx="1872246" cy="42473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dirty="0">
                <a:solidFill>
                  <a:schemeClr val="accent4"/>
                </a:solidFill>
                <a:latin typeface="+mn-ea"/>
              </a:rPr>
              <a:t>标题文字添加</a:t>
            </a:r>
          </a:p>
        </p:txBody>
      </p:sp>
      <p:sp>
        <p:nvSpPr>
          <p:cNvPr id="60" name="矩形 59"/>
          <p:cNvSpPr/>
          <p:nvPr/>
        </p:nvSpPr>
        <p:spPr>
          <a:xfrm>
            <a:off x="7151668" y="4825138"/>
            <a:ext cx="1872246" cy="42473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dirty="0">
                <a:solidFill>
                  <a:schemeClr val="accent4"/>
                </a:solidFill>
                <a:latin typeface="+mn-ea"/>
              </a:rPr>
              <a:t>标题文字添加</a:t>
            </a:r>
          </a:p>
        </p:txBody>
      </p:sp>
      <p:sp>
        <p:nvSpPr>
          <p:cNvPr id="61" name="矩形 60"/>
          <p:cNvSpPr/>
          <p:nvPr/>
        </p:nvSpPr>
        <p:spPr>
          <a:xfrm>
            <a:off x="9151145" y="4825138"/>
            <a:ext cx="1872246" cy="42473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dirty="0">
                <a:solidFill>
                  <a:schemeClr val="accent4"/>
                </a:solidFill>
                <a:latin typeface="+mn-ea"/>
              </a:rPr>
              <a:t>标题文字添加</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 calcmode="lin" valueType="num">
                                      <p:cBhvr additive="base">
                                        <p:cTn id="7" dur="500" fill="hold"/>
                                        <p:tgtEl>
                                          <p:spTgt spid="55"/>
                                        </p:tgtEl>
                                        <p:attrNameLst>
                                          <p:attrName>ppt_x</p:attrName>
                                        </p:attrNameLst>
                                      </p:cBhvr>
                                      <p:tavLst>
                                        <p:tav tm="0">
                                          <p:val>
                                            <p:strVal val="1+#ppt_w/2"/>
                                          </p:val>
                                        </p:tav>
                                        <p:tav tm="100000">
                                          <p:val>
                                            <p:strVal val="#ppt_x"/>
                                          </p:val>
                                        </p:tav>
                                      </p:tavLst>
                                    </p:anim>
                                    <p:anim calcmode="lin" valueType="num">
                                      <p:cBhvr additive="base">
                                        <p:cTn id="8" dur="500" fill="hold"/>
                                        <p:tgtEl>
                                          <p:spTgt spid="5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4" presetClass="entr" presetSubtype="10" fill="hold" grpId="0" nodeType="afterEffect">
                                  <p:stCondLst>
                                    <p:cond delay="0"/>
                                  </p:stCondLst>
                                  <p:childTnLst>
                                    <p:set>
                                      <p:cBhvr>
                                        <p:cTn id="11" dur="1" fill="hold">
                                          <p:stCondLst>
                                            <p:cond delay="0"/>
                                          </p:stCondLst>
                                        </p:cTn>
                                        <p:tgtEl>
                                          <p:spTgt spid="62"/>
                                        </p:tgtEl>
                                        <p:attrNameLst>
                                          <p:attrName>style.visibility</p:attrName>
                                        </p:attrNameLst>
                                      </p:cBhvr>
                                      <p:to>
                                        <p:strVal val="visible"/>
                                      </p:to>
                                    </p:set>
                                    <p:animEffect transition="in" filter="randombar(horizontal)">
                                      <p:cBhvr>
                                        <p:cTn id="12" dur="500"/>
                                        <p:tgtEl>
                                          <p:spTgt spid="62"/>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fade">
                                      <p:cBhvr>
                                        <p:cTn id="16" dur="500"/>
                                        <p:tgtEl>
                                          <p:spTgt spid="63"/>
                                        </p:tgtEl>
                                      </p:cBhvr>
                                    </p:animEffect>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wipe(left)">
                                      <p:cBhvr>
                                        <p:cTn id="20" dur="500"/>
                                        <p:tgtEl>
                                          <p:spTgt spid="37"/>
                                        </p:tgtEl>
                                      </p:cBhvr>
                                    </p:animEffect>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65"/>
                                        </p:tgtEl>
                                        <p:attrNameLst>
                                          <p:attrName>style.visibility</p:attrName>
                                        </p:attrNameLst>
                                      </p:cBhvr>
                                      <p:to>
                                        <p:strVal val="visible"/>
                                      </p:to>
                                    </p:set>
                                    <p:animEffect transition="in" filter="fade">
                                      <p:cBhvr>
                                        <p:cTn id="24" dur="500"/>
                                        <p:tgtEl>
                                          <p:spTgt spid="65"/>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500"/>
                                        <p:tgtEl>
                                          <p:spTgt spid="66"/>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67"/>
                                        </p:tgtEl>
                                        <p:attrNameLst>
                                          <p:attrName>style.visibility</p:attrName>
                                        </p:attrNameLst>
                                      </p:cBhvr>
                                      <p:to>
                                        <p:strVal val="visible"/>
                                      </p:to>
                                    </p:set>
                                    <p:animEffect transition="in" filter="fade">
                                      <p:cBhvr>
                                        <p:cTn id="30" dur="500"/>
                                        <p:tgtEl>
                                          <p:spTgt spid="67"/>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68"/>
                                        </p:tgtEl>
                                        <p:attrNameLst>
                                          <p:attrName>style.visibility</p:attrName>
                                        </p:attrNameLst>
                                      </p:cBhvr>
                                      <p:to>
                                        <p:strVal val="visible"/>
                                      </p:to>
                                    </p:set>
                                    <p:animEffect transition="in" filter="fade">
                                      <p:cBhvr>
                                        <p:cTn id="33" dur="500"/>
                                        <p:tgtEl>
                                          <p:spTgt spid="68"/>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69"/>
                                        </p:tgtEl>
                                        <p:attrNameLst>
                                          <p:attrName>style.visibility</p:attrName>
                                        </p:attrNameLst>
                                      </p:cBhvr>
                                      <p:to>
                                        <p:strVal val="visible"/>
                                      </p:to>
                                    </p:set>
                                    <p:animEffect transition="in" filter="fade">
                                      <p:cBhvr>
                                        <p:cTn id="36" dur="500"/>
                                        <p:tgtEl>
                                          <p:spTgt spid="69"/>
                                        </p:tgtEl>
                                      </p:cBhvr>
                                    </p:animEffect>
                                  </p:childTnLst>
                                </p:cTn>
                              </p:par>
                            </p:childTnLst>
                          </p:cTn>
                        </p:par>
                        <p:par>
                          <p:cTn id="37" fill="hold">
                            <p:stCondLst>
                              <p:cond delay="2500"/>
                            </p:stCondLst>
                            <p:childTnLst>
                              <p:par>
                                <p:cTn id="38" presetID="53" presetClass="entr" presetSubtype="16"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 calcmode="lin" valueType="num">
                                      <p:cBhvr>
                                        <p:cTn id="40" dur="500" fill="hold"/>
                                        <p:tgtEl>
                                          <p:spTgt spid="57"/>
                                        </p:tgtEl>
                                        <p:attrNameLst>
                                          <p:attrName>ppt_w</p:attrName>
                                        </p:attrNameLst>
                                      </p:cBhvr>
                                      <p:tavLst>
                                        <p:tav tm="0">
                                          <p:val>
                                            <p:fltVal val="0"/>
                                          </p:val>
                                        </p:tav>
                                        <p:tav tm="100000">
                                          <p:val>
                                            <p:strVal val="#ppt_w"/>
                                          </p:val>
                                        </p:tav>
                                      </p:tavLst>
                                    </p:anim>
                                    <p:anim calcmode="lin" valueType="num">
                                      <p:cBhvr>
                                        <p:cTn id="41" dur="500" fill="hold"/>
                                        <p:tgtEl>
                                          <p:spTgt spid="57"/>
                                        </p:tgtEl>
                                        <p:attrNameLst>
                                          <p:attrName>ppt_h</p:attrName>
                                        </p:attrNameLst>
                                      </p:cBhvr>
                                      <p:tavLst>
                                        <p:tav tm="0">
                                          <p:val>
                                            <p:fltVal val="0"/>
                                          </p:val>
                                        </p:tav>
                                        <p:tav tm="100000">
                                          <p:val>
                                            <p:strVal val="#ppt_h"/>
                                          </p:val>
                                        </p:tav>
                                      </p:tavLst>
                                    </p:anim>
                                    <p:animEffect transition="in" filter="fade">
                                      <p:cBhvr>
                                        <p:cTn id="42" dur="500"/>
                                        <p:tgtEl>
                                          <p:spTgt spid="57"/>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 calcmode="lin" valueType="num">
                                      <p:cBhvr>
                                        <p:cTn id="45" dur="500" fill="hold"/>
                                        <p:tgtEl>
                                          <p:spTgt spid="58"/>
                                        </p:tgtEl>
                                        <p:attrNameLst>
                                          <p:attrName>ppt_w</p:attrName>
                                        </p:attrNameLst>
                                      </p:cBhvr>
                                      <p:tavLst>
                                        <p:tav tm="0">
                                          <p:val>
                                            <p:fltVal val="0"/>
                                          </p:val>
                                        </p:tav>
                                        <p:tav tm="100000">
                                          <p:val>
                                            <p:strVal val="#ppt_w"/>
                                          </p:val>
                                        </p:tav>
                                      </p:tavLst>
                                    </p:anim>
                                    <p:anim calcmode="lin" valueType="num">
                                      <p:cBhvr>
                                        <p:cTn id="46" dur="500" fill="hold"/>
                                        <p:tgtEl>
                                          <p:spTgt spid="58"/>
                                        </p:tgtEl>
                                        <p:attrNameLst>
                                          <p:attrName>ppt_h</p:attrName>
                                        </p:attrNameLst>
                                      </p:cBhvr>
                                      <p:tavLst>
                                        <p:tav tm="0">
                                          <p:val>
                                            <p:fltVal val="0"/>
                                          </p:val>
                                        </p:tav>
                                        <p:tav tm="100000">
                                          <p:val>
                                            <p:strVal val="#ppt_h"/>
                                          </p:val>
                                        </p:tav>
                                      </p:tavLst>
                                    </p:anim>
                                    <p:animEffect transition="in" filter="fade">
                                      <p:cBhvr>
                                        <p:cTn id="47" dur="500"/>
                                        <p:tgtEl>
                                          <p:spTgt spid="5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59"/>
                                        </p:tgtEl>
                                        <p:attrNameLst>
                                          <p:attrName>style.visibility</p:attrName>
                                        </p:attrNameLst>
                                      </p:cBhvr>
                                      <p:to>
                                        <p:strVal val="visible"/>
                                      </p:to>
                                    </p:set>
                                    <p:anim calcmode="lin" valueType="num">
                                      <p:cBhvr>
                                        <p:cTn id="50" dur="500" fill="hold"/>
                                        <p:tgtEl>
                                          <p:spTgt spid="59"/>
                                        </p:tgtEl>
                                        <p:attrNameLst>
                                          <p:attrName>ppt_w</p:attrName>
                                        </p:attrNameLst>
                                      </p:cBhvr>
                                      <p:tavLst>
                                        <p:tav tm="0">
                                          <p:val>
                                            <p:fltVal val="0"/>
                                          </p:val>
                                        </p:tav>
                                        <p:tav tm="100000">
                                          <p:val>
                                            <p:strVal val="#ppt_w"/>
                                          </p:val>
                                        </p:tav>
                                      </p:tavLst>
                                    </p:anim>
                                    <p:anim calcmode="lin" valueType="num">
                                      <p:cBhvr>
                                        <p:cTn id="51" dur="500" fill="hold"/>
                                        <p:tgtEl>
                                          <p:spTgt spid="59"/>
                                        </p:tgtEl>
                                        <p:attrNameLst>
                                          <p:attrName>ppt_h</p:attrName>
                                        </p:attrNameLst>
                                      </p:cBhvr>
                                      <p:tavLst>
                                        <p:tav tm="0">
                                          <p:val>
                                            <p:fltVal val="0"/>
                                          </p:val>
                                        </p:tav>
                                        <p:tav tm="100000">
                                          <p:val>
                                            <p:strVal val="#ppt_h"/>
                                          </p:val>
                                        </p:tav>
                                      </p:tavLst>
                                    </p:anim>
                                    <p:animEffect transition="in" filter="fade">
                                      <p:cBhvr>
                                        <p:cTn id="52" dur="500"/>
                                        <p:tgtEl>
                                          <p:spTgt spid="59"/>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 calcmode="lin" valueType="num">
                                      <p:cBhvr>
                                        <p:cTn id="60" dur="500" fill="hold"/>
                                        <p:tgtEl>
                                          <p:spTgt spid="61"/>
                                        </p:tgtEl>
                                        <p:attrNameLst>
                                          <p:attrName>ppt_w</p:attrName>
                                        </p:attrNameLst>
                                      </p:cBhvr>
                                      <p:tavLst>
                                        <p:tav tm="0">
                                          <p:val>
                                            <p:fltVal val="0"/>
                                          </p:val>
                                        </p:tav>
                                        <p:tav tm="100000">
                                          <p:val>
                                            <p:strVal val="#ppt_w"/>
                                          </p:val>
                                        </p:tav>
                                      </p:tavLst>
                                    </p:anim>
                                    <p:anim calcmode="lin" valueType="num">
                                      <p:cBhvr>
                                        <p:cTn id="61" dur="500" fill="hold"/>
                                        <p:tgtEl>
                                          <p:spTgt spid="61"/>
                                        </p:tgtEl>
                                        <p:attrNameLst>
                                          <p:attrName>ppt_h</p:attrName>
                                        </p:attrNameLst>
                                      </p:cBhvr>
                                      <p:tavLst>
                                        <p:tav tm="0">
                                          <p:val>
                                            <p:fltVal val="0"/>
                                          </p:val>
                                        </p:tav>
                                        <p:tav tm="100000">
                                          <p:val>
                                            <p:strVal val="#ppt_h"/>
                                          </p:val>
                                        </p:tav>
                                      </p:tavLst>
                                    </p:anim>
                                    <p:animEffect transition="in" filter="fade">
                                      <p:cBhvr>
                                        <p:cTn id="62"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55" grpId="0" animBg="1"/>
      <p:bldP spid="62" grpId="0" animBg="1"/>
      <p:bldP spid="65" grpId="0" animBg="1"/>
      <p:bldP spid="66" grpId="0" animBg="1"/>
      <p:bldP spid="67" grpId="0" animBg="1"/>
      <p:bldP spid="68" grpId="0" animBg="1"/>
      <p:bldP spid="69" grpId="0" animBg="1"/>
      <p:bldP spid="57" grpId="0"/>
      <p:bldP spid="58" grpId="0"/>
      <p:bldP spid="59" grpId="0"/>
      <p:bldP spid="60" grpId="0"/>
      <p:bldP spid="6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rot="1800000">
            <a:off x="2680653" y="1635589"/>
            <a:ext cx="8178981" cy="5918370"/>
          </a:xfrm>
          <a:custGeom>
            <a:avLst/>
            <a:gdLst>
              <a:gd name="connsiteX0" fmla="*/ 0 w 8178981"/>
              <a:gd name="connsiteY0" fmla="*/ 0 h 5913143"/>
              <a:gd name="connsiteX1" fmla="*/ 8178981 w 8178981"/>
              <a:gd name="connsiteY1" fmla="*/ 0 h 5913143"/>
              <a:gd name="connsiteX2" fmla="*/ 8178981 w 8178981"/>
              <a:gd name="connsiteY2" fmla="*/ 5913143 h 5913143"/>
              <a:gd name="connsiteX3" fmla="*/ 0 w 8178981"/>
              <a:gd name="connsiteY3" fmla="*/ 5913143 h 5913143"/>
              <a:gd name="connsiteX4" fmla="*/ 0 w 8178981"/>
              <a:gd name="connsiteY4" fmla="*/ 0 h 5913143"/>
              <a:gd name="connsiteX0-1" fmla="*/ 0 w 8178981"/>
              <a:gd name="connsiteY0-2" fmla="*/ 0 h 5918370"/>
              <a:gd name="connsiteX1-3" fmla="*/ 8178981 w 8178981"/>
              <a:gd name="connsiteY1-4" fmla="*/ 0 h 5918370"/>
              <a:gd name="connsiteX2-5" fmla="*/ 8178981 w 8178981"/>
              <a:gd name="connsiteY2-6" fmla="*/ 5913143 h 5918370"/>
              <a:gd name="connsiteX3-7" fmla="*/ 3465085 w 8178981"/>
              <a:gd name="connsiteY3-8" fmla="*/ 5918370 h 5918370"/>
              <a:gd name="connsiteX4-9" fmla="*/ 0 w 8178981"/>
              <a:gd name="connsiteY4-10" fmla="*/ 5913143 h 5918370"/>
              <a:gd name="connsiteX5" fmla="*/ 0 w 8178981"/>
              <a:gd name="connsiteY5" fmla="*/ 0 h 5918370"/>
              <a:gd name="connsiteX0-11" fmla="*/ 0 w 8178981"/>
              <a:gd name="connsiteY0-12" fmla="*/ 0 h 5918370"/>
              <a:gd name="connsiteX1-13" fmla="*/ 8178981 w 8178981"/>
              <a:gd name="connsiteY1-14" fmla="*/ 0 h 5918370"/>
              <a:gd name="connsiteX2-15" fmla="*/ 8178981 w 8178981"/>
              <a:gd name="connsiteY2-16" fmla="*/ 5913143 h 5918370"/>
              <a:gd name="connsiteX3-17" fmla="*/ 3465085 w 8178981"/>
              <a:gd name="connsiteY3-18" fmla="*/ 5918370 h 5918370"/>
              <a:gd name="connsiteX4-19" fmla="*/ 0 w 8178981"/>
              <a:gd name="connsiteY4-20" fmla="*/ 0 h 591837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178981" h="5918370">
                <a:moveTo>
                  <a:pt x="0" y="0"/>
                </a:moveTo>
                <a:lnTo>
                  <a:pt x="8178981" y="0"/>
                </a:lnTo>
                <a:lnTo>
                  <a:pt x="8178981" y="5913143"/>
                </a:lnTo>
                <a:lnTo>
                  <a:pt x="3465085" y="5918370"/>
                </a:lnTo>
                <a:lnTo>
                  <a:pt x="0" y="0"/>
                </a:lnTo>
                <a:close/>
              </a:path>
            </a:pathLst>
          </a:custGeom>
          <a:gradFill>
            <a:gsLst>
              <a:gs pos="0">
                <a:schemeClr val="bg1">
                  <a:lumMod val="50000"/>
                  <a:alpha val="44000"/>
                </a:schemeClr>
              </a:gs>
              <a:gs pos="75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4" name="图片占位符 3"/>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l="19999" r="19999"/>
          <a:stretch>
            <a:fillRect/>
          </a:stretch>
        </p:blipFill>
        <p:spPr/>
      </p:pic>
      <p:sp>
        <p:nvSpPr>
          <p:cNvPr id="11" name="任意多边形 10"/>
          <p:cNvSpPr/>
          <p:nvPr/>
        </p:nvSpPr>
        <p:spPr>
          <a:xfrm>
            <a:off x="0" y="0"/>
            <a:ext cx="5696856" cy="6858000"/>
          </a:xfrm>
          <a:custGeom>
            <a:avLst/>
            <a:gdLst>
              <a:gd name="connsiteX0" fmla="*/ 0 w 5696856"/>
              <a:gd name="connsiteY0" fmla="*/ 0 h 6858000"/>
              <a:gd name="connsiteX1" fmla="*/ 4723147 w 5696856"/>
              <a:gd name="connsiteY1" fmla="*/ 0 h 6858000"/>
              <a:gd name="connsiteX2" fmla="*/ 4903966 w 5696856"/>
              <a:gd name="connsiteY2" fmla="*/ 297639 h 6858000"/>
              <a:gd name="connsiteX3" fmla="*/ 5696856 w 5696856"/>
              <a:gd name="connsiteY3" fmla="*/ 3429000 h 6858000"/>
              <a:gd name="connsiteX4" fmla="*/ 4745783 w 5696856"/>
              <a:gd name="connsiteY4" fmla="*/ 6835470 h 6858000"/>
              <a:gd name="connsiteX5" fmla="*/ 4731339 w 5696856"/>
              <a:gd name="connsiteY5" fmla="*/ 6858000 h 6858000"/>
              <a:gd name="connsiteX6" fmla="*/ 0 w 5696856"/>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96856" h="6858000">
                <a:moveTo>
                  <a:pt x="0" y="0"/>
                </a:moveTo>
                <a:lnTo>
                  <a:pt x="4723147" y="0"/>
                </a:lnTo>
                <a:lnTo>
                  <a:pt x="4903966" y="297639"/>
                </a:lnTo>
                <a:cubicBezTo>
                  <a:pt x="5409628" y="1228478"/>
                  <a:pt x="5696856" y="2295196"/>
                  <a:pt x="5696856" y="3429000"/>
                </a:cubicBezTo>
                <a:cubicBezTo>
                  <a:pt x="5696856" y="4676186"/>
                  <a:pt x="5349311" y="5842198"/>
                  <a:pt x="4745783" y="6835470"/>
                </a:cubicBezTo>
                <a:lnTo>
                  <a:pt x="4731339" y="6858000"/>
                </a:lnTo>
                <a:lnTo>
                  <a:pt x="0" y="6858000"/>
                </a:lnTo>
                <a:close/>
              </a:path>
            </a:pathLst>
          </a:custGeom>
          <a:solidFill>
            <a:schemeClr val="accent2">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a:p>
        </p:txBody>
      </p:sp>
      <p:grpSp>
        <p:nvGrpSpPr>
          <p:cNvPr id="6" name="组合 5"/>
          <p:cNvGrpSpPr/>
          <p:nvPr/>
        </p:nvGrpSpPr>
        <p:grpSpPr>
          <a:xfrm>
            <a:off x="6219370" y="2765302"/>
            <a:ext cx="4840515" cy="1327396"/>
            <a:chOff x="5402407" y="1203714"/>
            <a:chExt cx="4840515" cy="1327396"/>
          </a:xfrm>
        </p:grpSpPr>
        <p:sp>
          <p:nvSpPr>
            <p:cNvPr id="7" name="文本框 6"/>
            <p:cNvSpPr txBox="1"/>
            <p:nvPr/>
          </p:nvSpPr>
          <p:spPr>
            <a:xfrm>
              <a:off x="5402407" y="1203714"/>
              <a:ext cx="4201886" cy="646331"/>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600" b="1"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rPr>
                <a:t>标题文字添加此处</a:t>
              </a:r>
            </a:p>
          </p:txBody>
        </p:sp>
        <p:sp>
          <p:nvSpPr>
            <p:cNvPr id="8" name="文本框 7"/>
            <p:cNvSpPr txBox="1"/>
            <p:nvPr/>
          </p:nvSpPr>
          <p:spPr>
            <a:xfrm>
              <a:off x="5402408" y="1847846"/>
              <a:ext cx="4840514" cy="683264"/>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en-US" altLang="zh-CN" sz="1600" b="0" i="0" u="none" strike="noStrike" kern="1200" cap="none" spc="0" normalizeH="0" baseline="0" noProof="0" dirty="0">
                  <a:ln>
                    <a:noFill/>
                  </a:ln>
                  <a:solidFill>
                    <a:prstClr val="white">
                      <a:lumMod val="50000"/>
                    </a:prstClr>
                  </a:solidFill>
                  <a:effectLst/>
                  <a:uLnTx/>
                  <a:uFillTx/>
                  <a:latin typeface="微软雅黑" panose="020B0503020204020204" charset="-122"/>
                  <a:ea typeface="微软雅黑" panose="020B0503020204020204" charset="-122"/>
                  <a:cs typeface="+mn-cs"/>
                </a:rPr>
                <a:t>print the presentation and make it into a film to be used in a wider field</a:t>
              </a:r>
            </a:p>
          </p:txBody>
        </p:sp>
      </p:grpSp>
      <p:sp>
        <p:nvSpPr>
          <p:cNvPr id="17" name="文本框 16"/>
          <p:cNvSpPr txBox="1"/>
          <p:nvPr/>
        </p:nvSpPr>
        <p:spPr>
          <a:xfrm>
            <a:off x="1617584" y="2427238"/>
            <a:ext cx="2814716" cy="1938992"/>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spcBef>
                <a:spcPts val="0"/>
              </a:spcBef>
              <a:spcAft>
                <a:spcPts val="0"/>
              </a:spcAft>
              <a:buClrTx/>
              <a:buSzTx/>
              <a:buFontTx/>
              <a:buNone/>
              <a:defRPr/>
            </a:pPr>
            <a:r>
              <a:rPr kumimoji="0" lang="en-US" altLang="zh-CN" sz="6000" b="1" i="0" u="none" strike="noStrike" kern="1200" cap="none" spc="0" normalizeH="0" baseline="0" noProof="0" dirty="0">
                <a:ln>
                  <a:noFill/>
                </a:ln>
                <a:solidFill>
                  <a:schemeClr val="bg1"/>
                </a:solidFill>
                <a:effectLst/>
                <a:uLnTx/>
                <a:uFillTx/>
                <a:ea typeface="微软雅黑" panose="020B0503020204020204" charset="-122"/>
                <a:cs typeface="+mn-cs"/>
              </a:rPr>
              <a:t>PART 02</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500" fill="hold"/>
                                        <p:tgtEl>
                                          <p:spTgt spid="17"/>
                                        </p:tgtEl>
                                        <p:attrNameLst>
                                          <p:attrName>ppt_x</p:attrName>
                                        </p:attrNameLst>
                                      </p:cBhvr>
                                      <p:tavLst>
                                        <p:tav tm="0">
                                          <p:val>
                                            <p:strVal val="0-#ppt_w/2"/>
                                          </p:val>
                                        </p:tav>
                                        <p:tav tm="100000">
                                          <p:val>
                                            <p:strVal val="#ppt_x"/>
                                          </p:val>
                                        </p:tav>
                                      </p:tavLst>
                                    </p:anim>
                                    <p:anim calcmode="lin" valueType="num">
                                      <p:cBhvr additive="base">
                                        <p:cTn id="16" dur="500" fill="hold"/>
                                        <p:tgtEl>
                                          <p:spTgt spid="17"/>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childTnLst>
                          </p:cTn>
                        </p:par>
                        <p:par>
                          <p:cTn id="21" fill="hold">
                            <p:stCondLst>
                              <p:cond delay="1000"/>
                            </p:stCondLst>
                            <p:childTnLst>
                              <p:par>
                                <p:cTn id="22" presetID="12" presetClass="entr" presetSubtype="8"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p:tgtEl>
                                          <p:spTgt spid="6"/>
                                        </p:tgtEl>
                                        <p:attrNameLst>
                                          <p:attrName>ppt_x</p:attrName>
                                        </p:attrNameLst>
                                      </p:cBhvr>
                                      <p:tavLst>
                                        <p:tav tm="0">
                                          <p:val>
                                            <p:strVal val="#ppt_x-#ppt_w*1.125000"/>
                                          </p:val>
                                        </p:tav>
                                        <p:tav tm="100000">
                                          <p:val>
                                            <p:strVal val="#ppt_x"/>
                                          </p:val>
                                        </p:tav>
                                      </p:tavLst>
                                    </p:anim>
                                    <p:animEffect transition="in" filter="wipe(right)">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1" grpId="0" animBg="1"/>
      <p:bldP spid="17"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www.33ppt.com"/>
</p:tagLst>
</file>

<file path=ppt/theme/theme1.xml><?xml version="1.0" encoding="utf-8"?>
<a:theme xmlns:a="http://schemas.openxmlformats.org/drawingml/2006/main" name="www.33ppt.com">
  <a:themeElements>
    <a:clrScheme name="Office">
      <a:dk1>
        <a:srgbClr val="000000"/>
      </a:dk1>
      <a:lt1>
        <a:srgbClr val="FFFFFF"/>
      </a:lt1>
      <a:dk2>
        <a:srgbClr val="778495"/>
      </a:dk2>
      <a:lt2>
        <a:srgbClr val="F0F0F0"/>
      </a:lt2>
      <a:accent1>
        <a:srgbClr val="5A889E"/>
      </a:accent1>
      <a:accent2>
        <a:srgbClr val="00A8A7"/>
      </a:accent2>
      <a:accent3>
        <a:srgbClr val="5A6C90"/>
      </a:accent3>
      <a:accent4>
        <a:srgbClr val="434F5A"/>
      </a:accent4>
      <a:accent5>
        <a:srgbClr val="A5A5A5"/>
      </a:accent5>
      <a:accent6>
        <a:srgbClr val="44546A"/>
      </a:accent6>
      <a:hlink>
        <a:srgbClr val="5A889E"/>
      </a:hlink>
      <a:folHlink>
        <a:srgbClr val="BFBFBF"/>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778495"/>
    </a:dk2>
    <a:lt2>
      <a:srgbClr val="F0F0F0"/>
    </a:lt2>
    <a:accent1>
      <a:srgbClr val="5A889E"/>
    </a:accent1>
    <a:accent2>
      <a:srgbClr val="00A8A7"/>
    </a:accent2>
    <a:accent3>
      <a:srgbClr val="5A6C90"/>
    </a:accent3>
    <a:accent4>
      <a:srgbClr val="434F5A"/>
    </a:accent4>
    <a:accent5>
      <a:srgbClr val="A5A5A5"/>
    </a:accent5>
    <a:accent6>
      <a:srgbClr val="44546A"/>
    </a:accent6>
    <a:hlink>
      <a:srgbClr val="5A889E"/>
    </a:hlink>
    <a:folHlink>
      <a:srgbClr val="BFBFBF"/>
    </a:folHlink>
  </a:clrScheme>
</a:themeOverride>
</file>

<file path=ppt/theme/themeOverride10.xml><?xml version="1.0" encoding="utf-8"?>
<a:themeOverride xmlns:a="http://schemas.openxmlformats.org/drawingml/2006/main">
  <a:clrScheme name="Office">
    <a:dk1>
      <a:srgbClr val="000000"/>
    </a:dk1>
    <a:lt1>
      <a:srgbClr val="FFFFFF"/>
    </a:lt1>
    <a:dk2>
      <a:srgbClr val="778495"/>
    </a:dk2>
    <a:lt2>
      <a:srgbClr val="F0F0F0"/>
    </a:lt2>
    <a:accent1>
      <a:srgbClr val="5A889E"/>
    </a:accent1>
    <a:accent2>
      <a:srgbClr val="00A8A7"/>
    </a:accent2>
    <a:accent3>
      <a:srgbClr val="5A6C90"/>
    </a:accent3>
    <a:accent4>
      <a:srgbClr val="434F5A"/>
    </a:accent4>
    <a:accent5>
      <a:srgbClr val="A5A5A5"/>
    </a:accent5>
    <a:accent6>
      <a:srgbClr val="44546A"/>
    </a:accent6>
    <a:hlink>
      <a:srgbClr val="5A889E"/>
    </a:hlink>
    <a:folHlink>
      <a:srgbClr val="BFBFBF"/>
    </a:folHlink>
  </a:clrScheme>
</a:themeOverride>
</file>

<file path=ppt/theme/themeOverride11.xml><?xml version="1.0" encoding="utf-8"?>
<a:themeOverride xmlns:a="http://schemas.openxmlformats.org/drawingml/2006/main">
  <a:clrScheme name="Office">
    <a:dk1>
      <a:srgbClr val="000000"/>
    </a:dk1>
    <a:lt1>
      <a:srgbClr val="FFFFFF"/>
    </a:lt1>
    <a:dk2>
      <a:srgbClr val="778495"/>
    </a:dk2>
    <a:lt2>
      <a:srgbClr val="F0F0F0"/>
    </a:lt2>
    <a:accent1>
      <a:srgbClr val="5A889E"/>
    </a:accent1>
    <a:accent2>
      <a:srgbClr val="00A8A7"/>
    </a:accent2>
    <a:accent3>
      <a:srgbClr val="5A6C90"/>
    </a:accent3>
    <a:accent4>
      <a:srgbClr val="434F5A"/>
    </a:accent4>
    <a:accent5>
      <a:srgbClr val="A5A5A5"/>
    </a:accent5>
    <a:accent6>
      <a:srgbClr val="44546A"/>
    </a:accent6>
    <a:hlink>
      <a:srgbClr val="5A889E"/>
    </a:hlink>
    <a:folHlink>
      <a:srgbClr val="BFBFBF"/>
    </a:folHlink>
  </a:clrScheme>
</a:themeOverride>
</file>

<file path=ppt/theme/themeOverride12.xml><?xml version="1.0" encoding="utf-8"?>
<a:themeOverride xmlns:a="http://schemas.openxmlformats.org/drawingml/2006/main">
  <a:clrScheme name="Office">
    <a:dk1>
      <a:srgbClr val="000000"/>
    </a:dk1>
    <a:lt1>
      <a:srgbClr val="FFFFFF"/>
    </a:lt1>
    <a:dk2>
      <a:srgbClr val="778495"/>
    </a:dk2>
    <a:lt2>
      <a:srgbClr val="F0F0F0"/>
    </a:lt2>
    <a:accent1>
      <a:srgbClr val="5A889E"/>
    </a:accent1>
    <a:accent2>
      <a:srgbClr val="00A8A7"/>
    </a:accent2>
    <a:accent3>
      <a:srgbClr val="5A6C90"/>
    </a:accent3>
    <a:accent4>
      <a:srgbClr val="434F5A"/>
    </a:accent4>
    <a:accent5>
      <a:srgbClr val="A5A5A5"/>
    </a:accent5>
    <a:accent6>
      <a:srgbClr val="44546A"/>
    </a:accent6>
    <a:hlink>
      <a:srgbClr val="5A889E"/>
    </a:hlink>
    <a:folHlink>
      <a:srgbClr val="BFBFBF"/>
    </a:folHlink>
  </a:clrScheme>
</a:themeOverride>
</file>

<file path=ppt/theme/themeOverride13.xml><?xml version="1.0" encoding="utf-8"?>
<a:themeOverride xmlns:a="http://schemas.openxmlformats.org/drawingml/2006/main">
  <a:clrScheme name="Office">
    <a:dk1>
      <a:srgbClr val="000000"/>
    </a:dk1>
    <a:lt1>
      <a:srgbClr val="FFFFFF"/>
    </a:lt1>
    <a:dk2>
      <a:srgbClr val="778495"/>
    </a:dk2>
    <a:lt2>
      <a:srgbClr val="F0F0F0"/>
    </a:lt2>
    <a:accent1>
      <a:srgbClr val="5A889E"/>
    </a:accent1>
    <a:accent2>
      <a:srgbClr val="00A8A7"/>
    </a:accent2>
    <a:accent3>
      <a:srgbClr val="5A6C90"/>
    </a:accent3>
    <a:accent4>
      <a:srgbClr val="434F5A"/>
    </a:accent4>
    <a:accent5>
      <a:srgbClr val="A5A5A5"/>
    </a:accent5>
    <a:accent6>
      <a:srgbClr val="44546A"/>
    </a:accent6>
    <a:hlink>
      <a:srgbClr val="5A889E"/>
    </a:hlink>
    <a:folHlink>
      <a:srgbClr val="BFBFBF"/>
    </a:folHlink>
  </a:clrScheme>
</a:themeOverride>
</file>

<file path=ppt/theme/themeOverride14.xml><?xml version="1.0" encoding="utf-8"?>
<a:themeOverride xmlns:a="http://schemas.openxmlformats.org/drawingml/2006/main">
  <a:clrScheme name="Office">
    <a:dk1>
      <a:srgbClr val="000000"/>
    </a:dk1>
    <a:lt1>
      <a:srgbClr val="FFFFFF"/>
    </a:lt1>
    <a:dk2>
      <a:srgbClr val="778495"/>
    </a:dk2>
    <a:lt2>
      <a:srgbClr val="F0F0F0"/>
    </a:lt2>
    <a:accent1>
      <a:srgbClr val="5A889E"/>
    </a:accent1>
    <a:accent2>
      <a:srgbClr val="00A8A7"/>
    </a:accent2>
    <a:accent3>
      <a:srgbClr val="5A6C90"/>
    </a:accent3>
    <a:accent4>
      <a:srgbClr val="434F5A"/>
    </a:accent4>
    <a:accent5>
      <a:srgbClr val="A5A5A5"/>
    </a:accent5>
    <a:accent6>
      <a:srgbClr val="44546A"/>
    </a:accent6>
    <a:hlink>
      <a:srgbClr val="5A889E"/>
    </a:hlink>
    <a:folHlink>
      <a:srgbClr val="BFBFBF"/>
    </a:folHlink>
  </a:clrScheme>
</a:themeOverride>
</file>

<file path=ppt/theme/themeOverride15.xml><?xml version="1.0" encoding="utf-8"?>
<a:themeOverride xmlns:a="http://schemas.openxmlformats.org/drawingml/2006/main">
  <a:clrScheme name="Office">
    <a:dk1>
      <a:srgbClr val="000000"/>
    </a:dk1>
    <a:lt1>
      <a:srgbClr val="FFFFFF"/>
    </a:lt1>
    <a:dk2>
      <a:srgbClr val="778495"/>
    </a:dk2>
    <a:lt2>
      <a:srgbClr val="F0F0F0"/>
    </a:lt2>
    <a:accent1>
      <a:srgbClr val="5A889E"/>
    </a:accent1>
    <a:accent2>
      <a:srgbClr val="00A8A7"/>
    </a:accent2>
    <a:accent3>
      <a:srgbClr val="5A6C90"/>
    </a:accent3>
    <a:accent4>
      <a:srgbClr val="434F5A"/>
    </a:accent4>
    <a:accent5>
      <a:srgbClr val="A5A5A5"/>
    </a:accent5>
    <a:accent6>
      <a:srgbClr val="44546A"/>
    </a:accent6>
    <a:hlink>
      <a:srgbClr val="5A889E"/>
    </a:hlink>
    <a:folHlink>
      <a:srgbClr val="BFBFBF"/>
    </a:folHlink>
  </a:clrScheme>
</a:themeOverride>
</file>

<file path=ppt/theme/themeOverride16.xml><?xml version="1.0" encoding="utf-8"?>
<a:themeOverride xmlns:a="http://schemas.openxmlformats.org/drawingml/2006/main">
  <a:clrScheme name="Office">
    <a:dk1>
      <a:srgbClr val="000000"/>
    </a:dk1>
    <a:lt1>
      <a:srgbClr val="FFFFFF"/>
    </a:lt1>
    <a:dk2>
      <a:srgbClr val="778495"/>
    </a:dk2>
    <a:lt2>
      <a:srgbClr val="F0F0F0"/>
    </a:lt2>
    <a:accent1>
      <a:srgbClr val="5A889E"/>
    </a:accent1>
    <a:accent2>
      <a:srgbClr val="00A8A7"/>
    </a:accent2>
    <a:accent3>
      <a:srgbClr val="5A6C90"/>
    </a:accent3>
    <a:accent4>
      <a:srgbClr val="434F5A"/>
    </a:accent4>
    <a:accent5>
      <a:srgbClr val="A5A5A5"/>
    </a:accent5>
    <a:accent6>
      <a:srgbClr val="44546A"/>
    </a:accent6>
    <a:hlink>
      <a:srgbClr val="5A889E"/>
    </a:hlink>
    <a:folHlink>
      <a:srgbClr val="BFBFBF"/>
    </a:folHlink>
  </a:clrScheme>
</a:themeOverride>
</file>

<file path=ppt/theme/themeOverride17.xml><?xml version="1.0" encoding="utf-8"?>
<a:themeOverride xmlns:a="http://schemas.openxmlformats.org/drawingml/2006/main">
  <a:clrScheme name="Office">
    <a:dk1>
      <a:srgbClr val="000000"/>
    </a:dk1>
    <a:lt1>
      <a:srgbClr val="FFFFFF"/>
    </a:lt1>
    <a:dk2>
      <a:srgbClr val="778495"/>
    </a:dk2>
    <a:lt2>
      <a:srgbClr val="F0F0F0"/>
    </a:lt2>
    <a:accent1>
      <a:srgbClr val="5A889E"/>
    </a:accent1>
    <a:accent2>
      <a:srgbClr val="00A8A7"/>
    </a:accent2>
    <a:accent3>
      <a:srgbClr val="5A6C90"/>
    </a:accent3>
    <a:accent4>
      <a:srgbClr val="434F5A"/>
    </a:accent4>
    <a:accent5>
      <a:srgbClr val="A5A5A5"/>
    </a:accent5>
    <a:accent6>
      <a:srgbClr val="44546A"/>
    </a:accent6>
    <a:hlink>
      <a:srgbClr val="5A889E"/>
    </a:hlink>
    <a:folHlink>
      <a:srgbClr val="BFBFBF"/>
    </a:folHlink>
  </a:clrScheme>
</a:themeOverride>
</file>

<file path=ppt/theme/themeOverride18.xml><?xml version="1.0" encoding="utf-8"?>
<a:themeOverride xmlns:a="http://schemas.openxmlformats.org/drawingml/2006/main">
  <a:clrScheme name="Office">
    <a:dk1>
      <a:srgbClr val="000000"/>
    </a:dk1>
    <a:lt1>
      <a:srgbClr val="FFFFFF"/>
    </a:lt1>
    <a:dk2>
      <a:srgbClr val="778495"/>
    </a:dk2>
    <a:lt2>
      <a:srgbClr val="F0F0F0"/>
    </a:lt2>
    <a:accent1>
      <a:srgbClr val="5A889E"/>
    </a:accent1>
    <a:accent2>
      <a:srgbClr val="00A8A7"/>
    </a:accent2>
    <a:accent3>
      <a:srgbClr val="5A6C90"/>
    </a:accent3>
    <a:accent4>
      <a:srgbClr val="434F5A"/>
    </a:accent4>
    <a:accent5>
      <a:srgbClr val="A5A5A5"/>
    </a:accent5>
    <a:accent6>
      <a:srgbClr val="44546A"/>
    </a:accent6>
    <a:hlink>
      <a:srgbClr val="5A889E"/>
    </a:hlink>
    <a:folHlink>
      <a:srgbClr val="BFBFBF"/>
    </a:folHlink>
  </a:clrScheme>
</a:themeOverride>
</file>

<file path=ppt/theme/themeOverride19.xml><?xml version="1.0" encoding="utf-8"?>
<a:themeOverride xmlns:a="http://schemas.openxmlformats.org/drawingml/2006/main">
  <a:clrScheme name="Office">
    <a:dk1>
      <a:srgbClr val="000000"/>
    </a:dk1>
    <a:lt1>
      <a:srgbClr val="FFFFFF"/>
    </a:lt1>
    <a:dk2>
      <a:srgbClr val="778495"/>
    </a:dk2>
    <a:lt2>
      <a:srgbClr val="F0F0F0"/>
    </a:lt2>
    <a:accent1>
      <a:srgbClr val="5A889E"/>
    </a:accent1>
    <a:accent2>
      <a:srgbClr val="00A8A7"/>
    </a:accent2>
    <a:accent3>
      <a:srgbClr val="5A6C90"/>
    </a:accent3>
    <a:accent4>
      <a:srgbClr val="434F5A"/>
    </a:accent4>
    <a:accent5>
      <a:srgbClr val="A5A5A5"/>
    </a:accent5>
    <a:accent6>
      <a:srgbClr val="44546A"/>
    </a:accent6>
    <a:hlink>
      <a:srgbClr val="5A889E"/>
    </a:hlink>
    <a:folHlink>
      <a:srgbClr val="BFBFBF"/>
    </a:folHlink>
  </a:clrScheme>
</a:themeOverride>
</file>

<file path=ppt/theme/themeOverride2.xml><?xml version="1.0" encoding="utf-8"?>
<a:themeOverride xmlns:a="http://schemas.openxmlformats.org/drawingml/2006/main">
  <a:clrScheme name="Office">
    <a:dk1>
      <a:srgbClr val="000000"/>
    </a:dk1>
    <a:lt1>
      <a:srgbClr val="FFFFFF"/>
    </a:lt1>
    <a:dk2>
      <a:srgbClr val="778495"/>
    </a:dk2>
    <a:lt2>
      <a:srgbClr val="F0F0F0"/>
    </a:lt2>
    <a:accent1>
      <a:srgbClr val="5A889E"/>
    </a:accent1>
    <a:accent2>
      <a:srgbClr val="00A8A7"/>
    </a:accent2>
    <a:accent3>
      <a:srgbClr val="5A6C90"/>
    </a:accent3>
    <a:accent4>
      <a:srgbClr val="434F5A"/>
    </a:accent4>
    <a:accent5>
      <a:srgbClr val="A5A5A5"/>
    </a:accent5>
    <a:accent6>
      <a:srgbClr val="44546A"/>
    </a:accent6>
    <a:hlink>
      <a:srgbClr val="5A889E"/>
    </a:hlink>
    <a:folHlink>
      <a:srgbClr val="BFBFBF"/>
    </a:folHlink>
  </a:clrScheme>
</a:themeOverride>
</file>

<file path=ppt/theme/themeOverride20.xml><?xml version="1.0" encoding="utf-8"?>
<a:themeOverride xmlns:a="http://schemas.openxmlformats.org/drawingml/2006/main">
  <a:clrScheme name="Office">
    <a:dk1>
      <a:srgbClr val="000000"/>
    </a:dk1>
    <a:lt1>
      <a:srgbClr val="FFFFFF"/>
    </a:lt1>
    <a:dk2>
      <a:srgbClr val="778495"/>
    </a:dk2>
    <a:lt2>
      <a:srgbClr val="F0F0F0"/>
    </a:lt2>
    <a:accent1>
      <a:srgbClr val="5A889E"/>
    </a:accent1>
    <a:accent2>
      <a:srgbClr val="00A8A7"/>
    </a:accent2>
    <a:accent3>
      <a:srgbClr val="5A6C90"/>
    </a:accent3>
    <a:accent4>
      <a:srgbClr val="434F5A"/>
    </a:accent4>
    <a:accent5>
      <a:srgbClr val="A5A5A5"/>
    </a:accent5>
    <a:accent6>
      <a:srgbClr val="44546A"/>
    </a:accent6>
    <a:hlink>
      <a:srgbClr val="5A889E"/>
    </a:hlink>
    <a:folHlink>
      <a:srgbClr val="BFBFBF"/>
    </a:folHlink>
  </a:clrScheme>
</a:themeOverride>
</file>

<file path=ppt/theme/themeOverride21.xml><?xml version="1.0" encoding="utf-8"?>
<a:themeOverride xmlns:a="http://schemas.openxmlformats.org/drawingml/2006/main">
  <a:clrScheme name="Office">
    <a:dk1>
      <a:srgbClr val="000000"/>
    </a:dk1>
    <a:lt1>
      <a:srgbClr val="FFFFFF"/>
    </a:lt1>
    <a:dk2>
      <a:srgbClr val="778495"/>
    </a:dk2>
    <a:lt2>
      <a:srgbClr val="F0F0F0"/>
    </a:lt2>
    <a:accent1>
      <a:srgbClr val="5A889E"/>
    </a:accent1>
    <a:accent2>
      <a:srgbClr val="00A8A7"/>
    </a:accent2>
    <a:accent3>
      <a:srgbClr val="5A6C90"/>
    </a:accent3>
    <a:accent4>
      <a:srgbClr val="434F5A"/>
    </a:accent4>
    <a:accent5>
      <a:srgbClr val="A5A5A5"/>
    </a:accent5>
    <a:accent6>
      <a:srgbClr val="44546A"/>
    </a:accent6>
    <a:hlink>
      <a:srgbClr val="5A889E"/>
    </a:hlink>
    <a:folHlink>
      <a:srgbClr val="BFBFBF"/>
    </a:folHlink>
  </a:clrScheme>
</a:themeOverride>
</file>

<file path=ppt/theme/themeOverride22.xml><?xml version="1.0" encoding="utf-8"?>
<a:themeOverride xmlns:a="http://schemas.openxmlformats.org/drawingml/2006/main">
  <a:clrScheme name="Office">
    <a:dk1>
      <a:srgbClr val="000000"/>
    </a:dk1>
    <a:lt1>
      <a:srgbClr val="FFFFFF"/>
    </a:lt1>
    <a:dk2>
      <a:srgbClr val="778495"/>
    </a:dk2>
    <a:lt2>
      <a:srgbClr val="F0F0F0"/>
    </a:lt2>
    <a:accent1>
      <a:srgbClr val="5A889E"/>
    </a:accent1>
    <a:accent2>
      <a:srgbClr val="00A8A7"/>
    </a:accent2>
    <a:accent3>
      <a:srgbClr val="5A6C90"/>
    </a:accent3>
    <a:accent4>
      <a:srgbClr val="434F5A"/>
    </a:accent4>
    <a:accent5>
      <a:srgbClr val="A5A5A5"/>
    </a:accent5>
    <a:accent6>
      <a:srgbClr val="44546A"/>
    </a:accent6>
    <a:hlink>
      <a:srgbClr val="5A889E"/>
    </a:hlink>
    <a:folHlink>
      <a:srgbClr val="BFBFBF"/>
    </a:folHlink>
  </a:clrScheme>
</a:themeOverride>
</file>

<file path=ppt/theme/themeOverride23.xml><?xml version="1.0" encoding="utf-8"?>
<a:themeOverride xmlns:a="http://schemas.openxmlformats.org/drawingml/2006/main">
  <a:clrScheme name="Office">
    <a:dk1>
      <a:srgbClr val="000000"/>
    </a:dk1>
    <a:lt1>
      <a:srgbClr val="FFFFFF"/>
    </a:lt1>
    <a:dk2>
      <a:srgbClr val="778495"/>
    </a:dk2>
    <a:lt2>
      <a:srgbClr val="F0F0F0"/>
    </a:lt2>
    <a:accent1>
      <a:srgbClr val="5A889E"/>
    </a:accent1>
    <a:accent2>
      <a:srgbClr val="00A8A7"/>
    </a:accent2>
    <a:accent3>
      <a:srgbClr val="5A6C90"/>
    </a:accent3>
    <a:accent4>
      <a:srgbClr val="434F5A"/>
    </a:accent4>
    <a:accent5>
      <a:srgbClr val="A5A5A5"/>
    </a:accent5>
    <a:accent6>
      <a:srgbClr val="44546A"/>
    </a:accent6>
    <a:hlink>
      <a:srgbClr val="5A889E"/>
    </a:hlink>
    <a:folHlink>
      <a:srgbClr val="BFBFBF"/>
    </a:folHlink>
  </a:clrScheme>
</a:themeOverride>
</file>

<file path=ppt/theme/themeOverride24.xml><?xml version="1.0" encoding="utf-8"?>
<a:themeOverride xmlns:a="http://schemas.openxmlformats.org/drawingml/2006/main">
  <a:clrScheme name="Office">
    <a:dk1>
      <a:srgbClr val="000000"/>
    </a:dk1>
    <a:lt1>
      <a:srgbClr val="FFFFFF"/>
    </a:lt1>
    <a:dk2>
      <a:srgbClr val="778495"/>
    </a:dk2>
    <a:lt2>
      <a:srgbClr val="F0F0F0"/>
    </a:lt2>
    <a:accent1>
      <a:srgbClr val="5A889E"/>
    </a:accent1>
    <a:accent2>
      <a:srgbClr val="00A8A7"/>
    </a:accent2>
    <a:accent3>
      <a:srgbClr val="5A6C90"/>
    </a:accent3>
    <a:accent4>
      <a:srgbClr val="434F5A"/>
    </a:accent4>
    <a:accent5>
      <a:srgbClr val="A5A5A5"/>
    </a:accent5>
    <a:accent6>
      <a:srgbClr val="44546A"/>
    </a:accent6>
    <a:hlink>
      <a:srgbClr val="5A889E"/>
    </a:hlink>
    <a:folHlink>
      <a:srgbClr val="BFBFBF"/>
    </a:folHlink>
  </a:clrScheme>
</a:themeOverride>
</file>

<file path=ppt/theme/themeOverride25.xml><?xml version="1.0" encoding="utf-8"?>
<a:themeOverride xmlns:a="http://schemas.openxmlformats.org/drawingml/2006/main">
  <a:clrScheme name="Office">
    <a:dk1>
      <a:srgbClr val="000000"/>
    </a:dk1>
    <a:lt1>
      <a:srgbClr val="FFFFFF"/>
    </a:lt1>
    <a:dk2>
      <a:srgbClr val="778495"/>
    </a:dk2>
    <a:lt2>
      <a:srgbClr val="F0F0F0"/>
    </a:lt2>
    <a:accent1>
      <a:srgbClr val="5A889E"/>
    </a:accent1>
    <a:accent2>
      <a:srgbClr val="00A8A7"/>
    </a:accent2>
    <a:accent3>
      <a:srgbClr val="5A6C90"/>
    </a:accent3>
    <a:accent4>
      <a:srgbClr val="434F5A"/>
    </a:accent4>
    <a:accent5>
      <a:srgbClr val="A5A5A5"/>
    </a:accent5>
    <a:accent6>
      <a:srgbClr val="44546A"/>
    </a:accent6>
    <a:hlink>
      <a:srgbClr val="5A889E"/>
    </a:hlink>
    <a:folHlink>
      <a:srgbClr val="BFBFBF"/>
    </a:folHlink>
  </a:clrScheme>
</a:themeOverride>
</file>

<file path=ppt/theme/themeOverride3.xml><?xml version="1.0" encoding="utf-8"?>
<a:themeOverride xmlns:a="http://schemas.openxmlformats.org/drawingml/2006/main">
  <a:clrScheme name="Office">
    <a:dk1>
      <a:srgbClr val="000000"/>
    </a:dk1>
    <a:lt1>
      <a:srgbClr val="FFFFFF"/>
    </a:lt1>
    <a:dk2>
      <a:srgbClr val="778495"/>
    </a:dk2>
    <a:lt2>
      <a:srgbClr val="F0F0F0"/>
    </a:lt2>
    <a:accent1>
      <a:srgbClr val="5A889E"/>
    </a:accent1>
    <a:accent2>
      <a:srgbClr val="00A8A7"/>
    </a:accent2>
    <a:accent3>
      <a:srgbClr val="5A6C90"/>
    </a:accent3>
    <a:accent4>
      <a:srgbClr val="434F5A"/>
    </a:accent4>
    <a:accent5>
      <a:srgbClr val="A5A5A5"/>
    </a:accent5>
    <a:accent6>
      <a:srgbClr val="44546A"/>
    </a:accent6>
    <a:hlink>
      <a:srgbClr val="5A889E"/>
    </a:hlink>
    <a:folHlink>
      <a:srgbClr val="BFBFBF"/>
    </a:folHlink>
  </a:clrScheme>
</a:themeOverride>
</file>

<file path=ppt/theme/themeOverride4.xml><?xml version="1.0" encoding="utf-8"?>
<a:themeOverride xmlns:a="http://schemas.openxmlformats.org/drawingml/2006/main">
  <a:clrScheme name="Office">
    <a:dk1>
      <a:srgbClr val="000000"/>
    </a:dk1>
    <a:lt1>
      <a:srgbClr val="FFFFFF"/>
    </a:lt1>
    <a:dk2>
      <a:srgbClr val="778495"/>
    </a:dk2>
    <a:lt2>
      <a:srgbClr val="F0F0F0"/>
    </a:lt2>
    <a:accent1>
      <a:srgbClr val="5A889E"/>
    </a:accent1>
    <a:accent2>
      <a:srgbClr val="00A8A7"/>
    </a:accent2>
    <a:accent3>
      <a:srgbClr val="5A6C90"/>
    </a:accent3>
    <a:accent4>
      <a:srgbClr val="434F5A"/>
    </a:accent4>
    <a:accent5>
      <a:srgbClr val="A5A5A5"/>
    </a:accent5>
    <a:accent6>
      <a:srgbClr val="44546A"/>
    </a:accent6>
    <a:hlink>
      <a:srgbClr val="5A889E"/>
    </a:hlink>
    <a:folHlink>
      <a:srgbClr val="BFBFBF"/>
    </a:folHlink>
  </a:clrScheme>
</a:themeOverride>
</file>

<file path=ppt/theme/themeOverride5.xml><?xml version="1.0" encoding="utf-8"?>
<a:themeOverride xmlns:a="http://schemas.openxmlformats.org/drawingml/2006/main">
  <a:clrScheme name="Office">
    <a:dk1>
      <a:srgbClr val="000000"/>
    </a:dk1>
    <a:lt1>
      <a:srgbClr val="FFFFFF"/>
    </a:lt1>
    <a:dk2>
      <a:srgbClr val="778495"/>
    </a:dk2>
    <a:lt2>
      <a:srgbClr val="F0F0F0"/>
    </a:lt2>
    <a:accent1>
      <a:srgbClr val="5A889E"/>
    </a:accent1>
    <a:accent2>
      <a:srgbClr val="00A8A7"/>
    </a:accent2>
    <a:accent3>
      <a:srgbClr val="5A6C90"/>
    </a:accent3>
    <a:accent4>
      <a:srgbClr val="434F5A"/>
    </a:accent4>
    <a:accent5>
      <a:srgbClr val="A5A5A5"/>
    </a:accent5>
    <a:accent6>
      <a:srgbClr val="44546A"/>
    </a:accent6>
    <a:hlink>
      <a:srgbClr val="5A889E"/>
    </a:hlink>
    <a:folHlink>
      <a:srgbClr val="BFBFBF"/>
    </a:folHlink>
  </a:clrScheme>
</a:themeOverride>
</file>

<file path=ppt/theme/themeOverride6.xml><?xml version="1.0" encoding="utf-8"?>
<a:themeOverride xmlns:a="http://schemas.openxmlformats.org/drawingml/2006/main">
  <a:clrScheme name="Office">
    <a:dk1>
      <a:srgbClr val="000000"/>
    </a:dk1>
    <a:lt1>
      <a:srgbClr val="FFFFFF"/>
    </a:lt1>
    <a:dk2>
      <a:srgbClr val="778495"/>
    </a:dk2>
    <a:lt2>
      <a:srgbClr val="F0F0F0"/>
    </a:lt2>
    <a:accent1>
      <a:srgbClr val="5A889E"/>
    </a:accent1>
    <a:accent2>
      <a:srgbClr val="00A8A7"/>
    </a:accent2>
    <a:accent3>
      <a:srgbClr val="5A6C90"/>
    </a:accent3>
    <a:accent4>
      <a:srgbClr val="434F5A"/>
    </a:accent4>
    <a:accent5>
      <a:srgbClr val="A5A5A5"/>
    </a:accent5>
    <a:accent6>
      <a:srgbClr val="44546A"/>
    </a:accent6>
    <a:hlink>
      <a:srgbClr val="5A889E"/>
    </a:hlink>
    <a:folHlink>
      <a:srgbClr val="BFBFBF"/>
    </a:folHlink>
  </a:clrScheme>
</a:themeOverride>
</file>

<file path=ppt/theme/themeOverride7.xml><?xml version="1.0" encoding="utf-8"?>
<a:themeOverride xmlns:a="http://schemas.openxmlformats.org/drawingml/2006/main">
  <a:clrScheme name="Office">
    <a:dk1>
      <a:srgbClr val="000000"/>
    </a:dk1>
    <a:lt1>
      <a:srgbClr val="FFFFFF"/>
    </a:lt1>
    <a:dk2>
      <a:srgbClr val="778495"/>
    </a:dk2>
    <a:lt2>
      <a:srgbClr val="F0F0F0"/>
    </a:lt2>
    <a:accent1>
      <a:srgbClr val="5A889E"/>
    </a:accent1>
    <a:accent2>
      <a:srgbClr val="00A8A7"/>
    </a:accent2>
    <a:accent3>
      <a:srgbClr val="5A6C90"/>
    </a:accent3>
    <a:accent4>
      <a:srgbClr val="434F5A"/>
    </a:accent4>
    <a:accent5>
      <a:srgbClr val="A5A5A5"/>
    </a:accent5>
    <a:accent6>
      <a:srgbClr val="44546A"/>
    </a:accent6>
    <a:hlink>
      <a:srgbClr val="5A889E"/>
    </a:hlink>
    <a:folHlink>
      <a:srgbClr val="BFBFBF"/>
    </a:folHlink>
  </a:clrScheme>
</a:themeOverride>
</file>

<file path=ppt/theme/themeOverride8.xml><?xml version="1.0" encoding="utf-8"?>
<a:themeOverride xmlns:a="http://schemas.openxmlformats.org/drawingml/2006/main">
  <a:clrScheme name="Office">
    <a:dk1>
      <a:srgbClr val="000000"/>
    </a:dk1>
    <a:lt1>
      <a:srgbClr val="FFFFFF"/>
    </a:lt1>
    <a:dk2>
      <a:srgbClr val="778495"/>
    </a:dk2>
    <a:lt2>
      <a:srgbClr val="F0F0F0"/>
    </a:lt2>
    <a:accent1>
      <a:srgbClr val="5A889E"/>
    </a:accent1>
    <a:accent2>
      <a:srgbClr val="00A8A7"/>
    </a:accent2>
    <a:accent3>
      <a:srgbClr val="5A6C90"/>
    </a:accent3>
    <a:accent4>
      <a:srgbClr val="434F5A"/>
    </a:accent4>
    <a:accent5>
      <a:srgbClr val="A5A5A5"/>
    </a:accent5>
    <a:accent6>
      <a:srgbClr val="44546A"/>
    </a:accent6>
    <a:hlink>
      <a:srgbClr val="5A889E"/>
    </a:hlink>
    <a:folHlink>
      <a:srgbClr val="BFBFBF"/>
    </a:folHlink>
  </a:clrScheme>
</a:themeOverride>
</file>

<file path=ppt/theme/themeOverride9.xml><?xml version="1.0" encoding="utf-8"?>
<a:themeOverride xmlns:a="http://schemas.openxmlformats.org/drawingml/2006/main">
  <a:clrScheme name="Office">
    <a:dk1>
      <a:srgbClr val="000000"/>
    </a:dk1>
    <a:lt1>
      <a:srgbClr val="FFFFFF"/>
    </a:lt1>
    <a:dk2>
      <a:srgbClr val="778495"/>
    </a:dk2>
    <a:lt2>
      <a:srgbClr val="F0F0F0"/>
    </a:lt2>
    <a:accent1>
      <a:srgbClr val="5A889E"/>
    </a:accent1>
    <a:accent2>
      <a:srgbClr val="00A8A7"/>
    </a:accent2>
    <a:accent3>
      <a:srgbClr val="5A6C90"/>
    </a:accent3>
    <a:accent4>
      <a:srgbClr val="434F5A"/>
    </a:accent4>
    <a:accent5>
      <a:srgbClr val="A5A5A5"/>
    </a:accent5>
    <a:accent6>
      <a:srgbClr val="44546A"/>
    </a:accent6>
    <a:hlink>
      <a:srgbClr val="5A889E"/>
    </a:hlink>
    <a:folHlink>
      <a:srgbClr val="BFBFBF"/>
    </a:folHlink>
  </a:clrScheme>
</a:themeOverride>
</file>

<file path=docProps/app.xml><?xml version="1.0" encoding="utf-8"?>
<Properties xmlns="http://schemas.openxmlformats.org/officeDocument/2006/extended-properties" xmlns:vt="http://schemas.openxmlformats.org/officeDocument/2006/docPropsVTypes">
  <Template>包图主题2</Template>
  <TotalTime>0</TotalTime>
  <Words>2197</Words>
  <Application>Microsoft Office PowerPoint</Application>
  <PresentationFormat>宽屏</PresentationFormat>
  <Paragraphs>257</Paragraphs>
  <Slides>26</Slides>
  <Notes>26</Notes>
  <HiddenSlides>0</HiddenSlides>
  <MMClips>1</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26</vt:i4>
      </vt:variant>
    </vt:vector>
  </HeadingPairs>
  <TitlesOfParts>
    <vt:vector size="37" baseType="lpstr">
      <vt:lpstr>Gill Sans</vt:lpstr>
      <vt:lpstr>等线</vt:lpstr>
      <vt:lpstr>宋体</vt:lpstr>
      <vt:lpstr>微软雅黑</vt:lpstr>
      <vt:lpstr>微软雅黑 Light</vt:lpstr>
      <vt:lpstr>Arial</vt:lpstr>
      <vt:lpstr>Calibri</vt:lpstr>
      <vt:lpstr>Calibri Light</vt:lpstr>
      <vt:lpstr>Impact</vt:lpstr>
      <vt:lpstr>Wingdings</vt:lpstr>
      <vt:lpstr>www.33ppt.com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7</cp:revision>
  <dcterms:created xsi:type="dcterms:W3CDTF">2017-07-28T01:09:00Z</dcterms:created>
  <dcterms:modified xsi:type="dcterms:W3CDTF">2021-01-05T16:52:07Z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2052-11.1.0.9513</vt:lpwstr>
  </property>
</Properties>
</file>