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sldIdLst>
    <p:sldId id="256" r:id="rId2"/>
    <p:sldId id="280" r:id="rId3"/>
    <p:sldId id="306" r:id="rId4"/>
    <p:sldId id="279" r:id="rId5"/>
    <p:sldId id="277" r:id="rId6"/>
    <p:sldId id="278" r:id="rId7"/>
    <p:sldId id="258" r:id="rId8"/>
    <p:sldId id="259" r:id="rId9"/>
    <p:sldId id="307" r:id="rId10"/>
    <p:sldId id="262" r:id="rId11"/>
    <p:sldId id="266" r:id="rId12"/>
    <p:sldId id="265" r:id="rId13"/>
    <p:sldId id="264" r:id="rId14"/>
    <p:sldId id="263" r:id="rId15"/>
    <p:sldId id="308" r:id="rId16"/>
    <p:sldId id="261" r:id="rId17"/>
    <p:sldId id="260" r:id="rId18"/>
    <p:sldId id="267" r:id="rId19"/>
    <p:sldId id="268" r:id="rId20"/>
    <p:sldId id="269" r:id="rId21"/>
    <p:sldId id="309" r:id="rId22"/>
    <p:sldId id="270" r:id="rId23"/>
    <p:sldId id="271" r:id="rId24"/>
    <p:sldId id="273" r:id="rId25"/>
    <p:sldId id="274" r:id="rId26"/>
    <p:sldId id="275" r:id="rId27"/>
    <p:sldId id="285" r:id="rId28"/>
  </p:sldIdLst>
  <p:sldSz cx="9001125" cy="5040313"/>
  <p:notesSz cx="6858000" cy="9144000"/>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4544"/>
    <a:srgbClr val="005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14" autoAdjust="0"/>
  </p:normalViewPr>
  <p:slideViewPr>
    <p:cSldViewPr>
      <p:cViewPr varScale="1">
        <p:scale>
          <a:sx n="78" d="100"/>
          <a:sy n="78" d="100"/>
        </p:scale>
        <p:origin x="102" y="498"/>
      </p:cViewPr>
      <p:guideLst>
        <p:guide orient="horz" pos="1587"/>
        <p:guide pos="283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c:spPr>
          <c:dPt>
            <c:idx val="0"/>
            <c:bubble3D val="0"/>
            <c:spPr>
              <a:solidFill>
                <a:srgbClr val="9D4544"/>
              </a:solidFill>
            </c:spPr>
            <c:extLst>
              <c:ext xmlns:c16="http://schemas.microsoft.com/office/drawing/2014/chart" uri="{C3380CC4-5D6E-409C-BE32-E72D297353CC}">
                <c16:uniqueId val="{00000001-2FD4-4B3B-8AD6-86AA5C769337}"/>
              </c:ext>
            </c:extLst>
          </c:dPt>
          <c:dPt>
            <c:idx val="1"/>
            <c:bubble3D val="0"/>
            <c:extLst>
              <c:ext xmlns:c16="http://schemas.microsoft.com/office/drawing/2014/chart" uri="{C3380CC4-5D6E-409C-BE32-E72D297353CC}">
                <c16:uniqueId val="{00000003-2FD4-4B3B-8AD6-86AA5C769337}"/>
              </c:ext>
            </c:extLst>
          </c:dPt>
          <c:val>
            <c:numRef>
              <c:f>Sheet1!$A$2:$A$3</c:f>
              <c:numCache>
                <c:formatCode>General</c:formatCode>
                <c:ptCount val="2"/>
                <c:pt idx="0">
                  <c:v>8.1999999999999993</c:v>
                </c:pt>
                <c:pt idx="1">
                  <c:v>3.2</c:v>
                </c:pt>
              </c:numCache>
            </c:numRef>
          </c:val>
          <c:extLst>
            <c:ext xmlns:c15="http://schemas.microsoft.com/office/drawing/2012/chart" uri="{02D57815-91ED-43cb-92C2-25804820EDAC}">
              <c15:filteredSeriesTitle>
                <c15:tx>
                  <c:strRef>
                    <c:extLst>
                      <c:ext uri="{02D57815-91ED-43cb-92C2-25804820EDAC}">
                        <c15:formulaRef>
                          <c15:sqref>Sheet1!$A$1</c15:sqref>
                        </c15:formulaRef>
                      </c:ext>
                    </c:extLst>
                    <c:strCache>
                      <c:ptCount val="1"/>
                      <c:pt idx="0">
                        <c:v>Photoshop</c:v>
                      </c:pt>
                    </c:strCache>
                  </c:strRef>
                </c15:tx>
              </c15:filteredSeriesTitle>
            </c:ext>
            <c:ext xmlns:c16="http://schemas.microsoft.com/office/drawing/2014/chart" uri="{C3380CC4-5D6E-409C-BE32-E72D297353CC}">
              <c16:uniqueId val="{00000004-2FD4-4B3B-8AD6-86AA5C769337}"/>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gap"/>
    <c:showDLblsOverMax val="0"/>
  </c:chart>
  <c:txPr>
    <a:bodyPr/>
    <a:lstStyle/>
    <a:p>
      <a:pPr>
        <a:defRPr lang="zh-CN" sz="1795"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c:spPr>
          <c:dPt>
            <c:idx val="0"/>
            <c:bubble3D val="0"/>
            <c:spPr>
              <a:solidFill>
                <a:srgbClr val="9D4544"/>
              </a:solidFill>
            </c:spPr>
            <c:extLst>
              <c:ext xmlns:c16="http://schemas.microsoft.com/office/drawing/2014/chart" uri="{C3380CC4-5D6E-409C-BE32-E72D297353CC}">
                <c16:uniqueId val="{00000001-CF95-4A1B-A506-F67EEF42FE94}"/>
              </c:ext>
            </c:extLst>
          </c:dPt>
          <c:dPt>
            <c:idx val="1"/>
            <c:bubble3D val="0"/>
            <c:extLst>
              <c:ext xmlns:c16="http://schemas.microsoft.com/office/drawing/2014/chart" uri="{C3380CC4-5D6E-409C-BE32-E72D297353CC}">
                <c16:uniqueId val="{00000003-CF95-4A1B-A506-F67EEF42FE94}"/>
              </c:ext>
            </c:extLst>
          </c:dPt>
          <c:val>
            <c:numRef>
              <c:f>Sheet1!$A$2:$A$3</c:f>
              <c:numCache>
                <c:formatCode>General</c:formatCode>
                <c:ptCount val="2"/>
                <c:pt idx="0">
                  <c:v>90</c:v>
                </c:pt>
                <c:pt idx="1">
                  <c:v>10</c:v>
                </c:pt>
              </c:numCache>
            </c:numRef>
          </c:val>
          <c:extLst>
            <c:ext xmlns:c15="http://schemas.microsoft.com/office/drawing/2012/chart" uri="{02D57815-91ED-43cb-92C2-25804820EDAC}">
              <c15:filteredSeriesTitle>
                <c15:tx>
                  <c:strRef>
                    <c:extLst>
                      <c:ext uri="{02D57815-91ED-43cb-92C2-25804820EDAC}">
                        <c15:formulaRef>
                          <c15:sqref>Sheet1!$A$1</c15:sqref>
                        </c15:formulaRef>
                      </c:ext>
                    </c:extLst>
                    <c:strCache>
                      <c:ptCount val="1"/>
                      <c:pt idx="0">
                        <c:v>Photoshop</c:v>
                      </c:pt>
                    </c:strCache>
                  </c:strRef>
                </c15:tx>
              </c15:filteredSeriesTitle>
            </c:ext>
            <c:ext xmlns:c16="http://schemas.microsoft.com/office/drawing/2014/chart" uri="{C3380CC4-5D6E-409C-BE32-E72D297353CC}">
              <c16:uniqueId val="{00000004-CF95-4A1B-A506-F67EEF42FE94}"/>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gap"/>
    <c:showDLblsOverMax val="0"/>
  </c:chart>
  <c:txPr>
    <a:bodyPr/>
    <a:lstStyle/>
    <a:p>
      <a:pPr>
        <a:defRPr lang="zh-CN" sz="1795"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c:spPr>
          <c:dPt>
            <c:idx val="0"/>
            <c:bubble3D val="0"/>
            <c:spPr>
              <a:solidFill>
                <a:srgbClr val="9D4544"/>
              </a:solidFill>
            </c:spPr>
            <c:extLst>
              <c:ext xmlns:c16="http://schemas.microsoft.com/office/drawing/2014/chart" uri="{C3380CC4-5D6E-409C-BE32-E72D297353CC}">
                <c16:uniqueId val="{00000001-F545-4743-B27D-2CACB727BB08}"/>
              </c:ext>
            </c:extLst>
          </c:dPt>
          <c:dPt>
            <c:idx val="1"/>
            <c:bubble3D val="0"/>
            <c:extLst>
              <c:ext xmlns:c16="http://schemas.microsoft.com/office/drawing/2014/chart" uri="{C3380CC4-5D6E-409C-BE32-E72D297353CC}">
                <c16:uniqueId val="{00000003-F545-4743-B27D-2CACB727BB08}"/>
              </c:ext>
            </c:extLst>
          </c:dPt>
          <c:val>
            <c:numRef>
              <c:f>Sheet1!$A$2:$A$3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Sheet1!$A$1</c15:sqref>
                        </c15:formulaRef>
                      </c:ext>
                    </c:extLst>
                    <c:strCache>
                      <c:ptCount val="1"/>
                      <c:pt idx="0">
                        <c:v>Photoshop</c:v>
                      </c:pt>
                    </c:strCache>
                  </c:strRef>
                </c15:tx>
              </c15:filteredSeriesTitle>
            </c:ext>
            <c:ext xmlns:c16="http://schemas.microsoft.com/office/drawing/2014/chart" uri="{C3380CC4-5D6E-409C-BE32-E72D297353CC}">
              <c16:uniqueId val="{00000004-F545-4743-B27D-2CACB727BB08}"/>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gap"/>
    <c:showDLblsOverMax val="0"/>
  </c:chart>
  <c:txPr>
    <a:bodyPr/>
    <a:lstStyle/>
    <a:p>
      <a:pPr>
        <a:defRPr lang="zh-CN" sz="1800"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c:spPr>
          <c:dPt>
            <c:idx val="0"/>
            <c:bubble3D val="0"/>
            <c:spPr>
              <a:solidFill>
                <a:srgbClr val="9D4544"/>
              </a:solidFill>
            </c:spPr>
            <c:extLst>
              <c:ext xmlns:c16="http://schemas.microsoft.com/office/drawing/2014/chart" uri="{C3380CC4-5D6E-409C-BE32-E72D297353CC}">
                <c16:uniqueId val="{00000001-7913-4DAF-8632-66883B5626AF}"/>
              </c:ext>
            </c:extLst>
          </c:dPt>
          <c:dPt>
            <c:idx val="1"/>
            <c:bubble3D val="0"/>
            <c:extLst>
              <c:ext xmlns:c16="http://schemas.microsoft.com/office/drawing/2014/chart" uri="{C3380CC4-5D6E-409C-BE32-E72D297353CC}">
                <c16:uniqueId val="{00000003-7913-4DAF-8632-66883B5626AF}"/>
              </c:ext>
            </c:extLst>
          </c:dPt>
          <c:val>
            <c:numRef>
              <c:f>Sheet1!$A$2:$A$3</c:f>
              <c:numCache>
                <c:formatCode>General</c:formatCode>
                <c:ptCount val="2"/>
                <c:pt idx="0">
                  <c:v>100</c:v>
                </c:pt>
              </c:numCache>
            </c:numRef>
          </c:val>
          <c:extLst>
            <c:ext xmlns:c15="http://schemas.microsoft.com/office/drawing/2012/chart" uri="{02D57815-91ED-43cb-92C2-25804820EDAC}">
              <c15:filteredSeriesTitle>
                <c15:tx>
                  <c:strRef>
                    <c:extLst>
                      <c:ext uri="{02D57815-91ED-43cb-92C2-25804820EDAC}">
                        <c15:formulaRef>
                          <c15:sqref>Sheet1!$A$1</c15:sqref>
                        </c15:formulaRef>
                      </c:ext>
                    </c:extLst>
                    <c:strCache>
                      <c:ptCount val="1"/>
                      <c:pt idx="0">
                        <c:v>Photoshop</c:v>
                      </c:pt>
                    </c:strCache>
                  </c:strRef>
                </c15:tx>
              </c15:filteredSeriesTitle>
            </c:ext>
            <c:ext xmlns:c16="http://schemas.microsoft.com/office/drawing/2014/chart" uri="{C3380CC4-5D6E-409C-BE32-E72D297353CC}">
              <c16:uniqueId val="{00000004-7913-4DAF-8632-66883B5626AF}"/>
            </c:ext>
          </c:extLst>
        </c:ser>
        <c:dLbls>
          <c:showLegendKey val="0"/>
          <c:showVal val="0"/>
          <c:showCatName val="0"/>
          <c:showSerName val="0"/>
          <c:showPercent val="0"/>
          <c:showBubbleSize val="0"/>
          <c:showLeaderLines val="1"/>
        </c:dLbls>
        <c:firstSliceAng val="0"/>
        <c:holeSize val="70"/>
      </c:doughnutChart>
      <c:spPr>
        <a:noFill/>
        <a:ln w="25374">
          <a:noFill/>
        </a:ln>
      </c:spPr>
    </c:plotArea>
    <c:plotVisOnly val="1"/>
    <c:dispBlanksAs val="gap"/>
    <c:showDLblsOverMax val="0"/>
  </c:chart>
  <c:txPr>
    <a:bodyPr/>
    <a:lstStyle/>
    <a:p>
      <a:pPr>
        <a:defRPr lang="zh-CN" sz="1795" b="0" i="0" u="none" strike="noStrike" baseline="0">
          <a:solidFill>
            <a:srgbClr val="000000"/>
          </a:solidFill>
          <a:latin typeface="Calibri" panose="020F0502020204030204"/>
          <a:ea typeface="Calibri" panose="020F0502020204030204"/>
          <a:cs typeface="Calibri" panose="020F0502020204030204"/>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F4020-B103-4F0F-945A-4C78D7A4DF4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BE335-F0EF-4B08-BDEB-E212980481D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7BE335-F0EF-4B08-BDEB-E212980481D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7BE335-F0EF-4B08-BDEB-E212980481D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7BE335-F0EF-4B08-BDEB-E212980481DB}"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7BE335-F0EF-4B08-BDEB-E212980481D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65656"/>
          <p:cNvPicPr>
            <a:picLocks noChangeAspect="1"/>
          </p:cNvPicPr>
          <p:nvPr userDrawn="1"/>
        </p:nvPicPr>
        <p:blipFill>
          <a:blip r:embed="rId2"/>
          <a:stretch>
            <a:fillRect/>
          </a:stretch>
        </p:blipFill>
        <p:spPr>
          <a:xfrm>
            <a:off x="-635" y="-3175"/>
            <a:ext cx="9003030" cy="5043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319131" y="1738251"/>
            <a:ext cx="1350169" cy="1343999"/>
          </a:xfrm>
          <a:prstGeom prst="rect">
            <a:avLst/>
          </a:prstGeom>
          <a:solidFill>
            <a:schemeClr val="bg1">
              <a:lumMod val="65000"/>
            </a:schemeClr>
          </a:solidFill>
        </p:spPr>
        <p:txBody>
          <a:bodyPr/>
          <a:lstStyle>
            <a:lvl1pPr marL="0" indent="0">
              <a:buNone/>
              <a:defRPr sz="735">
                <a:solidFill>
                  <a:schemeClr val="bg1"/>
                </a:solidFill>
              </a:defRPr>
            </a:lvl1pPr>
          </a:lstStyle>
          <a:p>
            <a:endParaRPr lang="en-US"/>
          </a:p>
        </p:txBody>
      </p:sp>
      <p:sp>
        <p:nvSpPr>
          <p:cNvPr id="9" name="Picture Placeholder 7"/>
          <p:cNvSpPr>
            <a:spLocks noGrp="1"/>
          </p:cNvSpPr>
          <p:nvPr>
            <p:ph type="pic" sz="quarter" idx="11"/>
          </p:nvPr>
        </p:nvSpPr>
        <p:spPr>
          <a:xfrm>
            <a:off x="2979683" y="1738251"/>
            <a:ext cx="1350169" cy="1343999"/>
          </a:xfrm>
          <a:prstGeom prst="rect">
            <a:avLst/>
          </a:prstGeom>
          <a:solidFill>
            <a:schemeClr val="bg1">
              <a:lumMod val="65000"/>
            </a:schemeClr>
          </a:solidFill>
        </p:spPr>
        <p:txBody>
          <a:bodyPr/>
          <a:lstStyle>
            <a:lvl1pPr marL="0" indent="0">
              <a:buNone/>
              <a:defRPr sz="735">
                <a:solidFill>
                  <a:schemeClr val="bg1"/>
                </a:solidFill>
              </a:defRPr>
            </a:lvl1pPr>
          </a:lstStyle>
          <a:p>
            <a:endParaRPr lang="en-US"/>
          </a:p>
        </p:txBody>
      </p:sp>
      <p:sp>
        <p:nvSpPr>
          <p:cNvPr id="10" name="Picture Placeholder 7"/>
          <p:cNvSpPr>
            <a:spLocks noGrp="1"/>
          </p:cNvSpPr>
          <p:nvPr>
            <p:ph type="pic" sz="quarter" idx="12"/>
          </p:nvPr>
        </p:nvSpPr>
        <p:spPr>
          <a:xfrm>
            <a:off x="4640236" y="1738251"/>
            <a:ext cx="1350169" cy="1343999"/>
          </a:xfrm>
          <a:prstGeom prst="rect">
            <a:avLst/>
          </a:prstGeom>
          <a:solidFill>
            <a:schemeClr val="bg1">
              <a:lumMod val="65000"/>
            </a:schemeClr>
          </a:solidFill>
        </p:spPr>
        <p:txBody>
          <a:bodyPr/>
          <a:lstStyle>
            <a:lvl1pPr marL="0" indent="0">
              <a:buNone/>
              <a:defRPr sz="735">
                <a:solidFill>
                  <a:schemeClr val="bg1"/>
                </a:solidFill>
              </a:defRPr>
            </a:lvl1pPr>
          </a:lstStyle>
          <a:p>
            <a:endParaRPr lang="en-US"/>
          </a:p>
        </p:txBody>
      </p:sp>
      <p:sp>
        <p:nvSpPr>
          <p:cNvPr id="11" name="Picture Placeholder 7"/>
          <p:cNvSpPr>
            <a:spLocks noGrp="1"/>
          </p:cNvSpPr>
          <p:nvPr>
            <p:ph type="pic" sz="quarter" idx="13"/>
          </p:nvPr>
        </p:nvSpPr>
        <p:spPr>
          <a:xfrm>
            <a:off x="6300788" y="1738251"/>
            <a:ext cx="1350169" cy="1343999"/>
          </a:xfrm>
          <a:prstGeom prst="rect">
            <a:avLst/>
          </a:prstGeom>
          <a:solidFill>
            <a:schemeClr val="bg1">
              <a:lumMod val="65000"/>
            </a:schemeClr>
          </a:solidFill>
        </p:spPr>
        <p:txBody>
          <a:bodyPr/>
          <a:lstStyle>
            <a:lvl1pPr marL="0" indent="0">
              <a:buNone/>
              <a:defRPr sz="735">
                <a:solidFill>
                  <a:schemeClr val="bg1"/>
                </a:solidFill>
              </a:defRPr>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43">
        <p15:prstTrans prst="pageCurlDouble"/>
      </p:transition>
    </mc:Choice>
    <mc:Fallback xmlns="">
      <p:transition spd="slow" advTm="404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s Image 4">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690828" y="2982781"/>
            <a:ext cx="1687711" cy="1343999"/>
          </a:xfrm>
          <a:prstGeom prst="rect">
            <a:avLst/>
          </a:prstGeom>
          <a:solidFill>
            <a:schemeClr val="bg1">
              <a:lumMod val="65000"/>
            </a:schemeClr>
          </a:solidFill>
        </p:spPr>
        <p:txBody>
          <a:bodyPr/>
          <a:lstStyle>
            <a:lvl1pPr marL="0" indent="0">
              <a:buNone/>
              <a:defRPr sz="735">
                <a:solidFill>
                  <a:schemeClr val="bg1"/>
                </a:solidFill>
              </a:defRPr>
            </a:lvl1pPr>
          </a:lstStyle>
          <a:p>
            <a:r>
              <a:rPr lang="en-US"/>
              <a:t>Image #</a:t>
            </a:r>
          </a:p>
        </p:txBody>
      </p:sp>
      <p:sp>
        <p:nvSpPr>
          <p:cNvPr id="14" name="Picture Placeholder 12"/>
          <p:cNvSpPr>
            <a:spLocks noGrp="1"/>
          </p:cNvSpPr>
          <p:nvPr>
            <p:ph type="pic" sz="quarter" idx="11" hasCustomPrompt="1"/>
          </p:nvPr>
        </p:nvSpPr>
        <p:spPr>
          <a:xfrm>
            <a:off x="2668081" y="2982781"/>
            <a:ext cx="1687711" cy="1343999"/>
          </a:xfrm>
          <a:prstGeom prst="rect">
            <a:avLst/>
          </a:prstGeom>
          <a:solidFill>
            <a:schemeClr val="bg1">
              <a:lumMod val="65000"/>
            </a:schemeClr>
          </a:solidFill>
        </p:spPr>
        <p:txBody>
          <a:bodyPr/>
          <a:lstStyle>
            <a:lvl1pPr marL="0" indent="0">
              <a:buNone/>
              <a:defRPr sz="735">
                <a:solidFill>
                  <a:schemeClr val="bg1"/>
                </a:solidFill>
              </a:defRPr>
            </a:lvl1pPr>
          </a:lstStyle>
          <a:p>
            <a:r>
              <a:rPr lang="en-US"/>
              <a:t>Image #</a:t>
            </a:r>
          </a:p>
        </p:txBody>
      </p:sp>
      <p:sp>
        <p:nvSpPr>
          <p:cNvPr id="15" name="Picture Placeholder 12"/>
          <p:cNvSpPr>
            <a:spLocks noGrp="1"/>
          </p:cNvSpPr>
          <p:nvPr>
            <p:ph type="pic" sz="quarter" idx="12" hasCustomPrompt="1"/>
          </p:nvPr>
        </p:nvSpPr>
        <p:spPr>
          <a:xfrm>
            <a:off x="4645333" y="2982781"/>
            <a:ext cx="1687711" cy="1343999"/>
          </a:xfrm>
          <a:prstGeom prst="rect">
            <a:avLst/>
          </a:prstGeom>
          <a:solidFill>
            <a:schemeClr val="bg1">
              <a:lumMod val="65000"/>
            </a:schemeClr>
          </a:solidFill>
        </p:spPr>
        <p:txBody>
          <a:bodyPr/>
          <a:lstStyle>
            <a:lvl1pPr marL="0" indent="0">
              <a:buNone/>
              <a:defRPr sz="735">
                <a:solidFill>
                  <a:schemeClr val="bg1"/>
                </a:solidFill>
              </a:defRPr>
            </a:lvl1pPr>
          </a:lstStyle>
          <a:p>
            <a:r>
              <a:rPr lang="en-US"/>
              <a:t>Image #</a:t>
            </a:r>
          </a:p>
        </p:txBody>
      </p:sp>
      <p:sp>
        <p:nvSpPr>
          <p:cNvPr id="16" name="Picture Placeholder 12"/>
          <p:cNvSpPr>
            <a:spLocks noGrp="1"/>
          </p:cNvSpPr>
          <p:nvPr>
            <p:ph type="pic" sz="quarter" idx="13" hasCustomPrompt="1"/>
          </p:nvPr>
        </p:nvSpPr>
        <p:spPr>
          <a:xfrm>
            <a:off x="6622585" y="2982781"/>
            <a:ext cx="1687711" cy="1343999"/>
          </a:xfrm>
          <a:prstGeom prst="rect">
            <a:avLst/>
          </a:prstGeom>
          <a:solidFill>
            <a:schemeClr val="bg1">
              <a:lumMod val="65000"/>
            </a:schemeClr>
          </a:solidFill>
        </p:spPr>
        <p:txBody>
          <a:bodyPr/>
          <a:lstStyle>
            <a:lvl1pPr marL="0" indent="0">
              <a:buNone/>
              <a:defRPr sz="735">
                <a:solidFill>
                  <a:schemeClr val="bg1"/>
                </a:solidFill>
              </a:defRPr>
            </a:lvl1pPr>
          </a:lstStyle>
          <a:p>
            <a:r>
              <a:rPr lang="en-US"/>
              <a:t>Image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43">
        <p15:prstTrans prst="pageCurlDouble"/>
      </p:transition>
    </mc:Choice>
    <mc:Fallback xmlns="">
      <p:transition spd="slow" advTm="404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a:stretch>
            <a:fillRect/>
          </a:stretch>
        </p:blipFill>
        <p:spPr>
          <a:xfrm>
            <a:off x="0" y="508000"/>
            <a:ext cx="9003665" cy="515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3637414" y="1165974"/>
            <a:ext cx="1727200" cy="1014730"/>
          </a:xfrm>
          <a:prstGeom prst="rect">
            <a:avLst/>
          </a:prstGeom>
          <a:noFill/>
        </p:spPr>
        <p:txBody>
          <a:bodyPr wrap="none" rtlCol="0">
            <a:spAutoFit/>
          </a:bodyPr>
          <a:lstStyle/>
          <a:p>
            <a:r>
              <a:rPr lang="en-US" altLang="zh-CN" sz="6000" dirty="0">
                <a:solidFill>
                  <a:srgbClr val="9D4544"/>
                </a:solidFill>
              </a:rPr>
              <a:t>2020</a:t>
            </a:r>
          </a:p>
        </p:txBody>
      </p:sp>
      <p:sp>
        <p:nvSpPr>
          <p:cNvPr id="18" name="文本框 17"/>
          <p:cNvSpPr txBox="1"/>
          <p:nvPr/>
        </p:nvSpPr>
        <p:spPr>
          <a:xfrm>
            <a:off x="2237874" y="2007969"/>
            <a:ext cx="4526280" cy="645160"/>
          </a:xfrm>
          <a:prstGeom prst="rect">
            <a:avLst/>
          </a:prstGeom>
          <a:noFill/>
        </p:spPr>
        <p:txBody>
          <a:bodyPr wrap="none" rtlCol="0">
            <a:spAutoFit/>
          </a:bodyPr>
          <a:lstStyle/>
          <a:p>
            <a:r>
              <a:rPr lang="zh-CN" altLang="en-US" sz="3600" dirty="0">
                <a:solidFill>
                  <a:srgbClr val="9D4544"/>
                </a:solidFill>
                <a:latin typeface="方正兰亭准黑_GBK" panose="02000000000000000000" pitchFamily="2" charset="-122"/>
                <a:ea typeface="方正兰亭准黑_GBK" panose="02000000000000000000" pitchFamily="2" charset="-122"/>
              </a:rPr>
              <a:t>工作总结计划汇报</a:t>
            </a:r>
            <a:r>
              <a:rPr lang="en-US" altLang="zh-CN" sz="3600" dirty="0">
                <a:solidFill>
                  <a:srgbClr val="9D4544"/>
                </a:solidFill>
                <a:latin typeface="方正兰亭准黑_GBK" panose="02000000000000000000" pitchFamily="2" charset="-122"/>
                <a:ea typeface="方正兰亭准黑_GBK" panose="02000000000000000000" pitchFamily="2" charset="-122"/>
              </a:rPr>
              <a:t>PPT</a:t>
            </a:r>
          </a:p>
        </p:txBody>
      </p:sp>
      <p:sp>
        <p:nvSpPr>
          <p:cNvPr id="19" name="文本框 18"/>
          <p:cNvSpPr txBox="1"/>
          <p:nvPr/>
        </p:nvSpPr>
        <p:spPr>
          <a:xfrm>
            <a:off x="4100904" y="3013665"/>
            <a:ext cx="633507" cy="276999"/>
          </a:xfrm>
          <a:prstGeom prst="rect">
            <a:avLst/>
          </a:prstGeom>
          <a:solidFill>
            <a:srgbClr val="9D4544"/>
          </a:solidFill>
        </p:spPr>
        <p:txBody>
          <a:bodyPr wrap="none" rtlCol="0">
            <a:spAutoFit/>
          </a:bodyPr>
          <a:lstStyle/>
          <a:p>
            <a:r>
              <a:rPr lang="en-US" altLang="zh-CN" sz="1200">
                <a:solidFill>
                  <a:schemeClr val="bg1"/>
                </a:solidFill>
                <a:latin typeface="方正兰亭准黑_GBK" panose="02000000000000000000" pitchFamily="2" charset="-122"/>
                <a:ea typeface="方正兰亭准黑_GBK" panose="02000000000000000000" pitchFamily="2" charset="-122"/>
              </a:rPr>
              <a:t>xiazaii</a:t>
            </a:r>
            <a:endParaRPr lang="zh-CN" altLang="en-US" sz="1200" dirty="0">
              <a:solidFill>
                <a:schemeClr val="bg1"/>
              </a:solidFill>
              <a:latin typeface="方正兰亭准黑_GBK" panose="02000000000000000000" pitchFamily="2" charset="-122"/>
              <a:ea typeface="方正兰亭准黑_GBK" panose="02000000000000000000" pitchFamily="2" charset="-122"/>
            </a:endParaRPr>
          </a:p>
        </p:txBody>
      </p:sp>
      <p:sp>
        <p:nvSpPr>
          <p:cNvPr id="20" name="文本框 19"/>
          <p:cNvSpPr txBox="1"/>
          <p:nvPr/>
        </p:nvSpPr>
        <p:spPr>
          <a:xfrm>
            <a:off x="2275974" y="2601937"/>
            <a:ext cx="4450080" cy="306705"/>
          </a:xfrm>
          <a:prstGeom prst="rect">
            <a:avLst/>
          </a:prstGeom>
          <a:noFill/>
        </p:spPr>
        <p:txBody>
          <a:bodyPr wrap="none" rtlCol="0">
            <a:spAutoFit/>
          </a:bodyPr>
          <a:lstStyle/>
          <a:p>
            <a:r>
              <a:rPr lang="zh-CN" altLang="en-US" sz="1400" spc="300" dirty="0">
                <a:solidFill>
                  <a:srgbClr val="9D4544"/>
                </a:solidFill>
                <a:latin typeface="方正兰亭准黑_GBK" panose="02000000000000000000" pitchFamily="2" charset="-122"/>
                <a:ea typeface="方正兰亭准黑_GBK" panose="02000000000000000000" pitchFamily="2" charset="-122"/>
              </a:rPr>
              <a:t>适用述职报告</a:t>
            </a:r>
            <a:r>
              <a:rPr lang="en-US" altLang="zh-CN" sz="1400" spc="300" dirty="0">
                <a:solidFill>
                  <a:srgbClr val="9D4544"/>
                </a:solidFill>
                <a:latin typeface="方正兰亭准黑_GBK" panose="02000000000000000000" pitchFamily="2" charset="-122"/>
                <a:ea typeface="方正兰亭准黑_GBK" panose="02000000000000000000" pitchFamily="2" charset="-122"/>
              </a:rPr>
              <a:t>/</a:t>
            </a:r>
            <a:r>
              <a:rPr lang="zh-CN" altLang="en-US" sz="1400" spc="300" dirty="0">
                <a:solidFill>
                  <a:srgbClr val="9D4544"/>
                </a:solidFill>
                <a:latin typeface="方正兰亭准黑_GBK" panose="02000000000000000000" pitchFamily="2" charset="-122"/>
                <a:ea typeface="方正兰亭准黑_GBK" panose="02000000000000000000" pitchFamily="2" charset="-122"/>
              </a:rPr>
              <a:t>个人简历</a:t>
            </a:r>
            <a:r>
              <a:rPr lang="en-US" altLang="zh-CN" sz="1400" spc="300" dirty="0">
                <a:solidFill>
                  <a:srgbClr val="9D4544"/>
                </a:solidFill>
                <a:latin typeface="方正兰亭准黑_GBK" panose="02000000000000000000" pitchFamily="2" charset="-122"/>
                <a:ea typeface="方正兰亭准黑_GBK" panose="02000000000000000000" pitchFamily="2" charset="-122"/>
              </a:rPr>
              <a:t>/</a:t>
            </a:r>
            <a:r>
              <a:rPr lang="zh-CN" altLang="en-US" sz="1400" spc="300" dirty="0">
                <a:solidFill>
                  <a:srgbClr val="9D4544"/>
                </a:solidFill>
                <a:latin typeface="方正兰亭准黑_GBK" panose="02000000000000000000" pitchFamily="2" charset="-122"/>
                <a:ea typeface="方正兰亭准黑_GBK" panose="02000000000000000000" pitchFamily="2" charset="-122"/>
              </a:rPr>
              <a:t>论文答辩</a:t>
            </a:r>
            <a:r>
              <a:rPr lang="en-US" altLang="zh-CN" sz="1400" spc="300" dirty="0">
                <a:solidFill>
                  <a:srgbClr val="9D4544"/>
                </a:solidFill>
                <a:latin typeface="方正兰亭准黑_GBK" panose="02000000000000000000" pitchFamily="2" charset="-122"/>
                <a:ea typeface="方正兰亭准黑_GBK" panose="02000000000000000000" pitchFamily="2" charset="-122"/>
              </a:rPr>
              <a:t>/</a:t>
            </a:r>
            <a:r>
              <a:rPr lang="zh-CN" altLang="en-US" sz="1400" spc="300" dirty="0">
                <a:solidFill>
                  <a:srgbClr val="9D4544"/>
                </a:solidFill>
                <a:latin typeface="方正兰亭准黑_GBK" panose="02000000000000000000" pitchFamily="2" charset="-122"/>
                <a:ea typeface="方正兰亭准黑_GBK" panose="02000000000000000000" pitchFamily="2" charset="-122"/>
              </a:rPr>
              <a:t>蓝色科技</a:t>
            </a:r>
          </a:p>
        </p:txBody>
      </p:sp>
      <p:pic>
        <p:nvPicPr>
          <p:cNvPr id="23" name="57dd85ce4126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204294" y="-1152252"/>
            <a:ext cx="487362" cy="48736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gtEl>
                                        <p:attrNameLst>
                                          <p:attrName>ppt_y</p:attrName>
                                        </p:attrNameLst>
                                      </p:cBhvr>
                                      <p:tavLst>
                                        <p:tav tm="0">
                                          <p:val>
                                            <p:strVal val="#ppt_y"/>
                                          </p:val>
                                        </p:tav>
                                        <p:tav tm="100000">
                                          <p:val>
                                            <p:strVal val="#ppt_y"/>
                                          </p:val>
                                        </p:tav>
                                      </p:tavLst>
                                    </p:anim>
                                    <p:anim calcmode="lin" valueType="num">
                                      <p:cBhvr>
                                        <p:cTn id="1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gtEl>
                                      </p:cBhvr>
                                    </p:animEffect>
                                  </p:childTnLst>
                                </p:cTn>
                              </p:par>
                            </p:childTnLst>
                          </p:cTn>
                        </p:par>
                        <p:par>
                          <p:cTn id="15" fill="hold">
                            <p:stCondLst>
                              <p:cond delay="6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8"/>
                                        </p:tgtEl>
                                      </p:cBhvr>
                                    </p:animEffect>
                                  </p:childTnLst>
                                </p:cTn>
                              </p:par>
                            </p:childTnLst>
                          </p:cTn>
                        </p:par>
                        <p:par>
                          <p:cTn id="23" fill="hold">
                            <p:stCondLst>
                              <p:cond delay="1651"/>
                            </p:stCondLst>
                            <p:childTnLst>
                              <p:par>
                                <p:cTn id="24" presetID="27" presetClass="emph" presetSubtype="0" fill="remove" grpId="1" nodeType="afterEffect">
                                  <p:stCondLst>
                                    <p:cond delay="0"/>
                                  </p:stCondLst>
                                  <p:iterate type="lt">
                                    <p:tmPct val="0"/>
                                  </p:iterate>
                                  <p:childTnLst>
                                    <p:animClr clrSpc="rgb" dir="cw">
                                      <p:cBhvr override="childStyle">
                                        <p:cTn id="25" dur="250" autoRev="1" fill="remove"/>
                                        <p:tgtEl>
                                          <p:spTgt spid="18"/>
                                        </p:tgtEl>
                                        <p:attrNameLst>
                                          <p:attrName>style.color</p:attrName>
                                        </p:attrNameLst>
                                      </p:cBhvr>
                                      <p:to>
                                        <a:schemeClr val="bg1"/>
                                      </p:to>
                                    </p:animClr>
                                    <p:animClr clrSpc="rgb" dir="cw">
                                      <p:cBhvr>
                                        <p:cTn id="26" dur="250" autoRev="1" fill="remove"/>
                                        <p:tgtEl>
                                          <p:spTgt spid="18"/>
                                        </p:tgtEl>
                                        <p:attrNameLst>
                                          <p:attrName>fillcolor</p:attrName>
                                        </p:attrNameLst>
                                      </p:cBhvr>
                                      <p:to>
                                        <a:schemeClr val="bg1"/>
                                      </p:to>
                                    </p:animClr>
                                    <p:set>
                                      <p:cBhvr>
                                        <p:cTn id="27" dur="250" autoRev="1" fill="remove"/>
                                        <p:tgtEl>
                                          <p:spTgt spid="18"/>
                                        </p:tgtEl>
                                        <p:attrNameLst>
                                          <p:attrName>fill.type</p:attrName>
                                        </p:attrNameLst>
                                      </p:cBhvr>
                                      <p:to>
                                        <p:strVal val="solid"/>
                                      </p:to>
                                    </p:set>
                                    <p:set>
                                      <p:cBhvr>
                                        <p:cTn id="28" dur="250" autoRev="1" fill="remove"/>
                                        <p:tgtEl>
                                          <p:spTgt spid="18"/>
                                        </p:tgtEl>
                                        <p:attrNameLst>
                                          <p:attrName>fill.on</p:attrName>
                                        </p:attrNameLst>
                                      </p:cBhvr>
                                      <p:to>
                                        <p:strVal val="true"/>
                                      </p:to>
                                    </p:set>
                                  </p:childTnLst>
                                </p:cTn>
                              </p:par>
                            </p:childTnLst>
                          </p:cTn>
                        </p:par>
                        <p:par>
                          <p:cTn id="29" fill="hold">
                            <p:stCondLst>
                              <p:cond delay="2151"/>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2651"/>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23"/>
                </p:tgtEl>
              </p:cMediaNode>
            </p:audio>
          </p:childTnLst>
        </p:cTn>
      </p:par>
    </p:tnLst>
    <p:bldLst>
      <p:bldP spid="2" grpId="0"/>
      <p:bldP spid="18" grpId="0"/>
      <p:bldP spid="18" grpId="1"/>
      <p:bldP spid="19" grpId="0" bldLvl="0" animBg="1"/>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p:nvPr/>
        </p:nvSpPr>
        <p:spPr>
          <a:xfrm>
            <a:off x="1023938" y="1796415"/>
            <a:ext cx="1600200" cy="1219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3" name="Rectangle 11"/>
          <p:cNvSpPr/>
          <p:nvPr/>
        </p:nvSpPr>
        <p:spPr>
          <a:xfrm>
            <a:off x="2852738" y="1796415"/>
            <a:ext cx="1600200" cy="1219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 name="Rectangle 12"/>
          <p:cNvSpPr/>
          <p:nvPr/>
        </p:nvSpPr>
        <p:spPr>
          <a:xfrm>
            <a:off x="4681538" y="1796415"/>
            <a:ext cx="1600200" cy="1219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5" name="Rectangle 13"/>
          <p:cNvSpPr/>
          <p:nvPr/>
        </p:nvSpPr>
        <p:spPr>
          <a:xfrm>
            <a:off x="6510338" y="1796415"/>
            <a:ext cx="1600200" cy="12192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6" name="TextBox 5"/>
          <p:cNvSpPr txBox="1">
            <a:spLocks noChangeArrowheads="1"/>
          </p:cNvSpPr>
          <p:nvPr/>
        </p:nvSpPr>
        <p:spPr bwMode="auto">
          <a:xfrm>
            <a:off x="1023938" y="2691765"/>
            <a:ext cx="1600200" cy="321945"/>
          </a:xfrm>
          <a:prstGeom prst="rect">
            <a:avLst/>
          </a:prstGeom>
          <a:solidFill>
            <a:srgbClr val="9D4544">
              <a:alpha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000">
                <a:solidFill>
                  <a:schemeClr val="bg1"/>
                </a:solidFill>
                <a:latin typeface="Gulim" panose="020B0600000101010101" pitchFamily="34" charset="-127"/>
              </a:rPr>
              <a:t>MR. JOH DOE</a:t>
            </a:r>
          </a:p>
        </p:txBody>
      </p:sp>
      <p:sp>
        <p:nvSpPr>
          <p:cNvPr id="7" name="TextBox 6"/>
          <p:cNvSpPr txBox="1">
            <a:spLocks noChangeArrowheads="1"/>
          </p:cNvSpPr>
          <p:nvPr/>
        </p:nvSpPr>
        <p:spPr bwMode="auto">
          <a:xfrm>
            <a:off x="862013" y="3042603"/>
            <a:ext cx="5334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zh-CN" sz="6600" b="1">
                <a:solidFill>
                  <a:srgbClr val="9D4544"/>
                </a:solidFill>
              </a:rPr>
              <a:t>”</a:t>
            </a:r>
          </a:p>
        </p:txBody>
      </p:sp>
      <p:sp>
        <p:nvSpPr>
          <p:cNvPr id="8" name="TextBox 7"/>
          <p:cNvSpPr txBox="1">
            <a:spLocks noChangeArrowheads="1"/>
          </p:cNvSpPr>
          <p:nvPr/>
        </p:nvSpPr>
        <p:spPr bwMode="auto">
          <a:xfrm>
            <a:off x="1295400" y="3214053"/>
            <a:ext cx="1447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单击添加内容单击添加内容单击添加内容单击添加内容单击添加内容单击添加内容</a:t>
            </a:r>
            <a:endParaRPr lang="en-US" altLang="zh-CN" sz="900" b="1" dirty="0"/>
          </a:p>
        </p:txBody>
      </p:sp>
      <p:sp>
        <p:nvSpPr>
          <p:cNvPr id="9" name="TextBox 8"/>
          <p:cNvSpPr txBox="1">
            <a:spLocks noChangeArrowheads="1"/>
          </p:cNvSpPr>
          <p:nvPr/>
        </p:nvSpPr>
        <p:spPr bwMode="auto">
          <a:xfrm>
            <a:off x="2690813" y="3041015"/>
            <a:ext cx="5334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zh-CN" sz="6600" b="1">
                <a:solidFill>
                  <a:srgbClr val="9D4544"/>
                </a:solidFill>
              </a:rPr>
              <a:t>”</a:t>
            </a:r>
          </a:p>
        </p:txBody>
      </p:sp>
      <p:sp>
        <p:nvSpPr>
          <p:cNvPr id="10" name="TextBox 9"/>
          <p:cNvSpPr txBox="1">
            <a:spLocks noChangeArrowheads="1"/>
          </p:cNvSpPr>
          <p:nvPr/>
        </p:nvSpPr>
        <p:spPr bwMode="auto">
          <a:xfrm>
            <a:off x="3124200" y="3212465"/>
            <a:ext cx="1447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单击添加内容单击添加内容单击添加内容单击添加内容单击添加内容单击添加内容</a:t>
            </a:r>
            <a:endParaRPr lang="en-US" altLang="zh-CN" sz="900" b="1" dirty="0"/>
          </a:p>
        </p:txBody>
      </p:sp>
      <p:sp>
        <p:nvSpPr>
          <p:cNvPr id="11" name="TextBox 10"/>
          <p:cNvSpPr txBox="1">
            <a:spLocks noChangeArrowheads="1"/>
          </p:cNvSpPr>
          <p:nvPr/>
        </p:nvSpPr>
        <p:spPr bwMode="auto">
          <a:xfrm>
            <a:off x="4519613" y="3039428"/>
            <a:ext cx="5334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zh-CN" sz="6600" b="1">
                <a:solidFill>
                  <a:srgbClr val="9D4544"/>
                </a:solidFill>
              </a:rPr>
              <a:t>”</a:t>
            </a:r>
          </a:p>
        </p:txBody>
      </p:sp>
      <p:sp>
        <p:nvSpPr>
          <p:cNvPr id="12" name="TextBox 11"/>
          <p:cNvSpPr txBox="1">
            <a:spLocks noChangeArrowheads="1"/>
          </p:cNvSpPr>
          <p:nvPr/>
        </p:nvSpPr>
        <p:spPr bwMode="auto">
          <a:xfrm>
            <a:off x="4953000" y="3210878"/>
            <a:ext cx="1447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单击添加内容单击添加内容单击添加内容单击添加内容单击添加内容单击添加内容</a:t>
            </a:r>
            <a:endParaRPr lang="en-US" altLang="zh-CN" sz="900" b="1" dirty="0"/>
          </a:p>
        </p:txBody>
      </p:sp>
      <p:sp>
        <p:nvSpPr>
          <p:cNvPr id="13" name="TextBox 12"/>
          <p:cNvSpPr txBox="1">
            <a:spLocks noChangeArrowheads="1"/>
          </p:cNvSpPr>
          <p:nvPr/>
        </p:nvSpPr>
        <p:spPr bwMode="auto">
          <a:xfrm>
            <a:off x="6348413" y="3037840"/>
            <a:ext cx="5334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zh-CN" sz="6600" b="1">
                <a:solidFill>
                  <a:srgbClr val="9D4544"/>
                </a:solidFill>
              </a:rPr>
              <a:t>”</a:t>
            </a:r>
          </a:p>
        </p:txBody>
      </p:sp>
      <p:sp>
        <p:nvSpPr>
          <p:cNvPr id="14" name="TextBox 13"/>
          <p:cNvSpPr txBox="1">
            <a:spLocks noChangeArrowheads="1"/>
          </p:cNvSpPr>
          <p:nvPr/>
        </p:nvSpPr>
        <p:spPr bwMode="auto">
          <a:xfrm>
            <a:off x="6781800" y="3209290"/>
            <a:ext cx="1447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单击添加内容单击添加内容单击添加内容单击添加内容单击添加内容单击添加内容</a:t>
            </a:r>
            <a:endParaRPr lang="en-US" altLang="zh-CN" sz="900" b="1" dirty="0"/>
          </a:p>
        </p:txBody>
      </p:sp>
      <p:sp>
        <p:nvSpPr>
          <p:cNvPr id="15" name="TextBox 14"/>
          <p:cNvSpPr txBox="1">
            <a:spLocks noChangeArrowheads="1"/>
          </p:cNvSpPr>
          <p:nvPr/>
        </p:nvSpPr>
        <p:spPr bwMode="auto">
          <a:xfrm>
            <a:off x="2852738" y="2691765"/>
            <a:ext cx="1600200" cy="321945"/>
          </a:xfrm>
          <a:prstGeom prst="rect">
            <a:avLst/>
          </a:prstGeom>
          <a:solidFill>
            <a:srgbClr val="9D4544">
              <a:alpha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000">
                <a:solidFill>
                  <a:schemeClr val="bg1"/>
                </a:solidFill>
                <a:latin typeface="Gulim" panose="020B0600000101010101" pitchFamily="34" charset="-127"/>
              </a:rPr>
              <a:t>MRS. NANCY WILSON</a:t>
            </a:r>
          </a:p>
        </p:txBody>
      </p:sp>
      <p:sp>
        <p:nvSpPr>
          <p:cNvPr id="16" name="TextBox 15"/>
          <p:cNvSpPr txBox="1">
            <a:spLocks noChangeArrowheads="1"/>
          </p:cNvSpPr>
          <p:nvPr/>
        </p:nvSpPr>
        <p:spPr bwMode="auto">
          <a:xfrm>
            <a:off x="4681538" y="2691765"/>
            <a:ext cx="1600200" cy="321945"/>
          </a:xfrm>
          <a:prstGeom prst="rect">
            <a:avLst/>
          </a:prstGeom>
          <a:solidFill>
            <a:srgbClr val="9D4544">
              <a:alpha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000">
                <a:solidFill>
                  <a:schemeClr val="bg1"/>
                </a:solidFill>
                <a:latin typeface="Gulim" panose="020B0600000101010101" pitchFamily="34" charset="-127"/>
              </a:rPr>
              <a:t>MRS. JOEMADYS</a:t>
            </a:r>
          </a:p>
        </p:txBody>
      </p:sp>
      <p:sp>
        <p:nvSpPr>
          <p:cNvPr id="17" name="TextBox 16"/>
          <p:cNvSpPr txBox="1">
            <a:spLocks noChangeArrowheads="1"/>
          </p:cNvSpPr>
          <p:nvPr/>
        </p:nvSpPr>
        <p:spPr bwMode="auto">
          <a:xfrm>
            <a:off x="6510338" y="2691765"/>
            <a:ext cx="1600200" cy="321945"/>
          </a:xfrm>
          <a:prstGeom prst="rect">
            <a:avLst/>
          </a:prstGeom>
          <a:solidFill>
            <a:srgbClr val="9D4544">
              <a:alpha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000">
                <a:solidFill>
                  <a:schemeClr val="bg1"/>
                </a:solidFill>
                <a:latin typeface="Gulim" panose="020B0600000101010101" pitchFamily="34" charset="-127"/>
              </a:rPr>
              <a:t>MR. APAM KEUBEU</a:t>
            </a:r>
          </a:p>
        </p:txBody>
      </p:sp>
      <p:sp>
        <p:nvSpPr>
          <p:cNvPr id="21" name="文本框 20"/>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style.rotation</p:attrName>
                                        </p:attrNameLst>
                                      </p:cBhvr>
                                      <p:tavLst>
                                        <p:tav tm="0">
                                          <p:val>
                                            <p:fltVal val="360"/>
                                          </p:val>
                                        </p:tav>
                                        <p:tav tm="100000">
                                          <p:val>
                                            <p:fltVal val="0"/>
                                          </p:val>
                                        </p:tav>
                                      </p:tavLst>
                                    </p:anim>
                                    <p:animEffect transition="in" filter="fade">
                                      <p:cBhvr>
                                        <p:cTn id="34" dur="500"/>
                                        <p:tgtEl>
                                          <p:spTgt spid="6"/>
                                        </p:tgtEl>
                                      </p:cBhvr>
                                    </p:animEffect>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style.rotation</p:attrName>
                                        </p:attrNameLst>
                                      </p:cBhvr>
                                      <p:tavLst>
                                        <p:tav tm="0">
                                          <p:val>
                                            <p:fltVal val="360"/>
                                          </p:val>
                                        </p:tav>
                                        <p:tav tm="100000">
                                          <p:val>
                                            <p:fltVal val="0"/>
                                          </p:val>
                                        </p:tav>
                                      </p:tavLst>
                                    </p:anim>
                                    <p:animEffect transition="in" filter="fade">
                                      <p:cBhvr>
                                        <p:cTn id="41" dur="500"/>
                                        <p:tgtEl>
                                          <p:spTgt spid="15"/>
                                        </p:tgtEl>
                                      </p:cBhvr>
                                    </p:animEffect>
                                  </p:childTnLst>
                                </p:cTn>
                              </p:par>
                            </p:childTnLst>
                          </p:cTn>
                        </p:par>
                        <p:par>
                          <p:cTn id="42" fill="hold">
                            <p:stCondLst>
                              <p:cond delay="3000"/>
                            </p:stCondLst>
                            <p:childTnLst>
                              <p:par>
                                <p:cTn id="43" presetID="49" presetClass="entr" presetSubtype="0" decel="10000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 calcmode="lin" valueType="num">
                                      <p:cBhvr>
                                        <p:cTn id="47" dur="500" fill="hold"/>
                                        <p:tgtEl>
                                          <p:spTgt spid="16"/>
                                        </p:tgtEl>
                                        <p:attrNameLst>
                                          <p:attrName>style.rotation</p:attrName>
                                        </p:attrNameLst>
                                      </p:cBhvr>
                                      <p:tavLst>
                                        <p:tav tm="0">
                                          <p:val>
                                            <p:fltVal val="360"/>
                                          </p:val>
                                        </p:tav>
                                        <p:tav tm="100000">
                                          <p:val>
                                            <p:fltVal val="0"/>
                                          </p:val>
                                        </p:tav>
                                      </p:tavLst>
                                    </p:anim>
                                    <p:animEffect transition="in" filter="fade">
                                      <p:cBhvr>
                                        <p:cTn id="48" dur="500"/>
                                        <p:tgtEl>
                                          <p:spTgt spid="16"/>
                                        </p:tgtEl>
                                      </p:cBhvr>
                                    </p:animEffect>
                                  </p:childTnLst>
                                </p:cTn>
                              </p:par>
                            </p:childTnLst>
                          </p:cTn>
                        </p:par>
                        <p:par>
                          <p:cTn id="49" fill="hold">
                            <p:stCondLst>
                              <p:cond delay="3500"/>
                            </p:stCondLst>
                            <p:childTnLst>
                              <p:par>
                                <p:cTn id="50" presetID="49" presetClass="entr" presetSubtype="0" decel="10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 calcmode="lin" valueType="num">
                                      <p:cBhvr>
                                        <p:cTn id="54" dur="500" fill="hold"/>
                                        <p:tgtEl>
                                          <p:spTgt spid="17"/>
                                        </p:tgtEl>
                                        <p:attrNameLst>
                                          <p:attrName>style.rotation</p:attrName>
                                        </p:attrNameLst>
                                      </p:cBhvr>
                                      <p:tavLst>
                                        <p:tav tm="0">
                                          <p:val>
                                            <p:fltVal val="360"/>
                                          </p:val>
                                        </p:tav>
                                        <p:tav tm="100000">
                                          <p:val>
                                            <p:fltVal val="0"/>
                                          </p:val>
                                        </p:tav>
                                      </p:tavLst>
                                    </p:anim>
                                    <p:animEffect transition="in" filter="fade">
                                      <p:cBhvr>
                                        <p:cTn id="55" dur="500"/>
                                        <p:tgtEl>
                                          <p:spTgt spid="17"/>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0-#ppt_w/2"/>
                                          </p:val>
                                        </p:tav>
                                        <p:tav tm="100000">
                                          <p:val>
                                            <p:strVal val="#ppt_x"/>
                                          </p:val>
                                        </p:tav>
                                      </p:tavLst>
                                    </p:anim>
                                    <p:anim calcmode="lin" valueType="num">
                                      <p:cBhvr additive="base">
                                        <p:cTn id="60" dur="500" fill="hold"/>
                                        <p:tgtEl>
                                          <p:spTgt spid="7"/>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47"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anim calcmode="lin" valueType="num">
                                      <p:cBhvr>
                                        <p:cTn id="65" dur="500" fill="hold"/>
                                        <p:tgtEl>
                                          <p:spTgt spid="8"/>
                                        </p:tgtEl>
                                        <p:attrNameLst>
                                          <p:attrName>ppt_x</p:attrName>
                                        </p:attrNameLst>
                                      </p:cBhvr>
                                      <p:tavLst>
                                        <p:tav tm="0">
                                          <p:val>
                                            <p:strVal val="#ppt_x"/>
                                          </p:val>
                                        </p:tav>
                                        <p:tav tm="100000">
                                          <p:val>
                                            <p:strVal val="#ppt_x"/>
                                          </p:val>
                                        </p:tav>
                                      </p:tavLst>
                                    </p:anim>
                                    <p:anim calcmode="lin" valueType="num">
                                      <p:cBhvr>
                                        <p:cTn id="66" dur="500" fill="hold"/>
                                        <p:tgtEl>
                                          <p:spTgt spid="8"/>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8"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0-#ppt_w/2"/>
                                          </p:val>
                                        </p:tav>
                                        <p:tav tm="100000">
                                          <p:val>
                                            <p:strVal val="#ppt_x"/>
                                          </p:val>
                                        </p:tav>
                                      </p:tavLst>
                                    </p:anim>
                                    <p:anim calcmode="lin" valueType="num">
                                      <p:cBhvr additive="base">
                                        <p:cTn id="71" dur="500" fill="hold"/>
                                        <p:tgtEl>
                                          <p:spTgt spid="9"/>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anim calcmode="lin" valueType="num">
                                      <p:cBhvr>
                                        <p:cTn id="76" dur="500" fill="hold"/>
                                        <p:tgtEl>
                                          <p:spTgt spid="10"/>
                                        </p:tgtEl>
                                        <p:attrNameLst>
                                          <p:attrName>ppt_x</p:attrName>
                                        </p:attrNameLst>
                                      </p:cBhvr>
                                      <p:tavLst>
                                        <p:tav tm="0">
                                          <p:val>
                                            <p:strVal val="#ppt_x"/>
                                          </p:val>
                                        </p:tav>
                                        <p:tav tm="100000">
                                          <p:val>
                                            <p:strVal val="#ppt_x"/>
                                          </p:val>
                                        </p:tav>
                                      </p:tavLst>
                                    </p:anim>
                                    <p:anim calcmode="lin" valueType="num">
                                      <p:cBhvr>
                                        <p:cTn id="77" dur="500" fill="hold"/>
                                        <p:tgtEl>
                                          <p:spTgt spid="10"/>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2" presetClass="entr" presetSubtype="2"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1+#ppt_w/2"/>
                                          </p:val>
                                        </p:tav>
                                        <p:tav tm="100000">
                                          <p:val>
                                            <p:strVal val="#ppt_x"/>
                                          </p:val>
                                        </p:tav>
                                      </p:tavLst>
                                    </p:anim>
                                    <p:anim calcmode="lin" valueType="num">
                                      <p:cBhvr additive="base">
                                        <p:cTn id="82" dur="500" fill="hold"/>
                                        <p:tgtEl>
                                          <p:spTgt spid="11"/>
                                        </p:tgtEl>
                                        <p:attrNameLst>
                                          <p:attrName>ppt_y</p:attrName>
                                        </p:attrNameLst>
                                      </p:cBhvr>
                                      <p:tavLst>
                                        <p:tav tm="0">
                                          <p:val>
                                            <p:strVal val="#ppt_y"/>
                                          </p:val>
                                        </p:tav>
                                        <p:tav tm="100000">
                                          <p:val>
                                            <p:strVal val="#ppt_y"/>
                                          </p:val>
                                        </p:tav>
                                      </p:tavLst>
                                    </p:anim>
                                  </p:childTnLst>
                                </p:cTn>
                              </p:par>
                            </p:childTnLst>
                          </p:cTn>
                        </p:par>
                        <p:par>
                          <p:cTn id="83" fill="hold">
                            <p:stCondLst>
                              <p:cond delay="6500"/>
                            </p:stCondLst>
                            <p:childTnLst>
                              <p:par>
                                <p:cTn id="84" presetID="47" presetClass="entr" presetSubtype="0" fill="hold" grpId="0"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anim calcmode="lin" valueType="num">
                                      <p:cBhvr>
                                        <p:cTn id="87" dur="500" fill="hold"/>
                                        <p:tgtEl>
                                          <p:spTgt spid="12"/>
                                        </p:tgtEl>
                                        <p:attrNameLst>
                                          <p:attrName>ppt_x</p:attrName>
                                        </p:attrNameLst>
                                      </p:cBhvr>
                                      <p:tavLst>
                                        <p:tav tm="0">
                                          <p:val>
                                            <p:strVal val="#ppt_x"/>
                                          </p:val>
                                        </p:tav>
                                        <p:tav tm="100000">
                                          <p:val>
                                            <p:strVal val="#ppt_x"/>
                                          </p:val>
                                        </p:tav>
                                      </p:tavLst>
                                    </p:anim>
                                    <p:anim calcmode="lin" valueType="num">
                                      <p:cBhvr>
                                        <p:cTn id="88" dur="500" fill="hold"/>
                                        <p:tgtEl>
                                          <p:spTgt spid="12"/>
                                        </p:tgtEl>
                                        <p:attrNameLst>
                                          <p:attrName>ppt_y</p:attrName>
                                        </p:attrNameLst>
                                      </p:cBhvr>
                                      <p:tavLst>
                                        <p:tav tm="0">
                                          <p:val>
                                            <p:strVal val="#ppt_y-.1"/>
                                          </p:val>
                                        </p:tav>
                                        <p:tav tm="100000">
                                          <p:val>
                                            <p:strVal val="#ppt_y"/>
                                          </p:val>
                                        </p:tav>
                                      </p:tavLst>
                                    </p:anim>
                                  </p:childTnLst>
                                </p:cTn>
                              </p:par>
                            </p:childTnLst>
                          </p:cTn>
                        </p:par>
                        <p:par>
                          <p:cTn id="89" fill="hold">
                            <p:stCondLst>
                              <p:cond delay="7000"/>
                            </p:stCondLst>
                            <p:childTnLst>
                              <p:par>
                                <p:cTn id="90" presetID="2" presetClass="entr" presetSubtype="2"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47"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anim calcmode="lin" valueType="num">
                                      <p:cBhvr>
                                        <p:cTn id="98" dur="500" fill="hold"/>
                                        <p:tgtEl>
                                          <p:spTgt spid="14"/>
                                        </p:tgtEl>
                                        <p:attrNameLst>
                                          <p:attrName>ppt_x</p:attrName>
                                        </p:attrNameLst>
                                      </p:cBhvr>
                                      <p:tavLst>
                                        <p:tav tm="0">
                                          <p:val>
                                            <p:strVal val="#ppt_x"/>
                                          </p:val>
                                        </p:tav>
                                        <p:tav tm="100000">
                                          <p:val>
                                            <p:strVal val="#ppt_x"/>
                                          </p:val>
                                        </p:tav>
                                      </p:tavLst>
                                    </p:anim>
                                    <p:anim calcmode="lin" valueType="num">
                                      <p:cBhvr>
                                        <p:cTn id="99" dur="500" fill="hold"/>
                                        <p:tgtEl>
                                          <p:spTgt spid="14"/>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p:bldP spid="8" grpId="0"/>
      <p:bldP spid="9" grpId="0"/>
      <p:bldP spid="10" grpId="0"/>
      <p:bldP spid="11" grpId="0"/>
      <p:bldP spid="12" grpId="0"/>
      <p:bldP spid="13" grpId="0"/>
      <p:bldP spid="14" grpId="0"/>
      <p:bldP spid="15" grpId="0" bldLvl="0" animBg="1"/>
      <p:bldP spid="16" grpId="0" bldLvl="0" animBg="1"/>
      <p:bldP spid="17" grpId="0" bldLvl="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547110"/>
            <a:ext cx="1546225" cy="922020"/>
          </a:xfrm>
          <a:prstGeom prst="rect">
            <a:avLst/>
          </a:prstGeom>
          <a:noFill/>
        </p:spPr>
        <p:txBody>
          <a:bodyPr>
            <a:spAutoFit/>
          </a:bodyPr>
          <a:lstStyle/>
          <a:p>
            <a:pPr algn="r" fontAlgn="auto">
              <a:lnSpc>
                <a:spcPct val="150000"/>
              </a:lnSpc>
              <a:spcBef>
                <a:spcPts val="0"/>
              </a:spcBef>
              <a:spcAft>
                <a:spcPts val="0"/>
              </a:spcAft>
              <a:buClr>
                <a:srgbClr val="00B0F0"/>
              </a:buClr>
              <a:defRPr/>
            </a:pPr>
            <a:r>
              <a:rPr lang="zh-CN" altLang="en-US" sz="900" dirty="0"/>
              <a:t>单击添加内容单击添加内容单击添加内容单击添加内容单击添加内容单击添加内容</a:t>
            </a:r>
            <a:endParaRPr lang="en-US" sz="850" dirty="0">
              <a:cs typeface="+mn-cs"/>
            </a:endParaRPr>
          </a:p>
        </p:txBody>
      </p:sp>
      <p:sp>
        <p:nvSpPr>
          <p:cNvPr id="3" name="TextBox 2"/>
          <p:cNvSpPr txBox="1"/>
          <p:nvPr/>
        </p:nvSpPr>
        <p:spPr>
          <a:xfrm>
            <a:off x="3032125" y="3547110"/>
            <a:ext cx="1387475" cy="714375"/>
          </a:xfrm>
          <a:prstGeom prst="rect">
            <a:avLst/>
          </a:prstGeom>
          <a:noFill/>
        </p:spPr>
        <p:txBody>
          <a:bodyPr>
            <a:spAutoFit/>
          </a:bodyPr>
          <a:lstStyle/>
          <a:p>
            <a:pPr fontAlgn="auto">
              <a:lnSpc>
                <a:spcPct val="150000"/>
              </a:lnSpc>
              <a:spcBef>
                <a:spcPts val="0"/>
              </a:spcBef>
              <a:spcAft>
                <a:spcPts val="0"/>
              </a:spcAft>
              <a:buClr>
                <a:srgbClr val="00B0F0"/>
              </a:buClr>
              <a:defRPr/>
            </a:pPr>
            <a:r>
              <a:rPr lang="zh-CN" altLang="en-US" sz="900" dirty="0"/>
              <a:t>单击添加内容单击添加内容单击添加内容单击添加内容</a:t>
            </a:r>
            <a:endParaRPr lang="en-US" sz="850" dirty="0">
              <a:cs typeface="+mn-cs"/>
            </a:endParaRPr>
          </a:p>
        </p:txBody>
      </p:sp>
      <p:grpSp>
        <p:nvGrpSpPr>
          <p:cNvPr id="4" name="Group 84"/>
          <p:cNvGrpSpPr/>
          <p:nvPr/>
        </p:nvGrpSpPr>
        <p:grpSpPr bwMode="auto">
          <a:xfrm>
            <a:off x="2576513" y="3153410"/>
            <a:ext cx="3995737" cy="365125"/>
            <a:chOff x="2576431" y="3010204"/>
            <a:chExt cx="3995486" cy="364675"/>
          </a:xfrm>
        </p:grpSpPr>
        <p:grpSp>
          <p:nvGrpSpPr>
            <p:cNvPr id="5" name="Group 61"/>
            <p:cNvGrpSpPr/>
            <p:nvPr/>
          </p:nvGrpSpPr>
          <p:grpSpPr bwMode="auto">
            <a:xfrm>
              <a:off x="2576431" y="3011997"/>
              <a:ext cx="362884" cy="362882"/>
              <a:chOff x="3276600" y="2266950"/>
              <a:chExt cx="1524000" cy="1524000"/>
            </a:xfrm>
          </p:grpSpPr>
          <p:sp>
            <p:nvSpPr>
              <p:cNvPr id="15" name="Oval 62"/>
              <p:cNvSpPr/>
              <p:nvPr/>
            </p:nvSpPr>
            <p:spPr>
              <a:xfrm>
                <a:off x="3276600" y="2266082"/>
                <a:ext cx="1526646" cy="1524868"/>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16" name="Picture 6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763" y="2495550"/>
                <a:ext cx="12116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64"/>
            <p:cNvGrpSpPr/>
            <p:nvPr/>
          </p:nvGrpSpPr>
          <p:grpSpPr bwMode="auto">
            <a:xfrm>
              <a:off x="3084831" y="3010204"/>
              <a:ext cx="362886" cy="362884"/>
              <a:chOff x="3276600" y="2266950"/>
              <a:chExt cx="1524000" cy="1524000"/>
            </a:xfrm>
          </p:grpSpPr>
          <p:sp>
            <p:nvSpPr>
              <p:cNvPr id="13" name="Oval 65"/>
              <p:cNvSpPr/>
              <p:nvPr/>
            </p:nvSpPr>
            <p:spPr>
              <a:xfrm>
                <a:off x="3274786" y="2266950"/>
                <a:ext cx="1526637" cy="1524864"/>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14" name="Picture 6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2764" y="2495550"/>
                <a:ext cx="1211674" cy="10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9"/>
            <p:cNvGrpSpPr/>
            <p:nvPr/>
          </p:nvGrpSpPr>
          <p:grpSpPr bwMode="auto">
            <a:xfrm>
              <a:off x="5700631" y="3011997"/>
              <a:ext cx="362884" cy="362882"/>
              <a:chOff x="3276600" y="2266950"/>
              <a:chExt cx="1524000" cy="1524000"/>
            </a:xfrm>
          </p:grpSpPr>
          <p:sp>
            <p:nvSpPr>
              <p:cNvPr id="11" name="Oval 70"/>
              <p:cNvSpPr/>
              <p:nvPr/>
            </p:nvSpPr>
            <p:spPr>
              <a:xfrm>
                <a:off x="3275777" y="2266082"/>
                <a:ext cx="1526646" cy="1524868"/>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12" name="Picture 7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763" y="2495550"/>
                <a:ext cx="12116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2"/>
            <p:cNvGrpSpPr/>
            <p:nvPr/>
          </p:nvGrpSpPr>
          <p:grpSpPr bwMode="auto">
            <a:xfrm>
              <a:off x="6209031" y="3010204"/>
              <a:ext cx="362886" cy="362884"/>
              <a:chOff x="3276600" y="2266950"/>
              <a:chExt cx="1524000" cy="1524000"/>
            </a:xfrm>
          </p:grpSpPr>
          <p:sp>
            <p:nvSpPr>
              <p:cNvPr id="9" name="Oval 73"/>
              <p:cNvSpPr/>
              <p:nvPr/>
            </p:nvSpPr>
            <p:spPr>
              <a:xfrm>
                <a:off x="3273963" y="2266950"/>
                <a:ext cx="1526637" cy="1524864"/>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10" name="Picture 7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2764" y="2495550"/>
                <a:ext cx="1211674" cy="10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TextBox 16"/>
          <p:cNvSpPr txBox="1"/>
          <p:nvPr/>
        </p:nvSpPr>
        <p:spPr>
          <a:xfrm>
            <a:off x="4572000" y="3547110"/>
            <a:ext cx="1546225" cy="714375"/>
          </a:xfrm>
          <a:prstGeom prst="rect">
            <a:avLst/>
          </a:prstGeom>
          <a:noFill/>
        </p:spPr>
        <p:txBody>
          <a:bodyPr>
            <a:spAutoFit/>
          </a:bodyPr>
          <a:lstStyle/>
          <a:p>
            <a:pPr algn="r" fontAlgn="auto">
              <a:lnSpc>
                <a:spcPct val="150000"/>
              </a:lnSpc>
              <a:spcBef>
                <a:spcPts val="0"/>
              </a:spcBef>
              <a:spcAft>
                <a:spcPts val="0"/>
              </a:spcAft>
              <a:buClr>
                <a:srgbClr val="00B0F0"/>
              </a:buClr>
              <a:defRPr/>
            </a:pPr>
            <a:r>
              <a:rPr lang="zh-CN" altLang="en-US" sz="900" dirty="0"/>
              <a:t>单击添加内容单击添加内容单击添加内容单击添加内容</a:t>
            </a:r>
            <a:endParaRPr lang="en-US" sz="850" dirty="0">
              <a:cs typeface="+mn-cs"/>
            </a:endParaRPr>
          </a:p>
        </p:txBody>
      </p:sp>
      <p:sp>
        <p:nvSpPr>
          <p:cNvPr id="18" name="TextBox 17"/>
          <p:cNvSpPr txBox="1"/>
          <p:nvPr/>
        </p:nvSpPr>
        <p:spPr>
          <a:xfrm>
            <a:off x="6156325" y="3547110"/>
            <a:ext cx="1387475" cy="922020"/>
          </a:xfrm>
          <a:prstGeom prst="rect">
            <a:avLst/>
          </a:prstGeom>
          <a:noFill/>
        </p:spPr>
        <p:txBody>
          <a:bodyPr>
            <a:spAutoFit/>
          </a:bodyPr>
          <a:lstStyle/>
          <a:p>
            <a:pPr fontAlgn="auto">
              <a:lnSpc>
                <a:spcPct val="150000"/>
              </a:lnSpc>
              <a:spcBef>
                <a:spcPts val="0"/>
              </a:spcBef>
              <a:spcAft>
                <a:spcPts val="0"/>
              </a:spcAft>
              <a:buClr>
                <a:srgbClr val="00B0F0"/>
              </a:buClr>
              <a:defRPr/>
            </a:pPr>
            <a:r>
              <a:rPr lang="zh-CN" altLang="en-US" sz="900" dirty="0"/>
              <a:t>单击添加内容单击添加内容单击添加内容单击添加内容单击添加内容单击添加内容</a:t>
            </a:r>
            <a:endParaRPr lang="en-US" sz="850" dirty="0">
              <a:cs typeface="+mn-cs"/>
            </a:endParaRPr>
          </a:p>
        </p:txBody>
      </p:sp>
      <p:grpSp>
        <p:nvGrpSpPr>
          <p:cNvPr id="19" name="Group 77"/>
          <p:cNvGrpSpPr/>
          <p:nvPr/>
        </p:nvGrpSpPr>
        <p:grpSpPr bwMode="auto">
          <a:xfrm>
            <a:off x="5311775" y="1629410"/>
            <a:ext cx="1676400" cy="1390650"/>
            <a:chOff x="2819400" y="3028950"/>
            <a:chExt cx="1676400" cy="1390037"/>
          </a:xfrm>
        </p:grpSpPr>
        <p:sp>
          <p:nvSpPr>
            <p:cNvPr id="20" name="Rectangle 78"/>
            <p:cNvSpPr/>
            <p:nvPr/>
          </p:nvSpPr>
          <p:spPr>
            <a:xfrm>
              <a:off x="2819400" y="3028950"/>
              <a:ext cx="1676400" cy="114249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21" name="TextBox 20"/>
            <p:cNvSpPr txBox="1"/>
            <p:nvPr/>
          </p:nvSpPr>
          <p:spPr>
            <a:xfrm>
              <a:off x="2819400" y="4165099"/>
              <a:ext cx="1676400" cy="253888"/>
            </a:xfrm>
            <a:prstGeom prst="rect">
              <a:avLst/>
            </a:prstGeom>
            <a:solidFill>
              <a:srgbClr val="9D4544"/>
            </a:solidFill>
          </p:spPr>
          <p:txBody>
            <a:bodyPr anchor="ctr">
              <a:spAutoFit/>
            </a:bodyPr>
            <a:lstStyle/>
            <a:p>
              <a:pPr algn="ctr" fontAlgn="auto">
                <a:spcBef>
                  <a:spcPts val="0"/>
                </a:spcBef>
                <a:spcAft>
                  <a:spcPts val="0"/>
                </a:spcAft>
                <a:defRPr/>
              </a:pPr>
              <a:r>
                <a:rPr lang="en-US" sz="1050" dirty="0">
                  <a:solidFill>
                    <a:schemeClr val="bg1"/>
                  </a:solidFill>
                  <a:latin typeface="Gulim" panose="020B0600000101010101" pitchFamily="34" charset="-127"/>
                  <a:cs typeface="+mn-cs"/>
                </a:rPr>
                <a:t>SERVICE NAME 06</a:t>
              </a:r>
            </a:p>
          </p:txBody>
        </p:sp>
      </p:grpSp>
      <p:grpSp>
        <p:nvGrpSpPr>
          <p:cNvPr id="22" name="Group 80"/>
          <p:cNvGrpSpPr/>
          <p:nvPr/>
        </p:nvGrpSpPr>
        <p:grpSpPr bwMode="auto">
          <a:xfrm>
            <a:off x="2187575" y="1616710"/>
            <a:ext cx="1676400" cy="1385888"/>
            <a:chOff x="990600" y="3028950"/>
            <a:chExt cx="1676400" cy="1386030"/>
          </a:xfrm>
        </p:grpSpPr>
        <p:sp>
          <p:nvSpPr>
            <p:cNvPr id="23" name="Rectangle 81"/>
            <p:cNvSpPr/>
            <p:nvPr/>
          </p:nvSpPr>
          <p:spPr>
            <a:xfrm>
              <a:off x="990600" y="3028950"/>
              <a:ext cx="1676400" cy="114311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24" name="TextBox 23"/>
            <p:cNvSpPr txBox="1"/>
            <p:nvPr/>
          </p:nvSpPr>
          <p:spPr>
            <a:xfrm>
              <a:off x="990600" y="4160954"/>
              <a:ext cx="1676400" cy="254026"/>
            </a:xfrm>
            <a:prstGeom prst="rect">
              <a:avLst/>
            </a:prstGeom>
            <a:solidFill>
              <a:srgbClr val="9D4544"/>
            </a:solidFill>
          </p:spPr>
          <p:txBody>
            <a:bodyPr anchor="ctr">
              <a:spAutoFit/>
            </a:bodyPr>
            <a:lstStyle/>
            <a:p>
              <a:pPr algn="ctr" fontAlgn="auto">
                <a:spcBef>
                  <a:spcPts val="0"/>
                </a:spcBef>
                <a:spcAft>
                  <a:spcPts val="0"/>
                </a:spcAft>
                <a:defRPr/>
              </a:pPr>
              <a:r>
                <a:rPr lang="en-US" sz="1050" dirty="0">
                  <a:solidFill>
                    <a:schemeClr val="bg1"/>
                  </a:solidFill>
                  <a:latin typeface="Gulim" panose="020B0600000101010101" pitchFamily="34" charset="-127"/>
                  <a:cs typeface="+mn-cs"/>
                </a:rPr>
                <a:t>SERVICE NAME 05</a:t>
              </a:r>
            </a:p>
          </p:txBody>
        </p:sp>
      </p:grpSp>
      <p:sp>
        <p:nvSpPr>
          <p:cNvPr id="25" name="Freeform 83"/>
          <p:cNvSpPr/>
          <p:nvPr/>
        </p:nvSpPr>
        <p:spPr>
          <a:xfrm>
            <a:off x="4073525" y="1792923"/>
            <a:ext cx="996950" cy="998537"/>
          </a:xfrm>
          <a:custGeom>
            <a:avLst/>
            <a:gdLst>
              <a:gd name="connsiteX0" fmla="*/ 0 w 1332585"/>
              <a:gd name="connsiteY0" fmla="*/ 666080 h 1332159"/>
              <a:gd name="connsiteX1" fmla="*/ 666293 w 1332585"/>
              <a:gd name="connsiteY1" fmla="*/ 0 h 1332159"/>
              <a:gd name="connsiteX2" fmla="*/ 1332586 w 1332585"/>
              <a:gd name="connsiteY2" fmla="*/ 666080 h 1332159"/>
              <a:gd name="connsiteX3" fmla="*/ 666293 w 1332585"/>
              <a:gd name="connsiteY3" fmla="*/ 1332160 h 1332159"/>
              <a:gd name="connsiteX4" fmla="*/ 0 w 1332585"/>
              <a:gd name="connsiteY4" fmla="*/ 666080 h 133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585" h="1332159">
                <a:moveTo>
                  <a:pt x="0" y="666080"/>
                </a:moveTo>
                <a:cubicBezTo>
                  <a:pt x="0" y="298214"/>
                  <a:pt x="298310" y="0"/>
                  <a:pt x="666293" y="0"/>
                </a:cubicBezTo>
                <a:cubicBezTo>
                  <a:pt x="1034276" y="0"/>
                  <a:pt x="1332586" y="298214"/>
                  <a:pt x="1332586" y="666080"/>
                </a:cubicBezTo>
                <a:cubicBezTo>
                  <a:pt x="1332586" y="1033946"/>
                  <a:pt x="1034276" y="1332160"/>
                  <a:pt x="666293" y="1332160"/>
                </a:cubicBezTo>
                <a:cubicBezTo>
                  <a:pt x="298310" y="1332160"/>
                  <a:pt x="0" y="1033946"/>
                  <a:pt x="0" y="666080"/>
                </a:cubicBezTo>
                <a:close/>
              </a:path>
            </a:pathLst>
          </a:custGeom>
          <a:solidFill>
            <a:srgbClr val="9D454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spcCol="1270" anchor="ctr"/>
          <a:lstStyle/>
          <a:p>
            <a:pPr algn="ctr" defTabSz="1111250" fontAlgn="auto">
              <a:lnSpc>
                <a:spcPct val="90000"/>
              </a:lnSpc>
              <a:spcAft>
                <a:spcPct val="35000"/>
              </a:spcAft>
              <a:defRPr/>
            </a:pPr>
            <a:r>
              <a:rPr lang="en-US" sz="3200" dirty="0">
                <a:latin typeface="Gulim" panose="020B0600000101010101" pitchFamily="34" charset="-127"/>
              </a:rPr>
              <a:t>VS</a:t>
            </a:r>
          </a:p>
        </p:txBody>
      </p:sp>
      <p:sp>
        <p:nvSpPr>
          <p:cNvPr id="29" name="文本框 28"/>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500"/>
                                        <p:tgtEl>
                                          <p:spTgt spid="17">
                                            <p:txEl>
                                              <p:pRg st="0" end="0"/>
                                            </p:txEl>
                                          </p:spTgt>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fade">
                                      <p:cBhvr>
                                        <p:cTn id="39" dur="500"/>
                                        <p:tgtEl>
                                          <p:spTgt spid="18">
                                            <p:txEl>
                                              <p:pRg st="0" end="0"/>
                                            </p:txEl>
                                          </p:spTgt>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17" grpId="0" build="p"/>
      <p:bldP spid="18" grpId="0" build="p"/>
      <p:bldP spid="25" grpId="0" bldLvl="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a:xfrm>
            <a:off x="2530475" y="1438771"/>
            <a:ext cx="885825" cy="885825"/>
          </a:xfrm>
          <a:custGeom>
            <a:avLst/>
            <a:gdLst>
              <a:gd name="connsiteX0" fmla="*/ 0 w 950416"/>
              <a:gd name="connsiteY0" fmla="*/ 475208 h 950416"/>
              <a:gd name="connsiteX1" fmla="*/ 475208 w 950416"/>
              <a:gd name="connsiteY1" fmla="*/ 0 h 950416"/>
              <a:gd name="connsiteX2" fmla="*/ 950416 w 950416"/>
              <a:gd name="connsiteY2" fmla="*/ 475208 h 950416"/>
              <a:gd name="connsiteX3" fmla="*/ 475208 w 950416"/>
              <a:gd name="connsiteY3" fmla="*/ 950416 h 950416"/>
              <a:gd name="connsiteX4" fmla="*/ 0 w 950416"/>
              <a:gd name="connsiteY4" fmla="*/ 475208 h 9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416" h="950416">
                <a:moveTo>
                  <a:pt x="0" y="475208"/>
                </a:moveTo>
                <a:cubicBezTo>
                  <a:pt x="0" y="212758"/>
                  <a:pt x="212758" y="0"/>
                  <a:pt x="475208" y="0"/>
                </a:cubicBezTo>
                <a:cubicBezTo>
                  <a:pt x="737658" y="0"/>
                  <a:pt x="950416" y="212758"/>
                  <a:pt x="950416" y="475208"/>
                </a:cubicBezTo>
                <a:cubicBezTo>
                  <a:pt x="950416" y="737658"/>
                  <a:pt x="737658" y="950416"/>
                  <a:pt x="475208" y="950416"/>
                </a:cubicBezTo>
                <a:cubicBezTo>
                  <a:pt x="212758" y="950416"/>
                  <a:pt x="0" y="737658"/>
                  <a:pt x="0" y="475208"/>
                </a:cubicBezTo>
                <a:close/>
              </a:path>
            </a:pathLst>
          </a:custGeom>
          <a:solidFill>
            <a:srgbClr val="9D454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59505" tIns="159505" rIns="159505" bIns="159505" spcCol="1270" anchor="ctr"/>
          <a:lstStyle/>
          <a:p>
            <a:pPr algn="ctr" defTabSz="711200" fontAlgn="auto">
              <a:lnSpc>
                <a:spcPct val="90000"/>
              </a:lnSpc>
              <a:spcAft>
                <a:spcPct val="35000"/>
              </a:spcAft>
              <a:defRPr/>
            </a:pPr>
            <a:r>
              <a:rPr lang="en-US" sz="900" dirty="0">
                <a:latin typeface="Gulim" panose="020B0600000101010101" pitchFamily="34" charset="-127"/>
              </a:rPr>
              <a:t>Order request</a:t>
            </a:r>
          </a:p>
        </p:txBody>
      </p:sp>
      <p:sp>
        <p:nvSpPr>
          <p:cNvPr id="3" name="Freeform 11"/>
          <p:cNvSpPr/>
          <p:nvPr/>
        </p:nvSpPr>
        <p:spPr>
          <a:xfrm rot="2160000">
            <a:off x="3408363" y="2176958"/>
            <a:ext cx="236537" cy="298450"/>
          </a:xfrm>
          <a:custGeom>
            <a:avLst/>
            <a:gdLst>
              <a:gd name="connsiteX0" fmla="*/ 0 w 253496"/>
              <a:gd name="connsiteY0" fmla="*/ 64153 h 320765"/>
              <a:gd name="connsiteX1" fmla="*/ 126748 w 253496"/>
              <a:gd name="connsiteY1" fmla="*/ 64153 h 320765"/>
              <a:gd name="connsiteX2" fmla="*/ 126748 w 253496"/>
              <a:gd name="connsiteY2" fmla="*/ 0 h 320765"/>
              <a:gd name="connsiteX3" fmla="*/ 253496 w 253496"/>
              <a:gd name="connsiteY3" fmla="*/ 160383 h 320765"/>
              <a:gd name="connsiteX4" fmla="*/ 126748 w 253496"/>
              <a:gd name="connsiteY4" fmla="*/ 320765 h 320765"/>
              <a:gd name="connsiteX5" fmla="*/ 126748 w 253496"/>
              <a:gd name="connsiteY5" fmla="*/ 256612 h 320765"/>
              <a:gd name="connsiteX6" fmla="*/ 0 w 253496"/>
              <a:gd name="connsiteY6" fmla="*/ 256612 h 320765"/>
              <a:gd name="connsiteX7" fmla="*/ 0 w 253496"/>
              <a:gd name="connsiteY7" fmla="*/ 64153 h 32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0" tIns="64153" rIns="76048" bIns="64152" spcCol="1270" anchor="ctr"/>
          <a:lstStyle/>
          <a:p>
            <a:pPr algn="ctr" defTabSz="577850" fontAlgn="auto">
              <a:lnSpc>
                <a:spcPct val="90000"/>
              </a:lnSpc>
              <a:spcAft>
                <a:spcPct val="35000"/>
              </a:spcAft>
              <a:defRPr/>
            </a:pPr>
            <a:endParaRPr lang="en-US" sz="1300"/>
          </a:p>
        </p:txBody>
      </p:sp>
      <p:sp>
        <p:nvSpPr>
          <p:cNvPr id="4" name="Freeform 12"/>
          <p:cNvSpPr/>
          <p:nvPr/>
        </p:nvSpPr>
        <p:spPr>
          <a:xfrm>
            <a:off x="3686175" y="2278558"/>
            <a:ext cx="885825" cy="885825"/>
          </a:xfrm>
          <a:custGeom>
            <a:avLst/>
            <a:gdLst>
              <a:gd name="connsiteX0" fmla="*/ 0 w 950416"/>
              <a:gd name="connsiteY0" fmla="*/ 475208 h 950416"/>
              <a:gd name="connsiteX1" fmla="*/ 475208 w 950416"/>
              <a:gd name="connsiteY1" fmla="*/ 0 h 950416"/>
              <a:gd name="connsiteX2" fmla="*/ 950416 w 950416"/>
              <a:gd name="connsiteY2" fmla="*/ 475208 h 950416"/>
              <a:gd name="connsiteX3" fmla="*/ 475208 w 950416"/>
              <a:gd name="connsiteY3" fmla="*/ 950416 h 950416"/>
              <a:gd name="connsiteX4" fmla="*/ 0 w 950416"/>
              <a:gd name="connsiteY4" fmla="*/ 475208 h 9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416" h="950416">
                <a:moveTo>
                  <a:pt x="0" y="475208"/>
                </a:moveTo>
                <a:cubicBezTo>
                  <a:pt x="0" y="212758"/>
                  <a:pt x="212758" y="0"/>
                  <a:pt x="475208" y="0"/>
                </a:cubicBezTo>
                <a:cubicBezTo>
                  <a:pt x="737658" y="0"/>
                  <a:pt x="950416" y="212758"/>
                  <a:pt x="950416" y="475208"/>
                </a:cubicBezTo>
                <a:cubicBezTo>
                  <a:pt x="950416" y="737658"/>
                  <a:pt x="737658" y="950416"/>
                  <a:pt x="475208" y="950416"/>
                </a:cubicBezTo>
                <a:cubicBezTo>
                  <a:pt x="212758" y="950416"/>
                  <a:pt x="0" y="737658"/>
                  <a:pt x="0" y="475208"/>
                </a:cubicBezTo>
                <a:close/>
              </a:path>
            </a:pathLst>
          </a:custGeom>
          <a:solidFill>
            <a:srgbClr val="9D454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59505" tIns="159505" rIns="159505" bIns="159505" spcCol="1270" anchor="ctr"/>
          <a:lstStyle/>
          <a:p>
            <a:pPr algn="ctr" defTabSz="711200" fontAlgn="auto">
              <a:lnSpc>
                <a:spcPct val="90000"/>
              </a:lnSpc>
              <a:spcAft>
                <a:spcPct val="35000"/>
              </a:spcAft>
              <a:defRPr/>
            </a:pPr>
            <a:r>
              <a:rPr lang="en-US" sz="900" dirty="0">
                <a:latin typeface="Gulim" panose="020B0600000101010101" pitchFamily="34" charset="-127"/>
              </a:rPr>
              <a:t>SKETCH</a:t>
            </a:r>
          </a:p>
        </p:txBody>
      </p:sp>
      <p:sp>
        <p:nvSpPr>
          <p:cNvPr id="5" name="Freeform 13"/>
          <p:cNvSpPr/>
          <p:nvPr/>
        </p:nvSpPr>
        <p:spPr>
          <a:xfrm rot="17280000">
            <a:off x="3772694" y="3273127"/>
            <a:ext cx="236538" cy="298450"/>
          </a:xfrm>
          <a:custGeom>
            <a:avLst/>
            <a:gdLst>
              <a:gd name="connsiteX0" fmla="*/ 0 w 253496"/>
              <a:gd name="connsiteY0" fmla="*/ 64153 h 320765"/>
              <a:gd name="connsiteX1" fmla="*/ 126748 w 253496"/>
              <a:gd name="connsiteY1" fmla="*/ 64153 h 320765"/>
              <a:gd name="connsiteX2" fmla="*/ 126748 w 253496"/>
              <a:gd name="connsiteY2" fmla="*/ 0 h 320765"/>
              <a:gd name="connsiteX3" fmla="*/ 253496 w 253496"/>
              <a:gd name="connsiteY3" fmla="*/ 160383 h 320765"/>
              <a:gd name="connsiteX4" fmla="*/ 126748 w 253496"/>
              <a:gd name="connsiteY4" fmla="*/ 320765 h 320765"/>
              <a:gd name="connsiteX5" fmla="*/ 126748 w 253496"/>
              <a:gd name="connsiteY5" fmla="*/ 256612 h 320765"/>
              <a:gd name="connsiteX6" fmla="*/ 0 w 253496"/>
              <a:gd name="connsiteY6" fmla="*/ 256612 h 320765"/>
              <a:gd name="connsiteX7" fmla="*/ 0 w 253496"/>
              <a:gd name="connsiteY7" fmla="*/ 64153 h 32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76048" tIns="64153" rIns="1" bIns="64152" spcCol="1270" anchor="ctr"/>
          <a:lstStyle/>
          <a:p>
            <a:pPr algn="ctr" defTabSz="577850" fontAlgn="auto">
              <a:lnSpc>
                <a:spcPct val="90000"/>
              </a:lnSpc>
              <a:spcAft>
                <a:spcPct val="35000"/>
              </a:spcAft>
              <a:defRPr/>
            </a:pPr>
            <a:endParaRPr lang="en-US" sz="1300"/>
          </a:p>
        </p:txBody>
      </p:sp>
      <p:sp>
        <p:nvSpPr>
          <p:cNvPr id="6" name="Freeform 14"/>
          <p:cNvSpPr/>
          <p:nvPr/>
        </p:nvSpPr>
        <p:spPr>
          <a:xfrm>
            <a:off x="3244850" y="3637458"/>
            <a:ext cx="885825" cy="885825"/>
          </a:xfrm>
          <a:custGeom>
            <a:avLst/>
            <a:gdLst>
              <a:gd name="connsiteX0" fmla="*/ 0 w 950416"/>
              <a:gd name="connsiteY0" fmla="*/ 475208 h 950416"/>
              <a:gd name="connsiteX1" fmla="*/ 475208 w 950416"/>
              <a:gd name="connsiteY1" fmla="*/ 0 h 950416"/>
              <a:gd name="connsiteX2" fmla="*/ 950416 w 950416"/>
              <a:gd name="connsiteY2" fmla="*/ 475208 h 950416"/>
              <a:gd name="connsiteX3" fmla="*/ 475208 w 950416"/>
              <a:gd name="connsiteY3" fmla="*/ 950416 h 950416"/>
              <a:gd name="connsiteX4" fmla="*/ 0 w 950416"/>
              <a:gd name="connsiteY4" fmla="*/ 475208 h 9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416" h="950416">
                <a:moveTo>
                  <a:pt x="0" y="475208"/>
                </a:moveTo>
                <a:cubicBezTo>
                  <a:pt x="0" y="212758"/>
                  <a:pt x="212758" y="0"/>
                  <a:pt x="475208" y="0"/>
                </a:cubicBezTo>
                <a:cubicBezTo>
                  <a:pt x="737658" y="0"/>
                  <a:pt x="950416" y="212758"/>
                  <a:pt x="950416" y="475208"/>
                </a:cubicBezTo>
                <a:cubicBezTo>
                  <a:pt x="950416" y="737658"/>
                  <a:pt x="737658" y="950416"/>
                  <a:pt x="475208" y="950416"/>
                </a:cubicBezTo>
                <a:cubicBezTo>
                  <a:pt x="212758" y="950416"/>
                  <a:pt x="0" y="737658"/>
                  <a:pt x="0" y="475208"/>
                </a:cubicBezTo>
                <a:close/>
              </a:path>
            </a:pathLst>
          </a:custGeom>
          <a:solidFill>
            <a:srgbClr val="9D454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59505" tIns="159505" rIns="159505" bIns="159505" spcCol="1270" anchor="ctr"/>
          <a:lstStyle/>
          <a:p>
            <a:pPr algn="ctr" defTabSz="711200" fontAlgn="auto">
              <a:lnSpc>
                <a:spcPct val="90000"/>
              </a:lnSpc>
              <a:spcAft>
                <a:spcPct val="35000"/>
              </a:spcAft>
              <a:defRPr/>
            </a:pPr>
            <a:r>
              <a:rPr lang="en-US" sz="900" dirty="0">
                <a:latin typeface="Gulim" panose="020B0600000101010101" pitchFamily="34" charset="-127"/>
              </a:rPr>
              <a:t>DRAWING</a:t>
            </a:r>
          </a:p>
        </p:txBody>
      </p:sp>
      <p:sp>
        <p:nvSpPr>
          <p:cNvPr id="7" name="Freeform 15"/>
          <p:cNvSpPr/>
          <p:nvPr/>
        </p:nvSpPr>
        <p:spPr>
          <a:xfrm>
            <a:off x="2838450" y="3953371"/>
            <a:ext cx="236538" cy="298450"/>
          </a:xfrm>
          <a:custGeom>
            <a:avLst/>
            <a:gdLst>
              <a:gd name="connsiteX0" fmla="*/ 0 w 253496"/>
              <a:gd name="connsiteY0" fmla="*/ 64153 h 320765"/>
              <a:gd name="connsiteX1" fmla="*/ 126748 w 253496"/>
              <a:gd name="connsiteY1" fmla="*/ 64153 h 320765"/>
              <a:gd name="connsiteX2" fmla="*/ 126748 w 253496"/>
              <a:gd name="connsiteY2" fmla="*/ 0 h 320765"/>
              <a:gd name="connsiteX3" fmla="*/ 253496 w 253496"/>
              <a:gd name="connsiteY3" fmla="*/ 160383 h 320765"/>
              <a:gd name="connsiteX4" fmla="*/ 126748 w 253496"/>
              <a:gd name="connsiteY4" fmla="*/ 320765 h 320765"/>
              <a:gd name="connsiteX5" fmla="*/ 126748 w 253496"/>
              <a:gd name="connsiteY5" fmla="*/ 256612 h 320765"/>
              <a:gd name="connsiteX6" fmla="*/ 0 w 253496"/>
              <a:gd name="connsiteY6" fmla="*/ 256612 h 320765"/>
              <a:gd name="connsiteX7" fmla="*/ 0 w 253496"/>
              <a:gd name="connsiteY7" fmla="*/ 64153 h 32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76049" tIns="64154" rIns="1" bIns="64153" spcCol="1270" anchor="ctr"/>
          <a:lstStyle/>
          <a:p>
            <a:pPr algn="ctr" defTabSz="577850" fontAlgn="auto">
              <a:lnSpc>
                <a:spcPct val="90000"/>
              </a:lnSpc>
              <a:spcAft>
                <a:spcPct val="35000"/>
              </a:spcAft>
              <a:defRPr/>
            </a:pPr>
            <a:endParaRPr lang="en-US" sz="1300"/>
          </a:p>
        </p:txBody>
      </p:sp>
      <p:sp>
        <p:nvSpPr>
          <p:cNvPr id="8" name="Freeform 16"/>
          <p:cNvSpPr/>
          <p:nvPr/>
        </p:nvSpPr>
        <p:spPr>
          <a:xfrm>
            <a:off x="1816100" y="3637458"/>
            <a:ext cx="885825" cy="885825"/>
          </a:xfrm>
          <a:custGeom>
            <a:avLst/>
            <a:gdLst>
              <a:gd name="connsiteX0" fmla="*/ 0 w 950416"/>
              <a:gd name="connsiteY0" fmla="*/ 475208 h 950416"/>
              <a:gd name="connsiteX1" fmla="*/ 475208 w 950416"/>
              <a:gd name="connsiteY1" fmla="*/ 0 h 950416"/>
              <a:gd name="connsiteX2" fmla="*/ 950416 w 950416"/>
              <a:gd name="connsiteY2" fmla="*/ 475208 h 950416"/>
              <a:gd name="connsiteX3" fmla="*/ 475208 w 950416"/>
              <a:gd name="connsiteY3" fmla="*/ 950416 h 950416"/>
              <a:gd name="connsiteX4" fmla="*/ 0 w 950416"/>
              <a:gd name="connsiteY4" fmla="*/ 475208 h 9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416" h="950416">
                <a:moveTo>
                  <a:pt x="0" y="475208"/>
                </a:moveTo>
                <a:cubicBezTo>
                  <a:pt x="0" y="212758"/>
                  <a:pt x="212758" y="0"/>
                  <a:pt x="475208" y="0"/>
                </a:cubicBezTo>
                <a:cubicBezTo>
                  <a:pt x="737658" y="0"/>
                  <a:pt x="950416" y="212758"/>
                  <a:pt x="950416" y="475208"/>
                </a:cubicBezTo>
                <a:cubicBezTo>
                  <a:pt x="950416" y="737658"/>
                  <a:pt x="737658" y="950416"/>
                  <a:pt x="475208" y="950416"/>
                </a:cubicBezTo>
                <a:cubicBezTo>
                  <a:pt x="212758" y="950416"/>
                  <a:pt x="0" y="737658"/>
                  <a:pt x="0" y="475208"/>
                </a:cubicBezTo>
                <a:close/>
              </a:path>
            </a:pathLst>
          </a:custGeom>
          <a:solidFill>
            <a:srgbClr val="9D454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59505" tIns="159505" rIns="159505" bIns="159505" spcCol="1270" anchor="ctr"/>
          <a:lstStyle/>
          <a:p>
            <a:pPr algn="ctr" defTabSz="711200" fontAlgn="auto">
              <a:lnSpc>
                <a:spcPct val="90000"/>
              </a:lnSpc>
              <a:spcAft>
                <a:spcPct val="35000"/>
              </a:spcAft>
              <a:defRPr/>
            </a:pPr>
            <a:r>
              <a:rPr lang="en-US" sz="900" dirty="0">
                <a:latin typeface="Gulim" panose="020B0600000101010101" pitchFamily="34" charset="-127"/>
              </a:rPr>
              <a:t>DIGITAL CONVERT</a:t>
            </a:r>
          </a:p>
        </p:txBody>
      </p:sp>
      <p:sp>
        <p:nvSpPr>
          <p:cNvPr id="9" name="Freeform 17"/>
          <p:cNvSpPr/>
          <p:nvPr/>
        </p:nvSpPr>
        <p:spPr>
          <a:xfrm rot="4320000">
            <a:off x="1897856" y="3279477"/>
            <a:ext cx="236538" cy="298450"/>
          </a:xfrm>
          <a:custGeom>
            <a:avLst/>
            <a:gdLst>
              <a:gd name="connsiteX0" fmla="*/ 0 w 253496"/>
              <a:gd name="connsiteY0" fmla="*/ 64153 h 320765"/>
              <a:gd name="connsiteX1" fmla="*/ 126748 w 253496"/>
              <a:gd name="connsiteY1" fmla="*/ 64153 h 320765"/>
              <a:gd name="connsiteX2" fmla="*/ 126748 w 253496"/>
              <a:gd name="connsiteY2" fmla="*/ 0 h 320765"/>
              <a:gd name="connsiteX3" fmla="*/ 253496 w 253496"/>
              <a:gd name="connsiteY3" fmla="*/ 160383 h 320765"/>
              <a:gd name="connsiteX4" fmla="*/ 126748 w 253496"/>
              <a:gd name="connsiteY4" fmla="*/ 320765 h 320765"/>
              <a:gd name="connsiteX5" fmla="*/ 126748 w 253496"/>
              <a:gd name="connsiteY5" fmla="*/ 256612 h 320765"/>
              <a:gd name="connsiteX6" fmla="*/ 0 w 253496"/>
              <a:gd name="connsiteY6" fmla="*/ 256612 h 320765"/>
              <a:gd name="connsiteX7" fmla="*/ 0 w 253496"/>
              <a:gd name="connsiteY7" fmla="*/ 64153 h 32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96" h="320765">
                <a:moveTo>
                  <a:pt x="253496" y="256612"/>
                </a:moveTo>
                <a:lnTo>
                  <a:pt x="126748" y="256612"/>
                </a:lnTo>
                <a:lnTo>
                  <a:pt x="126748" y="320765"/>
                </a:lnTo>
                <a:lnTo>
                  <a:pt x="0" y="160382"/>
                </a:lnTo>
                <a:lnTo>
                  <a:pt x="126748" y="0"/>
                </a:lnTo>
                <a:lnTo>
                  <a:pt x="126748" y="64153"/>
                </a:lnTo>
                <a:lnTo>
                  <a:pt x="253496" y="64153"/>
                </a:lnTo>
                <a:lnTo>
                  <a:pt x="253496" y="256612"/>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76049" tIns="64153" rIns="0" bIns="64153" spcCol="1270" anchor="ctr"/>
          <a:lstStyle/>
          <a:p>
            <a:pPr algn="ctr" defTabSz="577850" fontAlgn="auto">
              <a:lnSpc>
                <a:spcPct val="90000"/>
              </a:lnSpc>
              <a:spcAft>
                <a:spcPct val="35000"/>
              </a:spcAft>
              <a:defRPr/>
            </a:pPr>
            <a:endParaRPr lang="en-US" sz="1300"/>
          </a:p>
        </p:txBody>
      </p:sp>
      <p:sp>
        <p:nvSpPr>
          <p:cNvPr id="10" name="Freeform 18"/>
          <p:cNvSpPr/>
          <p:nvPr/>
        </p:nvSpPr>
        <p:spPr>
          <a:xfrm>
            <a:off x="1374775" y="2278558"/>
            <a:ext cx="885825" cy="885825"/>
          </a:xfrm>
          <a:custGeom>
            <a:avLst/>
            <a:gdLst>
              <a:gd name="connsiteX0" fmla="*/ 0 w 950416"/>
              <a:gd name="connsiteY0" fmla="*/ 475208 h 950416"/>
              <a:gd name="connsiteX1" fmla="*/ 475208 w 950416"/>
              <a:gd name="connsiteY1" fmla="*/ 0 h 950416"/>
              <a:gd name="connsiteX2" fmla="*/ 950416 w 950416"/>
              <a:gd name="connsiteY2" fmla="*/ 475208 h 950416"/>
              <a:gd name="connsiteX3" fmla="*/ 475208 w 950416"/>
              <a:gd name="connsiteY3" fmla="*/ 950416 h 950416"/>
              <a:gd name="connsiteX4" fmla="*/ 0 w 950416"/>
              <a:gd name="connsiteY4" fmla="*/ 475208 h 950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416" h="950416">
                <a:moveTo>
                  <a:pt x="0" y="475208"/>
                </a:moveTo>
                <a:cubicBezTo>
                  <a:pt x="0" y="212758"/>
                  <a:pt x="212758" y="0"/>
                  <a:pt x="475208" y="0"/>
                </a:cubicBezTo>
                <a:cubicBezTo>
                  <a:pt x="737658" y="0"/>
                  <a:pt x="950416" y="212758"/>
                  <a:pt x="950416" y="475208"/>
                </a:cubicBezTo>
                <a:cubicBezTo>
                  <a:pt x="950416" y="737658"/>
                  <a:pt x="737658" y="950416"/>
                  <a:pt x="475208" y="950416"/>
                </a:cubicBezTo>
                <a:cubicBezTo>
                  <a:pt x="212758" y="950416"/>
                  <a:pt x="0" y="737658"/>
                  <a:pt x="0" y="475208"/>
                </a:cubicBezTo>
                <a:close/>
              </a:path>
            </a:pathLst>
          </a:custGeom>
          <a:solidFill>
            <a:srgbClr val="9D4544"/>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59505" tIns="159505" rIns="159505" bIns="159505" spcCol="1270" anchor="ctr"/>
          <a:lstStyle/>
          <a:p>
            <a:pPr algn="ctr" defTabSz="711200" fontAlgn="auto">
              <a:lnSpc>
                <a:spcPct val="90000"/>
              </a:lnSpc>
              <a:spcAft>
                <a:spcPct val="35000"/>
              </a:spcAft>
              <a:defRPr/>
            </a:pPr>
            <a:r>
              <a:rPr lang="en-US" sz="900" dirty="0">
                <a:latin typeface="Gulim" panose="020B0600000101010101" pitchFamily="34" charset="-127"/>
              </a:rPr>
              <a:t>PRINTING</a:t>
            </a:r>
          </a:p>
        </p:txBody>
      </p:sp>
      <p:sp>
        <p:nvSpPr>
          <p:cNvPr id="11" name="Freeform 19"/>
          <p:cNvSpPr/>
          <p:nvPr/>
        </p:nvSpPr>
        <p:spPr>
          <a:xfrm rot="19440000">
            <a:off x="2239963" y="2175371"/>
            <a:ext cx="236537" cy="298450"/>
          </a:xfrm>
          <a:custGeom>
            <a:avLst/>
            <a:gdLst>
              <a:gd name="connsiteX0" fmla="*/ 0 w 253496"/>
              <a:gd name="connsiteY0" fmla="*/ 64153 h 320765"/>
              <a:gd name="connsiteX1" fmla="*/ 126748 w 253496"/>
              <a:gd name="connsiteY1" fmla="*/ 64153 h 320765"/>
              <a:gd name="connsiteX2" fmla="*/ 126748 w 253496"/>
              <a:gd name="connsiteY2" fmla="*/ 0 h 320765"/>
              <a:gd name="connsiteX3" fmla="*/ 253496 w 253496"/>
              <a:gd name="connsiteY3" fmla="*/ 160383 h 320765"/>
              <a:gd name="connsiteX4" fmla="*/ 126748 w 253496"/>
              <a:gd name="connsiteY4" fmla="*/ 320765 h 320765"/>
              <a:gd name="connsiteX5" fmla="*/ 126748 w 253496"/>
              <a:gd name="connsiteY5" fmla="*/ 256612 h 320765"/>
              <a:gd name="connsiteX6" fmla="*/ 0 w 253496"/>
              <a:gd name="connsiteY6" fmla="*/ 256612 h 320765"/>
              <a:gd name="connsiteX7" fmla="*/ 0 w 253496"/>
              <a:gd name="connsiteY7" fmla="*/ 64153 h 32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96" h="320765">
                <a:moveTo>
                  <a:pt x="0" y="64153"/>
                </a:moveTo>
                <a:lnTo>
                  <a:pt x="126748" y="64153"/>
                </a:lnTo>
                <a:lnTo>
                  <a:pt x="126748" y="0"/>
                </a:lnTo>
                <a:lnTo>
                  <a:pt x="253496" y="160383"/>
                </a:lnTo>
                <a:lnTo>
                  <a:pt x="126748" y="320765"/>
                </a:lnTo>
                <a:lnTo>
                  <a:pt x="126748" y="256612"/>
                </a:lnTo>
                <a:lnTo>
                  <a:pt x="0" y="256612"/>
                </a:lnTo>
                <a:lnTo>
                  <a:pt x="0" y="64153"/>
                </a:lnTo>
                <a:close/>
              </a:path>
            </a:pathLst>
          </a:custGeom>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lIns="-1" tIns="64152" rIns="76049" bIns="64153" spcCol="1270" anchor="ctr"/>
          <a:lstStyle/>
          <a:p>
            <a:pPr algn="ctr" defTabSz="577850" fontAlgn="auto">
              <a:lnSpc>
                <a:spcPct val="90000"/>
              </a:lnSpc>
              <a:spcAft>
                <a:spcPct val="35000"/>
              </a:spcAft>
              <a:defRPr/>
            </a:pPr>
            <a:endParaRPr lang="en-US" sz="1300"/>
          </a:p>
        </p:txBody>
      </p:sp>
      <p:sp>
        <p:nvSpPr>
          <p:cNvPr id="12" name="Arc 33"/>
          <p:cNvSpPr/>
          <p:nvPr/>
        </p:nvSpPr>
        <p:spPr>
          <a:xfrm>
            <a:off x="4864100" y="1538783"/>
            <a:ext cx="2908300" cy="2908300"/>
          </a:xfrm>
          <a:prstGeom prst="arc">
            <a:avLst>
              <a:gd name="adj1" fmla="val 16200000"/>
              <a:gd name="adj2" fmla="val 5320587"/>
            </a:avLst>
          </a:prstGeom>
          <a:ln w="12700">
            <a:solidFill>
              <a:srgbClr val="9D4544"/>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TextBox 12"/>
          <p:cNvSpPr txBox="1">
            <a:spLocks noChangeArrowheads="1"/>
          </p:cNvSpPr>
          <p:nvPr/>
        </p:nvSpPr>
        <p:spPr bwMode="auto">
          <a:xfrm>
            <a:off x="4724400" y="1839458"/>
            <a:ext cx="251460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2400" dirty="0">
                <a:solidFill>
                  <a:srgbClr val="9D4544"/>
                </a:solidFill>
                <a:latin typeface="Gulim" panose="020B0600000101010101" pitchFamily="34" charset="-127"/>
              </a:rPr>
              <a:t>“ OUR GOAL IS TO </a:t>
            </a:r>
          </a:p>
          <a:p>
            <a:pPr algn="ctr" eaLnBrk="1" hangingPunct="1"/>
            <a:r>
              <a:rPr lang="zh-CN" altLang="en-US" sz="2400" dirty="0">
                <a:solidFill>
                  <a:srgbClr val="9D4544"/>
                </a:solidFill>
              </a:rPr>
              <a:t>单击添加内容单击添加内容单击添加内容单击添加内容</a:t>
            </a:r>
            <a:endParaRPr lang="zh-CN" altLang="en-US" sz="2400" dirty="0">
              <a:solidFill>
                <a:srgbClr val="9D4544"/>
              </a:solidFill>
              <a:latin typeface="Gulim" panose="020B0600000101010101" pitchFamily="34" charset="-127"/>
            </a:endParaRPr>
          </a:p>
        </p:txBody>
      </p:sp>
      <p:sp>
        <p:nvSpPr>
          <p:cNvPr id="19" name="文本框 18"/>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500"/>
                                        <p:tgtEl>
                                          <p:spTgt spid="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500"/>
                                        <p:tgtEl>
                                          <p:spTgt spid="10"/>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5000"/>
                            </p:stCondLst>
                            <p:childTnLst>
                              <p:par>
                                <p:cTn id="45" presetID="21"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2)">
                                      <p:cBhvr>
                                        <p:cTn id="47" dur="500"/>
                                        <p:tgtEl>
                                          <p:spTgt spid="12"/>
                                        </p:tgtEl>
                                      </p:cBhvr>
                                    </p:animEffect>
                                  </p:childTnLst>
                                </p:cTn>
                              </p:par>
                            </p:childTnLst>
                          </p:cTn>
                        </p:par>
                        <p:par>
                          <p:cTn id="48" fill="hold">
                            <p:stCondLst>
                              <p:cond delay="5500"/>
                            </p:stCondLst>
                            <p:childTnLst>
                              <p:par>
                                <p:cTn id="49" presetID="21"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2)">
                                      <p:cBhvr>
                                        <p:cTn id="51" dur="500"/>
                                        <p:tgtEl>
                                          <p:spTgt spid="1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6" grpId="0" bldLvl="0" animBg="1"/>
      <p:bldP spid="8" grpId="0" bldLvl="0" animBg="1"/>
      <p:bldP spid="10" grpId="0" bldLvl="0" animBg="1"/>
      <p:bldP spid="13"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
          <p:cNvSpPr/>
          <p:nvPr/>
        </p:nvSpPr>
        <p:spPr>
          <a:xfrm>
            <a:off x="2252663" y="2641962"/>
            <a:ext cx="1373187" cy="1374775"/>
          </a:xfrm>
          <a:prstGeom prst="leftCircularArrow">
            <a:avLst>
              <a:gd name="adj1" fmla="val 2872"/>
              <a:gd name="adj2" fmla="val 351158"/>
              <a:gd name="adj3" fmla="val 2126668"/>
              <a:gd name="adj4" fmla="val 9024489"/>
              <a:gd name="adj5" fmla="val 3351"/>
            </a:avLst>
          </a:prstGeom>
          <a:solidFill>
            <a:srgbClr val="9D4544">
              <a:alpha val="50000"/>
            </a:srgb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grpSp>
        <p:nvGrpSpPr>
          <p:cNvPr id="3" name="Group 19"/>
          <p:cNvGrpSpPr/>
          <p:nvPr/>
        </p:nvGrpSpPr>
        <p:grpSpPr bwMode="auto">
          <a:xfrm>
            <a:off x="1525588" y="2364150"/>
            <a:ext cx="1422400" cy="1282700"/>
            <a:chOff x="1524896" y="2310102"/>
            <a:chExt cx="1423518" cy="1283129"/>
          </a:xfrm>
          <a:solidFill>
            <a:srgbClr val="9D4544"/>
          </a:solidFill>
        </p:grpSpPr>
        <p:sp>
          <p:nvSpPr>
            <p:cNvPr id="4" name="Freeform 8"/>
            <p:cNvSpPr/>
            <p:nvPr/>
          </p:nvSpPr>
          <p:spPr>
            <a:xfrm>
              <a:off x="1524896" y="2310102"/>
              <a:ext cx="1280531" cy="105604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grpFill/>
            <a:ln>
              <a:solidFill>
                <a:srgbClr val="9D454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tIns="66227" rIns="66227" bIns="91440"/>
            <a:lstStyle/>
            <a:p>
              <a:pPr marL="228600" lvl="1" indent="-228600" defTabSz="977900">
                <a:lnSpc>
                  <a:spcPct val="90000"/>
                </a:lnSpc>
                <a:spcAft>
                  <a:spcPct val="15000"/>
                </a:spcAft>
                <a:buFont typeface="Calibri" panose="020F0502020204030204" pitchFamily="34" charset="0"/>
                <a:buAutoNum type="arabicPeriod"/>
                <a:defRPr/>
              </a:pPr>
              <a:r>
                <a:rPr lang="en-US" altLang="zh-CN" sz="1200" dirty="0">
                  <a:solidFill>
                    <a:schemeClr val="bg1"/>
                  </a:solidFill>
                  <a:latin typeface="Gulim" panose="020B0600000101010101" pitchFamily="34" charset="-127"/>
                  <a:cs typeface="Arial" panose="020B0604020202020204" pitchFamily="34" charset="0"/>
                </a:rPr>
                <a:t>CLIENT</a:t>
              </a:r>
            </a:p>
            <a:p>
              <a:pPr marL="228600" lvl="1" indent="-228600" defTabSz="977900">
                <a:lnSpc>
                  <a:spcPct val="90000"/>
                </a:lnSpc>
                <a:spcAft>
                  <a:spcPct val="15000"/>
                </a:spcAft>
                <a:buFont typeface="Calibri" panose="020F0502020204030204" pitchFamily="34" charset="0"/>
                <a:buAutoNum type="arabicPeriod"/>
                <a:defRPr/>
              </a:pPr>
              <a:r>
                <a:rPr lang="en-US" altLang="zh-CN" sz="1200" dirty="0">
                  <a:solidFill>
                    <a:schemeClr val="bg1"/>
                  </a:solidFill>
                  <a:latin typeface="Gulim" panose="020B0600000101010101" pitchFamily="34" charset="-127"/>
                  <a:cs typeface="Arial" panose="020B0604020202020204" pitchFamily="34" charset="0"/>
                </a:rPr>
                <a:t>CUSTOMER SERVICE</a:t>
              </a:r>
              <a:endParaRPr lang="en-US" altLang="zh-CN" sz="1200" dirty="0">
                <a:solidFill>
                  <a:srgbClr val="000000"/>
                </a:solidFill>
                <a:latin typeface="Gulim" panose="020B0600000101010101" pitchFamily="34" charset="-127"/>
                <a:cs typeface="Arial" panose="020B0604020202020204" pitchFamily="34" charset="0"/>
              </a:endParaRPr>
            </a:p>
            <a:p>
              <a:pPr marL="228600" lvl="1" indent="-228600" defTabSz="977900">
                <a:lnSpc>
                  <a:spcPct val="90000"/>
                </a:lnSpc>
                <a:spcAft>
                  <a:spcPct val="15000"/>
                </a:spcAft>
                <a:buFont typeface="Calibri" panose="020F0502020204030204" pitchFamily="34" charset="0"/>
                <a:buAutoNum type="arabicPeriod"/>
                <a:defRPr/>
              </a:pPr>
              <a:endParaRPr lang="en-US" altLang="zh-CN" sz="1200" dirty="0">
                <a:solidFill>
                  <a:srgbClr val="000000"/>
                </a:solidFill>
                <a:latin typeface="Gulim" panose="020B0600000101010101" pitchFamily="34" charset="-127"/>
                <a:cs typeface="Arial" panose="020B0604020202020204" pitchFamily="34" charset="0"/>
              </a:endParaRPr>
            </a:p>
          </p:txBody>
        </p:sp>
        <p:sp>
          <p:nvSpPr>
            <p:cNvPr id="5" name="Freeform 10"/>
            <p:cNvSpPr/>
            <p:nvPr/>
          </p:nvSpPr>
          <p:spPr>
            <a:xfrm>
              <a:off x="1809281" y="3140642"/>
              <a:ext cx="1139133" cy="45258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a:ln>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spcCol="1270" anchor="ctr"/>
            <a:lstStyle/>
            <a:p>
              <a:pPr algn="ctr" defTabSz="1111250" fontAlgn="auto">
                <a:lnSpc>
                  <a:spcPct val="90000"/>
                </a:lnSpc>
                <a:spcAft>
                  <a:spcPct val="35000"/>
                </a:spcAft>
                <a:defRPr/>
              </a:pPr>
              <a:r>
                <a:rPr lang="en-US" dirty="0">
                  <a:latin typeface="Gulim" panose="020B0600000101010101" pitchFamily="34" charset="-127"/>
                </a:rPr>
                <a:t>RECEIVE</a:t>
              </a:r>
            </a:p>
          </p:txBody>
        </p:sp>
      </p:grpSp>
      <p:sp>
        <p:nvSpPr>
          <p:cNvPr id="6" name="Circular Arrow 12"/>
          <p:cNvSpPr/>
          <p:nvPr/>
        </p:nvSpPr>
        <p:spPr>
          <a:xfrm>
            <a:off x="3852863" y="1727562"/>
            <a:ext cx="1538287" cy="1538288"/>
          </a:xfrm>
          <a:prstGeom prst="circularArrow">
            <a:avLst>
              <a:gd name="adj1" fmla="val 2567"/>
              <a:gd name="adj2" fmla="val 311540"/>
              <a:gd name="adj3" fmla="val 19512949"/>
              <a:gd name="adj4" fmla="val 12575511"/>
              <a:gd name="adj5" fmla="val 2994"/>
            </a:avLst>
          </a:prstGeom>
          <a:solidFill>
            <a:srgbClr val="9D4544">
              <a:alpha val="50000"/>
            </a:srgb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grpSp>
        <p:nvGrpSpPr>
          <p:cNvPr id="7" name="Group 20"/>
          <p:cNvGrpSpPr/>
          <p:nvPr/>
        </p:nvGrpSpPr>
        <p:grpSpPr bwMode="auto">
          <a:xfrm>
            <a:off x="3136900" y="2138725"/>
            <a:ext cx="1422400" cy="1282700"/>
            <a:chOff x="3136340" y="2083668"/>
            <a:chExt cx="1423518" cy="1283128"/>
          </a:xfrm>
          <a:solidFill>
            <a:srgbClr val="9D4544"/>
          </a:solidFill>
        </p:grpSpPr>
        <p:sp>
          <p:nvSpPr>
            <p:cNvPr id="8" name="Freeform 11"/>
            <p:cNvSpPr/>
            <p:nvPr/>
          </p:nvSpPr>
          <p:spPr>
            <a:xfrm>
              <a:off x="3136340" y="2310756"/>
              <a:ext cx="1280531" cy="105604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grpFill/>
            <a:ln>
              <a:solidFill>
                <a:srgbClr val="9D454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spcCol="1270"/>
            <a:lstStyle/>
            <a:p>
              <a:pPr marL="228600" lvl="1" indent="-228600" defTabSz="977900" fontAlgn="auto">
                <a:lnSpc>
                  <a:spcPct val="90000"/>
                </a:lnSpc>
                <a:spcAft>
                  <a:spcPct val="15000"/>
                </a:spcAft>
                <a:buFont typeface="+mj-lt"/>
                <a:buAutoNum type="arabicPeriod" startAt="3"/>
                <a:defRPr/>
              </a:pPr>
              <a:r>
                <a:rPr lang="en-US" sz="1200" dirty="0">
                  <a:solidFill>
                    <a:schemeClr val="bg1"/>
                  </a:solidFill>
                  <a:latin typeface="Gulim" panose="020B0600000101010101" pitchFamily="34" charset="-127"/>
                </a:rPr>
                <a:t>ANALYSTER</a:t>
              </a:r>
            </a:p>
            <a:p>
              <a:pPr marL="228600" lvl="1" indent="-228600" defTabSz="977900" fontAlgn="auto">
                <a:lnSpc>
                  <a:spcPct val="90000"/>
                </a:lnSpc>
                <a:spcAft>
                  <a:spcPct val="15000"/>
                </a:spcAft>
                <a:buFont typeface="+mj-lt"/>
                <a:buAutoNum type="arabicPeriod" startAt="3"/>
                <a:defRPr/>
              </a:pPr>
              <a:r>
                <a:rPr lang="en-US" sz="1200" dirty="0">
                  <a:solidFill>
                    <a:schemeClr val="bg1"/>
                  </a:solidFill>
                  <a:latin typeface="Gulim" panose="020B0600000101010101" pitchFamily="34" charset="-127"/>
                </a:rPr>
                <a:t>SKETCH DESIGNER</a:t>
              </a:r>
            </a:p>
          </p:txBody>
        </p:sp>
        <p:sp>
          <p:nvSpPr>
            <p:cNvPr id="9" name="Freeform 13"/>
            <p:cNvSpPr/>
            <p:nvPr/>
          </p:nvSpPr>
          <p:spPr>
            <a:xfrm>
              <a:off x="3420726" y="2083668"/>
              <a:ext cx="1139132" cy="452588"/>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spcCol="1270" anchor="ctr"/>
            <a:lstStyle/>
            <a:p>
              <a:pPr algn="ctr" defTabSz="1111250" fontAlgn="auto">
                <a:lnSpc>
                  <a:spcPct val="90000"/>
                </a:lnSpc>
                <a:spcAft>
                  <a:spcPct val="35000"/>
                </a:spcAft>
                <a:defRPr/>
              </a:pPr>
              <a:r>
                <a:rPr lang="en-US" dirty="0">
                  <a:latin typeface="Gulim" panose="020B0600000101010101" pitchFamily="34" charset="-127"/>
                </a:rPr>
                <a:t>ANALYST</a:t>
              </a:r>
            </a:p>
          </p:txBody>
        </p:sp>
      </p:grpSp>
      <p:grpSp>
        <p:nvGrpSpPr>
          <p:cNvPr id="10" name="Group 21"/>
          <p:cNvGrpSpPr/>
          <p:nvPr/>
        </p:nvGrpSpPr>
        <p:grpSpPr bwMode="auto">
          <a:xfrm>
            <a:off x="4748213" y="2364150"/>
            <a:ext cx="1422400" cy="1282700"/>
            <a:chOff x="4747784" y="2310102"/>
            <a:chExt cx="1423518" cy="1283129"/>
          </a:xfrm>
          <a:solidFill>
            <a:srgbClr val="9D4544"/>
          </a:solidFill>
        </p:grpSpPr>
        <p:sp>
          <p:nvSpPr>
            <p:cNvPr id="11" name="Freeform 14"/>
            <p:cNvSpPr/>
            <p:nvPr/>
          </p:nvSpPr>
          <p:spPr>
            <a:xfrm>
              <a:off x="4747784" y="2310102"/>
              <a:ext cx="1280531" cy="1056040"/>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grpFill/>
            <a:ln>
              <a:solidFill>
                <a:srgbClr val="9D454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66227" rIns="66227" bIns="292661" spcCol="1270"/>
            <a:lstStyle/>
            <a:p>
              <a:pPr marL="228600" lvl="1" indent="-228600" defTabSz="977900" fontAlgn="auto">
                <a:lnSpc>
                  <a:spcPct val="90000"/>
                </a:lnSpc>
                <a:spcAft>
                  <a:spcPct val="15000"/>
                </a:spcAft>
                <a:buFont typeface="+mj-lt"/>
                <a:buAutoNum type="arabicPeriod" startAt="5"/>
                <a:defRPr/>
              </a:pPr>
              <a:r>
                <a:rPr lang="en-US" sz="1200" dirty="0">
                  <a:solidFill>
                    <a:schemeClr val="bg1"/>
                  </a:solidFill>
                  <a:latin typeface="Gulim" panose="020B0600000101010101" pitchFamily="34" charset="-127"/>
                </a:rPr>
                <a:t>DIGITAL DESIGNER</a:t>
              </a:r>
            </a:p>
            <a:p>
              <a:pPr marL="228600" lvl="1" indent="-228600" defTabSz="977900" fontAlgn="auto">
                <a:lnSpc>
                  <a:spcPct val="90000"/>
                </a:lnSpc>
                <a:spcAft>
                  <a:spcPct val="15000"/>
                </a:spcAft>
                <a:buFont typeface="+mj-lt"/>
                <a:buAutoNum type="arabicPeriod" startAt="5"/>
                <a:defRPr/>
              </a:pPr>
              <a:r>
                <a:rPr lang="en-US" sz="1200" dirty="0">
                  <a:solidFill>
                    <a:schemeClr val="bg1"/>
                  </a:solidFill>
                  <a:latin typeface="Gulim" panose="020B0600000101010101" pitchFamily="34" charset="-127"/>
                </a:rPr>
                <a:t>DESIGN REVIEW</a:t>
              </a:r>
            </a:p>
          </p:txBody>
        </p:sp>
        <p:sp>
          <p:nvSpPr>
            <p:cNvPr id="12" name="Freeform 15"/>
            <p:cNvSpPr/>
            <p:nvPr/>
          </p:nvSpPr>
          <p:spPr>
            <a:xfrm>
              <a:off x="5032169" y="3140642"/>
              <a:ext cx="1139133" cy="45258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111250">
                <a:lnSpc>
                  <a:spcPct val="90000"/>
                </a:lnSpc>
                <a:spcAft>
                  <a:spcPct val="35000"/>
                </a:spcAft>
                <a:defRPr/>
              </a:pPr>
              <a:r>
                <a:rPr lang="en-US" altLang="zh-CN" dirty="0">
                  <a:solidFill>
                    <a:srgbClr val="FFFFFF"/>
                  </a:solidFill>
                  <a:latin typeface="Gulim" panose="020B0600000101010101" pitchFamily="34" charset="-127"/>
                  <a:cs typeface="Arial" panose="020B0604020202020204" pitchFamily="34" charset="0"/>
                </a:rPr>
                <a:t>DESIGN</a:t>
              </a:r>
              <a:endParaRPr lang="en-US" altLang="zh-CN" dirty="0">
                <a:solidFill>
                  <a:srgbClr val="FFFFFF"/>
                </a:solidFill>
                <a:cs typeface="Arial" panose="020B0604020202020204" pitchFamily="34" charset="0"/>
              </a:endParaRPr>
            </a:p>
          </p:txBody>
        </p:sp>
      </p:grpSp>
      <p:sp>
        <p:nvSpPr>
          <p:cNvPr id="13" name="Shape 16"/>
          <p:cNvSpPr/>
          <p:nvPr/>
        </p:nvSpPr>
        <p:spPr>
          <a:xfrm>
            <a:off x="5464175" y="2656250"/>
            <a:ext cx="1374775" cy="1374775"/>
          </a:xfrm>
          <a:prstGeom prst="leftCircularArrow">
            <a:avLst>
              <a:gd name="adj1" fmla="val 2872"/>
              <a:gd name="adj2" fmla="val 351158"/>
              <a:gd name="adj3" fmla="val 2126668"/>
              <a:gd name="adj4" fmla="val 9024489"/>
              <a:gd name="adj5" fmla="val 3351"/>
            </a:avLst>
          </a:prstGeom>
          <a:solidFill>
            <a:srgbClr val="9D4544">
              <a:alpha val="50000"/>
            </a:srgbClr>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p>
        </p:txBody>
      </p:sp>
      <p:grpSp>
        <p:nvGrpSpPr>
          <p:cNvPr id="14" name="Group 22"/>
          <p:cNvGrpSpPr/>
          <p:nvPr/>
        </p:nvGrpSpPr>
        <p:grpSpPr bwMode="auto">
          <a:xfrm>
            <a:off x="6348413" y="2151425"/>
            <a:ext cx="1423987" cy="1284287"/>
            <a:chOff x="6348882" y="2097615"/>
            <a:chExt cx="1423518" cy="1283128"/>
          </a:xfrm>
          <a:solidFill>
            <a:srgbClr val="9D4544"/>
          </a:solidFill>
        </p:grpSpPr>
        <p:sp>
          <p:nvSpPr>
            <p:cNvPr id="15" name="Freeform 17"/>
            <p:cNvSpPr/>
            <p:nvPr/>
          </p:nvSpPr>
          <p:spPr>
            <a:xfrm>
              <a:off x="6348882" y="2324422"/>
              <a:ext cx="1280690" cy="1056321"/>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grpFill/>
            <a:ln>
              <a:solidFill>
                <a:srgbClr val="9D4544"/>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6227" tIns="292662" rIns="66227" bIns="66226" spcCol="1270"/>
            <a:lstStyle/>
            <a:p>
              <a:pPr marL="228600" lvl="1" indent="-228600" defTabSz="977900" fontAlgn="auto">
                <a:lnSpc>
                  <a:spcPct val="90000"/>
                </a:lnSpc>
                <a:spcAft>
                  <a:spcPct val="15000"/>
                </a:spcAft>
                <a:buFont typeface="+mj-lt"/>
                <a:buAutoNum type="arabicPeriod" startAt="7"/>
                <a:defRPr/>
              </a:pPr>
              <a:r>
                <a:rPr lang="en-US" sz="1200" dirty="0">
                  <a:solidFill>
                    <a:schemeClr val="bg1"/>
                  </a:solidFill>
                  <a:latin typeface="Gulim" panose="020B0600000101010101" pitchFamily="34" charset="-127"/>
                </a:rPr>
                <a:t>ART DIRECTOR REVIEW</a:t>
              </a:r>
            </a:p>
            <a:p>
              <a:pPr marL="228600" lvl="1" indent="-228600" defTabSz="977900" fontAlgn="auto">
                <a:lnSpc>
                  <a:spcPct val="90000"/>
                </a:lnSpc>
                <a:spcAft>
                  <a:spcPct val="15000"/>
                </a:spcAft>
                <a:buFont typeface="+mj-lt"/>
                <a:buAutoNum type="arabicPeriod" startAt="7"/>
                <a:defRPr/>
              </a:pPr>
              <a:r>
                <a:rPr lang="en-US" sz="1200" dirty="0">
                  <a:solidFill>
                    <a:schemeClr val="bg1"/>
                  </a:solidFill>
                  <a:latin typeface="Gulim" panose="020B0600000101010101" pitchFamily="34" charset="-127"/>
                </a:rPr>
                <a:t>PRINTING</a:t>
              </a:r>
            </a:p>
          </p:txBody>
        </p:sp>
        <p:sp>
          <p:nvSpPr>
            <p:cNvPr id="16" name="Freeform 18"/>
            <p:cNvSpPr/>
            <p:nvPr/>
          </p:nvSpPr>
          <p:spPr>
            <a:xfrm>
              <a:off x="6632950" y="2097615"/>
              <a:ext cx="1139450" cy="453615"/>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60889" tIns="45014" rIns="60889" bIns="45014" anchor="ctr"/>
            <a:lstStyle/>
            <a:p>
              <a:pPr algn="ctr" defTabSz="1111250">
                <a:lnSpc>
                  <a:spcPct val="90000"/>
                </a:lnSpc>
                <a:spcAft>
                  <a:spcPct val="35000"/>
                </a:spcAft>
                <a:defRPr/>
              </a:pPr>
              <a:r>
                <a:rPr lang="en-US" altLang="zh-CN" dirty="0">
                  <a:solidFill>
                    <a:srgbClr val="FFFFFF"/>
                  </a:solidFill>
                  <a:latin typeface="Gulim" panose="020B0600000101010101" pitchFamily="34" charset="-127"/>
                  <a:cs typeface="Arial" panose="020B0604020202020204" pitchFamily="34" charset="0"/>
                </a:rPr>
                <a:t>FINISH</a:t>
              </a:r>
              <a:endParaRPr lang="en-US" altLang="zh-CN" dirty="0">
                <a:solidFill>
                  <a:srgbClr val="FFFFFF"/>
                </a:solidFill>
                <a:cs typeface="Arial" panose="020B0604020202020204" pitchFamily="34" charset="0"/>
              </a:endParaRPr>
            </a:p>
          </p:txBody>
        </p:sp>
      </p:grpSp>
      <p:sp>
        <p:nvSpPr>
          <p:cNvPr id="20" name="文本框 19"/>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bwMode="auto">
          <a:xfrm>
            <a:off x="771525" y="1504950"/>
            <a:ext cx="2057400" cy="3052763"/>
            <a:chOff x="772137" y="1504950"/>
            <a:chExt cx="2057400" cy="3051994"/>
          </a:xfrm>
        </p:grpSpPr>
        <p:sp>
          <p:nvSpPr>
            <p:cNvPr id="3" name="Rectangle 4"/>
            <p:cNvSpPr/>
            <p:nvPr/>
          </p:nvSpPr>
          <p:spPr bwMode="auto">
            <a:xfrm>
              <a:off x="857862" y="2255649"/>
              <a:ext cx="942975" cy="1556945"/>
            </a:xfrm>
            <a:prstGeom prst="rect">
              <a:avLst/>
            </a:prstGeom>
            <a:gradFill>
              <a:gsLst>
                <a:gs pos="0">
                  <a:srgbClr val="5E9EFF"/>
                </a:gs>
                <a:gs pos="39999">
                  <a:srgbClr val="85C2FF"/>
                </a:gs>
                <a:gs pos="70000">
                  <a:srgbClr val="C4D6EB"/>
                </a:gs>
                <a:gs pos="100000">
                  <a:srgbClr val="FFEBFA"/>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4" name="Rectangle 6"/>
            <p:cNvSpPr/>
            <p:nvPr/>
          </p:nvSpPr>
          <p:spPr bwMode="auto">
            <a:xfrm>
              <a:off x="1523025" y="1950926"/>
              <a:ext cx="1160462" cy="2120366"/>
            </a:xfrm>
            <a:prstGeom prst="rect">
              <a:avLst/>
            </a:prstGeom>
            <a:gradFill>
              <a:gsLst>
                <a:gs pos="0">
                  <a:srgbClr val="5E9EFF"/>
                </a:gs>
                <a:gs pos="39999">
                  <a:srgbClr val="85C2FF"/>
                </a:gs>
                <a:gs pos="70000">
                  <a:srgbClr val="C4D6EB"/>
                </a:gs>
                <a:gs pos="100000">
                  <a:srgbClr val="FFEBFA"/>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5"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137" y="1504950"/>
              <a:ext cx="2057400" cy="305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a:spLocks noChangeArrowheads="1"/>
          </p:cNvSpPr>
          <p:nvPr/>
        </p:nvSpPr>
        <p:spPr bwMode="auto">
          <a:xfrm>
            <a:off x="2971800" y="1488123"/>
            <a:ext cx="55626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zh-CN" sz="2000">
                <a:solidFill>
                  <a:srgbClr val="9D4544"/>
                </a:solidFill>
                <a:latin typeface="Gulim" panose="020B0600000101010101" pitchFamily="34" charset="-127"/>
              </a:rPr>
              <a:t>we are the best app development company in the world</a:t>
            </a:r>
          </a:p>
        </p:txBody>
      </p:sp>
      <p:grpSp>
        <p:nvGrpSpPr>
          <p:cNvPr id="7" name="Group 42"/>
          <p:cNvGrpSpPr/>
          <p:nvPr/>
        </p:nvGrpSpPr>
        <p:grpSpPr bwMode="auto">
          <a:xfrm>
            <a:off x="2971800" y="2243138"/>
            <a:ext cx="1828800" cy="1243012"/>
            <a:chOff x="2972024" y="2243483"/>
            <a:chExt cx="1828800" cy="1242667"/>
          </a:xfrm>
        </p:grpSpPr>
        <p:sp>
          <p:nvSpPr>
            <p:cNvPr id="8" name="Rectangle 29"/>
            <p:cNvSpPr/>
            <p:nvPr/>
          </p:nvSpPr>
          <p:spPr>
            <a:xfrm>
              <a:off x="3037112" y="2243483"/>
              <a:ext cx="1676400"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8484" y="2419350"/>
              <a:ext cx="381000" cy="45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p:cNvSpPr txBox="1">
              <a:spLocks noChangeArrowheads="1"/>
            </p:cNvSpPr>
            <p:nvPr/>
          </p:nvSpPr>
          <p:spPr bwMode="auto">
            <a:xfrm>
              <a:off x="2972024" y="2869860"/>
              <a:ext cx="1828800" cy="3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Secure coding</a:t>
              </a:r>
            </a:p>
          </p:txBody>
        </p:sp>
        <p:sp>
          <p:nvSpPr>
            <p:cNvPr id="11" name="TextBox 15"/>
            <p:cNvSpPr txBox="1">
              <a:spLocks noChangeArrowheads="1"/>
            </p:cNvSpPr>
            <p:nvPr/>
          </p:nvSpPr>
          <p:spPr bwMode="auto">
            <a:xfrm>
              <a:off x="3211284" y="3096104"/>
              <a:ext cx="1295400" cy="2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grpSp>
      <p:sp>
        <p:nvSpPr>
          <p:cNvPr id="12" name="TextBox 11"/>
          <p:cNvSpPr txBox="1">
            <a:spLocks noChangeArrowheads="1"/>
          </p:cNvSpPr>
          <p:nvPr/>
        </p:nvSpPr>
        <p:spPr bwMode="auto">
          <a:xfrm>
            <a:off x="3036888" y="3646488"/>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a:t>
            </a:r>
            <a:endParaRPr lang="en-US" altLang="zh-CN" sz="900" b="1" dirty="0"/>
          </a:p>
        </p:txBody>
      </p:sp>
      <p:sp>
        <p:nvSpPr>
          <p:cNvPr id="13" name="TextBox 12"/>
          <p:cNvSpPr txBox="1">
            <a:spLocks noChangeArrowheads="1"/>
          </p:cNvSpPr>
          <p:nvPr/>
        </p:nvSpPr>
        <p:spPr bwMode="auto">
          <a:xfrm>
            <a:off x="4865688" y="3659188"/>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a:t>
            </a:r>
            <a:endParaRPr lang="en-US" altLang="zh-CN" sz="900" b="1" dirty="0"/>
          </a:p>
        </p:txBody>
      </p:sp>
      <p:sp>
        <p:nvSpPr>
          <p:cNvPr id="14" name="TextBox 13"/>
          <p:cNvSpPr txBox="1">
            <a:spLocks noChangeArrowheads="1"/>
          </p:cNvSpPr>
          <p:nvPr/>
        </p:nvSpPr>
        <p:spPr bwMode="auto">
          <a:xfrm>
            <a:off x="6694488" y="3659188"/>
            <a:ext cx="167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900" dirty="0"/>
              <a:t>单击添加内容单击添加内容单击添加内容单击添加内容</a:t>
            </a:r>
            <a:endParaRPr lang="en-US" altLang="zh-CN" sz="900" b="1" dirty="0"/>
          </a:p>
        </p:txBody>
      </p:sp>
      <p:grpSp>
        <p:nvGrpSpPr>
          <p:cNvPr id="15" name="Group 43"/>
          <p:cNvGrpSpPr/>
          <p:nvPr/>
        </p:nvGrpSpPr>
        <p:grpSpPr bwMode="auto">
          <a:xfrm>
            <a:off x="4822825" y="2255838"/>
            <a:ext cx="1719263" cy="1241425"/>
            <a:chOff x="4822596" y="2255259"/>
            <a:chExt cx="1719716" cy="1242667"/>
          </a:xfrm>
        </p:grpSpPr>
        <p:sp>
          <p:nvSpPr>
            <p:cNvPr id="16" name="Rectangle 30"/>
            <p:cNvSpPr/>
            <p:nvPr/>
          </p:nvSpPr>
          <p:spPr>
            <a:xfrm>
              <a:off x="4865470" y="2255259"/>
              <a:ext cx="1676842"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17" name="TextBox 32"/>
            <p:cNvSpPr txBox="1">
              <a:spLocks noChangeArrowheads="1"/>
            </p:cNvSpPr>
            <p:nvPr/>
          </p:nvSpPr>
          <p:spPr bwMode="auto">
            <a:xfrm>
              <a:off x="4822596" y="2881636"/>
              <a:ext cx="1654628" cy="3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Host for you</a:t>
              </a:r>
            </a:p>
          </p:txBody>
        </p:sp>
        <p:sp>
          <p:nvSpPr>
            <p:cNvPr id="18" name="TextBox 33"/>
            <p:cNvSpPr txBox="1">
              <a:spLocks noChangeArrowheads="1"/>
            </p:cNvSpPr>
            <p:nvPr/>
          </p:nvSpPr>
          <p:spPr bwMode="auto">
            <a:xfrm>
              <a:off x="5040084" y="3107880"/>
              <a:ext cx="1295400" cy="2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pic>
          <p:nvPicPr>
            <p:cNvPr id="19" name="Picture 4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978" y="2450006"/>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4"/>
          <p:cNvGrpSpPr/>
          <p:nvPr/>
        </p:nvGrpSpPr>
        <p:grpSpPr bwMode="auto">
          <a:xfrm>
            <a:off x="6694488" y="2255838"/>
            <a:ext cx="1676400" cy="1241425"/>
            <a:chOff x="6694712" y="2255259"/>
            <a:chExt cx="1676852" cy="1242667"/>
          </a:xfrm>
        </p:grpSpPr>
        <p:sp>
          <p:nvSpPr>
            <p:cNvPr id="21" name="Rectangle 35"/>
            <p:cNvSpPr/>
            <p:nvPr/>
          </p:nvSpPr>
          <p:spPr>
            <a:xfrm>
              <a:off x="6694712" y="2255259"/>
              <a:ext cx="1676852"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22" name="TextBox 37"/>
            <p:cNvSpPr txBox="1">
              <a:spLocks noChangeArrowheads="1"/>
            </p:cNvSpPr>
            <p:nvPr/>
          </p:nvSpPr>
          <p:spPr bwMode="auto">
            <a:xfrm>
              <a:off x="6705824" y="2881636"/>
              <a:ext cx="1665740" cy="3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24 h support</a:t>
              </a:r>
            </a:p>
          </p:txBody>
        </p:sp>
        <p:sp>
          <p:nvSpPr>
            <p:cNvPr id="23" name="TextBox 38"/>
            <p:cNvSpPr txBox="1">
              <a:spLocks noChangeArrowheads="1"/>
            </p:cNvSpPr>
            <p:nvPr/>
          </p:nvSpPr>
          <p:spPr bwMode="auto">
            <a:xfrm>
              <a:off x="6868884" y="3107880"/>
              <a:ext cx="1295400" cy="2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pic>
          <p:nvPicPr>
            <p:cNvPr id="24" name="Picture 4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1543" y="2450006"/>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文本框 27"/>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450" decel="100000" fill="hold"/>
                                        <p:tgtEl>
                                          <p:spTgt spid="7"/>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450" decel="100000" fill="hold"/>
                                        <p:tgtEl>
                                          <p:spTgt spid="15"/>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000"/>
                            </p:stCondLst>
                            <p:childTnLst>
                              <p:par>
                                <p:cTn id="29" presetID="37"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450" decel="100000" fill="hold"/>
                                        <p:tgtEl>
                                          <p:spTgt spid="20"/>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2500"/>
                            </p:stCondLst>
                            <p:childTnLst>
                              <p:par>
                                <p:cTn id="36" presetID="4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screen"/>
          <a:srcRect/>
          <a:stretch>
            <a:fillRect/>
          </a:stretch>
        </p:blipFill>
        <p:spPr>
          <a:xfrm>
            <a:off x="0" y="1365885"/>
            <a:ext cx="9008745" cy="2183765"/>
          </a:xfrm>
          <a:prstGeom prst="rect">
            <a:avLst/>
          </a:prstGeom>
        </p:spPr>
      </p:pic>
      <p:sp>
        <p:nvSpPr>
          <p:cNvPr id="6" name="TextBox 11"/>
          <p:cNvSpPr txBox="1"/>
          <p:nvPr/>
        </p:nvSpPr>
        <p:spPr>
          <a:xfrm>
            <a:off x="3631268" y="1936239"/>
            <a:ext cx="1738589" cy="701675"/>
          </a:xfrm>
          <a:prstGeom prst="rect">
            <a:avLst/>
          </a:prstGeom>
          <a:noFill/>
        </p:spPr>
        <p:txBody>
          <a:bodyPr wrap="square" rtlCol="0">
            <a:spAutoFit/>
          </a:bodyPr>
          <a:lstStyle/>
          <a:p>
            <a:pPr algn="ctr"/>
            <a:r>
              <a:rPr lang="en-US" altLang="zh-CN" sz="3970" b="1" dirty="0">
                <a:solidFill>
                  <a:srgbClr val="7F2E30"/>
                </a:solidFill>
                <a:latin typeface="方正兰亭超细黑简体" panose="02000000000000000000" pitchFamily="2" charset="-122"/>
                <a:ea typeface="方正兰亭超细黑简体" panose="02000000000000000000" pitchFamily="2" charset="-122"/>
              </a:rPr>
              <a:t>Part.3</a:t>
            </a:r>
            <a:endParaRPr lang="zh-CN" altLang="en-US" sz="3970" b="1" dirty="0">
              <a:solidFill>
                <a:srgbClr val="7F2E30"/>
              </a:solidFill>
              <a:latin typeface="方正兰亭超细黑简体" panose="02000000000000000000" pitchFamily="2" charset="-122"/>
              <a:ea typeface="方正兰亭超细黑简体" panose="02000000000000000000" pitchFamily="2" charset="-122"/>
            </a:endParaRPr>
          </a:p>
        </p:txBody>
      </p:sp>
      <p:sp>
        <p:nvSpPr>
          <p:cNvPr id="8" name="Subtitle 9"/>
          <p:cNvSpPr txBox="1"/>
          <p:nvPr/>
        </p:nvSpPr>
        <p:spPr>
          <a:xfrm>
            <a:off x="3124663" y="2598140"/>
            <a:ext cx="2751799" cy="536575"/>
          </a:xfrm>
          <a:prstGeom prst="rect">
            <a:avLst/>
          </a:prstGeom>
        </p:spPr>
        <p:txBody>
          <a:bodyPr vert="horz" wrap="square" lIns="75505" tIns="37752" rIns="75505" bIns="37752" rtlCol="0">
            <a:spAutoFit/>
          </a:bodyPr>
          <a:lstStyle>
            <a:defPPr>
              <a:defRPr lang="zh-CN"/>
            </a:defPPr>
            <a:lvl1pPr indent="0" algn="r" defTabSz="1087120">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120">
              <a:spcBef>
                <a:spcPct val="20000"/>
              </a:spcBef>
              <a:buFont typeface="Arial" panose="020B0604020202020204"/>
              <a:buNone/>
              <a:defRPr sz="4800">
                <a:solidFill>
                  <a:schemeClr val="tx1">
                    <a:tint val="75000"/>
                  </a:schemeClr>
                </a:solidFill>
              </a:defRPr>
            </a:lvl6pPr>
            <a:lvl7pPr marL="6524625" indent="0" algn="ctr" defTabSz="1087120">
              <a:spcBef>
                <a:spcPct val="20000"/>
              </a:spcBef>
              <a:buFont typeface="Arial" panose="020B0604020202020204"/>
              <a:buNone/>
              <a:defRPr sz="4800">
                <a:solidFill>
                  <a:schemeClr val="tx1">
                    <a:tint val="75000"/>
                  </a:schemeClr>
                </a:solidFill>
              </a:defRPr>
            </a:lvl7pPr>
            <a:lvl8pPr marL="7612380" indent="0" algn="ctr" defTabSz="1087120">
              <a:spcBef>
                <a:spcPct val="20000"/>
              </a:spcBef>
              <a:buFont typeface="Arial" panose="020B0604020202020204"/>
              <a:buNone/>
              <a:defRPr sz="4800">
                <a:solidFill>
                  <a:schemeClr val="tx1">
                    <a:tint val="75000"/>
                  </a:schemeClr>
                </a:solidFill>
              </a:defRPr>
            </a:lvl8pPr>
            <a:lvl9pPr marL="8699500" indent="0" algn="ctr" defTabSz="1087120">
              <a:spcBef>
                <a:spcPct val="20000"/>
              </a:spcBef>
              <a:buFont typeface="Arial" panose="020B0604020202020204"/>
              <a:buNone/>
              <a:defRPr sz="4800">
                <a:solidFill>
                  <a:schemeClr val="tx1">
                    <a:tint val="75000"/>
                  </a:schemeClr>
                </a:solidFill>
              </a:defRPr>
            </a:lvl9pPr>
          </a:lstStyle>
          <a:p>
            <a:pPr algn="ctr"/>
            <a:r>
              <a:rPr lang="zh-CN" altLang="en-US" sz="1765" dirty="0">
                <a:solidFill>
                  <a:srgbClr val="3C3C3C"/>
                </a:solidFill>
                <a:latin typeface="幼圆" panose="02010509060101010101" pitchFamily="49" charset="-122"/>
                <a:ea typeface="幼圆" panose="02010509060101010101" pitchFamily="49" charset="-122"/>
              </a:rPr>
              <a:t>点击输入标题内容</a:t>
            </a:r>
          </a:p>
          <a:p>
            <a:pPr algn="ctr">
              <a:defRPr/>
            </a:pPr>
            <a:r>
              <a:rPr lang="en-US" altLang="zh-CN" sz="1030" dirty="0">
                <a:solidFill>
                  <a:srgbClr val="3C3C3C"/>
                </a:solidFill>
              </a:rPr>
              <a:t>Click on the input header content</a:t>
            </a:r>
            <a:endParaRPr lang="en-US" sz="1030" kern="0" dirty="0">
              <a:solidFill>
                <a:srgbClr val="3C3C3C"/>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bwMode="auto">
          <a:xfrm>
            <a:off x="2624138" y="1638935"/>
            <a:ext cx="3848100" cy="2151063"/>
            <a:chOff x="1763687" y="1124743"/>
            <a:chExt cx="5652564" cy="3166095"/>
          </a:xfrm>
        </p:grpSpPr>
        <p:sp>
          <p:nvSpPr>
            <p:cNvPr id="3" name="Rectangle 33"/>
            <p:cNvSpPr/>
            <p:nvPr/>
          </p:nvSpPr>
          <p:spPr>
            <a:xfrm>
              <a:off x="2701117" y="1398126"/>
              <a:ext cx="3742724" cy="2303889"/>
            </a:xfrm>
            <a:prstGeom prst="rect">
              <a:avLst/>
            </a:prstGeom>
            <a:gradFill>
              <a:gsLst>
                <a:gs pos="0">
                  <a:srgbClr val="5E9EFF"/>
                </a:gs>
                <a:gs pos="39999">
                  <a:srgbClr val="85C2FF"/>
                </a:gs>
                <a:gs pos="70000">
                  <a:srgbClr val="C4D6EB"/>
                </a:gs>
                <a:gs pos="100000">
                  <a:srgbClr val="FFEBFA"/>
                </a:gs>
              </a:gsLst>
              <a:lin ang="66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4" name="Picture 3" descr="F:\Trabajos\Envato\Graphic River\Duckson\Elements\lapt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7" y="1124743"/>
              <a:ext cx="5652564" cy="316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3"/>
          <p:cNvGrpSpPr/>
          <p:nvPr/>
        </p:nvGrpSpPr>
        <p:grpSpPr bwMode="auto">
          <a:xfrm>
            <a:off x="904875" y="1705610"/>
            <a:ext cx="1676400" cy="1243013"/>
            <a:chOff x="3037112" y="2243483"/>
            <a:chExt cx="1676400" cy="1242667"/>
          </a:xfrm>
        </p:grpSpPr>
        <p:sp>
          <p:nvSpPr>
            <p:cNvPr id="6" name="Rectangle 74"/>
            <p:cNvSpPr/>
            <p:nvPr/>
          </p:nvSpPr>
          <p:spPr>
            <a:xfrm>
              <a:off x="3037112" y="2243483"/>
              <a:ext cx="1676400"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7" name="Picture 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8484" y="2419350"/>
              <a:ext cx="381000" cy="45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6"/>
            <p:cNvSpPr txBox="1">
              <a:spLocks noChangeArrowheads="1"/>
            </p:cNvSpPr>
            <p:nvPr/>
          </p:nvSpPr>
          <p:spPr bwMode="auto">
            <a:xfrm>
              <a:off x="3046637" y="2869860"/>
              <a:ext cx="1664153" cy="3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Secure coding</a:t>
              </a:r>
            </a:p>
          </p:txBody>
        </p:sp>
        <p:sp>
          <p:nvSpPr>
            <p:cNvPr id="9" name="TextBox 77"/>
            <p:cNvSpPr txBox="1">
              <a:spLocks noChangeArrowheads="1"/>
            </p:cNvSpPr>
            <p:nvPr/>
          </p:nvSpPr>
          <p:spPr bwMode="auto">
            <a:xfrm>
              <a:off x="3211284" y="3096104"/>
              <a:ext cx="1295400" cy="2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grpSp>
      <p:grpSp>
        <p:nvGrpSpPr>
          <p:cNvPr id="10" name="Group 93"/>
          <p:cNvGrpSpPr/>
          <p:nvPr/>
        </p:nvGrpSpPr>
        <p:grpSpPr bwMode="auto">
          <a:xfrm>
            <a:off x="914400" y="3101023"/>
            <a:ext cx="1676400" cy="1243012"/>
            <a:chOff x="4865912" y="2255259"/>
            <a:chExt cx="1676400" cy="1242667"/>
          </a:xfrm>
        </p:grpSpPr>
        <p:sp>
          <p:nvSpPr>
            <p:cNvPr id="11" name="Rectangle 94"/>
            <p:cNvSpPr/>
            <p:nvPr/>
          </p:nvSpPr>
          <p:spPr>
            <a:xfrm>
              <a:off x="4865912" y="2255259"/>
              <a:ext cx="1676400"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12" name="TextBox 95"/>
            <p:cNvSpPr txBox="1">
              <a:spLocks noChangeArrowheads="1"/>
            </p:cNvSpPr>
            <p:nvPr/>
          </p:nvSpPr>
          <p:spPr bwMode="auto">
            <a:xfrm>
              <a:off x="4865912" y="2881636"/>
              <a:ext cx="1654628" cy="3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Host for you</a:t>
              </a:r>
            </a:p>
          </p:txBody>
        </p:sp>
        <p:sp>
          <p:nvSpPr>
            <p:cNvPr id="13" name="TextBox 96"/>
            <p:cNvSpPr txBox="1">
              <a:spLocks noChangeArrowheads="1"/>
            </p:cNvSpPr>
            <p:nvPr/>
          </p:nvSpPr>
          <p:spPr bwMode="auto">
            <a:xfrm>
              <a:off x="5040084" y="3107880"/>
              <a:ext cx="1295400" cy="2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pic>
          <p:nvPicPr>
            <p:cNvPr id="14" name="Picture 9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978" y="2450006"/>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98"/>
          <p:cNvGrpSpPr/>
          <p:nvPr/>
        </p:nvGrpSpPr>
        <p:grpSpPr bwMode="auto">
          <a:xfrm>
            <a:off x="6553200" y="1711960"/>
            <a:ext cx="1676400" cy="1241425"/>
            <a:chOff x="6694712" y="2255259"/>
            <a:chExt cx="1676400" cy="1242667"/>
          </a:xfrm>
        </p:grpSpPr>
        <p:sp>
          <p:nvSpPr>
            <p:cNvPr id="16" name="Rectangle 99"/>
            <p:cNvSpPr/>
            <p:nvPr/>
          </p:nvSpPr>
          <p:spPr>
            <a:xfrm>
              <a:off x="6694712" y="2255259"/>
              <a:ext cx="1676400"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17" name="TextBox 100"/>
            <p:cNvSpPr txBox="1">
              <a:spLocks noChangeArrowheads="1"/>
            </p:cNvSpPr>
            <p:nvPr/>
          </p:nvSpPr>
          <p:spPr bwMode="auto">
            <a:xfrm>
              <a:off x="6770912" y="2881636"/>
              <a:ext cx="1502228" cy="33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24 h support</a:t>
              </a:r>
            </a:p>
          </p:txBody>
        </p:sp>
        <p:sp>
          <p:nvSpPr>
            <p:cNvPr id="18" name="TextBox 101"/>
            <p:cNvSpPr txBox="1">
              <a:spLocks noChangeArrowheads="1"/>
            </p:cNvSpPr>
            <p:nvPr/>
          </p:nvSpPr>
          <p:spPr bwMode="auto">
            <a:xfrm>
              <a:off x="6868884" y="3107880"/>
              <a:ext cx="1295400" cy="27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pic>
          <p:nvPicPr>
            <p:cNvPr id="19" name="Picture 10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1543" y="2450006"/>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04"/>
          <p:cNvGrpSpPr/>
          <p:nvPr/>
        </p:nvGrpSpPr>
        <p:grpSpPr bwMode="auto">
          <a:xfrm>
            <a:off x="6553200" y="3096260"/>
            <a:ext cx="1676400" cy="1243013"/>
            <a:chOff x="6553200" y="3076640"/>
            <a:chExt cx="1676400" cy="1242667"/>
          </a:xfrm>
        </p:grpSpPr>
        <p:grpSp>
          <p:nvGrpSpPr>
            <p:cNvPr id="21" name="Group 88"/>
            <p:cNvGrpSpPr/>
            <p:nvPr/>
          </p:nvGrpSpPr>
          <p:grpSpPr bwMode="auto">
            <a:xfrm>
              <a:off x="6553200" y="3076640"/>
              <a:ext cx="1676400" cy="1242667"/>
              <a:chOff x="3037112" y="2243483"/>
              <a:chExt cx="1676400" cy="1242667"/>
            </a:xfrm>
          </p:grpSpPr>
          <p:sp>
            <p:nvSpPr>
              <p:cNvPr id="23" name="Rectangle 89"/>
              <p:cNvSpPr/>
              <p:nvPr/>
            </p:nvSpPr>
            <p:spPr>
              <a:xfrm>
                <a:off x="3037112" y="2243483"/>
                <a:ext cx="1676400" cy="1242667"/>
              </a:xfrm>
              <a:prstGeom prst="rect">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sp>
            <p:nvSpPr>
              <p:cNvPr id="24" name="TextBox 91"/>
              <p:cNvSpPr txBox="1">
                <a:spLocks noChangeArrowheads="1"/>
              </p:cNvSpPr>
              <p:nvPr/>
            </p:nvSpPr>
            <p:spPr bwMode="auto">
              <a:xfrm>
                <a:off x="3211284" y="286986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600">
                    <a:solidFill>
                      <a:schemeClr val="bg1"/>
                    </a:solidFill>
                    <a:latin typeface="Gulim" panose="020B0600000101010101" pitchFamily="34" charset="-127"/>
                  </a:rPr>
                  <a:t>Good price</a:t>
                </a:r>
              </a:p>
            </p:txBody>
          </p:sp>
          <p:sp>
            <p:nvSpPr>
              <p:cNvPr id="25" name="TextBox 92"/>
              <p:cNvSpPr txBox="1">
                <a:spLocks noChangeArrowheads="1"/>
              </p:cNvSpPr>
              <p:nvPr/>
            </p:nvSpPr>
            <p:spPr bwMode="auto">
              <a:xfrm>
                <a:off x="3211284" y="3096104"/>
                <a:ext cx="1295400" cy="2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800">
                    <a:solidFill>
                      <a:schemeClr val="bg1"/>
                    </a:solidFill>
                  </a:rPr>
                  <a:t>Your subtitle goes here</a:t>
                </a:r>
              </a:p>
            </p:txBody>
          </p:sp>
        </p:grpSp>
        <p:pic>
          <p:nvPicPr>
            <p:cNvPr id="22" name="Picture 10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1105" y="3246777"/>
              <a:ext cx="481664" cy="4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Box 25"/>
          <p:cNvSpPr txBox="1">
            <a:spLocks noChangeArrowheads="1"/>
          </p:cNvSpPr>
          <p:nvPr/>
        </p:nvSpPr>
        <p:spPr bwMode="auto">
          <a:xfrm>
            <a:off x="2743200" y="3746183"/>
            <a:ext cx="36576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2000" dirty="0">
                <a:solidFill>
                  <a:srgbClr val="9D4544"/>
                </a:solidFill>
                <a:latin typeface="微软雅黑 Light" panose="020B0502040204020203" charset="-122"/>
                <a:ea typeface="微软雅黑 Light" panose="020B0502040204020203" charset="-122"/>
              </a:rPr>
              <a:t>单击添加内容单击添加内容单击添加内容单击添加内容</a:t>
            </a:r>
          </a:p>
        </p:txBody>
      </p:sp>
      <p:sp>
        <p:nvSpPr>
          <p:cNvPr id="30" name="文本框 29"/>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par>
                          <p:cTn id="25" fill="hold">
                            <p:stCondLst>
                              <p:cond delay="2500"/>
                            </p:stCondLst>
                            <p:childTnLst>
                              <p:par>
                                <p:cTn id="26" presetID="37"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450" decel="100000" fill="hold"/>
                                        <p:tgtEl>
                                          <p:spTgt spid="26"/>
                                        </p:tgtEl>
                                        <p:attrNameLst>
                                          <p:attrName>ppt_y</p:attrName>
                                        </p:attrNameLst>
                                      </p:cBhvr>
                                      <p:tavLst>
                                        <p:tav tm="0">
                                          <p:val>
                                            <p:strVal val="#ppt_y+1"/>
                                          </p:val>
                                        </p:tav>
                                        <p:tav tm="100000">
                                          <p:val>
                                            <p:strVal val="#ppt_y-.03"/>
                                          </p:val>
                                        </p:tav>
                                      </p:tavLst>
                                    </p:anim>
                                    <p:anim calcmode="lin" valueType="num">
                                      <p:cBhvr>
                                        <p:cTn id="31"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duotone>
              <a:schemeClr val="bg2">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900162" y="1656060"/>
            <a:ext cx="5486400" cy="2857619"/>
          </a:xfrm>
          <a:prstGeom prst="rect">
            <a:avLst/>
          </a:prstGeom>
          <a:noFill/>
          <a:ln>
            <a:noFill/>
          </a:ln>
          <a:effectLst/>
        </p:spPr>
      </p:pic>
      <p:sp>
        <p:nvSpPr>
          <p:cNvPr id="3" name="Rectangular Callout 1"/>
          <p:cNvSpPr/>
          <p:nvPr/>
        </p:nvSpPr>
        <p:spPr>
          <a:xfrm>
            <a:off x="2347962" y="3218279"/>
            <a:ext cx="419100" cy="228600"/>
          </a:xfrm>
          <a:prstGeom prst="wedgeRectCallout">
            <a:avLst>
              <a:gd name="adj1" fmla="val -8750"/>
              <a:gd name="adj2" fmla="val 82031"/>
            </a:avLst>
          </a:prstGeom>
          <a:solidFill>
            <a:srgbClr val="9D45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latin typeface="Gulim" panose="020B0600000101010101" pitchFamily="34" charset="-127"/>
              </a:rPr>
              <a:t>28C</a:t>
            </a:r>
          </a:p>
        </p:txBody>
      </p:sp>
      <p:sp>
        <p:nvSpPr>
          <p:cNvPr id="4" name="Rectangular Callout 35"/>
          <p:cNvSpPr/>
          <p:nvPr/>
        </p:nvSpPr>
        <p:spPr>
          <a:xfrm>
            <a:off x="2951212" y="1694279"/>
            <a:ext cx="419100" cy="228600"/>
          </a:xfrm>
          <a:prstGeom prst="wedgeRectCallout">
            <a:avLst>
              <a:gd name="adj1" fmla="val -8750"/>
              <a:gd name="adj2" fmla="val 82031"/>
            </a:avLst>
          </a:prstGeom>
          <a:solidFill>
            <a:srgbClr val="9D45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900" dirty="0">
                <a:latin typeface="Gulim" panose="020B0600000101010101" pitchFamily="34" charset="-127"/>
              </a:rPr>
              <a:t>12C</a:t>
            </a:r>
          </a:p>
        </p:txBody>
      </p:sp>
      <p:sp>
        <p:nvSpPr>
          <p:cNvPr id="5" name="Rectangular Callout 36"/>
          <p:cNvSpPr/>
          <p:nvPr/>
        </p:nvSpPr>
        <p:spPr>
          <a:xfrm>
            <a:off x="3383012" y="2989679"/>
            <a:ext cx="419100" cy="228600"/>
          </a:xfrm>
          <a:prstGeom prst="wedgeRectCallout">
            <a:avLst>
              <a:gd name="adj1" fmla="val -8750"/>
              <a:gd name="adj2" fmla="val 82031"/>
            </a:avLst>
          </a:prstGeom>
          <a:solidFill>
            <a:srgbClr val="9D45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latin typeface="Gulim" panose="020B0600000101010101" pitchFamily="34" charset="-127"/>
              </a:rPr>
              <a:t>54c</a:t>
            </a:r>
          </a:p>
        </p:txBody>
      </p:sp>
      <p:sp>
        <p:nvSpPr>
          <p:cNvPr id="6" name="Rectangular Callout 37"/>
          <p:cNvSpPr/>
          <p:nvPr/>
        </p:nvSpPr>
        <p:spPr>
          <a:xfrm>
            <a:off x="5091162" y="3218279"/>
            <a:ext cx="419100" cy="228600"/>
          </a:xfrm>
          <a:prstGeom prst="wedgeRectCallout">
            <a:avLst>
              <a:gd name="adj1" fmla="val -8750"/>
              <a:gd name="adj2" fmla="val 82031"/>
            </a:avLst>
          </a:prstGeom>
          <a:solidFill>
            <a:srgbClr val="9D45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latin typeface="Gulim" panose="020B0600000101010101" pitchFamily="34" charset="-127"/>
              </a:rPr>
              <a:t>23c</a:t>
            </a:r>
          </a:p>
        </p:txBody>
      </p:sp>
      <p:sp>
        <p:nvSpPr>
          <p:cNvPr id="7" name="Rectangular Callout 38"/>
          <p:cNvSpPr/>
          <p:nvPr/>
        </p:nvSpPr>
        <p:spPr>
          <a:xfrm>
            <a:off x="4176762" y="2151479"/>
            <a:ext cx="419100" cy="228600"/>
          </a:xfrm>
          <a:prstGeom prst="wedgeRectCallout">
            <a:avLst>
              <a:gd name="adj1" fmla="val -8750"/>
              <a:gd name="adj2" fmla="val 82031"/>
            </a:avLst>
          </a:prstGeom>
          <a:solidFill>
            <a:srgbClr val="9D45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latin typeface="Gulim" panose="020B0600000101010101" pitchFamily="34" charset="-127"/>
              </a:rPr>
              <a:t>67c</a:t>
            </a:r>
          </a:p>
        </p:txBody>
      </p:sp>
      <p:grpSp>
        <p:nvGrpSpPr>
          <p:cNvPr id="13" name="Group 42"/>
          <p:cNvGrpSpPr/>
          <p:nvPr/>
        </p:nvGrpSpPr>
        <p:grpSpPr bwMode="auto">
          <a:xfrm>
            <a:off x="6291312" y="1808579"/>
            <a:ext cx="1485900" cy="1485900"/>
            <a:chOff x="7296210" y="1562160"/>
            <a:chExt cx="1485780" cy="1485780"/>
          </a:xfrm>
        </p:grpSpPr>
        <p:sp>
          <p:nvSpPr>
            <p:cNvPr id="14" name="Oval 43"/>
            <p:cNvSpPr/>
            <p:nvPr/>
          </p:nvSpPr>
          <p:spPr>
            <a:xfrm>
              <a:off x="7296210" y="1562160"/>
              <a:ext cx="1485780" cy="1485780"/>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15" name="Picture 4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2721" y="1764030"/>
              <a:ext cx="232757" cy="45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5"/>
            <p:cNvSpPr txBox="1">
              <a:spLocks noChangeArrowheads="1"/>
            </p:cNvSpPr>
            <p:nvPr/>
          </p:nvSpPr>
          <p:spPr bwMode="auto">
            <a:xfrm>
              <a:off x="7543840" y="2121550"/>
              <a:ext cx="1124930" cy="58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3200">
                  <a:solidFill>
                    <a:schemeClr val="bg1"/>
                  </a:solidFill>
                  <a:latin typeface="Gulim" panose="020B0600000101010101" pitchFamily="34" charset="-127"/>
                </a:rPr>
                <a:t>30%</a:t>
              </a:r>
            </a:p>
          </p:txBody>
        </p:sp>
        <p:sp>
          <p:nvSpPr>
            <p:cNvPr id="17" name="TextBox 46"/>
            <p:cNvSpPr txBox="1">
              <a:spLocks noChangeArrowheads="1"/>
            </p:cNvSpPr>
            <p:nvPr/>
          </p:nvSpPr>
          <p:spPr bwMode="auto">
            <a:xfrm>
              <a:off x="7482840" y="2544400"/>
              <a:ext cx="1127760" cy="2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200">
                  <a:solidFill>
                    <a:schemeClr val="bg1"/>
                  </a:solidFill>
                  <a:latin typeface="Gulim" panose="020B0600000101010101" pitchFamily="34" charset="-127"/>
                </a:rPr>
                <a:t>feMale Users</a:t>
              </a:r>
            </a:p>
          </p:txBody>
        </p:sp>
      </p:grpSp>
      <p:sp>
        <p:nvSpPr>
          <p:cNvPr id="19" name="TextBox 18"/>
          <p:cNvSpPr txBox="1">
            <a:spLocks noChangeArrowheads="1"/>
          </p:cNvSpPr>
          <p:nvPr/>
        </p:nvSpPr>
        <p:spPr bwMode="auto">
          <a:xfrm>
            <a:off x="6299250" y="3419892"/>
            <a:ext cx="14859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900" dirty="0"/>
              <a:t>单击添加内容单击添加内容单击添加内容单击添加内容单击添加内容单击添加内容</a:t>
            </a:r>
            <a:endParaRPr lang="en-US" altLang="zh-CN" sz="900" b="1" dirty="0"/>
          </a:p>
        </p:txBody>
      </p:sp>
      <p:sp>
        <p:nvSpPr>
          <p:cNvPr id="8" name="文本框 7"/>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19"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bwMode="auto">
          <a:xfrm>
            <a:off x="1116186" y="1439530"/>
            <a:ext cx="4249737" cy="2921000"/>
            <a:chOff x="0" y="0"/>
            <a:chExt cx="4249738" cy="2921000"/>
          </a:xfrm>
        </p:grpSpPr>
        <p:sp>
          <p:nvSpPr>
            <p:cNvPr id="3" name="Freeform 5"/>
            <p:cNvSpPr/>
            <p:nvPr/>
          </p:nvSpPr>
          <p:spPr bwMode="auto">
            <a:xfrm>
              <a:off x="1620838" y="1125537"/>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6"/>
            <p:cNvSpPr/>
            <p:nvPr/>
          </p:nvSpPr>
          <p:spPr bwMode="auto">
            <a:xfrm>
              <a:off x="793750" y="1847850"/>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7"/>
            <p:cNvSpPr/>
            <p:nvPr/>
          </p:nvSpPr>
          <p:spPr bwMode="auto">
            <a:xfrm>
              <a:off x="0" y="2325687"/>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8"/>
            <p:cNvSpPr/>
            <p:nvPr/>
          </p:nvSpPr>
          <p:spPr bwMode="auto">
            <a:xfrm>
              <a:off x="2447925" y="328612"/>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9"/>
            <p:cNvSpPr/>
            <p:nvPr/>
          </p:nvSpPr>
          <p:spPr bwMode="auto">
            <a:xfrm>
              <a:off x="3275013" y="1485900"/>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TextBox 12"/>
            <p:cNvSpPr txBox="1">
              <a:spLocks noChangeArrowheads="1"/>
            </p:cNvSpPr>
            <p:nvPr/>
          </p:nvSpPr>
          <p:spPr bwMode="auto">
            <a:xfrm>
              <a:off x="260350" y="1944687"/>
              <a:ext cx="47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solidFill>
                    <a:srgbClr val="284848"/>
                  </a:solidFill>
                  <a:latin typeface="微软雅黑" panose="020B0503020204020204" charset="-122"/>
                  <a:ea typeface="微软雅黑" panose="020B0503020204020204" charset="-122"/>
                </a:rPr>
                <a:t>18</a:t>
              </a:r>
              <a:endParaRPr lang="zh-CN" altLang="en-US" sz="1400">
                <a:solidFill>
                  <a:srgbClr val="284848"/>
                </a:solidFill>
                <a:latin typeface="微软雅黑" panose="020B0503020204020204" charset="-122"/>
                <a:ea typeface="微软雅黑" panose="020B0503020204020204" charset="-122"/>
              </a:endParaRPr>
            </a:p>
          </p:txBody>
        </p:sp>
        <p:sp>
          <p:nvSpPr>
            <p:cNvPr id="9" name="TextBox 13"/>
            <p:cNvSpPr txBox="1">
              <a:spLocks noChangeArrowheads="1"/>
            </p:cNvSpPr>
            <p:nvPr/>
          </p:nvSpPr>
          <p:spPr bwMode="auto">
            <a:xfrm>
              <a:off x="160337" y="2614612"/>
              <a:ext cx="6207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D0D0D"/>
                  </a:solidFill>
                  <a:latin typeface="微软雅黑" panose="020B0503020204020204" charset="-122"/>
                  <a:ea typeface="微软雅黑" panose="020B0503020204020204" charset="-122"/>
                </a:rPr>
                <a:t>标题</a:t>
              </a:r>
            </a:p>
          </p:txBody>
        </p:sp>
        <p:sp>
          <p:nvSpPr>
            <p:cNvPr id="10" name="TextBox 14"/>
            <p:cNvSpPr txBox="1">
              <a:spLocks noChangeArrowheads="1"/>
            </p:cNvSpPr>
            <p:nvPr/>
          </p:nvSpPr>
          <p:spPr bwMode="auto">
            <a:xfrm>
              <a:off x="930275" y="2614612"/>
              <a:ext cx="6207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D0D0D"/>
                  </a:solidFill>
                  <a:latin typeface="微软雅黑" panose="020B0503020204020204" charset="-122"/>
                  <a:ea typeface="微软雅黑" panose="020B0503020204020204" charset="-122"/>
                </a:rPr>
                <a:t>标题</a:t>
              </a:r>
            </a:p>
          </p:txBody>
        </p:sp>
        <p:sp>
          <p:nvSpPr>
            <p:cNvPr id="11" name="TextBox 15"/>
            <p:cNvSpPr txBox="1">
              <a:spLocks noChangeArrowheads="1"/>
            </p:cNvSpPr>
            <p:nvPr/>
          </p:nvSpPr>
          <p:spPr bwMode="auto">
            <a:xfrm>
              <a:off x="1743075" y="2614612"/>
              <a:ext cx="6207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0D0D0D"/>
                  </a:solidFill>
                  <a:latin typeface="微软雅黑" panose="020B0503020204020204" charset="-122"/>
                  <a:ea typeface="微软雅黑" panose="020B0503020204020204" charset="-122"/>
                </a:rPr>
                <a:t>标题</a:t>
              </a:r>
            </a:p>
          </p:txBody>
        </p:sp>
        <p:sp>
          <p:nvSpPr>
            <p:cNvPr id="12" name="TextBox 16"/>
            <p:cNvSpPr txBox="1">
              <a:spLocks noChangeArrowheads="1"/>
            </p:cNvSpPr>
            <p:nvPr/>
          </p:nvSpPr>
          <p:spPr bwMode="auto">
            <a:xfrm>
              <a:off x="2584451" y="2614612"/>
              <a:ext cx="6207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D0D0D"/>
                  </a:solidFill>
                  <a:latin typeface="微软雅黑" panose="020B0503020204020204" charset="-122"/>
                  <a:ea typeface="微软雅黑" panose="020B0503020204020204" charset="-122"/>
                </a:rPr>
                <a:t>标题</a:t>
              </a:r>
            </a:p>
          </p:txBody>
        </p:sp>
        <p:sp>
          <p:nvSpPr>
            <p:cNvPr id="13" name="TextBox 17"/>
            <p:cNvSpPr txBox="1">
              <a:spLocks noChangeArrowheads="1"/>
            </p:cNvSpPr>
            <p:nvPr/>
          </p:nvSpPr>
          <p:spPr bwMode="auto">
            <a:xfrm>
              <a:off x="3440113" y="2614612"/>
              <a:ext cx="6207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0D0D0D"/>
                  </a:solidFill>
                  <a:latin typeface="微软雅黑" panose="020B0503020204020204" charset="-122"/>
                  <a:ea typeface="微软雅黑" panose="020B0503020204020204" charset="-122"/>
                </a:rPr>
                <a:t>标题</a:t>
              </a:r>
            </a:p>
          </p:txBody>
        </p:sp>
        <p:sp>
          <p:nvSpPr>
            <p:cNvPr id="14" name="TextBox 18"/>
            <p:cNvSpPr txBox="1">
              <a:spLocks noChangeArrowheads="1"/>
            </p:cNvSpPr>
            <p:nvPr/>
          </p:nvSpPr>
          <p:spPr bwMode="auto">
            <a:xfrm>
              <a:off x="1044575" y="1511300"/>
              <a:ext cx="47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solidFill>
                    <a:srgbClr val="284848"/>
                  </a:solidFill>
                  <a:latin typeface="微软雅黑" panose="020B0503020204020204" charset="-122"/>
                  <a:ea typeface="微软雅黑" panose="020B0503020204020204" charset="-122"/>
                </a:rPr>
                <a:t>38</a:t>
              </a:r>
              <a:endParaRPr lang="zh-CN" altLang="en-US" sz="1400">
                <a:solidFill>
                  <a:srgbClr val="284848"/>
                </a:solidFill>
                <a:latin typeface="微软雅黑" panose="020B0503020204020204" charset="-122"/>
                <a:ea typeface="微软雅黑" panose="020B0503020204020204" charset="-122"/>
              </a:endParaRPr>
            </a:p>
          </p:txBody>
        </p:sp>
        <p:sp>
          <p:nvSpPr>
            <p:cNvPr id="15" name="TextBox 19"/>
            <p:cNvSpPr txBox="1">
              <a:spLocks noChangeArrowheads="1"/>
            </p:cNvSpPr>
            <p:nvPr/>
          </p:nvSpPr>
          <p:spPr bwMode="auto">
            <a:xfrm>
              <a:off x="1857375" y="719137"/>
              <a:ext cx="47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solidFill>
                    <a:srgbClr val="284848"/>
                  </a:solidFill>
                  <a:latin typeface="微软雅黑" panose="020B0503020204020204" charset="-122"/>
                  <a:ea typeface="微软雅黑" panose="020B0503020204020204" charset="-122"/>
                </a:rPr>
                <a:t>97</a:t>
              </a:r>
              <a:endParaRPr lang="zh-CN" altLang="en-US" sz="1400">
                <a:solidFill>
                  <a:srgbClr val="284848"/>
                </a:solidFill>
                <a:latin typeface="微软雅黑" panose="020B0503020204020204" charset="-122"/>
                <a:ea typeface="微软雅黑" panose="020B0503020204020204" charset="-122"/>
              </a:endParaRPr>
            </a:p>
          </p:txBody>
        </p:sp>
        <p:sp>
          <p:nvSpPr>
            <p:cNvPr id="16" name="TextBox 20"/>
            <p:cNvSpPr txBox="1">
              <a:spLocks noChangeArrowheads="1"/>
            </p:cNvSpPr>
            <p:nvPr/>
          </p:nvSpPr>
          <p:spPr bwMode="auto">
            <a:xfrm>
              <a:off x="2698751" y="0"/>
              <a:ext cx="61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solidFill>
                    <a:srgbClr val="284848"/>
                  </a:solidFill>
                  <a:latin typeface="微软雅黑" panose="020B0503020204020204" charset="-122"/>
                  <a:ea typeface="微软雅黑" panose="020B0503020204020204" charset="-122"/>
                </a:rPr>
                <a:t>125</a:t>
              </a:r>
              <a:endParaRPr lang="zh-CN" altLang="en-US" sz="1400">
                <a:solidFill>
                  <a:srgbClr val="284848"/>
                </a:solidFill>
                <a:latin typeface="微软雅黑" panose="020B0503020204020204" charset="-122"/>
                <a:ea typeface="微软雅黑" panose="020B0503020204020204" charset="-122"/>
              </a:endParaRPr>
            </a:p>
          </p:txBody>
        </p:sp>
        <p:sp>
          <p:nvSpPr>
            <p:cNvPr id="17" name="TextBox 21"/>
            <p:cNvSpPr txBox="1">
              <a:spLocks noChangeArrowheads="1"/>
            </p:cNvSpPr>
            <p:nvPr/>
          </p:nvSpPr>
          <p:spPr bwMode="auto">
            <a:xfrm>
              <a:off x="3540126" y="1131887"/>
              <a:ext cx="47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a:solidFill>
                    <a:srgbClr val="284848"/>
                  </a:solidFill>
                  <a:latin typeface="微软雅黑" panose="020B0503020204020204" charset="-122"/>
                  <a:ea typeface="微软雅黑" panose="020B0503020204020204" charset="-122"/>
                </a:rPr>
                <a:t>55</a:t>
              </a:r>
              <a:endParaRPr lang="zh-CN" altLang="en-US" sz="1400">
                <a:solidFill>
                  <a:srgbClr val="284848"/>
                </a:solidFill>
                <a:latin typeface="微软雅黑" panose="020B0503020204020204" charset="-122"/>
                <a:ea typeface="微软雅黑" panose="020B0503020204020204" charset="-122"/>
              </a:endParaRPr>
            </a:p>
          </p:txBody>
        </p:sp>
      </p:grpSp>
      <p:grpSp>
        <p:nvGrpSpPr>
          <p:cNvPr id="18" name="组合 25"/>
          <p:cNvGrpSpPr/>
          <p:nvPr/>
        </p:nvGrpSpPr>
        <p:grpSpPr bwMode="auto">
          <a:xfrm>
            <a:off x="5616748" y="1531605"/>
            <a:ext cx="2124075" cy="884349"/>
            <a:chOff x="0" y="0"/>
            <a:chExt cx="2124918" cy="883056"/>
          </a:xfrm>
        </p:grpSpPr>
        <p:sp>
          <p:nvSpPr>
            <p:cNvPr id="19" name="TextBox 28"/>
            <p:cNvSpPr txBox="1">
              <a:spLocks noChangeArrowheads="1"/>
            </p:cNvSpPr>
            <p:nvPr/>
          </p:nvSpPr>
          <p:spPr bwMode="auto">
            <a:xfrm>
              <a:off x="24358" y="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000000"/>
                  </a:solidFill>
                  <a:latin typeface="微软雅黑" panose="020B0503020204020204" charset="-122"/>
                  <a:ea typeface="微软雅黑" panose="020B0503020204020204" charset="-122"/>
                </a:rPr>
                <a:t>点击添加标题</a:t>
              </a:r>
            </a:p>
          </p:txBody>
        </p:sp>
        <p:sp>
          <p:nvSpPr>
            <p:cNvPr id="20" name="矩形​​ 57"/>
            <p:cNvSpPr>
              <a:spLocks noChangeArrowheads="1"/>
            </p:cNvSpPr>
            <p:nvPr/>
          </p:nvSpPr>
          <p:spPr bwMode="auto">
            <a:xfrm>
              <a:off x="0" y="237670"/>
              <a:ext cx="2124918" cy="64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zh-CN" altLang="en-US" sz="1000" dirty="0"/>
                <a:t>单击添加内容单击添加内容单击添加内容单击添加内容单击添加内容单击添加内容</a:t>
              </a:r>
              <a:endParaRPr lang="en-US" sz="1000" dirty="0">
                <a:solidFill>
                  <a:srgbClr val="404040"/>
                </a:solidFill>
                <a:latin typeface="微软雅黑" panose="020B0503020204020204" charset="-122"/>
                <a:ea typeface="微软雅黑" panose="020B0503020204020204" charset="-122"/>
              </a:endParaRPr>
            </a:p>
          </p:txBody>
        </p:sp>
      </p:grpSp>
      <p:cxnSp>
        <p:nvCxnSpPr>
          <p:cNvPr id="21" name="直接连接符 30"/>
          <p:cNvCxnSpPr>
            <a:cxnSpLocks noChangeShapeType="1"/>
          </p:cNvCxnSpPr>
          <p:nvPr/>
        </p:nvCxnSpPr>
        <p:spPr bwMode="auto">
          <a:xfrm>
            <a:off x="5705648" y="2395205"/>
            <a:ext cx="1963738"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grpSp>
        <p:nvGrpSpPr>
          <p:cNvPr id="22" name="组合 31"/>
          <p:cNvGrpSpPr/>
          <p:nvPr/>
        </p:nvGrpSpPr>
        <p:grpSpPr bwMode="auto">
          <a:xfrm>
            <a:off x="5597698" y="2582530"/>
            <a:ext cx="2124075" cy="653983"/>
            <a:chOff x="0" y="0"/>
            <a:chExt cx="2124918" cy="653889"/>
          </a:xfrm>
        </p:grpSpPr>
        <p:sp>
          <p:nvSpPr>
            <p:cNvPr id="23" name="TextBox 34"/>
            <p:cNvSpPr txBox="1">
              <a:spLocks noChangeArrowheads="1"/>
            </p:cNvSpPr>
            <p:nvPr/>
          </p:nvSpPr>
          <p:spPr bwMode="auto">
            <a:xfrm>
              <a:off x="24358" y="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000000"/>
                  </a:solidFill>
                  <a:latin typeface="微软雅黑" panose="020B0503020204020204" charset="-122"/>
                  <a:ea typeface="微软雅黑" panose="020B0503020204020204" charset="-122"/>
                </a:rPr>
                <a:t>点击添加标题</a:t>
              </a:r>
            </a:p>
          </p:txBody>
        </p:sp>
        <p:sp>
          <p:nvSpPr>
            <p:cNvPr id="24" name="矩形​​ 57"/>
            <p:cNvSpPr>
              <a:spLocks noChangeArrowheads="1"/>
            </p:cNvSpPr>
            <p:nvPr/>
          </p:nvSpPr>
          <p:spPr bwMode="auto">
            <a:xfrm>
              <a:off x="0" y="192291"/>
              <a:ext cx="2124918" cy="4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zh-CN" altLang="en-US" sz="1000" dirty="0"/>
                <a:t>单击添加内容单击添加内容单击添加内容单击添加内容</a:t>
              </a:r>
              <a:endParaRPr lang="en-US" sz="1000" dirty="0">
                <a:solidFill>
                  <a:srgbClr val="404040"/>
                </a:solidFill>
                <a:latin typeface="微软雅黑" panose="020B0503020204020204" charset="-122"/>
                <a:ea typeface="微软雅黑" panose="020B0503020204020204" charset="-122"/>
              </a:endParaRPr>
            </a:p>
          </p:txBody>
        </p:sp>
      </p:grpSp>
      <p:cxnSp>
        <p:nvCxnSpPr>
          <p:cNvPr id="25" name="直接连接符 36"/>
          <p:cNvCxnSpPr>
            <a:cxnSpLocks noChangeShapeType="1"/>
          </p:cNvCxnSpPr>
          <p:nvPr/>
        </p:nvCxnSpPr>
        <p:spPr bwMode="auto">
          <a:xfrm>
            <a:off x="5681836" y="3419142"/>
            <a:ext cx="1987550"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grpSp>
        <p:nvGrpSpPr>
          <p:cNvPr id="26" name="组合 37"/>
          <p:cNvGrpSpPr/>
          <p:nvPr/>
        </p:nvGrpSpPr>
        <p:grpSpPr bwMode="auto">
          <a:xfrm>
            <a:off x="5616748" y="3585830"/>
            <a:ext cx="2124075" cy="646350"/>
            <a:chOff x="0" y="0"/>
            <a:chExt cx="2124918" cy="647114"/>
          </a:xfrm>
        </p:grpSpPr>
        <p:sp>
          <p:nvSpPr>
            <p:cNvPr id="27" name="TextBox 40"/>
            <p:cNvSpPr txBox="1">
              <a:spLocks noChangeArrowheads="1"/>
            </p:cNvSpPr>
            <p:nvPr/>
          </p:nvSpPr>
          <p:spPr bwMode="auto">
            <a:xfrm>
              <a:off x="24358" y="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000000"/>
                  </a:solidFill>
                  <a:latin typeface="微软雅黑" panose="020B0503020204020204" charset="-122"/>
                  <a:ea typeface="微软雅黑" panose="020B0503020204020204" charset="-122"/>
                </a:rPr>
                <a:t>点击添加标题</a:t>
              </a:r>
            </a:p>
          </p:txBody>
        </p:sp>
        <p:sp>
          <p:nvSpPr>
            <p:cNvPr id="28" name="矩形​​ 57"/>
            <p:cNvSpPr>
              <a:spLocks noChangeArrowheads="1"/>
            </p:cNvSpPr>
            <p:nvPr/>
          </p:nvSpPr>
          <p:spPr bwMode="auto">
            <a:xfrm>
              <a:off x="0" y="184903"/>
              <a:ext cx="2124918" cy="46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zh-CN" altLang="en-US" sz="1000" dirty="0"/>
                <a:t>单击添加内容单击添加内容单击添加内容单击添加内容</a:t>
              </a:r>
              <a:endParaRPr lang="en-US" sz="1000" dirty="0">
                <a:solidFill>
                  <a:srgbClr val="404040"/>
                </a:solidFill>
                <a:latin typeface="微软雅黑" panose="020B0503020204020204" charset="-122"/>
                <a:ea typeface="微软雅黑" panose="020B0503020204020204" charset="-122"/>
              </a:endParaRPr>
            </a:p>
          </p:txBody>
        </p:sp>
      </p:grpSp>
      <p:sp>
        <p:nvSpPr>
          <p:cNvPr id="32" name="矩形 45"/>
          <p:cNvSpPr>
            <a:spLocks noChangeArrowheads="1"/>
          </p:cNvSpPr>
          <p:nvPr/>
        </p:nvSpPr>
        <p:spPr bwMode="auto">
          <a:xfrm>
            <a:off x="5584998" y="2684130"/>
            <a:ext cx="73025" cy="714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3" name="矩形 46"/>
          <p:cNvSpPr>
            <a:spLocks noChangeArrowheads="1"/>
          </p:cNvSpPr>
          <p:nvPr/>
        </p:nvSpPr>
        <p:spPr bwMode="auto">
          <a:xfrm>
            <a:off x="5597698" y="3682667"/>
            <a:ext cx="71438" cy="714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4" name="矩形 47"/>
          <p:cNvSpPr>
            <a:spLocks noChangeArrowheads="1"/>
          </p:cNvSpPr>
          <p:nvPr/>
        </p:nvSpPr>
        <p:spPr bwMode="auto">
          <a:xfrm>
            <a:off x="5597698" y="1880855"/>
            <a:ext cx="71438" cy="714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9" name="文本框 28"/>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2" presetClass="entr" presetSubtype="1" fill="hold" nodeType="withEffect">
                                  <p:stCondLst>
                                    <p:cond delay="7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par>
                                <p:cTn id="13" presetID="12" presetClass="entr" presetSubtype="1" fill="hold" nodeType="withEffect">
                                  <p:stCondLst>
                                    <p:cond delay="8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down)">
                                      <p:cBhvr>
                                        <p:cTn id="16" dur="500"/>
                                        <p:tgtEl>
                                          <p:spTgt spid="22"/>
                                        </p:tgtEl>
                                      </p:cBhvr>
                                    </p:animEffect>
                                  </p:childTnLst>
                                </p:cTn>
                              </p:par>
                              <p:par>
                                <p:cTn id="17" presetID="22" presetClass="entr" presetSubtype="8" fill="hold"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fill="hold" nodeType="withEffect">
                                  <p:stCondLst>
                                    <p:cond delay="8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2" presetClass="entr" presetSubtype="1" fill="hold" nodeType="withEffect">
                                  <p:stCondLst>
                                    <p:cond delay="90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ppt_y</p:attrName>
                                        </p:attrNameLst>
                                      </p:cBhvr>
                                      <p:tavLst>
                                        <p:tav tm="0">
                                          <p:val>
                                            <p:strVal val="#ppt_y-#ppt_h*1.125000"/>
                                          </p:val>
                                        </p:tav>
                                        <p:tav tm="100000">
                                          <p:val>
                                            <p:strVal val="#ppt_y"/>
                                          </p:val>
                                        </p:tav>
                                      </p:tavLst>
                                    </p:anim>
                                    <p:animEffect transition="in" filter="wipe(down)">
                                      <p:cBhvr>
                                        <p:cTn id="26" dur="500"/>
                                        <p:tgtEl>
                                          <p:spTgt spid="26"/>
                                        </p:tgtEl>
                                      </p:cBhvr>
                                    </p:animEffect>
                                  </p:childTnLst>
                                </p:cTn>
                              </p:par>
                              <p:par>
                                <p:cTn id="27" presetID="10" presetClass="entr" presetSubtype="0" fill="hold" grpId="0" nodeType="withEffect">
                                  <p:stCondLst>
                                    <p:cond delay="9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90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1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autoUpdateAnimBg="0"/>
      <p:bldP spid="33" grpId="0" bldLvl="0" animBg="1" autoUpdateAnimBg="0"/>
      <p:bldP spid="34" grpId="0" bldLvl="0" animBg="1" autoUpdateAnimBg="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 4"/>
          <p:cNvSpPr/>
          <p:nvPr/>
        </p:nvSpPr>
        <p:spPr bwMode="auto">
          <a:xfrm>
            <a:off x="1630363" y="2276793"/>
            <a:ext cx="1612900" cy="1614487"/>
          </a:xfrm>
          <a:custGeom>
            <a:avLst/>
            <a:gdLst>
              <a:gd name="T0" fmla="*/ 133275 w 1612900"/>
              <a:gd name="T1" fmla="*/ 1189534 h 1614487"/>
              <a:gd name="T2" fmla="*/ 175645 w 1612900"/>
              <a:gd name="T3" fmla="*/ 1165472 h 1614487"/>
              <a:gd name="T4" fmla="*/ 766016 w 1612900"/>
              <a:gd name="T5" fmla="*/ 1532141 h 1614487"/>
              <a:gd name="T6" fmla="*/ 1393567 w 1612900"/>
              <a:gd name="T7" fmla="*/ 1233450 h 1614487"/>
              <a:gd name="T8" fmla="*/ 1365440 w 1612900"/>
              <a:gd name="T9" fmla="*/ 1217475 h 1614487"/>
              <a:gd name="T10" fmla="*/ 1458440 w 1612900"/>
              <a:gd name="T11" fmla="*/ 1177503 h 1614487"/>
              <a:gd name="T12" fmla="*/ 1464318 w 1612900"/>
              <a:gd name="T13" fmla="*/ 1273627 h 1614487"/>
              <a:gd name="T14" fmla="*/ 1436181 w 1612900"/>
              <a:gd name="T15" fmla="*/ 1257649 h 1614487"/>
              <a:gd name="T16" fmla="*/ 766025 w 1612900"/>
              <a:gd name="T17" fmla="*/ 1580938 h 1614487"/>
              <a:gd name="T18" fmla="*/ 133274 w 1612900"/>
              <a:gd name="T19" fmla="*/ 1189533 h 1614487"/>
              <a:gd name="T20" fmla="*/ 133275 w 1612900"/>
              <a:gd name="T21" fmla="*/ 1189534 h 1614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2900" h="1614487">
                <a:moveTo>
                  <a:pt x="133275" y="1189534"/>
                </a:moveTo>
                <a:lnTo>
                  <a:pt x="175645" y="1165472"/>
                </a:lnTo>
                <a:cubicBezTo>
                  <a:pt x="297347" y="1380246"/>
                  <a:pt x="519745" y="1518374"/>
                  <a:pt x="766016" y="1532141"/>
                </a:cubicBezTo>
                <a:cubicBezTo>
                  <a:pt x="1012331" y="1545910"/>
                  <a:pt x="1248746" y="1433385"/>
                  <a:pt x="1393567" y="1233450"/>
                </a:cubicBezTo>
                <a:lnTo>
                  <a:pt x="1365440" y="1217475"/>
                </a:lnTo>
                <a:lnTo>
                  <a:pt x="1458440" y="1177503"/>
                </a:lnTo>
                <a:lnTo>
                  <a:pt x="1464318" y="1273627"/>
                </a:lnTo>
                <a:lnTo>
                  <a:pt x="1436181" y="1257649"/>
                </a:lnTo>
                <a:cubicBezTo>
                  <a:pt x="1282570" y="1472860"/>
                  <a:pt x="1029894" y="1594753"/>
                  <a:pt x="766025" y="1580938"/>
                </a:cubicBezTo>
                <a:cubicBezTo>
                  <a:pt x="502198" y="1567125"/>
                  <a:pt x="263634" y="1419555"/>
                  <a:pt x="133274" y="1189533"/>
                </a:cubicBezTo>
                <a:lnTo>
                  <a:pt x="133275" y="1189534"/>
                </a:ln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D4544"/>
              </a:solidFill>
            </a:endParaRPr>
          </a:p>
        </p:txBody>
      </p:sp>
      <p:sp>
        <p:nvSpPr>
          <p:cNvPr id="3" name="形状 5"/>
          <p:cNvSpPr/>
          <p:nvPr/>
        </p:nvSpPr>
        <p:spPr bwMode="auto">
          <a:xfrm>
            <a:off x="5389563" y="2276793"/>
            <a:ext cx="1614487" cy="1614487"/>
          </a:xfrm>
          <a:custGeom>
            <a:avLst/>
            <a:gdLst>
              <a:gd name="T0" fmla="*/ 133574 w 1614487"/>
              <a:gd name="T1" fmla="*/ 1189814 h 1614487"/>
              <a:gd name="T2" fmla="*/ 175986 w 1614487"/>
              <a:gd name="T3" fmla="*/ 1165729 h 1614487"/>
              <a:gd name="T4" fmla="*/ 766814 w 1614487"/>
              <a:gd name="T5" fmla="*/ 1532063 h 1614487"/>
              <a:gd name="T6" fmla="*/ 1394717 w 1614487"/>
              <a:gd name="T7" fmla="*/ 1233709 h 1614487"/>
              <a:gd name="T8" fmla="*/ 1366563 w 1614487"/>
              <a:gd name="T9" fmla="*/ 1217720 h 1614487"/>
              <a:gd name="T10" fmla="*/ 1459707 w 1614487"/>
              <a:gd name="T11" fmla="*/ 1177771 h 1614487"/>
              <a:gd name="T12" fmla="*/ 1465539 w 1614487"/>
              <a:gd name="T13" fmla="*/ 1273927 h 1614487"/>
              <a:gd name="T14" fmla="*/ 1437377 w 1614487"/>
              <a:gd name="T15" fmla="*/ 1257935 h 1614487"/>
              <a:gd name="T16" fmla="*/ 766821 w 1614487"/>
              <a:gd name="T17" fmla="*/ 1580908 h 1614487"/>
              <a:gd name="T18" fmla="*/ 133574 w 1614487"/>
              <a:gd name="T19" fmla="*/ 1189814 h 1614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4487" h="1614487">
                <a:moveTo>
                  <a:pt x="133574" y="1189814"/>
                </a:moveTo>
                <a:lnTo>
                  <a:pt x="175986" y="1165729"/>
                </a:lnTo>
                <a:cubicBezTo>
                  <a:pt x="297856" y="1380330"/>
                  <a:pt x="520405" y="1518319"/>
                  <a:pt x="766814" y="1532063"/>
                </a:cubicBezTo>
                <a:cubicBezTo>
                  <a:pt x="1013223" y="1545807"/>
                  <a:pt x="1249737" y="1433426"/>
                  <a:pt x="1394717" y="1233709"/>
                </a:cubicBezTo>
                <a:lnTo>
                  <a:pt x="1366563" y="1217720"/>
                </a:lnTo>
                <a:lnTo>
                  <a:pt x="1459707" y="1177771"/>
                </a:lnTo>
                <a:lnTo>
                  <a:pt x="1465539" y="1273927"/>
                </a:lnTo>
                <a:lnTo>
                  <a:pt x="1437377" y="1257935"/>
                </a:lnTo>
                <a:cubicBezTo>
                  <a:pt x="1283597" y="1472942"/>
                  <a:pt x="1030803" y="1594701"/>
                  <a:pt x="766821" y="1580908"/>
                </a:cubicBezTo>
                <a:cubicBezTo>
                  <a:pt x="502840" y="1567116"/>
                  <a:pt x="264110" y="1419676"/>
                  <a:pt x="133574" y="1189814"/>
                </a:cubicBez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D4544"/>
              </a:solidFill>
            </a:endParaRPr>
          </a:p>
        </p:txBody>
      </p:sp>
      <p:grpSp>
        <p:nvGrpSpPr>
          <p:cNvPr id="4" name="组合 6"/>
          <p:cNvGrpSpPr/>
          <p:nvPr/>
        </p:nvGrpSpPr>
        <p:grpSpPr bwMode="auto">
          <a:xfrm>
            <a:off x="792163" y="1971993"/>
            <a:ext cx="1482725" cy="1222375"/>
            <a:chOff x="0" y="0"/>
            <a:chExt cx="1482953" cy="1223126"/>
          </a:xfrm>
        </p:grpSpPr>
        <p:sp>
          <p:nvSpPr>
            <p:cNvPr id="5" name="任意多边形 7"/>
            <p:cNvSpPr/>
            <p:nvPr/>
          </p:nvSpPr>
          <p:spPr bwMode="auto">
            <a:xfrm>
              <a:off x="0" y="0"/>
              <a:ext cx="1482953" cy="1223126"/>
            </a:xfrm>
            <a:custGeom>
              <a:avLst/>
              <a:gdLst>
                <a:gd name="T0" fmla="*/ 0 w 1729442"/>
                <a:gd name="T1" fmla="*/ 122313 h 1426428"/>
                <a:gd name="T2" fmla="*/ 122313 w 1729442"/>
                <a:gd name="T3" fmla="*/ 0 h 1426428"/>
                <a:gd name="T4" fmla="*/ 1360640 w 1729442"/>
                <a:gd name="T5" fmla="*/ 0 h 1426428"/>
                <a:gd name="T6" fmla="*/ 1482953 w 1729442"/>
                <a:gd name="T7" fmla="*/ 122313 h 1426428"/>
                <a:gd name="T8" fmla="*/ 1482953 w 1729442"/>
                <a:gd name="T9" fmla="*/ 1100813 h 1426428"/>
                <a:gd name="T10" fmla="*/ 1360640 w 1729442"/>
                <a:gd name="T11" fmla="*/ 1223126 h 1426428"/>
                <a:gd name="T12" fmla="*/ 122313 w 1729442"/>
                <a:gd name="T13" fmla="*/ 1223126 h 1426428"/>
                <a:gd name="T14" fmla="*/ 0 w 1729442"/>
                <a:gd name="T15" fmla="*/ 1100813 h 1426428"/>
                <a:gd name="T16" fmla="*/ 0 w 1729442"/>
                <a:gd name="T17" fmla="*/ 122313 h 1426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442" h="1426428">
                  <a:moveTo>
                    <a:pt x="0" y="142643"/>
                  </a:moveTo>
                  <a:cubicBezTo>
                    <a:pt x="0" y="63863"/>
                    <a:pt x="63863" y="0"/>
                    <a:pt x="142643" y="0"/>
                  </a:cubicBezTo>
                  <a:lnTo>
                    <a:pt x="1586799" y="0"/>
                  </a:lnTo>
                  <a:cubicBezTo>
                    <a:pt x="1665579" y="0"/>
                    <a:pt x="1729442" y="63863"/>
                    <a:pt x="1729442" y="142643"/>
                  </a:cubicBezTo>
                  <a:lnTo>
                    <a:pt x="1729442" y="1283785"/>
                  </a:lnTo>
                  <a:cubicBezTo>
                    <a:pt x="1729442" y="1362565"/>
                    <a:pt x="1665579" y="1426428"/>
                    <a:pt x="1586799" y="1426428"/>
                  </a:cubicBezTo>
                  <a:lnTo>
                    <a:pt x="142643" y="1426428"/>
                  </a:lnTo>
                  <a:cubicBezTo>
                    <a:pt x="63863" y="1426428"/>
                    <a:pt x="0" y="1362565"/>
                    <a:pt x="0" y="1283785"/>
                  </a:cubicBezTo>
                  <a:lnTo>
                    <a:pt x="0" y="142643"/>
                  </a:lnTo>
                  <a:close/>
                </a:path>
              </a:pathLst>
            </a:custGeom>
            <a:noFill/>
            <a:ln w="12700" cap="flat" cmpd="sng">
              <a:solidFill>
                <a:srgbClr val="9D4544"/>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rgbClr val="9D4544"/>
                </a:solidFill>
              </a:endParaRPr>
            </a:p>
          </p:txBody>
        </p:sp>
        <p:sp>
          <p:nvSpPr>
            <p:cNvPr id="6" name="TextBox 11"/>
            <p:cNvSpPr txBox="1">
              <a:spLocks noChangeArrowheads="1"/>
            </p:cNvSpPr>
            <p:nvPr/>
          </p:nvSpPr>
          <p:spPr bwMode="auto">
            <a:xfrm flipH="1">
              <a:off x="100027" y="328814"/>
              <a:ext cx="1238440" cy="46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9D4544"/>
                  </a:solidFill>
                  <a:latin typeface="微软雅黑" panose="020B0503020204020204" charset="-122"/>
                  <a:ea typeface="微软雅黑" panose="020B0503020204020204" charset="-122"/>
                </a:rPr>
                <a:t>点击添加文本    </a:t>
              </a:r>
              <a:endParaRPr lang="en-US" sz="1200">
                <a:solidFill>
                  <a:srgbClr val="9D4544"/>
                </a:solidFill>
                <a:latin typeface="微软雅黑" panose="020B0503020204020204" charset="-122"/>
                <a:ea typeface="微软雅黑" panose="020B0503020204020204" charset="-122"/>
              </a:endParaRPr>
            </a:p>
            <a:p>
              <a:pPr algn="ctr" eaLnBrk="1" hangingPunct="1"/>
              <a:r>
                <a:rPr lang="zh-CN" altLang="en-US" sz="1200">
                  <a:solidFill>
                    <a:srgbClr val="9D4544"/>
                  </a:solidFill>
                  <a:latin typeface="微软雅黑" panose="020B0503020204020204" charset="-122"/>
                  <a:ea typeface="微软雅黑" panose="020B0503020204020204" charset="-122"/>
                </a:rPr>
                <a:t>点击添加文本</a:t>
              </a:r>
            </a:p>
          </p:txBody>
        </p:sp>
      </p:grpSp>
      <p:grpSp>
        <p:nvGrpSpPr>
          <p:cNvPr id="7" name="组合 9"/>
          <p:cNvGrpSpPr/>
          <p:nvPr/>
        </p:nvGrpSpPr>
        <p:grpSpPr bwMode="auto">
          <a:xfrm>
            <a:off x="2673350" y="1971993"/>
            <a:ext cx="1482725" cy="1222375"/>
            <a:chOff x="0" y="0"/>
            <a:chExt cx="1482953" cy="1223126"/>
          </a:xfrm>
        </p:grpSpPr>
        <p:sp>
          <p:nvSpPr>
            <p:cNvPr id="8" name="任意多边形 10"/>
            <p:cNvSpPr/>
            <p:nvPr/>
          </p:nvSpPr>
          <p:spPr bwMode="auto">
            <a:xfrm>
              <a:off x="0" y="0"/>
              <a:ext cx="1482953" cy="1223126"/>
            </a:xfrm>
            <a:custGeom>
              <a:avLst/>
              <a:gdLst>
                <a:gd name="T0" fmla="*/ 0 w 1729442"/>
                <a:gd name="T1" fmla="*/ 122313 h 1426428"/>
                <a:gd name="T2" fmla="*/ 122313 w 1729442"/>
                <a:gd name="T3" fmla="*/ 0 h 1426428"/>
                <a:gd name="T4" fmla="*/ 1360640 w 1729442"/>
                <a:gd name="T5" fmla="*/ 0 h 1426428"/>
                <a:gd name="T6" fmla="*/ 1482953 w 1729442"/>
                <a:gd name="T7" fmla="*/ 122313 h 1426428"/>
                <a:gd name="T8" fmla="*/ 1482953 w 1729442"/>
                <a:gd name="T9" fmla="*/ 1100813 h 1426428"/>
                <a:gd name="T10" fmla="*/ 1360640 w 1729442"/>
                <a:gd name="T11" fmla="*/ 1223126 h 1426428"/>
                <a:gd name="T12" fmla="*/ 122313 w 1729442"/>
                <a:gd name="T13" fmla="*/ 1223126 h 1426428"/>
                <a:gd name="T14" fmla="*/ 0 w 1729442"/>
                <a:gd name="T15" fmla="*/ 1100813 h 1426428"/>
                <a:gd name="T16" fmla="*/ 0 w 1729442"/>
                <a:gd name="T17" fmla="*/ 122313 h 1426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442" h="1426428">
                  <a:moveTo>
                    <a:pt x="0" y="142643"/>
                  </a:moveTo>
                  <a:cubicBezTo>
                    <a:pt x="0" y="63863"/>
                    <a:pt x="63863" y="0"/>
                    <a:pt x="142643" y="0"/>
                  </a:cubicBezTo>
                  <a:lnTo>
                    <a:pt x="1586799" y="0"/>
                  </a:lnTo>
                  <a:cubicBezTo>
                    <a:pt x="1665579" y="0"/>
                    <a:pt x="1729442" y="63863"/>
                    <a:pt x="1729442" y="142643"/>
                  </a:cubicBezTo>
                  <a:lnTo>
                    <a:pt x="1729442" y="1283785"/>
                  </a:lnTo>
                  <a:cubicBezTo>
                    <a:pt x="1729442" y="1362565"/>
                    <a:pt x="1665579" y="1426428"/>
                    <a:pt x="1586799" y="1426428"/>
                  </a:cubicBezTo>
                  <a:lnTo>
                    <a:pt x="142643" y="1426428"/>
                  </a:lnTo>
                  <a:cubicBezTo>
                    <a:pt x="63863" y="1426428"/>
                    <a:pt x="0" y="1362565"/>
                    <a:pt x="0" y="1283785"/>
                  </a:cubicBezTo>
                  <a:lnTo>
                    <a:pt x="0" y="142643"/>
                  </a:lnTo>
                  <a:close/>
                </a:path>
              </a:pathLst>
            </a:custGeom>
            <a:noFill/>
            <a:ln w="12700" cap="flat" cmpd="sng">
              <a:solidFill>
                <a:srgbClr val="9D4544"/>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rgbClr val="9D4544"/>
                </a:solidFill>
              </a:endParaRPr>
            </a:p>
          </p:txBody>
        </p:sp>
        <p:sp>
          <p:nvSpPr>
            <p:cNvPr id="9" name="TextBox 11"/>
            <p:cNvSpPr txBox="1">
              <a:spLocks noChangeArrowheads="1"/>
            </p:cNvSpPr>
            <p:nvPr/>
          </p:nvSpPr>
          <p:spPr bwMode="auto">
            <a:xfrm flipH="1">
              <a:off x="122257" y="349465"/>
              <a:ext cx="1238440" cy="4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9D4544"/>
                  </a:solidFill>
                  <a:latin typeface="微软雅黑" panose="020B0503020204020204" charset="-122"/>
                  <a:ea typeface="微软雅黑" panose="020B0503020204020204" charset="-122"/>
                </a:rPr>
                <a:t>点击添加文本    </a:t>
              </a:r>
              <a:endParaRPr lang="en-US" sz="1200">
                <a:solidFill>
                  <a:srgbClr val="9D4544"/>
                </a:solidFill>
                <a:latin typeface="微软雅黑" panose="020B0503020204020204" charset="-122"/>
                <a:ea typeface="微软雅黑" panose="020B0503020204020204" charset="-122"/>
              </a:endParaRPr>
            </a:p>
            <a:p>
              <a:pPr algn="ctr" eaLnBrk="1" hangingPunct="1"/>
              <a:r>
                <a:rPr lang="zh-CN" altLang="en-US" sz="1200">
                  <a:solidFill>
                    <a:srgbClr val="9D4544"/>
                  </a:solidFill>
                  <a:latin typeface="微软雅黑" panose="020B0503020204020204" charset="-122"/>
                  <a:ea typeface="微软雅黑" panose="020B0503020204020204" charset="-122"/>
                </a:rPr>
                <a:t>点击添加文本</a:t>
              </a:r>
            </a:p>
          </p:txBody>
        </p:sp>
      </p:grpSp>
      <p:grpSp>
        <p:nvGrpSpPr>
          <p:cNvPr id="10" name="组合 12"/>
          <p:cNvGrpSpPr/>
          <p:nvPr/>
        </p:nvGrpSpPr>
        <p:grpSpPr bwMode="auto">
          <a:xfrm>
            <a:off x="4552950" y="1971993"/>
            <a:ext cx="1482725" cy="1222375"/>
            <a:chOff x="0" y="0"/>
            <a:chExt cx="1482953" cy="1223126"/>
          </a:xfrm>
        </p:grpSpPr>
        <p:sp>
          <p:nvSpPr>
            <p:cNvPr id="11" name="任意多边形 13"/>
            <p:cNvSpPr/>
            <p:nvPr/>
          </p:nvSpPr>
          <p:spPr bwMode="auto">
            <a:xfrm>
              <a:off x="0" y="0"/>
              <a:ext cx="1482953" cy="1223126"/>
            </a:xfrm>
            <a:custGeom>
              <a:avLst/>
              <a:gdLst>
                <a:gd name="T0" fmla="*/ 0 w 1729442"/>
                <a:gd name="T1" fmla="*/ 122313 h 1426428"/>
                <a:gd name="T2" fmla="*/ 122313 w 1729442"/>
                <a:gd name="T3" fmla="*/ 0 h 1426428"/>
                <a:gd name="T4" fmla="*/ 1360640 w 1729442"/>
                <a:gd name="T5" fmla="*/ 0 h 1426428"/>
                <a:gd name="T6" fmla="*/ 1482953 w 1729442"/>
                <a:gd name="T7" fmla="*/ 122313 h 1426428"/>
                <a:gd name="T8" fmla="*/ 1482953 w 1729442"/>
                <a:gd name="T9" fmla="*/ 1100813 h 1426428"/>
                <a:gd name="T10" fmla="*/ 1360640 w 1729442"/>
                <a:gd name="T11" fmla="*/ 1223126 h 1426428"/>
                <a:gd name="T12" fmla="*/ 122313 w 1729442"/>
                <a:gd name="T13" fmla="*/ 1223126 h 1426428"/>
                <a:gd name="T14" fmla="*/ 0 w 1729442"/>
                <a:gd name="T15" fmla="*/ 1100813 h 1426428"/>
                <a:gd name="T16" fmla="*/ 0 w 1729442"/>
                <a:gd name="T17" fmla="*/ 122313 h 1426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442" h="1426428">
                  <a:moveTo>
                    <a:pt x="0" y="142643"/>
                  </a:moveTo>
                  <a:cubicBezTo>
                    <a:pt x="0" y="63863"/>
                    <a:pt x="63863" y="0"/>
                    <a:pt x="142643" y="0"/>
                  </a:cubicBezTo>
                  <a:lnTo>
                    <a:pt x="1586799" y="0"/>
                  </a:lnTo>
                  <a:cubicBezTo>
                    <a:pt x="1665579" y="0"/>
                    <a:pt x="1729442" y="63863"/>
                    <a:pt x="1729442" y="142643"/>
                  </a:cubicBezTo>
                  <a:lnTo>
                    <a:pt x="1729442" y="1283785"/>
                  </a:lnTo>
                  <a:cubicBezTo>
                    <a:pt x="1729442" y="1362565"/>
                    <a:pt x="1665579" y="1426428"/>
                    <a:pt x="1586799" y="1426428"/>
                  </a:cubicBezTo>
                  <a:lnTo>
                    <a:pt x="142643" y="1426428"/>
                  </a:lnTo>
                  <a:cubicBezTo>
                    <a:pt x="63863" y="1426428"/>
                    <a:pt x="0" y="1362565"/>
                    <a:pt x="0" y="1283785"/>
                  </a:cubicBezTo>
                  <a:lnTo>
                    <a:pt x="0" y="142643"/>
                  </a:lnTo>
                  <a:close/>
                </a:path>
              </a:pathLst>
            </a:custGeom>
            <a:noFill/>
            <a:ln w="12700" cap="flat" cmpd="sng">
              <a:solidFill>
                <a:srgbClr val="9D4544"/>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rgbClr val="9D4544"/>
                </a:solidFill>
              </a:endParaRPr>
            </a:p>
          </p:txBody>
        </p:sp>
        <p:sp>
          <p:nvSpPr>
            <p:cNvPr id="12" name="TextBox 11"/>
            <p:cNvSpPr txBox="1">
              <a:spLocks noChangeArrowheads="1"/>
            </p:cNvSpPr>
            <p:nvPr/>
          </p:nvSpPr>
          <p:spPr bwMode="auto">
            <a:xfrm flipH="1">
              <a:off x="122257" y="333580"/>
              <a:ext cx="1238440" cy="4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9D4544"/>
                  </a:solidFill>
                  <a:latin typeface="微软雅黑" panose="020B0503020204020204" charset="-122"/>
                  <a:ea typeface="微软雅黑" panose="020B0503020204020204" charset="-122"/>
                </a:rPr>
                <a:t>点击添加文本    </a:t>
              </a:r>
              <a:endParaRPr lang="en-US" sz="1200">
                <a:solidFill>
                  <a:srgbClr val="9D4544"/>
                </a:solidFill>
                <a:latin typeface="微软雅黑" panose="020B0503020204020204" charset="-122"/>
                <a:ea typeface="微软雅黑" panose="020B0503020204020204" charset="-122"/>
              </a:endParaRPr>
            </a:p>
            <a:p>
              <a:pPr algn="ctr" eaLnBrk="1" hangingPunct="1"/>
              <a:r>
                <a:rPr lang="zh-CN" altLang="en-US" sz="1200">
                  <a:solidFill>
                    <a:srgbClr val="9D4544"/>
                  </a:solidFill>
                  <a:latin typeface="微软雅黑" panose="020B0503020204020204" charset="-122"/>
                  <a:ea typeface="微软雅黑" panose="020B0503020204020204" charset="-122"/>
                </a:rPr>
                <a:t>点击添加文本</a:t>
              </a:r>
            </a:p>
          </p:txBody>
        </p:sp>
      </p:grpSp>
      <p:grpSp>
        <p:nvGrpSpPr>
          <p:cNvPr id="13" name="组合 15"/>
          <p:cNvGrpSpPr/>
          <p:nvPr/>
        </p:nvGrpSpPr>
        <p:grpSpPr bwMode="auto">
          <a:xfrm>
            <a:off x="6432550" y="1971993"/>
            <a:ext cx="1482725" cy="1222375"/>
            <a:chOff x="0" y="0"/>
            <a:chExt cx="1482953" cy="1223126"/>
          </a:xfrm>
        </p:grpSpPr>
        <p:sp>
          <p:nvSpPr>
            <p:cNvPr id="14" name="任意多边形 16"/>
            <p:cNvSpPr/>
            <p:nvPr/>
          </p:nvSpPr>
          <p:spPr bwMode="auto">
            <a:xfrm>
              <a:off x="0" y="0"/>
              <a:ext cx="1482953" cy="1223126"/>
            </a:xfrm>
            <a:custGeom>
              <a:avLst/>
              <a:gdLst>
                <a:gd name="T0" fmla="*/ 0 w 1729442"/>
                <a:gd name="T1" fmla="*/ 122313 h 1426428"/>
                <a:gd name="T2" fmla="*/ 122313 w 1729442"/>
                <a:gd name="T3" fmla="*/ 0 h 1426428"/>
                <a:gd name="T4" fmla="*/ 1360640 w 1729442"/>
                <a:gd name="T5" fmla="*/ 0 h 1426428"/>
                <a:gd name="T6" fmla="*/ 1482953 w 1729442"/>
                <a:gd name="T7" fmla="*/ 122313 h 1426428"/>
                <a:gd name="T8" fmla="*/ 1482953 w 1729442"/>
                <a:gd name="T9" fmla="*/ 1100813 h 1426428"/>
                <a:gd name="T10" fmla="*/ 1360640 w 1729442"/>
                <a:gd name="T11" fmla="*/ 1223126 h 1426428"/>
                <a:gd name="T12" fmla="*/ 122313 w 1729442"/>
                <a:gd name="T13" fmla="*/ 1223126 h 1426428"/>
                <a:gd name="T14" fmla="*/ 0 w 1729442"/>
                <a:gd name="T15" fmla="*/ 1100813 h 1426428"/>
                <a:gd name="T16" fmla="*/ 0 w 1729442"/>
                <a:gd name="T17" fmla="*/ 122313 h 14264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442" h="1426428">
                  <a:moveTo>
                    <a:pt x="0" y="142643"/>
                  </a:moveTo>
                  <a:cubicBezTo>
                    <a:pt x="0" y="63863"/>
                    <a:pt x="63863" y="0"/>
                    <a:pt x="142643" y="0"/>
                  </a:cubicBezTo>
                  <a:lnTo>
                    <a:pt x="1586799" y="0"/>
                  </a:lnTo>
                  <a:cubicBezTo>
                    <a:pt x="1665579" y="0"/>
                    <a:pt x="1729442" y="63863"/>
                    <a:pt x="1729442" y="142643"/>
                  </a:cubicBezTo>
                  <a:lnTo>
                    <a:pt x="1729442" y="1283785"/>
                  </a:lnTo>
                  <a:cubicBezTo>
                    <a:pt x="1729442" y="1362565"/>
                    <a:pt x="1665579" y="1426428"/>
                    <a:pt x="1586799" y="1426428"/>
                  </a:cubicBezTo>
                  <a:lnTo>
                    <a:pt x="142643" y="1426428"/>
                  </a:lnTo>
                  <a:cubicBezTo>
                    <a:pt x="63863" y="1426428"/>
                    <a:pt x="0" y="1362565"/>
                    <a:pt x="0" y="1283785"/>
                  </a:cubicBezTo>
                  <a:lnTo>
                    <a:pt x="0" y="142643"/>
                  </a:lnTo>
                  <a:close/>
                </a:path>
              </a:pathLst>
            </a:custGeom>
            <a:noFill/>
            <a:ln w="12700" cap="flat" cmpd="sng">
              <a:solidFill>
                <a:srgbClr val="9D4544"/>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solidFill>
                  <a:srgbClr val="9D4544"/>
                </a:solidFill>
              </a:endParaRPr>
            </a:p>
          </p:txBody>
        </p:sp>
        <p:sp>
          <p:nvSpPr>
            <p:cNvPr id="15" name="TextBox 11"/>
            <p:cNvSpPr txBox="1">
              <a:spLocks noChangeArrowheads="1"/>
            </p:cNvSpPr>
            <p:nvPr/>
          </p:nvSpPr>
          <p:spPr bwMode="auto">
            <a:xfrm flipH="1">
              <a:off x="114318" y="381234"/>
              <a:ext cx="1238440" cy="46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rgbClr val="9D4544"/>
                  </a:solidFill>
                  <a:latin typeface="微软雅黑" panose="020B0503020204020204" charset="-122"/>
                  <a:ea typeface="微软雅黑" panose="020B0503020204020204" charset="-122"/>
                </a:rPr>
                <a:t>点击添加文本    </a:t>
              </a:r>
              <a:endParaRPr lang="en-US" sz="1200">
                <a:solidFill>
                  <a:srgbClr val="9D4544"/>
                </a:solidFill>
                <a:latin typeface="微软雅黑" panose="020B0503020204020204" charset="-122"/>
                <a:ea typeface="微软雅黑" panose="020B0503020204020204" charset="-122"/>
              </a:endParaRPr>
            </a:p>
            <a:p>
              <a:pPr algn="ctr" eaLnBrk="1" hangingPunct="1"/>
              <a:r>
                <a:rPr lang="zh-CN" altLang="en-US" sz="1200">
                  <a:solidFill>
                    <a:srgbClr val="9D4544"/>
                  </a:solidFill>
                  <a:latin typeface="微软雅黑" panose="020B0503020204020204" charset="-122"/>
                  <a:ea typeface="微软雅黑" panose="020B0503020204020204" charset="-122"/>
                </a:rPr>
                <a:t>点击添加文本</a:t>
              </a:r>
            </a:p>
          </p:txBody>
        </p:sp>
      </p:grpSp>
      <p:sp>
        <p:nvSpPr>
          <p:cNvPr id="16" name="环形箭头 33"/>
          <p:cNvSpPr/>
          <p:nvPr/>
        </p:nvSpPr>
        <p:spPr bwMode="auto">
          <a:xfrm>
            <a:off x="3509963" y="1227455"/>
            <a:ext cx="1803400" cy="1803400"/>
          </a:xfrm>
          <a:custGeom>
            <a:avLst/>
            <a:gdLst>
              <a:gd name="T0" fmla="*/ 145872 w 1803400"/>
              <a:gd name="T1" fmla="*/ 472472 h 1803400"/>
              <a:gd name="T2" fmla="*/ 861267 w 1803400"/>
              <a:gd name="T3" fmla="*/ 33438 h 1803400"/>
              <a:gd name="T4" fmla="*/ 1614368 w 1803400"/>
              <a:gd name="T5" fmla="*/ 404087 h 1803400"/>
              <a:gd name="T6" fmla="*/ 1642531 w 1803400"/>
              <a:gd name="T7" fmla="*/ 388093 h 1803400"/>
              <a:gd name="T8" fmla="*/ 1636327 w 1803400"/>
              <a:gd name="T9" fmla="*/ 484512 h 1803400"/>
              <a:gd name="T10" fmla="*/ 1543610 w 1803400"/>
              <a:gd name="T11" fmla="*/ 444269 h 1803400"/>
              <a:gd name="T12" fmla="*/ 1571768 w 1803400"/>
              <a:gd name="T13" fmla="*/ 428278 h 1803400"/>
              <a:gd name="T14" fmla="*/ 861261 w 1803400"/>
              <a:gd name="T15" fmla="*/ 82258 h 1803400"/>
              <a:gd name="T16" fmla="*/ 188275 w 1803400"/>
              <a:gd name="T17" fmla="*/ 496552 h 1803400"/>
              <a:gd name="T18" fmla="*/ 145872 w 1803400"/>
              <a:gd name="T19" fmla="*/ 472472 h 1803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3400" h="1803400">
                <a:moveTo>
                  <a:pt x="145872" y="472472"/>
                </a:moveTo>
                <a:cubicBezTo>
                  <a:pt x="293193" y="213055"/>
                  <a:pt x="563261" y="47316"/>
                  <a:pt x="861267" y="33438"/>
                </a:cubicBezTo>
                <a:cubicBezTo>
                  <a:pt x="1159274" y="19560"/>
                  <a:pt x="1443576" y="159484"/>
                  <a:pt x="1614368" y="404087"/>
                </a:cubicBezTo>
                <a:lnTo>
                  <a:pt x="1642531" y="388093"/>
                </a:lnTo>
                <a:lnTo>
                  <a:pt x="1636327" y="484512"/>
                </a:lnTo>
                <a:lnTo>
                  <a:pt x="1543610" y="444269"/>
                </a:lnTo>
                <a:lnTo>
                  <a:pt x="1571768" y="428278"/>
                </a:lnTo>
                <a:cubicBezTo>
                  <a:pt x="1409746" y="198956"/>
                  <a:pt x="1141703" y="68419"/>
                  <a:pt x="861261" y="82258"/>
                </a:cubicBezTo>
                <a:cubicBezTo>
                  <a:pt x="580818" y="96098"/>
                  <a:pt x="326931" y="252392"/>
                  <a:pt x="188275" y="496552"/>
                </a:cubicBezTo>
                <a:lnTo>
                  <a:pt x="145872" y="472472"/>
                </a:ln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9D4544"/>
              </a:solidFill>
            </a:endParaRPr>
          </a:p>
        </p:txBody>
      </p:sp>
      <p:grpSp>
        <p:nvGrpSpPr>
          <p:cNvPr id="17" name="组合 46"/>
          <p:cNvGrpSpPr/>
          <p:nvPr/>
        </p:nvGrpSpPr>
        <p:grpSpPr bwMode="auto">
          <a:xfrm>
            <a:off x="6948488" y="1827530"/>
            <a:ext cx="1371600" cy="371475"/>
            <a:chOff x="0" y="0"/>
            <a:chExt cx="1370816" cy="372426"/>
          </a:xfrm>
        </p:grpSpPr>
        <p:sp>
          <p:nvSpPr>
            <p:cNvPr id="18" name="Rectangle 6"/>
            <p:cNvSpPr>
              <a:spLocks noChangeArrowheads="1"/>
            </p:cNvSpPr>
            <p:nvPr/>
          </p:nvSpPr>
          <p:spPr bwMode="auto">
            <a:xfrm>
              <a:off x="0" y="8687"/>
              <a:ext cx="1370816" cy="363739"/>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9D4544"/>
                </a:solidFill>
              </a:endParaRPr>
            </a:p>
          </p:txBody>
        </p:sp>
        <p:sp>
          <p:nvSpPr>
            <p:cNvPr id="19" name="TextBox 49"/>
            <p:cNvSpPr txBox="1">
              <a:spLocks noChangeArrowheads="1"/>
            </p:cNvSpPr>
            <p:nvPr/>
          </p:nvSpPr>
          <p:spPr bwMode="auto">
            <a:xfrm>
              <a:off x="168320" y="0"/>
              <a:ext cx="1179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solidFill>
                    <a:schemeClr val="bg1"/>
                  </a:solidFill>
                  <a:latin typeface="微软雅黑" panose="020B0503020204020204" charset="-122"/>
                  <a:ea typeface="微软雅黑" panose="020B0503020204020204" charset="-122"/>
                </a:rPr>
                <a:t>添加标题</a:t>
              </a:r>
            </a:p>
          </p:txBody>
        </p:sp>
      </p:grpSp>
      <p:grpSp>
        <p:nvGrpSpPr>
          <p:cNvPr id="20" name="组合 51"/>
          <p:cNvGrpSpPr/>
          <p:nvPr/>
        </p:nvGrpSpPr>
        <p:grpSpPr bwMode="auto">
          <a:xfrm>
            <a:off x="4932363" y="2973705"/>
            <a:ext cx="1370012" cy="371475"/>
            <a:chOff x="0" y="0"/>
            <a:chExt cx="1370816" cy="372426"/>
          </a:xfrm>
        </p:grpSpPr>
        <p:sp>
          <p:nvSpPr>
            <p:cNvPr id="21" name="Rectangle 6"/>
            <p:cNvSpPr>
              <a:spLocks noChangeArrowheads="1"/>
            </p:cNvSpPr>
            <p:nvPr/>
          </p:nvSpPr>
          <p:spPr bwMode="auto">
            <a:xfrm>
              <a:off x="0" y="8687"/>
              <a:ext cx="1370816" cy="363739"/>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9D4544"/>
                </a:solidFill>
              </a:endParaRPr>
            </a:p>
          </p:txBody>
        </p:sp>
        <p:sp>
          <p:nvSpPr>
            <p:cNvPr id="22" name="TextBox 53"/>
            <p:cNvSpPr txBox="1">
              <a:spLocks noChangeArrowheads="1"/>
            </p:cNvSpPr>
            <p:nvPr/>
          </p:nvSpPr>
          <p:spPr bwMode="auto">
            <a:xfrm>
              <a:off x="168320" y="0"/>
              <a:ext cx="1179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solidFill>
                    <a:schemeClr val="bg1"/>
                  </a:solidFill>
                  <a:latin typeface="微软雅黑" panose="020B0503020204020204" charset="-122"/>
                  <a:ea typeface="微软雅黑" panose="020B0503020204020204" charset="-122"/>
                </a:rPr>
                <a:t>添加标题</a:t>
              </a:r>
            </a:p>
          </p:txBody>
        </p:sp>
      </p:grpSp>
      <p:grpSp>
        <p:nvGrpSpPr>
          <p:cNvPr id="23" name="组合 54"/>
          <p:cNvGrpSpPr/>
          <p:nvPr/>
        </p:nvGrpSpPr>
        <p:grpSpPr bwMode="auto">
          <a:xfrm>
            <a:off x="3041650" y="1738630"/>
            <a:ext cx="1371600" cy="373063"/>
            <a:chOff x="0" y="0"/>
            <a:chExt cx="1370816" cy="372426"/>
          </a:xfrm>
        </p:grpSpPr>
        <p:sp>
          <p:nvSpPr>
            <p:cNvPr id="24" name="Rectangle 6"/>
            <p:cNvSpPr>
              <a:spLocks noChangeArrowheads="1"/>
            </p:cNvSpPr>
            <p:nvPr/>
          </p:nvSpPr>
          <p:spPr bwMode="auto">
            <a:xfrm>
              <a:off x="0" y="8687"/>
              <a:ext cx="1370816" cy="363739"/>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9D4544"/>
                </a:solidFill>
              </a:endParaRPr>
            </a:p>
          </p:txBody>
        </p:sp>
        <p:sp>
          <p:nvSpPr>
            <p:cNvPr id="25" name="TextBox 56"/>
            <p:cNvSpPr txBox="1">
              <a:spLocks noChangeArrowheads="1"/>
            </p:cNvSpPr>
            <p:nvPr/>
          </p:nvSpPr>
          <p:spPr bwMode="auto">
            <a:xfrm>
              <a:off x="168320" y="0"/>
              <a:ext cx="1179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solidFill>
                    <a:schemeClr val="bg1"/>
                  </a:solidFill>
                  <a:latin typeface="微软雅黑" panose="020B0503020204020204" charset="-122"/>
                  <a:ea typeface="微软雅黑" panose="020B0503020204020204" charset="-122"/>
                </a:rPr>
                <a:t>添加标题</a:t>
              </a:r>
            </a:p>
          </p:txBody>
        </p:sp>
      </p:grpSp>
      <p:grpSp>
        <p:nvGrpSpPr>
          <p:cNvPr id="26" name="组合 57"/>
          <p:cNvGrpSpPr/>
          <p:nvPr/>
        </p:nvGrpSpPr>
        <p:grpSpPr bwMode="auto">
          <a:xfrm>
            <a:off x="1155700" y="3008630"/>
            <a:ext cx="1370013" cy="371475"/>
            <a:chOff x="0" y="0"/>
            <a:chExt cx="1370816" cy="372426"/>
          </a:xfrm>
        </p:grpSpPr>
        <p:sp>
          <p:nvSpPr>
            <p:cNvPr id="27" name="Rectangle 6"/>
            <p:cNvSpPr>
              <a:spLocks noChangeArrowheads="1"/>
            </p:cNvSpPr>
            <p:nvPr/>
          </p:nvSpPr>
          <p:spPr bwMode="auto">
            <a:xfrm>
              <a:off x="0" y="8687"/>
              <a:ext cx="1370816" cy="363739"/>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9D4544"/>
                </a:solidFill>
              </a:endParaRPr>
            </a:p>
          </p:txBody>
        </p:sp>
        <p:sp>
          <p:nvSpPr>
            <p:cNvPr id="28" name="TextBox 59"/>
            <p:cNvSpPr txBox="1">
              <a:spLocks noChangeArrowheads="1"/>
            </p:cNvSpPr>
            <p:nvPr/>
          </p:nvSpPr>
          <p:spPr bwMode="auto">
            <a:xfrm>
              <a:off x="168320" y="0"/>
              <a:ext cx="1179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solidFill>
                    <a:schemeClr val="bg1"/>
                  </a:solidFill>
                  <a:latin typeface="微软雅黑" panose="020B0503020204020204" charset="-122"/>
                  <a:ea typeface="微软雅黑" panose="020B0503020204020204" charset="-122"/>
                </a:rPr>
                <a:t>添加标题</a:t>
              </a:r>
            </a:p>
          </p:txBody>
        </p:sp>
      </p:grpSp>
      <p:grpSp>
        <p:nvGrpSpPr>
          <p:cNvPr id="29" name="组合 1"/>
          <p:cNvGrpSpPr/>
          <p:nvPr/>
        </p:nvGrpSpPr>
        <p:grpSpPr bwMode="auto">
          <a:xfrm>
            <a:off x="633413" y="4297680"/>
            <a:ext cx="7754937" cy="400110"/>
            <a:chOff x="0" y="0"/>
            <a:chExt cx="7754832" cy="401306"/>
          </a:xfrm>
        </p:grpSpPr>
        <p:sp>
          <p:nvSpPr>
            <p:cNvPr id="30" name="矩形 2"/>
            <p:cNvSpPr>
              <a:spLocks noChangeArrowheads="1"/>
            </p:cNvSpPr>
            <p:nvPr/>
          </p:nvSpPr>
          <p:spPr bwMode="auto">
            <a:xfrm>
              <a:off x="49211" y="0"/>
              <a:ext cx="7705621" cy="40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31545"/>
              <a:r>
                <a:rPr lang="zh-CN" altLang="en-US" sz="1000" dirty="0">
                  <a:solidFill>
                    <a:srgbClr val="9D4544"/>
                  </a:solidFill>
                </a:rPr>
                <a:t>单击添加内容单击添加内容单击添加内容单击添加内容单击添加内容单击添加内容单击添加内容单击添加内容单击添加内容单击添加内容单击添加内容单击添加内容</a:t>
              </a:r>
              <a:endParaRPr lang="zh-CN" altLang="en-US" sz="1000" dirty="0">
                <a:solidFill>
                  <a:srgbClr val="9D4544"/>
                </a:solidFill>
                <a:latin typeface="微软雅黑" panose="020B0503020204020204" charset="-122"/>
                <a:ea typeface="微软雅黑" panose="020B0503020204020204" charset="-122"/>
              </a:endParaRPr>
            </a:p>
          </p:txBody>
        </p:sp>
        <p:sp>
          <p:nvSpPr>
            <p:cNvPr id="31" name="矩形 60"/>
            <p:cNvSpPr>
              <a:spLocks noChangeArrowheads="1"/>
            </p:cNvSpPr>
            <p:nvPr/>
          </p:nvSpPr>
          <p:spPr bwMode="auto">
            <a:xfrm>
              <a:off x="0" y="79612"/>
              <a:ext cx="71436" cy="7324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9D4544"/>
                </a:solidFill>
              </a:endParaRPr>
            </a:p>
          </p:txBody>
        </p:sp>
      </p:grpSp>
      <p:sp>
        <p:nvSpPr>
          <p:cNvPr id="35" name="文本框 34"/>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22" presetClass="entr" presetSubtype="8"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7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7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par>
                                <p:cTn id="17" presetID="14" presetClass="entr" presetSubtype="10"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12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22" presetClass="entr" presetSubtype="8" fill="hold" nodeType="withEffect">
                                  <p:stCondLst>
                                    <p:cond delay="130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13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150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22" presetClass="entr" presetSubtype="8" fill="hold" nodeType="withEffect">
                                  <p:stCondLst>
                                    <p:cond delay="16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14" presetClass="entr" presetSubtype="10" fill="hold" nodeType="withEffect">
                                  <p:stCondLst>
                                    <p:cond delay="180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2" presetClass="entr" presetSubtype="4" fill="hold" nodeType="withEffect">
                                  <p:stCondLst>
                                    <p:cond delay="20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6" grpId="0" bldLvl="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3348434" y="1152004"/>
            <a:ext cx="1903085" cy="1107996"/>
          </a:xfrm>
          <a:prstGeom prst="rect">
            <a:avLst/>
          </a:prstGeom>
          <a:noFill/>
        </p:spPr>
        <p:txBody>
          <a:bodyPr wrap="none" rtlCol="0">
            <a:spAutoFit/>
          </a:bodyPr>
          <a:lstStyle/>
          <a:p>
            <a:r>
              <a:rPr lang="zh-CN" altLang="en-US" sz="6600" dirty="0">
                <a:solidFill>
                  <a:srgbClr val="9D4544"/>
                </a:solidFill>
                <a:latin typeface="方正兰亭准黑_GBK" panose="02000000000000000000" pitchFamily="2" charset="-122"/>
                <a:ea typeface="方正兰亭准黑_GBK" panose="02000000000000000000" pitchFamily="2" charset="-122"/>
              </a:rPr>
              <a:t>目录</a:t>
            </a:r>
          </a:p>
        </p:txBody>
      </p:sp>
      <p:sp>
        <p:nvSpPr>
          <p:cNvPr id="19" name="文本框 18"/>
          <p:cNvSpPr txBox="1"/>
          <p:nvPr/>
        </p:nvSpPr>
        <p:spPr>
          <a:xfrm>
            <a:off x="2412330" y="2808188"/>
            <a:ext cx="1861407" cy="369332"/>
          </a:xfrm>
          <a:prstGeom prst="rect">
            <a:avLst/>
          </a:prstGeom>
          <a:solidFill>
            <a:srgbClr val="9D4544"/>
          </a:solidFill>
        </p:spPr>
        <p:txBody>
          <a:bodyPr wrap="none" rtlCol="0">
            <a:spAutoFit/>
          </a:bodyPr>
          <a:lstStyle/>
          <a:p>
            <a:r>
              <a:rPr lang="en-US" altLang="zh-CN" sz="1800" dirty="0">
                <a:solidFill>
                  <a:schemeClr val="bg1"/>
                </a:solidFill>
                <a:latin typeface="方正兰亭准黑_GBK" panose="02000000000000000000" pitchFamily="2" charset="-122"/>
                <a:ea typeface="方正兰亭准黑_GBK" panose="02000000000000000000" pitchFamily="2" charset="-122"/>
              </a:rPr>
              <a:t>1-</a:t>
            </a:r>
            <a:r>
              <a:rPr lang="zh-CN" altLang="en-US" sz="1800" dirty="0">
                <a:solidFill>
                  <a:schemeClr val="bg1"/>
                </a:solidFill>
                <a:latin typeface="方正兰亭准黑_GBK" panose="02000000000000000000" pitchFamily="2" charset="-122"/>
                <a:ea typeface="方正兰亭准黑_GBK" panose="02000000000000000000" pitchFamily="2" charset="-122"/>
              </a:rPr>
              <a:t>单击添加标题</a:t>
            </a:r>
          </a:p>
        </p:txBody>
      </p:sp>
      <p:sp>
        <p:nvSpPr>
          <p:cNvPr id="6" name="文本框 5"/>
          <p:cNvSpPr txBox="1"/>
          <p:nvPr/>
        </p:nvSpPr>
        <p:spPr>
          <a:xfrm>
            <a:off x="4932610" y="1296020"/>
            <a:ext cx="885050" cy="369332"/>
          </a:xfrm>
          <a:prstGeom prst="rect">
            <a:avLst/>
          </a:prstGeom>
          <a:noFill/>
        </p:spPr>
        <p:txBody>
          <a:bodyPr wrap="none" rtlCol="0">
            <a:spAutoFit/>
          </a:bodyPr>
          <a:lstStyle/>
          <a:p>
            <a:r>
              <a:rPr lang="en-US" altLang="zh-CN" sz="1800" dirty="0">
                <a:solidFill>
                  <a:srgbClr val="9D4544"/>
                </a:solidFill>
              </a:rPr>
              <a:t>Catalog</a:t>
            </a:r>
          </a:p>
        </p:txBody>
      </p:sp>
      <p:sp>
        <p:nvSpPr>
          <p:cNvPr id="7" name="文本框 6"/>
          <p:cNvSpPr txBox="1"/>
          <p:nvPr/>
        </p:nvSpPr>
        <p:spPr>
          <a:xfrm>
            <a:off x="4572570" y="2808188"/>
            <a:ext cx="1858201" cy="369332"/>
          </a:xfrm>
          <a:prstGeom prst="rect">
            <a:avLst/>
          </a:prstGeom>
          <a:solidFill>
            <a:srgbClr val="9D4544"/>
          </a:solidFill>
        </p:spPr>
        <p:txBody>
          <a:bodyPr wrap="none" rtlCol="0">
            <a:spAutoFit/>
          </a:bodyPr>
          <a:lstStyle/>
          <a:p>
            <a:r>
              <a:rPr lang="en-US" altLang="zh-CN" sz="1800" dirty="0">
                <a:solidFill>
                  <a:schemeClr val="bg1"/>
                </a:solidFill>
                <a:latin typeface="方正兰亭准黑_GBK" panose="02000000000000000000" pitchFamily="2" charset="-122"/>
                <a:ea typeface="方正兰亭准黑_GBK" panose="02000000000000000000" pitchFamily="2" charset="-122"/>
              </a:rPr>
              <a:t>2-</a:t>
            </a:r>
            <a:r>
              <a:rPr lang="zh-CN" altLang="en-US" sz="1800" dirty="0">
                <a:solidFill>
                  <a:schemeClr val="bg1"/>
                </a:solidFill>
                <a:latin typeface="方正兰亭准黑_GBK" panose="02000000000000000000" pitchFamily="2" charset="-122"/>
                <a:ea typeface="方正兰亭准黑_GBK" panose="02000000000000000000" pitchFamily="2" charset="-122"/>
              </a:rPr>
              <a:t>单击添加标题</a:t>
            </a:r>
          </a:p>
        </p:txBody>
      </p:sp>
      <p:sp>
        <p:nvSpPr>
          <p:cNvPr id="8" name="文本框 7"/>
          <p:cNvSpPr txBox="1"/>
          <p:nvPr/>
        </p:nvSpPr>
        <p:spPr>
          <a:xfrm>
            <a:off x="2423131" y="3456260"/>
            <a:ext cx="1859805" cy="369332"/>
          </a:xfrm>
          <a:prstGeom prst="rect">
            <a:avLst/>
          </a:prstGeom>
          <a:solidFill>
            <a:srgbClr val="9D4544"/>
          </a:solidFill>
        </p:spPr>
        <p:txBody>
          <a:bodyPr wrap="none" rtlCol="0">
            <a:spAutoFit/>
          </a:bodyPr>
          <a:lstStyle/>
          <a:p>
            <a:r>
              <a:rPr lang="en-US" altLang="zh-CN" sz="1800" dirty="0">
                <a:solidFill>
                  <a:schemeClr val="bg1"/>
                </a:solidFill>
                <a:latin typeface="方正兰亭准黑_GBK" panose="02000000000000000000" pitchFamily="2" charset="-122"/>
                <a:ea typeface="方正兰亭准黑_GBK" panose="02000000000000000000" pitchFamily="2" charset="-122"/>
              </a:rPr>
              <a:t>3-</a:t>
            </a:r>
            <a:r>
              <a:rPr lang="zh-CN" altLang="en-US" sz="1800" dirty="0">
                <a:solidFill>
                  <a:schemeClr val="bg1"/>
                </a:solidFill>
                <a:latin typeface="方正兰亭准黑_GBK" panose="02000000000000000000" pitchFamily="2" charset="-122"/>
                <a:ea typeface="方正兰亭准黑_GBK" panose="02000000000000000000" pitchFamily="2" charset="-122"/>
              </a:rPr>
              <a:t>单击添加标题</a:t>
            </a:r>
          </a:p>
        </p:txBody>
      </p:sp>
      <p:sp>
        <p:nvSpPr>
          <p:cNvPr id="9" name="文本框 8"/>
          <p:cNvSpPr txBox="1"/>
          <p:nvPr/>
        </p:nvSpPr>
        <p:spPr>
          <a:xfrm>
            <a:off x="4583371" y="3456260"/>
            <a:ext cx="1861407" cy="369332"/>
          </a:xfrm>
          <a:prstGeom prst="rect">
            <a:avLst/>
          </a:prstGeom>
          <a:solidFill>
            <a:srgbClr val="9D4544"/>
          </a:solidFill>
        </p:spPr>
        <p:txBody>
          <a:bodyPr wrap="none" rtlCol="0">
            <a:spAutoFit/>
          </a:bodyPr>
          <a:lstStyle/>
          <a:p>
            <a:r>
              <a:rPr lang="en-US" altLang="zh-CN" sz="1800" dirty="0">
                <a:solidFill>
                  <a:schemeClr val="bg1"/>
                </a:solidFill>
                <a:latin typeface="方正兰亭准黑_GBK" panose="02000000000000000000" pitchFamily="2" charset="-122"/>
                <a:ea typeface="方正兰亭准黑_GBK" panose="02000000000000000000" pitchFamily="2" charset="-122"/>
              </a:rPr>
              <a:t>4-</a:t>
            </a:r>
            <a:r>
              <a:rPr lang="zh-CN" altLang="en-US" sz="1800" dirty="0">
                <a:solidFill>
                  <a:schemeClr val="bg1"/>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55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0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par>
                          <p:cTn id="24" fill="hold">
                            <p:stCondLst>
                              <p:cond delay="1849"/>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349"/>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2849"/>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ldLvl="0" animBg="1"/>
      <p:bldP spid="6" grpId="0"/>
      <p:bldP spid="7" grpId="0" bldLvl="0" animBg="1"/>
      <p:bldP spid="8"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MICROSO-BQCPAHA\Desktop\shutterstock_557573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938" y="2235835"/>
            <a:ext cx="17430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Administrator.MICROSO-BQCPAHA\Desktop\shutterstock_731068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2219960"/>
            <a:ext cx="17621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9"/>
          <p:cNvSpPr>
            <a:spLocks noChangeArrowheads="1"/>
          </p:cNvSpPr>
          <p:nvPr/>
        </p:nvSpPr>
        <p:spPr bwMode="auto">
          <a:xfrm>
            <a:off x="5472113" y="1092835"/>
            <a:ext cx="3492500" cy="1144588"/>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grpSp>
        <p:nvGrpSpPr>
          <p:cNvPr id="5" name="组合 10"/>
          <p:cNvGrpSpPr/>
          <p:nvPr/>
        </p:nvGrpSpPr>
        <p:grpSpPr bwMode="auto">
          <a:xfrm>
            <a:off x="5592763" y="1148398"/>
            <a:ext cx="3109912" cy="710689"/>
            <a:chOff x="0" y="0"/>
            <a:chExt cx="3109788" cy="710073"/>
          </a:xfrm>
        </p:grpSpPr>
        <p:sp>
          <p:nvSpPr>
            <p:cNvPr id="6" name="TextBox 13"/>
            <p:cNvSpPr txBox="1">
              <a:spLocks noChangeArrowheads="1"/>
            </p:cNvSpPr>
            <p:nvPr/>
          </p:nvSpPr>
          <p:spPr bwMode="auto">
            <a:xfrm>
              <a:off x="24358" y="0"/>
              <a:ext cx="11079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charset="-122"/>
                  <a:ea typeface="微软雅黑" panose="020B0503020204020204" charset="-122"/>
                </a:rPr>
                <a:t>点击添加标题</a:t>
              </a:r>
            </a:p>
          </p:txBody>
        </p:sp>
        <p:sp>
          <p:nvSpPr>
            <p:cNvPr id="7" name="矩形​​ 57"/>
            <p:cNvSpPr>
              <a:spLocks noChangeArrowheads="1"/>
            </p:cNvSpPr>
            <p:nvPr/>
          </p:nvSpPr>
          <p:spPr bwMode="auto">
            <a:xfrm>
              <a:off x="0" y="248808"/>
              <a:ext cx="3109788" cy="46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zh-CN" altLang="en-US" sz="1000" dirty="0">
                  <a:solidFill>
                    <a:schemeClr val="bg1"/>
                  </a:solidFill>
                </a:rPr>
                <a:t>单击添加内容单击添加内容单击添加内容单击添加内容单击添加内容单击添加内容</a:t>
              </a:r>
              <a:endParaRPr lang="zh-CN" altLang="en-US" sz="1000" dirty="0">
                <a:solidFill>
                  <a:schemeClr val="bg1"/>
                </a:solidFill>
                <a:latin typeface="微软雅黑" panose="020B0503020204020204" charset="-122"/>
                <a:ea typeface="微软雅黑" panose="020B0503020204020204" charset="-122"/>
              </a:endParaRPr>
            </a:p>
          </p:txBody>
        </p:sp>
      </p:grpSp>
      <p:grpSp>
        <p:nvGrpSpPr>
          <p:cNvPr id="8" name="组合 15"/>
          <p:cNvGrpSpPr/>
          <p:nvPr/>
        </p:nvGrpSpPr>
        <p:grpSpPr bwMode="auto">
          <a:xfrm>
            <a:off x="2063750" y="1102360"/>
            <a:ext cx="3405188" cy="3844925"/>
            <a:chOff x="0" y="0"/>
            <a:chExt cx="3405963" cy="3845034"/>
          </a:xfrm>
          <a:solidFill>
            <a:srgbClr val="9D4544"/>
          </a:solidFill>
        </p:grpSpPr>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405962" cy="22697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矩形 17"/>
            <p:cNvSpPr>
              <a:spLocks noChangeArrowheads="1"/>
            </p:cNvSpPr>
            <p:nvPr/>
          </p:nvSpPr>
          <p:spPr bwMode="auto">
            <a:xfrm>
              <a:off x="9933" y="2269714"/>
              <a:ext cx="3396030" cy="1575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grpSp>
      <p:grpSp>
        <p:nvGrpSpPr>
          <p:cNvPr id="11" name="组合 18"/>
          <p:cNvGrpSpPr/>
          <p:nvPr/>
        </p:nvGrpSpPr>
        <p:grpSpPr bwMode="auto">
          <a:xfrm>
            <a:off x="2336701" y="3643948"/>
            <a:ext cx="2992537" cy="769441"/>
            <a:chOff x="153891" y="0"/>
            <a:chExt cx="2992594" cy="769803"/>
          </a:xfrm>
        </p:grpSpPr>
        <p:sp>
          <p:nvSpPr>
            <p:cNvPr id="12" name="矩形 19"/>
            <p:cNvSpPr>
              <a:spLocks noChangeArrowheads="1"/>
            </p:cNvSpPr>
            <p:nvPr/>
          </p:nvSpPr>
          <p:spPr bwMode="auto">
            <a:xfrm>
              <a:off x="1615273" y="0"/>
              <a:ext cx="1531212" cy="76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31545"/>
              <a:r>
                <a:rPr lang="zh-CN" altLang="en-US" sz="1100" dirty="0">
                  <a:solidFill>
                    <a:schemeClr val="bg1"/>
                  </a:solidFill>
                </a:rPr>
                <a:t>单击添加内容单击添加内容单击添加内容单击添加内容单击添加内容单击添加内容</a:t>
              </a:r>
              <a:endParaRPr lang="zh-CN" altLang="en-US" sz="1100" dirty="0">
                <a:solidFill>
                  <a:schemeClr val="bg1"/>
                </a:solidFill>
                <a:latin typeface="微软雅黑" panose="020B0503020204020204" charset="-122"/>
                <a:ea typeface="微软雅黑" panose="020B0503020204020204" charset="-122"/>
              </a:endParaRPr>
            </a:p>
          </p:txBody>
        </p:sp>
        <p:sp>
          <p:nvSpPr>
            <p:cNvPr id="13" name="矩形 20"/>
            <p:cNvSpPr>
              <a:spLocks noChangeArrowheads="1"/>
            </p:cNvSpPr>
            <p:nvPr/>
          </p:nvSpPr>
          <p:spPr bwMode="auto">
            <a:xfrm>
              <a:off x="153891" y="233066"/>
              <a:ext cx="1108017" cy="33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50000"/>
                </a:lnSpc>
                <a:buClr>
                  <a:srgbClr val="0070C0"/>
                </a:buClr>
              </a:pPr>
              <a:r>
                <a:rPr lang="zh-CN" altLang="en-US" sz="1200" dirty="0">
                  <a:solidFill>
                    <a:schemeClr val="bg1"/>
                  </a:solidFill>
                </a:rPr>
                <a:t>单击添加标题</a:t>
              </a:r>
              <a:endParaRPr lang="zh-CN" altLang="en-US" sz="1200" dirty="0">
                <a:solidFill>
                  <a:schemeClr val="bg1"/>
                </a:solidFill>
                <a:latin typeface="微软雅黑" panose="020B0503020204020204" charset="-122"/>
                <a:ea typeface="微软雅黑" panose="020B0503020204020204" charset="-122"/>
              </a:endParaRPr>
            </a:p>
          </p:txBody>
        </p:sp>
      </p:grpSp>
      <p:sp>
        <p:nvSpPr>
          <p:cNvPr id="20" name="文本框 19"/>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down)">
                                      <p:cBhvr>
                                        <p:cTn id="12" dur="500"/>
                                        <p:tgtEl>
                                          <p:spTgt spid="8"/>
                                        </p:tgtEl>
                                      </p:cBhvr>
                                    </p:animEffect>
                                  </p:childTnLst>
                                </p:cTn>
                              </p:par>
                              <p:par>
                                <p:cTn id="13" presetID="12" presetClass="entr" presetSubtype="2"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ppt_x</p:attrName>
                                        </p:attrNameLst>
                                      </p:cBhvr>
                                      <p:tavLst>
                                        <p:tav tm="0">
                                          <p:val>
                                            <p:strVal val="#ppt_x+#ppt_w*1.125000"/>
                                          </p:val>
                                        </p:tav>
                                        <p:tav tm="100000">
                                          <p:val>
                                            <p:strVal val="#ppt_x"/>
                                          </p:val>
                                        </p:tav>
                                      </p:tavLst>
                                    </p:anim>
                                    <p:animEffect transition="in" filter="wipe(left)">
                                      <p:cBhvr>
                                        <p:cTn id="16" dur="500"/>
                                        <p:tgtEl>
                                          <p:spTgt spid="3"/>
                                        </p:tgtEl>
                                      </p:cBhvr>
                                    </p:animEffect>
                                  </p:childTnLst>
                                </p:cTn>
                              </p:par>
                              <p:par>
                                <p:cTn id="17" presetID="12" presetClass="entr" presetSubtype="8" fill="hold" nodeType="withEffect">
                                  <p:stCondLst>
                                    <p:cond delay="6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ppt_x</p:attrName>
                                        </p:attrNameLst>
                                      </p:cBhvr>
                                      <p:tavLst>
                                        <p:tav tm="0">
                                          <p:val>
                                            <p:strVal val="#ppt_x-#ppt_w*1.125000"/>
                                          </p:val>
                                        </p:tav>
                                        <p:tav tm="100000">
                                          <p:val>
                                            <p:strVal val="#ppt_x"/>
                                          </p:val>
                                        </p:tav>
                                      </p:tavLst>
                                    </p:anim>
                                    <p:animEffect transition="in" filter="wipe(right)">
                                      <p:cBhvr>
                                        <p:cTn id="20" dur="500"/>
                                        <p:tgtEl>
                                          <p:spTgt spid="2"/>
                                        </p:tgtEl>
                                      </p:cBhvr>
                                    </p:animEffect>
                                  </p:childTnLst>
                                </p:cTn>
                              </p:par>
                              <p:par>
                                <p:cTn id="21" presetID="2" presetClass="entr" presetSubtype="2" fill="hold" nodeType="withEffect">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8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screen"/>
          <a:srcRect/>
          <a:stretch>
            <a:fillRect/>
          </a:stretch>
        </p:blipFill>
        <p:spPr>
          <a:xfrm>
            <a:off x="0" y="1365885"/>
            <a:ext cx="9008745" cy="2183765"/>
          </a:xfrm>
          <a:prstGeom prst="rect">
            <a:avLst/>
          </a:prstGeom>
        </p:spPr>
      </p:pic>
      <p:sp>
        <p:nvSpPr>
          <p:cNvPr id="6" name="TextBox 11"/>
          <p:cNvSpPr txBox="1"/>
          <p:nvPr/>
        </p:nvSpPr>
        <p:spPr>
          <a:xfrm>
            <a:off x="3631268" y="1936239"/>
            <a:ext cx="1738589" cy="701675"/>
          </a:xfrm>
          <a:prstGeom prst="rect">
            <a:avLst/>
          </a:prstGeom>
          <a:noFill/>
        </p:spPr>
        <p:txBody>
          <a:bodyPr wrap="square" rtlCol="0">
            <a:spAutoFit/>
          </a:bodyPr>
          <a:lstStyle/>
          <a:p>
            <a:pPr algn="ctr"/>
            <a:r>
              <a:rPr lang="en-US" altLang="zh-CN" sz="3970" b="1" dirty="0">
                <a:solidFill>
                  <a:srgbClr val="7F2E30"/>
                </a:solidFill>
                <a:latin typeface="方正兰亭超细黑简体" panose="02000000000000000000" pitchFamily="2" charset="-122"/>
                <a:ea typeface="方正兰亭超细黑简体" panose="02000000000000000000" pitchFamily="2" charset="-122"/>
              </a:rPr>
              <a:t>Part.4</a:t>
            </a:r>
            <a:endParaRPr lang="zh-CN" altLang="en-US" sz="3970" b="1" dirty="0">
              <a:solidFill>
                <a:srgbClr val="7F2E30"/>
              </a:solidFill>
              <a:latin typeface="方正兰亭超细黑简体" panose="02000000000000000000" pitchFamily="2" charset="-122"/>
              <a:ea typeface="方正兰亭超细黑简体" panose="02000000000000000000" pitchFamily="2" charset="-122"/>
            </a:endParaRPr>
          </a:p>
        </p:txBody>
      </p:sp>
      <p:sp>
        <p:nvSpPr>
          <p:cNvPr id="8" name="Subtitle 9"/>
          <p:cNvSpPr txBox="1"/>
          <p:nvPr/>
        </p:nvSpPr>
        <p:spPr>
          <a:xfrm>
            <a:off x="3124663" y="2598140"/>
            <a:ext cx="2751799" cy="536575"/>
          </a:xfrm>
          <a:prstGeom prst="rect">
            <a:avLst/>
          </a:prstGeom>
        </p:spPr>
        <p:txBody>
          <a:bodyPr vert="horz" wrap="square" lIns="75505" tIns="37752" rIns="75505" bIns="37752" rtlCol="0">
            <a:spAutoFit/>
          </a:bodyPr>
          <a:lstStyle>
            <a:defPPr>
              <a:defRPr lang="zh-CN"/>
            </a:defPPr>
            <a:lvl1pPr indent="0" algn="r" defTabSz="1087120">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120">
              <a:spcBef>
                <a:spcPct val="20000"/>
              </a:spcBef>
              <a:buFont typeface="Arial" panose="020B0604020202020204"/>
              <a:buNone/>
              <a:defRPr sz="4800">
                <a:solidFill>
                  <a:schemeClr val="tx1">
                    <a:tint val="75000"/>
                  </a:schemeClr>
                </a:solidFill>
              </a:defRPr>
            </a:lvl6pPr>
            <a:lvl7pPr marL="6524625" indent="0" algn="ctr" defTabSz="1087120">
              <a:spcBef>
                <a:spcPct val="20000"/>
              </a:spcBef>
              <a:buFont typeface="Arial" panose="020B0604020202020204"/>
              <a:buNone/>
              <a:defRPr sz="4800">
                <a:solidFill>
                  <a:schemeClr val="tx1">
                    <a:tint val="75000"/>
                  </a:schemeClr>
                </a:solidFill>
              </a:defRPr>
            </a:lvl7pPr>
            <a:lvl8pPr marL="7612380" indent="0" algn="ctr" defTabSz="1087120">
              <a:spcBef>
                <a:spcPct val="20000"/>
              </a:spcBef>
              <a:buFont typeface="Arial" panose="020B0604020202020204"/>
              <a:buNone/>
              <a:defRPr sz="4800">
                <a:solidFill>
                  <a:schemeClr val="tx1">
                    <a:tint val="75000"/>
                  </a:schemeClr>
                </a:solidFill>
              </a:defRPr>
            </a:lvl8pPr>
            <a:lvl9pPr marL="8699500" indent="0" algn="ctr" defTabSz="1087120">
              <a:spcBef>
                <a:spcPct val="20000"/>
              </a:spcBef>
              <a:buFont typeface="Arial" panose="020B0604020202020204"/>
              <a:buNone/>
              <a:defRPr sz="4800">
                <a:solidFill>
                  <a:schemeClr val="tx1">
                    <a:tint val="75000"/>
                  </a:schemeClr>
                </a:solidFill>
              </a:defRPr>
            </a:lvl9pPr>
          </a:lstStyle>
          <a:p>
            <a:pPr algn="ctr"/>
            <a:r>
              <a:rPr lang="zh-CN" altLang="en-US" sz="1765" dirty="0">
                <a:solidFill>
                  <a:srgbClr val="3C3C3C"/>
                </a:solidFill>
                <a:latin typeface="幼圆" panose="02010509060101010101" pitchFamily="49" charset="-122"/>
                <a:ea typeface="幼圆" panose="02010509060101010101" pitchFamily="49" charset="-122"/>
              </a:rPr>
              <a:t>点击输入标题内容</a:t>
            </a:r>
          </a:p>
          <a:p>
            <a:pPr algn="ctr">
              <a:defRPr/>
            </a:pPr>
            <a:r>
              <a:rPr lang="en-US" altLang="zh-CN" sz="1030" dirty="0">
                <a:solidFill>
                  <a:srgbClr val="3C3C3C"/>
                </a:solidFill>
              </a:rPr>
              <a:t>Click on the input header content</a:t>
            </a:r>
            <a:endParaRPr lang="en-US" sz="1030" kern="0" dirty="0">
              <a:solidFill>
                <a:srgbClr val="3C3C3C"/>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617663"/>
            <a:ext cx="269875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3815080" y="1617980"/>
            <a:ext cx="5184140" cy="1746250"/>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sp>
        <p:nvSpPr>
          <p:cNvPr id="4" name="矩形 3"/>
          <p:cNvSpPr>
            <a:spLocks noChangeArrowheads="1"/>
          </p:cNvSpPr>
          <p:nvPr/>
        </p:nvSpPr>
        <p:spPr bwMode="auto">
          <a:xfrm>
            <a:off x="0" y="3359150"/>
            <a:ext cx="3814763" cy="425450"/>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cxnSp>
        <p:nvCxnSpPr>
          <p:cNvPr id="5" name="直接连接符 4"/>
          <p:cNvCxnSpPr>
            <a:cxnSpLocks noChangeShapeType="1"/>
          </p:cNvCxnSpPr>
          <p:nvPr/>
        </p:nvCxnSpPr>
        <p:spPr bwMode="auto">
          <a:xfrm>
            <a:off x="5651500" y="2373313"/>
            <a:ext cx="0" cy="630237"/>
          </a:xfrm>
          <a:prstGeom prst="line">
            <a:avLst/>
          </a:prstGeom>
          <a:noFill/>
          <a:ln w="9525">
            <a:solidFill>
              <a:schemeClr val="bg1"/>
            </a:solidFill>
            <a:round/>
          </a:ln>
          <a:extLst>
            <a:ext uri="{909E8E84-426E-40DD-AFC4-6F175D3DCCD1}">
              <a14:hiddenFill xmlns:a14="http://schemas.microsoft.com/office/drawing/2010/main">
                <a:noFill/>
              </a14:hiddenFill>
            </a:ext>
          </a:extLst>
        </p:spPr>
      </p:cxnSp>
      <p:sp>
        <p:nvSpPr>
          <p:cNvPr id="7" name="矩形​​ 57"/>
          <p:cNvSpPr>
            <a:spLocks noChangeArrowheads="1"/>
          </p:cNvSpPr>
          <p:nvPr/>
        </p:nvSpPr>
        <p:spPr bwMode="auto">
          <a:xfrm>
            <a:off x="3814763" y="3362325"/>
            <a:ext cx="52212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zh-CN" altLang="en-US" sz="1200" dirty="0">
                <a:solidFill>
                  <a:srgbClr val="9D4544"/>
                </a:solidFill>
              </a:rPr>
              <a:t>单击添加内容单击添加内容单击添加内容单击添加内容单击添加内容单击添加内容单击添加内容单击添加内容</a:t>
            </a:r>
            <a:endParaRPr lang="zh-CN" altLang="en-US" sz="1200" dirty="0">
              <a:solidFill>
                <a:srgbClr val="9D4544"/>
              </a:solidFill>
              <a:latin typeface="微软雅黑" panose="020B0503020204020204" charset="-122"/>
              <a:ea typeface="微软雅黑" panose="020B0503020204020204" charset="-122"/>
            </a:endParaRPr>
          </a:p>
        </p:txBody>
      </p:sp>
      <p:sp>
        <p:nvSpPr>
          <p:cNvPr id="8" name="矩形 7"/>
          <p:cNvSpPr>
            <a:spLocks noChangeArrowheads="1"/>
          </p:cNvSpPr>
          <p:nvPr/>
        </p:nvSpPr>
        <p:spPr bwMode="auto">
          <a:xfrm>
            <a:off x="5812671" y="1946275"/>
            <a:ext cx="1107996"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50000"/>
              </a:lnSpc>
              <a:buClr>
                <a:srgbClr val="0070C0"/>
              </a:buClr>
            </a:pPr>
            <a:r>
              <a:rPr lang="zh-CN" altLang="en-US" sz="1200" dirty="0">
                <a:solidFill>
                  <a:schemeClr val="bg1"/>
                </a:solidFill>
              </a:rPr>
              <a:t>单击添加标题</a:t>
            </a:r>
            <a:endParaRPr lang="zh-CN" altLang="en-US" sz="1200" dirty="0">
              <a:solidFill>
                <a:schemeClr val="bg1"/>
              </a:solidFill>
              <a:latin typeface="微软雅黑" panose="020B0503020204020204" charset="-122"/>
              <a:ea typeface="微软雅黑" panose="020B0503020204020204" charset="-122"/>
            </a:endParaRPr>
          </a:p>
        </p:txBody>
      </p:sp>
      <p:grpSp>
        <p:nvGrpSpPr>
          <p:cNvPr id="9" name="组合 8"/>
          <p:cNvGrpSpPr/>
          <p:nvPr/>
        </p:nvGrpSpPr>
        <p:grpSpPr bwMode="auto">
          <a:xfrm>
            <a:off x="3986213" y="1924050"/>
            <a:ext cx="1414462" cy="1074738"/>
            <a:chOff x="0" y="0"/>
            <a:chExt cx="1415772" cy="1075120"/>
          </a:xfrm>
        </p:grpSpPr>
        <p:sp>
          <p:nvSpPr>
            <p:cNvPr id="10" name="TextBox 19"/>
            <p:cNvSpPr txBox="1">
              <a:spLocks noChangeArrowheads="1"/>
            </p:cNvSpPr>
            <p:nvPr/>
          </p:nvSpPr>
          <p:spPr bwMode="auto">
            <a:xfrm>
              <a:off x="0" y="798121"/>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charset="-122"/>
                  <a:ea typeface="微软雅黑" panose="020B0503020204020204" charset="-122"/>
                </a:rPr>
                <a:t>点击添加文本内容</a:t>
              </a:r>
            </a:p>
          </p:txBody>
        </p:sp>
        <p:sp>
          <p:nvSpPr>
            <p:cNvPr id="11" name="TextBox 17"/>
            <p:cNvSpPr txBox="1">
              <a:spLocks noChangeArrowheads="1"/>
            </p:cNvSpPr>
            <p:nvPr/>
          </p:nvSpPr>
          <p:spPr bwMode="auto">
            <a:xfrm>
              <a:off x="0" y="53208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charset="-122"/>
                  <a:ea typeface="微软雅黑" panose="020B0503020204020204" charset="-122"/>
                </a:rPr>
                <a:t>点击添加文本内容</a:t>
              </a:r>
            </a:p>
          </p:txBody>
        </p:sp>
        <p:sp>
          <p:nvSpPr>
            <p:cNvPr id="12" name="TextBox 15"/>
            <p:cNvSpPr txBox="1">
              <a:spLocks noChangeArrowheads="1"/>
            </p:cNvSpPr>
            <p:nvPr/>
          </p:nvSpPr>
          <p:spPr bwMode="auto">
            <a:xfrm>
              <a:off x="0" y="26604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charset="-122"/>
                  <a:ea typeface="微软雅黑" panose="020B0503020204020204" charset="-122"/>
                </a:rPr>
                <a:t>点击添加文本内容</a:t>
              </a:r>
            </a:p>
          </p:txBody>
        </p:sp>
        <p:sp>
          <p:nvSpPr>
            <p:cNvPr id="13" name="TextBox 13"/>
            <p:cNvSpPr txBox="1">
              <a:spLocks noChangeArrowheads="1"/>
            </p:cNvSpPr>
            <p:nvPr/>
          </p:nvSpPr>
          <p:spPr bwMode="auto">
            <a:xfrm>
              <a:off x="0" y="0"/>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1200">
                  <a:solidFill>
                    <a:srgbClr val="FFFFFF"/>
                  </a:solidFill>
                  <a:latin typeface="微软雅黑" panose="020B0503020204020204" charset="-122"/>
                  <a:ea typeface="微软雅黑" panose="020B0503020204020204" charset="-122"/>
                </a:rPr>
                <a:t>点击添加文本内容</a:t>
              </a:r>
            </a:p>
          </p:txBody>
        </p:sp>
      </p:grpSp>
      <p:sp>
        <p:nvSpPr>
          <p:cNvPr id="14" name="矩形​​ 57"/>
          <p:cNvSpPr>
            <a:spLocks noChangeArrowheads="1"/>
          </p:cNvSpPr>
          <p:nvPr/>
        </p:nvSpPr>
        <p:spPr bwMode="auto">
          <a:xfrm>
            <a:off x="5904781" y="2304132"/>
            <a:ext cx="309634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spcBef>
                <a:spcPct val="50000"/>
              </a:spcBef>
            </a:pPr>
            <a:r>
              <a:rPr lang="zh-CN" altLang="en-US" sz="1200" dirty="0">
                <a:solidFill>
                  <a:schemeClr val="bg1"/>
                </a:solidFill>
              </a:rPr>
              <a:t>单击添加内容单击添加内容单击添加内容单击添加内容单击添加内容单击添加内容单击添加内容单击添加内容</a:t>
            </a:r>
            <a:endParaRPr lang="zh-CN" altLang="en-US" sz="1200" dirty="0">
              <a:solidFill>
                <a:schemeClr val="bg1"/>
              </a:solidFill>
              <a:latin typeface="微软雅黑" panose="020B0503020204020204" charset="-122"/>
              <a:ea typeface="微软雅黑" panose="020B0503020204020204" charset="-122"/>
            </a:endParaRPr>
          </a:p>
        </p:txBody>
      </p:sp>
      <p:sp>
        <p:nvSpPr>
          <p:cNvPr id="20" name="文本框 19"/>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1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up)">
                                      <p:cBhvr>
                                        <p:cTn id="16" dur="500"/>
                                        <p:tgtEl>
                                          <p:spTgt spid="2"/>
                                        </p:tgtEl>
                                      </p:cBhvr>
                                    </p:animEffect>
                                  </p:childTnLst>
                                </p:cTn>
                              </p:par>
                              <p:par>
                                <p:cTn id="17" presetID="22" presetClass="entr" presetSubtype="1"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1"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2" presetClass="entr" presetSubtype="2" fill="hold" grpId="0" nodeType="withEffect">
                                  <p:stCondLst>
                                    <p:cond delay="8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8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animBg="1" autoUpdateAnimBg="0"/>
      <p:bldP spid="7" grpId="0" autoUpdateAnimBg="0"/>
      <p:bldP spid="8" grpId="0" autoUpdateAnimBg="0"/>
      <p:bldP spid="14" grpId="0" autoUpdateAnimBg="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rrowheads="1"/>
          </p:cNvSpPr>
          <p:nvPr/>
        </p:nvSpPr>
        <p:spPr bwMode="auto">
          <a:xfrm>
            <a:off x="6546850" y="1778522"/>
            <a:ext cx="1258888" cy="1258887"/>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 name="椭圆 2"/>
          <p:cNvSpPr>
            <a:spLocks noChangeArrowheads="1"/>
          </p:cNvSpPr>
          <p:nvPr/>
        </p:nvSpPr>
        <p:spPr bwMode="auto">
          <a:xfrm>
            <a:off x="4637088" y="1778522"/>
            <a:ext cx="1258887" cy="1258887"/>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 name="椭圆 3"/>
          <p:cNvSpPr>
            <a:spLocks noChangeArrowheads="1"/>
          </p:cNvSpPr>
          <p:nvPr/>
        </p:nvSpPr>
        <p:spPr bwMode="auto">
          <a:xfrm>
            <a:off x="2874963" y="1778522"/>
            <a:ext cx="1258887" cy="1258887"/>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5" name="椭圆 4"/>
          <p:cNvSpPr>
            <a:spLocks noChangeArrowheads="1"/>
          </p:cNvSpPr>
          <p:nvPr/>
        </p:nvSpPr>
        <p:spPr bwMode="auto">
          <a:xfrm>
            <a:off x="1228725" y="1778522"/>
            <a:ext cx="1258888" cy="1258887"/>
          </a:xfrm>
          <a:prstGeom prst="ellipse">
            <a:avLst/>
          </a:prstGeom>
          <a:noFill/>
          <a:ln w="12700">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 name="矩形 5"/>
          <p:cNvSpPr>
            <a:spLocks noChangeArrowheads="1"/>
          </p:cNvSpPr>
          <p:nvPr/>
        </p:nvSpPr>
        <p:spPr bwMode="auto">
          <a:xfrm>
            <a:off x="1275596" y="3266644"/>
            <a:ext cx="1107996"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lnSpc>
                <a:spcPct val="150000"/>
              </a:lnSpc>
              <a:buClr>
                <a:srgbClr val="0070C0"/>
              </a:buClr>
            </a:pPr>
            <a:r>
              <a:rPr lang="zh-CN" altLang="en-US" sz="1200" dirty="0"/>
              <a:t>单击添加标题</a:t>
            </a:r>
            <a:endParaRPr lang="en-US" sz="1200" dirty="0">
              <a:solidFill>
                <a:srgbClr val="000000"/>
              </a:solidFill>
              <a:latin typeface="微软雅黑" panose="020B0503020204020204" charset="-122"/>
              <a:ea typeface="微软雅黑" panose="020B0503020204020204" charset="-122"/>
            </a:endParaRPr>
          </a:p>
        </p:txBody>
      </p:sp>
      <p:grpSp>
        <p:nvGrpSpPr>
          <p:cNvPr id="7" name="组合 6"/>
          <p:cNvGrpSpPr/>
          <p:nvPr/>
        </p:nvGrpSpPr>
        <p:grpSpPr bwMode="auto">
          <a:xfrm>
            <a:off x="1181100" y="1734072"/>
            <a:ext cx="1397000" cy="1368425"/>
            <a:chOff x="0" y="0"/>
            <a:chExt cx="1397395" cy="1369021"/>
          </a:xfrm>
        </p:grpSpPr>
        <p:sp>
          <p:nvSpPr>
            <p:cNvPr id="8" name="Freeform 9"/>
            <p:cNvSpPr/>
            <p:nvPr/>
          </p:nvSpPr>
          <p:spPr bwMode="auto">
            <a:xfrm>
              <a:off x="0" y="0"/>
              <a:ext cx="1369022" cy="1369021"/>
            </a:xfrm>
            <a:custGeom>
              <a:avLst/>
              <a:gdLst>
                <a:gd name="T0" fmla="*/ 679586 w 139"/>
                <a:gd name="T1" fmla="*/ 0 h 139"/>
                <a:gd name="T2" fmla="*/ 679586 w 139"/>
                <a:gd name="T3" fmla="*/ 68944 h 139"/>
                <a:gd name="T4" fmla="*/ 1300078 w 139"/>
                <a:gd name="T5" fmla="*/ 679586 h 139"/>
                <a:gd name="T6" fmla="*/ 679586 w 139"/>
                <a:gd name="T7" fmla="*/ 1300077 h 139"/>
                <a:gd name="T8" fmla="*/ 68944 w 139"/>
                <a:gd name="T9" fmla="*/ 679586 h 139"/>
                <a:gd name="T10" fmla="*/ 177283 w 139"/>
                <a:gd name="T11" fmla="*/ 334868 h 139"/>
                <a:gd name="T12" fmla="*/ 118189 w 139"/>
                <a:gd name="T13" fmla="*/ 295472 h 139"/>
                <a:gd name="T14" fmla="*/ 0 w 139"/>
                <a:gd name="T15" fmla="*/ 679586 h 139"/>
                <a:gd name="T16" fmla="*/ 679586 w 139"/>
                <a:gd name="T17" fmla="*/ 1369021 h 139"/>
                <a:gd name="T18" fmla="*/ 1369022 w 139"/>
                <a:gd name="T19" fmla="*/ 679586 h 139"/>
                <a:gd name="T20" fmla="*/ 679586 w 139"/>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139"/>
                <a:gd name="T35" fmla="*/ 139 w 139"/>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139">
                  <a:moveTo>
                    <a:pt x="69" y="0"/>
                  </a:moveTo>
                  <a:cubicBezTo>
                    <a:pt x="69" y="7"/>
                    <a:pt x="69" y="7"/>
                    <a:pt x="69" y="7"/>
                  </a:cubicBezTo>
                  <a:cubicBezTo>
                    <a:pt x="104" y="7"/>
                    <a:pt x="132" y="35"/>
                    <a:pt x="132" y="69"/>
                  </a:cubicBezTo>
                  <a:cubicBezTo>
                    <a:pt x="132" y="104"/>
                    <a:pt x="104" y="132"/>
                    <a:pt x="69" y="132"/>
                  </a:cubicBezTo>
                  <a:cubicBezTo>
                    <a:pt x="35" y="132"/>
                    <a:pt x="7" y="104"/>
                    <a:pt x="7" y="69"/>
                  </a:cubicBezTo>
                  <a:cubicBezTo>
                    <a:pt x="7" y="56"/>
                    <a:pt x="11" y="44"/>
                    <a:pt x="18" y="34"/>
                  </a:cubicBezTo>
                  <a:cubicBezTo>
                    <a:pt x="12" y="30"/>
                    <a:pt x="12" y="30"/>
                    <a:pt x="12" y="30"/>
                  </a:cubicBezTo>
                  <a:cubicBezTo>
                    <a:pt x="4" y="41"/>
                    <a:pt x="0" y="55"/>
                    <a:pt x="0" y="69"/>
                  </a:cubicBezTo>
                  <a:cubicBezTo>
                    <a:pt x="0" y="108"/>
                    <a:pt x="31" y="139"/>
                    <a:pt x="69" y="139"/>
                  </a:cubicBezTo>
                  <a:cubicBezTo>
                    <a:pt x="108" y="139"/>
                    <a:pt x="139" y="108"/>
                    <a:pt x="139" y="69"/>
                  </a:cubicBezTo>
                  <a:cubicBezTo>
                    <a:pt x="139" y="31"/>
                    <a:pt x="108" y="0"/>
                    <a:pt x="69" y="0"/>
                  </a:cubicBez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TextBox 338"/>
            <p:cNvSpPr txBox="1">
              <a:spLocks noChangeArrowheads="1"/>
            </p:cNvSpPr>
            <p:nvPr/>
          </p:nvSpPr>
          <p:spPr bwMode="auto">
            <a:xfrm>
              <a:off x="35467" y="405741"/>
              <a:ext cx="1361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595959"/>
                  </a:solidFill>
                  <a:latin typeface="微软雅黑" panose="020B0503020204020204" charset="-122"/>
                  <a:ea typeface="微软雅黑" panose="020B0503020204020204" charset="-122"/>
                </a:rPr>
                <a:t>82%</a:t>
              </a:r>
            </a:p>
          </p:txBody>
        </p:sp>
      </p:grpSp>
      <p:grpSp>
        <p:nvGrpSpPr>
          <p:cNvPr id="10" name="组合 9"/>
          <p:cNvGrpSpPr/>
          <p:nvPr/>
        </p:nvGrpSpPr>
        <p:grpSpPr bwMode="auto">
          <a:xfrm>
            <a:off x="3028950" y="1734072"/>
            <a:ext cx="1163638" cy="1190625"/>
            <a:chOff x="0" y="0"/>
            <a:chExt cx="1163314" cy="1191687"/>
          </a:xfrm>
        </p:grpSpPr>
        <p:sp>
          <p:nvSpPr>
            <p:cNvPr id="11" name="Freeform 7"/>
            <p:cNvSpPr/>
            <p:nvPr/>
          </p:nvSpPr>
          <p:spPr bwMode="auto">
            <a:xfrm>
              <a:off x="475256" y="0"/>
              <a:ext cx="688058" cy="1191687"/>
            </a:xfrm>
            <a:custGeom>
              <a:avLst/>
              <a:gdLst>
                <a:gd name="T0" fmla="*/ 619252 w 70"/>
                <a:gd name="T1" fmla="*/ 679557 h 121"/>
                <a:gd name="T2" fmla="*/ 422664 w 70"/>
                <a:gd name="T3" fmla="*/ 1142444 h 121"/>
                <a:gd name="T4" fmla="*/ 461982 w 70"/>
                <a:gd name="T5" fmla="*/ 1191687 h 121"/>
                <a:gd name="T6" fmla="*/ 688058 w 70"/>
                <a:gd name="T7" fmla="*/ 679557 h 121"/>
                <a:gd name="T8" fmla="*/ 0 w 70"/>
                <a:gd name="T9" fmla="*/ 0 h 121"/>
                <a:gd name="T10" fmla="*/ 0 w 70"/>
                <a:gd name="T11" fmla="*/ 68941 h 121"/>
                <a:gd name="T12" fmla="*/ 619252 w 70"/>
                <a:gd name="T13" fmla="*/ 679557 h 121"/>
                <a:gd name="T14" fmla="*/ 0 60000 65536"/>
                <a:gd name="T15" fmla="*/ 0 60000 65536"/>
                <a:gd name="T16" fmla="*/ 0 60000 65536"/>
                <a:gd name="T17" fmla="*/ 0 60000 65536"/>
                <a:gd name="T18" fmla="*/ 0 60000 65536"/>
                <a:gd name="T19" fmla="*/ 0 60000 65536"/>
                <a:gd name="T20" fmla="*/ 0 60000 65536"/>
                <a:gd name="T21" fmla="*/ 0 w 70"/>
                <a:gd name="T22" fmla="*/ 0 h 121"/>
                <a:gd name="T23" fmla="*/ 70 w 70"/>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21">
                  <a:moveTo>
                    <a:pt x="63" y="69"/>
                  </a:moveTo>
                  <a:cubicBezTo>
                    <a:pt x="63" y="88"/>
                    <a:pt x="55" y="104"/>
                    <a:pt x="43" y="116"/>
                  </a:cubicBezTo>
                  <a:cubicBezTo>
                    <a:pt x="47" y="121"/>
                    <a:pt x="47" y="121"/>
                    <a:pt x="47" y="121"/>
                  </a:cubicBezTo>
                  <a:cubicBezTo>
                    <a:pt x="61" y="108"/>
                    <a:pt x="70" y="90"/>
                    <a:pt x="70" y="69"/>
                  </a:cubicBezTo>
                  <a:cubicBezTo>
                    <a:pt x="70" y="31"/>
                    <a:pt x="39" y="0"/>
                    <a:pt x="0" y="0"/>
                  </a:cubicBezTo>
                  <a:cubicBezTo>
                    <a:pt x="0" y="7"/>
                    <a:pt x="0" y="7"/>
                    <a:pt x="0" y="7"/>
                  </a:cubicBezTo>
                  <a:cubicBezTo>
                    <a:pt x="35" y="7"/>
                    <a:pt x="63" y="35"/>
                    <a:pt x="63" y="69"/>
                  </a:cubicBez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TextBox 340"/>
            <p:cNvSpPr txBox="1">
              <a:spLocks noChangeArrowheads="1"/>
            </p:cNvSpPr>
            <p:nvPr/>
          </p:nvSpPr>
          <p:spPr bwMode="auto">
            <a:xfrm>
              <a:off x="0" y="405741"/>
              <a:ext cx="1022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595959"/>
                  </a:solidFill>
                  <a:latin typeface="微软雅黑" panose="020B0503020204020204" charset="-122"/>
                  <a:ea typeface="微软雅黑" panose="020B0503020204020204" charset="-122"/>
                </a:rPr>
                <a:t>43%</a:t>
              </a:r>
            </a:p>
          </p:txBody>
        </p:sp>
      </p:grpSp>
      <p:grpSp>
        <p:nvGrpSpPr>
          <p:cNvPr id="13" name="组合 12"/>
          <p:cNvGrpSpPr/>
          <p:nvPr/>
        </p:nvGrpSpPr>
        <p:grpSpPr bwMode="auto">
          <a:xfrm>
            <a:off x="4773613" y="1734072"/>
            <a:ext cx="1171575" cy="866775"/>
            <a:chOff x="0" y="0"/>
            <a:chExt cx="1171826" cy="867406"/>
          </a:xfrm>
        </p:grpSpPr>
        <p:sp>
          <p:nvSpPr>
            <p:cNvPr id="14" name="Freeform 6"/>
            <p:cNvSpPr/>
            <p:nvPr/>
          </p:nvSpPr>
          <p:spPr bwMode="auto">
            <a:xfrm>
              <a:off x="492280" y="0"/>
              <a:ext cx="679546" cy="679545"/>
            </a:xfrm>
            <a:custGeom>
              <a:avLst/>
              <a:gdLst>
                <a:gd name="T0" fmla="*/ 0 w 69"/>
                <a:gd name="T1" fmla="*/ 0 h 69"/>
                <a:gd name="T2" fmla="*/ 0 w 69"/>
                <a:gd name="T3" fmla="*/ 68939 h 69"/>
                <a:gd name="T4" fmla="*/ 610607 w 69"/>
                <a:gd name="T5" fmla="*/ 679545 h 69"/>
                <a:gd name="T6" fmla="*/ 679546 w 69"/>
                <a:gd name="T7" fmla="*/ 679545 h 69"/>
                <a:gd name="T8" fmla="*/ 0 w 69"/>
                <a:gd name="T9" fmla="*/ 0 h 69"/>
                <a:gd name="T10" fmla="*/ 0 60000 65536"/>
                <a:gd name="T11" fmla="*/ 0 60000 65536"/>
                <a:gd name="T12" fmla="*/ 0 60000 65536"/>
                <a:gd name="T13" fmla="*/ 0 60000 65536"/>
                <a:gd name="T14" fmla="*/ 0 60000 65536"/>
                <a:gd name="T15" fmla="*/ 0 w 69"/>
                <a:gd name="T16" fmla="*/ 0 h 69"/>
                <a:gd name="T17" fmla="*/ 69 w 69"/>
                <a:gd name="T18" fmla="*/ 69 h 69"/>
              </a:gdLst>
              <a:ahLst/>
              <a:cxnLst>
                <a:cxn ang="T10">
                  <a:pos x="T0" y="T1"/>
                </a:cxn>
                <a:cxn ang="T11">
                  <a:pos x="T2" y="T3"/>
                </a:cxn>
                <a:cxn ang="T12">
                  <a:pos x="T4" y="T5"/>
                </a:cxn>
                <a:cxn ang="T13">
                  <a:pos x="T6" y="T7"/>
                </a:cxn>
                <a:cxn ang="T14">
                  <a:pos x="T8" y="T9"/>
                </a:cxn>
              </a:cxnLst>
              <a:rect l="T15" t="T16" r="T17" b="T18"/>
              <a:pathLst>
                <a:path w="69" h="69">
                  <a:moveTo>
                    <a:pt x="0" y="0"/>
                  </a:moveTo>
                  <a:cubicBezTo>
                    <a:pt x="0" y="7"/>
                    <a:pt x="0" y="7"/>
                    <a:pt x="0" y="7"/>
                  </a:cubicBezTo>
                  <a:cubicBezTo>
                    <a:pt x="34" y="7"/>
                    <a:pt x="62" y="35"/>
                    <a:pt x="62" y="69"/>
                  </a:cubicBezTo>
                  <a:cubicBezTo>
                    <a:pt x="69" y="69"/>
                    <a:pt x="69" y="69"/>
                    <a:pt x="69" y="69"/>
                  </a:cubicBezTo>
                  <a:cubicBezTo>
                    <a:pt x="69" y="31"/>
                    <a:pt x="38" y="0"/>
                    <a:pt x="0" y="0"/>
                  </a:cubicBez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TextBox 341"/>
            <p:cNvSpPr txBox="1">
              <a:spLocks noChangeArrowheads="1"/>
            </p:cNvSpPr>
            <p:nvPr/>
          </p:nvSpPr>
          <p:spPr bwMode="auto">
            <a:xfrm>
              <a:off x="0" y="405741"/>
              <a:ext cx="1022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595959"/>
                  </a:solidFill>
                  <a:latin typeface="微软雅黑" panose="020B0503020204020204" charset="-122"/>
                  <a:ea typeface="微软雅黑" panose="020B0503020204020204" charset="-122"/>
                </a:rPr>
                <a:t>25%</a:t>
              </a:r>
            </a:p>
          </p:txBody>
        </p:sp>
      </p:grpSp>
      <p:grpSp>
        <p:nvGrpSpPr>
          <p:cNvPr id="16" name="组合 15"/>
          <p:cNvGrpSpPr/>
          <p:nvPr/>
        </p:nvGrpSpPr>
        <p:grpSpPr bwMode="auto">
          <a:xfrm>
            <a:off x="6511925" y="1734072"/>
            <a:ext cx="1058863" cy="866775"/>
            <a:chOff x="0" y="0"/>
            <a:chExt cx="1058332" cy="867406"/>
          </a:xfrm>
        </p:grpSpPr>
        <p:sp>
          <p:nvSpPr>
            <p:cNvPr id="17" name="Freeform 8"/>
            <p:cNvSpPr/>
            <p:nvPr/>
          </p:nvSpPr>
          <p:spPr bwMode="auto">
            <a:xfrm>
              <a:off x="663940" y="0"/>
              <a:ext cx="394392" cy="177334"/>
            </a:xfrm>
            <a:custGeom>
              <a:avLst/>
              <a:gdLst>
                <a:gd name="T0" fmla="*/ 354953 w 40"/>
                <a:gd name="T1" fmla="*/ 177334 h 18"/>
                <a:gd name="T2" fmla="*/ 394392 w 40"/>
                <a:gd name="T3" fmla="*/ 118223 h 18"/>
                <a:gd name="T4" fmla="*/ 0 w 40"/>
                <a:gd name="T5" fmla="*/ 0 h 18"/>
                <a:gd name="T6" fmla="*/ 0 w 40"/>
                <a:gd name="T7" fmla="*/ 68963 h 18"/>
                <a:gd name="T8" fmla="*/ 354953 w 40"/>
                <a:gd name="T9" fmla="*/ 177334 h 18"/>
                <a:gd name="T10" fmla="*/ 0 60000 65536"/>
                <a:gd name="T11" fmla="*/ 0 60000 65536"/>
                <a:gd name="T12" fmla="*/ 0 60000 65536"/>
                <a:gd name="T13" fmla="*/ 0 60000 65536"/>
                <a:gd name="T14" fmla="*/ 0 60000 65536"/>
                <a:gd name="T15" fmla="*/ 0 w 40"/>
                <a:gd name="T16" fmla="*/ 0 h 18"/>
                <a:gd name="T17" fmla="*/ 40 w 40"/>
                <a:gd name="T18" fmla="*/ 18 h 18"/>
              </a:gdLst>
              <a:ahLst/>
              <a:cxnLst>
                <a:cxn ang="T10">
                  <a:pos x="T0" y="T1"/>
                </a:cxn>
                <a:cxn ang="T11">
                  <a:pos x="T2" y="T3"/>
                </a:cxn>
                <a:cxn ang="T12">
                  <a:pos x="T4" y="T5"/>
                </a:cxn>
                <a:cxn ang="T13">
                  <a:pos x="T6" y="T7"/>
                </a:cxn>
                <a:cxn ang="T14">
                  <a:pos x="T8" y="T9"/>
                </a:cxn>
              </a:cxnLst>
              <a:rect l="T15" t="T16" r="T17" b="T18"/>
              <a:pathLst>
                <a:path w="40" h="18">
                  <a:moveTo>
                    <a:pt x="36" y="18"/>
                  </a:moveTo>
                  <a:cubicBezTo>
                    <a:pt x="40" y="12"/>
                    <a:pt x="40" y="12"/>
                    <a:pt x="40" y="12"/>
                  </a:cubicBezTo>
                  <a:cubicBezTo>
                    <a:pt x="29" y="5"/>
                    <a:pt x="15" y="0"/>
                    <a:pt x="0" y="0"/>
                  </a:cubicBezTo>
                  <a:cubicBezTo>
                    <a:pt x="0" y="7"/>
                    <a:pt x="0" y="7"/>
                    <a:pt x="0" y="7"/>
                  </a:cubicBezTo>
                  <a:cubicBezTo>
                    <a:pt x="14" y="7"/>
                    <a:pt x="26" y="11"/>
                    <a:pt x="36" y="18"/>
                  </a:cubicBez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TextBox 342"/>
            <p:cNvSpPr txBox="1">
              <a:spLocks noChangeArrowheads="1"/>
            </p:cNvSpPr>
            <p:nvPr/>
          </p:nvSpPr>
          <p:spPr bwMode="auto">
            <a:xfrm>
              <a:off x="0" y="405741"/>
              <a:ext cx="1022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a:solidFill>
                    <a:srgbClr val="595959"/>
                  </a:solidFill>
                  <a:latin typeface="微软雅黑" panose="020B0503020204020204" charset="-122"/>
                  <a:ea typeface="微软雅黑" panose="020B0503020204020204" charset="-122"/>
                </a:rPr>
                <a:t>10%</a:t>
              </a:r>
            </a:p>
          </p:txBody>
        </p:sp>
      </p:grpSp>
      <p:cxnSp>
        <p:nvCxnSpPr>
          <p:cNvPr id="19" name="直接连接符 18"/>
          <p:cNvCxnSpPr>
            <a:cxnSpLocks noChangeShapeType="1"/>
          </p:cNvCxnSpPr>
          <p:nvPr/>
        </p:nvCxnSpPr>
        <p:spPr bwMode="auto">
          <a:xfrm>
            <a:off x="1077913" y="3684157"/>
            <a:ext cx="6907212"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grpSp>
        <p:nvGrpSpPr>
          <p:cNvPr id="20" name="组合 19"/>
          <p:cNvGrpSpPr/>
          <p:nvPr/>
        </p:nvGrpSpPr>
        <p:grpSpPr bwMode="auto">
          <a:xfrm>
            <a:off x="927100" y="3749244"/>
            <a:ext cx="7237413" cy="498598"/>
            <a:chOff x="0" y="0"/>
            <a:chExt cx="7238086" cy="498979"/>
          </a:xfrm>
        </p:grpSpPr>
        <p:sp>
          <p:nvSpPr>
            <p:cNvPr id="21" name="矩形 20"/>
            <p:cNvSpPr>
              <a:spLocks noChangeArrowheads="1"/>
            </p:cNvSpPr>
            <p:nvPr/>
          </p:nvSpPr>
          <p:spPr bwMode="auto">
            <a:xfrm>
              <a:off x="36516" y="0"/>
              <a:ext cx="7201570" cy="49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spcBef>
                  <a:spcPct val="50000"/>
                </a:spcBef>
              </a:pPr>
              <a:r>
                <a:rPr lang="zh-CN" altLang="en-US" sz="1100" dirty="0"/>
                <a:t>单击添加内容单击添加内容单击添加内容单击添加内容单击添加内容单击添加内容单击添加内容单击添加内容单击添加内容单击添加内容单击添加内容单击添加内容</a:t>
              </a:r>
              <a:endParaRPr lang="zh-CN" altLang="en-US" sz="1100" dirty="0">
                <a:solidFill>
                  <a:srgbClr val="404040"/>
                </a:solidFill>
                <a:latin typeface="微软雅黑" panose="020B0503020204020204" charset="-122"/>
                <a:ea typeface="微软雅黑" panose="020B0503020204020204" charset="-122"/>
              </a:endParaRPr>
            </a:p>
          </p:txBody>
        </p:sp>
        <p:sp>
          <p:nvSpPr>
            <p:cNvPr id="22" name="虚尾箭头 21"/>
            <p:cNvSpPr/>
            <p:nvPr/>
          </p:nvSpPr>
          <p:spPr bwMode="auto">
            <a:xfrm>
              <a:off x="0" y="90557"/>
              <a:ext cx="60331" cy="73081"/>
            </a:xfrm>
            <a:custGeom>
              <a:avLst/>
              <a:gdLst>
                <a:gd name="T0" fmla="*/ 0 w 60331"/>
                <a:gd name="T1" fmla="*/ 18270 h 73081"/>
                <a:gd name="T2" fmla="*/ 1885 w 60331"/>
                <a:gd name="T3" fmla="*/ 18270 h 73081"/>
                <a:gd name="T4" fmla="*/ 1885 w 60331"/>
                <a:gd name="T5" fmla="*/ 54811 h 73081"/>
                <a:gd name="T6" fmla="*/ 0 w 60331"/>
                <a:gd name="T7" fmla="*/ 54811 h 73081"/>
                <a:gd name="T8" fmla="*/ 0 w 60331"/>
                <a:gd name="T9" fmla="*/ 18270 h 73081"/>
                <a:gd name="T10" fmla="*/ 3771 w 60331"/>
                <a:gd name="T11" fmla="*/ 18270 h 73081"/>
                <a:gd name="T12" fmla="*/ 7541 w 60331"/>
                <a:gd name="T13" fmla="*/ 18270 h 73081"/>
                <a:gd name="T14" fmla="*/ 7541 w 60331"/>
                <a:gd name="T15" fmla="*/ 54811 h 73081"/>
                <a:gd name="T16" fmla="*/ 3771 w 60331"/>
                <a:gd name="T17" fmla="*/ 54811 h 73081"/>
                <a:gd name="T18" fmla="*/ 3771 w 60331"/>
                <a:gd name="T19" fmla="*/ 18270 h 73081"/>
                <a:gd name="T20" fmla="*/ 9427 w 60331"/>
                <a:gd name="T21" fmla="*/ 18270 h 73081"/>
                <a:gd name="T22" fmla="*/ 30166 w 60331"/>
                <a:gd name="T23" fmla="*/ 18270 h 73081"/>
                <a:gd name="T24" fmla="*/ 30166 w 60331"/>
                <a:gd name="T25" fmla="*/ 0 h 73081"/>
                <a:gd name="T26" fmla="*/ 60331 w 60331"/>
                <a:gd name="T27" fmla="*/ 36541 h 73081"/>
                <a:gd name="T28" fmla="*/ 30166 w 60331"/>
                <a:gd name="T29" fmla="*/ 73081 h 73081"/>
                <a:gd name="T30" fmla="*/ 30166 w 60331"/>
                <a:gd name="T31" fmla="*/ 54811 h 73081"/>
                <a:gd name="T32" fmla="*/ 9427 w 60331"/>
                <a:gd name="T33" fmla="*/ 54811 h 73081"/>
                <a:gd name="T34" fmla="*/ 9427 w 60331"/>
                <a:gd name="T35" fmla="*/ 18270 h 730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331" h="73081">
                  <a:moveTo>
                    <a:pt x="0" y="18270"/>
                  </a:moveTo>
                  <a:lnTo>
                    <a:pt x="1885" y="18270"/>
                  </a:lnTo>
                  <a:lnTo>
                    <a:pt x="1885" y="54811"/>
                  </a:lnTo>
                  <a:lnTo>
                    <a:pt x="0" y="54811"/>
                  </a:lnTo>
                  <a:lnTo>
                    <a:pt x="0" y="18270"/>
                  </a:lnTo>
                  <a:close/>
                  <a:moveTo>
                    <a:pt x="3771" y="18270"/>
                  </a:moveTo>
                  <a:lnTo>
                    <a:pt x="7541" y="18270"/>
                  </a:lnTo>
                  <a:lnTo>
                    <a:pt x="7541" y="54811"/>
                  </a:lnTo>
                  <a:lnTo>
                    <a:pt x="3771" y="54811"/>
                  </a:lnTo>
                  <a:lnTo>
                    <a:pt x="3771" y="18270"/>
                  </a:lnTo>
                  <a:close/>
                  <a:moveTo>
                    <a:pt x="9427" y="18270"/>
                  </a:moveTo>
                  <a:lnTo>
                    <a:pt x="30166" y="18270"/>
                  </a:lnTo>
                  <a:lnTo>
                    <a:pt x="30166" y="0"/>
                  </a:lnTo>
                  <a:lnTo>
                    <a:pt x="60331" y="36541"/>
                  </a:lnTo>
                  <a:lnTo>
                    <a:pt x="30166" y="73081"/>
                  </a:lnTo>
                  <a:lnTo>
                    <a:pt x="30166" y="54811"/>
                  </a:lnTo>
                  <a:lnTo>
                    <a:pt x="9427" y="54811"/>
                  </a:lnTo>
                  <a:lnTo>
                    <a:pt x="9427" y="182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18" tIns="81255" rIns="162518" bIns="81255" anchor="ctr"/>
            <a:lstStyle/>
            <a:p>
              <a:endParaRPr lang="zh-CN" altLang="en-US"/>
            </a:p>
          </p:txBody>
        </p:sp>
      </p:grpSp>
      <p:sp>
        <p:nvSpPr>
          <p:cNvPr id="23" name="矩形 24"/>
          <p:cNvSpPr>
            <a:spLocks noChangeArrowheads="1"/>
          </p:cNvSpPr>
          <p:nvPr/>
        </p:nvSpPr>
        <p:spPr bwMode="auto">
          <a:xfrm>
            <a:off x="1116013" y="3420632"/>
            <a:ext cx="71437" cy="714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7" name="文本框 26"/>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100"/>
                                        <p:tgtEl>
                                          <p:spTgt spid="7"/>
                                        </p:tgtEl>
                                      </p:cBhvr>
                                    </p:animEffect>
                                  </p:childTnLst>
                                </p:cTn>
                              </p:par>
                              <p:par>
                                <p:cTn id="8" presetID="21" presetClass="entr" presetSubtype="1"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1100"/>
                                        <p:tgtEl>
                                          <p:spTgt spid="10"/>
                                        </p:tgtEl>
                                      </p:cBhvr>
                                    </p:animEffect>
                                  </p:childTnLst>
                                </p:cTn>
                              </p:par>
                              <p:par>
                                <p:cTn id="11" presetID="21" presetClass="entr" presetSubtype="1"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1100"/>
                                        <p:tgtEl>
                                          <p:spTgt spid="13"/>
                                        </p:tgtEl>
                                      </p:cBhvr>
                                    </p:animEffect>
                                  </p:childTnLst>
                                </p:cTn>
                              </p:par>
                              <p:par>
                                <p:cTn id="14" presetID="21" presetClass="entr" presetSubtype="1" fill="hold" nodeType="withEffect">
                                  <p:stCondLst>
                                    <p:cond delay="150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1100"/>
                                        <p:tgtEl>
                                          <p:spTgt spid="16"/>
                                        </p:tgtEl>
                                      </p:cBhvr>
                                    </p:animEffect>
                                  </p:childTnLst>
                                </p:cTn>
                              </p:par>
                              <p:par>
                                <p:cTn id="17" presetID="2" presetClass="entr" presetSubtype="2" fill="hold" nodeType="withEffect">
                                  <p:stCondLst>
                                    <p:cond delay="2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12" presetClass="entr" presetSubtype="4" fill="hold" grpId="0" nodeType="withEffect">
                                  <p:stCondLst>
                                    <p:cond delay="2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1" fill="hold" nodeType="withEffect">
                                  <p:stCondLst>
                                    <p:cond delay="27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ppt_y</p:attrName>
                                        </p:attrNameLst>
                                      </p:cBhvr>
                                      <p:tavLst>
                                        <p:tav tm="0">
                                          <p:val>
                                            <p:strVal val="#ppt_y-#ppt_h*1.125000"/>
                                          </p:val>
                                        </p:tav>
                                        <p:tav tm="100000">
                                          <p:val>
                                            <p:strVal val="#ppt_y"/>
                                          </p:val>
                                        </p:tav>
                                      </p:tavLst>
                                    </p:anim>
                                    <p:animEffect transition="in" filter="wipe(down)">
                                      <p:cBhvr>
                                        <p:cTn id="28" dur="500"/>
                                        <p:tgtEl>
                                          <p:spTgt spid="20"/>
                                        </p:tgtEl>
                                      </p:cBhvr>
                                    </p:animEffect>
                                  </p:childTnLst>
                                </p:cTn>
                              </p:par>
                              <p:par>
                                <p:cTn id="29" presetID="10" presetClass="entr" presetSubtype="0" fill="hold" grpId="0" nodeType="withEffect">
                                  <p:stCondLst>
                                    <p:cond delay="27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23" grpId="0" bldLvl="0" animBg="1" autoUpdateAnimBg="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p:cNvSpPr/>
          <p:nvPr/>
        </p:nvSpPr>
        <p:spPr bwMode="auto">
          <a:xfrm>
            <a:off x="4061494" y="2634615"/>
            <a:ext cx="350838" cy="373063"/>
          </a:xfrm>
          <a:custGeom>
            <a:avLst/>
            <a:gdLst>
              <a:gd name="T0" fmla="*/ 350838 w 173"/>
              <a:gd name="T1" fmla="*/ 306517 h 185"/>
              <a:gd name="T2" fmla="*/ 137902 w 173"/>
              <a:gd name="T3" fmla="*/ 306517 h 185"/>
              <a:gd name="T4" fmla="*/ 91258 w 173"/>
              <a:gd name="T5" fmla="*/ 217788 h 185"/>
              <a:gd name="T6" fmla="*/ 131818 w 173"/>
              <a:gd name="T7" fmla="*/ 157291 h 185"/>
              <a:gd name="T8" fmla="*/ 200769 w 173"/>
              <a:gd name="T9" fmla="*/ 203672 h 185"/>
              <a:gd name="T10" fmla="*/ 208880 w 173"/>
              <a:gd name="T11" fmla="*/ 46381 h 185"/>
              <a:gd name="T12" fmla="*/ 210908 w 173"/>
              <a:gd name="T13" fmla="*/ 0 h 185"/>
              <a:gd name="T14" fmla="*/ 143986 w 173"/>
              <a:gd name="T15" fmla="*/ 24199 h 185"/>
              <a:gd name="T16" fmla="*/ 8112 w 173"/>
              <a:gd name="T17" fmla="*/ 74613 h 185"/>
              <a:gd name="T18" fmla="*/ 77063 w 173"/>
              <a:gd name="T19" fmla="*/ 120993 h 185"/>
              <a:gd name="T20" fmla="*/ 36503 w 173"/>
              <a:gd name="T21" fmla="*/ 181490 h 185"/>
              <a:gd name="T22" fmla="*/ 20280 w 173"/>
              <a:gd name="T23" fmla="*/ 312566 h 185"/>
              <a:gd name="T24" fmla="*/ 137902 w 173"/>
              <a:gd name="T25" fmla="*/ 373063 h 185"/>
              <a:gd name="T26" fmla="*/ 348810 w 173"/>
              <a:gd name="T27" fmla="*/ 371046 h 185"/>
              <a:gd name="T28" fmla="*/ 296083 w 173"/>
              <a:gd name="T29" fmla="*/ 340798 h 185"/>
              <a:gd name="T30" fmla="*/ 350838 w 173"/>
              <a:gd name="T31" fmla="*/ 30651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85"/>
              <a:gd name="T50" fmla="*/ 173 w 173"/>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85">
                <a:moveTo>
                  <a:pt x="173" y="152"/>
                </a:moveTo>
                <a:cubicBezTo>
                  <a:pt x="68" y="152"/>
                  <a:pt x="68" y="152"/>
                  <a:pt x="68" y="152"/>
                </a:cubicBezTo>
                <a:cubicBezTo>
                  <a:pt x="38" y="152"/>
                  <a:pt x="28" y="133"/>
                  <a:pt x="45" y="108"/>
                </a:cubicBezTo>
                <a:cubicBezTo>
                  <a:pt x="65" y="78"/>
                  <a:pt x="65" y="78"/>
                  <a:pt x="65" y="78"/>
                </a:cubicBezTo>
                <a:cubicBezTo>
                  <a:pt x="99" y="101"/>
                  <a:pt x="99" y="101"/>
                  <a:pt x="99" y="101"/>
                </a:cubicBezTo>
                <a:cubicBezTo>
                  <a:pt x="103" y="23"/>
                  <a:pt x="103" y="23"/>
                  <a:pt x="103" y="23"/>
                </a:cubicBezTo>
                <a:cubicBezTo>
                  <a:pt x="104" y="0"/>
                  <a:pt x="104" y="0"/>
                  <a:pt x="104" y="0"/>
                </a:cubicBezTo>
                <a:cubicBezTo>
                  <a:pt x="71" y="12"/>
                  <a:pt x="71" y="12"/>
                  <a:pt x="71" y="12"/>
                </a:cubicBezTo>
                <a:cubicBezTo>
                  <a:pt x="4" y="37"/>
                  <a:pt x="4" y="37"/>
                  <a:pt x="4" y="37"/>
                </a:cubicBezTo>
                <a:cubicBezTo>
                  <a:pt x="38" y="60"/>
                  <a:pt x="38" y="60"/>
                  <a:pt x="38" y="60"/>
                </a:cubicBezTo>
                <a:cubicBezTo>
                  <a:pt x="18" y="90"/>
                  <a:pt x="18" y="90"/>
                  <a:pt x="18" y="90"/>
                </a:cubicBezTo>
                <a:cubicBezTo>
                  <a:pt x="3" y="111"/>
                  <a:pt x="0" y="135"/>
                  <a:pt x="10" y="155"/>
                </a:cubicBezTo>
                <a:cubicBezTo>
                  <a:pt x="21" y="174"/>
                  <a:pt x="42" y="185"/>
                  <a:pt x="68" y="185"/>
                </a:cubicBezTo>
                <a:cubicBezTo>
                  <a:pt x="172" y="184"/>
                  <a:pt x="172" y="184"/>
                  <a:pt x="172" y="184"/>
                </a:cubicBezTo>
                <a:cubicBezTo>
                  <a:pt x="146" y="169"/>
                  <a:pt x="146" y="169"/>
                  <a:pt x="146" y="169"/>
                </a:cubicBezTo>
                <a:lnTo>
                  <a:pt x="173" y="152"/>
                </a:lnTo>
                <a:close/>
              </a:path>
            </a:pathLst>
          </a:custGeom>
          <a:solidFill>
            <a:srgbClr val="2786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23"/>
          <p:cNvSpPr/>
          <p:nvPr/>
        </p:nvSpPr>
        <p:spPr bwMode="auto">
          <a:xfrm>
            <a:off x="4228182" y="2474278"/>
            <a:ext cx="428625" cy="300037"/>
          </a:xfrm>
          <a:custGeom>
            <a:avLst/>
            <a:gdLst>
              <a:gd name="T0" fmla="*/ 404477 w 213"/>
              <a:gd name="T1" fmla="*/ 211435 h 149"/>
              <a:gd name="T2" fmla="*/ 374292 w 213"/>
              <a:gd name="T3" fmla="*/ 102697 h 149"/>
              <a:gd name="T4" fmla="*/ 342095 w 213"/>
              <a:gd name="T5" fmla="*/ 128875 h 149"/>
              <a:gd name="T6" fmla="*/ 291787 w 213"/>
              <a:gd name="T7" fmla="*/ 62424 h 149"/>
              <a:gd name="T8" fmla="*/ 173060 w 213"/>
              <a:gd name="T9" fmla="*/ 0 h 149"/>
              <a:gd name="T10" fmla="*/ 58357 w 213"/>
              <a:gd name="T11" fmla="*/ 68465 h 149"/>
              <a:gd name="T12" fmla="*/ 0 w 213"/>
              <a:gd name="T13" fmla="*/ 151025 h 149"/>
              <a:gd name="T14" fmla="*/ 58357 w 213"/>
              <a:gd name="T15" fmla="*/ 138943 h 149"/>
              <a:gd name="T16" fmla="*/ 56345 w 213"/>
              <a:gd name="T17" fmla="*/ 185258 h 149"/>
              <a:gd name="T18" fmla="*/ 110678 w 213"/>
              <a:gd name="T19" fmla="*/ 104711 h 149"/>
              <a:gd name="T20" fmla="*/ 239467 w 213"/>
              <a:gd name="T21" fmla="*/ 102697 h 149"/>
              <a:gd name="T22" fmla="*/ 289775 w 213"/>
              <a:gd name="T23" fmla="*/ 169148 h 149"/>
              <a:gd name="T24" fmla="*/ 207269 w 213"/>
              <a:gd name="T25" fmla="*/ 235600 h 149"/>
              <a:gd name="T26" fmla="*/ 378317 w 213"/>
              <a:gd name="T27" fmla="*/ 285941 h 149"/>
              <a:gd name="T28" fmla="*/ 428625 w 213"/>
              <a:gd name="T29" fmla="*/ 300037 h 149"/>
              <a:gd name="T30" fmla="*/ 404477 w 213"/>
              <a:gd name="T31" fmla="*/ 211435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49"/>
              <a:gd name="T50" fmla="*/ 213 w 213"/>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49">
                <a:moveTo>
                  <a:pt x="201" y="105"/>
                </a:moveTo>
                <a:cubicBezTo>
                  <a:pt x="186" y="51"/>
                  <a:pt x="186" y="51"/>
                  <a:pt x="186" y="51"/>
                </a:cubicBezTo>
                <a:cubicBezTo>
                  <a:pt x="170" y="64"/>
                  <a:pt x="170" y="64"/>
                  <a:pt x="170" y="64"/>
                </a:cubicBezTo>
                <a:cubicBezTo>
                  <a:pt x="145" y="31"/>
                  <a:pt x="145" y="31"/>
                  <a:pt x="145" y="31"/>
                </a:cubicBezTo>
                <a:cubicBezTo>
                  <a:pt x="130" y="11"/>
                  <a:pt x="108" y="0"/>
                  <a:pt x="86" y="0"/>
                </a:cubicBezTo>
                <a:cubicBezTo>
                  <a:pt x="63" y="1"/>
                  <a:pt x="42" y="13"/>
                  <a:pt x="29" y="34"/>
                </a:cubicBezTo>
                <a:cubicBezTo>
                  <a:pt x="0" y="75"/>
                  <a:pt x="0" y="75"/>
                  <a:pt x="0" y="75"/>
                </a:cubicBezTo>
                <a:cubicBezTo>
                  <a:pt x="29" y="69"/>
                  <a:pt x="29" y="69"/>
                  <a:pt x="29" y="69"/>
                </a:cubicBezTo>
                <a:cubicBezTo>
                  <a:pt x="28" y="92"/>
                  <a:pt x="28" y="92"/>
                  <a:pt x="28" y="92"/>
                </a:cubicBezTo>
                <a:cubicBezTo>
                  <a:pt x="55" y="52"/>
                  <a:pt x="55" y="52"/>
                  <a:pt x="55" y="52"/>
                </a:cubicBezTo>
                <a:cubicBezTo>
                  <a:pt x="72" y="27"/>
                  <a:pt x="101" y="27"/>
                  <a:pt x="119" y="51"/>
                </a:cubicBezTo>
                <a:cubicBezTo>
                  <a:pt x="144" y="84"/>
                  <a:pt x="144" y="84"/>
                  <a:pt x="144" y="84"/>
                </a:cubicBezTo>
                <a:cubicBezTo>
                  <a:pt x="103" y="117"/>
                  <a:pt x="103" y="117"/>
                  <a:pt x="103" y="117"/>
                </a:cubicBezTo>
                <a:cubicBezTo>
                  <a:pt x="188" y="142"/>
                  <a:pt x="188" y="142"/>
                  <a:pt x="188" y="142"/>
                </a:cubicBezTo>
                <a:cubicBezTo>
                  <a:pt x="213" y="149"/>
                  <a:pt x="213" y="149"/>
                  <a:pt x="213" y="149"/>
                </a:cubicBezTo>
                <a:lnTo>
                  <a:pt x="201" y="105"/>
                </a:lnTo>
                <a:close/>
              </a:path>
            </a:pathLst>
          </a:custGeom>
          <a:solidFill>
            <a:srgbClr val="2786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24"/>
          <p:cNvSpPr/>
          <p:nvPr/>
        </p:nvSpPr>
        <p:spPr bwMode="auto">
          <a:xfrm>
            <a:off x="4383757" y="2739390"/>
            <a:ext cx="379412" cy="350838"/>
          </a:xfrm>
          <a:custGeom>
            <a:avLst/>
            <a:gdLst>
              <a:gd name="T0" fmla="*/ 339049 w 188"/>
              <a:gd name="T1" fmla="*/ 70571 h 174"/>
              <a:gd name="T2" fmla="*/ 286577 w 188"/>
              <a:gd name="T3" fmla="*/ 0 h 174"/>
              <a:gd name="T4" fmla="*/ 284559 w 188"/>
              <a:gd name="T5" fmla="*/ 52424 h 174"/>
              <a:gd name="T6" fmla="*/ 234105 w 188"/>
              <a:gd name="T7" fmla="*/ 38310 h 174"/>
              <a:gd name="T8" fmla="*/ 288595 w 188"/>
              <a:gd name="T9" fmla="*/ 108881 h 174"/>
              <a:gd name="T10" fmla="*/ 244196 w 188"/>
              <a:gd name="T11" fmla="*/ 197598 h 174"/>
              <a:gd name="T12" fmla="*/ 195760 w 188"/>
              <a:gd name="T13" fmla="*/ 197598 h 174"/>
              <a:gd name="T14" fmla="*/ 195760 w 188"/>
              <a:gd name="T15" fmla="*/ 145174 h 174"/>
              <a:gd name="T16" fmla="*/ 76690 w 188"/>
              <a:gd name="T17" fmla="*/ 197598 h 174"/>
              <a:gd name="T18" fmla="*/ 0 w 188"/>
              <a:gd name="T19" fmla="*/ 231876 h 174"/>
              <a:gd name="T20" fmla="*/ 52472 w 188"/>
              <a:gd name="T21" fmla="*/ 264137 h 174"/>
              <a:gd name="T22" fmla="*/ 199797 w 188"/>
              <a:gd name="T23" fmla="*/ 350838 h 174"/>
              <a:gd name="T24" fmla="*/ 197779 w 188"/>
              <a:gd name="T25" fmla="*/ 262120 h 174"/>
              <a:gd name="T26" fmla="*/ 244196 w 188"/>
              <a:gd name="T27" fmla="*/ 262120 h 174"/>
              <a:gd name="T28" fmla="*/ 250250 w 188"/>
              <a:gd name="T29" fmla="*/ 262120 h 174"/>
              <a:gd name="T30" fmla="*/ 361249 w 188"/>
              <a:gd name="T31" fmla="*/ 197598 h 174"/>
              <a:gd name="T32" fmla="*/ 339049 w 188"/>
              <a:gd name="T33" fmla="*/ 70571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74"/>
              <a:gd name="T53" fmla="*/ 188 w 188"/>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74">
                <a:moveTo>
                  <a:pt x="168" y="35"/>
                </a:moveTo>
                <a:cubicBezTo>
                  <a:pt x="142" y="0"/>
                  <a:pt x="142" y="0"/>
                  <a:pt x="142" y="0"/>
                </a:cubicBezTo>
                <a:cubicBezTo>
                  <a:pt x="141" y="26"/>
                  <a:pt x="141" y="26"/>
                  <a:pt x="141" y="26"/>
                </a:cubicBezTo>
                <a:cubicBezTo>
                  <a:pt x="116" y="19"/>
                  <a:pt x="116" y="19"/>
                  <a:pt x="116" y="19"/>
                </a:cubicBezTo>
                <a:cubicBezTo>
                  <a:pt x="143" y="54"/>
                  <a:pt x="143" y="54"/>
                  <a:pt x="143" y="54"/>
                </a:cubicBezTo>
                <a:cubicBezTo>
                  <a:pt x="160" y="78"/>
                  <a:pt x="151" y="98"/>
                  <a:pt x="121" y="98"/>
                </a:cubicBezTo>
                <a:cubicBezTo>
                  <a:pt x="97" y="98"/>
                  <a:pt x="97" y="98"/>
                  <a:pt x="97" y="98"/>
                </a:cubicBezTo>
                <a:cubicBezTo>
                  <a:pt x="97" y="72"/>
                  <a:pt x="97" y="72"/>
                  <a:pt x="97" y="72"/>
                </a:cubicBezTo>
                <a:cubicBezTo>
                  <a:pt x="38" y="98"/>
                  <a:pt x="38" y="98"/>
                  <a:pt x="38" y="98"/>
                </a:cubicBezTo>
                <a:cubicBezTo>
                  <a:pt x="0" y="115"/>
                  <a:pt x="0" y="115"/>
                  <a:pt x="0" y="115"/>
                </a:cubicBezTo>
                <a:cubicBezTo>
                  <a:pt x="26" y="131"/>
                  <a:pt x="26" y="131"/>
                  <a:pt x="26" y="131"/>
                </a:cubicBezTo>
                <a:cubicBezTo>
                  <a:pt x="99" y="174"/>
                  <a:pt x="99" y="174"/>
                  <a:pt x="99" y="174"/>
                </a:cubicBezTo>
                <a:cubicBezTo>
                  <a:pt x="98" y="130"/>
                  <a:pt x="98" y="130"/>
                  <a:pt x="98" y="130"/>
                </a:cubicBezTo>
                <a:cubicBezTo>
                  <a:pt x="121" y="130"/>
                  <a:pt x="121" y="130"/>
                  <a:pt x="121" y="130"/>
                </a:cubicBezTo>
                <a:cubicBezTo>
                  <a:pt x="124" y="130"/>
                  <a:pt x="124" y="130"/>
                  <a:pt x="124" y="130"/>
                </a:cubicBezTo>
                <a:cubicBezTo>
                  <a:pt x="150" y="129"/>
                  <a:pt x="170" y="118"/>
                  <a:pt x="179" y="98"/>
                </a:cubicBezTo>
                <a:cubicBezTo>
                  <a:pt x="188" y="79"/>
                  <a:pt x="185" y="56"/>
                  <a:pt x="168" y="35"/>
                </a:cubicBezTo>
                <a:close/>
              </a:path>
            </a:pathLst>
          </a:custGeom>
          <a:solidFill>
            <a:srgbClr val="2786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5" name="组合 4"/>
          <p:cNvGrpSpPr/>
          <p:nvPr/>
        </p:nvGrpSpPr>
        <p:grpSpPr bwMode="auto">
          <a:xfrm>
            <a:off x="2694974" y="1112838"/>
            <a:ext cx="1327150" cy="707112"/>
            <a:chOff x="0" y="0"/>
            <a:chExt cx="1327543" cy="708876"/>
          </a:xfrm>
        </p:grpSpPr>
        <p:sp>
          <p:nvSpPr>
            <p:cNvPr id="6" name="TextBox 5"/>
            <p:cNvSpPr txBox="1">
              <a:spLocks noChangeArrowheads="1"/>
            </p:cNvSpPr>
            <p:nvPr/>
          </p:nvSpPr>
          <p:spPr bwMode="auto">
            <a:xfrm>
              <a:off x="168325" y="0"/>
              <a:ext cx="1159218" cy="33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a:solidFill>
                    <a:srgbClr val="9D4544"/>
                  </a:solidFill>
                  <a:latin typeface="微软雅黑" panose="020B0503020204020204" charset="-122"/>
                  <a:ea typeface="微软雅黑" panose="020B0503020204020204" charset="-122"/>
                </a:rPr>
                <a:t>添加标题</a:t>
              </a:r>
            </a:p>
          </p:txBody>
        </p:sp>
        <p:sp>
          <p:nvSpPr>
            <p:cNvPr id="7" name="矩形 1"/>
            <p:cNvSpPr>
              <a:spLocks noChangeArrowheads="1"/>
            </p:cNvSpPr>
            <p:nvPr/>
          </p:nvSpPr>
          <p:spPr bwMode="auto">
            <a:xfrm>
              <a:off x="0" y="276914"/>
              <a:ext cx="1294196" cy="4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100" dirty="0"/>
                <a:t>单击添加内容单击添加内容</a:t>
              </a:r>
              <a:endParaRPr lang="zh-CN" altLang="en-US" sz="1100" dirty="0">
                <a:solidFill>
                  <a:srgbClr val="595959"/>
                </a:solidFill>
                <a:latin typeface="微软雅黑" panose="020B0503020204020204" charset="-122"/>
                <a:ea typeface="微软雅黑" panose="020B0503020204020204" charset="-122"/>
              </a:endParaRPr>
            </a:p>
          </p:txBody>
        </p:sp>
      </p:grpSp>
      <p:grpSp>
        <p:nvGrpSpPr>
          <p:cNvPr id="8" name="组合 7"/>
          <p:cNvGrpSpPr/>
          <p:nvPr/>
        </p:nvGrpSpPr>
        <p:grpSpPr bwMode="auto">
          <a:xfrm>
            <a:off x="5294982" y="3034665"/>
            <a:ext cx="1293812" cy="1045666"/>
            <a:chOff x="0" y="0"/>
            <a:chExt cx="1294517" cy="1045924"/>
          </a:xfrm>
        </p:grpSpPr>
        <p:sp>
          <p:nvSpPr>
            <p:cNvPr id="9" name="TextBox 8"/>
            <p:cNvSpPr txBox="1">
              <a:spLocks noChangeArrowheads="1"/>
            </p:cNvSpPr>
            <p:nvPr/>
          </p:nvSpPr>
          <p:spPr bwMode="auto">
            <a:xfrm>
              <a:off x="9530" y="0"/>
              <a:ext cx="1159506"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9D4544"/>
                  </a:solidFill>
                  <a:latin typeface="微软雅黑" panose="020B0503020204020204" charset="-122"/>
                  <a:ea typeface="微软雅黑" panose="020B0503020204020204" charset="-122"/>
                </a:rPr>
                <a:t>添加标题</a:t>
              </a:r>
            </a:p>
          </p:txBody>
        </p:sp>
        <p:sp>
          <p:nvSpPr>
            <p:cNvPr id="10" name="矩形 9"/>
            <p:cNvSpPr>
              <a:spLocks noChangeArrowheads="1"/>
            </p:cNvSpPr>
            <p:nvPr/>
          </p:nvSpPr>
          <p:spPr bwMode="auto">
            <a:xfrm>
              <a:off x="0" y="276293"/>
              <a:ext cx="1294517" cy="7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t>单击添加内容单击添加内容单击添加内容单击添加内容</a:t>
              </a:r>
              <a:endParaRPr lang="zh-CN" altLang="en-US" sz="1100" dirty="0">
                <a:solidFill>
                  <a:srgbClr val="595959"/>
                </a:solidFill>
                <a:latin typeface="微软雅黑" panose="020B0503020204020204" charset="-122"/>
                <a:ea typeface="微软雅黑" panose="020B0503020204020204" charset="-122"/>
              </a:endParaRPr>
            </a:p>
          </p:txBody>
        </p:sp>
      </p:grpSp>
      <p:grpSp>
        <p:nvGrpSpPr>
          <p:cNvPr id="11" name="组合 10"/>
          <p:cNvGrpSpPr/>
          <p:nvPr/>
        </p:nvGrpSpPr>
        <p:grpSpPr bwMode="auto">
          <a:xfrm>
            <a:off x="2335882" y="3015615"/>
            <a:ext cx="1295400" cy="707112"/>
            <a:chOff x="0" y="0"/>
            <a:chExt cx="1294517" cy="708875"/>
          </a:xfrm>
        </p:grpSpPr>
        <p:sp>
          <p:nvSpPr>
            <p:cNvPr id="12" name="TextBox 11"/>
            <p:cNvSpPr txBox="1">
              <a:spLocks noChangeArrowheads="1"/>
            </p:cNvSpPr>
            <p:nvPr/>
          </p:nvSpPr>
          <p:spPr bwMode="auto">
            <a:xfrm>
              <a:off x="9519" y="0"/>
              <a:ext cx="1159671" cy="33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9D4544"/>
                  </a:solidFill>
                  <a:latin typeface="微软雅黑" panose="020B0503020204020204" charset="-122"/>
                  <a:ea typeface="微软雅黑" panose="020B0503020204020204" charset="-122"/>
                </a:rPr>
                <a:t>添加标题</a:t>
              </a:r>
            </a:p>
          </p:txBody>
        </p:sp>
        <p:sp>
          <p:nvSpPr>
            <p:cNvPr id="13" name="矩形 1"/>
            <p:cNvSpPr>
              <a:spLocks noChangeArrowheads="1"/>
            </p:cNvSpPr>
            <p:nvPr/>
          </p:nvSpPr>
          <p:spPr bwMode="auto">
            <a:xfrm>
              <a:off x="0" y="276914"/>
              <a:ext cx="1294517" cy="43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t>单击添加内容单击添加内容</a:t>
              </a:r>
              <a:endParaRPr lang="zh-CN" altLang="en-US" sz="1100" dirty="0">
                <a:solidFill>
                  <a:srgbClr val="595959"/>
                </a:solidFill>
                <a:latin typeface="微软雅黑" panose="020B0503020204020204" charset="-122"/>
                <a:ea typeface="微软雅黑" panose="020B0503020204020204" charset="-122"/>
              </a:endParaRPr>
            </a:p>
          </p:txBody>
        </p:sp>
      </p:grpSp>
      <p:grpSp>
        <p:nvGrpSpPr>
          <p:cNvPr id="14" name="组合 13"/>
          <p:cNvGrpSpPr/>
          <p:nvPr/>
        </p:nvGrpSpPr>
        <p:grpSpPr bwMode="auto">
          <a:xfrm>
            <a:off x="4779044" y="3980815"/>
            <a:ext cx="1293813" cy="707112"/>
            <a:chOff x="0" y="0"/>
            <a:chExt cx="1294517" cy="707287"/>
          </a:xfrm>
        </p:grpSpPr>
        <p:sp>
          <p:nvSpPr>
            <p:cNvPr id="15" name="TextBox 14"/>
            <p:cNvSpPr txBox="1">
              <a:spLocks noChangeArrowheads="1"/>
            </p:cNvSpPr>
            <p:nvPr/>
          </p:nvSpPr>
          <p:spPr bwMode="auto">
            <a:xfrm>
              <a:off x="9530" y="0"/>
              <a:ext cx="1159506" cy="33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9D4544"/>
                  </a:solidFill>
                  <a:latin typeface="微软雅黑" panose="020B0503020204020204" charset="-122"/>
                  <a:ea typeface="微软雅黑" panose="020B0503020204020204" charset="-122"/>
                </a:rPr>
                <a:t>添加标题</a:t>
              </a:r>
            </a:p>
          </p:txBody>
        </p:sp>
        <p:sp>
          <p:nvSpPr>
            <p:cNvPr id="16" name="矩形 1"/>
            <p:cNvSpPr>
              <a:spLocks noChangeArrowheads="1"/>
            </p:cNvSpPr>
            <p:nvPr/>
          </p:nvSpPr>
          <p:spPr bwMode="auto">
            <a:xfrm>
              <a:off x="0" y="276293"/>
              <a:ext cx="1294517" cy="43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t>单击添加内容单击添加内容</a:t>
              </a:r>
              <a:endParaRPr lang="zh-CN" altLang="en-US" sz="1100" dirty="0">
                <a:solidFill>
                  <a:srgbClr val="595959"/>
                </a:solidFill>
                <a:latin typeface="微软雅黑" panose="020B0503020204020204" charset="-122"/>
                <a:ea typeface="微软雅黑" panose="020B0503020204020204" charset="-122"/>
              </a:endParaRPr>
            </a:p>
          </p:txBody>
        </p:sp>
      </p:grpSp>
      <p:sp>
        <p:nvSpPr>
          <p:cNvPr id="17" name="Freeform 26"/>
          <p:cNvSpPr/>
          <p:nvPr/>
        </p:nvSpPr>
        <p:spPr bwMode="auto">
          <a:xfrm>
            <a:off x="3836069" y="3379153"/>
            <a:ext cx="1166813" cy="584200"/>
          </a:xfrm>
          <a:custGeom>
            <a:avLst/>
            <a:gdLst>
              <a:gd name="T0" fmla="*/ 1166813 w 861"/>
              <a:gd name="T1" fmla="*/ 0 h 431"/>
              <a:gd name="T2" fmla="*/ 584084 w 861"/>
              <a:gd name="T3" fmla="*/ 584200 h 431"/>
              <a:gd name="T4" fmla="*/ 0 w 861"/>
              <a:gd name="T5" fmla="*/ 0 h 431"/>
              <a:gd name="T6" fmla="*/ 1166813 w 861"/>
              <a:gd name="T7" fmla="*/ 0 h 431"/>
              <a:gd name="T8" fmla="*/ 0 60000 65536"/>
              <a:gd name="T9" fmla="*/ 0 60000 65536"/>
              <a:gd name="T10" fmla="*/ 0 60000 65536"/>
              <a:gd name="T11" fmla="*/ 0 60000 65536"/>
              <a:gd name="T12" fmla="*/ 0 w 861"/>
              <a:gd name="T13" fmla="*/ 0 h 431"/>
              <a:gd name="T14" fmla="*/ 861 w 861"/>
              <a:gd name="T15" fmla="*/ 431 h 431"/>
            </a:gdLst>
            <a:ahLst/>
            <a:cxnLst>
              <a:cxn ang="T8">
                <a:pos x="T0" y="T1"/>
              </a:cxn>
              <a:cxn ang="T9">
                <a:pos x="T2" y="T3"/>
              </a:cxn>
              <a:cxn ang="T10">
                <a:pos x="T4" y="T5"/>
              </a:cxn>
              <a:cxn ang="T11">
                <a:pos x="T6" y="T7"/>
              </a:cxn>
            </a:cxnLst>
            <a:rect l="T12" t="T13" r="T14" b="T15"/>
            <a:pathLst>
              <a:path w="861" h="431">
                <a:moveTo>
                  <a:pt x="861" y="0"/>
                </a:moveTo>
                <a:lnTo>
                  <a:pt x="431" y="431"/>
                </a:lnTo>
                <a:lnTo>
                  <a:pt x="0" y="0"/>
                </a:lnTo>
                <a:lnTo>
                  <a:pt x="861" y="0"/>
                </a:lnTo>
                <a:close/>
              </a:path>
            </a:pathLst>
          </a:custGeom>
          <a:solidFill>
            <a:srgbClr val="4CA1D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8" name="组合 17"/>
          <p:cNvGrpSpPr/>
          <p:nvPr/>
        </p:nvGrpSpPr>
        <p:grpSpPr bwMode="auto">
          <a:xfrm>
            <a:off x="4950494" y="2199640"/>
            <a:ext cx="652463" cy="1168400"/>
            <a:chOff x="0" y="0"/>
            <a:chExt cx="652743" cy="1167602"/>
          </a:xfrm>
        </p:grpSpPr>
        <p:sp>
          <p:nvSpPr>
            <p:cNvPr id="19" name="Freeform 28"/>
            <p:cNvSpPr/>
            <p:nvPr/>
          </p:nvSpPr>
          <p:spPr bwMode="auto">
            <a:xfrm>
              <a:off x="58849" y="0"/>
              <a:ext cx="584480" cy="1167602"/>
            </a:xfrm>
            <a:custGeom>
              <a:avLst/>
              <a:gdLst>
                <a:gd name="T0" fmla="*/ 0 w 431"/>
                <a:gd name="T1" fmla="*/ 0 h 861"/>
                <a:gd name="T2" fmla="*/ 584480 w 431"/>
                <a:gd name="T3" fmla="*/ 583123 h 861"/>
                <a:gd name="T4" fmla="*/ 0 w 431"/>
                <a:gd name="T5" fmla="*/ 1167602 h 861"/>
                <a:gd name="T6" fmla="*/ 0 w 431"/>
                <a:gd name="T7" fmla="*/ 0 h 861"/>
                <a:gd name="T8" fmla="*/ 0 60000 65536"/>
                <a:gd name="T9" fmla="*/ 0 60000 65536"/>
                <a:gd name="T10" fmla="*/ 0 60000 65536"/>
                <a:gd name="T11" fmla="*/ 0 60000 65536"/>
                <a:gd name="T12" fmla="*/ 0 w 431"/>
                <a:gd name="T13" fmla="*/ 0 h 861"/>
                <a:gd name="T14" fmla="*/ 431 w 431"/>
                <a:gd name="T15" fmla="*/ 861 h 861"/>
              </a:gdLst>
              <a:ahLst/>
              <a:cxnLst>
                <a:cxn ang="T8">
                  <a:pos x="T0" y="T1"/>
                </a:cxn>
                <a:cxn ang="T9">
                  <a:pos x="T2" y="T3"/>
                </a:cxn>
                <a:cxn ang="T10">
                  <a:pos x="T4" y="T5"/>
                </a:cxn>
                <a:cxn ang="T11">
                  <a:pos x="T6" y="T7"/>
                </a:cxn>
              </a:cxnLst>
              <a:rect l="T12" t="T13" r="T14" b="T15"/>
              <a:pathLst>
                <a:path w="431" h="861">
                  <a:moveTo>
                    <a:pt x="0" y="0"/>
                  </a:moveTo>
                  <a:lnTo>
                    <a:pt x="431" y="430"/>
                  </a:lnTo>
                  <a:lnTo>
                    <a:pt x="0" y="861"/>
                  </a:lnTo>
                  <a:lnTo>
                    <a:pt x="0" y="0"/>
                  </a:lnTo>
                  <a:close/>
                </a:path>
              </a:pathLst>
            </a:custGeom>
            <a:solidFill>
              <a:srgbClr val="6AAF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TextBox 682"/>
            <p:cNvSpPr txBox="1">
              <a:spLocks noChangeArrowheads="1"/>
            </p:cNvSpPr>
            <p:nvPr/>
          </p:nvSpPr>
          <p:spPr bwMode="auto">
            <a:xfrm>
              <a:off x="0" y="340561"/>
              <a:ext cx="652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Arial" panose="020B0604020202020204" pitchFamily="34" charset="0"/>
                  <a:ea typeface="方正中等线简体" pitchFamily="1" charset="-122"/>
                </a:rPr>
                <a:t>38</a:t>
              </a:r>
              <a:r>
                <a:rPr lang="en-US" altLang="zh-CN" sz="1400">
                  <a:solidFill>
                    <a:srgbClr val="FFFFFF"/>
                  </a:solidFill>
                  <a:latin typeface="Arial" panose="020B0604020202020204" pitchFamily="34" charset="0"/>
                  <a:ea typeface="方正中等线简体" pitchFamily="1" charset="-122"/>
                </a:rPr>
                <a:t>%</a:t>
              </a:r>
              <a:endParaRPr lang="zh-CN" altLang="en-US" sz="1400">
                <a:solidFill>
                  <a:srgbClr val="FFFFFF"/>
                </a:solidFill>
                <a:latin typeface="Arial" panose="020B0604020202020204" pitchFamily="34" charset="0"/>
                <a:ea typeface="方正中等线简体" pitchFamily="1" charset="-122"/>
              </a:endParaRPr>
            </a:p>
          </p:txBody>
        </p:sp>
      </p:grpSp>
      <p:grpSp>
        <p:nvGrpSpPr>
          <p:cNvPr id="21" name="组合 20"/>
          <p:cNvGrpSpPr/>
          <p:nvPr/>
        </p:nvGrpSpPr>
        <p:grpSpPr bwMode="auto">
          <a:xfrm>
            <a:off x="3232819" y="2199640"/>
            <a:ext cx="1522413" cy="1579563"/>
            <a:chOff x="0" y="0"/>
            <a:chExt cx="1524318" cy="1578318"/>
          </a:xfrm>
        </p:grpSpPr>
        <p:sp>
          <p:nvSpPr>
            <p:cNvPr id="22" name="Freeform 27"/>
            <p:cNvSpPr/>
            <p:nvPr/>
          </p:nvSpPr>
          <p:spPr bwMode="auto">
            <a:xfrm>
              <a:off x="0" y="0"/>
              <a:ext cx="586548" cy="1167602"/>
            </a:xfrm>
            <a:custGeom>
              <a:avLst/>
              <a:gdLst>
                <a:gd name="T0" fmla="*/ 586548 w 432"/>
                <a:gd name="T1" fmla="*/ 1167602 h 861"/>
                <a:gd name="T2" fmla="*/ 0 w 432"/>
                <a:gd name="T3" fmla="*/ 583123 h 861"/>
                <a:gd name="T4" fmla="*/ 586548 w 432"/>
                <a:gd name="T5" fmla="*/ 0 h 861"/>
                <a:gd name="T6" fmla="*/ 586548 w 432"/>
                <a:gd name="T7" fmla="*/ 1167602 h 861"/>
                <a:gd name="T8" fmla="*/ 0 60000 65536"/>
                <a:gd name="T9" fmla="*/ 0 60000 65536"/>
                <a:gd name="T10" fmla="*/ 0 60000 65536"/>
                <a:gd name="T11" fmla="*/ 0 60000 65536"/>
                <a:gd name="T12" fmla="*/ 0 w 432"/>
                <a:gd name="T13" fmla="*/ 0 h 861"/>
                <a:gd name="T14" fmla="*/ 432 w 432"/>
                <a:gd name="T15" fmla="*/ 861 h 861"/>
              </a:gdLst>
              <a:ahLst/>
              <a:cxnLst>
                <a:cxn ang="T8">
                  <a:pos x="T0" y="T1"/>
                </a:cxn>
                <a:cxn ang="T9">
                  <a:pos x="T2" y="T3"/>
                </a:cxn>
                <a:cxn ang="T10">
                  <a:pos x="T4" y="T5"/>
                </a:cxn>
                <a:cxn ang="T11">
                  <a:pos x="T6" y="T7"/>
                </a:cxn>
              </a:cxnLst>
              <a:rect l="T12" t="T13" r="T14" b="T15"/>
              <a:pathLst>
                <a:path w="432" h="861">
                  <a:moveTo>
                    <a:pt x="432" y="861"/>
                  </a:moveTo>
                  <a:lnTo>
                    <a:pt x="0" y="430"/>
                  </a:lnTo>
                  <a:lnTo>
                    <a:pt x="432" y="0"/>
                  </a:lnTo>
                  <a:lnTo>
                    <a:pt x="432" y="861"/>
                  </a:lnTo>
                  <a:close/>
                </a:path>
              </a:pathLst>
            </a:custGeom>
            <a:solidFill>
              <a:srgbClr val="82C4E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TextBox 682"/>
            <p:cNvSpPr txBox="1">
              <a:spLocks noChangeArrowheads="1"/>
            </p:cNvSpPr>
            <p:nvPr/>
          </p:nvSpPr>
          <p:spPr bwMode="auto">
            <a:xfrm>
              <a:off x="43484" y="356350"/>
              <a:ext cx="652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Arial" panose="020B0604020202020204" pitchFamily="34" charset="0"/>
                  <a:ea typeface="方正中等线简体" pitchFamily="1" charset="-122"/>
                </a:rPr>
                <a:t>62</a:t>
              </a:r>
              <a:r>
                <a:rPr lang="en-US" altLang="zh-CN" sz="1400">
                  <a:solidFill>
                    <a:srgbClr val="FFFFFF"/>
                  </a:solidFill>
                  <a:latin typeface="Arial" panose="020B0604020202020204" pitchFamily="34" charset="0"/>
                  <a:ea typeface="方正中等线简体" pitchFamily="1" charset="-122"/>
                </a:rPr>
                <a:t>%</a:t>
              </a:r>
              <a:endParaRPr lang="zh-CN" altLang="en-US" sz="1400">
                <a:solidFill>
                  <a:srgbClr val="FFFFFF"/>
                </a:solidFill>
                <a:latin typeface="Arial" panose="020B0604020202020204" pitchFamily="34" charset="0"/>
                <a:ea typeface="方正中等线简体" pitchFamily="1" charset="-122"/>
              </a:endParaRPr>
            </a:p>
          </p:txBody>
        </p:sp>
        <p:sp>
          <p:nvSpPr>
            <p:cNvPr id="24" name="TextBox 682"/>
            <p:cNvSpPr txBox="1">
              <a:spLocks noChangeArrowheads="1"/>
            </p:cNvSpPr>
            <p:nvPr/>
          </p:nvSpPr>
          <p:spPr bwMode="auto">
            <a:xfrm>
              <a:off x="871575" y="1178208"/>
              <a:ext cx="652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Arial" panose="020B0604020202020204" pitchFamily="34" charset="0"/>
                  <a:ea typeface="方正中等线简体" pitchFamily="1" charset="-122"/>
                </a:rPr>
                <a:t>22</a:t>
              </a:r>
              <a:r>
                <a:rPr lang="en-US" altLang="zh-CN" sz="1400">
                  <a:solidFill>
                    <a:srgbClr val="FFFFFF"/>
                  </a:solidFill>
                  <a:latin typeface="Arial" panose="020B0604020202020204" pitchFamily="34" charset="0"/>
                  <a:ea typeface="方正中等线简体" pitchFamily="1" charset="-122"/>
                </a:rPr>
                <a:t>%</a:t>
              </a:r>
              <a:endParaRPr lang="zh-CN" altLang="en-US" sz="1400">
                <a:solidFill>
                  <a:srgbClr val="FFFFFF"/>
                </a:solidFill>
                <a:latin typeface="Arial" panose="020B0604020202020204" pitchFamily="34" charset="0"/>
                <a:ea typeface="方正中等线简体" pitchFamily="1" charset="-122"/>
              </a:endParaRPr>
            </a:p>
          </p:txBody>
        </p:sp>
      </p:grpSp>
      <p:grpSp>
        <p:nvGrpSpPr>
          <p:cNvPr id="25" name="组合 24"/>
          <p:cNvGrpSpPr/>
          <p:nvPr/>
        </p:nvGrpSpPr>
        <p:grpSpPr bwMode="auto">
          <a:xfrm>
            <a:off x="3826544" y="1604328"/>
            <a:ext cx="1168400" cy="582612"/>
            <a:chOff x="0" y="0"/>
            <a:chExt cx="1168959" cy="583123"/>
          </a:xfrm>
        </p:grpSpPr>
        <p:sp>
          <p:nvSpPr>
            <p:cNvPr id="26" name="Freeform 25"/>
            <p:cNvSpPr/>
            <p:nvPr/>
          </p:nvSpPr>
          <p:spPr bwMode="auto">
            <a:xfrm>
              <a:off x="0" y="0"/>
              <a:ext cx="1168959" cy="583123"/>
            </a:xfrm>
            <a:custGeom>
              <a:avLst/>
              <a:gdLst>
                <a:gd name="T0" fmla="*/ 0 w 862"/>
                <a:gd name="T1" fmla="*/ 583123 h 430"/>
                <a:gd name="T2" fmla="*/ 585836 w 862"/>
                <a:gd name="T3" fmla="*/ 0 h 430"/>
                <a:gd name="T4" fmla="*/ 1168959 w 862"/>
                <a:gd name="T5" fmla="*/ 583123 h 430"/>
                <a:gd name="T6" fmla="*/ 0 w 862"/>
                <a:gd name="T7" fmla="*/ 583123 h 430"/>
                <a:gd name="T8" fmla="*/ 0 60000 65536"/>
                <a:gd name="T9" fmla="*/ 0 60000 65536"/>
                <a:gd name="T10" fmla="*/ 0 60000 65536"/>
                <a:gd name="T11" fmla="*/ 0 60000 65536"/>
                <a:gd name="T12" fmla="*/ 0 w 862"/>
                <a:gd name="T13" fmla="*/ 0 h 430"/>
                <a:gd name="T14" fmla="*/ 862 w 862"/>
                <a:gd name="T15" fmla="*/ 430 h 430"/>
              </a:gdLst>
              <a:ahLst/>
              <a:cxnLst>
                <a:cxn ang="T8">
                  <a:pos x="T0" y="T1"/>
                </a:cxn>
                <a:cxn ang="T9">
                  <a:pos x="T2" y="T3"/>
                </a:cxn>
                <a:cxn ang="T10">
                  <a:pos x="T4" y="T5"/>
                </a:cxn>
                <a:cxn ang="T11">
                  <a:pos x="T6" y="T7"/>
                </a:cxn>
              </a:cxnLst>
              <a:rect l="T12" t="T13" r="T14" b="T15"/>
              <a:pathLst>
                <a:path w="862" h="430">
                  <a:moveTo>
                    <a:pt x="0" y="430"/>
                  </a:moveTo>
                  <a:lnTo>
                    <a:pt x="432" y="0"/>
                  </a:lnTo>
                  <a:lnTo>
                    <a:pt x="862" y="430"/>
                  </a:lnTo>
                  <a:lnTo>
                    <a:pt x="0" y="430"/>
                  </a:lnTo>
                  <a:close/>
                </a:path>
              </a:pathLst>
            </a:custGeom>
            <a:solidFill>
              <a:srgbClr val="2786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TextBox 682"/>
            <p:cNvSpPr txBox="1">
              <a:spLocks noChangeArrowheads="1"/>
            </p:cNvSpPr>
            <p:nvPr/>
          </p:nvSpPr>
          <p:spPr bwMode="auto">
            <a:xfrm>
              <a:off x="268361" y="168379"/>
              <a:ext cx="652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a:solidFill>
                    <a:srgbClr val="FFFFFF"/>
                  </a:solidFill>
                  <a:latin typeface="Arial" panose="020B0604020202020204" pitchFamily="34" charset="0"/>
                  <a:ea typeface="方正中等线简体" pitchFamily="1" charset="-122"/>
                </a:rPr>
                <a:t>78</a:t>
              </a:r>
              <a:r>
                <a:rPr lang="en-US" altLang="zh-CN" sz="1400">
                  <a:solidFill>
                    <a:srgbClr val="FFFFFF"/>
                  </a:solidFill>
                  <a:latin typeface="Arial" panose="020B0604020202020204" pitchFamily="34" charset="0"/>
                  <a:ea typeface="方正中等线简体" pitchFamily="1" charset="-122"/>
                </a:rPr>
                <a:t>%</a:t>
              </a:r>
              <a:endParaRPr lang="zh-CN" altLang="en-US" sz="1400">
                <a:solidFill>
                  <a:srgbClr val="FFFFFF"/>
                </a:solidFill>
                <a:latin typeface="Arial" panose="020B0604020202020204" pitchFamily="34" charset="0"/>
                <a:ea typeface="方正中等线简体" pitchFamily="1" charset="-122"/>
              </a:endParaRPr>
            </a:p>
          </p:txBody>
        </p:sp>
      </p:grpSp>
      <p:pic>
        <p:nvPicPr>
          <p:cNvPr id="31" name="组合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769" y="2513965"/>
            <a:ext cx="4095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组合 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657" y="2507615"/>
            <a:ext cx="4079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reeform 26"/>
          <p:cNvSpPr>
            <a:spLocks noEditPoints="1"/>
          </p:cNvSpPr>
          <p:nvPr/>
        </p:nvSpPr>
        <p:spPr bwMode="auto">
          <a:xfrm>
            <a:off x="4218657" y="1156653"/>
            <a:ext cx="396875" cy="396875"/>
          </a:xfrm>
          <a:custGeom>
            <a:avLst/>
            <a:gdLst>
              <a:gd name="T0" fmla="*/ 158423 w 243"/>
              <a:gd name="T1" fmla="*/ 342756 h 242"/>
              <a:gd name="T2" fmla="*/ 109426 w 243"/>
              <a:gd name="T3" fmla="*/ 344396 h 242"/>
              <a:gd name="T4" fmla="*/ 55530 w 243"/>
              <a:gd name="T5" fmla="*/ 339476 h 242"/>
              <a:gd name="T6" fmla="*/ 52263 w 243"/>
              <a:gd name="T7" fmla="*/ 285356 h 242"/>
              <a:gd name="T8" fmla="*/ 60430 w 243"/>
              <a:gd name="T9" fmla="*/ 252557 h 242"/>
              <a:gd name="T10" fmla="*/ 32665 w 243"/>
              <a:gd name="T11" fmla="*/ 241077 h 242"/>
              <a:gd name="T12" fmla="*/ 0 w 243"/>
              <a:gd name="T13" fmla="*/ 196798 h 242"/>
              <a:gd name="T14" fmla="*/ 32665 w 243"/>
              <a:gd name="T15" fmla="*/ 157438 h 242"/>
              <a:gd name="T16" fmla="*/ 60430 w 243"/>
              <a:gd name="T17" fmla="*/ 144318 h 242"/>
              <a:gd name="T18" fmla="*/ 52263 w 243"/>
              <a:gd name="T19" fmla="*/ 111519 h 242"/>
              <a:gd name="T20" fmla="*/ 55530 w 243"/>
              <a:gd name="T21" fmla="*/ 57399 h 242"/>
              <a:gd name="T22" fmla="*/ 111060 w 243"/>
              <a:gd name="T23" fmla="*/ 52479 h 242"/>
              <a:gd name="T24" fmla="*/ 143724 w 243"/>
              <a:gd name="T25" fmla="*/ 60679 h 242"/>
              <a:gd name="T26" fmla="*/ 156790 w 243"/>
              <a:gd name="T27" fmla="*/ 34440 h 242"/>
              <a:gd name="T28" fmla="*/ 199254 w 243"/>
              <a:gd name="T29" fmla="*/ 0 h 242"/>
              <a:gd name="T30" fmla="*/ 240085 w 243"/>
              <a:gd name="T31" fmla="*/ 34440 h 242"/>
              <a:gd name="T32" fmla="*/ 249884 w 243"/>
              <a:gd name="T33" fmla="*/ 60679 h 242"/>
              <a:gd name="T34" fmla="*/ 284182 w 243"/>
              <a:gd name="T35" fmla="*/ 52479 h 242"/>
              <a:gd name="T36" fmla="*/ 339712 w 243"/>
              <a:gd name="T37" fmla="*/ 57399 h 242"/>
              <a:gd name="T38" fmla="*/ 342978 w 243"/>
              <a:gd name="T39" fmla="*/ 111519 h 242"/>
              <a:gd name="T40" fmla="*/ 334812 w 243"/>
              <a:gd name="T41" fmla="*/ 144318 h 242"/>
              <a:gd name="T42" fmla="*/ 362577 w 243"/>
              <a:gd name="T43" fmla="*/ 157438 h 242"/>
              <a:gd name="T44" fmla="*/ 396875 w 243"/>
              <a:gd name="T45" fmla="*/ 196798 h 242"/>
              <a:gd name="T46" fmla="*/ 364210 w 243"/>
              <a:gd name="T47" fmla="*/ 241077 h 242"/>
              <a:gd name="T48" fmla="*/ 334812 w 243"/>
              <a:gd name="T49" fmla="*/ 255837 h 242"/>
              <a:gd name="T50" fmla="*/ 346245 w 243"/>
              <a:gd name="T51" fmla="*/ 288636 h 242"/>
              <a:gd name="T52" fmla="*/ 338079 w 243"/>
              <a:gd name="T53" fmla="*/ 339476 h 242"/>
              <a:gd name="T54" fmla="*/ 287449 w 243"/>
              <a:gd name="T55" fmla="*/ 347676 h 242"/>
              <a:gd name="T56" fmla="*/ 238452 w 243"/>
              <a:gd name="T57" fmla="*/ 368995 h 242"/>
              <a:gd name="T58" fmla="*/ 195988 w 243"/>
              <a:gd name="T59" fmla="*/ 396875 h 242"/>
              <a:gd name="T60" fmla="*/ 158423 w 243"/>
              <a:gd name="T61" fmla="*/ 367355 h 242"/>
              <a:gd name="T62" fmla="*/ 158423 w 243"/>
              <a:gd name="T63" fmla="*/ 342756 h 242"/>
              <a:gd name="T64" fmla="*/ 200887 w 243"/>
              <a:gd name="T65" fmla="*/ 275517 h 242"/>
              <a:gd name="T66" fmla="*/ 274383 w 243"/>
              <a:gd name="T67" fmla="*/ 196798 h 242"/>
              <a:gd name="T68" fmla="*/ 197621 w 243"/>
              <a:gd name="T69" fmla="*/ 122998 h 242"/>
              <a:gd name="T70" fmla="*/ 122492 w 243"/>
              <a:gd name="T71" fmla="*/ 200077 h 242"/>
              <a:gd name="T72" fmla="*/ 200887 w 243"/>
              <a:gd name="T73" fmla="*/ 275517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3"/>
              <a:gd name="T112" fmla="*/ 0 h 242"/>
              <a:gd name="T113" fmla="*/ 243 w 243"/>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3" h="242">
                <a:moveTo>
                  <a:pt x="97" y="209"/>
                </a:moveTo>
                <a:cubicBezTo>
                  <a:pt x="85" y="200"/>
                  <a:pt x="77" y="199"/>
                  <a:pt x="67" y="210"/>
                </a:cubicBezTo>
                <a:cubicBezTo>
                  <a:pt x="55" y="223"/>
                  <a:pt x="44" y="217"/>
                  <a:pt x="34" y="207"/>
                </a:cubicBezTo>
                <a:cubicBezTo>
                  <a:pt x="24" y="196"/>
                  <a:pt x="21" y="186"/>
                  <a:pt x="32" y="174"/>
                </a:cubicBezTo>
                <a:cubicBezTo>
                  <a:pt x="36" y="169"/>
                  <a:pt x="38" y="160"/>
                  <a:pt x="37" y="154"/>
                </a:cubicBezTo>
                <a:cubicBezTo>
                  <a:pt x="36" y="150"/>
                  <a:pt x="26" y="147"/>
                  <a:pt x="20" y="147"/>
                </a:cubicBezTo>
                <a:cubicBezTo>
                  <a:pt x="2" y="145"/>
                  <a:pt x="0" y="134"/>
                  <a:pt x="0" y="120"/>
                </a:cubicBezTo>
                <a:cubicBezTo>
                  <a:pt x="0" y="106"/>
                  <a:pt x="5" y="97"/>
                  <a:pt x="20" y="96"/>
                </a:cubicBezTo>
                <a:cubicBezTo>
                  <a:pt x="27" y="96"/>
                  <a:pt x="36" y="92"/>
                  <a:pt x="37" y="88"/>
                </a:cubicBezTo>
                <a:cubicBezTo>
                  <a:pt x="39" y="82"/>
                  <a:pt x="36" y="73"/>
                  <a:pt x="32" y="68"/>
                </a:cubicBezTo>
                <a:cubicBezTo>
                  <a:pt x="21" y="56"/>
                  <a:pt x="23" y="46"/>
                  <a:pt x="34" y="35"/>
                </a:cubicBezTo>
                <a:cubicBezTo>
                  <a:pt x="44" y="25"/>
                  <a:pt x="55" y="20"/>
                  <a:pt x="68" y="32"/>
                </a:cubicBezTo>
                <a:cubicBezTo>
                  <a:pt x="73" y="36"/>
                  <a:pt x="82" y="39"/>
                  <a:pt x="88" y="37"/>
                </a:cubicBezTo>
                <a:cubicBezTo>
                  <a:pt x="92" y="36"/>
                  <a:pt x="96" y="27"/>
                  <a:pt x="96" y="21"/>
                </a:cubicBezTo>
                <a:cubicBezTo>
                  <a:pt x="97" y="3"/>
                  <a:pt x="108" y="0"/>
                  <a:pt x="122" y="0"/>
                </a:cubicBezTo>
                <a:cubicBezTo>
                  <a:pt x="137" y="0"/>
                  <a:pt x="146" y="4"/>
                  <a:pt x="147" y="21"/>
                </a:cubicBezTo>
                <a:cubicBezTo>
                  <a:pt x="147" y="27"/>
                  <a:pt x="150" y="36"/>
                  <a:pt x="153" y="37"/>
                </a:cubicBezTo>
                <a:cubicBezTo>
                  <a:pt x="160" y="38"/>
                  <a:pt x="169" y="36"/>
                  <a:pt x="174" y="32"/>
                </a:cubicBezTo>
                <a:cubicBezTo>
                  <a:pt x="187" y="20"/>
                  <a:pt x="197" y="24"/>
                  <a:pt x="208" y="35"/>
                </a:cubicBezTo>
                <a:cubicBezTo>
                  <a:pt x="219" y="46"/>
                  <a:pt x="221" y="56"/>
                  <a:pt x="210" y="68"/>
                </a:cubicBezTo>
                <a:cubicBezTo>
                  <a:pt x="206" y="73"/>
                  <a:pt x="204" y="82"/>
                  <a:pt x="205" y="88"/>
                </a:cubicBezTo>
                <a:cubicBezTo>
                  <a:pt x="207" y="92"/>
                  <a:pt x="216" y="96"/>
                  <a:pt x="222" y="96"/>
                </a:cubicBezTo>
                <a:cubicBezTo>
                  <a:pt x="238" y="97"/>
                  <a:pt x="242" y="106"/>
                  <a:pt x="243" y="120"/>
                </a:cubicBezTo>
                <a:cubicBezTo>
                  <a:pt x="243" y="134"/>
                  <a:pt x="240" y="145"/>
                  <a:pt x="223" y="147"/>
                </a:cubicBezTo>
                <a:cubicBezTo>
                  <a:pt x="216" y="147"/>
                  <a:pt x="206" y="151"/>
                  <a:pt x="205" y="156"/>
                </a:cubicBezTo>
                <a:cubicBezTo>
                  <a:pt x="203" y="161"/>
                  <a:pt x="207" y="170"/>
                  <a:pt x="212" y="176"/>
                </a:cubicBezTo>
                <a:cubicBezTo>
                  <a:pt x="222" y="188"/>
                  <a:pt x="217" y="197"/>
                  <a:pt x="207" y="207"/>
                </a:cubicBezTo>
                <a:cubicBezTo>
                  <a:pt x="198" y="216"/>
                  <a:pt x="189" y="221"/>
                  <a:pt x="176" y="212"/>
                </a:cubicBezTo>
                <a:cubicBezTo>
                  <a:pt x="156" y="196"/>
                  <a:pt x="149" y="199"/>
                  <a:pt x="146" y="225"/>
                </a:cubicBezTo>
                <a:cubicBezTo>
                  <a:pt x="144" y="241"/>
                  <a:pt x="133" y="242"/>
                  <a:pt x="120" y="242"/>
                </a:cubicBezTo>
                <a:cubicBezTo>
                  <a:pt x="108" y="242"/>
                  <a:pt x="97" y="240"/>
                  <a:pt x="97" y="224"/>
                </a:cubicBezTo>
                <a:cubicBezTo>
                  <a:pt x="96" y="219"/>
                  <a:pt x="97" y="214"/>
                  <a:pt x="97" y="209"/>
                </a:cubicBezTo>
                <a:close/>
                <a:moveTo>
                  <a:pt x="123" y="168"/>
                </a:moveTo>
                <a:cubicBezTo>
                  <a:pt x="147" y="168"/>
                  <a:pt x="169" y="144"/>
                  <a:pt x="168" y="120"/>
                </a:cubicBezTo>
                <a:cubicBezTo>
                  <a:pt x="167" y="96"/>
                  <a:pt x="145" y="74"/>
                  <a:pt x="121" y="75"/>
                </a:cubicBezTo>
                <a:cubicBezTo>
                  <a:pt x="96" y="75"/>
                  <a:pt x="74" y="97"/>
                  <a:pt x="75" y="122"/>
                </a:cubicBezTo>
                <a:cubicBezTo>
                  <a:pt x="75" y="147"/>
                  <a:pt x="98" y="169"/>
                  <a:pt x="123" y="168"/>
                </a:cubicBezTo>
                <a:close/>
              </a:path>
            </a:pathLst>
          </a:custGeom>
          <a:solidFill>
            <a:srgbClr val="2786C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34" name="组合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957" y="4055428"/>
            <a:ext cx="4810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400" fill="hold"/>
                                        <p:tgtEl>
                                          <p:spTgt spid="25"/>
                                        </p:tgtEl>
                                        <p:attrNameLst>
                                          <p:attrName>ppt_w</p:attrName>
                                        </p:attrNameLst>
                                      </p:cBhvr>
                                      <p:tavLst>
                                        <p:tav tm="0">
                                          <p:val>
                                            <p:fltVal val="0"/>
                                          </p:val>
                                        </p:tav>
                                        <p:tav tm="100000">
                                          <p:val>
                                            <p:strVal val="#ppt_w"/>
                                          </p:val>
                                        </p:tav>
                                      </p:tavLst>
                                    </p:anim>
                                    <p:anim calcmode="lin" valueType="num">
                                      <p:cBhvr>
                                        <p:cTn id="8" dur="400" fill="hold"/>
                                        <p:tgtEl>
                                          <p:spTgt spid="25"/>
                                        </p:tgtEl>
                                        <p:attrNameLst>
                                          <p:attrName>ppt_h</p:attrName>
                                        </p:attrNameLst>
                                      </p:cBhvr>
                                      <p:tavLst>
                                        <p:tav tm="0">
                                          <p:val>
                                            <p:fltVal val="0"/>
                                          </p:val>
                                        </p:tav>
                                        <p:tav tm="100000">
                                          <p:val>
                                            <p:strVal val="#ppt_h"/>
                                          </p:val>
                                        </p:tav>
                                      </p:tavLst>
                                    </p:anim>
                                    <p:animEffect transition="in" filter="fade">
                                      <p:cBhvr>
                                        <p:cTn id="9" dur="400"/>
                                        <p:tgtEl>
                                          <p:spTgt spid="25"/>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400" fill="hold"/>
                                        <p:tgtEl>
                                          <p:spTgt spid="18"/>
                                        </p:tgtEl>
                                        <p:attrNameLst>
                                          <p:attrName>ppt_w</p:attrName>
                                        </p:attrNameLst>
                                      </p:cBhvr>
                                      <p:tavLst>
                                        <p:tav tm="0">
                                          <p:val>
                                            <p:fltVal val="0"/>
                                          </p:val>
                                        </p:tav>
                                        <p:tav tm="100000">
                                          <p:val>
                                            <p:strVal val="#ppt_w"/>
                                          </p:val>
                                        </p:tav>
                                      </p:tavLst>
                                    </p:anim>
                                    <p:anim calcmode="lin" valueType="num">
                                      <p:cBhvr>
                                        <p:cTn id="13" dur="400" fill="hold"/>
                                        <p:tgtEl>
                                          <p:spTgt spid="18"/>
                                        </p:tgtEl>
                                        <p:attrNameLst>
                                          <p:attrName>ppt_h</p:attrName>
                                        </p:attrNameLst>
                                      </p:cBhvr>
                                      <p:tavLst>
                                        <p:tav tm="0">
                                          <p:val>
                                            <p:fltVal val="0"/>
                                          </p:val>
                                        </p:tav>
                                        <p:tav tm="100000">
                                          <p:val>
                                            <p:strVal val="#ppt_h"/>
                                          </p:val>
                                        </p:tav>
                                      </p:tavLst>
                                    </p:anim>
                                    <p:animEffect transition="in" filter="fade">
                                      <p:cBhvr>
                                        <p:cTn id="14" dur="4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400" fill="hold"/>
                                        <p:tgtEl>
                                          <p:spTgt spid="21"/>
                                        </p:tgtEl>
                                        <p:attrNameLst>
                                          <p:attrName>ppt_w</p:attrName>
                                        </p:attrNameLst>
                                      </p:cBhvr>
                                      <p:tavLst>
                                        <p:tav tm="0">
                                          <p:val>
                                            <p:fltVal val="0"/>
                                          </p:val>
                                        </p:tav>
                                        <p:tav tm="100000">
                                          <p:val>
                                            <p:strVal val="#ppt_w"/>
                                          </p:val>
                                        </p:tav>
                                      </p:tavLst>
                                    </p:anim>
                                    <p:anim calcmode="lin" valueType="num">
                                      <p:cBhvr>
                                        <p:cTn id="18" dur="400" fill="hold"/>
                                        <p:tgtEl>
                                          <p:spTgt spid="21"/>
                                        </p:tgtEl>
                                        <p:attrNameLst>
                                          <p:attrName>ppt_h</p:attrName>
                                        </p:attrNameLst>
                                      </p:cBhvr>
                                      <p:tavLst>
                                        <p:tav tm="0">
                                          <p:val>
                                            <p:fltVal val="0"/>
                                          </p:val>
                                        </p:tav>
                                        <p:tav tm="100000">
                                          <p:val>
                                            <p:strVal val="#ppt_h"/>
                                          </p:val>
                                        </p:tav>
                                      </p:tavLst>
                                    </p:anim>
                                    <p:animEffect transition="in" filter="fade">
                                      <p:cBhvr>
                                        <p:cTn id="19" dur="400"/>
                                        <p:tgtEl>
                                          <p:spTgt spid="2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ppt_y</p:attrName>
                                        </p:attrNameLst>
                                      </p:cBhvr>
                                      <p:tavLst>
                                        <p:tav tm="0">
                                          <p:val>
                                            <p:strVal val="#ppt_y+#ppt_h*1.125000"/>
                                          </p:val>
                                        </p:tav>
                                        <p:tav tm="100000">
                                          <p:val>
                                            <p:strVal val="#ppt_y"/>
                                          </p:val>
                                        </p:tav>
                                      </p:tavLst>
                                    </p:anim>
                                    <p:animEffect transition="in" filter="wipe(up)">
                                      <p:cBhvr>
                                        <p:cTn id="23" dur="500"/>
                                        <p:tgtEl>
                                          <p:spTgt spid="33"/>
                                        </p:tgtEl>
                                      </p:cBhvr>
                                    </p:animEffect>
                                  </p:childTnLst>
                                </p:cTn>
                              </p:par>
                              <p:par>
                                <p:cTn id="24" presetID="12" presetClass="entr" presetSubtype="2"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p:tgtEl>
                                          <p:spTgt spid="5"/>
                                        </p:tgtEl>
                                        <p:attrNameLst>
                                          <p:attrName>ppt_x</p:attrName>
                                        </p:attrNameLst>
                                      </p:cBhvr>
                                      <p:tavLst>
                                        <p:tav tm="0">
                                          <p:val>
                                            <p:strVal val="#ppt_x+#ppt_w*1.125000"/>
                                          </p:val>
                                        </p:tav>
                                        <p:tav tm="100000">
                                          <p:val>
                                            <p:strVal val="#ppt_x"/>
                                          </p:val>
                                        </p:tav>
                                      </p:tavLst>
                                    </p:anim>
                                    <p:animEffect transition="in" filter="wipe(left)">
                                      <p:cBhvr>
                                        <p:cTn id="27" dur="500"/>
                                        <p:tgtEl>
                                          <p:spTgt spid="5"/>
                                        </p:tgtEl>
                                      </p:cBhvr>
                                    </p:animEffect>
                                  </p:childTnLst>
                                </p:cTn>
                              </p:par>
                              <p:par>
                                <p:cTn id="28" presetID="12" presetClass="entr" presetSubtype="2"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left)">
                                      <p:cBhvr>
                                        <p:cTn id="31" dur="500"/>
                                        <p:tgtEl>
                                          <p:spTgt spid="32"/>
                                        </p:tgtEl>
                                      </p:cBhvr>
                                    </p:animEffect>
                                  </p:childTnLst>
                                </p:cTn>
                              </p:par>
                              <p:par>
                                <p:cTn id="32" presetID="12" presetClass="entr" presetSubtype="1" fill="hold"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ppt_y</p:attrName>
                                        </p:attrNameLst>
                                      </p:cBhvr>
                                      <p:tavLst>
                                        <p:tav tm="0">
                                          <p:val>
                                            <p:strVal val="#ppt_y-#ppt_h*1.125000"/>
                                          </p:val>
                                        </p:tav>
                                        <p:tav tm="100000">
                                          <p:val>
                                            <p:strVal val="#ppt_y"/>
                                          </p:val>
                                        </p:tav>
                                      </p:tavLst>
                                    </p:anim>
                                    <p:animEffect transition="in" filter="wipe(down)">
                                      <p:cBhvr>
                                        <p:cTn id="35" dur="500"/>
                                        <p:tgtEl>
                                          <p:spTgt spid="11"/>
                                        </p:tgtEl>
                                      </p:cBhvr>
                                    </p:animEffect>
                                  </p:childTnLst>
                                </p:cTn>
                              </p:par>
                              <p:par>
                                <p:cTn id="36" presetID="12" presetClass="entr" presetSubtype="8"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p:tgtEl>
                                          <p:spTgt spid="31"/>
                                        </p:tgtEl>
                                        <p:attrNameLst>
                                          <p:attrName>ppt_x</p:attrName>
                                        </p:attrNameLst>
                                      </p:cBhvr>
                                      <p:tavLst>
                                        <p:tav tm="0">
                                          <p:val>
                                            <p:strVal val="#ppt_x-#ppt_w*1.125000"/>
                                          </p:val>
                                        </p:tav>
                                        <p:tav tm="100000">
                                          <p:val>
                                            <p:strVal val="#ppt_x"/>
                                          </p:val>
                                        </p:tav>
                                      </p:tavLst>
                                    </p:anim>
                                    <p:animEffect transition="in" filter="wipe(right)">
                                      <p:cBhvr>
                                        <p:cTn id="39" dur="500"/>
                                        <p:tgtEl>
                                          <p:spTgt spid="31"/>
                                        </p:tgtEl>
                                      </p:cBhvr>
                                    </p:animEffect>
                                  </p:childTnLst>
                                </p:cTn>
                              </p:par>
                              <p:par>
                                <p:cTn id="40" presetID="12" presetClass="entr" presetSubtype="8" fill="hold" nodeType="withEffect">
                                  <p:stCondLst>
                                    <p:cond delay="3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ppt_x</p:attrName>
                                        </p:attrNameLst>
                                      </p:cBhvr>
                                      <p:tavLst>
                                        <p:tav tm="0">
                                          <p:val>
                                            <p:strVal val="#ppt_x-#ppt_w*1.125000"/>
                                          </p:val>
                                        </p:tav>
                                        <p:tav tm="100000">
                                          <p:val>
                                            <p:strVal val="#ppt_x"/>
                                          </p:val>
                                        </p:tav>
                                      </p:tavLst>
                                    </p:anim>
                                    <p:animEffect transition="in" filter="wipe(right)">
                                      <p:cBhvr>
                                        <p:cTn id="43" dur="500"/>
                                        <p:tgtEl>
                                          <p:spTgt spid="14"/>
                                        </p:tgtEl>
                                      </p:cBhvr>
                                    </p:animEffect>
                                  </p:childTnLst>
                                </p:cTn>
                              </p:par>
                              <p:par>
                                <p:cTn id="44" presetID="12" presetClass="entr" presetSubtype="4"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p:tgtEl>
                                          <p:spTgt spid="34"/>
                                        </p:tgtEl>
                                        <p:attrNameLst>
                                          <p:attrName>ppt_y</p:attrName>
                                        </p:attrNameLst>
                                      </p:cBhvr>
                                      <p:tavLst>
                                        <p:tav tm="0">
                                          <p:val>
                                            <p:strVal val="#ppt_y+#ppt_h*1.125000"/>
                                          </p:val>
                                        </p:tav>
                                        <p:tav tm="100000">
                                          <p:val>
                                            <p:strVal val="#ppt_y"/>
                                          </p:val>
                                        </p:tav>
                                      </p:tavLst>
                                    </p:anim>
                                    <p:animEffect transition="in" filter="wipe(up)">
                                      <p:cBhvr>
                                        <p:cTn id="47" dur="500"/>
                                        <p:tgtEl>
                                          <p:spTgt spid="34"/>
                                        </p:tgtEl>
                                      </p:cBhvr>
                                    </p:animEffect>
                                  </p:childTnLst>
                                </p:cTn>
                              </p:par>
                              <p:par>
                                <p:cTn id="48" presetID="12" presetClass="entr" presetSubtype="1" fill="hold" nodeType="withEffect">
                                  <p:stCondLst>
                                    <p:cond delay="30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down)">
                                      <p:cBhvr>
                                        <p:cTn id="51" dur="500"/>
                                        <p:tgtEl>
                                          <p:spTgt spid="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300" fill="hold"/>
                                        <p:tgtEl>
                                          <p:spTgt spid="3"/>
                                        </p:tgtEl>
                                        <p:attrNameLst>
                                          <p:attrName>ppt_w</p:attrName>
                                        </p:attrNameLst>
                                      </p:cBhvr>
                                      <p:tavLst>
                                        <p:tav tm="0">
                                          <p:val>
                                            <p:fltVal val="0"/>
                                          </p:val>
                                        </p:tav>
                                        <p:tav tm="100000">
                                          <p:val>
                                            <p:strVal val="#ppt_w"/>
                                          </p:val>
                                        </p:tav>
                                      </p:tavLst>
                                    </p:anim>
                                    <p:anim calcmode="lin" valueType="num">
                                      <p:cBhvr>
                                        <p:cTn id="55" dur="300" fill="hold"/>
                                        <p:tgtEl>
                                          <p:spTgt spid="3"/>
                                        </p:tgtEl>
                                        <p:attrNameLst>
                                          <p:attrName>ppt_h</p:attrName>
                                        </p:attrNameLst>
                                      </p:cBhvr>
                                      <p:tavLst>
                                        <p:tav tm="0">
                                          <p:val>
                                            <p:fltVal val="0"/>
                                          </p:val>
                                        </p:tav>
                                        <p:tav tm="100000">
                                          <p:val>
                                            <p:strVal val="#ppt_h"/>
                                          </p:val>
                                        </p:tav>
                                      </p:tavLst>
                                    </p:anim>
                                    <p:animEffect transition="in" filter="fade">
                                      <p:cBhvr>
                                        <p:cTn id="56" dur="300"/>
                                        <p:tgtEl>
                                          <p:spTgt spid="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300" fill="hold"/>
                                        <p:tgtEl>
                                          <p:spTgt spid="2"/>
                                        </p:tgtEl>
                                        <p:attrNameLst>
                                          <p:attrName>ppt_w</p:attrName>
                                        </p:attrNameLst>
                                      </p:cBhvr>
                                      <p:tavLst>
                                        <p:tav tm="0">
                                          <p:val>
                                            <p:fltVal val="0"/>
                                          </p:val>
                                        </p:tav>
                                        <p:tav tm="100000">
                                          <p:val>
                                            <p:strVal val="#ppt_w"/>
                                          </p:val>
                                        </p:tav>
                                      </p:tavLst>
                                    </p:anim>
                                    <p:anim calcmode="lin" valueType="num">
                                      <p:cBhvr>
                                        <p:cTn id="60" dur="300" fill="hold"/>
                                        <p:tgtEl>
                                          <p:spTgt spid="2"/>
                                        </p:tgtEl>
                                        <p:attrNameLst>
                                          <p:attrName>ppt_h</p:attrName>
                                        </p:attrNameLst>
                                      </p:cBhvr>
                                      <p:tavLst>
                                        <p:tav tm="0">
                                          <p:val>
                                            <p:fltVal val="0"/>
                                          </p:val>
                                        </p:tav>
                                        <p:tav tm="100000">
                                          <p:val>
                                            <p:strVal val="#ppt_h"/>
                                          </p:val>
                                        </p:tav>
                                      </p:tavLst>
                                    </p:anim>
                                    <p:animEffect transition="in" filter="fade">
                                      <p:cBhvr>
                                        <p:cTn id="61" dur="300"/>
                                        <p:tgtEl>
                                          <p:spTgt spid="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300" fill="hold"/>
                                        <p:tgtEl>
                                          <p:spTgt spid="4"/>
                                        </p:tgtEl>
                                        <p:attrNameLst>
                                          <p:attrName>ppt_w</p:attrName>
                                        </p:attrNameLst>
                                      </p:cBhvr>
                                      <p:tavLst>
                                        <p:tav tm="0">
                                          <p:val>
                                            <p:fltVal val="0"/>
                                          </p:val>
                                        </p:tav>
                                        <p:tav tm="100000">
                                          <p:val>
                                            <p:strVal val="#ppt_w"/>
                                          </p:val>
                                        </p:tav>
                                      </p:tavLst>
                                    </p:anim>
                                    <p:anim calcmode="lin" valueType="num">
                                      <p:cBhvr>
                                        <p:cTn id="65" dur="300" fill="hold"/>
                                        <p:tgtEl>
                                          <p:spTgt spid="4"/>
                                        </p:tgtEl>
                                        <p:attrNameLst>
                                          <p:attrName>ppt_h</p:attrName>
                                        </p:attrNameLst>
                                      </p:cBhvr>
                                      <p:tavLst>
                                        <p:tav tm="0">
                                          <p:val>
                                            <p:fltVal val="0"/>
                                          </p:val>
                                        </p:tav>
                                        <p:tav tm="100000">
                                          <p:val>
                                            <p:strVal val="#ppt_h"/>
                                          </p:val>
                                        </p:tav>
                                      </p:tavLst>
                                    </p:anim>
                                    <p:animEffect transition="in" filter="fade">
                                      <p:cBhvr>
                                        <p:cTn id="66" dur="300"/>
                                        <p:tgtEl>
                                          <p:spTgt spid="4"/>
                                        </p:tgtEl>
                                      </p:cBhvr>
                                    </p:animEffect>
                                  </p:childTnLst>
                                </p:cTn>
                              </p:par>
                              <p:par>
                                <p:cTn id="67" presetID="8" presetClass="emph" presetSubtype="0" fill="hold" grpId="1" nodeType="withEffect">
                                  <p:stCondLst>
                                    <p:cond delay="0"/>
                                  </p:stCondLst>
                                  <p:childTnLst>
                                    <p:animRot by="-21599940">
                                      <p:cBhvr>
                                        <p:cTn id="68" dur="1000" fill="hold"/>
                                        <p:tgtEl>
                                          <p:spTgt spid="3"/>
                                        </p:tgtEl>
                                        <p:attrNameLst>
                                          <p:attrName>r</p:attrName>
                                        </p:attrNameLst>
                                      </p:cBhvr>
                                    </p:animRot>
                                  </p:childTnLst>
                                </p:cTn>
                              </p:par>
                              <p:par>
                                <p:cTn id="69" presetID="8" presetClass="emph" presetSubtype="0" fill="hold" grpId="1" nodeType="withEffect">
                                  <p:stCondLst>
                                    <p:cond delay="0"/>
                                  </p:stCondLst>
                                  <p:childTnLst>
                                    <p:animRot by="-21599940">
                                      <p:cBhvr>
                                        <p:cTn id="70" dur="1000" fill="hold"/>
                                        <p:tgtEl>
                                          <p:spTgt spid="2"/>
                                        </p:tgtEl>
                                        <p:attrNameLst>
                                          <p:attrName>r</p:attrName>
                                        </p:attrNameLst>
                                      </p:cBhvr>
                                    </p:animRot>
                                  </p:childTnLst>
                                </p:cTn>
                              </p:par>
                              <p:par>
                                <p:cTn id="71" presetID="8" presetClass="emph" presetSubtype="0" fill="hold" grpId="1" nodeType="withEffect">
                                  <p:stCondLst>
                                    <p:cond delay="0"/>
                                  </p:stCondLst>
                                  <p:childTnLst>
                                    <p:animRot by="-21599940">
                                      <p:cBhvr>
                                        <p:cTn id="72" dur="1000" fill="hold"/>
                                        <p:tgtEl>
                                          <p:spTgt spid="4"/>
                                        </p:tgtEl>
                                        <p:attrNameLst>
                                          <p:attrName>r</p:attrName>
                                        </p:attrNameLst>
                                      </p:cBhvr>
                                    </p:animRo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3" grpId="0" bldLvl="0" animBg="1"/>
      <p:bldP spid="3" grpId="1" bldLvl="0" animBg="1"/>
      <p:bldP spid="4" grpId="0" bldLvl="0" animBg="1"/>
      <p:bldP spid="4" grpId="1" bldLvl="0" animBg="1"/>
      <p:bldP spid="33" grpId="0" bldLvl="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1"/>
          <p:cNvGrpSpPr/>
          <p:nvPr/>
        </p:nvGrpSpPr>
        <p:grpSpPr bwMode="auto">
          <a:xfrm>
            <a:off x="6778625" y="1990090"/>
            <a:ext cx="1541463" cy="1441450"/>
            <a:chOff x="0" y="0"/>
            <a:chExt cx="1542677" cy="1442302"/>
          </a:xfrm>
        </p:grpSpPr>
        <p:grpSp>
          <p:nvGrpSpPr>
            <p:cNvPr id="3" name="椭圆形标注 129"/>
            <p:cNvGrpSpPr/>
            <p:nvPr/>
          </p:nvGrpSpPr>
          <p:grpSpPr bwMode="auto">
            <a:xfrm>
              <a:off x="73337" y="-890"/>
              <a:ext cx="1384882" cy="1384610"/>
              <a:chOff x="0" y="0"/>
              <a:chExt cx="1383792" cy="1383792"/>
            </a:xfrm>
          </p:grpSpPr>
          <p:pic>
            <p:nvPicPr>
              <p:cNvPr id="5" name="椭圆形标注 1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3792" cy="13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462462">
                <a:off x="-8549" y="889"/>
                <a:ext cx="13762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300">
                  <a:solidFill>
                    <a:srgbClr val="FFFFFF"/>
                  </a:solidFill>
                </a:endParaRPr>
              </a:p>
            </p:txBody>
          </p:sp>
        </p:grpSp>
        <p:sp>
          <p:nvSpPr>
            <p:cNvPr id="4" name="矩形 131"/>
            <p:cNvSpPr>
              <a:spLocks noChangeArrowheads="1"/>
            </p:cNvSpPr>
            <p:nvPr/>
          </p:nvSpPr>
          <p:spPr bwMode="auto">
            <a:xfrm>
              <a:off x="0" y="507015"/>
              <a:ext cx="1542677" cy="33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1600" b="1">
                  <a:solidFill>
                    <a:srgbClr val="FFFFFF"/>
                  </a:solidFill>
                  <a:latin typeface="微软雅黑" panose="020B0503020204020204" charset="-122"/>
                  <a:ea typeface="微软雅黑" panose="020B0503020204020204" charset="-122"/>
                </a:rPr>
                <a:t>添加标题</a:t>
              </a:r>
              <a:endParaRPr lang="en-US" sz="1600" b="1">
                <a:solidFill>
                  <a:srgbClr val="FFFFFF"/>
                </a:solidFill>
                <a:latin typeface="微软雅黑" panose="020B0503020204020204" charset="-122"/>
                <a:ea typeface="微软雅黑" panose="020B0503020204020204" charset="-122"/>
              </a:endParaRPr>
            </a:p>
          </p:txBody>
        </p:sp>
      </p:grpSp>
      <p:grpSp>
        <p:nvGrpSpPr>
          <p:cNvPr id="7" name="组合 5"/>
          <p:cNvGrpSpPr/>
          <p:nvPr/>
        </p:nvGrpSpPr>
        <p:grpSpPr bwMode="auto">
          <a:xfrm>
            <a:off x="1116013" y="1601153"/>
            <a:ext cx="6170612" cy="2746375"/>
            <a:chOff x="0" y="0"/>
            <a:chExt cx="6170612" cy="2746374"/>
          </a:xfrm>
        </p:grpSpPr>
        <p:grpSp>
          <p:nvGrpSpPr>
            <p:cNvPr id="8" name="组合 1"/>
            <p:cNvGrpSpPr/>
            <p:nvPr/>
          </p:nvGrpSpPr>
          <p:grpSpPr bwMode="auto">
            <a:xfrm>
              <a:off x="1563687" y="60324"/>
              <a:ext cx="4103688" cy="2392362"/>
              <a:chOff x="0" y="0"/>
              <a:chExt cx="3852128" cy="2232248"/>
            </a:xfrm>
          </p:grpSpPr>
          <p:cxnSp>
            <p:nvCxnSpPr>
              <p:cNvPr id="116" name="直接连接符 114"/>
              <p:cNvCxnSpPr>
                <a:cxnSpLocks noChangeShapeType="1"/>
              </p:cNvCxnSpPr>
              <p:nvPr/>
            </p:nvCxnSpPr>
            <p:spPr bwMode="auto">
              <a:xfrm>
                <a:off x="0" y="1"/>
                <a:ext cx="0" cy="2232247"/>
              </a:xfrm>
              <a:prstGeom prst="line">
                <a:avLst/>
              </a:prstGeom>
              <a:noFill/>
              <a:ln w="3175">
                <a:solidFill>
                  <a:srgbClr val="7F7F7F"/>
                </a:solidFill>
                <a:prstDash val="sysDash"/>
                <a:round/>
              </a:ln>
              <a:extLst>
                <a:ext uri="{909E8E84-426E-40DD-AFC4-6F175D3DCCD1}">
                  <a14:hiddenFill xmlns:a14="http://schemas.microsoft.com/office/drawing/2010/main">
                    <a:noFill/>
                  </a14:hiddenFill>
                </a:ext>
              </a:extLst>
            </p:spPr>
          </p:cxnSp>
          <p:cxnSp>
            <p:nvCxnSpPr>
              <p:cNvPr id="117" name="直接连接符 115"/>
              <p:cNvCxnSpPr>
                <a:cxnSpLocks noChangeShapeType="1"/>
              </p:cNvCxnSpPr>
              <p:nvPr/>
            </p:nvCxnSpPr>
            <p:spPr bwMode="auto">
              <a:xfrm>
                <a:off x="962659" y="1"/>
                <a:ext cx="0" cy="2232247"/>
              </a:xfrm>
              <a:prstGeom prst="line">
                <a:avLst/>
              </a:prstGeom>
              <a:noFill/>
              <a:ln w="3175">
                <a:solidFill>
                  <a:srgbClr val="7F7F7F"/>
                </a:solidFill>
                <a:prstDash val="sysDash"/>
                <a:round/>
              </a:ln>
              <a:extLst>
                <a:ext uri="{909E8E84-426E-40DD-AFC4-6F175D3DCCD1}">
                  <a14:hiddenFill xmlns:a14="http://schemas.microsoft.com/office/drawing/2010/main">
                    <a:noFill/>
                  </a14:hiddenFill>
                </a:ext>
              </a:extLst>
            </p:spPr>
          </p:cxnSp>
          <p:cxnSp>
            <p:nvCxnSpPr>
              <p:cNvPr id="118" name="直接连接符 116"/>
              <p:cNvCxnSpPr>
                <a:cxnSpLocks noChangeShapeType="1"/>
              </p:cNvCxnSpPr>
              <p:nvPr/>
            </p:nvCxnSpPr>
            <p:spPr bwMode="auto">
              <a:xfrm>
                <a:off x="1926809" y="1"/>
                <a:ext cx="0" cy="2232247"/>
              </a:xfrm>
              <a:prstGeom prst="line">
                <a:avLst/>
              </a:prstGeom>
              <a:noFill/>
              <a:ln w="3175">
                <a:solidFill>
                  <a:srgbClr val="7F7F7F"/>
                </a:solidFill>
                <a:prstDash val="sysDash"/>
                <a:round/>
              </a:ln>
              <a:extLst>
                <a:ext uri="{909E8E84-426E-40DD-AFC4-6F175D3DCCD1}">
                  <a14:hiddenFill xmlns:a14="http://schemas.microsoft.com/office/drawing/2010/main">
                    <a:noFill/>
                  </a14:hiddenFill>
                </a:ext>
              </a:extLst>
            </p:spPr>
          </p:cxnSp>
          <p:cxnSp>
            <p:nvCxnSpPr>
              <p:cNvPr id="119" name="直接连接符 117"/>
              <p:cNvCxnSpPr>
                <a:cxnSpLocks noChangeShapeType="1"/>
              </p:cNvCxnSpPr>
              <p:nvPr/>
            </p:nvCxnSpPr>
            <p:spPr bwMode="auto">
              <a:xfrm>
                <a:off x="2889469" y="1"/>
                <a:ext cx="0" cy="2232247"/>
              </a:xfrm>
              <a:prstGeom prst="line">
                <a:avLst/>
              </a:prstGeom>
              <a:noFill/>
              <a:ln w="3175">
                <a:solidFill>
                  <a:srgbClr val="7F7F7F"/>
                </a:solidFill>
                <a:prstDash val="sysDash"/>
                <a:round/>
              </a:ln>
              <a:extLst>
                <a:ext uri="{909E8E84-426E-40DD-AFC4-6F175D3DCCD1}">
                  <a14:hiddenFill xmlns:a14="http://schemas.microsoft.com/office/drawing/2010/main">
                    <a:noFill/>
                  </a14:hiddenFill>
                </a:ext>
              </a:extLst>
            </p:spPr>
          </p:cxnSp>
          <p:cxnSp>
            <p:nvCxnSpPr>
              <p:cNvPr id="120" name="直接连接符 118"/>
              <p:cNvCxnSpPr>
                <a:cxnSpLocks noChangeShapeType="1"/>
              </p:cNvCxnSpPr>
              <p:nvPr/>
            </p:nvCxnSpPr>
            <p:spPr bwMode="auto">
              <a:xfrm>
                <a:off x="3852128" y="1"/>
                <a:ext cx="0" cy="2232247"/>
              </a:xfrm>
              <a:prstGeom prst="line">
                <a:avLst/>
              </a:prstGeom>
              <a:noFill/>
              <a:ln w="3175">
                <a:solidFill>
                  <a:srgbClr val="7F7F7F"/>
                </a:solidFill>
                <a:prstDash val="sysDash"/>
                <a:round/>
              </a:ln>
              <a:extLst>
                <a:ext uri="{909E8E84-426E-40DD-AFC4-6F175D3DCCD1}">
                  <a14:hiddenFill xmlns:a14="http://schemas.microsoft.com/office/drawing/2010/main">
                    <a:noFill/>
                  </a14:hiddenFill>
                </a:ext>
              </a:extLst>
            </p:spPr>
          </p:cxnSp>
        </p:grpSp>
        <p:sp>
          <p:nvSpPr>
            <p:cNvPr id="9" name="任意多边形 7"/>
            <p:cNvSpPr/>
            <p:nvPr/>
          </p:nvSpPr>
          <p:spPr bwMode="auto">
            <a:xfrm>
              <a:off x="563562" y="298449"/>
              <a:ext cx="5114925" cy="1644650"/>
            </a:xfrm>
            <a:custGeom>
              <a:avLst/>
              <a:gdLst>
                <a:gd name="T0" fmla="*/ 8119 w 4800600"/>
                <a:gd name="T1" fmla="*/ 1437102 h 1543527"/>
                <a:gd name="T2" fmla="*/ 0 w 4800600"/>
                <a:gd name="T3" fmla="*/ 1096094 h 1543527"/>
                <a:gd name="T4" fmla="*/ 986450 w 4800600"/>
                <a:gd name="T5" fmla="*/ 505421 h 1543527"/>
                <a:gd name="T6" fmla="*/ 1499972 w 4800600"/>
                <a:gd name="T7" fmla="*/ 758639 h 1543527"/>
                <a:gd name="T8" fmla="*/ 2029732 w 4800600"/>
                <a:gd name="T9" fmla="*/ 600822 h 1543527"/>
                <a:gd name="T10" fmla="*/ 2524479 w 4800600"/>
                <a:gd name="T11" fmla="*/ 1002723 h 1543527"/>
                <a:gd name="T12" fmla="*/ 3058299 w 4800600"/>
                <a:gd name="T13" fmla="*/ 1110303 h 1543527"/>
                <a:gd name="T14" fmla="*/ 3546450 w 4800600"/>
                <a:gd name="T15" fmla="*/ 811922 h 1543527"/>
                <a:gd name="T16" fmla="*/ 4057943 w 4800600"/>
                <a:gd name="T17" fmla="*/ 280112 h 1543527"/>
                <a:gd name="T18" fmla="*/ 4579076 w 4800600"/>
                <a:gd name="T19" fmla="*/ 657657 h 1543527"/>
                <a:gd name="T20" fmla="*/ 5114925 w 4800600"/>
                <a:gd name="T21" fmla="*/ 0 h 1543527"/>
                <a:gd name="T22" fmla="*/ 5103268 w 4800600"/>
                <a:gd name="T23" fmla="*/ 1597717 h 1543527"/>
                <a:gd name="T24" fmla="*/ 4579076 w 4800600"/>
                <a:gd name="T25" fmla="*/ 1461459 h 1543527"/>
                <a:gd name="T26" fmla="*/ 4080777 w 4800600"/>
                <a:gd name="T27" fmla="*/ 1644650 h 1543527"/>
                <a:gd name="T28" fmla="*/ 3531734 w 4800600"/>
                <a:gd name="T29" fmla="*/ 1502055 h 1543527"/>
                <a:gd name="T30" fmla="*/ 3052717 w 4800600"/>
                <a:gd name="T31" fmla="*/ 1445221 h 1543527"/>
                <a:gd name="T32" fmla="*/ 2516868 w 4800600"/>
                <a:gd name="T33" fmla="*/ 1550771 h 1543527"/>
                <a:gd name="T34" fmla="*/ 2021613 w 4800600"/>
                <a:gd name="T35" fmla="*/ 1575128 h 1543527"/>
                <a:gd name="T36" fmla="*/ 1510121 w 4800600"/>
                <a:gd name="T37" fmla="*/ 1428982 h 1543527"/>
                <a:gd name="T38" fmla="*/ 1000151 w 4800600"/>
                <a:gd name="T39" fmla="*/ 1355401 h 1543527"/>
                <a:gd name="T40" fmla="*/ 8119 w 4800600"/>
                <a:gd name="T41" fmla="*/ 1437102 h 15435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00600"/>
                <a:gd name="T64" fmla="*/ 0 h 1543527"/>
                <a:gd name="T65" fmla="*/ 4800600 w 4800600"/>
                <a:gd name="T66" fmla="*/ 1543527 h 15435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00600" h="1543527">
                  <a:moveTo>
                    <a:pt x="7620" y="1348740"/>
                  </a:moveTo>
                  <a:lnTo>
                    <a:pt x="0" y="1028700"/>
                  </a:lnTo>
                  <a:lnTo>
                    <a:pt x="925830" y="474345"/>
                  </a:lnTo>
                  <a:lnTo>
                    <a:pt x="1407795" y="711993"/>
                  </a:lnTo>
                  <a:lnTo>
                    <a:pt x="1905000" y="563880"/>
                  </a:lnTo>
                  <a:lnTo>
                    <a:pt x="2369343" y="941070"/>
                  </a:lnTo>
                  <a:lnTo>
                    <a:pt x="2870359" y="1042035"/>
                  </a:lnTo>
                  <a:lnTo>
                    <a:pt x="3328512" y="762000"/>
                  </a:lnTo>
                  <a:lnTo>
                    <a:pt x="3808572" y="262889"/>
                  </a:lnTo>
                  <a:lnTo>
                    <a:pt x="4297680" y="617220"/>
                  </a:lnTo>
                  <a:lnTo>
                    <a:pt x="4800600" y="0"/>
                  </a:lnTo>
                  <a:lnTo>
                    <a:pt x="4789659" y="1499480"/>
                  </a:lnTo>
                  <a:lnTo>
                    <a:pt x="4297680" y="1371600"/>
                  </a:lnTo>
                  <a:lnTo>
                    <a:pt x="3830003" y="1543527"/>
                  </a:lnTo>
                  <a:lnTo>
                    <a:pt x="3314700" y="1409700"/>
                  </a:lnTo>
                  <a:lnTo>
                    <a:pt x="2865120" y="1356360"/>
                  </a:lnTo>
                  <a:lnTo>
                    <a:pt x="2362200" y="1455420"/>
                  </a:lnTo>
                  <a:lnTo>
                    <a:pt x="1897380" y="1478280"/>
                  </a:lnTo>
                  <a:lnTo>
                    <a:pt x="1417320" y="1341120"/>
                  </a:lnTo>
                  <a:lnTo>
                    <a:pt x="938689" y="1272063"/>
                  </a:lnTo>
                  <a:lnTo>
                    <a:pt x="7620" y="1348740"/>
                  </a:lnTo>
                  <a:close/>
                </a:path>
              </a:pathLst>
            </a:custGeom>
            <a:solidFill>
              <a:srgbClr val="9D454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任意多边形 8"/>
            <p:cNvSpPr/>
            <p:nvPr/>
          </p:nvSpPr>
          <p:spPr bwMode="auto">
            <a:xfrm>
              <a:off x="536575" y="317500"/>
              <a:ext cx="5121275" cy="1104900"/>
            </a:xfrm>
            <a:custGeom>
              <a:avLst/>
              <a:gdLst>
                <a:gd name="T0" fmla="*/ 0 w 4806175"/>
                <a:gd name="T1" fmla="*/ 1104900 h 1037064"/>
                <a:gd name="T2" fmla="*/ 1009997 w 4806175"/>
                <a:gd name="T3" fmla="*/ 487106 h 1037064"/>
                <a:gd name="T4" fmla="*/ 1532818 w 4806175"/>
                <a:gd name="T5" fmla="*/ 736600 h 1037064"/>
                <a:gd name="T6" fmla="*/ 2055640 w 4806175"/>
                <a:gd name="T7" fmla="*/ 582152 h 1037064"/>
                <a:gd name="T8" fmla="*/ 2578461 w 4806175"/>
                <a:gd name="T9" fmla="*/ 997974 h 1037064"/>
                <a:gd name="T10" fmla="*/ 3065635 w 4806175"/>
                <a:gd name="T11" fmla="*/ 1081138 h 1037064"/>
                <a:gd name="T12" fmla="*/ 3588457 w 4806175"/>
                <a:gd name="T13" fmla="*/ 784123 h 1037064"/>
                <a:gd name="T14" fmla="*/ 4075632 w 4806175"/>
                <a:gd name="T15" fmla="*/ 273255 h 1037064"/>
                <a:gd name="T16" fmla="*/ 4621846 w 4806175"/>
                <a:gd name="T17" fmla="*/ 636852 h 1037064"/>
                <a:gd name="T18" fmla="*/ 5121275 w 4806175"/>
                <a:gd name="T19" fmla="*/ 0 h 10370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806175" h="1037064">
                  <a:moveTo>
                    <a:pt x="0" y="1037064"/>
                  </a:moveTo>
                  <a:lnTo>
                    <a:pt x="947854" y="457200"/>
                  </a:lnTo>
                  <a:lnTo>
                    <a:pt x="1438507" y="691376"/>
                  </a:lnTo>
                  <a:lnTo>
                    <a:pt x="1929161" y="546410"/>
                  </a:lnTo>
                  <a:lnTo>
                    <a:pt x="2419814" y="936703"/>
                  </a:lnTo>
                  <a:lnTo>
                    <a:pt x="2877014" y="1014761"/>
                  </a:lnTo>
                  <a:lnTo>
                    <a:pt x="3367668" y="735981"/>
                  </a:lnTo>
                  <a:lnTo>
                    <a:pt x="3824868" y="256478"/>
                  </a:lnTo>
                  <a:lnTo>
                    <a:pt x="4337475" y="597752"/>
                  </a:lnTo>
                  <a:lnTo>
                    <a:pt x="4806175" y="0"/>
                  </a:lnTo>
                </a:path>
              </a:pathLst>
            </a:custGeom>
            <a:noFill/>
            <a:ln w="19050" cap="flat" cmpd="sng">
              <a:solidFill>
                <a:srgbClr val="40404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 name="任意多边形 9"/>
            <p:cNvSpPr/>
            <p:nvPr/>
          </p:nvSpPr>
          <p:spPr bwMode="auto">
            <a:xfrm>
              <a:off x="547687" y="1660524"/>
              <a:ext cx="5073650" cy="285750"/>
            </a:xfrm>
            <a:custGeom>
              <a:avLst/>
              <a:gdLst>
                <a:gd name="T0" fmla="*/ 0 w 4761571"/>
                <a:gd name="T1" fmla="*/ 71438 h 267629"/>
                <a:gd name="T2" fmla="*/ 986213 w 4761571"/>
                <a:gd name="T3" fmla="*/ 0 h 267629"/>
                <a:gd name="T4" fmla="*/ 1509025 w 4761571"/>
                <a:gd name="T5" fmla="*/ 71438 h 267629"/>
                <a:gd name="T6" fmla="*/ 2019954 w 4761571"/>
                <a:gd name="T7" fmla="*/ 214313 h 267629"/>
                <a:gd name="T8" fmla="*/ 2542766 w 4761571"/>
                <a:gd name="T9" fmla="*/ 190501 h 267629"/>
                <a:gd name="T10" fmla="*/ 3053695 w 4761571"/>
                <a:gd name="T11" fmla="*/ 71438 h 267629"/>
                <a:gd name="T12" fmla="*/ 3564625 w 4761571"/>
                <a:gd name="T13" fmla="*/ 154782 h 267629"/>
                <a:gd name="T14" fmla="*/ 4087437 w 4761571"/>
                <a:gd name="T15" fmla="*/ 285750 h 267629"/>
                <a:gd name="T16" fmla="*/ 4586485 w 4761571"/>
                <a:gd name="T17" fmla="*/ 107156 h 267629"/>
                <a:gd name="T18" fmla="*/ 5073650 w 4761571"/>
                <a:gd name="T19" fmla="*/ 226219 h 2676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61571" h="267629">
                  <a:moveTo>
                    <a:pt x="0" y="66908"/>
                  </a:moveTo>
                  <a:lnTo>
                    <a:pt x="925551" y="0"/>
                  </a:lnTo>
                  <a:lnTo>
                    <a:pt x="1416205" y="66908"/>
                  </a:lnTo>
                  <a:lnTo>
                    <a:pt x="1895707" y="200722"/>
                  </a:lnTo>
                  <a:lnTo>
                    <a:pt x="2386361" y="178420"/>
                  </a:lnTo>
                  <a:lnTo>
                    <a:pt x="2865863" y="66908"/>
                  </a:lnTo>
                  <a:lnTo>
                    <a:pt x="3345366" y="144966"/>
                  </a:lnTo>
                  <a:lnTo>
                    <a:pt x="3836020" y="267629"/>
                  </a:lnTo>
                  <a:lnTo>
                    <a:pt x="4304371" y="100361"/>
                  </a:lnTo>
                  <a:lnTo>
                    <a:pt x="4761571" y="211873"/>
                  </a:lnTo>
                </a:path>
              </a:pathLst>
            </a:custGeom>
            <a:noFill/>
            <a:ln w="19050" cap="flat" cmpd="sng">
              <a:solidFill>
                <a:srgbClr val="595959"/>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2" name="组合 10"/>
            <p:cNvGrpSpPr/>
            <p:nvPr/>
          </p:nvGrpSpPr>
          <p:grpSpPr bwMode="auto">
            <a:xfrm>
              <a:off x="1468437" y="730249"/>
              <a:ext cx="169863" cy="169862"/>
              <a:chOff x="0" y="0"/>
              <a:chExt cx="195766" cy="195766"/>
            </a:xfrm>
          </p:grpSpPr>
          <p:sp>
            <p:nvSpPr>
              <p:cNvPr id="114" name="椭圆 112"/>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15" name="椭圆 113"/>
              <p:cNvSpPr>
                <a:spLocks noChangeArrowheads="1"/>
              </p:cNvSpPr>
              <p:nvPr/>
            </p:nvSpPr>
            <p:spPr bwMode="auto">
              <a:xfrm>
                <a:off x="47569" y="47571"/>
                <a:ext cx="100628"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3" name="组合 13"/>
            <p:cNvGrpSpPr/>
            <p:nvPr/>
          </p:nvGrpSpPr>
          <p:grpSpPr bwMode="auto">
            <a:xfrm>
              <a:off x="1468437" y="1558924"/>
              <a:ext cx="169863" cy="169862"/>
              <a:chOff x="0" y="0"/>
              <a:chExt cx="195766" cy="195766"/>
            </a:xfrm>
          </p:grpSpPr>
          <p:sp>
            <p:nvSpPr>
              <p:cNvPr id="112" name="椭圆 110"/>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13" name="椭圆 111"/>
              <p:cNvSpPr>
                <a:spLocks noChangeArrowheads="1"/>
              </p:cNvSpPr>
              <p:nvPr/>
            </p:nvSpPr>
            <p:spPr bwMode="auto">
              <a:xfrm>
                <a:off x="47569" y="47569"/>
                <a:ext cx="100628"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4" name="组合 16"/>
            <p:cNvGrpSpPr/>
            <p:nvPr/>
          </p:nvGrpSpPr>
          <p:grpSpPr bwMode="auto">
            <a:xfrm>
              <a:off x="1976437" y="1646222"/>
              <a:ext cx="168275" cy="169862"/>
              <a:chOff x="0" y="0"/>
              <a:chExt cx="195766" cy="195766"/>
            </a:xfrm>
          </p:grpSpPr>
          <p:sp>
            <p:nvSpPr>
              <p:cNvPr id="110" name="椭圆 108"/>
              <p:cNvSpPr>
                <a:spLocks noChangeArrowheads="1"/>
              </p:cNvSpPr>
              <p:nvPr/>
            </p:nvSpPr>
            <p:spPr bwMode="auto">
              <a:xfrm>
                <a:off x="0" y="16"/>
                <a:ext cx="195766" cy="195767"/>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11" name="椭圆 109"/>
              <p:cNvSpPr>
                <a:spLocks noChangeArrowheads="1"/>
              </p:cNvSpPr>
              <p:nvPr/>
            </p:nvSpPr>
            <p:spPr bwMode="auto">
              <a:xfrm>
                <a:off x="48018" y="47586"/>
                <a:ext cx="99730"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5" name="组合 19"/>
            <p:cNvGrpSpPr/>
            <p:nvPr/>
          </p:nvGrpSpPr>
          <p:grpSpPr bwMode="auto">
            <a:xfrm>
              <a:off x="1976437" y="955674"/>
              <a:ext cx="168275" cy="169862"/>
              <a:chOff x="0" y="0"/>
              <a:chExt cx="195766" cy="195766"/>
            </a:xfrm>
          </p:grpSpPr>
          <p:sp>
            <p:nvSpPr>
              <p:cNvPr id="108" name="椭圆 106"/>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09" name="椭圆 107"/>
              <p:cNvSpPr>
                <a:spLocks noChangeArrowheads="1"/>
              </p:cNvSpPr>
              <p:nvPr/>
            </p:nvSpPr>
            <p:spPr bwMode="auto">
              <a:xfrm>
                <a:off x="48018" y="47571"/>
                <a:ext cx="99730"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6" name="组合 22"/>
            <p:cNvGrpSpPr/>
            <p:nvPr/>
          </p:nvGrpSpPr>
          <p:grpSpPr bwMode="auto">
            <a:xfrm>
              <a:off x="2505075" y="811211"/>
              <a:ext cx="169862" cy="169863"/>
              <a:chOff x="0" y="0"/>
              <a:chExt cx="195766" cy="195766"/>
            </a:xfrm>
          </p:grpSpPr>
          <p:sp>
            <p:nvSpPr>
              <p:cNvPr id="106" name="椭圆 104"/>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07" name="椭圆 105"/>
              <p:cNvSpPr>
                <a:spLocks noChangeArrowheads="1"/>
              </p:cNvSpPr>
              <p:nvPr/>
            </p:nvSpPr>
            <p:spPr bwMode="auto">
              <a:xfrm>
                <a:off x="47569" y="47570"/>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7" name="组合 25"/>
            <p:cNvGrpSpPr/>
            <p:nvPr/>
          </p:nvGrpSpPr>
          <p:grpSpPr bwMode="auto">
            <a:xfrm>
              <a:off x="2505075" y="1781174"/>
              <a:ext cx="169862" cy="169862"/>
              <a:chOff x="0" y="0"/>
              <a:chExt cx="195766" cy="195766"/>
            </a:xfrm>
          </p:grpSpPr>
          <p:sp>
            <p:nvSpPr>
              <p:cNvPr id="104" name="椭圆 102"/>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05" name="椭圆 103"/>
              <p:cNvSpPr>
                <a:spLocks noChangeArrowheads="1"/>
              </p:cNvSpPr>
              <p:nvPr/>
            </p:nvSpPr>
            <p:spPr bwMode="auto">
              <a:xfrm>
                <a:off x="47569" y="47569"/>
                <a:ext cx="100627"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8" name="组合 28"/>
            <p:cNvGrpSpPr/>
            <p:nvPr/>
          </p:nvGrpSpPr>
          <p:grpSpPr bwMode="auto">
            <a:xfrm>
              <a:off x="3000375" y="1771649"/>
              <a:ext cx="169862" cy="169862"/>
              <a:chOff x="0" y="0"/>
              <a:chExt cx="195766" cy="195766"/>
            </a:xfrm>
          </p:grpSpPr>
          <p:sp>
            <p:nvSpPr>
              <p:cNvPr id="102" name="椭圆 100"/>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03" name="椭圆 101"/>
              <p:cNvSpPr>
                <a:spLocks noChangeArrowheads="1"/>
              </p:cNvSpPr>
              <p:nvPr/>
            </p:nvSpPr>
            <p:spPr bwMode="auto">
              <a:xfrm>
                <a:off x="47569" y="47569"/>
                <a:ext cx="100627"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19" name="组合 31"/>
            <p:cNvGrpSpPr/>
            <p:nvPr/>
          </p:nvGrpSpPr>
          <p:grpSpPr bwMode="auto">
            <a:xfrm>
              <a:off x="3000375" y="1189036"/>
              <a:ext cx="169862" cy="169863"/>
              <a:chOff x="0" y="0"/>
              <a:chExt cx="195766" cy="195766"/>
            </a:xfrm>
          </p:grpSpPr>
          <p:sp>
            <p:nvSpPr>
              <p:cNvPr id="100" name="椭圆 98"/>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101" name="椭圆 99"/>
              <p:cNvSpPr>
                <a:spLocks noChangeArrowheads="1"/>
              </p:cNvSpPr>
              <p:nvPr/>
            </p:nvSpPr>
            <p:spPr bwMode="auto">
              <a:xfrm>
                <a:off x="47569" y="47570"/>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0" name="组合 34"/>
            <p:cNvGrpSpPr/>
            <p:nvPr/>
          </p:nvGrpSpPr>
          <p:grpSpPr bwMode="auto">
            <a:xfrm>
              <a:off x="3530600" y="1312861"/>
              <a:ext cx="169862" cy="169863"/>
              <a:chOff x="0" y="0"/>
              <a:chExt cx="195766" cy="195766"/>
            </a:xfrm>
          </p:grpSpPr>
          <p:sp>
            <p:nvSpPr>
              <p:cNvPr id="98" name="椭圆 96"/>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99" name="椭圆 97"/>
              <p:cNvSpPr>
                <a:spLocks noChangeArrowheads="1"/>
              </p:cNvSpPr>
              <p:nvPr/>
            </p:nvSpPr>
            <p:spPr bwMode="auto">
              <a:xfrm>
                <a:off x="47569" y="47570"/>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1" name="组合 37"/>
            <p:cNvGrpSpPr/>
            <p:nvPr/>
          </p:nvGrpSpPr>
          <p:grpSpPr bwMode="auto">
            <a:xfrm>
              <a:off x="3530600" y="1652586"/>
              <a:ext cx="169862" cy="169863"/>
              <a:chOff x="0" y="0"/>
              <a:chExt cx="195766" cy="195766"/>
            </a:xfrm>
          </p:grpSpPr>
          <p:sp>
            <p:nvSpPr>
              <p:cNvPr id="96" name="椭圆 94"/>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97" name="椭圆 95"/>
              <p:cNvSpPr>
                <a:spLocks noChangeArrowheads="1"/>
              </p:cNvSpPr>
              <p:nvPr/>
            </p:nvSpPr>
            <p:spPr bwMode="auto">
              <a:xfrm>
                <a:off x="47569" y="47569"/>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2" name="组合 40"/>
            <p:cNvGrpSpPr/>
            <p:nvPr/>
          </p:nvGrpSpPr>
          <p:grpSpPr bwMode="auto">
            <a:xfrm>
              <a:off x="4017962" y="1728786"/>
              <a:ext cx="169863" cy="169863"/>
              <a:chOff x="0" y="0"/>
              <a:chExt cx="195766" cy="195766"/>
            </a:xfrm>
          </p:grpSpPr>
          <p:sp>
            <p:nvSpPr>
              <p:cNvPr id="94" name="椭圆 92"/>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95" name="椭圆 93"/>
              <p:cNvSpPr>
                <a:spLocks noChangeArrowheads="1"/>
              </p:cNvSpPr>
              <p:nvPr/>
            </p:nvSpPr>
            <p:spPr bwMode="auto">
              <a:xfrm>
                <a:off x="47569" y="47569"/>
                <a:ext cx="100628"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3" name="组合 43"/>
            <p:cNvGrpSpPr/>
            <p:nvPr/>
          </p:nvGrpSpPr>
          <p:grpSpPr bwMode="auto">
            <a:xfrm>
              <a:off x="4017962" y="1019174"/>
              <a:ext cx="169863" cy="168275"/>
              <a:chOff x="0" y="0"/>
              <a:chExt cx="195766" cy="195766"/>
            </a:xfrm>
          </p:grpSpPr>
          <p:sp>
            <p:nvSpPr>
              <p:cNvPr id="92" name="椭圆 90"/>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93" name="椭圆 91"/>
              <p:cNvSpPr>
                <a:spLocks noChangeArrowheads="1"/>
              </p:cNvSpPr>
              <p:nvPr/>
            </p:nvSpPr>
            <p:spPr bwMode="auto">
              <a:xfrm>
                <a:off x="47569" y="48019"/>
                <a:ext cx="100628" cy="99730"/>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4" name="组合 46"/>
            <p:cNvGrpSpPr/>
            <p:nvPr/>
          </p:nvGrpSpPr>
          <p:grpSpPr bwMode="auto">
            <a:xfrm>
              <a:off x="4556125" y="490536"/>
              <a:ext cx="169862" cy="169863"/>
              <a:chOff x="0" y="0"/>
              <a:chExt cx="195766" cy="195766"/>
            </a:xfrm>
          </p:grpSpPr>
          <p:sp>
            <p:nvSpPr>
              <p:cNvPr id="90" name="椭圆 88"/>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91" name="椭圆 89"/>
              <p:cNvSpPr>
                <a:spLocks noChangeArrowheads="1"/>
              </p:cNvSpPr>
              <p:nvPr/>
            </p:nvSpPr>
            <p:spPr bwMode="auto">
              <a:xfrm>
                <a:off x="47569" y="47570"/>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5" name="组合 49"/>
            <p:cNvGrpSpPr/>
            <p:nvPr/>
          </p:nvGrpSpPr>
          <p:grpSpPr bwMode="auto">
            <a:xfrm>
              <a:off x="5057775" y="1682749"/>
              <a:ext cx="169862" cy="169862"/>
              <a:chOff x="0" y="0"/>
              <a:chExt cx="195766" cy="195766"/>
            </a:xfrm>
          </p:grpSpPr>
          <p:sp>
            <p:nvSpPr>
              <p:cNvPr id="88" name="椭圆 86"/>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89" name="椭圆 87"/>
              <p:cNvSpPr>
                <a:spLocks noChangeArrowheads="1"/>
              </p:cNvSpPr>
              <p:nvPr/>
            </p:nvSpPr>
            <p:spPr bwMode="auto">
              <a:xfrm>
                <a:off x="47569" y="47569"/>
                <a:ext cx="100627"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6" name="组合 52"/>
            <p:cNvGrpSpPr/>
            <p:nvPr/>
          </p:nvGrpSpPr>
          <p:grpSpPr bwMode="auto">
            <a:xfrm>
              <a:off x="5057775" y="871536"/>
              <a:ext cx="169862" cy="169863"/>
              <a:chOff x="0" y="0"/>
              <a:chExt cx="195766" cy="195766"/>
            </a:xfrm>
          </p:grpSpPr>
          <p:sp>
            <p:nvSpPr>
              <p:cNvPr id="86" name="椭圆 84"/>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87" name="椭圆 85"/>
              <p:cNvSpPr>
                <a:spLocks noChangeArrowheads="1"/>
              </p:cNvSpPr>
              <p:nvPr/>
            </p:nvSpPr>
            <p:spPr bwMode="auto">
              <a:xfrm>
                <a:off x="47569" y="47570"/>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7" name="组合 55"/>
            <p:cNvGrpSpPr/>
            <p:nvPr/>
          </p:nvGrpSpPr>
          <p:grpSpPr bwMode="auto">
            <a:xfrm>
              <a:off x="5570537" y="1804986"/>
              <a:ext cx="169863" cy="169863"/>
              <a:chOff x="0" y="0"/>
              <a:chExt cx="195766" cy="195766"/>
            </a:xfrm>
          </p:grpSpPr>
          <p:sp>
            <p:nvSpPr>
              <p:cNvPr id="84" name="椭圆 82"/>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85" name="椭圆 83"/>
              <p:cNvSpPr>
                <a:spLocks noChangeArrowheads="1"/>
              </p:cNvSpPr>
              <p:nvPr/>
            </p:nvSpPr>
            <p:spPr bwMode="auto">
              <a:xfrm>
                <a:off x="47569" y="47569"/>
                <a:ext cx="100628"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8" name="组合 58"/>
            <p:cNvGrpSpPr/>
            <p:nvPr/>
          </p:nvGrpSpPr>
          <p:grpSpPr bwMode="auto">
            <a:xfrm>
              <a:off x="5591175" y="236536"/>
              <a:ext cx="169862" cy="169863"/>
              <a:chOff x="0" y="0"/>
              <a:chExt cx="195766" cy="195766"/>
            </a:xfrm>
          </p:grpSpPr>
          <p:sp>
            <p:nvSpPr>
              <p:cNvPr id="82" name="椭圆 80"/>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83" name="椭圆 81"/>
              <p:cNvSpPr>
                <a:spLocks noChangeArrowheads="1"/>
              </p:cNvSpPr>
              <p:nvPr/>
            </p:nvSpPr>
            <p:spPr bwMode="auto">
              <a:xfrm>
                <a:off x="47569" y="47570"/>
                <a:ext cx="100627"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29" name="组合 61"/>
            <p:cNvGrpSpPr/>
            <p:nvPr/>
          </p:nvGrpSpPr>
          <p:grpSpPr bwMode="auto">
            <a:xfrm>
              <a:off x="4556125" y="1851024"/>
              <a:ext cx="169862" cy="169862"/>
              <a:chOff x="0" y="0"/>
              <a:chExt cx="195766" cy="195766"/>
            </a:xfrm>
          </p:grpSpPr>
          <p:sp>
            <p:nvSpPr>
              <p:cNvPr id="80" name="椭圆 78"/>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81" name="椭圆 79"/>
              <p:cNvSpPr>
                <a:spLocks noChangeArrowheads="1"/>
              </p:cNvSpPr>
              <p:nvPr/>
            </p:nvSpPr>
            <p:spPr bwMode="auto">
              <a:xfrm>
                <a:off x="47569" y="47569"/>
                <a:ext cx="100627"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30" name="组合 64"/>
            <p:cNvGrpSpPr/>
            <p:nvPr/>
          </p:nvGrpSpPr>
          <p:grpSpPr bwMode="auto">
            <a:xfrm>
              <a:off x="563562" y="2452686"/>
              <a:ext cx="5607050" cy="293688"/>
              <a:chOff x="0" y="0"/>
              <a:chExt cx="5607015" cy="294401"/>
            </a:xfrm>
          </p:grpSpPr>
          <p:cxnSp>
            <p:nvCxnSpPr>
              <p:cNvPr id="74" name="直接连接符 72"/>
              <p:cNvCxnSpPr>
                <a:cxnSpLocks noChangeShapeType="1"/>
              </p:cNvCxnSpPr>
              <p:nvPr/>
            </p:nvCxnSpPr>
            <p:spPr bwMode="auto">
              <a:xfrm>
                <a:off x="0" y="0"/>
                <a:ext cx="5607015" cy="0"/>
              </a:xfrm>
              <a:prstGeom prst="line">
                <a:avLst/>
              </a:prstGeom>
              <a:noFill/>
              <a:ln w="12700">
                <a:solidFill>
                  <a:srgbClr val="BFBFBF"/>
                </a:solidFill>
                <a:round/>
              </a:ln>
              <a:extLst>
                <a:ext uri="{909E8E84-426E-40DD-AFC4-6F175D3DCCD1}">
                  <a14:hiddenFill xmlns:a14="http://schemas.microsoft.com/office/drawing/2010/main">
                    <a:noFill/>
                  </a14:hiddenFill>
                </a:ext>
              </a:extLst>
            </p:spPr>
          </p:cxnSp>
          <p:sp>
            <p:nvSpPr>
              <p:cNvPr id="75" name="TextBox 139"/>
              <p:cNvSpPr txBox="1">
                <a:spLocks noChangeArrowheads="1"/>
              </p:cNvSpPr>
              <p:nvPr/>
            </p:nvSpPr>
            <p:spPr bwMode="auto">
              <a:xfrm>
                <a:off x="4828745" y="32045"/>
                <a:ext cx="497384" cy="2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panose="020B0604020202020204" pitchFamily="34" charset="0"/>
                    <a:cs typeface="Arial" panose="020B0604020202020204" pitchFamily="34" charset="0"/>
                  </a:rPr>
                  <a:t>2013</a:t>
                </a:r>
                <a:endParaRPr lang="zh-CN" altLang="en-US" sz="1000">
                  <a:solidFill>
                    <a:srgbClr val="000000"/>
                  </a:solidFill>
                  <a:latin typeface="Arial" panose="020B0604020202020204" pitchFamily="34" charset="0"/>
                  <a:cs typeface="Arial" panose="020B0604020202020204" pitchFamily="34" charset="0"/>
                </a:endParaRPr>
              </a:p>
            </p:txBody>
          </p:sp>
          <p:sp>
            <p:nvSpPr>
              <p:cNvPr id="76" name="TextBox 141"/>
              <p:cNvSpPr txBox="1">
                <a:spLocks noChangeArrowheads="1"/>
              </p:cNvSpPr>
              <p:nvPr/>
            </p:nvSpPr>
            <p:spPr bwMode="auto">
              <a:xfrm>
                <a:off x="3813033" y="32045"/>
                <a:ext cx="497384" cy="2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panose="020B0604020202020204" pitchFamily="34" charset="0"/>
                    <a:cs typeface="Arial" panose="020B0604020202020204" pitchFamily="34" charset="0"/>
                  </a:rPr>
                  <a:t>2012</a:t>
                </a:r>
                <a:endParaRPr lang="zh-CN" altLang="en-US" sz="1000">
                  <a:solidFill>
                    <a:srgbClr val="000000"/>
                  </a:solidFill>
                  <a:latin typeface="Arial" panose="020B0604020202020204" pitchFamily="34" charset="0"/>
                  <a:cs typeface="Arial" panose="020B0604020202020204" pitchFamily="34" charset="0"/>
                </a:endParaRPr>
              </a:p>
            </p:txBody>
          </p:sp>
          <p:sp>
            <p:nvSpPr>
              <p:cNvPr id="77" name="TextBox 142"/>
              <p:cNvSpPr txBox="1">
                <a:spLocks noChangeArrowheads="1"/>
              </p:cNvSpPr>
              <p:nvPr/>
            </p:nvSpPr>
            <p:spPr bwMode="auto">
              <a:xfrm>
                <a:off x="2797321" y="32045"/>
                <a:ext cx="497384" cy="2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panose="020B0604020202020204" pitchFamily="34" charset="0"/>
                    <a:cs typeface="Arial" panose="020B0604020202020204" pitchFamily="34" charset="0"/>
                  </a:rPr>
                  <a:t>2011</a:t>
                </a:r>
                <a:endParaRPr lang="zh-CN" altLang="en-US" sz="1000">
                  <a:solidFill>
                    <a:srgbClr val="000000"/>
                  </a:solidFill>
                  <a:latin typeface="Arial" panose="020B0604020202020204" pitchFamily="34" charset="0"/>
                  <a:cs typeface="Arial" panose="020B0604020202020204" pitchFamily="34" charset="0"/>
                </a:endParaRPr>
              </a:p>
            </p:txBody>
          </p:sp>
          <p:sp>
            <p:nvSpPr>
              <p:cNvPr id="78" name="TextBox 143"/>
              <p:cNvSpPr txBox="1">
                <a:spLocks noChangeArrowheads="1"/>
              </p:cNvSpPr>
              <p:nvPr/>
            </p:nvSpPr>
            <p:spPr bwMode="auto">
              <a:xfrm>
                <a:off x="1781609" y="32045"/>
                <a:ext cx="497384" cy="2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panose="020B0604020202020204" pitchFamily="34" charset="0"/>
                    <a:cs typeface="Arial" panose="020B0604020202020204" pitchFamily="34" charset="0"/>
                  </a:rPr>
                  <a:t>2010</a:t>
                </a:r>
                <a:endParaRPr lang="zh-CN" altLang="en-US" sz="1000">
                  <a:solidFill>
                    <a:srgbClr val="000000"/>
                  </a:solidFill>
                  <a:latin typeface="Arial" panose="020B0604020202020204" pitchFamily="34" charset="0"/>
                  <a:cs typeface="Arial" panose="020B0604020202020204" pitchFamily="34" charset="0"/>
                </a:endParaRPr>
              </a:p>
            </p:txBody>
          </p:sp>
          <p:sp>
            <p:nvSpPr>
              <p:cNvPr id="79" name="TextBox 144"/>
              <p:cNvSpPr txBox="1">
                <a:spLocks noChangeArrowheads="1"/>
              </p:cNvSpPr>
              <p:nvPr/>
            </p:nvSpPr>
            <p:spPr bwMode="auto">
              <a:xfrm>
                <a:off x="765897" y="32045"/>
                <a:ext cx="497384" cy="26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panose="020B0604020202020204" pitchFamily="34" charset="0"/>
                    <a:cs typeface="Arial" panose="020B0604020202020204" pitchFamily="34" charset="0"/>
                  </a:rPr>
                  <a:t>2009</a:t>
                </a:r>
                <a:endParaRPr lang="zh-CN" altLang="en-US" sz="1000">
                  <a:solidFill>
                    <a:srgbClr val="000000"/>
                  </a:solidFill>
                  <a:latin typeface="Arial" panose="020B0604020202020204" pitchFamily="34" charset="0"/>
                  <a:cs typeface="Arial" panose="020B0604020202020204" pitchFamily="34" charset="0"/>
                </a:endParaRPr>
              </a:p>
            </p:txBody>
          </p:sp>
        </p:grpSp>
        <p:grpSp>
          <p:nvGrpSpPr>
            <p:cNvPr id="31" name="组合 71"/>
            <p:cNvGrpSpPr/>
            <p:nvPr/>
          </p:nvGrpSpPr>
          <p:grpSpPr bwMode="auto">
            <a:xfrm>
              <a:off x="0" y="43116"/>
              <a:ext cx="566737" cy="2465387"/>
              <a:chOff x="0" y="0"/>
              <a:chExt cx="567329" cy="2465909"/>
            </a:xfrm>
          </p:grpSpPr>
          <p:grpSp>
            <p:nvGrpSpPr>
              <p:cNvPr id="45" name="组合 169"/>
              <p:cNvGrpSpPr/>
              <p:nvPr/>
            </p:nvGrpSpPr>
            <p:grpSpPr bwMode="auto">
              <a:xfrm>
                <a:off x="482746" y="125005"/>
                <a:ext cx="84583" cy="2289248"/>
                <a:chOff x="0" y="0"/>
                <a:chExt cx="133832" cy="2472166"/>
              </a:xfrm>
            </p:grpSpPr>
            <p:cxnSp>
              <p:nvCxnSpPr>
                <p:cNvPr id="58" name="直接连接符 56"/>
                <p:cNvCxnSpPr>
                  <a:cxnSpLocks noChangeShapeType="1"/>
                </p:cNvCxnSpPr>
                <p:nvPr/>
              </p:nvCxnSpPr>
              <p:spPr bwMode="auto">
                <a:xfrm flipH="1">
                  <a:off x="567" y="2457371"/>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59" name="直接连接符 57"/>
                <p:cNvCxnSpPr>
                  <a:cxnSpLocks noChangeShapeType="1"/>
                </p:cNvCxnSpPr>
                <p:nvPr/>
              </p:nvCxnSpPr>
              <p:spPr bwMode="auto">
                <a:xfrm flipH="1">
                  <a:off x="567" y="2292759"/>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0" name="直接连接符 58"/>
                <p:cNvCxnSpPr>
                  <a:cxnSpLocks noChangeShapeType="1"/>
                </p:cNvCxnSpPr>
                <p:nvPr/>
              </p:nvCxnSpPr>
              <p:spPr bwMode="auto">
                <a:xfrm flipH="1">
                  <a:off x="567" y="2128147"/>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1" name="直接连接符 59"/>
                <p:cNvCxnSpPr>
                  <a:cxnSpLocks noChangeShapeType="1"/>
                </p:cNvCxnSpPr>
                <p:nvPr/>
              </p:nvCxnSpPr>
              <p:spPr bwMode="auto">
                <a:xfrm flipH="1">
                  <a:off x="567" y="1977253"/>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2" name="直接连接符 60"/>
                <p:cNvCxnSpPr>
                  <a:cxnSpLocks noChangeShapeType="1"/>
                </p:cNvCxnSpPr>
                <p:nvPr/>
              </p:nvCxnSpPr>
              <p:spPr bwMode="auto">
                <a:xfrm flipH="1">
                  <a:off x="567" y="1812641"/>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3" name="直接连接符 61"/>
                <p:cNvCxnSpPr>
                  <a:cxnSpLocks noChangeShapeType="1"/>
                </p:cNvCxnSpPr>
                <p:nvPr/>
              </p:nvCxnSpPr>
              <p:spPr bwMode="auto">
                <a:xfrm flipH="1">
                  <a:off x="567" y="1648029"/>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4" name="直接连接符 62"/>
                <p:cNvCxnSpPr>
                  <a:cxnSpLocks noChangeShapeType="1"/>
                </p:cNvCxnSpPr>
                <p:nvPr/>
              </p:nvCxnSpPr>
              <p:spPr bwMode="auto">
                <a:xfrm flipH="1">
                  <a:off x="567" y="1483417"/>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5" name="直接连接符 63"/>
                <p:cNvCxnSpPr>
                  <a:cxnSpLocks noChangeShapeType="1"/>
                </p:cNvCxnSpPr>
                <p:nvPr/>
              </p:nvCxnSpPr>
              <p:spPr bwMode="auto">
                <a:xfrm flipH="1">
                  <a:off x="567" y="1317091"/>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6" name="直接连接符 64"/>
                <p:cNvCxnSpPr>
                  <a:cxnSpLocks noChangeShapeType="1"/>
                </p:cNvCxnSpPr>
                <p:nvPr/>
              </p:nvCxnSpPr>
              <p:spPr bwMode="auto">
                <a:xfrm flipH="1">
                  <a:off x="567" y="1152479"/>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7" name="直接连接符 65"/>
                <p:cNvCxnSpPr>
                  <a:cxnSpLocks noChangeShapeType="1"/>
                </p:cNvCxnSpPr>
                <p:nvPr/>
              </p:nvCxnSpPr>
              <p:spPr bwMode="auto">
                <a:xfrm flipH="1">
                  <a:off x="567" y="987867"/>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8" name="直接连接符 66"/>
                <p:cNvCxnSpPr>
                  <a:cxnSpLocks noChangeShapeType="1"/>
                </p:cNvCxnSpPr>
                <p:nvPr/>
              </p:nvCxnSpPr>
              <p:spPr bwMode="auto">
                <a:xfrm flipH="1">
                  <a:off x="567" y="823255"/>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69" name="直接连接符 67"/>
                <p:cNvCxnSpPr>
                  <a:cxnSpLocks noChangeShapeType="1"/>
                </p:cNvCxnSpPr>
                <p:nvPr/>
              </p:nvCxnSpPr>
              <p:spPr bwMode="auto">
                <a:xfrm flipH="1">
                  <a:off x="567" y="658643"/>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70" name="直接连接符 68"/>
                <p:cNvCxnSpPr>
                  <a:cxnSpLocks noChangeShapeType="1"/>
                </p:cNvCxnSpPr>
                <p:nvPr/>
              </p:nvCxnSpPr>
              <p:spPr bwMode="auto">
                <a:xfrm flipH="1">
                  <a:off x="567" y="494031"/>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71" name="直接连接符 69"/>
                <p:cNvCxnSpPr>
                  <a:cxnSpLocks noChangeShapeType="1"/>
                </p:cNvCxnSpPr>
                <p:nvPr/>
              </p:nvCxnSpPr>
              <p:spPr bwMode="auto">
                <a:xfrm flipH="1">
                  <a:off x="567" y="329418"/>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72" name="直接连接符 70"/>
                <p:cNvCxnSpPr>
                  <a:cxnSpLocks noChangeShapeType="1"/>
                </p:cNvCxnSpPr>
                <p:nvPr/>
              </p:nvCxnSpPr>
              <p:spPr bwMode="auto">
                <a:xfrm flipH="1">
                  <a:off x="567" y="164806"/>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cxnSp>
              <p:nvCxnSpPr>
                <p:cNvPr id="73" name="直接连接符 71"/>
                <p:cNvCxnSpPr>
                  <a:cxnSpLocks noChangeShapeType="1"/>
                </p:cNvCxnSpPr>
                <p:nvPr/>
              </p:nvCxnSpPr>
              <p:spPr bwMode="auto">
                <a:xfrm flipH="1">
                  <a:off x="567" y="194"/>
                  <a:ext cx="133265" cy="0"/>
                </a:xfrm>
                <a:prstGeom prst="line">
                  <a:avLst/>
                </a:prstGeom>
                <a:noFill/>
                <a:ln w="9525">
                  <a:solidFill>
                    <a:srgbClr val="7F7F7F"/>
                  </a:solidFill>
                  <a:round/>
                </a:ln>
                <a:extLst>
                  <a:ext uri="{909E8E84-426E-40DD-AFC4-6F175D3DCCD1}">
                    <a14:hiddenFill xmlns:a14="http://schemas.microsoft.com/office/drawing/2010/main">
                      <a:noFill/>
                    </a14:hiddenFill>
                  </a:ext>
                </a:extLst>
              </p:spPr>
            </p:cxnSp>
          </p:grpSp>
          <p:cxnSp>
            <p:nvCxnSpPr>
              <p:cNvPr id="46" name="直接连接符 44"/>
              <p:cNvCxnSpPr>
                <a:cxnSpLocks noChangeShapeType="1"/>
              </p:cNvCxnSpPr>
              <p:nvPr/>
            </p:nvCxnSpPr>
            <p:spPr bwMode="auto">
              <a:xfrm>
                <a:off x="565740" y="277618"/>
                <a:ext cx="0" cy="2141990"/>
              </a:xfrm>
              <a:prstGeom prst="line">
                <a:avLst/>
              </a:prstGeom>
              <a:noFill/>
              <a:ln w="3175">
                <a:solidFill>
                  <a:srgbClr val="BFBFBF"/>
                </a:solidFill>
                <a:prstDash val="sysDash"/>
                <a:round/>
              </a:ln>
              <a:extLst>
                <a:ext uri="{909E8E84-426E-40DD-AFC4-6F175D3DCCD1}">
                  <a14:hiddenFill xmlns:a14="http://schemas.microsoft.com/office/drawing/2010/main">
                    <a:noFill/>
                  </a14:hiddenFill>
                </a:ext>
              </a:extLst>
            </p:spPr>
          </p:cxnSp>
          <p:grpSp>
            <p:nvGrpSpPr>
              <p:cNvPr id="47" name="组合 148"/>
              <p:cNvGrpSpPr/>
              <p:nvPr/>
            </p:nvGrpSpPr>
            <p:grpSpPr bwMode="auto">
              <a:xfrm>
                <a:off x="0" y="0"/>
                <a:ext cx="510076" cy="2465909"/>
                <a:chOff x="0" y="0"/>
                <a:chExt cx="478706" cy="2314251"/>
              </a:xfrm>
            </p:grpSpPr>
            <p:sp>
              <p:nvSpPr>
                <p:cNvPr id="49" name="TextBox 33"/>
                <p:cNvSpPr txBox="1">
                  <a:spLocks noChangeArrowheads="1"/>
                </p:cNvSpPr>
                <p:nvPr/>
              </p:nvSpPr>
              <p:spPr bwMode="auto">
                <a:xfrm>
                  <a:off x="0" y="2083173"/>
                  <a:ext cx="346317"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0" name="TextBox 34"/>
                <p:cNvSpPr txBox="1">
                  <a:spLocks noChangeArrowheads="1"/>
                </p:cNvSpPr>
                <p:nvPr/>
              </p:nvSpPr>
              <p:spPr bwMode="auto">
                <a:xfrm>
                  <a:off x="0" y="1825027"/>
                  <a:ext cx="412512"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20%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1" name="TextBox 35"/>
                <p:cNvSpPr txBox="1">
                  <a:spLocks noChangeArrowheads="1"/>
                </p:cNvSpPr>
                <p:nvPr/>
              </p:nvSpPr>
              <p:spPr bwMode="auto">
                <a:xfrm>
                  <a:off x="0" y="1566881"/>
                  <a:ext cx="412512"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40%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2" name="TextBox 36"/>
                <p:cNvSpPr txBox="1">
                  <a:spLocks noChangeArrowheads="1"/>
                </p:cNvSpPr>
                <p:nvPr/>
              </p:nvSpPr>
              <p:spPr bwMode="auto">
                <a:xfrm>
                  <a:off x="0" y="1308735"/>
                  <a:ext cx="412512"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60%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3" name="TextBox 37"/>
                <p:cNvSpPr txBox="1">
                  <a:spLocks noChangeArrowheads="1"/>
                </p:cNvSpPr>
                <p:nvPr/>
              </p:nvSpPr>
              <p:spPr bwMode="auto">
                <a:xfrm>
                  <a:off x="0" y="1050589"/>
                  <a:ext cx="412512"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80%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4" name="TextBox 38"/>
                <p:cNvSpPr txBox="1">
                  <a:spLocks noChangeArrowheads="1"/>
                </p:cNvSpPr>
                <p:nvPr/>
              </p:nvSpPr>
              <p:spPr bwMode="auto">
                <a:xfrm>
                  <a:off x="0" y="792443"/>
                  <a:ext cx="478706"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100%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5" name="TextBox 39"/>
                <p:cNvSpPr txBox="1">
                  <a:spLocks noChangeArrowheads="1"/>
                </p:cNvSpPr>
                <p:nvPr/>
              </p:nvSpPr>
              <p:spPr bwMode="auto">
                <a:xfrm>
                  <a:off x="0" y="534297"/>
                  <a:ext cx="478706"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120%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6" name="TextBox 40"/>
                <p:cNvSpPr txBox="1">
                  <a:spLocks noChangeArrowheads="1"/>
                </p:cNvSpPr>
                <p:nvPr/>
              </p:nvSpPr>
              <p:spPr bwMode="auto">
                <a:xfrm>
                  <a:off x="0" y="276151"/>
                  <a:ext cx="478706"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140%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sp>
              <p:nvSpPr>
                <p:cNvPr id="57" name="TextBox 40"/>
                <p:cNvSpPr txBox="1">
                  <a:spLocks noChangeArrowheads="1"/>
                </p:cNvSpPr>
                <p:nvPr/>
              </p:nvSpPr>
              <p:spPr bwMode="auto">
                <a:xfrm>
                  <a:off x="0" y="0"/>
                  <a:ext cx="478706" cy="23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00">
                      <a:solidFill>
                        <a:srgbClr val="000000"/>
                      </a:solidFill>
                      <a:latin typeface="Arial Unicode MS" pitchFamily="34" charset="-122"/>
                      <a:ea typeface="Arial Unicode MS" pitchFamily="34" charset="-122"/>
                      <a:cs typeface="Arial Unicode MS" pitchFamily="34" charset="-122"/>
                    </a:rPr>
                    <a:t>150%</a:t>
                  </a:r>
                  <a:endParaRPr lang="zh-CN" altLang="en-US" sz="1000">
                    <a:solidFill>
                      <a:srgbClr val="000000"/>
                    </a:solidFill>
                    <a:latin typeface="Arial Unicode MS" pitchFamily="34" charset="-122"/>
                    <a:ea typeface="Arial Unicode MS" pitchFamily="34" charset="-122"/>
                    <a:cs typeface="Arial Unicode MS" pitchFamily="34" charset="-122"/>
                  </a:endParaRPr>
                </a:p>
              </p:txBody>
            </p:sp>
          </p:grpSp>
          <p:cxnSp>
            <p:nvCxnSpPr>
              <p:cNvPr id="48" name="直接连接符 46"/>
              <p:cNvCxnSpPr>
                <a:cxnSpLocks noChangeShapeType="1"/>
              </p:cNvCxnSpPr>
              <p:nvPr/>
            </p:nvCxnSpPr>
            <p:spPr bwMode="auto">
              <a:xfrm>
                <a:off x="565740" y="69611"/>
                <a:ext cx="0" cy="2045132"/>
              </a:xfrm>
              <a:prstGeom prst="line">
                <a:avLst/>
              </a:prstGeom>
              <a:noFill/>
              <a:ln w="3175">
                <a:solidFill>
                  <a:schemeClr val="tx1"/>
                </a:solidFill>
                <a:prstDash val="sysDash"/>
                <a:round/>
              </a:ln>
              <a:extLst>
                <a:ext uri="{909E8E84-426E-40DD-AFC4-6F175D3DCCD1}">
                  <a14:hiddenFill xmlns:a14="http://schemas.microsoft.com/office/drawing/2010/main">
                    <a:noFill/>
                  </a14:hiddenFill>
                </a:ext>
              </a:extLst>
            </p:spPr>
          </p:cxnSp>
        </p:grpSp>
        <p:grpSp>
          <p:nvGrpSpPr>
            <p:cNvPr id="32" name="组合 104"/>
            <p:cNvGrpSpPr/>
            <p:nvPr/>
          </p:nvGrpSpPr>
          <p:grpSpPr bwMode="auto">
            <a:xfrm>
              <a:off x="750887" y="0"/>
              <a:ext cx="668060" cy="371019"/>
              <a:chOff x="0" y="0"/>
              <a:chExt cx="667806" cy="370856"/>
            </a:xfrm>
          </p:grpSpPr>
          <p:grpSp>
            <p:nvGrpSpPr>
              <p:cNvPr id="39" name="组合 17"/>
              <p:cNvGrpSpPr/>
              <p:nvPr/>
            </p:nvGrpSpPr>
            <p:grpSpPr bwMode="auto">
              <a:xfrm>
                <a:off x="0" y="0"/>
                <a:ext cx="667806" cy="215349"/>
                <a:chOff x="0" y="0"/>
                <a:chExt cx="667806" cy="215349"/>
              </a:xfrm>
            </p:grpSpPr>
            <p:cxnSp>
              <p:nvCxnSpPr>
                <p:cNvPr id="43" name="直接连接符 41"/>
                <p:cNvCxnSpPr>
                  <a:cxnSpLocks noChangeShapeType="1"/>
                </p:cNvCxnSpPr>
                <p:nvPr/>
              </p:nvCxnSpPr>
              <p:spPr bwMode="auto">
                <a:xfrm>
                  <a:off x="0" y="109489"/>
                  <a:ext cx="139647" cy="0"/>
                </a:xfrm>
                <a:prstGeom prst="line">
                  <a:avLst/>
                </a:prstGeom>
                <a:noFill/>
                <a:ln w="19050">
                  <a:solidFill>
                    <a:schemeClr val="tx1"/>
                  </a:solidFill>
                  <a:round/>
                  <a:headEnd type="oval" w="med" len="med"/>
                </a:ln>
                <a:extLst>
                  <a:ext uri="{909E8E84-426E-40DD-AFC4-6F175D3DCCD1}">
                    <a14:hiddenFill xmlns:a14="http://schemas.microsoft.com/office/drawing/2010/main">
                      <a:noFill/>
                    </a14:hiddenFill>
                  </a:ext>
                </a:extLst>
              </p:spPr>
            </p:cxnSp>
            <p:sp>
              <p:nvSpPr>
                <p:cNvPr id="44" name="TextBox 11"/>
                <p:cNvSpPr txBox="1">
                  <a:spLocks noChangeArrowheads="1"/>
                </p:cNvSpPr>
                <p:nvPr/>
              </p:nvSpPr>
              <p:spPr bwMode="auto">
                <a:xfrm>
                  <a:off x="72997" y="0"/>
                  <a:ext cx="594809" cy="21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800">
                      <a:solidFill>
                        <a:srgbClr val="000000"/>
                      </a:solidFill>
                      <a:latin typeface="微软雅黑" panose="020B0503020204020204" charset="-122"/>
                      <a:ea typeface="微软雅黑" panose="020B0503020204020204" charset="-122"/>
                    </a:rPr>
                    <a:t>添加标题</a:t>
                  </a:r>
                  <a:endParaRPr lang="zh-CN" sz="800">
                    <a:solidFill>
                      <a:srgbClr val="7F7F7F"/>
                    </a:solidFill>
                    <a:latin typeface="Arial" panose="020B0604020202020204" pitchFamily="34" charset="0"/>
                    <a:ea typeface="微软雅黑" panose="020B0503020204020204" charset="-122"/>
                  </a:endParaRPr>
                </a:p>
              </p:txBody>
            </p:sp>
          </p:grpSp>
          <p:grpSp>
            <p:nvGrpSpPr>
              <p:cNvPr id="40" name="组合 19"/>
              <p:cNvGrpSpPr/>
              <p:nvPr/>
            </p:nvGrpSpPr>
            <p:grpSpPr bwMode="auto">
              <a:xfrm>
                <a:off x="0" y="155507"/>
                <a:ext cx="667806" cy="215349"/>
                <a:chOff x="0" y="0"/>
                <a:chExt cx="667806" cy="215349"/>
              </a:xfrm>
            </p:grpSpPr>
            <p:cxnSp>
              <p:nvCxnSpPr>
                <p:cNvPr id="41" name="直接连接符 39"/>
                <p:cNvCxnSpPr>
                  <a:cxnSpLocks noChangeShapeType="1"/>
                </p:cNvCxnSpPr>
                <p:nvPr/>
              </p:nvCxnSpPr>
              <p:spPr bwMode="auto">
                <a:xfrm>
                  <a:off x="0" y="122183"/>
                  <a:ext cx="139647" cy="0"/>
                </a:xfrm>
                <a:prstGeom prst="line">
                  <a:avLst/>
                </a:prstGeom>
                <a:noFill/>
                <a:ln w="19050">
                  <a:solidFill>
                    <a:srgbClr val="595959"/>
                  </a:solidFill>
                  <a:round/>
                  <a:headEnd type="oval" w="med" len="med"/>
                </a:ln>
                <a:extLst>
                  <a:ext uri="{909E8E84-426E-40DD-AFC4-6F175D3DCCD1}">
                    <a14:hiddenFill xmlns:a14="http://schemas.microsoft.com/office/drawing/2010/main">
                      <a:noFill/>
                    </a14:hiddenFill>
                  </a:ext>
                </a:extLst>
              </p:spPr>
            </p:cxnSp>
            <p:sp>
              <p:nvSpPr>
                <p:cNvPr id="42" name="TextBox 130"/>
                <p:cNvSpPr txBox="1">
                  <a:spLocks noChangeArrowheads="1"/>
                </p:cNvSpPr>
                <p:nvPr/>
              </p:nvSpPr>
              <p:spPr bwMode="auto">
                <a:xfrm>
                  <a:off x="72997" y="0"/>
                  <a:ext cx="594809" cy="21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800">
                      <a:solidFill>
                        <a:srgbClr val="000000"/>
                      </a:solidFill>
                      <a:latin typeface="微软雅黑" panose="020B0503020204020204" charset="-122"/>
                      <a:ea typeface="微软雅黑" panose="020B0503020204020204" charset="-122"/>
                    </a:rPr>
                    <a:t>添加标题</a:t>
                  </a:r>
                  <a:endParaRPr lang="zh-CN" sz="800">
                    <a:solidFill>
                      <a:srgbClr val="7F7F7F"/>
                    </a:solidFill>
                    <a:latin typeface="Arial" panose="020B0604020202020204" pitchFamily="34" charset="0"/>
                    <a:ea typeface="微软雅黑" panose="020B0503020204020204" charset="-122"/>
                  </a:endParaRPr>
                </a:p>
              </p:txBody>
            </p:sp>
          </p:grpSp>
        </p:grpSp>
        <p:grpSp>
          <p:nvGrpSpPr>
            <p:cNvPr id="33" name="组合 111"/>
            <p:cNvGrpSpPr/>
            <p:nvPr/>
          </p:nvGrpSpPr>
          <p:grpSpPr bwMode="auto">
            <a:xfrm>
              <a:off x="463550" y="1644649"/>
              <a:ext cx="169862" cy="169862"/>
              <a:chOff x="0" y="0"/>
              <a:chExt cx="195766" cy="195766"/>
            </a:xfrm>
          </p:grpSpPr>
          <p:sp>
            <p:nvSpPr>
              <p:cNvPr id="37" name="椭圆 35"/>
              <p:cNvSpPr>
                <a:spLocks noChangeArrowheads="1"/>
              </p:cNvSpPr>
              <p:nvPr/>
            </p:nvSpPr>
            <p:spPr bwMode="auto">
              <a:xfrm>
                <a:off x="0" y="0"/>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38" name="椭圆 36"/>
              <p:cNvSpPr>
                <a:spLocks noChangeArrowheads="1"/>
              </p:cNvSpPr>
              <p:nvPr/>
            </p:nvSpPr>
            <p:spPr bwMode="auto">
              <a:xfrm>
                <a:off x="47569" y="47569"/>
                <a:ext cx="100627" cy="100627"/>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nvGrpSpPr>
            <p:cNvPr id="34" name="组合 114"/>
            <p:cNvGrpSpPr/>
            <p:nvPr/>
          </p:nvGrpSpPr>
          <p:grpSpPr bwMode="auto">
            <a:xfrm>
              <a:off x="479425" y="1319211"/>
              <a:ext cx="168275" cy="169863"/>
              <a:chOff x="0" y="0"/>
              <a:chExt cx="195766" cy="195766"/>
            </a:xfrm>
          </p:grpSpPr>
          <p:sp>
            <p:nvSpPr>
              <p:cNvPr id="35" name="椭圆 33"/>
              <p:cNvSpPr>
                <a:spLocks noChangeArrowheads="1"/>
              </p:cNvSpPr>
              <p:nvPr/>
            </p:nvSpPr>
            <p:spPr bwMode="auto">
              <a:xfrm>
                <a:off x="0" y="1"/>
                <a:ext cx="195766" cy="195766"/>
              </a:xfrm>
              <a:prstGeom prst="ellipse">
                <a:avLst/>
              </a:prstGeom>
              <a:gradFill rotWithShape="0">
                <a:gsLst>
                  <a:gs pos="0">
                    <a:srgbClr val="F2F2F2"/>
                  </a:gs>
                  <a:gs pos="1666">
                    <a:srgbClr val="F2F2F2"/>
                  </a:gs>
                  <a:gs pos="100000">
                    <a:srgbClr val="D9D9D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1300">
                  <a:solidFill>
                    <a:srgbClr val="FFFFFF"/>
                  </a:solidFill>
                </a:endParaRPr>
              </a:p>
            </p:txBody>
          </p:sp>
          <p:sp>
            <p:nvSpPr>
              <p:cNvPr id="36" name="椭圆 34"/>
              <p:cNvSpPr>
                <a:spLocks noChangeArrowheads="1"/>
              </p:cNvSpPr>
              <p:nvPr/>
            </p:nvSpPr>
            <p:spPr bwMode="auto">
              <a:xfrm>
                <a:off x="48018" y="47570"/>
                <a:ext cx="99730" cy="100628"/>
              </a:xfrm>
              <a:prstGeom prst="ellipse">
                <a:avLst/>
              </a:prstGeom>
              <a:noFill/>
              <a:ln w="12700">
                <a:solidFill>
                  <a:schemeClr val="tx1"/>
                </a:solidFill>
                <a:rou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300">
                  <a:solidFill>
                    <a:srgbClr val="FFFFFF"/>
                  </a:solidFill>
                </a:endParaRPr>
              </a:p>
            </p:txBody>
          </p:sp>
        </p:grpSp>
      </p:grpSp>
      <p:sp>
        <p:nvSpPr>
          <p:cNvPr id="124" name="文本框 123"/>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1" fill="hold" nodeType="withEffect">
                                  <p:stCondLst>
                                    <p:cond delay="80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50"/>
                                        <p:tgtEl>
                                          <p:spTgt spid="7"/>
                                        </p:tgtEl>
                                      </p:cBhvr>
                                    </p:animEffect>
                                  </p:childTnLst>
                                </p:cTn>
                              </p:par>
                            </p:childTnLst>
                          </p:cTn>
                        </p:par>
                        <p:par>
                          <p:cTn id="13" fill="hold">
                            <p:stCondLst>
                              <p:cond delay="1100"/>
                            </p:stCondLst>
                            <p:childTnLst>
                              <p:par>
                                <p:cTn id="14" presetID="22" presetClass="entr" presetSubtype="8" fill="hold" grpId="0" nodeType="after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wipe(left)">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noChangeShapeType="1"/>
          </p:cNvCxnSpPr>
          <p:nvPr/>
        </p:nvCxnSpPr>
        <p:spPr bwMode="auto">
          <a:xfrm flipH="1">
            <a:off x="3246438" y="3997643"/>
            <a:ext cx="4406900" cy="0"/>
          </a:xfrm>
          <a:prstGeom prst="line">
            <a:avLst/>
          </a:prstGeom>
          <a:noFill/>
          <a:ln w="3175">
            <a:solidFill>
              <a:schemeClr val="tx1"/>
            </a:solidFill>
            <a:round/>
          </a:ln>
          <a:extLst>
            <a:ext uri="{909E8E84-426E-40DD-AFC4-6F175D3DCCD1}">
              <a14:hiddenFill xmlns:a14="http://schemas.microsoft.com/office/drawing/2010/main">
                <a:noFill/>
              </a14:hiddenFill>
            </a:ext>
          </a:extLst>
        </p:spPr>
      </p:cxnSp>
      <p:cxnSp>
        <p:nvCxnSpPr>
          <p:cNvPr id="3" name="直接连接符 2"/>
          <p:cNvCxnSpPr>
            <a:cxnSpLocks noChangeShapeType="1"/>
          </p:cNvCxnSpPr>
          <p:nvPr/>
        </p:nvCxnSpPr>
        <p:spPr bwMode="auto">
          <a:xfrm>
            <a:off x="2276475" y="3342005"/>
            <a:ext cx="5368925" cy="0"/>
          </a:xfrm>
          <a:prstGeom prst="line">
            <a:avLst/>
          </a:prstGeom>
          <a:noFill/>
          <a:ln w="3175">
            <a:solidFill>
              <a:schemeClr val="tx1"/>
            </a:solidFill>
            <a:round/>
          </a:ln>
          <a:extLst>
            <a:ext uri="{909E8E84-426E-40DD-AFC4-6F175D3DCCD1}">
              <a14:hiddenFill xmlns:a14="http://schemas.microsoft.com/office/drawing/2010/main">
                <a:noFill/>
              </a14:hiddenFill>
            </a:ext>
          </a:extLst>
        </p:spPr>
      </p:cxnSp>
      <p:cxnSp>
        <p:nvCxnSpPr>
          <p:cNvPr id="4" name="直接连接符 3"/>
          <p:cNvCxnSpPr>
            <a:cxnSpLocks noChangeShapeType="1"/>
          </p:cNvCxnSpPr>
          <p:nvPr/>
        </p:nvCxnSpPr>
        <p:spPr bwMode="auto">
          <a:xfrm flipH="1">
            <a:off x="3563938" y="2694305"/>
            <a:ext cx="4087812" cy="0"/>
          </a:xfrm>
          <a:prstGeom prst="line">
            <a:avLst/>
          </a:prstGeom>
          <a:noFill/>
          <a:ln w="3175">
            <a:solidFill>
              <a:schemeClr val="tx1"/>
            </a:solidFill>
            <a:round/>
          </a:ln>
          <a:extLst>
            <a:ext uri="{909E8E84-426E-40DD-AFC4-6F175D3DCCD1}">
              <a14:hiddenFill xmlns:a14="http://schemas.microsoft.com/office/drawing/2010/main">
                <a:noFill/>
              </a14:hiddenFill>
            </a:ext>
          </a:extLst>
        </p:spPr>
      </p:cxnSp>
      <p:cxnSp>
        <p:nvCxnSpPr>
          <p:cNvPr id="5" name="直接连接符 4"/>
          <p:cNvCxnSpPr>
            <a:cxnSpLocks noChangeShapeType="1"/>
          </p:cNvCxnSpPr>
          <p:nvPr/>
        </p:nvCxnSpPr>
        <p:spPr bwMode="auto">
          <a:xfrm flipH="1">
            <a:off x="3276600" y="2030730"/>
            <a:ext cx="4376738" cy="0"/>
          </a:xfrm>
          <a:prstGeom prst="line">
            <a:avLst/>
          </a:prstGeom>
          <a:noFill/>
          <a:ln w="3175">
            <a:solidFill>
              <a:schemeClr val="tx1"/>
            </a:solidFill>
            <a:round/>
          </a:ln>
          <a:extLst>
            <a:ext uri="{909E8E84-426E-40DD-AFC4-6F175D3DCCD1}">
              <a14:hiddenFill xmlns:a14="http://schemas.microsoft.com/office/drawing/2010/main">
                <a:noFill/>
              </a14:hiddenFill>
            </a:ext>
          </a:extLst>
        </p:spPr>
      </p:cxnSp>
      <p:pic>
        <p:nvPicPr>
          <p:cNvPr id="6" name="组合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50" y="2826068"/>
            <a:ext cx="1547813"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8"/>
          <p:cNvGrpSpPr/>
          <p:nvPr/>
        </p:nvGrpSpPr>
        <p:grpSpPr bwMode="auto">
          <a:xfrm>
            <a:off x="1263650" y="1935480"/>
            <a:ext cx="1477963" cy="1476375"/>
            <a:chOff x="0" y="0"/>
            <a:chExt cx="1696216" cy="1696216"/>
          </a:xfrm>
        </p:grpSpPr>
        <p:sp>
          <p:nvSpPr>
            <p:cNvPr id="8" name="矩形 9"/>
            <p:cNvSpPr>
              <a:spLocks noChangeArrowheads="1"/>
            </p:cNvSpPr>
            <p:nvPr/>
          </p:nvSpPr>
          <p:spPr bwMode="auto">
            <a:xfrm rot="-2529972">
              <a:off x="0" y="0"/>
              <a:ext cx="1696216" cy="1696216"/>
            </a:xfrm>
            <a:prstGeom prst="rect">
              <a:avLst/>
            </a:prstGeom>
            <a:solidFill>
              <a:srgbClr val="9D45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sp>
          <p:nvSpPr>
            <p:cNvPr id="9" name="Rectangle 2"/>
            <p:cNvSpPr>
              <a:spLocks noChangeArrowheads="1"/>
            </p:cNvSpPr>
            <p:nvPr/>
          </p:nvSpPr>
          <p:spPr bwMode="auto">
            <a:xfrm>
              <a:off x="449601" y="648053"/>
              <a:ext cx="7970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2200" b="1">
                  <a:solidFill>
                    <a:srgbClr val="FFFFFF"/>
                  </a:solidFill>
                  <a:latin typeface="微软雅黑" panose="020B0503020204020204" charset="-122"/>
                  <a:ea typeface="微软雅黑" panose="020B0503020204020204" charset="-122"/>
                </a:rPr>
                <a:t>52%</a:t>
              </a:r>
              <a:endParaRPr lang="zh-CN" altLang="en-US" sz="2200" b="1">
                <a:solidFill>
                  <a:srgbClr val="FFFFFF"/>
                </a:solidFill>
                <a:latin typeface="微软雅黑" panose="020B0503020204020204" charset="-122"/>
                <a:ea typeface="微软雅黑" panose="020B0503020204020204" charset="-122"/>
              </a:endParaRPr>
            </a:p>
          </p:txBody>
        </p:sp>
      </p:grpSp>
      <p:grpSp>
        <p:nvGrpSpPr>
          <p:cNvPr id="10" name="组合 11"/>
          <p:cNvGrpSpPr/>
          <p:nvPr/>
        </p:nvGrpSpPr>
        <p:grpSpPr bwMode="auto">
          <a:xfrm>
            <a:off x="2609850" y="1422718"/>
            <a:ext cx="981075" cy="979487"/>
            <a:chOff x="0" y="0"/>
            <a:chExt cx="1125194" cy="1125194"/>
          </a:xfrm>
        </p:grpSpPr>
        <p:sp>
          <p:nvSpPr>
            <p:cNvPr id="11" name="矩形 12"/>
            <p:cNvSpPr>
              <a:spLocks noChangeArrowheads="1"/>
            </p:cNvSpPr>
            <p:nvPr/>
          </p:nvSpPr>
          <p:spPr bwMode="auto">
            <a:xfrm rot="-2529972">
              <a:off x="0" y="0"/>
              <a:ext cx="1125194" cy="112519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sp>
          <p:nvSpPr>
            <p:cNvPr id="12" name="Rectangle 2"/>
            <p:cNvSpPr>
              <a:spLocks noChangeArrowheads="1"/>
            </p:cNvSpPr>
            <p:nvPr/>
          </p:nvSpPr>
          <p:spPr bwMode="auto">
            <a:xfrm>
              <a:off x="192143" y="362542"/>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zh-CN" sz="2000" b="1">
                  <a:solidFill>
                    <a:srgbClr val="FFFFFF"/>
                  </a:solidFill>
                  <a:latin typeface="微软雅黑" panose="020B0503020204020204" charset="-122"/>
                  <a:ea typeface="微软雅黑" panose="020B0503020204020204" charset="-122"/>
                </a:rPr>
                <a:t>21%</a:t>
              </a:r>
              <a:endParaRPr lang="zh-CN" altLang="en-US" sz="2000" b="1">
                <a:solidFill>
                  <a:srgbClr val="FFFFFF"/>
                </a:solidFill>
                <a:latin typeface="微软雅黑" panose="020B0503020204020204" charset="-122"/>
                <a:ea typeface="微软雅黑" panose="020B0503020204020204" charset="-122"/>
              </a:endParaRPr>
            </a:p>
          </p:txBody>
        </p:sp>
      </p:grpSp>
      <p:grpSp>
        <p:nvGrpSpPr>
          <p:cNvPr id="13" name="组合 14"/>
          <p:cNvGrpSpPr/>
          <p:nvPr/>
        </p:nvGrpSpPr>
        <p:grpSpPr bwMode="auto">
          <a:xfrm>
            <a:off x="3273425" y="2367280"/>
            <a:ext cx="747713" cy="746125"/>
            <a:chOff x="0" y="0"/>
            <a:chExt cx="858135" cy="858135"/>
          </a:xfrm>
        </p:grpSpPr>
        <p:sp>
          <p:nvSpPr>
            <p:cNvPr id="14" name="矩形 15"/>
            <p:cNvSpPr>
              <a:spLocks noChangeArrowheads="1"/>
            </p:cNvSpPr>
            <p:nvPr/>
          </p:nvSpPr>
          <p:spPr bwMode="auto">
            <a:xfrm rot="-2529972">
              <a:off x="0" y="0"/>
              <a:ext cx="858135" cy="85813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solidFill>
                  <a:srgbClr val="000000"/>
                </a:solidFill>
              </a:endParaRPr>
            </a:p>
          </p:txBody>
        </p:sp>
        <p:sp>
          <p:nvSpPr>
            <p:cNvPr id="15" name="Rectangle 2"/>
            <p:cNvSpPr>
              <a:spLocks noChangeArrowheads="1"/>
            </p:cNvSpPr>
            <p:nvPr/>
          </p:nvSpPr>
          <p:spPr bwMode="auto">
            <a:xfrm>
              <a:off x="58613" y="229012"/>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solidFill>
                    <a:srgbClr val="FFFFFF"/>
                  </a:solidFill>
                </a:rPr>
                <a:t>11%</a:t>
              </a:r>
              <a:endParaRPr lang="zh-CN" altLang="en-US">
                <a:solidFill>
                  <a:srgbClr val="FFFFFF"/>
                </a:solidFill>
              </a:endParaRPr>
            </a:p>
          </p:txBody>
        </p:sp>
      </p:grpSp>
      <p:sp>
        <p:nvSpPr>
          <p:cNvPr id="16" name="TextBox 17"/>
          <p:cNvSpPr txBox="1">
            <a:spLocks noChangeArrowheads="1"/>
          </p:cNvSpPr>
          <p:nvPr/>
        </p:nvSpPr>
        <p:spPr bwMode="auto">
          <a:xfrm>
            <a:off x="6484938" y="1694180"/>
            <a:ext cx="1006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sz="1600">
                <a:solidFill>
                  <a:srgbClr val="000000"/>
                </a:solidFill>
                <a:latin typeface="微软雅黑" panose="020B0503020204020204" charset="-122"/>
                <a:ea typeface="微软雅黑" panose="020B0503020204020204" charset="-122"/>
              </a:rPr>
              <a:t>输入标题</a:t>
            </a:r>
          </a:p>
        </p:txBody>
      </p:sp>
      <p:sp>
        <p:nvSpPr>
          <p:cNvPr id="17" name="TextBox 18"/>
          <p:cNvSpPr txBox="1">
            <a:spLocks noChangeArrowheads="1"/>
          </p:cNvSpPr>
          <p:nvPr/>
        </p:nvSpPr>
        <p:spPr bwMode="auto">
          <a:xfrm>
            <a:off x="6484938" y="2351405"/>
            <a:ext cx="1006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sz="1600">
                <a:solidFill>
                  <a:srgbClr val="000000"/>
                </a:solidFill>
                <a:latin typeface="微软雅黑" panose="020B0503020204020204" charset="-122"/>
                <a:ea typeface="微软雅黑" panose="020B0503020204020204" charset="-122"/>
              </a:rPr>
              <a:t>输入标题</a:t>
            </a:r>
          </a:p>
        </p:txBody>
      </p:sp>
      <p:sp>
        <p:nvSpPr>
          <p:cNvPr id="18" name="TextBox 19"/>
          <p:cNvSpPr txBox="1">
            <a:spLocks noChangeArrowheads="1"/>
          </p:cNvSpPr>
          <p:nvPr/>
        </p:nvSpPr>
        <p:spPr bwMode="auto">
          <a:xfrm>
            <a:off x="6484938" y="2983230"/>
            <a:ext cx="1006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sz="1600">
                <a:solidFill>
                  <a:srgbClr val="000000"/>
                </a:solidFill>
                <a:latin typeface="微软雅黑" panose="020B0503020204020204" charset="-122"/>
                <a:ea typeface="微软雅黑" panose="020B0503020204020204" charset="-122"/>
              </a:rPr>
              <a:t>输入标题</a:t>
            </a:r>
          </a:p>
        </p:txBody>
      </p:sp>
      <p:sp>
        <p:nvSpPr>
          <p:cNvPr id="19" name="TextBox 20"/>
          <p:cNvSpPr txBox="1">
            <a:spLocks noChangeArrowheads="1"/>
          </p:cNvSpPr>
          <p:nvPr/>
        </p:nvSpPr>
        <p:spPr bwMode="auto">
          <a:xfrm>
            <a:off x="6484938" y="3640455"/>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sz="1600">
                <a:solidFill>
                  <a:srgbClr val="000000"/>
                </a:solidFill>
                <a:latin typeface="微软雅黑" panose="020B0503020204020204" charset="-122"/>
                <a:ea typeface="微软雅黑" panose="020B0503020204020204" charset="-122"/>
              </a:rPr>
              <a:t>输入标题</a:t>
            </a:r>
          </a:p>
        </p:txBody>
      </p:sp>
      <p:grpSp>
        <p:nvGrpSpPr>
          <p:cNvPr id="20" name="组合 21"/>
          <p:cNvGrpSpPr/>
          <p:nvPr/>
        </p:nvGrpSpPr>
        <p:grpSpPr bwMode="auto">
          <a:xfrm>
            <a:off x="7653338" y="2125980"/>
            <a:ext cx="593725" cy="568325"/>
            <a:chOff x="0" y="0"/>
            <a:chExt cx="593725" cy="568325"/>
          </a:xfrm>
        </p:grpSpPr>
        <p:sp>
          <p:nvSpPr>
            <p:cNvPr id="21" name="AutoShape 3"/>
            <p:cNvSpPr>
              <a:spLocks noChangeAspect="1" noChangeArrowheads="1" noTextEdit="1"/>
            </p:cNvSpPr>
            <p:nvPr/>
          </p:nvSpPr>
          <p:spPr bwMode="auto">
            <a:xfrm>
              <a:off x="0" y="0"/>
              <a:ext cx="593725" cy="568325"/>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22" name="组合 23"/>
            <p:cNvGrpSpPr/>
            <p:nvPr/>
          </p:nvGrpSpPr>
          <p:grpSpPr bwMode="auto">
            <a:xfrm>
              <a:off x="49991" y="60923"/>
              <a:ext cx="493743" cy="465529"/>
              <a:chOff x="0" y="0"/>
              <a:chExt cx="611188" cy="576263"/>
            </a:xfrm>
          </p:grpSpPr>
          <p:sp>
            <p:nvSpPr>
              <p:cNvPr id="23" name="Freeform 5"/>
              <p:cNvSpPr/>
              <p:nvPr/>
            </p:nvSpPr>
            <p:spPr bwMode="auto">
              <a:xfrm>
                <a:off x="97291" y="123063"/>
                <a:ext cx="414640" cy="453941"/>
              </a:xfrm>
              <a:custGeom>
                <a:avLst/>
                <a:gdLst>
                  <a:gd name="T0" fmla="*/ 0 w 50"/>
                  <a:gd name="T1" fmla="*/ 189830 h 55"/>
                  <a:gd name="T2" fmla="*/ 0 w 50"/>
                  <a:gd name="T3" fmla="*/ 437434 h 55"/>
                  <a:gd name="T4" fmla="*/ 16586 w 50"/>
                  <a:gd name="T5" fmla="*/ 453941 h 55"/>
                  <a:gd name="T6" fmla="*/ 33171 w 50"/>
                  <a:gd name="T7" fmla="*/ 453941 h 55"/>
                  <a:gd name="T8" fmla="*/ 140978 w 50"/>
                  <a:gd name="T9" fmla="*/ 453941 h 55"/>
                  <a:gd name="T10" fmla="*/ 149270 w 50"/>
                  <a:gd name="T11" fmla="*/ 453941 h 55"/>
                  <a:gd name="T12" fmla="*/ 157563 w 50"/>
                  <a:gd name="T13" fmla="*/ 445688 h 55"/>
                  <a:gd name="T14" fmla="*/ 157563 w 50"/>
                  <a:gd name="T15" fmla="*/ 321885 h 55"/>
                  <a:gd name="T16" fmla="*/ 265370 w 50"/>
                  <a:gd name="T17" fmla="*/ 321885 h 55"/>
                  <a:gd name="T18" fmla="*/ 265370 w 50"/>
                  <a:gd name="T19" fmla="*/ 445688 h 55"/>
                  <a:gd name="T20" fmla="*/ 265370 w 50"/>
                  <a:gd name="T21" fmla="*/ 453941 h 55"/>
                  <a:gd name="T22" fmla="*/ 281955 w 50"/>
                  <a:gd name="T23" fmla="*/ 453941 h 55"/>
                  <a:gd name="T24" fmla="*/ 389762 w 50"/>
                  <a:gd name="T25" fmla="*/ 453941 h 55"/>
                  <a:gd name="T26" fmla="*/ 406347 w 50"/>
                  <a:gd name="T27" fmla="*/ 453941 h 55"/>
                  <a:gd name="T28" fmla="*/ 414640 w 50"/>
                  <a:gd name="T29" fmla="*/ 437434 h 55"/>
                  <a:gd name="T30" fmla="*/ 414640 w 50"/>
                  <a:gd name="T31" fmla="*/ 189830 h 55"/>
                  <a:gd name="T32" fmla="*/ 207320 w 50"/>
                  <a:gd name="T33" fmla="*/ 0 h 55"/>
                  <a:gd name="T34" fmla="*/ 0 w 50"/>
                  <a:gd name="T35" fmla="*/ 189830 h 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55">
                    <a:moveTo>
                      <a:pt x="0" y="23"/>
                    </a:moveTo>
                    <a:cubicBezTo>
                      <a:pt x="0" y="53"/>
                      <a:pt x="0" y="53"/>
                      <a:pt x="0" y="53"/>
                    </a:cubicBezTo>
                    <a:cubicBezTo>
                      <a:pt x="0" y="54"/>
                      <a:pt x="1" y="54"/>
                      <a:pt x="2" y="55"/>
                    </a:cubicBezTo>
                    <a:cubicBezTo>
                      <a:pt x="2" y="55"/>
                      <a:pt x="3" y="55"/>
                      <a:pt x="4" y="55"/>
                    </a:cubicBezTo>
                    <a:cubicBezTo>
                      <a:pt x="17" y="55"/>
                      <a:pt x="17" y="55"/>
                      <a:pt x="17" y="55"/>
                    </a:cubicBezTo>
                    <a:cubicBezTo>
                      <a:pt x="17" y="55"/>
                      <a:pt x="18" y="55"/>
                      <a:pt x="18" y="55"/>
                    </a:cubicBezTo>
                    <a:cubicBezTo>
                      <a:pt x="18" y="54"/>
                      <a:pt x="19" y="54"/>
                      <a:pt x="19" y="54"/>
                    </a:cubicBezTo>
                    <a:cubicBezTo>
                      <a:pt x="19" y="39"/>
                      <a:pt x="19" y="39"/>
                      <a:pt x="19" y="39"/>
                    </a:cubicBezTo>
                    <a:cubicBezTo>
                      <a:pt x="32" y="39"/>
                      <a:pt x="32" y="39"/>
                      <a:pt x="32" y="39"/>
                    </a:cubicBezTo>
                    <a:cubicBezTo>
                      <a:pt x="32" y="54"/>
                      <a:pt x="32" y="54"/>
                      <a:pt x="32" y="54"/>
                    </a:cubicBezTo>
                    <a:cubicBezTo>
                      <a:pt x="32" y="54"/>
                      <a:pt x="32" y="54"/>
                      <a:pt x="32" y="55"/>
                    </a:cubicBezTo>
                    <a:cubicBezTo>
                      <a:pt x="33" y="55"/>
                      <a:pt x="33" y="55"/>
                      <a:pt x="34" y="55"/>
                    </a:cubicBezTo>
                    <a:cubicBezTo>
                      <a:pt x="47" y="55"/>
                      <a:pt x="47" y="55"/>
                      <a:pt x="47" y="55"/>
                    </a:cubicBezTo>
                    <a:cubicBezTo>
                      <a:pt x="48" y="55"/>
                      <a:pt x="48" y="55"/>
                      <a:pt x="49" y="55"/>
                    </a:cubicBezTo>
                    <a:cubicBezTo>
                      <a:pt x="49" y="54"/>
                      <a:pt x="50" y="54"/>
                      <a:pt x="50" y="53"/>
                    </a:cubicBezTo>
                    <a:cubicBezTo>
                      <a:pt x="50" y="23"/>
                      <a:pt x="50" y="23"/>
                      <a:pt x="50" y="23"/>
                    </a:cubicBezTo>
                    <a:cubicBezTo>
                      <a:pt x="25" y="0"/>
                      <a:pt x="25" y="0"/>
                      <a:pt x="25" y="0"/>
                    </a:cubicBezTo>
                    <a:lnTo>
                      <a:pt x="0" y="2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Freeform 6"/>
              <p:cNvSpPr/>
              <p:nvPr/>
            </p:nvSpPr>
            <p:spPr bwMode="auto">
              <a:xfrm>
                <a:off x="-964" y="-740"/>
                <a:ext cx="613115" cy="322279"/>
              </a:xfrm>
              <a:custGeom>
                <a:avLst/>
                <a:gdLst>
                  <a:gd name="T0" fmla="*/ 596544 w 74"/>
                  <a:gd name="T1" fmla="*/ 247907 h 39"/>
                  <a:gd name="T2" fmla="*/ 497120 w 74"/>
                  <a:gd name="T3" fmla="*/ 165271 h 39"/>
                  <a:gd name="T4" fmla="*/ 497120 w 74"/>
                  <a:gd name="T5" fmla="*/ 24791 h 39"/>
                  <a:gd name="T6" fmla="*/ 480550 w 74"/>
                  <a:gd name="T7" fmla="*/ 8264 h 39"/>
                  <a:gd name="T8" fmla="*/ 447408 w 74"/>
                  <a:gd name="T9" fmla="*/ 8264 h 39"/>
                  <a:gd name="T10" fmla="*/ 430838 w 74"/>
                  <a:gd name="T11" fmla="*/ 24791 h 39"/>
                  <a:gd name="T12" fmla="*/ 430838 w 74"/>
                  <a:gd name="T13" fmla="*/ 99163 h 39"/>
                  <a:gd name="T14" fmla="*/ 331414 w 74"/>
                  <a:gd name="T15" fmla="*/ 8264 h 39"/>
                  <a:gd name="T16" fmla="*/ 281701 w 74"/>
                  <a:gd name="T17" fmla="*/ 8264 h 39"/>
                  <a:gd name="T18" fmla="*/ 24856 w 74"/>
                  <a:gd name="T19" fmla="*/ 247907 h 39"/>
                  <a:gd name="T20" fmla="*/ 16571 w 74"/>
                  <a:gd name="T21" fmla="*/ 305752 h 39"/>
                  <a:gd name="T22" fmla="*/ 49712 w 74"/>
                  <a:gd name="T23" fmla="*/ 314015 h 39"/>
                  <a:gd name="T24" fmla="*/ 74568 w 74"/>
                  <a:gd name="T25" fmla="*/ 305752 h 39"/>
                  <a:gd name="T26" fmla="*/ 306558 w 74"/>
                  <a:gd name="T27" fmla="*/ 90899 h 39"/>
                  <a:gd name="T28" fmla="*/ 546832 w 74"/>
                  <a:gd name="T29" fmla="*/ 305752 h 39"/>
                  <a:gd name="T30" fmla="*/ 596544 w 74"/>
                  <a:gd name="T31" fmla="*/ 305752 h 39"/>
                  <a:gd name="T32" fmla="*/ 596544 w 74"/>
                  <a:gd name="T33" fmla="*/ 24790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39">
                    <a:moveTo>
                      <a:pt x="72" y="30"/>
                    </a:moveTo>
                    <a:cubicBezTo>
                      <a:pt x="60" y="20"/>
                      <a:pt x="60" y="20"/>
                      <a:pt x="60" y="20"/>
                    </a:cubicBezTo>
                    <a:cubicBezTo>
                      <a:pt x="60" y="3"/>
                      <a:pt x="60" y="3"/>
                      <a:pt x="60" y="3"/>
                    </a:cubicBezTo>
                    <a:cubicBezTo>
                      <a:pt x="60" y="2"/>
                      <a:pt x="59" y="1"/>
                      <a:pt x="58" y="1"/>
                    </a:cubicBezTo>
                    <a:cubicBezTo>
                      <a:pt x="54" y="1"/>
                      <a:pt x="54" y="1"/>
                      <a:pt x="54" y="1"/>
                    </a:cubicBezTo>
                    <a:cubicBezTo>
                      <a:pt x="53" y="1"/>
                      <a:pt x="52" y="2"/>
                      <a:pt x="52" y="3"/>
                    </a:cubicBezTo>
                    <a:cubicBezTo>
                      <a:pt x="52" y="12"/>
                      <a:pt x="52" y="12"/>
                      <a:pt x="52" y="12"/>
                    </a:cubicBezTo>
                    <a:cubicBezTo>
                      <a:pt x="40" y="1"/>
                      <a:pt x="40" y="1"/>
                      <a:pt x="40" y="1"/>
                    </a:cubicBezTo>
                    <a:cubicBezTo>
                      <a:pt x="39" y="0"/>
                      <a:pt x="36" y="0"/>
                      <a:pt x="34" y="1"/>
                    </a:cubicBezTo>
                    <a:cubicBezTo>
                      <a:pt x="3" y="30"/>
                      <a:pt x="3" y="30"/>
                      <a:pt x="3" y="30"/>
                    </a:cubicBezTo>
                    <a:cubicBezTo>
                      <a:pt x="1" y="32"/>
                      <a:pt x="0" y="35"/>
                      <a:pt x="2" y="37"/>
                    </a:cubicBezTo>
                    <a:cubicBezTo>
                      <a:pt x="3" y="38"/>
                      <a:pt x="4" y="38"/>
                      <a:pt x="6" y="38"/>
                    </a:cubicBezTo>
                    <a:cubicBezTo>
                      <a:pt x="7" y="38"/>
                      <a:pt x="8" y="38"/>
                      <a:pt x="9" y="37"/>
                    </a:cubicBezTo>
                    <a:cubicBezTo>
                      <a:pt x="37" y="11"/>
                      <a:pt x="37" y="11"/>
                      <a:pt x="37" y="11"/>
                    </a:cubicBezTo>
                    <a:cubicBezTo>
                      <a:pt x="66" y="37"/>
                      <a:pt x="66" y="37"/>
                      <a:pt x="66" y="37"/>
                    </a:cubicBezTo>
                    <a:cubicBezTo>
                      <a:pt x="67" y="39"/>
                      <a:pt x="70" y="39"/>
                      <a:pt x="72" y="37"/>
                    </a:cubicBezTo>
                    <a:cubicBezTo>
                      <a:pt x="74" y="35"/>
                      <a:pt x="74" y="32"/>
                      <a:pt x="72" y="30"/>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grpSp>
        <p:nvGrpSpPr>
          <p:cNvPr id="25" name="组合 26"/>
          <p:cNvGrpSpPr/>
          <p:nvPr/>
        </p:nvGrpSpPr>
        <p:grpSpPr bwMode="auto">
          <a:xfrm>
            <a:off x="7653338" y="1346518"/>
            <a:ext cx="593725" cy="684212"/>
            <a:chOff x="0" y="0"/>
            <a:chExt cx="593725" cy="683835"/>
          </a:xfrm>
        </p:grpSpPr>
        <p:grpSp>
          <p:nvGrpSpPr>
            <p:cNvPr id="26" name="Group 8"/>
            <p:cNvGrpSpPr/>
            <p:nvPr/>
          </p:nvGrpSpPr>
          <p:grpSpPr bwMode="auto">
            <a:xfrm>
              <a:off x="97805" y="0"/>
              <a:ext cx="473035" cy="624404"/>
              <a:chOff x="0" y="0"/>
              <a:chExt cx="325" cy="429"/>
            </a:xfrm>
          </p:grpSpPr>
          <p:sp>
            <p:nvSpPr>
              <p:cNvPr id="28" name="AutoShape 7"/>
              <p:cNvSpPr>
                <a:spLocks noChangeAspect="1" noChangeArrowheads="1" noTextEdit="1"/>
              </p:cNvSpPr>
              <p:nvPr/>
            </p:nvSpPr>
            <p:spPr bwMode="auto">
              <a:xfrm>
                <a:off x="0" y="0"/>
                <a:ext cx="32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 name="Freeform 9"/>
              <p:cNvSpPr>
                <a:spLocks noEditPoints="1"/>
              </p:cNvSpPr>
              <p:nvPr/>
            </p:nvSpPr>
            <p:spPr bwMode="auto">
              <a:xfrm>
                <a:off x="19" y="123"/>
                <a:ext cx="252" cy="306"/>
              </a:xfrm>
              <a:custGeom>
                <a:avLst/>
                <a:gdLst>
                  <a:gd name="T0" fmla="*/ 0 w 48"/>
                  <a:gd name="T1" fmla="*/ 202 h 59"/>
                  <a:gd name="T2" fmla="*/ 84 w 48"/>
                  <a:gd name="T3" fmla="*/ 239 h 59"/>
                  <a:gd name="T4" fmla="*/ 21 w 48"/>
                  <a:gd name="T5" fmla="*/ 270 h 59"/>
                  <a:gd name="T6" fmla="*/ 131 w 48"/>
                  <a:gd name="T7" fmla="*/ 306 h 59"/>
                  <a:gd name="T8" fmla="*/ 236 w 48"/>
                  <a:gd name="T9" fmla="*/ 270 h 59"/>
                  <a:gd name="T10" fmla="*/ 173 w 48"/>
                  <a:gd name="T11" fmla="*/ 239 h 59"/>
                  <a:gd name="T12" fmla="*/ 252 w 48"/>
                  <a:gd name="T13" fmla="*/ 202 h 59"/>
                  <a:gd name="T14" fmla="*/ 252 w 48"/>
                  <a:gd name="T15" fmla="*/ 0 h 59"/>
                  <a:gd name="T16" fmla="*/ 194 w 48"/>
                  <a:gd name="T17" fmla="*/ 280 h 59"/>
                  <a:gd name="T18" fmla="*/ 194 w 48"/>
                  <a:gd name="T19" fmla="*/ 280 h 59"/>
                  <a:gd name="T20" fmla="*/ 126 w 48"/>
                  <a:gd name="T21" fmla="*/ 296 h 59"/>
                  <a:gd name="T22" fmla="*/ 58 w 48"/>
                  <a:gd name="T23" fmla="*/ 280 h 59"/>
                  <a:gd name="T24" fmla="*/ 126 w 48"/>
                  <a:gd name="T25" fmla="*/ 290 h 59"/>
                  <a:gd name="T26" fmla="*/ 89 w 48"/>
                  <a:gd name="T27" fmla="*/ 259 h 59"/>
                  <a:gd name="T28" fmla="*/ 89 w 48"/>
                  <a:gd name="T29" fmla="*/ 244 h 59"/>
                  <a:gd name="T30" fmla="*/ 89 w 48"/>
                  <a:gd name="T31" fmla="*/ 202 h 59"/>
                  <a:gd name="T32" fmla="*/ 168 w 48"/>
                  <a:gd name="T33" fmla="*/ 239 h 59"/>
                  <a:gd name="T34" fmla="*/ 168 w 48"/>
                  <a:gd name="T35" fmla="*/ 244 h 59"/>
                  <a:gd name="T36" fmla="*/ 89 w 48"/>
                  <a:gd name="T37" fmla="*/ 259 h 59"/>
                  <a:gd name="T38" fmla="*/ 173 w 48"/>
                  <a:gd name="T39" fmla="*/ 202 h 59"/>
                  <a:gd name="T40" fmla="*/ 5 w 48"/>
                  <a:gd name="T41" fmla="*/ 202 h 59"/>
                  <a:gd name="T42" fmla="*/ 247 w 48"/>
                  <a:gd name="T43" fmla="*/ 5 h 59"/>
                  <a:gd name="T44" fmla="*/ 231 w 48"/>
                  <a:gd name="T45" fmla="*/ 171 h 59"/>
                  <a:gd name="T46" fmla="*/ 21 w 48"/>
                  <a:gd name="T47" fmla="*/ 21 h 59"/>
                  <a:gd name="T48" fmla="*/ 231 w 48"/>
                  <a:gd name="T49" fmla="*/ 176 h 59"/>
                  <a:gd name="T50" fmla="*/ 215 w 48"/>
                  <a:gd name="T51" fmla="*/ 182 h 59"/>
                  <a:gd name="T52" fmla="*/ 215 w 48"/>
                  <a:gd name="T53" fmla="*/ 197 h 59"/>
                  <a:gd name="T54" fmla="*/ 215 w 48"/>
                  <a:gd name="T55" fmla="*/ 182 h 59"/>
                  <a:gd name="T56" fmla="*/ 210 w 48"/>
                  <a:gd name="T57" fmla="*/ 187 h 59"/>
                  <a:gd name="T58" fmla="*/ 221 w 48"/>
                  <a:gd name="T59" fmla="*/ 187 h 59"/>
                  <a:gd name="T60" fmla="*/ 116 w 48"/>
                  <a:gd name="T61" fmla="*/ 182 h 59"/>
                  <a:gd name="T62" fmla="*/ 116 w 48"/>
                  <a:gd name="T63" fmla="*/ 192 h 59"/>
                  <a:gd name="T64" fmla="*/ 116 w 48"/>
                  <a:gd name="T65" fmla="*/ 182 h 59"/>
                  <a:gd name="T66" fmla="*/ 131 w 48"/>
                  <a:gd name="T67" fmla="*/ 187 h 59"/>
                  <a:gd name="T68" fmla="*/ 142 w 48"/>
                  <a:gd name="T69" fmla="*/ 187 h 59"/>
                  <a:gd name="T70" fmla="*/ 158 w 48"/>
                  <a:gd name="T71" fmla="*/ 182 h 59"/>
                  <a:gd name="T72" fmla="*/ 158 w 48"/>
                  <a:gd name="T73" fmla="*/ 192 h 59"/>
                  <a:gd name="T74" fmla="*/ 158 w 48"/>
                  <a:gd name="T75" fmla="*/ 182 h 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 h="59">
                    <a:moveTo>
                      <a:pt x="0" y="0"/>
                    </a:moveTo>
                    <a:cubicBezTo>
                      <a:pt x="0" y="39"/>
                      <a:pt x="0" y="39"/>
                      <a:pt x="0" y="39"/>
                    </a:cubicBezTo>
                    <a:cubicBezTo>
                      <a:pt x="16" y="39"/>
                      <a:pt x="16" y="39"/>
                      <a:pt x="16" y="39"/>
                    </a:cubicBezTo>
                    <a:cubicBezTo>
                      <a:pt x="16" y="46"/>
                      <a:pt x="16" y="46"/>
                      <a:pt x="16" y="46"/>
                    </a:cubicBezTo>
                    <a:cubicBezTo>
                      <a:pt x="14" y="47"/>
                      <a:pt x="12" y="47"/>
                      <a:pt x="10" y="48"/>
                    </a:cubicBezTo>
                    <a:cubicBezTo>
                      <a:pt x="6" y="49"/>
                      <a:pt x="4" y="50"/>
                      <a:pt x="4" y="52"/>
                    </a:cubicBezTo>
                    <a:cubicBezTo>
                      <a:pt x="4" y="55"/>
                      <a:pt x="6" y="56"/>
                      <a:pt x="10" y="57"/>
                    </a:cubicBezTo>
                    <a:cubicBezTo>
                      <a:pt x="14" y="59"/>
                      <a:pt x="19" y="59"/>
                      <a:pt x="25" y="59"/>
                    </a:cubicBezTo>
                    <a:cubicBezTo>
                      <a:pt x="30" y="59"/>
                      <a:pt x="35" y="59"/>
                      <a:pt x="39" y="57"/>
                    </a:cubicBezTo>
                    <a:cubicBezTo>
                      <a:pt x="43" y="56"/>
                      <a:pt x="45" y="55"/>
                      <a:pt x="45" y="52"/>
                    </a:cubicBezTo>
                    <a:cubicBezTo>
                      <a:pt x="45" y="50"/>
                      <a:pt x="43" y="49"/>
                      <a:pt x="39" y="48"/>
                    </a:cubicBezTo>
                    <a:cubicBezTo>
                      <a:pt x="37" y="47"/>
                      <a:pt x="35" y="46"/>
                      <a:pt x="33" y="46"/>
                    </a:cubicBezTo>
                    <a:cubicBezTo>
                      <a:pt x="33" y="39"/>
                      <a:pt x="33" y="39"/>
                      <a:pt x="33" y="39"/>
                    </a:cubicBezTo>
                    <a:cubicBezTo>
                      <a:pt x="48" y="39"/>
                      <a:pt x="48" y="39"/>
                      <a:pt x="48" y="39"/>
                    </a:cubicBezTo>
                    <a:cubicBezTo>
                      <a:pt x="48" y="39"/>
                      <a:pt x="48" y="39"/>
                      <a:pt x="48" y="39"/>
                    </a:cubicBezTo>
                    <a:cubicBezTo>
                      <a:pt x="48" y="0"/>
                      <a:pt x="48" y="0"/>
                      <a:pt x="48" y="0"/>
                    </a:cubicBezTo>
                    <a:lnTo>
                      <a:pt x="0" y="0"/>
                    </a:lnTo>
                    <a:close/>
                    <a:moveTo>
                      <a:pt x="37" y="54"/>
                    </a:moveTo>
                    <a:cubicBezTo>
                      <a:pt x="37" y="54"/>
                      <a:pt x="37" y="54"/>
                      <a:pt x="37" y="54"/>
                    </a:cubicBezTo>
                    <a:cubicBezTo>
                      <a:pt x="37" y="54"/>
                      <a:pt x="37" y="54"/>
                      <a:pt x="37" y="54"/>
                    </a:cubicBezTo>
                    <a:cubicBezTo>
                      <a:pt x="37" y="54"/>
                      <a:pt x="37" y="54"/>
                      <a:pt x="37" y="54"/>
                    </a:cubicBezTo>
                    <a:cubicBezTo>
                      <a:pt x="33" y="56"/>
                      <a:pt x="29" y="57"/>
                      <a:pt x="24" y="57"/>
                    </a:cubicBezTo>
                    <a:cubicBezTo>
                      <a:pt x="19" y="57"/>
                      <a:pt x="14" y="56"/>
                      <a:pt x="11" y="54"/>
                    </a:cubicBezTo>
                    <a:cubicBezTo>
                      <a:pt x="11" y="54"/>
                      <a:pt x="11" y="54"/>
                      <a:pt x="11" y="54"/>
                    </a:cubicBezTo>
                    <a:cubicBezTo>
                      <a:pt x="11" y="54"/>
                      <a:pt x="11" y="54"/>
                      <a:pt x="11" y="54"/>
                    </a:cubicBezTo>
                    <a:cubicBezTo>
                      <a:pt x="15" y="55"/>
                      <a:pt x="19" y="56"/>
                      <a:pt x="24" y="56"/>
                    </a:cubicBezTo>
                    <a:cubicBezTo>
                      <a:pt x="29" y="56"/>
                      <a:pt x="33" y="55"/>
                      <a:pt x="37" y="54"/>
                    </a:cubicBezTo>
                    <a:close/>
                    <a:moveTo>
                      <a:pt x="17" y="50"/>
                    </a:moveTo>
                    <a:cubicBezTo>
                      <a:pt x="17" y="47"/>
                      <a:pt x="17" y="47"/>
                      <a:pt x="17" y="47"/>
                    </a:cubicBezTo>
                    <a:cubicBezTo>
                      <a:pt x="17" y="47"/>
                      <a:pt x="17" y="47"/>
                      <a:pt x="17" y="47"/>
                    </a:cubicBezTo>
                    <a:cubicBezTo>
                      <a:pt x="17" y="46"/>
                      <a:pt x="17" y="46"/>
                      <a:pt x="17" y="46"/>
                    </a:cubicBezTo>
                    <a:cubicBezTo>
                      <a:pt x="17" y="39"/>
                      <a:pt x="17" y="39"/>
                      <a:pt x="17" y="39"/>
                    </a:cubicBezTo>
                    <a:cubicBezTo>
                      <a:pt x="32" y="39"/>
                      <a:pt x="32" y="39"/>
                      <a:pt x="32" y="39"/>
                    </a:cubicBezTo>
                    <a:cubicBezTo>
                      <a:pt x="32" y="46"/>
                      <a:pt x="32" y="46"/>
                      <a:pt x="32" y="46"/>
                    </a:cubicBezTo>
                    <a:cubicBezTo>
                      <a:pt x="32" y="46"/>
                      <a:pt x="32" y="46"/>
                      <a:pt x="32" y="46"/>
                    </a:cubicBezTo>
                    <a:cubicBezTo>
                      <a:pt x="32" y="47"/>
                      <a:pt x="32" y="47"/>
                      <a:pt x="32" y="47"/>
                    </a:cubicBezTo>
                    <a:cubicBezTo>
                      <a:pt x="32" y="50"/>
                      <a:pt x="32" y="50"/>
                      <a:pt x="32" y="50"/>
                    </a:cubicBezTo>
                    <a:lnTo>
                      <a:pt x="17" y="50"/>
                    </a:lnTo>
                    <a:close/>
                    <a:moveTo>
                      <a:pt x="47" y="39"/>
                    </a:moveTo>
                    <a:cubicBezTo>
                      <a:pt x="33" y="39"/>
                      <a:pt x="33" y="39"/>
                      <a:pt x="33" y="39"/>
                    </a:cubicBezTo>
                    <a:cubicBezTo>
                      <a:pt x="16" y="39"/>
                      <a:pt x="16" y="39"/>
                      <a:pt x="16" y="39"/>
                    </a:cubicBezTo>
                    <a:cubicBezTo>
                      <a:pt x="1" y="39"/>
                      <a:pt x="1" y="39"/>
                      <a:pt x="1" y="39"/>
                    </a:cubicBezTo>
                    <a:cubicBezTo>
                      <a:pt x="1" y="1"/>
                      <a:pt x="1" y="1"/>
                      <a:pt x="1" y="1"/>
                    </a:cubicBezTo>
                    <a:cubicBezTo>
                      <a:pt x="47" y="1"/>
                      <a:pt x="47" y="1"/>
                      <a:pt x="47" y="1"/>
                    </a:cubicBezTo>
                    <a:lnTo>
                      <a:pt x="47" y="39"/>
                    </a:lnTo>
                    <a:close/>
                    <a:moveTo>
                      <a:pt x="44" y="33"/>
                    </a:moveTo>
                    <a:cubicBezTo>
                      <a:pt x="44" y="4"/>
                      <a:pt x="44" y="4"/>
                      <a:pt x="44" y="4"/>
                    </a:cubicBezTo>
                    <a:cubicBezTo>
                      <a:pt x="4" y="4"/>
                      <a:pt x="4" y="4"/>
                      <a:pt x="4" y="4"/>
                    </a:cubicBezTo>
                    <a:cubicBezTo>
                      <a:pt x="4" y="34"/>
                      <a:pt x="4" y="34"/>
                      <a:pt x="4" y="34"/>
                    </a:cubicBezTo>
                    <a:cubicBezTo>
                      <a:pt x="44" y="34"/>
                      <a:pt x="44" y="34"/>
                      <a:pt x="44" y="34"/>
                    </a:cubicBezTo>
                    <a:lnTo>
                      <a:pt x="44" y="33"/>
                    </a:lnTo>
                    <a:close/>
                    <a:moveTo>
                      <a:pt x="41" y="35"/>
                    </a:moveTo>
                    <a:cubicBezTo>
                      <a:pt x="40" y="35"/>
                      <a:pt x="39" y="35"/>
                      <a:pt x="39" y="36"/>
                    </a:cubicBezTo>
                    <a:cubicBezTo>
                      <a:pt x="39" y="37"/>
                      <a:pt x="40" y="38"/>
                      <a:pt x="41" y="38"/>
                    </a:cubicBezTo>
                    <a:cubicBezTo>
                      <a:pt x="42" y="38"/>
                      <a:pt x="43" y="37"/>
                      <a:pt x="43" y="36"/>
                    </a:cubicBezTo>
                    <a:cubicBezTo>
                      <a:pt x="43" y="35"/>
                      <a:pt x="42" y="35"/>
                      <a:pt x="41" y="35"/>
                    </a:cubicBezTo>
                    <a:close/>
                    <a:moveTo>
                      <a:pt x="41" y="37"/>
                    </a:moveTo>
                    <a:cubicBezTo>
                      <a:pt x="41" y="37"/>
                      <a:pt x="40" y="36"/>
                      <a:pt x="40" y="36"/>
                    </a:cubicBezTo>
                    <a:cubicBezTo>
                      <a:pt x="40" y="36"/>
                      <a:pt x="41" y="35"/>
                      <a:pt x="41" y="35"/>
                    </a:cubicBezTo>
                    <a:cubicBezTo>
                      <a:pt x="41" y="35"/>
                      <a:pt x="42" y="36"/>
                      <a:pt x="42" y="36"/>
                    </a:cubicBezTo>
                    <a:cubicBezTo>
                      <a:pt x="42" y="36"/>
                      <a:pt x="41" y="37"/>
                      <a:pt x="41" y="37"/>
                    </a:cubicBezTo>
                    <a:close/>
                    <a:moveTo>
                      <a:pt x="22" y="35"/>
                    </a:moveTo>
                    <a:cubicBezTo>
                      <a:pt x="21" y="35"/>
                      <a:pt x="21" y="36"/>
                      <a:pt x="21" y="36"/>
                    </a:cubicBezTo>
                    <a:cubicBezTo>
                      <a:pt x="21" y="37"/>
                      <a:pt x="21" y="37"/>
                      <a:pt x="22" y="37"/>
                    </a:cubicBezTo>
                    <a:cubicBezTo>
                      <a:pt x="22" y="37"/>
                      <a:pt x="23" y="37"/>
                      <a:pt x="23" y="36"/>
                    </a:cubicBezTo>
                    <a:cubicBezTo>
                      <a:pt x="23" y="36"/>
                      <a:pt x="22" y="35"/>
                      <a:pt x="22" y="35"/>
                    </a:cubicBezTo>
                    <a:close/>
                    <a:moveTo>
                      <a:pt x="26" y="35"/>
                    </a:moveTo>
                    <a:cubicBezTo>
                      <a:pt x="25" y="35"/>
                      <a:pt x="25" y="36"/>
                      <a:pt x="25" y="36"/>
                    </a:cubicBezTo>
                    <a:cubicBezTo>
                      <a:pt x="25" y="37"/>
                      <a:pt x="25" y="37"/>
                      <a:pt x="26" y="37"/>
                    </a:cubicBezTo>
                    <a:cubicBezTo>
                      <a:pt x="26" y="37"/>
                      <a:pt x="27" y="37"/>
                      <a:pt x="27" y="36"/>
                    </a:cubicBezTo>
                    <a:cubicBezTo>
                      <a:pt x="27" y="36"/>
                      <a:pt x="26" y="35"/>
                      <a:pt x="26" y="35"/>
                    </a:cubicBezTo>
                    <a:close/>
                    <a:moveTo>
                      <a:pt x="30" y="35"/>
                    </a:moveTo>
                    <a:cubicBezTo>
                      <a:pt x="29" y="35"/>
                      <a:pt x="29" y="36"/>
                      <a:pt x="29" y="36"/>
                    </a:cubicBezTo>
                    <a:cubicBezTo>
                      <a:pt x="29" y="37"/>
                      <a:pt x="29" y="37"/>
                      <a:pt x="30" y="37"/>
                    </a:cubicBezTo>
                    <a:cubicBezTo>
                      <a:pt x="30" y="37"/>
                      <a:pt x="31" y="37"/>
                      <a:pt x="31" y="36"/>
                    </a:cubicBezTo>
                    <a:cubicBezTo>
                      <a:pt x="31" y="36"/>
                      <a:pt x="30" y="35"/>
                      <a:pt x="30" y="35"/>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7" name="AutoShape 3"/>
            <p:cNvSpPr>
              <a:spLocks noChangeAspect="1" noChangeArrowheads="1" noTextEdit="1"/>
            </p:cNvSpPr>
            <p:nvPr/>
          </p:nvSpPr>
          <p:spPr bwMode="auto">
            <a:xfrm>
              <a:off x="0" y="115823"/>
              <a:ext cx="593725" cy="568012"/>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0" name="组合 31"/>
          <p:cNvGrpSpPr/>
          <p:nvPr/>
        </p:nvGrpSpPr>
        <p:grpSpPr bwMode="auto">
          <a:xfrm>
            <a:off x="7653338" y="2773680"/>
            <a:ext cx="593725" cy="568325"/>
            <a:chOff x="0" y="0"/>
            <a:chExt cx="593725" cy="568325"/>
          </a:xfrm>
        </p:grpSpPr>
        <p:grpSp>
          <p:nvGrpSpPr>
            <p:cNvPr id="31" name="组合 32"/>
            <p:cNvGrpSpPr/>
            <p:nvPr/>
          </p:nvGrpSpPr>
          <p:grpSpPr bwMode="auto">
            <a:xfrm>
              <a:off x="25642" y="132805"/>
              <a:ext cx="539364" cy="378772"/>
              <a:chOff x="0" y="0"/>
              <a:chExt cx="593848" cy="417034"/>
            </a:xfrm>
          </p:grpSpPr>
          <p:sp>
            <p:nvSpPr>
              <p:cNvPr id="33" name="Freeform 14"/>
              <p:cNvSpPr/>
              <p:nvPr/>
            </p:nvSpPr>
            <p:spPr bwMode="auto">
              <a:xfrm>
                <a:off x="-266" y="399113"/>
                <a:ext cx="594273" cy="17479"/>
              </a:xfrm>
              <a:custGeom>
                <a:avLst/>
                <a:gdLst>
                  <a:gd name="T0" fmla="*/ 9004 w 66"/>
                  <a:gd name="T1" fmla="*/ 17479 h 2"/>
                  <a:gd name="T2" fmla="*/ 0 w 66"/>
                  <a:gd name="T3" fmla="*/ 8740 h 2"/>
                  <a:gd name="T4" fmla="*/ 9004 w 66"/>
                  <a:gd name="T5" fmla="*/ 0 h 2"/>
                  <a:gd name="T6" fmla="*/ 585269 w 66"/>
                  <a:gd name="T7" fmla="*/ 0 h 2"/>
                  <a:gd name="T8" fmla="*/ 594273 w 66"/>
                  <a:gd name="T9" fmla="*/ 8740 h 2"/>
                  <a:gd name="T10" fmla="*/ 585269 w 66"/>
                  <a:gd name="T11" fmla="*/ 17479 h 2"/>
                  <a:gd name="T12" fmla="*/ 9004 w 66"/>
                  <a:gd name="T13" fmla="*/ 17479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2">
                    <a:moveTo>
                      <a:pt x="1" y="2"/>
                    </a:moveTo>
                    <a:cubicBezTo>
                      <a:pt x="0" y="2"/>
                      <a:pt x="0" y="1"/>
                      <a:pt x="0" y="1"/>
                    </a:cubicBezTo>
                    <a:cubicBezTo>
                      <a:pt x="0" y="0"/>
                      <a:pt x="0" y="0"/>
                      <a:pt x="1" y="0"/>
                    </a:cubicBezTo>
                    <a:cubicBezTo>
                      <a:pt x="65" y="0"/>
                      <a:pt x="65" y="0"/>
                      <a:pt x="65" y="0"/>
                    </a:cubicBezTo>
                    <a:cubicBezTo>
                      <a:pt x="66" y="0"/>
                      <a:pt x="66" y="0"/>
                      <a:pt x="66" y="1"/>
                    </a:cubicBezTo>
                    <a:cubicBezTo>
                      <a:pt x="66" y="1"/>
                      <a:pt x="66" y="2"/>
                      <a:pt x="65" y="2"/>
                    </a:cubicBezTo>
                    <a:lnTo>
                      <a:pt x="1" y="2"/>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 name="Rectangle 15"/>
              <p:cNvSpPr>
                <a:spLocks noChangeArrowheads="1"/>
              </p:cNvSpPr>
              <p:nvPr/>
            </p:nvSpPr>
            <p:spPr bwMode="auto">
              <a:xfrm>
                <a:off x="69648" y="108968"/>
                <a:ext cx="83897" cy="286649"/>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7F7F7F"/>
                  </a:solidFill>
                </a:endParaRPr>
              </a:p>
            </p:txBody>
          </p:sp>
          <p:sp>
            <p:nvSpPr>
              <p:cNvPr id="35" name="Rectangle 16"/>
              <p:cNvSpPr>
                <a:spLocks noChangeArrowheads="1"/>
              </p:cNvSpPr>
              <p:nvPr/>
            </p:nvSpPr>
            <p:spPr bwMode="auto">
              <a:xfrm>
                <a:off x="197241" y="600"/>
                <a:ext cx="90889" cy="39501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7F7F7F"/>
                  </a:solidFill>
                </a:endParaRPr>
              </a:p>
            </p:txBody>
          </p:sp>
          <p:sp>
            <p:nvSpPr>
              <p:cNvPr id="36" name="Rectangle 17"/>
              <p:cNvSpPr>
                <a:spLocks noChangeArrowheads="1"/>
              </p:cNvSpPr>
              <p:nvPr/>
            </p:nvSpPr>
            <p:spPr bwMode="auto">
              <a:xfrm>
                <a:off x="323087" y="126446"/>
                <a:ext cx="82150" cy="26917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7F7F7F"/>
                  </a:solidFill>
                </a:endParaRPr>
              </a:p>
            </p:txBody>
          </p:sp>
          <p:sp>
            <p:nvSpPr>
              <p:cNvPr id="37" name="Rectangle 18"/>
              <p:cNvSpPr>
                <a:spLocks noChangeArrowheads="1"/>
              </p:cNvSpPr>
              <p:nvPr/>
            </p:nvSpPr>
            <p:spPr bwMode="auto">
              <a:xfrm>
                <a:off x="450682" y="217335"/>
                <a:ext cx="87393" cy="178282"/>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7F7F7F"/>
                  </a:solidFill>
                </a:endParaRPr>
              </a:p>
            </p:txBody>
          </p:sp>
        </p:grpSp>
        <p:sp>
          <p:nvSpPr>
            <p:cNvPr id="32" name="AutoShape 3"/>
            <p:cNvSpPr>
              <a:spLocks noChangeAspect="1" noChangeArrowheads="1" noTextEdit="1"/>
            </p:cNvSpPr>
            <p:nvPr/>
          </p:nvSpPr>
          <p:spPr bwMode="auto">
            <a:xfrm>
              <a:off x="0" y="0"/>
              <a:ext cx="593725" cy="568325"/>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8" name="组合 39"/>
          <p:cNvGrpSpPr/>
          <p:nvPr/>
        </p:nvGrpSpPr>
        <p:grpSpPr bwMode="auto">
          <a:xfrm>
            <a:off x="7653338" y="3429318"/>
            <a:ext cx="593725" cy="568325"/>
            <a:chOff x="0" y="0"/>
            <a:chExt cx="593725" cy="568325"/>
          </a:xfrm>
        </p:grpSpPr>
        <p:sp>
          <p:nvSpPr>
            <p:cNvPr id="39" name="Freeform 10"/>
            <p:cNvSpPr/>
            <p:nvPr/>
          </p:nvSpPr>
          <p:spPr bwMode="auto">
            <a:xfrm>
              <a:off x="350837" y="182562"/>
              <a:ext cx="123825" cy="117475"/>
            </a:xfrm>
            <a:custGeom>
              <a:avLst/>
              <a:gdLst>
                <a:gd name="T0" fmla="*/ 123825 w 100"/>
                <a:gd name="T1" fmla="*/ 41241 h 94"/>
                <a:gd name="T2" fmla="*/ 117634 w 100"/>
                <a:gd name="T3" fmla="*/ 41241 h 94"/>
                <a:gd name="T4" fmla="*/ 75533 w 100"/>
                <a:gd name="T5" fmla="*/ 41241 h 94"/>
                <a:gd name="T6" fmla="*/ 75533 w 100"/>
                <a:gd name="T7" fmla="*/ 0 h 94"/>
                <a:gd name="T8" fmla="*/ 40862 w 100"/>
                <a:gd name="T9" fmla="*/ 0 h 94"/>
                <a:gd name="T10" fmla="*/ 40862 w 100"/>
                <a:gd name="T11" fmla="*/ 6249 h 94"/>
                <a:gd name="T12" fmla="*/ 40862 w 100"/>
                <a:gd name="T13" fmla="*/ 41241 h 94"/>
                <a:gd name="T14" fmla="*/ 0 w 100"/>
                <a:gd name="T15" fmla="*/ 41241 h 94"/>
                <a:gd name="T16" fmla="*/ 0 w 100"/>
                <a:gd name="T17" fmla="*/ 76234 h 94"/>
                <a:gd name="T18" fmla="*/ 40862 w 100"/>
                <a:gd name="T19" fmla="*/ 76234 h 94"/>
                <a:gd name="T20" fmla="*/ 40862 w 100"/>
                <a:gd name="T21" fmla="*/ 117475 h 94"/>
                <a:gd name="T22" fmla="*/ 75533 w 100"/>
                <a:gd name="T23" fmla="*/ 117475 h 94"/>
                <a:gd name="T24" fmla="*/ 75533 w 100"/>
                <a:gd name="T25" fmla="*/ 76234 h 94"/>
                <a:gd name="T26" fmla="*/ 123825 w 100"/>
                <a:gd name="T27" fmla="*/ 76234 h 94"/>
                <a:gd name="T28" fmla="*/ 123825 w 100"/>
                <a:gd name="T29" fmla="*/ 41241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 h="94">
                  <a:moveTo>
                    <a:pt x="100" y="33"/>
                  </a:moveTo>
                  <a:lnTo>
                    <a:pt x="95" y="33"/>
                  </a:lnTo>
                  <a:lnTo>
                    <a:pt x="61" y="33"/>
                  </a:lnTo>
                  <a:lnTo>
                    <a:pt x="61" y="0"/>
                  </a:lnTo>
                  <a:lnTo>
                    <a:pt x="33" y="0"/>
                  </a:lnTo>
                  <a:lnTo>
                    <a:pt x="33" y="5"/>
                  </a:lnTo>
                  <a:lnTo>
                    <a:pt x="33" y="33"/>
                  </a:lnTo>
                  <a:lnTo>
                    <a:pt x="0" y="33"/>
                  </a:lnTo>
                  <a:lnTo>
                    <a:pt x="0" y="61"/>
                  </a:lnTo>
                  <a:lnTo>
                    <a:pt x="33" y="61"/>
                  </a:lnTo>
                  <a:lnTo>
                    <a:pt x="33" y="94"/>
                  </a:lnTo>
                  <a:lnTo>
                    <a:pt x="61" y="94"/>
                  </a:lnTo>
                  <a:lnTo>
                    <a:pt x="61" y="61"/>
                  </a:lnTo>
                  <a:lnTo>
                    <a:pt x="100" y="61"/>
                  </a:lnTo>
                  <a:lnTo>
                    <a:pt x="100" y="33"/>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40" name="组合 41"/>
            <p:cNvGrpSpPr/>
            <p:nvPr/>
          </p:nvGrpSpPr>
          <p:grpSpPr bwMode="auto">
            <a:xfrm>
              <a:off x="0" y="0"/>
              <a:ext cx="593725" cy="568325"/>
              <a:chOff x="0" y="0"/>
              <a:chExt cx="593725" cy="568325"/>
            </a:xfrm>
          </p:grpSpPr>
          <p:sp>
            <p:nvSpPr>
              <p:cNvPr id="41" name="AutoShape 3"/>
              <p:cNvSpPr>
                <a:spLocks noChangeAspect="1" noChangeArrowheads="1" noTextEdit="1"/>
              </p:cNvSpPr>
              <p:nvPr/>
            </p:nvSpPr>
            <p:spPr bwMode="auto">
              <a:xfrm>
                <a:off x="0" y="0"/>
                <a:ext cx="593725" cy="568325"/>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 name="Freeform 11"/>
              <p:cNvSpPr>
                <a:spLocks noEditPoints="1"/>
              </p:cNvSpPr>
              <p:nvPr/>
            </p:nvSpPr>
            <p:spPr bwMode="auto">
              <a:xfrm>
                <a:off x="58737" y="117475"/>
                <a:ext cx="492125" cy="400050"/>
              </a:xfrm>
              <a:custGeom>
                <a:avLst/>
                <a:gdLst>
                  <a:gd name="T0" fmla="*/ 381224 w 71"/>
                  <a:gd name="T1" fmla="*/ 0 h 58"/>
                  <a:gd name="T2" fmla="*/ 346567 w 71"/>
                  <a:gd name="T3" fmla="*/ 0 h 58"/>
                  <a:gd name="T4" fmla="*/ 207940 w 71"/>
                  <a:gd name="T5" fmla="*/ 103461 h 58"/>
                  <a:gd name="T6" fmla="*/ 207940 w 71"/>
                  <a:gd name="T7" fmla="*/ 137948 h 58"/>
                  <a:gd name="T8" fmla="*/ 207940 w 71"/>
                  <a:gd name="T9" fmla="*/ 172435 h 58"/>
                  <a:gd name="T10" fmla="*/ 20794 w 71"/>
                  <a:gd name="T11" fmla="*/ 303486 h 58"/>
                  <a:gd name="T12" fmla="*/ 0 w 71"/>
                  <a:gd name="T13" fmla="*/ 344871 h 58"/>
                  <a:gd name="T14" fmla="*/ 13863 w 71"/>
                  <a:gd name="T15" fmla="*/ 372460 h 58"/>
                  <a:gd name="T16" fmla="*/ 13863 w 71"/>
                  <a:gd name="T17" fmla="*/ 379358 h 58"/>
                  <a:gd name="T18" fmla="*/ 55451 w 71"/>
                  <a:gd name="T19" fmla="*/ 400050 h 58"/>
                  <a:gd name="T20" fmla="*/ 55451 w 71"/>
                  <a:gd name="T21" fmla="*/ 400050 h 58"/>
                  <a:gd name="T22" fmla="*/ 83176 w 71"/>
                  <a:gd name="T23" fmla="*/ 393153 h 58"/>
                  <a:gd name="T24" fmla="*/ 270322 w 71"/>
                  <a:gd name="T25" fmla="*/ 255204 h 58"/>
                  <a:gd name="T26" fmla="*/ 318842 w 71"/>
                  <a:gd name="T27" fmla="*/ 275897 h 58"/>
                  <a:gd name="T28" fmla="*/ 346567 w 71"/>
                  <a:gd name="T29" fmla="*/ 282794 h 58"/>
                  <a:gd name="T30" fmla="*/ 346567 w 71"/>
                  <a:gd name="T31" fmla="*/ 282794 h 58"/>
                  <a:gd name="T32" fmla="*/ 485194 w 71"/>
                  <a:gd name="T33" fmla="*/ 172435 h 58"/>
                  <a:gd name="T34" fmla="*/ 492125 w 71"/>
                  <a:gd name="T35" fmla="*/ 137948 h 58"/>
                  <a:gd name="T36" fmla="*/ 381224 w 71"/>
                  <a:gd name="T37" fmla="*/ 0 h 58"/>
                  <a:gd name="T38" fmla="*/ 152489 w 71"/>
                  <a:gd name="T39" fmla="*/ 310384 h 58"/>
                  <a:gd name="T40" fmla="*/ 76245 w 71"/>
                  <a:gd name="T41" fmla="*/ 365563 h 58"/>
                  <a:gd name="T42" fmla="*/ 41588 w 71"/>
                  <a:gd name="T43" fmla="*/ 358666 h 58"/>
                  <a:gd name="T44" fmla="*/ 48519 w 71"/>
                  <a:gd name="T45" fmla="*/ 324178 h 58"/>
                  <a:gd name="T46" fmla="*/ 124764 w 71"/>
                  <a:gd name="T47" fmla="*/ 275897 h 58"/>
                  <a:gd name="T48" fmla="*/ 159421 w 71"/>
                  <a:gd name="T49" fmla="*/ 282794 h 58"/>
                  <a:gd name="T50" fmla="*/ 152489 w 71"/>
                  <a:gd name="T51" fmla="*/ 310384 h 58"/>
                  <a:gd name="T52" fmla="*/ 353498 w 71"/>
                  <a:gd name="T53" fmla="*/ 220717 h 58"/>
                  <a:gd name="T54" fmla="*/ 263391 w 71"/>
                  <a:gd name="T55" fmla="*/ 137948 h 58"/>
                  <a:gd name="T56" fmla="*/ 353498 w 71"/>
                  <a:gd name="T57" fmla="*/ 48282 h 58"/>
                  <a:gd name="T58" fmla="*/ 436674 w 71"/>
                  <a:gd name="T59" fmla="*/ 137948 h 58"/>
                  <a:gd name="T60" fmla="*/ 353498 w 71"/>
                  <a:gd name="T61" fmla="*/ 220717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1" h="58">
                    <a:moveTo>
                      <a:pt x="55" y="0"/>
                    </a:moveTo>
                    <a:cubicBezTo>
                      <a:pt x="53" y="0"/>
                      <a:pt x="52" y="0"/>
                      <a:pt x="50" y="0"/>
                    </a:cubicBezTo>
                    <a:cubicBezTo>
                      <a:pt x="41" y="0"/>
                      <a:pt x="32" y="6"/>
                      <a:pt x="30" y="15"/>
                    </a:cubicBezTo>
                    <a:cubicBezTo>
                      <a:pt x="30" y="17"/>
                      <a:pt x="30" y="19"/>
                      <a:pt x="30" y="20"/>
                    </a:cubicBezTo>
                    <a:cubicBezTo>
                      <a:pt x="30" y="22"/>
                      <a:pt x="30" y="24"/>
                      <a:pt x="30" y="25"/>
                    </a:cubicBezTo>
                    <a:cubicBezTo>
                      <a:pt x="3" y="44"/>
                      <a:pt x="3" y="44"/>
                      <a:pt x="3" y="44"/>
                    </a:cubicBezTo>
                    <a:cubicBezTo>
                      <a:pt x="1" y="46"/>
                      <a:pt x="0" y="48"/>
                      <a:pt x="0" y="50"/>
                    </a:cubicBezTo>
                    <a:cubicBezTo>
                      <a:pt x="0" y="51"/>
                      <a:pt x="1" y="53"/>
                      <a:pt x="2" y="54"/>
                    </a:cubicBezTo>
                    <a:cubicBezTo>
                      <a:pt x="2" y="55"/>
                      <a:pt x="2" y="55"/>
                      <a:pt x="2" y="55"/>
                    </a:cubicBezTo>
                    <a:cubicBezTo>
                      <a:pt x="4" y="57"/>
                      <a:pt x="6" y="58"/>
                      <a:pt x="8" y="58"/>
                    </a:cubicBezTo>
                    <a:cubicBezTo>
                      <a:pt x="8" y="58"/>
                      <a:pt x="8" y="58"/>
                      <a:pt x="8" y="58"/>
                    </a:cubicBezTo>
                    <a:cubicBezTo>
                      <a:pt x="9" y="58"/>
                      <a:pt x="11" y="57"/>
                      <a:pt x="12" y="57"/>
                    </a:cubicBezTo>
                    <a:cubicBezTo>
                      <a:pt x="39" y="37"/>
                      <a:pt x="39" y="37"/>
                      <a:pt x="39" y="37"/>
                    </a:cubicBezTo>
                    <a:cubicBezTo>
                      <a:pt x="41" y="39"/>
                      <a:pt x="43" y="40"/>
                      <a:pt x="46" y="40"/>
                    </a:cubicBezTo>
                    <a:cubicBezTo>
                      <a:pt x="47" y="41"/>
                      <a:pt x="49" y="41"/>
                      <a:pt x="50" y="41"/>
                    </a:cubicBezTo>
                    <a:cubicBezTo>
                      <a:pt x="50" y="41"/>
                      <a:pt x="50" y="41"/>
                      <a:pt x="50" y="41"/>
                    </a:cubicBezTo>
                    <a:cubicBezTo>
                      <a:pt x="60" y="41"/>
                      <a:pt x="68" y="34"/>
                      <a:pt x="70" y="25"/>
                    </a:cubicBezTo>
                    <a:cubicBezTo>
                      <a:pt x="71" y="23"/>
                      <a:pt x="71" y="22"/>
                      <a:pt x="71" y="20"/>
                    </a:cubicBezTo>
                    <a:cubicBezTo>
                      <a:pt x="71" y="11"/>
                      <a:pt x="64" y="2"/>
                      <a:pt x="55" y="0"/>
                    </a:cubicBezTo>
                    <a:close/>
                    <a:moveTo>
                      <a:pt x="22" y="45"/>
                    </a:moveTo>
                    <a:cubicBezTo>
                      <a:pt x="11" y="53"/>
                      <a:pt x="11" y="53"/>
                      <a:pt x="11" y="53"/>
                    </a:cubicBezTo>
                    <a:cubicBezTo>
                      <a:pt x="9" y="54"/>
                      <a:pt x="7" y="53"/>
                      <a:pt x="6" y="52"/>
                    </a:cubicBezTo>
                    <a:cubicBezTo>
                      <a:pt x="5" y="50"/>
                      <a:pt x="6" y="48"/>
                      <a:pt x="7" y="47"/>
                    </a:cubicBezTo>
                    <a:cubicBezTo>
                      <a:pt x="18" y="40"/>
                      <a:pt x="18" y="40"/>
                      <a:pt x="18" y="40"/>
                    </a:cubicBezTo>
                    <a:cubicBezTo>
                      <a:pt x="19" y="39"/>
                      <a:pt x="22" y="39"/>
                      <a:pt x="23" y="41"/>
                    </a:cubicBezTo>
                    <a:cubicBezTo>
                      <a:pt x="24" y="42"/>
                      <a:pt x="23" y="44"/>
                      <a:pt x="22" y="45"/>
                    </a:cubicBezTo>
                    <a:close/>
                    <a:moveTo>
                      <a:pt x="51" y="32"/>
                    </a:moveTo>
                    <a:cubicBezTo>
                      <a:pt x="44" y="32"/>
                      <a:pt x="38" y="27"/>
                      <a:pt x="38" y="20"/>
                    </a:cubicBezTo>
                    <a:cubicBezTo>
                      <a:pt x="38" y="13"/>
                      <a:pt x="44" y="7"/>
                      <a:pt x="51" y="7"/>
                    </a:cubicBezTo>
                    <a:cubicBezTo>
                      <a:pt x="58" y="7"/>
                      <a:pt x="63" y="13"/>
                      <a:pt x="63" y="20"/>
                    </a:cubicBezTo>
                    <a:cubicBezTo>
                      <a:pt x="63" y="27"/>
                      <a:pt x="58" y="32"/>
                      <a:pt x="51" y="32"/>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grpSp>
        <p:nvGrpSpPr>
          <p:cNvPr id="43" name="组合 44"/>
          <p:cNvGrpSpPr/>
          <p:nvPr/>
        </p:nvGrpSpPr>
        <p:grpSpPr bwMode="auto">
          <a:xfrm>
            <a:off x="947738" y="4388168"/>
            <a:ext cx="7345362" cy="307007"/>
            <a:chOff x="0" y="0"/>
            <a:chExt cx="7344878" cy="306445"/>
          </a:xfrm>
        </p:grpSpPr>
        <p:sp>
          <p:nvSpPr>
            <p:cNvPr id="44" name="矩形 45"/>
            <p:cNvSpPr>
              <a:spLocks noChangeArrowheads="1"/>
            </p:cNvSpPr>
            <p:nvPr/>
          </p:nvSpPr>
          <p:spPr bwMode="auto">
            <a:xfrm>
              <a:off x="71432" y="0"/>
              <a:ext cx="7273446" cy="30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buClr>
                  <a:srgbClr val="0070C0"/>
                </a:buClr>
              </a:pPr>
              <a:r>
                <a:rPr lang="zh-CN" altLang="en-US" sz="1200" dirty="0"/>
                <a:t>单击添加内容单击添加内容单击添加内容单击添加内容</a:t>
              </a:r>
              <a:endParaRPr lang="zh-CN" altLang="en-US" sz="1200" dirty="0">
                <a:solidFill>
                  <a:srgbClr val="0D0D0D"/>
                </a:solidFill>
                <a:latin typeface="微软雅黑" panose="020B0503020204020204" charset="-122"/>
                <a:ea typeface="微软雅黑" panose="020B0503020204020204" charset="-122"/>
              </a:endParaRPr>
            </a:p>
          </p:txBody>
        </p:sp>
        <p:sp>
          <p:nvSpPr>
            <p:cNvPr id="45" name="虚尾箭头 47"/>
            <p:cNvSpPr/>
            <p:nvPr/>
          </p:nvSpPr>
          <p:spPr bwMode="auto">
            <a:xfrm>
              <a:off x="0" y="125182"/>
              <a:ext cx="61908" cy="71307"/>
            </a:xfrm>
            <a:custGeom>
              <a:avLst/>
              <a:gdLst>
                <a:gd name="T0" fmla="*/ 0 w 61908"/>
                <a:gd name="T1" fmla="*/ 17827 h 71307"/>
                <a:gd name="T2" fmla="*/ 1935 w 61908"/>
                <a:gd name="T3" fmla="*/ 17827 h 71307"/>
                <a:gd name="T4" fmla="*/ 1935 w 61908"/>
                <a:gd name="T5" fmla="*/ 53480 h 71307"/>
                <a:gd name="T6" fmla="*/ 0 w 61908"/>
                <a:gd name="T7" fmla="*/ 53480 h 71307"/>
                <a:gd name="T8" fmla="*/ 0 w 61908"/>
                <a:gd name="T9" fmla="*/ 17827 h 71307"/>
                <a:gd name="T10" fmla="*/ 3869 w 61908"/>
                <a:gd name="T11" fmla="*/ 17827 h 71307"/>
                <a:gd name="T12" fmla="*/ 7739 w 61908"/>
                <a:gd name="T13" fmla="*/ 17827 h 71307"/>
                <a:gd name="T14" fmla="*/ 7739 w 61908"/>
                <a:gd name="T15" fmla="*/ 53480 h 71307"/>
                <a:gd name="T16" fmla="*/ 3869 w 61908"/>
                <a:gd name="T17" fmla="*/ 53480 h 71307"/>
                <a:gd name="T18" fmla="*/ 3869 w 61908"/>
                <a:gd name="T19" fmla="*/ 17827 h 71307"/>
                <a:gd name="T20" fmla="*/ 9673 w 61908"/>
                <a:gd name="T21" fmla="*/ 17827 h 71307"/>
                <a:gd name="T22" fmla="*/ 30954 w 61908"/>
                <a:gd name="T23" fmla="*/ 17827 h 71307"/>
                <a:gd name="T24" fmla="*/ 30954 w 61908"/>
                <a:gd name="T25" fmla="*/ 0 h 71307"/>
                <a:gd name="T26" fmla="*/ 61908 w 61908"/>
                <a:gd name="T27" fmla="*/ 35654 h 71307"/>
                <a:gd name="T28" fmla="*/ 30954 w 61908"/>
                <a:gd name="T29" fmla="*/ 71307 h 71307"/>
                <a:gd name="T30" fmla="*/ 30954 w 61908"/>
                <a:gd name="T31" fmla="*/ 53480 h 71307"/>
                <a:gd name="T32" fmla="*/ 9673 w 61908"/>
                <a:gd name="T33" fmla="*/ 53480 h 71307"/>
                <a:gd name="T34" fmla="*/ 9673 w 61908"/>
                <a:gd name="T35" fmla="*/ 17827 h 713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908" h="71307">
                  <a:moveTo>
                    <a:pt x="0" y="17827"/>
                  </a:moveTo>
                  <a:lnTo>
                    <a:pt x="1935" y="17827"/>
                  </a:lnTo>
                  <a:lnTo>
                    <a:pt x="1935" y="53480"/>
                  </a:lnTo>
                  <a:lnTo>
                    <a:pt x="0" y="53480"/>
                  </a:lnTo>
                  <a:lnTo>
                    <a:pt x="0" y="17827"/>
                  </a:lnTo>
                  <a:close/>
                  <a:moveTo>
                    <a:pt x="3869" y="17827"/>
                  </a:moveTo>
                  <a:lnTo>
                    <a:pt x="7739" y="17827"/>
                  </a:lnTo>
                  <a:lnTo>
                    <a:pt x="7739" y="53480"/>
                  </a:lnTo>
                  <a:lnTo>
                    <a:pt x="3869" y="53480"/>
                  </a:lnTo>
                  <a:lnTo>
                    <a:pt x="3869" y="17827"/>
                  </a:lnTo>
                  <a:close/>
                  <a:moveTo>
                    <a:pt x="9673" y="17827"/>
                  </a:moveTo>
                  <a:lnTo>
                    <a:pt x="30954" y="17827"/>
                  </a:lnTo>
                  <a:lnTo>
                    <a:pt x="30954" y="0"/>
                  </a:lnTo>
                  <a:lnTo>
                    <a:pt x="61908" y="35654"/>
                  </a:lnTo>
                  <a:lnTo>
                    <a:pt x="30954" y="71307"/>
                  </a:lnTo>
                  <a:lnTo>
                    <a:pt x="30954" y="53480"/>
                  </a:lnTo>
                  <a:lnTo>
                    <a:pt x="9673" y="53480"/>
                  </a:lnTo>
                  <a:lnTo>
                    <a:pt x="9673" y="178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18" tIns="81255" rIns="162518" bIns="81255" anchor="ctr"/>
            <a:lstStyle/>
            <a:p>
              <a:endParaRPr lang="zh-CN" altLang="en-US"/>
            </a:p>
          </p:txBody>
        </p:sp>
      </p:grpSp>
      <p:sp>
        <p:nvSpPr>
          <p:cNvPr id="46" name="矩形 51"/>
          <p:cNvSpPr>
            <a:spLocks noChangeArrowheads="1"/>
          </p:cNvSpPr>
          <p:nvPr/>
        </p:nvSpPr>
        <p:spPr bwMode="auto">
          <a:xfrm>
            <a:off x="957263" y="4519930"/>
            <a:ext cx="73025" cy="71438"/>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50" name="文本框 49"/>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left)">
                                      <p:cBhvr>
                                        <p:cTn id="8" dur="500"/>
                                        <p:tgtEl>
                                          <p:spTgt spid="16"/>
                                        </p:tgtEl>
                                      </p:cBhvr>
                                    </p:animEffect>
                                  </p:childTnLst>
                                </p:cTn>
                              </p:par>
                              <p:par>
                                <p:cTn id="9" presetID="10"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350"/>
                                        <p:tgtEl>
                                          <p:spTgt spid="5"/>
                                        </p:tgtEl>
                                      </p:cBhvr>
                                    </p:animEffect>
                                  </p:childTnLst>
                                </p:cTn>
                              </p:par>
                              <p:par>
                                <p:cTn id="15" presetID="31" presetClass="entr" presetSubtype="0" fill="hold" nodeType="withEffect">
                                  <p:stCondLst>
                                    <p:cond delay="1750"/>
                                  </p:stCondLst>
                                  <p:childTnLst>
                                    <p:set>
                                      <p:cBhvr>
                                        <p:cTn id="16" dur="1" fill="hold">
                                          <p:stCondLst>
                                            <p:cond delay="0"/>
                                          </p:stCondLst>
                                        </p:cTn>
                                        <p:tgtEl>
                                          <p:spTgt spid="6"/>
                                        </p:tgtEl>
                                        <p:attrNameLst>
                                          <p:attrName>style.visibility</p:attrName>
                                        </p:attrNameLst>
                                      </p:cBhvr>
                                      <p:to>
                                        <p:strVal val="visible"/>
                                      </p:to>
                                    </p:set>
                                    <p:anim calcmode="lin" valueType="num">
                                      <p:cBhvr>
                                        <p:cTn id="17" dur="350" fill="hold"/>
                                        <p:tgtEl>
                                          <p:spTgt spid="6"/>
                                        </p:tgtEl>
                                        <p:attrNameLst>
                                          <p:attrName>ppt_w</p:attrName>
                                        </p:attrNameLst>
                                      </p:cBhvr>
                                      <p:tavLst>
                                        <p:tav tm="0">
                                          <p:val>
                                            <p:fltVal val="0"/>
                                          </p:val>
                                        </p:tav>
                                        <p:tav tm="100000">
                                          <p:val>
                                            <p:strVal val="#ppt_w"/>
                                          </p:val>
                                        </p:tav>
                                      </p:tavLst>
                                    </p:anim>
                                    <p:anim calcmode="lin" valueType="num">
                                      <p:cBhvr>
                                        <p:cTn id="18" dur="350" fill="hold"/>
                                        <p:tgtEl>
                                          <p:spTgt spid="6"/>
                                        </p:tgtEl>
                                        <p:attrNameLst>
                                          <p:attrName>ppt_h</p:attrName>
                                        </p:attrNameLst>
                                      </p:cBhvr>
                                      <p:tavLst>
                                        <p:tav tm="0">
                                          <p:val>
                                            <p:fltVal val="0"/>
                                          </p:val>
                                        </p:tav>
                                        <p:tav tm="100000">
                                          <p:val>
                                            <p:strVal val="#ppt_h"/>
                                          </p:val>
                                        </p:tav>
                                      </p:tavLst>
                                    </p:anim>
                                    <p:anim calcmode="lin" valueType="num">
                                      <p:cBhvr>
                                        <p:cTn id="19" dur="350" fill="hold"/>
                                        <p:tgtEl>
                                          <p:spTgt spid="6"/>
                                        </p:tgtEl>
                                        <p:attrNameLst>
                                          <p:attrName>style.rotation</p:attrName>
                                        </p:attrNameLst>
                                      </p:cBhvr>
                                      <p:tavLst>
                                        <p:tav tm="0">
                                          <p:val>
                                            <p:fltVal val="90"/>
                                          </p:val>
                                        </p:tav>
                                        <p:tav tm="100000">
                                          <p:val>
                                            <p:fltVal val="0"/>
                                          </p:val>
                                        </p:tav>
                                      </p:tavLst>
                                    </p:anim>
                                    <p:animEffect transition="in" filter="fade">
                                      <p:cBhvr>
                                        <p:cTn id="20" dur="350"/>
                                        <p:tgtEl>
                                          <p:spTgt spid="6"/>
                                        </p:tgtEl>
                                      </p:cBhvr>
                                    </p:animEffect>
                                  </p:childTnLst>
                                </p:cTn>
                              </p:par>
                              <p:par>
                                <p:cTn id="21" presetID="12" presetClass="entr" presetSubtype="2"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left)">
                                      <p:cBhvr>
                                        <p:cTn id="24" dur="500"/>
                                        <p:tgtEl>
                                          <p:spTgt spid="17"/>
                                        </p:tgtEl>
                                      </p:cBhvr>
                                    </p:animEffect>
                                  </p:childTnLst>
                                </p:cTn>
                              </p:par>
                              <p:par>
                                <p:cTn id="25" presetID="10" presetClass="entr" presetSubtype="0" fill="hold"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22" presetClass="entr" presetSubtype="2"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350"/>
                                        <p:tgtEl>
                                          <p:spTgt spid="4"/>
                                        </p:tgtEl>
                                      </p:cBhvr>
                                    </p:animEffect>
                                  </p:childTnLst>
                                </p:cTn>
                              </p:par>
                              <p:par>
                                <p:cTn id="31" presetID="31" presetClass="entr" presetSubtype="0" fill="hold" nodeType="withEffect">
                                  <p:stCondLst>
                                    <p:cond delay="750"/>
                                  </p:stCondLst>
                                  <p:childTnLst>
                                    <p:set>
                                      <p:cBhvr>
                                        <p:cTn id="32" dur="1" fill="hold">
                                          <p:stCondLst>
                                            <p:cond delay="0"/>
                                          </p:stCondLst>
                                        </p:cTn>
                                        <p:tgtEl>
                                          <p:spTgt spid="13"/>
                                        </p:tgtEl>
                                        <p:attrNameLst>
                                          <p:attrName>style.visibility</p:attrName>
                                        </p:attrNameLst>
                                      </p:cBhvr>
                                      <p:to>
                                        <p:strVal val="visible"/>
                                      </p:to>
                                    </p:set>
                                    <p:anim calcmode="lin" valueType="num">
                                      <p:cBhvr>
                                        <p:cTn id="33" dur="350" fill="hold"/>
                                        <p:tgtEl>
                                          <p:spTgt spid="13"/>
                                        </p:tgtEl>
                                        <p:attrNameLst>
                                          <p:attrName>ppt_w</p:attrName>
                                        </p:attrNameLst>
                                      </p:cBhvr>
                                      <p:tavLst>
                                        <p:tav tm="0">
                                          <p:val>
                                            <p:fltVal val="0"/>
                                          </p:val>
                                        </p:tav>
                                        <p:tav tm="100000">
                                          <p:val>
                                            <p:strVal val="#ppt_w"/>
                                          </p:val>
                                        </p:tav>
                                      </p:tavLst>
                                    </p:anim>
                                    <p:anim calcmode="lin" valueType="num">
                                      <p:cBhvr>
                                        <p:cTn id="34" dur="350" fill="hold"/>
                                        <p:tgtEl>
                                          <p:spTgt spid="13"/>
                                        </p:tgtEl>
                                        <p:attrNameLst>
                                          <p:attrName>ppt_h</p:attrName>
                                        </p:attrNameLst>
                                      </p:cBhvr>
                                      <p:tavLst>
                                        <p:tav tm="0">
                                          <p:val>
                                            <p:fltVal val="0"/>
                                          </p:val>
                                        </p:tav>
                                        <p:tav tm="100000">
                                          <p:val>
                                            <p:strVal val="#ppt_h"/>
                                          </p:val>
                                        </p:tav>
                                      </p:tavLst>
                                    </p:anim>
                                    <p:anim calcmode="lin" valueType="num">
                                      <p:cBhvr>
                                        <p:cTn id="35" dur="350" fill="hold"/>
                                        <p:tgtEl>
                                          <p:spTgt spid="13"/>
                                        </p:tgtEl>
                                        <p:attrNameLst>
                                          <p:attrName>style.rotation</p:attrName>
                                        </p:attrNameLst>
                                      </p:cBhvr>
                                      <p:tavLst>
                                        <p:tav tm="0">
                                          <p:val>
                                            <p:fltVal val="90"/>
                                          </p:val>
                                        </p:tav>
                                        <p:tav tm="100000">
                                          <p:val>
                                            <p:fltVal val="0"/>
                                          </p:val>
                                        </p:tav>
                                      </p:tavLst>
                                    </p:anim>
                                    <p:animEffect transition="in" filter="fade">
                                      <p:cBhvr>
                                        <p:cTn id="36" dur="350"/>
                                        <p:tgtEl>
                                          <p:spTgt spid="13"/>
                                        </p:tgtEl>
                                      </p:cBhvr>
                                    </p:animEffect>
                                  </p:childTnLst>
                                </p:cTn>
                              </p:par>
                              <p:par>
                                <p:cTn id="37" presetID="12" presetClass="entr" presetSubtype="2"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ppt_x</p:attrName>
                                        </p:attrNameLst>
                                      </p:cBhvr>
                                      <p:tavLst>
                                        <p:tav tm="0">
                                          <p:val>
                                            <p:strVal val="#ppt_x+#ppt_w*1.125000"/>
                                          </p:val>
                                        </p:tav>
                                        <p:tav tm="100000">
                                          <p:val>
                                            <p:strVal val="#ppt_x"/>
                                          </p:val>
                                        </p:tav>
                                      </p:tavLst>
                                    </p:anim>
                                    <p:animEffect transition="in" filter="wipe(left)">
                                      <p:cBhvr>
                                        <p:cTn id="40" dur="500"/>
                                        <p:tgtEl>
                                          <p:spTgt spid="18"/>
                                        </p:tgtEl>
                                      </p:cBhvr>
                                    </p:animEffect>
                                  </p:childTnLst>
                                </p:cTn>
                              </p:par>
                              <p:par>
                                <p:cTn id="41" presetID="10" presetClass="entr" presetSubtype="0" fill="hold" nodeType="withEffect">
                                  <p:stCondLst>
                                    <p:cond delay="10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22" presetClass="entr" presetSubtype="2" fill="hold" nodeType="withEffect">
                                  <p:stCondLst>
                                    <p:cond delay="1000"/>
                                  </p:stCondLst>
                                  <p:childTnLst>
                                    <p:set>
                                      <p:cBhvr>
                                        <p:cTn id="45" dur="1" fill="hold">
                                          <p:stCondLst>
                                            <p:cond delay="0"/>
                                          </p:stCondLst>
                                        </p:cTn>
                                        <p:tgtEl>
                                          <p:spTgt spid="3"/>
                                        </p:tgtEl>
                                        <p:attrNameLst>
                                          <p:attrName>style.visibility</p:attrName>
                                        </p:attrNameLst>
                                      </p:cBhvr>
                                      <p:to>
                                        <p:strVal val="visible"/>
                                      </p:to>
                                    </p:set>
                                    <p:animEffect transition="in" filter="wipe(right)">
                                      <p:cBhvr>
                                        <p:cTn id="46" dur="350"/>
                                        <p:tgtEl>
                                          <p:spTgt spid="3"/>
                                        </p:tgtEl>
                                      </p:cBhvr>
                                    </p:animEffect>
                                  </p:childTnLst>
                                </p:cTn>
                              </p:par>
                              <p:par>
                                <p:cTn id="47" presetID="31" presetClass="entr" presetSubtype="0" fill="hold" nodeType="withEffect">
                                  <p:stCondLst>
                                    <p:cond delay="1250"/>
                                  </p:stCondLst>
                                  <p:childTnLst>
                                    <p:set>
                                      <p:cBhvr>
                                        <p:cTn id="48" dur="1" fill="hold">
                                          <p:stCondLst>
                                            <p:cond delay="0"/>
                                          </p:stCondLst>
                                        </p:cTn>
                                        <p:tgtEl>
                                          <p:spTgt spid="7"/>
                                        </p:tgtEl>
                                        <p:attrNameLst>
                                          <p:attrName>style.visibility</p:attrName>
                                        </p:attrNameLst>
                                      </p:cBhvr>
                                      <p:to>
                                        <p:strVal val="visible"/>
                                      </p:to>
                                    </p:set>
                                    <p:anim calcmode="lin" valueType="num">
                                      <p:cBhvr>
                                        <p:cTn id="49" dur="350" fill="hold"/>
                                        <p:tgtEl>
                                          <p:spTgt spid="7"/>
                                        </p:tgtEl>
                                        <p:attrNameLst>
                                          <p:attrName>ppt_w</p:attrName>
                                        </p:attrNameLst>
                                      </p:cBhvr>
                                      <p:tavLst>
                                        <p:tav tm="0">
                                          <p:val>
                                            <p:fltVal val="0"/>
                                          </p:val>
                                        </p:tav>
                                        <p:tav tm="100000">
                                          <p:val>
                                            <p:strVal val="#ppt_w"/>
                                          </p:val>
                                        </p:tav>
                                      </p:tavLst>
                                    </p:anim>
                                    <p:anim calcmode="lin" valueType="num">
                                      <p:cBhvr>
                                        <p:cTn id="50" dur="350" fill="hold"/>
                                        <p:tgtEl>
                                          <p:spTgt spid="7"/>
                                        </p:tgtEl>
                                        <p:attrNameLst>
                                          <p:attrName>ppt_h</p:attrName>
                                        </p:attrNameLst>
                                      </p:cBhvr>
                                      <p:tavLst>
                                        <p:tav tm="0">
                                          <p:val>
                                            <p:fltVal val="0"/>
                                          </p:val>
                                        </p:tav>
                                        <p:tav tm="100000">
                                          <p:val>
                                            <p:strVal val="#ppt_h"/>
                                          </p:val>
                                        </p:tav>
                                      </p:tavLst>
                                    </p:anim>
                                    <p:anim calcmode="lin" valueType="num">
                                      <p:cBhvr>
                                        <p:cTn id="51" dur="350" fill="hold"/>
                                        <p:tgtEl>
                                          <p:spTgt spid="7"/>
                                        </p:tgtEl>
                                        <p:attrNameLst>
                                          <p:attrName>style.rotation</p:attrName>
                                        </p:attrNameLst>
                                      </p:cBhvr>
                                      <p:tavLst>
                                        <p:tav tm="0">
                                          <p:val>
                                            <p:fltVal val="90"/>
                                          </p:val>
                                        </p:tav>
                                        <p:tav tm="100000">
                                          <p:val>
                                            <p:fltVal val="0"/>
                                          </p:val>
                                        </p:tav>
                                      </p:tavLst>
                                    </p:anim>
                                    <p:animEffect transition="in" filter="fade">
                                      <p:cBhvr>
                                        <p:cTn id="52" dur="350"/>
                                        <p:tgtEl>
                                          <p:spTgt spid="7"/>
                                        </p:tgtEl>
                                      </p:cBhvr>
                                    </p:animEffect>
                                  </p:childTnLst>
                                </p:cTn>
                              </p:par>
                              <p:par>
                                <p:cTn id="53" presetID="12" presetClass="entr" presetSubtype="2" fill="hold" grpId="0" nodeType="withEffect">
                                  <p:stCondLst>
                                    <p:cond delay="15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ppt_x</p:attrName>
                                        </p:attrNameLst>
                                      </p:cBhvr>
                                      <p:tavLst>
                                        <p:tav tm="0">
                                          <p:val>
                                            <p:strVal val="#ppt_x+#ppt_w*1.125000"/>
                                          </p:val>
                                        </p:tav>
                                        <p:tav tm="100000">
                                          <p:val>
                                            <p:strVal val="#ppt_x"/>
                                          </p:val>
                                        </p:tav>
                                      </p:tavLst>
                                    </p:anim>
                                    <p:animEffect transition="in" filter="wipe(left)">
                                      <p:cBhvr>
                                        <p:cTn id="56" dur="500"/>
                                        <p:tgtEl>
                                          <p:spTgt spid="19"/>
                                        </p:tgtEl>
                                      </p:cBhvr>
                                    </p:animEffect>
                                  </p:childTnLst>
                                </p:cTn>
                              </p:par>
                              <p:par>
                                <p:cTn id="57" presetID="10" presetClass="entr" presetSubtype="0" fill="hold" nodeType="withEffect">
                                  <p:stCondLst>
                                    <p:cond delay="150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22" presetClass="entr" presetSubtype="2" fill="hold" nodeType="withEffect">
                                  <p:stCondLst>
                                    <p:cond delay="1500"/>
                                  </p:stCondLst>
                                  <p:childTnLst>
                                    <p:set>
                                      <p:cBhvr>
                                        <p:cTn id="61" dur="1" fill="hold">
                                          <p:stCondLst>
                                            <p:cond delay="0"/>
                                          </p:stCondLst>
                                        </p:cTn>
                                        <p:tgtEl>
                                          <p:spTgt spid="2"/>
                                        </p:tgtEl>
                                        <p:attrNameLst>
                                          <p:attrName>style.visibility</p:attrName>
                                        </p:attrNameLst>
                                      </p:cBhvr>
                                      <p:to>
                                        <p:strVal val="visible"/>
                                      </p:to>
                                    </p:set>
                                    <p:animEffect transition="in" filter="wipe(right)">
                                      <p:cBhvr>
                                        <p:cTn id="62" dur="350"/>
                                        <p:tgtEl>
                                          <p:spTgt spid="2"/>
                                        </p:tgtEl>
                                      </p:cBhvr>
                                    </p:animEffect>
                                  </p:childTnLst>
                                </p:cTn>
                              </p:par>
                              <p:par>
                                <p:cTn id="63" presetID="31" presetClass="entr" presetSubtype="0" fill="hold" nodeType="withEffect">
                                  <p:stCondLst>
                                    <p:cond delay="250"/>
                                  </p:stCondLst>
                                  <p:childTnLst>
                                    <p:set>
                                      <p:cBhvr>
                                        <p:cTn id="64" dur="1" fill="hold">
                                          <p:stCondLst>
                                            <p:cond delay="0"/>
                                          </p:stCondLst>
                                        </p:cTn>
                                        <p:tgtEl>
                                          <p:spTgt spid="10"/>
                                        </p:tgtEl>
                                        <p:attrNameLst>
                                          <p:attrName>style.visibility</p:attrName>
                                        </p:attrNameLst>
                                      </p:cBhvr>
                                      <p:to>
                                        <p:strVal val="visible"/>
                                      </p:to>
                                    </p:set>
                                    <p:anim calcmode="lin" valueType="num">
                                      <p:cBhvr>
                                        <p:cTn id="65" dur="350" fill="hold"/>
                                        <p:tgtEl>
                                          <p:spTgt spid="10"/>
                                        </p:tgtEl>
                                        <p:attrNameLst>
                                          <p:attrName>ppt_w</p:attrName>
                                        </p:attrNameLst>
                                      </p:cBhvr>
                                      <p:tavLst>
                                        <p:tav tm="0">
                                          <p:val>
                                            <p:fltVal val="0"/>
                                          </p:val>
                                        </p:tav>
                                        <p:tav tm="100000">
                                          <p:val>
                                            <p:strVal val="#ppt_w"/>
                                          </p:val>
                                        </p:tav>
                                      </p:tavLst>
                                    </p:anim>
                                    <p:anim calcmode="lin" valueType="num">
                                      <p:cBhvr>
                                        <p:cTn id="66" dur="350" fill="hold"/>
                                        <p:tgtEl>
                                          <p:spTgt spid="10"/>
                                        </p:tgtEl>
                                        <p:attrNameLst>
                                          <p:attrName>ppt_h</p:attrName>
                                        </p:attrNameLst>
                                      </p:cBhvr>
                                      <p:tavLst>
                                        <p:tav tm="0">
                                          <p:val>
                                            <p:fltVal val="0"/>
                                          </p:val>
                                        </p:tav>
                                        <p:tav tm="100000">
                                          <p:val>
                                            <p:strVal val="#ppt_h"/>
                                          </p:val>
                                        </p:tav>
                                      </p:tavLst>
                                    </p:anim>
                                    <p:anim calcmode="lin" valueType="num">
                                      <p:cBhvr>
                                        <p:cTn id="67" dur="350" fill="hold"/>
                                        <p:tgtEl>
                                          <p:spTgt spid="10"/>
                                        </p:tgtEl>
                                        <p:attrNameLst>
                                          <p:attrName>style.rotation</p:attrName>
                                        </p:attrNameLst>
                                      </p:cBhvr>
                                      <p:tavLst>
                                        <p:tav tm="0">
                                          <p:val>
                                            <p:fltVal val="90"/>
                                          </p:val>
                                        </p:tav>
                                        <p:tav tm="100000">
                                          <p:val>
                                            <p:fltVal val="0"/>
                                          </p:val>
                                        </p:tav>
                                      </p:tavLst>
                                    </p:anim>
                                    <p:animEffect transition="in" filter="fade">
                                      <p:cBhvr>
                                        <p:cTn id="68" dur="350"/>
                                        <p:tgtEl>
                                          <p:spTgt spid="10"/>
                                        </p:tgtEl>
                                      </p:cBhvr>
                                    </p:animEffect>
                                  </p:childTnLst>
                                </p:cTn>
                              </p:par>
                              <p:par>
                                <p:cTn id="69" presetID="2" presetClass="entr" presetSubtype="4" fill="hold" nodeType="withEffect">
                                  <p:stCondLst>
                                    <p:cond delay="180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400" fill="hold"/>
                                        <p:tgtEl>
                                          <p:spTgt spid="43"/>
                                        </p:tgtEl>
                                        <p:attrNameLst>
                                          <p:attrName>ppt_x</p:attrName>
                                        </p:attrNameLst>
                                      </p:cBhvr>
                                      <p:tavLst>
                                        <p:tav tm="0">
                                          <p:val>
                                            <p:strVal val="#ppt_x"/>
                                          </p:val>
                                        </p:tav>
                                        <p:tav tm="100000">
                                          <p:val>
                                            <p:strVal val="#ppt_x"/>
                                          </p:val>
                                        </p:tav>
                                      </p:tavLst>
                                    </p:anim>
                                    <p:anim calcmode="lin" valueType="num">
                                      <p:cBhvr additive="base">
                                        <p:cTn id="72" dur="400" fill="hold"/>
                                        <p:tgtEl>
                                          <p:spTgt spid="43"/>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200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left)">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46" grpId="0" bldLvl="0" animBg="1" autoUpdateAnimBg="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3636486" y="1263129"/>
            <a:ext cx="1727200" cy="1014730"/>
          </a:xfrm>
          <a:prstGeom prst="rect">
            <a:avLst/>
          </a:prstGeom>
          <a:noFill/>
        </p:spPr>
        <p:txBody>
          <a:bodyPr wrap="none" rtlCol="0">
            <a:spAutoFit/>
          </a:bodyPr>
          <a:lstStyle/>
          <a:p>
            <a:r>
              <a:rPr lang="en-US" altLang="zh-CN" sz="6000" dirty="0">
                <a:solidFill>
                  <a:srgbClr val="9D4544"/>
                </a:solidFill>
              </a:rPr>
              <a:t>2020</a:t>
            </a:r>
          </a:p>
        </p:txBody>
      </p:sp>
      <p:sp>
        <p:nvSpPr>
          <p:cNvPr id="18" name="文本框 17"/>
          <p:cNvSpPr txBox="1"/>
          <p:nvPr/>
        </p:nvSpPr>
        <p:spPr>
          <a:xfrm>
            <a:off x="2008346" y="2197834"/>
            <a:ext cx="4983480" cy="645160"/>
          </a:xfrm>
          <a:prstGeom prst="rect">
            <a:avLst/>
          </a:prstGeom>
          <a:noFill/>
        </p:spPr>
        <p:txBody>
          <a:bodyPr wrap="none" rtlCol="0">
            <a:spAutoFit/>
          </a:bodyPr>
          <a:lstStyle/>
          <a:p>
            <a:r>
              <a:rPr lang="zh-CN" altLang="en-US" sz="3600" dirty="0">
                <a:solidFill>
                  <a:srgbClr val="9D4544"/>
                </a:solidFill>
                <a:latin typeface="方正兰亭准黑_GBK" panose="02000000000000000000" pitchFamily="2" charset="-122"/>
                <a:ea typeface="方正兰亭准黑_GBK" panose="02000000000000000000" pitchFamily="2" charset="-122"/>
              </a:rPr>
              <a:t>感谢您的聆听 欢迎下载</a:t>
            </a:r>
          </a:p>
        </p:txBody>
      </p:sp>
      <p:sp>
        <p:nvSpPr>
          <p:cNvPr id="19" name="文本框 18"/>
          <p:cNvSpPr txBox="1"/>
          <p:nvPr/>
        </p:nvSpPr>
        <p:spPr>
          <a:xfrm>
            <a:off x="3208707" y="3188037"/>
            <a:ext cx="2249334" cy="276999"/>
          </a:xfrm>
          <a:prstGeom prst="rect">
            <a:avLst/>
          </a:prstGeom>
          <a:solidFill>
            <a:srgbClr val="9D4544"/>
          </a:solidFill>
        </p:spPr>
        <p:txBody>
          <a:bodyPr wrap="none" rtlCol="0">
            <a:spAutoFit/>
          </a:bodyPr>
          <a:lstStyle/>
          <a:p>
            <a:r>
              <a:rPr lang="zh-CN" altLang="en-US" sz="1200">
                <a:solidFill>
                  <a:schemeClr val="bg1"/>
                </a:solidFill>
                <a:latin typeface="方正兰亭准黑_GBK" panose="02000000000000000000" pitchFamily="2" charset="-122"/>
                <a:ea typeface="方正兰亭准黑_GBK" panose="02000000000000000000" pitchFamily="2" charset="-122"/>
              </a:rPr>
              <a:t>汇报人：</a:t>
            </a:r>
            <a:r>
              <a:rPr lang="en-US" altLang="zh-CN" sz="1200">
                <a:solidFill>
                  <a:schemeClr val="bg1"/>
                </a:solidFill>
                <a:latin typeface="方正兰亭准黑_GBK" panose="02000000000000000000" pitchFamily="2" charset="-122"/>
                <a:ea typeface="方正兰亭准黑_GBK" panose="02000000000000000000" pitchFamily="2" charset="-122"/>
              </a:rPr>
              <a:t>xiazaii  </a:t>
            </a:r>
            <a:r>
              <a:rPr lang="zh-CN" altLang="en-US" sz="1200">
                <a:solidFill>
                  <a:schemeClr val="bg1"/>
                </a:solidFill>
                <a:latin typeface="方正兰亭准黑_GBK" panose="02000000000000000000" pitchFamily="2" charset="-122"/>
                <a:ea typeface="方正兰亭准黑_GBK" panose="02000000000000000000" pitchFamily="2" charset="-122"/>
              </a:rPr>
              <a:t>部门：</a:t>
            </a:r>
            <a:r>
              <a:rPr lang="en-US" altLang="zh-CN" sz="1200">
                <a:solidFill>
                  <a:schemeClr val="bg1"/>
                </a:solidFill>
                <a:latin typeface="方正兰亭准黑_GBK" panose="02000000000000000000" pitchFamily="2" charset="-122"/>
                <a:ea typeface="方正兰亭准黑_GBK" panose="02000000000000000000" pitchFamily="2" charset="-122"/>
              </a:rPr>
              <a:t>xiazaii</a:t>
            </a:r>
            <a:endParaRPr lang="zh-CN" altLang="en-US" sz="1200" dirty="0">
              <a:solidFill>
                <a:schemeClr val="bg1"/>
              </a:solidFill>
              <a:latin typeface="方正兰亭准黑_GBK" panose="02000000000000000000" pitchFamily="2" charset="-122"/>
              <a:ea typeface="方正兰亭准黑_GBK" panose="02000000000000000000" pitchFamily="2" charset="-122"/>
            </a:endParaRPr>
          </a:p>
        </p:txBody>
      </p:sp>
      <p:sp>
        <p:nvSpPr>
          <p:cNvPr id="20" name="文本框 19"/>
          <p:cNvSpPr txBox="1"/>
          <p:nvPr/>
        </p:nvSpPr>
        <p:spPr>
          <a:xfrm>
            <a:off x="2522696" y="2786722"/>
            <a:ext cx="3954780" cy="275590"/>
          </a:xfrm>
          <a:prstGeom prst="rect">
            <a:avLst/>
          </a:prstGeom>
          <a:noFill/>
        </p:spPr>
        <p:txBody>
          <a:bodyPr wrap="none" rtlCol="0">
            <a:spAutoFit/>
          </a:bodyPr>
          <a:lstStyle/>
          <a:p>
            <a:r>
              <a:rPr lang="zh-CN" altLang="en-US" sz="1200" spc="300" dirty="0">
                <a:solidFill>
                  <a:srgbClr val="9D4544"/>
                </a:solidFill>
                <a:latin typeface="方正兰亭准黑_GBK" panose="02000000000000000000" pitchFamily="2" charset="-122"/>
                <a:ea typeface="方正兰亭准黑_GBK" panose="02000000000000000000" pitchFamily="2" charset="-122"/>
              </a:rPr>
              <a:t>适用述职报告</a:t>
            </a:r>
            <a:r>
              <a:rPr lang="en-US" altLang="zh-CN" sz="1200" spc="300" dirty="0">
                <a:solidFill>
                  <a:srgbClr val="9D4544"/>
                </a:solidFill>
                <a:latin typeface="方正兰亭准黑_GBK" panose="02000000000000000000" pitchFamily="2" charset="-122"/>
                <a:ea typeface="方正兰亭准黑_GBK" panose="02000000000000000000" pitchFamily="2" charset="-122"/>
              </a:rPr>
              <a:t>/</a:t>
            </a:r>
            <a:r>
              <a:rPr lang="zh-CN" altLang="en-US" sz="1200" spc="300" dirty="0">
                <a:solidFill>
                  <a:srgbClr val="9D4544"/>
                </a:solidFill>
                <a:latin typeface="方正兰亭准黑_GBK" panose="02000000000000000000" pitchFamily="2" charset="-122"/>
                <a:ea typeface="方正兰亭准黑_GBK" panose="02000000000000000000" pitchFamily="2" charset="-122"/>
              </a:rPr>
              <a:t>个人简历</a:t>
            </a:r>
            <a:r>
              <a:rPr lang="en-US" altLang="zh-CN" sz="1200" spc="300" dirty="0">
                <a:solidFill>
                  <a:srgbClr val="9D4544"/>
                </a:solidFill>
                <a:latin typeface="方正兰亭准黑_GBK" panose="02000000000000000000" pitchFamily="2" charset="-122"/>
                <a:ea typeface="方正兰亭准黑_GBK" panose="02000000000000000000" pitchFamily="2" charset="-122"/>
              </a:rPr>
              <a:t>/</a:t>
            </a:r>
            <a:r>
              <a:rPr lang="zh-CN" altLang="en-US" sz="1200" spc="300" dirty="0">
                <a:solidFill>
                  <a:srgbClr val="9D4544"/>
                </a:solidFill>
                <a:latin typeface="方正兰亭准黑_GBK" panose="02000000000000000000" pitchFamily="2" charset="-122"/>
                <a:ea typeface="方正兰亭准黑_GBK" panose="02000000000000000000" pitchFamily="2" charset="-122"/>
              </a:rPr>
              <a:t>论文答辩</a:t>
            </a:r>
            <a:r>
              <a:rPr lang="en-US" altLang="zh-CN" sz="1200" spc="300" dirty="0">
                <a:solidFill>
                  <a:srgbClr val="9D4544"/>
                </a:solidFill>
                <a:latin typeface="方正兰亭准黑_GBK" panose="02000000000000000000" pitchFamily="2" charset="-122"/>
                <a:ea typeface="方正兰亭准黑_GBK" panose="02000000000000000000" pitchFamily="2" charset="-122"/>
              </a:rPr>
              <a:t>/</a:t>
            </a:r>
            <a:r>
              <a:rPr lang="zh-CN" altLang="en-US" sz="1200" spc="300" dirty="0">
                <a:solidFill>
                  <a:srgbClr val="9D4544"/>
                </a:solidFill>
                <a:latin typeface="方正兰亭准黑_GBK" panose="02000000000000000000" pitchFamily="2" charset="-122"/>
                <a:ea typeface="方正兰亭准黑_GBK" panose="02000000000000000000" pitchFamily="2" charset="-122"/>
              </a:rPr>
              <a:t>蓝色科技</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
        <p:random/>
      </p:transition>
    </mc:Choice>
    <mc:Fallback xmlns="">
      <p:transition spd="slow" advClick="0" advTm="25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649"/>
                            </p:stCondLst>
                            <p:childTnLst>
                              <p:par>
                                <p:cTn id="21" presetID="27" presetClass="emph" presetSubtype="0" fill="remove" grpId="1" nodeType="afterEffect">
                                  <p:stCondLst>
                                    <p:cond delay="0"/>
                                  </p:stCondLst>
                                  <p:iterate type="lt">
                                    <p:tmPct val="0"/>
                                  </p:iterate>
                                  <p:childTnLst>
                                    <p:animClr clrSpc="rgb" dir="cw">
                                      <p:cBhvr override="childStyle">
                                        <p:cTn id="22" dur="250" autoRev="1" fill="remove"/>
                                        <p:tgtEl>
                                          <p:spTgt spid="18"/>
                                        </p:tgtEl>
                                        <p:attrNameLst>
                                          <p:attrName>style.color</p:attrName>
                                        </p:attrNameLst>
                                      </p:cBhvr>
                                      <p:to>
                                        <a:schemeClr val="bg1"/>
                                      </p:to>
                                    </p:animClr>
                                    <p:animClr clrSpc="rgb" dir="cw">
                                      <p:cBhvr>
                                        <p:cTn id="23" dur="250" autoRev="1" fill="remove"/>
                                        <p:tgtEl>
                                          <p:spTgt spid="18"/>
                                        </p:tgtEl>
                                        <p:attrNameLst>
                                          <p:attrName>fillcolor</p:attrName>
                                        </p:attrNameLst>
                                      </p:cBhvr>
                                      <p:to>
                                        <a:schemeClr val="bg1"/>
                                      </p:to>
                                    </p:animClr>
                                    <p:set>
                                      <p:cBhvr>
                                        <p:cTn id="24" dur="250" autoRev="1" fill="remove"/>
                                        <p:tgtEl>
                                          <p:spTgt spid="18"/>
                                        </p:tgtEl>
                                        <p:attrNameLst>
                                          <p:attrName>fill.type</p:attrName>
                                        </p:attrNameLst>
                                      </p:cBhvr>
                                      <p:to>
                                        <p:strVal val="solid"/>
                                      </p:to>
                                    </p:set>
                                    <p:set>
                                      <p:cBhvr>
                                        <p:cTn id="25" dur="250" autoRev="1" fill="remove"/>
                                        <p:tgtEl>
                                          <p:spTgt spid="18"/>
                                        </p:tgtEl>
                                        <p:attrNameLst>
                                          <p:attrName>fill.on</p:attrName>
                                        </p:attrNameLst>
                                      </p:cBhvr>
                                      <p:to>
                                        <p:strVal val="true"/>
                                      </p:to>
                                    </p:set>
                                  </p:childTnLst>
                                </p:cTn>
                              </p:par>
                            </p:childTnLst>
                          </p:cTn>
                        </p:par>
                        <p:par>
                          <p:cTn id="26" fill="hold">
                            <p:stCondLst>
                              <p:cond delay="215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65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8" grpId="1"/>
      <p:bldP spid="19" grpId="0"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screen"/>
          <a:srcRect/>
          <a:stretch>
            <a:fillRect/>
          </a:stretch>
        </p:blipFill>
        <p:spPr>
          <a:xfrm>
            <a:off x="0" y="1365885"/>
            <a:ext cx="9008745" cy="2183765"/>
          </a:xfrm>
          <a:prstGeom prst="rect">
            <a:avLst/>
          </a:prstGeom>
        </p:spPr>
      </p:pic>
      <p:sp>
        <p:nvSpPr>
          <p:cNvPr id="51" name="TextBox 11"/>
          <p:cNvSpPr txBox="1"/>
          <p:nvPr/>
        </p:nvSpPr>
        <p:spPr>
          <a:xfrm>
            <a:off x="3631268" y="1936239"/>
            <a:ext cx="1738589" cy="701675"/>
          </a:xfrm>
          <a:prstGeom prst="rect">
            <a:avLst/>
          </a:prstGeom>
          <a:noFill/>
        </p:spPr>
        <p:txBody>
          <a:bodyPr wrap="square" rtlCol="0">
            <a:spAutoFit/>
          </a:bodyPr>
          <a:lstStyle/>
          <a:p>
            <a:pPr algn="ctr"/>
            <a:r>
              <a:rPr lang="en-US" altLang="zh-CN" sz="3970" b="1" dirty="0">
                <a:solidFill>
                  <a:srgbClr val="7F2E30"/>
                </a:solidFill>
                <a:latin typeface="方正兰亭超细黑简体" panose="02000000000000000000" pitchFamily="2" charset="-122"/>
                <a:ea typeface="方正兰亭超细黑简体" panose="02000000000000000000" pitchFamily="2" charset="-122"/>
              </a:rPr>
              <a:t>Part.1</a:t>
            </a:r>
            <a:endParaRPr lang="zh-CN" altLang="en-US" sz="3970" b="1" dirty="0">
              <a:solidFill>
                <a:srgbClr val="7F2E30"/>
              </a:solidFill>
              <a:latin typeface="方正兰亭超细黑简体" panose="02000000000000000000" pitchFamily="2" charset="-122"/>
              <a:ea typeface="方正兰亭超细黑简体" panose="02000000000000000000" pitchFamily="2" charset="-122"/>
            </a:endParaRPr>
          </a:p>
        </p:txBody>
      </p:sp>
      <p:sp>
        <p:nvSpPr>
          <p:cNvPr id="52" name="Subtitle 9"/>
          <p:cNvSpPr txBox="1"/>
          <p:nvPr/>
        </p:nvSpPr>
        <p:spPr>
          <a:xfrm>
            <a:off x="3124663" y="2598140"/>
            <a:ext cx="2751799" cy="536575"/>
          </a:xfrm>
          <a:prstGeom prst="rect">
            <a:avLst/>
          </a:prstGeom>
        </p:spPr>
        <p:txBody>
          <a:bodyPr vert="horz" wrap="square" lIns="75505" tIns="37752" rIns="75505" bIns="37752" rtlCol="0">
            <a:spAutoFit/>
          </a:bodyPr>
          <a:lstStyle>
            <a:defPPr>
              <a:defRPr lang="zh-CN"/>
            </a:defPPr>
            <a:lvl1pPr indent="0" algn="r" defTabSz="1087120">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120">
              <a:spcBef>
                <a:spcPct val="20000"/>
              </a:spcBef>
              <a:buFont typeface="Arial" panose="020B0604020202020204"/>
              <a:buNone/>
              <a:defRPr sz="4800">
                <a:solidFill>
                  <a:schemeClr val="tx1">
                    <a:tint val="75000"/>
                  </a:schemeClr>
                </a:solidFill>
              </a:defRPr>
            </a:lvl6pPr>
            <a:lvl7pPr marL="6524625" indent="0" algn="ctr" defTabSz="1087120">
              <a:spcBef>
                <a:spcPct val="20000"/>
              </a:spcBef>
              <a:buFont typeface="Arial" panose="020B0604020202020204"/>
              <a:buNone/>
              <a:defRPr sz="4800">
                <a:solidFill>
                  <a:schemeClr val="tx1">
                    <a:tint val="75000"/>
                  </a:schemeClr>
                </a:solidFill>
              </a:defRPr>
            </a:lvl7pPr>
            <a:lvl8pPr marL="7612380" indent="0" algn="ctr" defTabSz="1087120">
              <a:spcBef>
                <a:spcPct val="20000"/>
              </a:spcBef>
              <a:buFont typeface="Arial" panose="020B0604020202020204"/>
              <a:buNone/>
              <a:defRPr sz="4800">
                <a:solidFill>
                  <a:schemeClr val="tx1">
                    <a:tint val="75000"/>
                  </a:schemeClr>
                </a:solidFill>
              </a:defRPr>
            </a:lvl8pPr>
            <a:lvl9pPr marL="8699500" indent="0" algn="ctr" defTabSz="1087120">
              <a:spcBef>
                <a:spcPct val="20000"/>
              </a:spcBef>
              <a:buFont typeface="Arial" panose="020B0604020202020204"/>
              <a:buNone/>
              <a:defRPr sz="4800">
                <a:solidFill>
                  <a:schemeClr val="tx1">
                    <a:tint val="75000"/>
                  </a:schemeClr>
                </a:solidFill>
              </a:defRPr>
            </a:lvl9pPr>
          </a:lstStyle>
          <a:p>
            <a:pPr algn="ctr"/>
            <a:r>
              <a:rPr lang="zh-CN" altLang="en-US" sz="1765" dirty="0">
                <a:solidFill>
                  <a:srgbClr val="3C3C3C"/>
                </a:solidFill>
                <a:latin typeface="幼圆" panose="02010509060101010101" pitchFamily="49" charset="-122"/>
                <a:ea typeface="幼圆" panose="02010509060101010101" pitchFamily="49" charset="-122"/>
              </a:rPr>
              <a:t>点击输入标题内容</a:t>
            </a:r>
          </a:p>
          <a:p>
            <a:pPr algn="ctr">
              <a:defRPr/>
            </a:pPr>
            <a:r>
              <a:rPr lang="en-US" altLang="zh-CN" sz="1030" dirty="0">
                <a:solidFill>
                  <a:srgbClr val="3C3C3C"/>
                </a:solidFill>
              </a:rPr>
              <a:t>Click on the input header content</a:t>
            </a:r>
            <a:endParaRPr lang="en-US" sz="1030" kern="0" dirty="0">
              <a:solidFill>
                <a:srgbClr val="3C3C3C"/>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3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ppt_x"/>
                                          </p:val>
                                        </p:tav>
                                        <p:tav tm="100000">
                                          <p:val>
                                            <p:strVal val="#ppt_x"/>
                                          </p:val>
                                        </p:tav>
                                      </p:tavLst>
                                    </p:anim>
                                    <p:anim calcmode="lin" valueType="num">
                                      <p:cBhvr additive="base">
                                        <p:cTn id="1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5"/>
          <p:cNvSpPr/>
          <p:nvPr/>
        </p:nvSpPr>
        <p:spPr>
          <a:xfrm>
            <a:off x="3360018" y="2222485"/>
            <a:ext cx="2133600" cy="711200"/>
          </a:xfrm>
          <a:custGeom>
            <a:avLst/>
            <a:gdLst>
              <a:gd name="connsiteX0" fmla="*/ 0 w 2133599"/>
              <a:gd name="connsiteY0" fmla="*/ 711200 h 711200"/>
              <a:gd name="connsiteX1" fmla="*/ 533400 w 2133599"/>
              <a:gd name="connsiteY1" fmla="*/ 0 h 711200"/>
              <a:gd name="connsiteX2" fmla="*/ 1600199 w 2133599"/>
              <a:gd name="connsiteY2" fmla="*/ 0 h 711200"/>
              <a:gd name="connsiteX3" fmla="*/ 2133599 w 2133599"/>
              <a:gd name="connsiteY3" fmla="*/ 711200 h 711200"/>
              <a:gd name="connsiteX4" fmla="*/ 0 w 2133599"/>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99" h="711200">
                <a:moveTo>
                  <a:pt x="0" y="711200"/>
                </a:moveTo>
                <a:lnTo>
                  <a:pt x="533400" y="0"/>
                </a:lnTo>
                <a:lnTo>
                  <a:pt x="1600199" y="0"/>
                </a:lnTo>
                <a:lnTo>
                  <a:pt x="2133599" y="711200"/>
                </a:lnTo>
                <a:lnTo>
                  <a:pt x="0" y="711200"/>
                </a:lnTo>
                <a:close/>
              </a:path>
            </a:pathLst>
          </a:custGeom>
          <a:solidFill>
            <a:srgbClr val="9D4544"/>
          </a:solidFill>
        </p:spPr>
        <p:style>
          <a:lnRef idx="2">
            <a:schemeClr val="lt1">
              <a:hueOff val="0"/>
              <a:satOff val="0"/>
              <a:lumOff val="0"/>
              <a:alphaOff val="0"/>
            </a:schemeClr>
          </a:lnRef>
          <a:fillRef idx="1">
            <a:schemeClr val="accent5">
              <a:shade val="80000"/>
              <a:hueOff val="68408"/>
              <a:satOff val="-743"/>
              <a:lumOff val="8526"/>
              <a:alphaOff val="0"/>
            </a:schemeClr>
          </a:fillRef>
          <a:effectRef idx="0">
            <a:schemeClr val="accent5">
              <a:shade val="80000"/>
              <a:hueOff val="68408"/>
              <a:satOff val="-743"/>
              <a:lumOff val="8526"/>
              <a:alphaOff val="0"/>
            </a:schemeClr>
          </a:effectRef>
          <a:fontRef idx="minor">
            <a:schemeClr val="lt1"/>
          </a:fontRef>
        </p:style>
        <p:txBody>
          <a:bodyPr lIns="408940" tIns="35560" rIns="408939" bIns="35560" spcCol="1270" anchor="ctr"/>
          <a:lstStyle/>
          <a:p>
            <a:pPr algn="ctr" defTabSz="1244600" fontAlgn="auto">
              <a:lnSpc>
                <a:spcPct val="90000"/>
              </a:lnSpc>
              <a:spcAft>
                <a:spcPct val="35000"/>
              </a:spcAft>
              <a:defRPr/>
            </a:pPr>
            <a:r>
              <a:rPr lang="en-US" sz="2400" dirty="0">
                <a:solidFill>
                  <a:schemeClr val="bg1"/>
                </a:solidFill>
                <a:latin typeface="Gulim" panose="020B0600000101010101" pitchFamily="34" charset="-127"/>
              </a:rPr>
              <a:t>FOCUS</a:t>
            </a:r>
          </a:p>
        </p:txBody>
      </p:sp>
      <p:sp>
        <p:nvSpPr>
          <p:cNvPr id="5" name="Freeform 36"/>
          <p:cNvSpPr/>
          <p:nvPr/>
        </p:nvSpPr>
        <p:spPr>
          <a:xfrm>
            <a:off x="2826618" y="2933685"/>
            <a:ext cx="3200400" cy="711200"/>
          </a:xfrm>
          <a:custGeom>
            <a:avLst/>
            <a:gdLst>
              <a:gd name="connsiteX0" fmla="*/ 0 w 3200400"/>
              <a:gd name="connsiteY0" fmla="*/ 711200 h 711200"/>
              <a:gd name="connsiteX1" fmla="*/ 533400 w 3200400"/>
              <a:gd name="connsiteY1" fmla="*/ 0 h 711200"/>
              <a:gd name="connsiteX2" fmla="*/ 2667000 w 3200400"/>
              <a:gd name="connsiteY2" fmla="*/ 0 h 711200"/>
              <a:gd name="connsiteX3" fmla="*/ 3200400 w 3200400"/>
              <a:gd name="connsiteY3" fmla="*/ 711200 h 711200"/>
              <a:gd name="connsiteX4" fmla="*/ 0 w 3200400"/>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711200">
                <a:moveTo>
                  <a:pt x="0" y="711200"/>
                </a:moveTo>
                <a:lnTo>
                  <a:pt x="533400" y="0"/>
                </a:lnTo>
                <a:lnTo>
                  <a:pt x="2667000" y="0"/>
                </a:lnTo>
                <a:lnTo>
                  <a:pt x="3200400" y="711200"/>
                </a:lnTo>
                <a:lnTo>
                  <a:pt x="0" y="711200"/>
                </a:lnTo>
                <a:close/>
              </a:path>
            </a:pathLst>
          </a:custGeom>
          <a:solidFill>
            <a:srgbClr val="9D4544"/>
          </a:solidFill>
        </p:spPr>
        <p:style>
          <a:lnRef idx="2">
            <a:schemeClr val="lt1">
              <a:hueOff val="0"/>
              <a:satOff val="0"/>
              <a:lumOff val="0"/>
              <a:alphaOff val="0"/>
            </a:schemeClr>
          </a:lnRef>
          <a:fillRef idx="1">
            <a:schemeClr val="accent5">
              <a:shade val="80000"/>
              <a:hueOff val="136816"/>
              <a:satOff val="-1489"/>
              <a:lumOff val="17053"/>
              <a:alphaOff val="0"/>
            </a:schemeClr>
          </a:fillRef>
          <a:effectRef idx="0">
            <a:schemeClr val="accent5">
              <a:shade val="80000"/>
              <a:hueOff val="136816"/>
              <a:satOff val="-1489"/>
              <a:lumOff val="17053"/>
              <a:alphaOff val="0"/>
            </a:schemeClr>
          </a:effectRef>
          <a:fontRef idx="minor">
            <a:schemeClr val="lt1"/>
          </a:fontRef>
        </p:style>
        <p:txBody>
          <a:bodyPr lIns="595630" tIns="35560" rIns="595630" bIns="35560" spcCol="1270" anchor="ctr"/>
          <a:lstStyle/>
          <a:p>
            <a:pPr algn="ctr" defTabSz="1244600" fontAlgn="auto">
              <a:lnSpc>
                <a:spcPct val="90000"/>
              </a:lnSpc>
              <a:spcAft>
                <a:spcPct val="35000"/>
              </a:spcAft>
              <a:defRPr/>
            </a:pPr>
            <a:r>
              <a:rPr lang="en-US" sz="2400" dirty="0">
                <a:solidFill>
                  <a:schemeClr val="bg1"/>
                </a:solidFill>
                <a:latin typeface="Gulim" panose="020B0600000101010101" pitchFamily="34" charset="-127"/>
              </a:rPr>
              <a:t>CREATIVES</a:t>
            </a:r>
          </a:p>
        </p:txBody>
      </p:sp>
      <p:sp>
        <p:nvSpPr>
          <p:cNvPr id="6" name="Freeform 37"/>
          <p:cNvSpPr/>
          <p:nvPr/>
        </p:nvSpPr>
        <p:spPr>
          <a:xfrm>
            <a:off x="2293218" y="3644885"/>
            <a:ext cx="4267200" cy="711200"/>
          </a:xfrm>
          <a:custGeom>
            <a:avLst/>
            <a:gdLst>
              <a:gd name="connsiteX0" fmla="*/ 0 w 4267199"/>
              <a:gd name="connsiteY0" fmla="*/ 711200 h 711200"/>
              <a:gd name="connsiteX1" fmla="*/ 533400 w 4267199"/>
              <a:gd name="connsiteY1" fmla="*/ 0 h 711200"/>
              <a:gd name="connsiteX2" fmla="*/ 3733799 w 4267199"/>
              <a:gd name="connsiteY2" fmla="*/ 0 h 711200"/>
              <a:gd name="connsiteX3" fmla="*/ 4267199 w 4267199"/>
              <a:gd name="connsiteY3" fmla="*/ 711200 h 711200"/>
              <a:gd name="connsiteX4" fmla="*/ 0 w 4267199"/>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99" h="711200">
                <a:moveTo>
                  <a:pt x="0" y="711200"/>
                </a:moveTo>
                <a:lnTo>
                  <a:pt x="533400" y="0"/>
                </a:lnTo>
                <a:lnTo>
                  <a:pt x="3733799" y="0"/>
                </a:lnTo>
                <a:lnTo>
                  <a:pt x="4267199" y="711200"/>
                </a:lnTo>
                <a:lnTo>
                  <a:pt x="0" y="711200"/>
                </a:lnTo>
                <a:close/>
              </a:path>
            </a:pathLst>
          </a:custGeom>
          <a:solidFill>
            <a:srgbClr val="9D4544"/>
          </a:solidFill>
        </p:spPr>
        <p:style>
          <a:lnRef idx="2">
            <a:schemeClr val="lt1">
              <a:hueOff val="0"/>
              <a:satOff val="0"/>
              <a:lumOff val="0"/>
              <a:alphaOff val="0"/>
            </a:schemeClr>
          </a:lnRef>
          <a:fillRef idx="1">
            <a:schemeClr val="accent5">
              <a:shade val="80000"/>
              <a:hueOff val="205224"/>
              <a:satOff val="-2235"/>
              <a:lumOff val="25579"/>
              <a:alphaOff val="0"/>
            </a:schemeClr>
          </a:fillRef>
          <a:effectRef idx="0">
            <a:schemeClr val="accent5">
              <a:shade val="80000"/>
              <a:hueOff val="205224"/>
              <a:satOff val="-2235"/>
              <a:lumOff val="25579"/>
              <a:alphaOff val="0"/>
            </a:schemeClr>
          </a:effectRef>
          <a:fontRef idx="minor">
            <a:schemeClr val="lt1"/>
          </a:fontRef>
        </p:style>
        <p:txBody>
          <a:bodyPr lIns="782319" tIns="35560" rIns="782320" bIns="35560" spcCol="1270" anchor="ctr"/>
          <a:lstStyle/>
          <a:p>
            <a:pPr algn="ctr" defTabSz="1244600" fontAlgn="auto">
              <a:lnSpc>
                <a:spcPct val="90000"/>
              </a:lnSpc>
              <a:spcAft>
                <a:spcPct val="35000"/>
              </a:spcAft>
              <a:defRPr/>
            </a:pPr>
            <a:r>
              <a:rPr lang="en-US" sz="2400" dirty="0">
                <a:solidFill>
                  <a:schemeClr val="bg1"/>
                </a:solidFill>
                <a:latin typeface="Gulim" panose="020B0600000101010101" pitchFamily="34" charset="-127"/>
              </a:rPr>
              <a:t>SELF CONFIDENT</a:t>
            </a:r>
          </a:p>
        </p:txBody>
      </p:sp>
      <p:grpSp>
        <p:nvGrpSpPr>
          <p:cNvPr id="7" name="Group 38"/>
          <p:cNvGrpSpPr/>
          <p:nvPr/>
        </p:nvGrpSpPr>
        <p:grpSpPr bwMode="auto">
          <a:xfrm>
            <a:off x="3893418" y="1511285"/>
            <a:ext cx="1066800" cy="711200"/>
            <a:chOff x="4038600" y="1581150"/>
            <a:chExt cx="1066799" cy="711200"/>
          </a:xfrm>
        </p:grpSpPr>
        <p:sp>
          <p:nvSpPr>
            <p:cNvPr id="8" name="Freeform 34"/>
            <p:cNvSpPr/>
            <p:nvPr/>
          </p:nvSpPr>
          <p:spPr>
            <a:xfrm>
              <a:off x="4038600" y="1581150"/>
              <a:ext cx="1066799" cy="711200"/>
            </a:xfrm>
            <a:custGeom>
              <a:avLst/>
              <a:gdLst>
                <a:gd name="connsiteX0" fmla="*/ 0 w 1066799"/>
                <a:gd name="connsiteY0" fmla="*/ 711200 h 711200"/>
                <a:gd name="connsiteX1" fmla="*/ 533400 w 1066799"/>
                <a:gd name="connsiteY1" fmla="*/ 0 h 711200"/>
                <a:gd name="connsiteX2" fmla="*/ 533400 w 1066799"/>
                <a:gd name="connsiteY2" fmla="*/ 0 h 711200"/>
                <a:gd name="connsiteX3" fmla="*/ 1066799 w 1066799"/>
                <a:gd name="connsiteY3" fmla="*/ 711200 h 711200"/>
                <a:gd name="connsiteX4" fmla="*/ 0 w 1066799"/>
                <a:gd name="connsiteY4" fmla="*/ 71120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99" h="711200">
                  <a:moveTo>
                    <a:pt x="0" y="711200"/>
                  </a:moveTo>
                  <a:lnTo>
                    <a:pt x="533400" y="0"/>
                  </a:lnTo>
                  <a:lnTo>
                    <a:pt x="533400" y="0"/>
                  </a:lnTo>
                  <a:lnTo>
                    <a:pt x="1066799" y="711200"/>
                  </a:lnTo>
                  <a:lnTo>
                    <a:pt x="0" y="711200"/>
                  </a:lnTo>
                  <a:close/>
                </a:path>
              </a:pathLst>
            </a:custGeom>
            <a:solidFill>
              <a:srgbClr val="9D4544"/>
            </a:solidFill>
          </p:spPr>
          <p:style>
            <a:lnRef idx="2">
              <a:schemeClr val="lt1">
                <a:hueOff val="0"/>
                <a:satOff val="0"/>
                <a:lumOff val="0"/>
                <a:alphaOff val="0"/>
              </a:schemeClr>
            </a:lnRef>
            <a:fillRef idx="1">
              <a:schemeClr val="accent5">
                <a:shade val="80000"/>
                <a:hueOff val="0"/>
                <a:satOff val="0"/>
                <a:lumOff val="0"/>
                <a:alphaOff val="0"/>
              </a:schemeClr>
            </a:fillRef>
            <a:effectRef idx="0">
              <a:schemeClr val="accent5">
                <a:shade val="80000"/>
                <a:hueOff val="0"/>
                <a:satOff val="0"/>
                <a:lumOff val="0"/>
                <a:alphaOff val="0"/>
              </a:schemeClr>
            </a:effectRef>
            <a:fontRef idx="minor">
              <a:schemeClr val="lt1"/>
            </a:fontRef>
          </p:style>
          <p:txBody>
            <a:bodyPr lIns="35560" tIns="35560" rIns="35560" bIns="35560" spcCol="1270" anchor="ctr"/>
            <a:lstStyle/>
            <a:p>
              <a:pPr algn="ctr" defTabSz="1244600" fontAlgn="auto">
                <a:lnSpc>
                  <a:spcPct val="90000"/>
                </a:lnSpc>
                <a:spcAft>
                  <a:spcPct val="35000"/>
                </a:spcAft>
                <a:defRPr/>
              </a:pPr>
              <a:endParaRPr lang="en-US" sz="2800" dirty="0">
                <a:solidFill>
                  <a:schemeClr val="bg1"/>
                </a:solidFill>
                <a:latin typeface="Gulim" panose="020B0600000101010101" pitchFamily="34" charset="-127"/>
              </a:endParaRPr>
            </a:p>
          </p:txBody>
        </p:sp>
        <p:sp>
          <p:nvSpPr>
            <p:cNvPr id="9" name="5-Point Star 32"/>
            <p:cNvSpPr/>
            <p:nvPr/>
          </p:nvSpPr>
          <p:spPr>
            <a:xfrm>
              <a:off x="4473575" y="1924050"/>
              <a:ext cx="190500" cy="1905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a:spLocks noChangeArrowheads="1"/>
          </p:cNvSpPr>
          <p:nvPr/>
        </p:nvSpPr>
        <p:spPr bwMode="auto">
          <a:xfrm>
            <a:off x="6739806" y="3803635"/>
            <a:ext cx="13033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800" dirty="0"/>
              <a:t>单击添加内容单击添加内容单击添加内容</a:t>
            </a:r>
            <a:endParaRPr lang="en-US" altLang="zh-CN" sz="800" b="1" dirty="0"/>
          </a:p>
        </p:txBody>
      </p:sp>
      <p:sp>
        <p:nvSpPr>
          <p:cNvPr id="11" name="Freeform 40"/>
          <p:cNvSpPr/>
          <p:nvPr/>
        </p:nvSpPr>
        <p:spPr>
          <a:xfrm>
            <a:off x="6357218" y="3881423"/>
            <a:ext cx="323850" cy="90487"/>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9D4544"/>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12" name="TextBox 11"/>
          <p:cNvSpPr txBox="1">
            <a:spLocks noChangeArrowheads="1"/>
          </p:cNvSpPr>
          <p:nvPr/>
        </p:nvSpPr>
        <p:spPr bwMode="auto">
          <a:xfrm>
            <a:off x="5653956" y="2393935"/>
            <a:ext cx="1303337"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zh-CN" altLang="en-US" sz="800" dirty="0"/>
              <a:t>单击添加内容单击添加内容单击添加内容</a:t>
            </a:r>
            <a:endParaRPr lang="en-US" altLang="zh-CN" sz="800" b="1" dirty="0"/>
          </a:p>
        </p:txBody>
      </p:sp>
      <p:sp>
        <p:nvSpPr>
          <p:cNvPr id="13" name="Freeform 42"/>
          <p:cNvSpPr/>
          <p:nvPr/>
        </p:nvSpPr>
        <p:spPr>
          <a:xfrm>
            <a:off x="5265018" y="2470135"/>
            <a:ext cx="323850" cy="9207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9D4544"/>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14" name="TextBox 13"/>
          <p:cNvSpPr txBox="1">
            <a:spLocks noChangeArrowheads="1"/>
          </p:cNvSpPr>
          <p:nvPr/>
        </p:nvSpPr>
        <p:spPr bwMode="auto">
          <a:xfrm>
            <a:off x="1404218" y="3073385"/>
            <a:ext cx="130175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zh-CN" altLang="en-US" sz="800" dirty="0"/>
              <a:t>单击添加内容单击添加内容单击添加内容</a:t>
            </a:r>
            <a:endParaRPr lang="en-US" altLang="zh-CN" sz="800" b="1" dirty="0"/>
          </a:p>
        </p:txBody>
      </p:sp>
      <p:sp>
        <p:nvSpPr>
          <p:cNvPr id="15" name="Freeform 44"/>
          <p:cNvSpPr/>
          <p:nvPr/>
        </p:nvSpPr>
        <p:spPr>
          <a:xfrm rot="10800000">
            <a:off x="2729781" y="3127360"/>
            <a:ext cx="323850" cy="92075"/>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9D4544"/>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16" name="TextBox 15"/>
          <p:cNvSpPr txBox="1">
            <a:spLocks noChangeArrowheads="1"/>
          </p:cNvSpPr>
          <p:nvPr/>
        </p:nvSpPr>
        <p:spPr bwMode="auto">
          <a:xfrm>
            <a:off x="2502768" y="1647810"/>
            <a:ext cx="1303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zh-CN" altLang="en-US" sz="800" dirty="0"/>
              <a:t>单击添加内容单击添加内容单击添加内容</a:t>
            </a:r>
            <a:endParaRPr lang="en-US" altLang="zh-CN" sz="800" b="1" dirty="0"/>
          </a:p>
          <a:p>
            <a:pPr algn="r" eaLnBrk="1" hangingPunct="1"/>
            <a:endParaRPr lang="en-US" altLang="zh-CN" sz="800" b="1" dirty="0"/>
          </a:p>
        </p:txBody>
      </p:sp>
      <p:sp>
        <p:nvSpPr>
          <p:cNvPr id="17" name="Freeform 46"/>
          <p:cNvSpPr/>
          <p:nvPr/>
        </p:nvSpPr>
        <p:spPr>
          <a:xfrm rot="10800000">
            <a:off x="3828331" y="1703373"/>
            <a:ext cx="323850" cy="90487"/>
          </a:xfrm>
          <a:custGeom>
            <a:avLst/>
            <a:gdLst>
              <a:gd name="connsiteX0" fmla="*/ 0 w 323428"/>
              <a:gd name="connsiteY0" fmla="*/ 45720 h 91440"/>
              <a:gd name="connsiteX1" fmla="*/ 323428 w 323428"/>
              <a:gd name="connsiteY1" fmla="*/ 45720 h 91440"/>
            </a:gdLst>
            <a:ahLst/>
            <a:cxnLst>
              <a:cxn ang="0">
                <a:pos x="connsiteX0" y="connsiteY0"/>
              </a:cxn>
              <a:cxn ang="0">
                <a:pos x="connsiteX1" y="connsiteY1"/>
              </a:cxn>
            </a:cxnLst>
            <a:rect l="l" t="t" r="r" b="b"/>
            <a:pathLst>
              <a:path w="323428" h="91440">
                <a:moveTo>
                  <a:pt x="0" y="45720"/>
                </a:moveTo>
                <a:lnTo>
                  <a:pt x="323428" y="45720"/>
                </a:lnTo>
              </a:path>
            </a:pathLst>
          </a:custGeom>
          <a:noFill/>
          <a:ln>
            <a:solidFill>
              <a:srgbClr val="9D4544"/>
            </a:solidFill>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lIns="165564" tIns="43950" rIns="165563" bIns="43950" spcCol="1270" anchor="ctr"/>
          <a:lstStyle/>
          <a:p>
            <a:pPr algn="ctr" defTabSz="222250" fontAlgn="auto">
              <a:lnSpc>
                <a:spcPct val="90000"/>
              </a:lnSpc>
              <a:spcAft>
                <a:spcPct val="35000"/>
              </a:spcAft>
              <a:defRPr/>
            </a:pPr>
            <a:endParaRPr lang="en-US" sz="500"/>
          </a:p>
        </p:txBody>
      </p:sp>
      <p:sp>
        <p:nvSpPr>
          <p:cNvPr id="18" name="文本框 17"/>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0" grpId="0"/>
      <p:bldP spid="12"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05112" y="1620361"/>
            <a:ext cx="5156200"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zh-CN" altLang="en-US" sz="900" dirty="0"/>
              <a:t>单击添加内容单击添加内容单击添加内容单击添加内容单击添加内容单击添加内容单击添加内容单击添加内容单击添加内容单击添加内容单击添加内容</a:t>
            </a:r>
            <a:endParaRPr lang="en-US" altLang="zh-CN" sz="900" dirty="0"/>
          </a:p>
        </p:txBody>
      </p:sp>
      <p:sp>
        <p:nvSpPr>
          <p:cNvPr id="4" name="TextBox 3"/>
          <p:cNvSpPr txBox="1">
            <a:spLocks noChangeArrowheads="1"/>
          </p:cNvSpPr>
          <p:nvPr/>
        </p:nvSpPr>
        <p:spPr bwMode="auto">
          <a:xfrm>
            <a:off x="2790825" y="1197768"/>
            <a:ext cx="515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altLang="zh-CN" sz="1600">
                <a:solidFill>
                  <a:srgbClr val="9D4544"/>
                </a:solidFill>
                <a:latin typeface="Gulim" panose="020B0600000101010101" pitchFamily="34" charset="-127"/>
              </a:rPr>
              <a:t>BIOGRAPHY</a:t>
            </a:r>
          </a:p>
        </p:txBody>
      </p:sp>
      <p:sp>
        <p:nvSpPr>
          <p:cNvPr id="5" name="TextBox 4"/>
          <p:cNvSpPr txBox="1">
            <a:spLocks noChangeArrowheads="1"/>
          </p:cNvSpPr>
          <p:nvPr/>
        </p:nvSpPr>
        <p:spPr bwMode="auto">
          <a:xfrm>
            <a:off x="2805112" y="2472848"/>
            <a:ext cx="515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altLang="zh-CN" sz="1600">
                <a:solidFill>
                  <a:srgbClr val="9D4544"/>
                </a:solidFill>
                <a:latin typeface="Gulim" panose="020B0600000101010101" pitchFamily="34" charset="-127"/>
              </a:rPr>
              <a:t>PROF SKILLS</a:t>
            </a:r>
          </a:p>
        </p:txBody>
      </p:sp>
      <p:graphicFrame>
        <p:nvGraphicFramePr>
          <p:cNvPr id="6" name="Chart 15"/>
          <p:cNvGraphicFramePr/>
          <p:nvPr/>
        </p:nvGraphicFramePr>
        <p:xfrm>
          <a:off x="2449512" y="3018948"/>
          <a:ext cx="1638300" cy="1603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7"/>
          <p:cNvGraphicFramePr/>
          <p:nvPr/>
        </p:nvGraphicFramePr>
        <p:xfrm>
          <a:off x="3757612" y="3044348"/>
          <a:ext cx="1638300" cy="1603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18"/>
          <p:cNvGraphicFramePr/>
          <p:nvPr/>
        </p:nvGraphicFramePr>
        <p:xfrm>
          <a:off x="5040312" y="3017361"/>
          <a:ext cx="1638300" cy="1603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19"/>
          <p:cNvGraphicFramePr/>
          <p:nvPr/>
        </p:nvGraphicFramePr>
        <p:xfrm>
          <a:off x="6335712" y="3042761"/>
          <a:ext cx="1638300" cy="1603375"/>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a:spLocks noChangeArrowheads="1"/>
          </p:cNvSpPr>
          <p:nvPr/>
        </p:nvSpPr>
        <p:spPr bwMode="auto">
          <a:xfrm>
            <a:off x="2703512" y="2880836"/>
            <a:ext cx="1122363"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Photoshop</a:t>
            </a:r>
          </a:p>
        </p:txBody>
      </p:sp>
      <p:sp>
        <p:nvSpPr>
          <p:cNvPr id="11" name="TextBox 10"/>
          <p:cNvSpPr txBox="1">
            <a:spLocks noChangeArrowheads="1"/>
          </p:cNvSpPr>
          <p:nvPr/>
        </p:nvSpPr>
        <p:spPr bwMode="auto">
          <a:xfrm>
            <a:off x="3978275" y="2869723"/>
            <a:ext cx="1122362"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Illustrator</a:t>
            </a:r>
          </a:p>
        </p:txBody>
      </p:sp>
      <p:sp>
        <p:nvSpPr>
          <p:cNvPr id="12" name="TextBox 11"/>
          <p:cNvSpPr txBox="1">
            <a:spLocks noChangeArrowheads="1"/>
          </p:cNvSpPr>
          <p:nvPr/>
        </p:nvSpPr>
        <p:spPr bwMode="auto">
          <a:xfrm>
            <a:off x="5265737" y="2876073"/>
            <a:ext cx="112395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Indesign</a:t>
            </a:r>
          </a:p>
        </p:txBody>
      </p:sp>
      <p:sp>
        <p:nvSpPr>
          <p:cNvPr id="13" name="TextBox 12"/>
          <p:cNvSpPr txBox="1">
            <a:spLocks noChangeArrowheads="1"/>
          </p:cNvSpPr>
          <p:nvPr/>
        </p:nvSpPr>
        <p:spPr bwMode="auto">
          <a:xfrm>
            <a:off x="6589712" y="2869723"/>
            <a:ext cx="1122363"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Audition</a:t>
            </a:r>
          </a:p>
        </p:txBody>
      </p:sp>
      <p:sp>
        <p:nvSpPr>
          <p:cNvPr id="14" name="TextBox 13"/>
          <p:cNvSpPr txBox="1">
            <a:spLocks noChangeArrowheads="1"/>
          </p:cNvSpPr>
          <p:nvPr/>
        </p:nvSpPr>
        <p:spPr bwMode="auto">
          <a:xfrm>
            <a:off x="2932112" y="3679983"/>
            <a:ext cx="69532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82%</a:t>
            </a:r>
          </a:p>
        </p:txBody>
      </p:sp>
      <p:sp>
        <p:nvSpPr>
          <p:cNvPr id="15" name="TextBox 14"/>
          <p:cNvSpPr txBox="1">
            <a:spLocks noChangeArrowheads="1"/>
          </p:cNvSpPr>
          <p:nvPr/>
        </p:nvSpPr>
        <p:spPr bwMode="auto">
          <a:xfrm>
            <a:off x="4303712" y="3679983"/>
            <a:ext cx="6096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90%</a:t>
            </a:r>
          </a:p>
        </p:txBody>
      </p:sp>
      <p:sp>
        <p:nvSpPr>
          <p:cNvPr id="16" name="TextBox 15"/>
          <p:cNvSpPr txBox="1">
            <a:spLocks noChangeArrowheads="1"/>
          </p:cNvSpPr>
          <p:nvPr/>
        </p:nvSpPr>
        <p:spPr bwMode="auto">
          <a:xfrm>
            <a:off x="5522912" y="3679983"/>
            <a:ext cx="60007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60%</a:t>
            </a:r>
          </a:p>
        </p:txBody>
      </p:sp>
      <p:sp>
        <p:nvSpPr>
          <p:cNvPr id="17" name="TextBox 16"/>
          <p:cNvSpPr txBox="1">
            <a:spLocks noChangeArrowheads="1"/>
          </p:cNvSpPr>
          <p:nvPr/>
        </p:nvSpPr>
        <p:spPr bwMode="auto">
          <a:xfrm>
            <a:off x="6838950" y="3679983"/>
            <a:ext cx="665162"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400">
                <a:latin typeface="Gulim" panose="020B0600000101010101" pitchFamily="34" charset="-127"/>
              </a:rPr>
              <a:t>100%</a:t>
            </a:r>
          </a:p>
        </p:txBody>
      </p:sp>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130" y="1583799"/>
            <a:ext cx="1829640" cy="1322780"/>
          </a:xfrm>
          <a:prstGeom prst="rect">
            <a:avLst/>
          </a:prstGeom>
        </p:spPr>
      </p:pic>
      <p:sp>
        <p:nvSpPr>
          <p:cNvPr id="3" name="文本框 2"/>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3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450" decel="100000" fill="hold"/>
                                        <p:tgtEl>
                                          <p:spTgt spid="10"/>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450" decel="100000" fill="hold"/>
                                        <p:tgtEl>
                                          <p:spTgt spid="11"/>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450" decel="100000" fill="hold"/>
                                        <p:tgtEl>
                                          <p:spTgt spid="12"/>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37"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450" decel="100000" fill="hold"/>
                                        <p:tgtEl>
                                          <p:spTgt spid="13"/>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360"/>
                                          </p:val>
                                        </p:tav>
                                        <p:tav tm="100000">
                                          <p:val>
                                            <p:fltVal val="0"/>
                                          </p:val>
                                        </p:tav>
                                      </p:tavLst>
                                    </p:anim>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 calcmode="lin" valueType="num">
                                      <p:cBhvr>
                                        <p:cTn id="58" dur="500" fill="hold"/>
                                        <p:tgtEl>
                                          <p:spTgt spid="15"/>
                                        </p:tgtEl>
                                        <p:attrNameLst>
                                          <p:attrName>style.rotation</p:attrName>
                                        </p:attrNameLst>
                                      </p:cBhvr>
                                      <p:tavLst>
                                        <p:tav tm="0">
                                          <p:val>
                                            <p:fltVal val="360"/>
                                          </p:val>
                                        </p:tav>
                                        <p:tav tm="100000">
                                          <p:val>
                                            <p:fltVal val="0"/>
                                          </p:val>
                                        </p:tav>
                                      </p:tavLst>
                                    </p:anim>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 calcmode="lin" valueType="num">
                                      <p:cBhvr>
                                        <p:cTn id="66" dur="500" fill="hold"/>
                                        <p:tgtEl>
                                          <p:spTgt spid="16"/>
                                        </p:tgtEl>
                                        <p:attrNameLst>
                                          <p:attrName>style.rotation</p:attrName>
                                        </p:attrNameLst>
                                      </p:cBhvr>
                                      <p:tavLst>
                                        <p:tav tm="0">
                                          <p:val>
                                            <p:fltVal val="360"/>
                                          </p:val>
                                        </p:tav>
                                        <p:tav tm="100000">
                                          <p:val>
                                            <p:fltVal val="0"/>
                                          </p:val>
                                        </p:tav>
                                      </p:tavLst>
                                    </p:anim>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 calcmode="lin" valueType="num">
                                      <p:cBhvr>
                                        <p:cTn id="74" dur="500" fill="hold"/>
                                        <p:tgtEl>
                                          <p:spTgt spid="17"/>
                                        </p:tgtEl>
                                        <p:attrNameLst>
                                          <p:attrName>style.rotation</p:attrName>
                                        </p:attrNameLst>
                                      </p:cBhvr>
                                      <p:tavLst>
                                        <p:tav tm="0">
                                          <p:val>
                                            <p:fltVal val="360"/>
                                          </p:val>
                                        </p:tav>
                                        <p:tav tm="100000">
                                          <p:val>
                                            <p:fltVal val="0"/>
                                          </p:val>
                                        </p:tav>
                                      </p:tavLst>
                                    </p:anim>
                                    <p:animEffect transition="in" filter="fade">
                                      <p:cBhvr>
                                        <p:cTn id="75" dur="500"/>
                                        <p:tgtEl>
                                          <p:spTgt spid="17"/>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left)">
                                      <p:cBhvr>
                                        <p:cTn id="7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Graphic spid="6" grpId="0">
        <p:bldAsOne/>
      </p:bldGraphic>
      <p:bldGraphic spid="7" grpId="0">
        <p:bldAsOne/>
      </p:bldGraphic>
      <p:bldGraphic spid="8" grpId="0">
        <p:bldAsOne/>
      </p:bldGraphic>
      <p:bldGraphic spid="9" grpId="0">
        <p:bldAsOne/>
      </p:bldGraphic>
      <p:bldP spid="10" grpId="0"/>
      <p:bldP spid="11" grpId="0"/>
      <p:bldP spid="12" grpId="0"/>
      <p:bldP spid="13" grpId="0"/>
      <p:bldP spid="14" grpId="0"/>
      <p:bldP spid="15" grpId="0"/>
      <p:bldP spid="16" grpId="0"/>
      <p:bldP spid="1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836266" y="3744292"/>
            <a:ext cx="54864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zh-CN" altLang="en-US" sz="1000" dirty="0"/>
              <a:t>单击添加内容单击添加内容单击添加内容单击添加内容单击添加内容单击添加内容单击添加内容单击添加内容</a:t>
            </a:r>
            <a:endParaRPr lang="en-US" altLang="zh-CN" sz="1000"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06" y="1584052"/>
            <a:ext cx="2693736" cy="16871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418" y="1584052"/>
            <a:ext cx="2693736" cy="1687199"/>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730" y="1584052"/>
            <a:ext cx="2693736" cy="1687199"/>
          </a:xfrm>
          <a:prstGeom prst="rect">
            <a:avLst/>
          </a:prstGeom>
        </p:spPr>
      </p:pic>
      <p:sp>
        <p:nvSpPr>
          <p:cNvPr id="18" name="文本框 17"/>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p:nvPr/>
        </p:nvGrpSpPr>
        <p:grpSpPr bwMode="auto">
          <a:xfrm>
            <a:off x="1371600" y="1581150"/>
            <a:ext cx="1408113" cy="1408113"/>
            <a:chOff x="1371600" y="1581150"/>
            <a:chExt cx="1408510" cy="1408510"/>
          </a:xfrm>
        </p:grpSpPr>
        <p:sp>
          <p:nvSpPr>
            <p:cNvPr id="3" name="Freeform 54"/>
            <p:cNvSpPr/>
            <p:nvPr/>
          </p:nvSpPr>
          <p:spPr>
            <a:xfrm>
              <a:off x="1371600" y="1581150"/>
              <a:ext cx="1408510" cy="140851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D4544"/>
            </a:solid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lIns="361030" tIns="309406" rIns="361030" bIns="309406" spcCol="1270" anchor="ctr"/>
            <a:lstStyle/>
            <a:p>
              <a:pPr algn="ctr" defTabSz="1644650" fontAlgn="auto">
                <a:lnSpc>
                  <a:spcPct val="90000"/>
                </a:lnSpc>
                <a:spcAft>
                  <a:spcPct val="35000"/>
                </a:spcAft>
                <a:defRPr/>
              </a:pPr>
              <a:endParaRPr lang="en-US" sz="3700"/>
            </a:p>
          </p:txBody>
        </p:sp>
        <p:pic>
          <p:nvPicPr>
            <p:cNvPr id="4"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3704" y="1999060"/>
              <a:ext cx="621030"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80"/>
          <p:cNvGrpSpPr/>
          <p:nvPr/>
        </p:nvGrpSpPr>
        <p:grpSpPr bwMode="auto">
          <a:xfrm>
            <a:off x="3033713" y="1581150"/>
            <a:ext cx="1408112" cy="1408113"/>
            <a:chOff x="3033713" y="1581150"/>
            <a:chExt cx="1408510" cy="1408510"/>
          </a:xfrm>
        </p:grpSpPr>
        <p:sp>
          <p:nvSpPr>
            <p:cNvPr id="6" name="Freeform 55"/>
            <p:cNvSpPr/>
            <p:nvPr/>
          </p:nvSpPr>
          <p:spPr>
            <a:xfrm>
              <a:off x="3033713" y="1581150"/>
              <a:ext cx="1408510" cy="140851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D4544"/>
            </a:solidFill>
          </p:spPr>
          <p:style>
            <a:lnRef idx="2">
              <a:schemeClr val="lt1">
                <a:hueOff val="0"/>
                <a:satOff val="0"/>
                <a:lumOff val="0"/>
                <a:alphaOff val="0"/>
              </a:schemeClr>
            </a:lnRef>
            <a:fillRef idx="1">
              <a:schemeClr val="accent1">
                <a:shade val="80000"/>
                <a:alpha val="50000"/>
                <a:hueOff val="102082"/>
                <a:satOff val="-1461"/>
                <a:lumOff val="8538"/>
                <a:alphaOff val="0"/>
              </a:schemeClr>
            </a:fillRef>
            <a:effectRef idx="0">
              <a:schemeClr val="accent1">
                <a:shade val="80000"/>
                <a:alpha val="50000"/>
                <a:hueOff val="102082"/>
                <a:satOff val="-1461"/>
                <a:lumOff val="8538"/>
                <a:alphaOff val="0"/>
              </a:schemeClr>
            </a:effectRef>
            <a:fontRef idx="minor">
              <a:schemeClr val="tx1"/>
            </a:fontRef>
          </p:style>
          <p:txBody>
            <a:bodyPr lIns="361030" tIns="309406" rIns="361030" bIns="309406" spcCol="1270" anchor="ctr"/>
            <a:lstStyle/>
            <a:p>
              <a:pPr algn="ctr" defTabSz="1644650" fontAlgn="auto">
                <a:lnSpc>
                  <a:spcPct val="90000"/>
                </a:lnSpc>
                <a:spcAft>
                  <a:spcPct val="35000"/>
                </a:spcAft>
                <a:defRPr/>
              </a:pPr>
              <a:endParaRPr lang="en-US" sz="3700"/>
            </a:p>
          </p:txBody>
        </p:sp>
        <p:pic>
          <p:nvPicPr>
            <p:cNvPr id="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9230" y="1999060"/>
              <a:ext cx="517476"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1"/>
          <p:cNvGrpSpPr/>
          <p:nvPr/>
        </p:nvGrpSpPr>
        <p:grpSpPr bwMode="auto">
          <a:xfrm>
            <a:off x="4737100" y="1581150"/>
            <a:ext cx="1408113" cy="1408113"/>
            <a:chOff x="4736900" y="1581150"/>
            <a:chExt cx="1408510" cy="1408510"/>
          </a:xfrm>
        </p:grpSpPr>
        <p:sp>
          <p:nvSpPr>
            <p:cNvPr id="9" name="Freeform 56"/>
            <p:cNvSpPr/>
            <p:nvPr/>
          </p:nvSpPr>
          <p:spPr>
            <a:xfrm>
              <a:off x="4736900" y="1581150"/>
              <a:ext cx="1408510" cy="140851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D4544"/>
            </a:solidFill>
          </p:spPr>
          <p:style>
            <a:lnRef idx="2">
              <a:schemeClr val="lt1">
                <a:hueOff val="0"/>
                <a:satOff val="0"/>
                <a:lumOff val="0"/>
                <a:alphaOff val="0"/>
              </a:schemeClr>
            </a:lnRef>
            <a:fillRef idx="1">
              <a:schemeClr val="accent1">
                <a:shade val="80000"/>
                <a:alpha val="50000"/>
                <a:hueOff val="204164"/>
                <a:satOff val="-2925"/>
                <a:lumOff val="17077"/>
                <a:alphaOff val="0"/>
              </a:schemeClr>
            </a:fillRef>
            <a:effectRef idx="0">
              <a:schemeClr val="accent1">
                <a:shade val="80000"/>
                <a:alpha val="50000"/>
                <a:hueOff val="204164"/>
                <a:satOff val="-2925"/>
                <a:lumOff val="17077"/>
                <a:alphaOff val="0"/>
              </a:schemeClr>
            </a:effectRef>
            <a:fontRef idx="minor">
              <a:schemeClr val="tx1"/>
            </a:fontRef>
          </p:style>
          <p:txBody>
            <a:bodyPr lIns="361030" tIns="309406" rIns="361030" bIns="309406" spcCol="1270" anchor="ctr"/>
            <a:lstStyle/>
            <a:p>
              <a:pPr algn="ctr" defTabSz="1644650" fontAlgn="auto">
                <a:lnSpc>
                  <a:spcPct val="90000"/>
                </a:lnSpc>
                <a:spcAft>
                  <a:spcPct val="35000"/>
                </a:spcAft>
                <a:defRPr/>
              </a:pPr>
              <a:endParaRPr lang="en-US" sz="3700"/>
            </a:p>
          </p:txBody>
        </p:sp>
        <p:pic>
          <p:nvPicPr>
            <p:cNvPr id="10" name="Picture 6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6933" y="1999060"/>
              <a:ext cx="608444"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2"/>
          <p:cNvGrpSpPr/>
          <p:nvPr/>
        </p:nvGrpSpPr>
        <p:grpSpPr bwMode="auto">
          <a:xfrm>
            <a:off x="6364288" y="1581150"/>
            <a:ext cx="1408112" cy="1408113"/>
            <a:chOff x="6363890" y="1581150"/>
            <a:chExt cx="1408510" cy="1408510"/>
          </a:xfrm>
        </p:grpSpPr>
        <p:sp>
          <p:nvSpPr>
            <p:cNvPr id="12" name="Freeform 57"/>
            <p:cNvSpPr/>
            <p:nvPr/>
          </p:nvSpPr>
          <p:spPr>
            <a:xfrm>
              <a:off x="6363890" y="1581150"/>
              <a:ext cx="1408510" cy="140851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D4544"/>
            </a:solidFill>
          </p:spPr>
          <p:style>
            <a:lnRef idx="2">
              <a:schemeClr val="lt1">
                <a:hueOff val="0"/>
                <a:satOff val="0"/>
                <a:lumOff val="0"/>
                <a:alphaOff val="0"/>
              </a:schemeClr>
            </a:lnRef>
            <a:fillRef idx="1">
              <a:schemeClr val="accent1">
                <a:shade val="80000"/>
                <a:alpha val="50000"/>
                <a:hueOff val="306246"/>
                <a:satOff val="-4389"/>
                <a:lumOff val="25615"/>
                <a:alphaOff val="0"/>
              </a:schemeClr>
            </a:fillRef>
            <a:effectRef idx="0">
              <a:schemeClr val="accent1">
                <a:shade val="80000"/>
                <a:alpha val="50000"/>
                <a:hueOff val="306246"/>
                <a:satOff val="-4389"/>
                <a:lumOff val="25615"/>
                <a:alphaOff val="0"/>
              </a:schemeClr>
            </a:effectRef>
            <a:fontRef idx="minor">
              <a:schemeClr val="tx1"/>
            </a:fontRef>
          </p:style>
          <p:txBody>
            <a:bodyPr lIns="361030" tIns="309406" rIns="361030" bIns="309406" spcCol="1270" anchor="ctr"/>
            <a:lstStyle/>
            <a:p>
              <a:pPr algn="ctr" defTabSz="1644650" fontAlgn="auto">
                <a:lnSpc>
                  <a:spcPct val="90000"/>
                </a:lnSpc>
                <a:spcAft>
                  <a:spcPct val="35000"/>
                </a:spcAft>
                <a:defRPr/>
              </a:pPr>
              <a:endParaRPr lang="en-US" sz="3700"/>
            </a:p>
          </p:txBody>
        </p:sp>
        <p:pic>
          <p:nvPicPr>
            <p:cNvPr id="13" name="Picture 6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4890" y="1973972"/>
              <a:ext cx="646510" cy="62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63"/>
          <p:cNvGrpSpPr/>
          <p:nvPr/>
        </p:nvGrpSpPr>
        <p:grpSpPr bwMode="auto">
          <a:xfrm>
            <a:off x="1255713" y="3105151"/>
            <a:ext cx="1639887" cy="1114417"/>
            <a:chOff x="1752600" y="3109912"/>
            <a:chExt cx="1828800" cy="1113941"/>
          </a:xfrm>
        </p:grpSpPr>
        <p:sp>
          <p:nvSpPr>
            <p:cNvPr id="15" name="TextBox 64"/>
            <p:cNvSpPr txBox="1">
              <a:spLocks noChangeArrowheads="1"/>
            </p:cNvSpPr>
            <p:nvPr/>
          </p:nvSpPr>
          <p:spPr bwMode="auto">
            <a:xfrm>
              <a:off x="1752600" y="3109912"/>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2000">
                  <a:latin typeface="Gulim" panose="020B0600000101010101" pitchFamily="34" charset="-127"/>
                </a:rPr>
                <a:t>security</a:t>
              </a:r>
            </a:p>
          </p:txBody>
        </p:sp>
        <p:sp>
          <p:nvSpPr>
            <p:cNvPr id="16" name="TextBox 65"/>
            <p:cNvSpPr txBox="1">
              <a:spLocks noChangeArrowheads="1"/>
            </p:cNvSpPr>
            <p:nvPr/>
          </p:nvSpPr>
          <p:spPr bwMode="auto">
            <a:xfrm>
              <a:off x="1752600" y="3405857"/>
              <a:ext cx="1828800" cy="2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200" b="1">
                  <a:solidFill>
                    <a:srgbClr val="9D4544"/>
                  </a:solidFill>
                </a:rPr>
                <a:t>Subheading here</a:t>
              </a:r>
            </a:p>
          </p:txBody>
        </p:sp>
        <p:sp>
          <p:nvSpPr>
            <p:cNvPr id="17" name="TextBox 66"/>
            <p:cNvSpPr txBox="1">
              <a:spLocks noChangeArrowheads="1"/>
            </p:cNvSpPr>
            <p:nvPr/>
          </p:nvSpPr>
          <p:spPr bwMode="auto">
            <a:xfrm>
              <a:off x="1752600" y="3670092"/>
              <a:ext cx="1828800" cy="5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dirty="0"/>
                <a:t>单击添加内容单击添加内容单击添加内容单击添加内容</a:t>
              </a:r>
              <a:endParaRPr lang="en-US" altLang="zh-CN" sz="1000" b="1" dirty="0"/>
            </a:p>
          </p:txBody>
        </p:sp>
      </p:grpSp>
      <p:grpSp>
        <p:nvGrpSpPr>
          <p:cNvPr id="18" name="Group 67"/>
          <p:cNvGrpSpPr/>
          <p:nvPr/>
        </p:nvGrpSpPr>
        <p:grpSpPr bwMode="auto">
          <a:xfrm>
            <a:off x="2909888" y="3105151"/>
            <a:ext cx="1639887" cy="1114417"/>
            <a:chOff x="1752600" y="3109912"/>
            <a:chExt cx="1828800" cy="1113941"/>
          </a:xfrm>
        </p:grpSpPr>
        <p:sp>
          <p:nvSpPr>
            <p:cNvPr id="19" name="TextBox 68"/>
            <p:cNvSpPr txBox="1">
              <a:spLocks noChangeArrowheads="1"/>
            </p:cNvSpPr>
            <p:nvPr/>
          </p:nvSpPr>
          <p:spPr bwMode="auto">
            <a:xfrm>
              <a:off x="1752600" y="3109912"/>
              <a:ext cx="1828800" cy="70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2000">
                  <a:latin typeface="Gulim" panose="020B0600000101010101" pitchFamily="34" charset="-127"/>
                </a:rPr>
                <a:t>CREDIBILITY</a:t>
              </a:r>
            </a:p>
          </p:txBody>
        </p:sp>
        <p:sp>
          <p:nvSpPr>
            <p:cNvPr id="20" name="TextBox 69"/>
            <p:cNvSpPr txBox="1">
              <a:spLocks noChangeArrowheads="1"/>
            </p:cNvSpPr>
            <p:nvPr/>
          </p:nvSpPr>
          <p:spPr bwMode="auto">
            <a:xfrm>
              <a:off x="1752600" y="3405857"/>
              <a:ext cx="1828800" cy="2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200" b="1">
                  <a:solidFill>
                    <a:srgbClr val="9D4544"/>
                  </a:solidFill>
                </a:rPr>
                <a:t>Subheading here</a:t>
              </a:r>
            </a:p>
          </p:txBody>
        </p:sp>
        <p:sp>
          <p:nvSpPr>
            <p:cNvPr id="21" name="TextBox 70"/>
            <p:cNvSpPr txBox="1">
              <a:spLocks noChangeArrowheads="1"/>
            </p:cNvSpPr>
            <p:nvPr/>
          </p:nvSpPr>
          <p:spPr bwMode="auto">
            <a:xfrm>
              <a:off x="1752600" y="3670092"/>
              <a:ext cx="1828800" cy="5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dirty="0"/>
                <a:t>单击添加内容单击添加内容单击添加内容单击添加内容</a:t>
              </a:r>
              <a:endParaRPr lang="en-US" altLang="zh-CN" sz="1000" b="1" dirty="0"/>
            </a:p>
          </p:txBody>
        </p:sp>
      </p:grpSp>
      <p:grpSp>
        <p:nvGrpSpPr>
          <p:cNvPr id="22" name="Group 71"/>
          <p:cNvGrpSpPr/>
          <p:nvPr/>
        </p:nvGrpSpPr>
        <p:grpSpPr bwMode="auto">
          <a:xfrm>
            <a:off x="4608513" y="3105151"/>
            <a:ext cx="1639887" cy="1114417"/>
            <a:chOff x="1752600" y="3109912"/>
            <a:chExt cx="1828800" cy="1113941"/>
          </a:xfrm>
        </p:grpSpPr>
        <p:sp>
          <p:nvSpPr>
            <p:cNvPr id="23" name="TextBox 72"/>
            <p:cNvSpPr txBox="1">
              <a:spLocks noChangeArrowheads="1"/>
            </p:cNvSpPr>
            <p:nvPr/>
          </p:nvSpPr>
          <p:spPr bwMode="auto">
            <a:xfrm>
              <a:off x="1752600" y="3109912"/>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2000">
                  <a:latin typeface="Gulim" panose="020B0600000101010101" pitchFamily="34" charset="-127"/>
                </a:rPr>
                <a:t>PRIVACY</a:t>
              </a:r>
            </a:p>
          </p:txBody>
        </p:sp>
        <p:sp>
          <p:nvSpPr>
            <p:cNvPr id="24" name="TextBox 73"/>
            <p:cNvSpPr txBox="1">
              <a:spLocks noChangeArrowheads="1"/>
            </p:cNvSpPr>
            <p:nvPr/>
          </p:nvSpPr>
          <p:spPr bwMode="auto">
            <a:xfrm>
              <a:off x="1752600" y="3405857"/>
              <a:ext cx="1828800" cy="2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200" b="1">
                  <a:solidFill>
                    <a:srgbClr val="9D4544"/>
                  </a:solidFill>
                </a:rPr>
                <a:t>Subheading here</a:t>
              </a:r>
            </a:p>
          </p:txBody>
        </p:sp>
        <p:sp>
          <p:nvSpPr>
            <p:cNvPr id="25" name="TextBox 74"/>
            <p:cNvSpPr txBox="1">
              <a:spLocks noChangeArrowheads="1"/>
            </p:cNvSpPr>
            <p:nvPr/>
          </p:nvSpPr>
          <p:spPr bwMode="auto">
            <a:xfrm>
              <a:off x="1752600" y="3670092"/>
              <a:ext cx="1828800" cy="5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dirty="0"/>
                <a:t>单击添加内容单击添加内容单击添加内容单击添加内容</a:t>
              </a:r>
              <a:endParaRPr lang="en-US" altLang="zh-CN" sz="1000" b="1" dirty="0"/>
            </a:p>
          </p:txBody>
        </p:sp>
      </p:grpSp>
      <p:grpSp>
        <p:nvGrpSpPr>
          <p:cNvPr id="26" name="Group 75"/>
          <p:cNvGrpSpPr/>
          <p:nvPr/>
        </p:nvGrpSpPr>
        <p:grpSpPr bwMode="auto">
          <a:xfrm>
            <a:off x="6021388" y="3105153"/>
            <a:ext cx="2271712" cy="1114417"/>
            <a:chOff x="1483503" y="3109913"/>
            <a:chExt cx="2533411" cy="1113940"/>
          </a:xfrm>
        </p:grpSpPr>
        <p:sp>
          <p:nvSpPr>
            <p:cNvPr id="27" name="TextBox 76"/>
            <p:cNvSpPr txBox="1">
              <a:spLocks noChangeArrowheads="1"/>
            </p:cNvSpPr>
            <p:nvPr/>
          </p:nvSpPr>
          <p:spPr bwMode="auto">
            <a:xfrm>
              <a:off x="1483503" y="3109913"/>
              <a:ext cx="2533411" cy="40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2000">
                  <a:latin typeface="Gulim" panose="020B0600000101010101" pitchFamily="34" charset="-127"/>
                </a:rPr>
                <a:t>24 H SUPPORT</a:t>
              </a:r>
            </a:p>
          </p:txBody>
        </p:sp>
        <p:sp>
          <p:nvSpPr>
            <p:cNvPr id="28" name="TextBox 77"/>
            <p:cNvSpPr txBox="1">
              <a:spLocks noChangeArrowheads="1"/>
            </p:cNvSpPr>
            <p:nvPr/>
          </p:nvSpPr>
          <p:spPr bwMode="auto">
            <a:xfrm>
              <a:off x="1752600" y="3405857"/>
              <a:ext cx="1828800" cy="2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1200" b="1">
                  <a:solidFill>
                    <a:srgbClr val="9D4544"/>
                  </a:solidFill>
                </a:rPr>
                <a:t>Subheading here</a:t>
              </a:r>
            </a:p>
          </p:txBody>
        </p:sp>
        <p:sp>
          <p:nvSpPr>
            <p:cNvPr id="29" name="TextBox 78"/>
            <p:cNvSpPr txBox="1">
              <a:spLocks noChangeArrowheads="1"/>
            </p:cNvSpPr>
            <p:nvPr/>
          </p:nvSpPr>
          <p:spPr bwMode="auto">
            <a:xfrm>
              <a:off x="1752601" y="3670092"/>
              <a:ext cx="1828800" cy="5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zh-CN" altLang="en-US" sz="1000" dirty="0"/>
                <a:t>单击添加内容单击添加内容单击添加内容单击添加内容</a:t>
              </a:r>
              <a:endParaRPr lang="en-US" altLang="zh-CN" sz="1000" b="1" dirty="0"/>
            </a:p>
          </p:txBody>
        </p:sp>
      </p:grpSp>
      <p:sp>
        <p:nvSpPr>
          <p:cNvPr id="33" name="文本框 32"/>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p:nvPr/>
        </p:nvSpPr>
        <p:spPr>
          <a:xfrm>
            <a:off x="997594" y="1714638"/>
            <a:ext cx="3505200" cy="238918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grpSp>
        <p:nvGrpSpPr>
          <p:cNvPr id="3" name="Group 10"/>
          <p:cNvGrpSpPr/>
          <p:nvPr/>
        </p:nvGrpSpPr>
        <p:grpSpPr bwMode="auto">
          <a:xfrm>
            <a:off x="4709169" y="1705113"/>
            <a:ext cx="457200" cy="457200"/>
            <a:chOff x="3276600" y="2266950"/>
            <a:chExt cx="1524000" cy="1524000"/>
          </a:xfrm>
        </p:grpSpPr>
        <p:sp>
          <p:nvSpPr>
            <p:cNvPr id="4" name="Oval 9"/>
            <p:cNvSpPr/>
            <p:nvPr/>
          </p:nvSpPr>
          <p:spPr>
            <a:xfrm>
              <a:off x="3276600" y="2266950"/>
              <a:ext cx="1524000" cy="1524000"/>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2763" y="2495550"/>
              <a:ext cx="1211674"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3"/>
          <p:cNvGrpSpPr/>
          <p:nvPr/>
        </p:nvGrpSpPr>
        <p:grpSpPr bwMode="auto">
          <a:xfrm>
            <a:off x="6537969" y="1703526"/>
            <a:ext cx="457200" cy="455612"/>
            <a:chOff x="3276600" y="2266950"/>
            <a:chExt cx="1524000" cy="1524000"/>
          </a:xfrm>
        </p:grpSpPr>
        <p:sp>
          <p:nvSpPr>
            <p:cNvPr id="7" name="Oval 14"/>
            <p:cNvSpPr/>
            <p:nvPr/>
          </p:nvSpPr>
          <p:spPr>
            <a:xfrm>
              <a:off x="3276600" y="2266950"/>
              <a:ext cx="1524000" cy="1524000"/>
            </a:xfrm>
            <a:prstGeom prst="ellipse">
              <a:avLst/>
            </a:prstGeom>
            <a:solidFill>
              <a:srgbClr val="9D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pic>
          <p:nvPicPr>
            <p:cNvPr id="8"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2764" y="2495550"/>
              <a:ext cx="1211674" cy="106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a:spLocks noChangeArrowheads="1"/>
          </p:cNvSpPr>
          <p:nvPr/>
        </p:nvSpPr>
        <p:spPr bwMode="auto">
          <a:xfrm>
            <a:off x="4612332" y="2143263"/>
            <a:ext cx="1925637" cy="124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Clr>
                <a:srgbClr val="00B0F0"/>
              </a:buClr>
              <a:buFont typeface="Wingdings" panose="05000000000000000000" pitchFamily="2" charset="2"/>
              <a:buChar char="ü"/>
            </a:pPr>
            <a:r>
              <a:rPr lang="en-US" altLang="zh-CN" sz="1000"/>
              <a:t>Easy to use</a:t>
            </a:r>
          </a:p>
          <a:p>
            <a:pPr eaLnBrk="1" hangingPunct="1">
              <a:lnSpc>
                <a:spcPct val="150000"/>
              </a:lnSpc>
              <a:buClr>
                <a:srgbClr val="00B0F0"/>
              </a:buClr>
              <a:buFont typeface="Wingdings" panose="05000000000000000000" pitchFamily="2" charset="2"/>
              <a:buChar char="ü"/>
            </a:pPr>
            <a:r>
              <a:rPr lang="en-US" altLang="zh-CN" sz="1000"/>
              <a:t>Minimal / clean design</a:t>
            </a:r>
          </a:p>
          <a:p>
            <a:pPr eaLnBrk="1" hangingPunct="1">
              <a:lnSpc>
                <a:spcPct val="150000"/>
              </a:lnSpc>
              <a:buClr>
                <a:srgbClr val="00B0F0"/>
              </a:buClr>
              <a:buFont typeface="Wingdings" panose="05000000000000000000" pitchFamily="2" charset="2"/>
              <a:buChar char="ü"/>
            </a:pPr>
            <a:r>
              <a:rPr lang="en-US" altLang="zh-CN" sz="1000"/>
              <a:t>Nice / professional looking</a:t>
            </a:r>
          </a:p>
          <a:p>
            <a:pPr eaLnBrk="1" hangingPunct="1">
              <a:lnSpc>
                <a:spcPct val="150000"/>
              </a:lnSpc>
              <a:buClr>
                <a:srgbClr val="00B0F0"/>
              </a:buClr>
              <a:buFont typeface="Wingdings" panose="05000000000000000000" pitchFamily="2" charset="2"/>
              <a:buChar char="ü"/>
            </a:pPr>
            <a:r>
              <a:rPr lang="en-US" altLang="zh-CN" sz="1000"/>
              <a:t>24 H online support</a:t>
            </a:r>
          </a:p>
          <a:p>
            <a:pPr eaLnBrk="1" hangingPunct="1">
              <a:lnSpc>
                <a:spcPct val="150000"/>
              </a:lnSpc>
              <a:buClr>
                <a:srgbClr val="00B0F0"/>
              </a:buClr>
              <a:buFont typeface="Wingdings" panose="05000000000000000000" pitchFamily="2" charset="2"/>
              <a:buChar char="ü"/>
            </a:pPr>
            <a:r>
              <a:rPr lang="en-US" altLang="zh-CN" sz="1000"/>
              <a:t>1 year warranty</a:t>
            </a:r>
          </a:p>
        </p:txBody>
      </p:sp>
      <p:sp>
        <p:nvSpPr>
          <p:cNvPr id="10" name="TextBox 9"/>
          <p:cNvSpPr txBox="1">
            <a:spLocks noChangeArrowheads="1"/>
          </p:cNvSpPr>
          <p:nvPr/>
        </p:nvSpPr>
        <p:spPr bwMode="auto">
          <a:xfrm>
            <a:off x="6461769" y="2143263"/>
            <a:ext cx="192722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buClr>
                <a:srgbClr val="00B0F0"/>
              </a:buClr>
              <a:buFont typeface="TitilliumText22L Lt" pitchFamily="50" charset="0"/>
              <a:buChar char="X"/>
            </a:pPr>
            <a:r>
              <a:rPr lang="en-US" altLang="zh-CN" sz="1000"/>
              <a:t>Very expensive</a:t>
            </a:r>
          </a:p>
          <a:p>
            <a:pPr eaLnBrk="1" hangingPunct="1">
              <a:lnSpc>
                <a:spcPct val="150000"/>
              </a:lnSpc>
              <a:buClr>
                <a:srgbClr val="00B0F0"/>
              </a:buClr>
              <a:buFont typeface="TitilliumText22L Lt" pitchFamily="50" charset="0"/>
              <a:buChar char="X"/>
            </a:pPr>
            <a:r>
              <a:rPr lang="en-US" altLang="zh-CN" sz="1000"/>
              <a:t>Only work on HQ device</a:t>
            </a:r>
          </a:p>
          <a:p>
            <a:pPr eaLnBrk="1" hangingPunct="1">
              <a:lnSpc>
                <a:spcPct val="150000"/>
              </a:lnSpc>
              <a:buClr>
                <a:srgbClr val="00B0F0"/>
              </a:buClr>
              <a:buFont typeface="TitilliumText22L Lt" pitchFamily="50" charset="0"/>
              <a:buChar char="X"/>
            </a:pPr>
            <a:r>
              <a:rPr lang="en-US" altLang="zh-CN" sz="1000"/>
              <a:t>Work on latest OS</a:t>
            </a:r>
          </a:p>
        </p:txBody>
      </p:sp>
      <p:sp>
        <p:nvSpPr>
          <p:cNvPr id="11" name="TextBox 10"/>
          <p:cNvSpPr txBox="1">
            <a:spLocks noChangeArrowheads="1"/>
          </p:cNvSpPr>
          <p:nvPr/>
        </p:nvSpPr>
        <p:spPr bwMode="auto">
          <a:xfrm>
            <a:off x="4613919" y="3492638"/>
            <a:ext cx="3748088"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zh-CN" altLang="en-US" sz="900" dirty="0"/>
              <a:t>单击添加内容单击添加内容单击添加内容单击添加内容单击添加内容单击添加内容单击添加内容单击添加内容</a:t>
            </a:r>
            <a:endParaRPr lang="en-US" altLang="zh-CN" sz="900" dirty="0"/>
          </a:p>
        </p:txBody>
      </p:sp>
      <p:sp>
        <p:nvSpPr>
          <p:cNvPr id="12" name="Rectangle 5"/>
          <p:cNvSpPr/>
          <p:nvPr/>
        </p:nvSpPr>
        <p:spPr>
          <a:xfrm>
            <a:off x="1759594" y="1714638"/>
            <a:ext cx="2057400" cy="2389188"/>
          </a:xfrm>
          <a:prstGeom prst="rect">
            <a:avLst/>
          </a:prstGeom>
          <a:solidFill>
            <a:srgbClr val="9D45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dirty="0">
              <a:solidFill>
                <a:srgbClr val="FFFFFF"/>
              </a:solidFill>
              <a:cs typeface="Arial" panose="020B0604020202020204" pitchFamily="34" charset="0"/>
            </a:endParaRPr>
          </a:p>
        </p:txBody>
      </p:sp>
      <p:grpSp>
        <p:nvGrpSpPr>
          <p:cNvPr id="13" name="Group 6"/>
          <p:cNvGrpSpPr/>
          <p:nvPr/>
        </p:nvGrpSpPr>
        <p:grpSpPr bwMode="auto">
          <a:xfrm>
            <a:off x="1911994" y="2476638"/>
            <a:ext cx="1755775" cy="1092200"/>
            <a:chOff x="1828800" y="2419350"/>
            <a:chExt cx="1756180" cy="1092068"/>
          </a:xfrm>
        </p:grpSpPr>
        <p:sp>
          <p:nvSpPr>
            <p:cNvPr id="14" name="TextBox 19"/>
            <p:cNvSpPr txBox="1">
              <a:spLocks noChangeArrowheads="1"/>
            </p:cNvSpPr>
            <p:nvPr/>
          </p:nvSpPr>
          <p:spPr bwMode="auto">
            <a:xfrm>
              <a:off x="1835344" y="2419350"/>
              <a:ext cx="1749636" cy="46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150000"/>
                </a:lnSpc>
              </a:pPr>
              <a:r>
                <a:rPr lang="en-US" altLang="zh-CN" sz="1600">
                  <a:solidFill>
                    <a:schemeClr val="bg1"/>
                  </a:solidFill>
                  <a:latin typeface="Gulim" panose="020B0600000101010101" pitchFamily="34" charset="-127"/>
                </a:rPr>
                <a:t>Product name</a:t>
              </a:r>
            </a:p>
          </p:txBody>
        </p:sp>
        <p:sp>
          <p:nvSpPr>
            <p:cNvPr id="15" name="TextBox 20"/>
            <p:cNvSpPr txBox="1">
              <a:spLocks noChangeArrowheads="1"/>
            </p:cNvSpPr>
            <p:nvPr/>
          </p:nvSpPr>
          <p:spPr bwMode="auto">
            <a:xfrm>
              <a:off x="1828800" y="2865135"/>
              <a:ext cx="1752600" cy="6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zh-CN" sz="900">
                  <a:solidFill>
                    <a:schemeClr val="bg1"/>
                  </a:solidFill>
                </a:rPr>
                <a:t>Model : </a:t>
              </a:r>
              <a:r>
                <a:rPr lang="en-US" altLang="zh-CN" sz="900" b="1">
                  <a:solidFill>
                    <a:schemeClr val="bg1"/>
                  </a:solidFill>
                </a:rPr>
                <a:t>K7HU</a:t>
              </a:r>
              <a:r>
                <a:rPr lang="en-US" altLang="zh-CN" sz="900">
                  <a:solidFill>
                    <a:schemeClr val="bg1"/>
                  </a:solidFill>
                </a:rPr>
                <a:t>, Price : </a:t>
              </a:r>
              <a:r>
                <a:rPr lang="en-US" altLang="zh-CN" sz="900" b="1">
                  <a:solidFill>
                    <a:schemeClr val="bg1"/>
                  </a:solidFill>
                </a:rPr>
                <a:t>$450</a:t>
              </a:r>
              <a:r>
                <a:rPr lang="en-US" altLang="zh-CN" sz="900">
                  <a:solidFill>
                    <a:schemeClr val="bg1"/>
                  </a:solidFill>
                </a:rPr>
                <a:t>, Category : </a:t>
              </a:r>
              <a:r>
                <a:rPr lang="en-US" altLang="zh-CN" sz="900" b="1">
                  <a:solidFill>
                    <a:schemeClr val="bg1"/>
                  </a:solidFill>
                </a:rPr>
                <a:t>Interior Design</a:t>
              </a:r>
              <a:r>
                <a:rPr lang="en-US" altLang="zh-CN" sz="900">
                  <a:solidFill>
                    <a:schemeClr val="bg1"/>
                  </a:solidFill>
                </a:rPr>
                <a:t>, </a:t>
              </a:r>
            </a:p>
            <a:p>
              <a:pPr algn="ctr" eaLnBrk="1" hangingPunct="1"/>
              <a:r>
                <a:rPr lang="en-US" altLang="zh-CN" sz="900">
                  <a:solidFill>
                    <a:schemeClr val="bg1"/>
                  </a:solidFill>
                </a:rPr>
                <a:t>Designer : </a:t>
              </a:r>
              <a:r>
                <a:rPr lang="en-US" altLang="zh-CN" sz="900" b="1">
                  <a:solidFill>
                    <a:schemeClr val="bg1"/>
                  </a:solidFill>
                </a:rPr>
                <a:t>Nensy Wilson, </a:t>
              </a:r>
              <a:r>
                <a:rPr lang="en-US" altLang="zh-CN" sz="900">
                  <a:solidFill>
                    <a:schemeClr val="bg1"/>
                  </a:solidFill>
                </a:rPr>
                <a:t>Url : </a:t>
              </a:r>
              <a:r>
                <a:rPr lang="en-US" altLang="zh-CN" sz="900" b="1">
                  <a:solidFill>
                    <a:schemeClr val="bg1"/>
                  </a:solidFill>
                </a:rPr>
                <a:t>www.thisproject.com</a:t>
              </a:r>
            </a:p>
          </p:txBody>
        </p:sp>
      </p:grpSp>
      <p:sp>
        <p:nvSpPr>
          <p:cNvPr id="19" name="文本框 18"/>
          <p:cNvSpPr txBox="1"/>
          <p:nvPr/>
        </p:nvSpPr>
        <p:spPr>
          <a:xfrm>
            <a:off x="3175000" y="572135"/>
            <a:ext cx="2651125" cy="398780"/>
          </a:xfrm>
          <a:prstGeom prst="rect">
            <a:avLst/>
          </a:prstGeom>
          <a:noFill/>
        </p:spPr>
        <p:txBody>
          <a:bodyPr wrap="square" rtlCol="0">
            <a:spAutoFit/>
          </a:bodyPr>
          <a:lstStyle/>
          <a:p>
            <a:pPr algn="ctr"/>
            <a:r>
              <a:rPr lang="zh-CN" altLang="en-US" sz="2000" spc="600" dirty="0">
                <a:solidFill>
                  <a:srgbClr val="9D4544"/>
                </a:solidFill>
                <a:latin typeface="方正兰亭准黑_GBK" panose="02000000000000000000" pitchFamily="2" charset="-122"/>
                <a:ea typeface="方正兰亭准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490">
        <p:random/>
      </p:transition>
    </mc:Choice>
    <mc:Fallback xmlns="">
      <p:transition spd="slow" advClick="0" advTm="249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450" decel="100000" fill="hold"/>
                                        <p:tgtEl>
                                          <p:spTgt spid="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49" presetClass="entr" presetSubtype="0" decel="10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 calcmode="lin" valueType="num">
                                      <p:cBhvr>
                                        <p:cTn id="24" dur="500" fill="hold"/>
                                        <p:tgtEl>
                                          <p:spTgt spid="3"/>
                                        </p:tgtEl>
                                        <p:attrNameLst>
                                          <p:attrName>style.rotation</p:attrName>
                                        </p:attrNameLst>
                                      </p:cBhvr>
                                      <p:tavLst>
                                        <p:tav tm="0">
                                          <p:val>
                                            <p:fltVal val="360"/>
                                          </p:val>
                                        </p:tav>
                                        <p:tav tm="100000">
                                          <p:val>
                                            <p:fltVal val="0"/>
                                          </p:val>
                                        </p:tav>
                                      </p:tavLst>
                                    </p:anim>
                                    <p:animEffect transition="in" filter="fade">
                                      <p:cBhvr>
                                        <p:cTn id="25" dur="500"/>
                                        <p:tgtEl>
                                          <p:spTgt spid="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fade">
                                      <p:cBhvr>
                                        <p:cTn id="41" dur="500"/>
                                        <p:tgtEl>
                                          <p:spTgt spid="9">
                                            <p:txEl>
                                              <p:pRg st="3" end="3"/>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9">
                                            <p:txEl>
                                              <p:pRg st="4" end="4"/>
                                            </p:txEl>
                                          </p:spTgt>
                                        </p:tgtEl>
                                        <p:attrNameLst>
                                          <p:attrName>style.visibility</p:attrName>
                                        </p:attrNameLst>
                                      </p:cBhvr>
                                      <p:to>
                                        <p:strVal val="visible"/>
                                      </p:to>
                                    </p:set>
                                    <p:animEffect transition="in" filter="fade">
                                      <p:cBhvr>
                                        <p:cTn id="45" dur="500"/>
                                        <p:tgtEl>
                                          <p:spTgt spid="9">
                                            <p:txEl>
                                              <p:pRg st="4" end="4"/>
                                            </p:txEl>
                                          </p:spTgt>
                                        </p:tgtEl>
                                      </p:cBhvr>
                                    </p:animEffect>
                                  </p:childTnLst>
                                </p:cTn>
                              </p:par>
                            </p:childTnLst>
                          </p:cTn>
                        </p:par>
                        <p:par>
                          <p:cTn id="46" fill="hold">
                            <p:stCondLst>
                              <p:cond delay="4500"/>
                            </p:stCondLst>
                            <p:childTnLst>
                              <p:par>
                                <p:cTn id="47" presetID="49" presetClass="entr" presetSubtype="0" decel="10000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500"/>
                                        <p:tgtEl>
                                          <p:spTgt spid="10">
                                            <p:txEl>
                                              <p:pRg st="0" end="0"/>
                                            </p:txEl>
                                          </p:spTgt>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fade">
                                      <p:cBhvr>
                                        <p:cTn id="60" dur="500"/>
                                        <p:tgtEl>
                                          <p:spTgt spid="10">
                                            <p:txEl>
                                              <p:pRg st="1" end="1"/>
                                            </p:txEl>
                                          </p:spTgt>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0">
                                            <p:txEl>
                                              <p:pRg st="2" end="2"/>
                                            </p:txEl>
                                          </p:spTgt>
                                        </p:tgtEl>
                                        <p:attrNameLst>
                                          <p:attrName>style.visibility</p:attrName>
                                        </p:attrNameLst>
                                      </p:cBhvr>
                                      <p:to>
                                        <p:strVal val="visible"/>
                                      </p:to>
                                    </p:set>
                                    <p:animEffect transition="in" filter="fade">
                                      <p:cBhvr>
                                        <p:cTn id="64" dur="500"/>
                                        <p:tgtEl>
                                          <p:spTgt spid="10">
                                            <p:txEl>
                                              <p:pRg st="2" end="2"/>
                                            </p:txEl>
                                          </p:spTgt>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9" grpId="0" build="p"/>
      <p:bldP spid="10" grpId="0" build="p"/>
      <p:bldP spid="11" grpId="0"/>
      <p:bldP spid="12" grpId="0" bldLvl="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cstate="screen"/>
          <a:srcRect/>
          <a:stretch>
            <a:fillRect/>
          </a:stretch>
        </p:blipFill>
        <p:spPr>
          <a:xfrm>
            <a:off x="-1270" y="1365885"/>
            <a:ext cx="9010650" cy="2183765"/>
          </a:xfrm>
          <a:prstGeom prst="rect">
            <a:avLst/>
          </a:prstGeom>
        </p:spPr>
      </p:pic>
      <p:sp>
        <p:nvSpPr>
          <p:cNvPr id="6" name="TextBox 11"/>
          <p:cNvSpPr txBox="1"/>
          <p:nvPr/>
        </p:nvSpPr>
        <p:spPr>
          <a:xfrm>
            <a:off x="3631268" y="1936239"/>
            <a:ext cx="1738589" cy="701675"/>
          </a:xfrm>
          <a:prstGeom prst="rect">
            <a:avLst/>
          </a:prstGeom>
          <a:noFill/>
        </p:spPr>
        <p:txBody>
          <a:bodyPr wrap="square" rtlCol="0">
            <a:spAutoFit/>
          </a:bodyPr>
          <a:lstStyle/>
          <a:p>
            <a:pPr algn="ctr"/>
            <a:r>
              <a:rPr lang="en-US" altLang="zh-CN" sz="3970" b="1" dirty="0">
                <a:solidFill>
                  <a:srgbClr val="7F2E30"/>
                </a:solidFill>
                <a:latin typeface="方正兰亭超细黑简体" panose="02000000000000000000" pitchFamily="2" charset="-122"/>
                <a:ea typeface="方正兰亭超细黑简体" panose="02000000000000000000" pitchFamily="2" charset="-122"/>
              </a:rPr>
              <a:t>Part.2</a:t>
            </a:r>
            <a:endParaRPr lang="zh-CN" altLang="en-US" sz="3970" b="1" dirty="0">
              <a:solidFill>
                <a:srgbClr val="7F2E30"/>
              </a:solidFill>
              <a:latin typeface="方正兰亭超细黑简体" panose="02000000000000000000" pitchFamily="2" charset="-122"/>
              <a:ea typeface="方正兰亭超细黑简体" panose="02000000000000000000" pitchFamily="2" charset="-122"/>
            </a:endParaRPr>
          </a:p>
        </p:txBody>
      </p:sp>
      <p:sp>
        <p:nvSpPr>
          <p:cNvPr id="8" name="Subtitle 9"/>
          <p:cNvSpPr txBox="1"/>
          <p:nvPr/>
        </p:nvSpPr>
        <p:spPr>
          <a:xfrm>
            <a:off x="3124663" y="2598140"/>
            <a:ext cx="2751799" cy="536575"/>
          </a:xfrm>
          <a:prstGeom prst="rect">
            <a:avLst/>
          </a:prstGeom>
        </p:spPr>
        <p:txBody>
          <a:bodyPr vert="horz" wrap="square" lIns="75505" tIns="37752" rIns="75505" bIns="37752" rtlCol="0">
            <a:spAutoFit/>
          </a:bodyPr>
          <a:lstStyle>
            <a:defPPr>
              <a:defRPr lang="zh-CN"/>
            </a:defPPr>
            <a:lvl1pPr indent="0" algn="r" defTabSz="1087120">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120">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120">
              <a:spcBef>
                <a:spcPct val="20000"/>
              </a:spcBef>
              <a:buFont typeface="Arial" panose="020B0604020202020204"/>
              <a:buNone/>
              <a:defRPr sz="4800">
                <a:solidFill>
                  <a:schemeClr val="tx1">
                    <a:tint val="75000"/>
                  </a:schemeClr>
                </a:solidFill>
              </a:defRPr>
            </a:lvl6pPr>
            <a:lvl7pPr marL="6524625" indent="0" algn="ctr" defTabSz="1087120">
              <a:spcBef>
                <a:spcPct val="20000"/>
              </a:spcBef>
              <a:buFont typeface="Arial" panose="020B0604020202020204"/>
              <a:buNone/>
              <a:defRPr sz="4800">
                <a:solidFill>
                  <a:schemeClr val="tx1">
                    <a:tint val="75000"/>
                  </a:schemeClr>
                </a:solidFill>
              </a:defRPr>
            </a:lvl7pPr>
            <a:lvl8pPr marL="7612380" indent="0" algn="ctr" defTabSz="1087120">
              <a:spcBef>
                <a:spcPct val="20000"/>
              </a:spcBef>
              <a:buFont typeface="Arial" panose="020B0604020202020204"/>
              <a:buNone/>
              <a:defRPr sz="4800">
                <a:solidFill>
                  <a:schemeClr val="tx1">
                    <a:tint val="75000"/>
                  </a:schemeClr>
                </a:solidFill>
              </a:defRPr>
            </a:lvl8pPr>
            <a:lvl9pPr marL="8699500" indent="0" algn="ctr" defTabSz="1087120">
              <a:spcBef>
                <a:spcPct val="20000"/>
              </a:spcBef>
              <a:buFont typeface="Arial" panose="020B0604020202020204"/>
              <a:buNone/>
              <a:defRPr sz="4800">
                <a:solidFill>
                  <a:schemeClr val="tx1">
                    <a:tint val="75000"/>
                  </a:schemeClr>
                </a:solidFill>
              </a:defRPr>
            </a:lvl9pPr>
          </a:lstStyle>
          <a:p>
            <a:pPr algn="ctr"/>
            <a:r>
              <a:rPr lang="zh-CN" altLang="en-US" sz="1765" dirty="0">
                <a:solidFill>
                  <a:srgbClr val="3C3C3C"/>
                </a:solidFill>
                <a:latin typeface="幼圆" panose="02010509060101010101" pitchFamily="49" charset="-122"/>
                <a:ea typeface="幼圆" panose="02010509060101010101" pitchFamily="49" charset="-122"/>
              </a:rPr>
              <a:t>点击输入标题内容</a:t>
            </a:r>
          </a:p>
          <a:p>
            <a:pPr algn="ctr">
              <a:defRPr/>
            </a:pPr>
            <a:r>
              <a:rPr lang="en-US" altLang="zh-CN" sz="1030" dirty="0">
                <a:solidFill>
                  <a:srgbClr val="3C3C3C"/>
                </a:solidFill>
              </a:rPr>
              <a:t>Click on the input header content</a:t>
            </a:r>
            <a:endParaRPr lang="en-US" sz="1030" kern="0" dirty="0">
              <a:solidFill>
                <a:srgbClr val="3C3C3C"/>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自定义</PresentationFormat>
  <Paragraphs>260</Paragraphs>
  <Slides>27</Slides>
  <Notes>27</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 Unicode MS</vt:lpstr>
      <vt:lpstr>Gulim</vt:lpstr>
      <vt:lpstr>TitilliumText22L Lt</vt:lpstr>
      <vt:lpstr>等线</vt:lpstr>
      <vt:lpstr>方正兰亭超细黑简体</vt:lpstr>
      <vt:lpstr>方正兰亭准黑_GBK</vt:lpstr>
      <vt:lpstr>微软雅黑</vt:lpstr>
      <vt:lpstr>微软雅黑 Light</vt:lpstr>
      <vt:lpstr>幼圆</vt:lpstr>
      <vt:lpstr>Arial</vt:lpstr>
      <vt:lpstr>Calibri</vt:lpstr>
      <vt:lpstr>Wingdings</vt:lpstr>
      <vt:lpstr>000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cp:revision>
  <dcterms:created xsi:type="dcterms:W3CDTF">2019-04-12T05:48:00Z</dcterms:created>
  <dcterms:modified xsi:type="dcterms:W3CDTF">2021-01-05T16:54:22Z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2</vt:lpwstr>
  </property>
</Properties>
</file>