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90" r:id="rId2"/>
    <p:sldId id="300" r:id="rId3"/>
    <p:sldId id="281" r:id="rId4"/>
    <p:sldId id="291" r:id="rId5"/>
    <p:sldId id="292" r:id="rId6"/>
    <p:sldId id="301" r:id="rId7"/>
    <p:sldId id="302" r:id="rId8"/>
    <p:sldId id="295" r:id="rId9"/>
    <p:sldId id="303" r:id="rId10"/>
    <p:sldId id="304" r:id="rId11"/>
    <p:sldId id="287" r:id="rId12"/>
    <p:sldId id="263" r:id="rId13"/>
    <p:sldId id="305" r:id="rId14"/>
    <p:sldId id="288" r:id="rId15"/>
    <p:sldId id="273" r:id="rId16"/>
    <p:sldId id="299" r:id="rId17"/>
  </p:sldIdLst>
  <p:sldSz cx="9144000" cy="5143500" type="screen16x9"/>
  <p:notesSz cx="6858000" cy="9144000"/>
  <p:custDataLst>
    <p:tags r:id="rId19"/>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pos="136">
          <p15:clr>
            <a:srgbClr val="A4A3A4"/>
          </p15:clr>
        </p15:guide>
        <p15:guide id="2" orient="horz" pos="3208">
          <p15:clr>
            <a:srgbClr val="A4A3A4"/>
          </p15:clr>
        </p15:guide>
        <p15:guide id="3" pos="2880">
          <p15:clr>
            <a:srgbClr val="A4A3A4"/>
          </p15:clr>
        </p15:guide>
        <p15:guide id="4" pos="5624">
          <p15:clr>
            <a:srgbClr val="A4A3A4"/>
          </p15:clr>
        </p15:guide>
        <p15:guide id="5" orient="horz" pos="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2F5"/>
    <a:srgbClr val="304371"/>
    <a:srgbClr val="F4F5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51" d="100"/>
          <a:sy n="151" d="100"/>
        </p:scale>
        <p:origin x="510" y="150"/>
      </p:cViewPr>
      <p:guideLst>
        <p:guide pos="136"/>
        <p:guide orient="horz" pos="3208"/>
        <p:guide pos="2880"/>
        <p:guide pos="5624"/>
        <p:guide orient="horz" pos="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更多模板请关注：https://haosc.taobao.com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669989D-4831-4E99-B76E-9A53CB0F3A88}"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669989D-4831-4E99-B76E-9A53CB0F3A8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669989D-4831-4E99-B76E-9A53CB0F3A8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grpSp>
        <p:nvGrpSpPr>
          <p:cNvPr id="7" name="组合 6"/>
          <p:cNvGrpSpPr/>
          <p:nvPr userDrawn="1"/>
        </p:nvGrpSpPr>
        <p:grpSpPr>
          <a:xfrm>
            <a:off x="8147154" y="105427"/>
            <a:ext cx="819654" cy="692361"/>
            <a:chOff x="2992437" y="0"/>
            <a:chExt cx="2543175" cy="2148217"/>
          </a:xfrm>
          <a:solidFill>
            <a:srgbClr val="304371"/>
          </a:solidFill>
        </p:grpSpPr>
        <p:grpSp>
          <p:nvGrpSpPr>
            <p:cNvPr id="8" name="组合 7"/>
            <p:cNvGrpSpPr/>
            <p:nvPr/>
          </p:nvGrpSpPr>
          <p:grpSpPr>
            <a:xfrm>
              <a:off x="2992437" y="1183017"/>
              <a:ext cx="2543175" cy="965200"/>
              <a:chOff x="3297238" y="2879725"/>
              <a:chExt cx="2543175" cy="965200"/>
            </a:xfrm>
            <a:grpFill/>
          </p:grpSpPr>
          <p:sp>
            <p:nvSpPr>
              <p:cNvPr id="20"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7"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9" name="组合 8"/>
            <p:cNvGrpSpPr/>
            <p:nvPr/>
          </p:nvGrpSpPr>
          <p:grpSpPr>
            <a:xfrm>
              <a:off x="3763962" y="0"/>
              <a:ext cx="1069105" cy="1067923"/>
              <a:chOff x="3851276" y="1292225"/>
              <a:chExt cx="1435100" cy="1433513"/>
            </a:xfrm>
            <a:grpFill/>
          </p:grpSpPr>
          <p:sp>
            <p:nvSpPr>
              <p:cNvPr id="1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
        <p:nvSpPr>
          <p:cNvPr id="30" name="Picture Placeholder 7"/>
          <p:cNvSpPr>
            <a:spLocks noGrp="1"/>
          </p:cNvSpPr>
          <p:nvPr>
            <p:ph type="pic" sz="quarter" idx="14"/>
          </p:nvPr>
        </p:nvSpPr>
        <p:spPr>
          <a:xfrm>
            <a:off x="23090" y="1229219"/>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1" name="Picture Placeholder 7"/>
          <p:cNvSpPr>
            <a:spLocks noGrp="1"/>
          </p:cNvSpPr>
          <p:nvPr>
            <p:ph type="pic" sz="quarter" idx="15"/>
          </p:nvPr>
        </p:nvSpPr>
        <p:spPr>
          <a:xfrm>
            <a:off x="3061854"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2" name="Picture Placeholder 7"/>
          <p:cNvSpPr>
            <a:spLocks noGrp="1"/>
          </p:cNvSpPr>
          <p:nvPr>
            <p:ph type="pic" sz="quarter" idx="16"/>
          </p:nvPr>
        </p:nvSpPr>
        <p:spPr>
          <a:xfrm>
            <a:off x="6100618"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3" name="Picture Placeholder 7"/>
          <p:cNvSpPr>
            <a:spLocks noGrp="1"/>
          </p:cNvSpPr>
          <p:nvPr>
            <p:ph type="pic" sz="quarter" idx="14"/>
          </p:nvPr>
        </p:nvSpPr>
        <p:spPr>
          <a:xfrm>
            <a:off x="309860"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4" name="Picture Placeholder 7"/>
          <p:cNvSpPr>
            <a:spLocks noGrp="1"/>
          </p:cNvSpPr>
          <p:nvPr>
            <p:ph type="pic" sz="quarter" idx="15"/>
          </p:nvPr>
        </p:nvSpPr>
        <p:spPr>
          <a:xfrm>
            <a:off x="3348624"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5" name="Picture Placeholder 7"/>
          <p:cNvSpPr>
            <a:spLocks noGrp="1"/>
          </p:cNvSpPr>
          <p:nvPr>
            <p:ph type="pic" sz="quarter" idx="16"/>
          </p:nvPr>
        </p:nvSpPr>
        <p:spPr>
          <a:xfrm>
            <a:off x="6387388"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 name="矩形 15"/>
          <p:cNvSpPr/>
          <p:nvPr userDrawn="1"/>
        </p:nvSpPr>
        <p:spPr>
          <a:xfrm>
            <a:off x="309860" y="2805681"/>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3348624"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nvSpPr>
        <p:spPr>
          <a:xfrm>
            <a:off x="6387388"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8147154" y="105427"/>
            <a:ext cx="819654" cy="692361"/>
            <a:chOff x="2992437" y="0"/>
            <a:chExt cx="2543175" cy="2148217"/>
          </a:xfrm>
          <a:solidFill>
            <a:srgbClr val="304371"/>
          </a:solidFill>
        </p:grpSpPr>
        <p:grpSp>
          <p:nvGrpSpPr>
            <p:cNvPr id="9" name="组合 8"/>
            <p:cNvGrpSpPr/>
            <p:nvPr/>
          </p:nvGrpSpPr>
          <p:grpSpPr>
            <a:xfrm>
              <a:off x="2992437" y="1183017"/>
              <a:ext cx="2543175" cy="965200"/>
              <a:chOff x="3297238" y="2879725"/>
              <a:chExt cx="2543175" cy="965200"/>
            </a:xfrm>
            <a:grpFill/>
          </p:grpSpPr>
          <p:sp>
            <p:nvSpPr>
              <p:cNvPr id="27"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0"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1"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2"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3"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4"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5"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6"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10" name="组合 9"/>
            <p:cNvGrpSpPr/>
            <p:nvPr/>
          </p:nvGrpSpPr>
          <p:grpSpPr>
            <a:xfrm>
              <a:off x="3763962" y="0"/>
              <a:ext cx="1069105" cy="1067923"/>
              <a:chOff x="3851276" y="1292225"/>
              <a:chExt cx="1435100" cy="1433513"/>
            </a:xfrm>
            <a:grpFill/>
          </p:grpSpPr>
          <p:sp>
            <p:nvSpPr>
              <p:cNvPr id="11"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0"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669989D-4831-4E99-B76E-9A53CB0F3A88}"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669989D-4831-4E99-B76E-9A53CB0F3A88}" type="datetimeFigureOut">
              <a:rPr lang="zh-CN" altLang="en-US" smtClean="0"/>
              <a:t>2021/1/6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669989D-4831-4E99-B76E-9A53CB0F3A88}" type="datetimeFigureOut">
              <a:rPr lang="zh-CN" altLang="en-US" smtClean="0"/>
              <a:t>2021/1/6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9989D-4831-4E99-B76E-9A53CB0F3A88}" type="datetimeFigureOut">
              <a:rPr lang="zh-CN" altLang="en-US" smtClean="0"/>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669989D-4831-4E99-B76E-9A53CB0F3A88}"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2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669989D-4831-4E99-B76E-9A53CB0F3A88}" type="datetimeFigureOut">
              <a:rPr lang="zh-CN" altLang="en-US" smtClean="0"/>
              <a:t>2021/1/6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E3F9CDB-1F21-4789-A81E-8FEA25CE194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31" name="矩形 30"/>
          <p:cNvSpPr/>
          <p:nvPr/>
        </p:nvSpPr>
        <p:spPr bwMode="auto">
          <a:xfrm>
            <a:off x="2679148" y="2188962"/>
            <a:ext cx="3775393" cy="523220"/>
          </a:xfrm>
          <a:prstGeom prst="rect">
            <a:avLst/>
          </a:prstGeom>
        </p:spPr>
        <p:txBody>
          <a:bodyPr wrap="none">
            <a:spAutoFit/>
          </a:bodyPr>
          <a:lstStyle/>
          <a:p>
            <a:pPr algn="ctr">
              <a:defRPr/>
            </a:pPr>
            <a:r>
              <a:rPr lang="zh-CN" altLang="en-US" sz="2800" kern="100"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蓝色清新毕业答辩模板</a:t>
            </a:r>
          </a:p>
        </p:txBody>
      </p:sp>
      <p:sp>
        <p:nvSpPr>
          <p:cNvPr id="32" name="矩形 31"/>
          <p:cNvSpPr/>
          <p:nvPr/>
        </p:nvSpPr>
        <p:spPr>
          <a:xfrm>
            <a:off x="2489105" y="2663081"/>
            <a:ext cx="4155479" cy="306705"/>
          </a:xfrm>
          <a:prstGeom prst="rect">
            <a:avLst/>
          </a:prstGeom>
        </p:spPr>
        <p:txBody>
          <a:bodyPr wrap="square">
            <a:spAutoFit/>
          </a:bodyPr>
          <a:lstStyle/>
          <a:p>
            <a:pPr algn="ctr"/>
            <a:r>
              <a:rPr lang="zh-CN" altLang="en-US" sz="1400">
                <a:solidFill>
                  <a:schemeClr val="accent1"/>
                </a:solidFill>
                <a:latin typeface="Arial" panose="020B0604020202020204"/>
              </a:rPr>
              <a:t>汇报人：</a:t>
            </a:r>
            <a:r>
              <a:rPr lang="en-US" altLang="zh-CN" sz="1400">
                <a:solidFill>
                  <a:schemeClr val="accent1"/>
                </a:solidFill>
                <a:latin typeface="Arial" panose="020B0604020202020204"/>
              </a:rPr>
              <a:t>xiazaii</a:t>
            </a:r>
            <a:endParaRPr lang="zh-CN" altLang="en-US" sz="1400" dirty="0">
              <a:solidFill>
                <a:schemeClr val="accent1"/>
              </a:solidFill>
              <a:latin typeface="Arial" panose="020B0604020202020204"/>
            </a:endParaRPr>
          </a:p>
        </p:txBody>
      </p:sp>
      <p:sp>
        <p:nvSpPr>
          <p:cNvPr id="38" name="矩形 37"/>
          <p:cNvSpPr/>
          <p:nvPr/>
        </p:nvSpPr>
        <p:spPr>
          <a:xfrm>
            <a:off x="2962088" y="3001519"/>
            <a:ext cx="3209513" cy="715581"/>
          </a:xfrm>
          <a:prstGeom prst="rect">
            <a:avLst/>
          </a:prstGeom>
        </p:spPr>
        <p:txBody>
          <a:bodyPr wrap="square">
            <a:spAutoFit/>
          </a:bodyPr>
          <a:lstStyle/>
          <a:p>
            <a:pPr lvl="0"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40" name="直接连接符 39"/>
          <p:cNvCxnSpPr/>
          <p:nvPr/>
        </p:nvCxnSpPr>
        <p:spPr>
          <a:xfrm>
            <a:off x="4436216" y="299747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67204"/>
            <a:ext cx="1415772" cy="276999"/>
          </a:xfrm>
          <a:prstGeom prst="rect">
            <a:avLst/>
          </a:prstGeom>
        </p:spPr>
        <p:txBody>
          <a:bodyPr wrap="none">
            <a:spAutoFit/>
          </a:bodyPr>
          <a:lstStyle/>
          <a:p>
            <a:pPr algn="r">
              <a:defRPr/>
            </a:pPr>
            <a:r>
              <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菱形 1"/>
          <p:cNvSpPr/>
          <p:nvPr/>
        </p:nvSpPr>
        <p:spPr>
          <a:xfrm>
            <a:off x="2233142" y="286843"/>
            <a:ext cx="4667405" cy="466740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bwMode="auto">
          <a:xfrm>
            <a:off x="4033685" y="1760330"/>
            <a:ext cx="1066319" cy="523220"/>
          </a:xfrm>
          <a:prstGeom prst="rect">
            <a:avLst/>
          </a:prstGeom>
        </p:spPr>
        <p:txBody>
          <a:bodyPr wrap="none">
            <a:spAutoFit/>
          </a:bodyPr>
          <a:lstStyle/>
          <a:p>
            <a:pPr algn="ctr">
              <a:defRPr/>
            </a:pPr>
            <a:r>
              <a:rPr lang="en-US" altLang="zh-CN" sz="2800" kern="100"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20XX</a:t>
            </a:r>
            <a:endParaRPr lang="zh-CN" altLang="en-US" sz="2800" kern="100"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13" name="矩形 12"/>
          <p:cNvSpPr/>
          <p:nvPr/>
        </p:nvSpPr>
        <p:spPr bwMode="auto">
          <a:xfrm>
            <a:off x="2684304" y="2094283"/>
            <a:ext cx="3775393"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p>
        </p:txBody>
      </p:sp>
      <p:sp>
        <p:nvSpPr>
          <p:cNvPr id="14" name="矩形 13"/>
          <p:cNvSpPr/>
          <p:nvPr/>
        </p:nvSpPr>
        <p:spPr>
          <a:xfrm>
            <a:off x="3028148" y="2617504"/>
            <a:ext cx="308770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RESULTS AND ITS APPLICATION</a:t>
            </a: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1" name="Group 11"/>
          <p:cNvGrpSpPr>
            <a:grpSpLocks noChangeAspect="1"/>
          </p:cNvGrpSpPr>
          <p:nvPr/>
        </p:nvGrpSpPr>
        <p:grpSpPr bwMode="auto">
          <a:xfrm>
            <a:off x="4376476" y="706188"/>
            <a:ext cx="412102" cy="487421"/>
            <a:chOff x="4732" y="1909"/>
            <a:chExt cx="383" cy="453"/>
          </a:xfrm>
          <a:solidFill>
            <a:schemeClr val="accent1"/>
          </a:solidFill>
        </p:grpSpPr>
        <p:sp>
          <p:nvSpPr>
            <p:cNvPr id="12" name="Freeform 12"/>
            <p:cNvSpPr/>
            <p:nvPr/>
          </p:nvSpPr>
          <p:spPr bwMode="auto">
            <a:xfrm>
              <a:off x="4835" y="2247"/>
              <a:ext cx="214" cy="16"/>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3"/>
            <p:cNvSpPr/>
            <p:nvPr/>
          </p:nvSpPr>
          <p:spPr bwMode="auto">
            <a:xfrm>
              <a:off x="4835" y="2284"/>
              <a:ext cx="214" cy="17"/>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4"/>
            <p:cNvSpPr>
              <a:spLocks noEditPoints="1"/>
            </p:cNvSpPr>
            <p:nvPr/>
          </p:nvSpPr>
          <p:spPr bwMode="auto">
            <a:xfrm>
              <a:off x="4732" y="1909"/>
              <a:ext cx="383" cy="453"/>
            </a:xfrm>
            <a:custGeom>
              <a:avLst/>
              <a:gdLst>
                <a:gd name="T0" fmla="*/ 486 w 504"/>
                <a:gd name="T1" fmla="*/ 419 h 598"/>
                <a:gd name="T2" fmla="*/ 502 w 504"/>
                <a:gd name="T3" fmla="*/ 398 h 598"/>
                <a:gd name="T4" fmla="*/ 502 w 504"/>
                <a:gd name="T5" fmla="*/ 21 h 598"/>
                <a:gd name="T6" fmla="*/ 480 w 504"/>
                <a:gd name="T7" fmla="*/ 0 h 598"/>
                <a:gd name="T8" fmla="*/ 65 w 504"/>
                <a:gd name="T9" fmla="*/ 0 h 598"/>
                <a:gd name="T10" fmla="*/ 0 w 504"/>
                <a:gd name="T11" fmla="*/ 65 h 598"/>
                <a:gd name="T12" fmla="*/ 0 w 504"/>
                <a:gd name="T13" fmla="*/ 533 h 598"/>
                <a:gd name="T14" fmla="*/ 65 w 504"/>
                <a:gd name="T15" fmla="*/ 598 h 598"/>
                <a:gd name="T16" fmla="*/ 480 w 504"/>
                <a:gd name="T17" fmla="*/ 598 h 598"/>
                <a:gd name="T18" fmla="*/ 500 w 504"/>
                <a:gd name="T19" fmla="*/ 585 h 598"/>
                <a:gd name="T20" fmla="*/ 497 w 504"/>
                <a:gd name="T21" fmla="*/ 562 h 598"/>
                <a:gd name="T22" fmla="*/ 481 w 504"/>
                <a:gd name="T23" fmla="*/ 522 h 598"/>
                <a:gd name="T24" fmla="*/ 487 w 504"/>
                <a:gd name="T25" fmla="*/ 497 h 598"/>
                <a:gd name="T26" fmla="*/ 477 w 504"/>
                <a:gd name="T27" fmla="*/ 467 h 598"/>
                <a:gd name="T28" fmla="*/ 448 w 504"/>
                <a:gd name="T29" fmla="*/ 477 h 598"/>
                <a:gd name="T30" fmla="*/ 437 w 504"/>
                <a:gd name="T31" fmla="*/ 522 h 598"/>
                <a:gd name="T32" fmla="*/ 442 w 504"/>
                <a:gd name="T33" fmla="*/ 555 h 598"/>
                <a:gd name="T34" fmla="*/ 65 w 504"/>
                <a:gd name="T35" fmla="*/ 555 h 598"/>
                <a:gd name="T36" fmla="*/ 43 w 504"/>
                <a:gd name="T37" fmla="*/ 533 h 598"/>
                <a:gd name="T38" fmla="*/ 43 w 504"/>
                <a:gd name="T39" fmla="*/ 65 h 598"/>
                <a:gd name="T40" fmla="*/ 65 w 504"/>
                <a:gd name="T41" fmla="*/ 43 h 598"/>
                <a:gd name="T42" fmla="*/ 295 w 504"/>
                <a:gd name="T43" fmla="*/ 43 h 598"/>
                <a:gd name="T44" fmla="*/ 295 w 504"/>
                <a:gd name="T45" fmla="*/ 278 h 598"/>
                <a:gd name="T46" fmla="*/ 301 w 504"/>
                <a:gd name="T47" fmla="*/ 288 h 598"/>
                <a:gd name="T48" fmla="*/ 312 w 504"/>
                <a:gd name="T49" fmla="*/ 286 h 598"/>
                <a:gd name="T50" fmla="*/ 360 w 504"/>
                <a:gd name="T51" fmla="*/ 249 h 598"/>
                <a:gd name="T52" fmla="*/ 407 w 504"/>
                <a:gd name="T53" fmla="*/ 286 h 598"/>
                <a:gd name="T54" fmla="*/ 414 w 504"/>
                <a:gd name="T55" fmla="*/ 289 h 598"/>
                <a:gd name="T56" fmla="*/ 419 w 504"/>
                <a:gd name="T57" fmla="*/ 288 h 598"/>
                <a:gd name="T58" fmla="*/ 425 w 504"/>
                <a:gd name="T59" fmla="*/ 278 h 598"/>
                <a:gd name="T60" fmla="*/ 425 w 504"/>
                <a:gd name="T61" fmla="*/ 43 h 598"/>
                <a:gd name="T62" fmla="*/ 459 w 504"/>
                <a:gd name="T63" fmla="*/ 43 h 598"/>
                <a:gd name="T64" fmla="*/ 459 w 504"/>
                <a:gd name="T65" fmla="*/ 398 h 598"/>
                <a:gd name="T66" fmla="*/ 459 w 504"/>
                <a:gd name="T67" fmla="*/ 399 h 598"/>
                <a:gd name="T68" fmla="*/ 108 w 504"/>
                <a:gd name="T69" fmla="*/ 399 h 598"/>
                <a:gd name="T70" fmla="*/ 54 w 504"/>
                <a:gd name="T71" fmla="*/ 453 h 598"/>
                <a:gd name="T72" fmla="*/ 65 w 504"/>
                <a:gd name="T73" fmla="*/ 464 h 598"/>
                <a:gd name="T74" fmla="*/ 76 w 504"/>
                <a:gd name="T75" fmla="*/ 453 h 598"/>
                <a:gd name="T76" fmla="*/ 108 w 504"/>
                <a:gd name="T77" fmla="*/ 421 h 598"/>
                <a:gd name="T78" fmla="*/ 480 w 504"/>
                <a:gd name="T79" fmla="*/ 421 h 598"/>
                <a:gd name="T80" fmla="*/ 486 w 504"/>
                <a:gd name="T81" fmla="*/ 419 h 598"/>
                <a:gd name="T82" fmla="*/ 403 w 504"/>
                <a:gd name="T83" fmla="*/ 255 h 598"/>
                <a:gd name="T84" fmla="*/ 367 w 504"/>
                <a:gd name="T85" fmla="*/ 227 h 598"/>
                <a:gd name="T86" fmla="*/ 353 w 504"/>
                <a:gd name="T87" fmla="*/ 227 h 598"/>
                <a:gd name="T88" fmla="*/ 317 w 504"/>
                <a:gd name="T89" fmla="*/ 255 h 598"/>
                <a:gd name="T90" fmla="*/ 317 w 504"/>
                <a:gd name="T91" fmla="*/ 43 h 598"/>
                <a:gd name="T92" fmla="*/ 403 w 504"/>
                <a:gd name="T93" fmla="*/ 43 h 598"/>
                <a:gd name="T94" fmla="*/ 403 w 504"/>
                <a:gd name="T95" fmla="*/ 255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4" h="598">
                  <a:moveTo>
                    <a:pt x="486" y="419"/>
                  </a:moveTo>
                  <a:cubicBezTo>
                    <a:pt x="495" y="416"/>
                    <a:pt x="502" y="408"/>
                    <a:pt x="502" y="398"/>
                  </a:cubicBezTo>
                  <a:cubicBezTo>
                    <a:pt x="502" y="21"/>
                    <a:pt x="502" y="21"/>
                    <a:pt x="502" y="21"/>
                  </a:cubicBezTo>
                  <a:cubicBezTo>
                    <a:pt x="502" y="9"/>
                    <a:pt x="493" y="0"/>
                    <a:pt x="480" y="0"/>
                  </a:cubicBezTo>
                  <a:cubicBezTo>
                    <a:pt x="65" y="0"/>
                    <a:pt x="65" y="0"/>
                    <a:pt x="65" y="0"/>
                  </a:cubicBezTo>
                  <a:cubicBezTo>
                    <a:pt x="29" y="0"/>
                    <a:pt x="0" y="29"/>
                    <a:pt x="0" y="65"/>
                  </a:cubicBezTo>
                  <a:cubicBezTo>
                    <a:pt x="0" y="533"/>
                    <a:pt x="0" y="533"/>
                    <a:pt x="0" y="533"/>
                  </a:cubicBezTo>
                  <a:cubicBezTo>
                    <a:pt x="0" y="569"/>
                    <a:pt x="29" y="598"/>
                    <a:pt x="65" y="598"/>
                  </a:cubicBezTo>
                  <a:cubicBezTo>
                    <a:pt x="480" y="598"/>
                    <a:pt x="480" y="598"/>
                    <a:pt x="480" y="598"/>
                  </a:cubicBezTo>
                  <a:cubicBezTo>
                    <a:pt x="489" y="598"/>
                    <a:pt x="497" y="593"/>
                    <a:pt x="500" y="585"/>
                  </a:cubicBezTo>
                  <a:cubicBezTo>
                    <a:pt x="504" y="577"/>
                    <a:pt x="502" y="568"/>
                    <a:pt x="497" y="562"/>
                  </a:cubicBezTo>
                  <a:cubicBezTo>
                    <a:pt x="486" y="551"/>
                    <a:pt x="481" y="537"/>
                    <a:pt x="481" y="522"/>
                  </a:cubicBezTo>
                  <a:cubicBezTo>
                    <a:pt x="481" y="513"/>
                    <a:pt x="483" y="505"/>
                    <a:pt x="487" y="497"/>
                  </a:cubicBezTo>
                  <a:cubicBezTo>
                    <a:pt x="492" y="486"/>
                    <a:pt x="488" y="473"/>
                    <a:pt x="477" y="467"/>
                  </a:cubicBezTo>
                  <a:cubicBezTo>
                    <a:pt x="466" y="462"/>
                    <a:pt x="453" y="466"/>
                    <a:pt x="448" y="477"/>
                  </a:cubicBezTo>
                  <a:cubicBezTo>
                    <a:pt x="441" y="491"/>
                    <a:pt x="437" y="506"/>
                    <a:pt x="437" y="522"/>
                  </a:cubicBezTo>
                  <a:cubicBezTo>
                    <a:pt x="437" y="533"/>
                    <a:pt x="439" y="544"/>
                    <a:pt x="442" y="555"/>
                  </a:cubicBezTo>
                  <a:cubicBezTo>
                    <a:pt x="65" y="555"/>
                    <a:pt x="65" y="555"/>
                    <a:pt x="65" y="555"/>
                  </a:cubicBezTo>
                  <a:cubicBezTo>
                    <a:pt x="53" y="555"/>
                    <a:pt x="43" y="545"/>
                    <a:pt x="43" y="533"/>
                  </a:cubicBezTo>
                  <a:cubicBezTo>
                    <a:pt x="43" y="65"/>
                    <a:pt x="43" y="65"/>
                    <a:pt x="43" y="65"/>
                  </a:cubicBezTo>
                  <a:cubicBezTo>
                    <a:pt x="43" y="53"/>
                    <a:pt x="53" y="43"/>
                    <a:pt x="65" y="43"/>
                  </a:cubicBezTo>
                  <a:cubicBezTo>
                    <a:pt x="295" y="43"/>
                    <a:pt x="295" y="43"/>
                    <a:pt x="295" y="43"/>
                  </a:cubicBezTo>
                  <a:cubicBezTo>
                    <a:pt x="295" y="278"/>
                    <a:pt x="295" y="278"/>
                    <a:pt x="295" y="278"/>
                  </a:cubicBezTo>
                  <a:cubicBezTo>
                    <a:pt x="295" y="282"/>
                    <a:pt x="297" y="286"/>
                    <a:pt x="301" y="288"/>
                  </a:cubicBezTo>
                  <a:cubicBezTo>
                    <a:pt x="305" y="289"/>
                    <a:pt x="309" y="289"/>
                    <a:pt x="312" y="286"/>
                  </a:cubicBezTo>
                  <a:cubicBezTo>
                    <a:pt x="360" y="249"/>
                    <a:pt x="360" y="249"/>
                    <a:pt x="360" y="249"/>
                  </a:cubicBezTo>
                  <a:cubicBezTo>
                    <a:pt x="407" y="286"/>
                    <a:pt x="407" y="286"/>
                    <a:pt x="407" y="286"/>
                  </a:cubicBezTo>
                  <a:cubicBezTo>
                    <a:pt x="409" y="288"/>
                    <a:pt x="411" y="289"/>
                    <a:pt x="414" y="289"/>
                  </a:cubicBezTo>
                  <a:cubicBezTo>
                    <a:pt x="415" y="289"/>
                    <a:pt x="417" y="288"/>
                    <a:pt x="419" y="288"/>
                  </a:cubicBezTo>
                  <a:cubicBezTo>
                    <a:pt x="422" y="286"/>
                    <a:pt x="425" y="282"/>
                    <a:pt x="425" y="278"/>
                  </a:cubicBezTo>
                  <a:cubicBezTo>
                    <a:pt x="425" y="43"/>
                    <a:pt x="425" y="43"/>
                    <a:pt x="425" y="43"/>
                  </a:cubicBezTo>
                  <a:cubicBezTo>
                    <a:pt x="459" y="43"/>
                    <a:pt x="459" y="43"/>
                    <a:pt x="459" y="43"/>
                  </a:cubicBezTo>
                  <a:cubicBezTo>
                    <a:pt x="459" y="398"/>
                    <a:pt x="459" y="398"/>
                    <a:pt x="459" y="398"/>
                  </a:cubicBezTo>
                  <a:cubicBezTo>
                    <a:pt x="459" y="398"/>
                    <a:pt x="459" y="399"/>
                    <a:pt x="459" y="399"/>
                  </a:cubicBezTo>
                  <a:cubicBezTo>
                    <a:pt x="108" y="399"/>
                    <a:pt x="108" y="399"/>
                    <a:pt x="108" y="399"/>
                  </a:cubicBezTo>
                  <a:cubicBezTo>
                    <a:pt x="78" y="399"/>
                    <a:pt x="54" y="423"/>
                    <a:pt x="54" y="453"/>
                  </a:cubicBezTo>
                  <a:cubicBezTo>
                    <a:pt x="54" y="459"/>
                    <a:pt x="59" y="464"/>
                    <a:pt x="65" y="464"/>
                  </a:cubicBezTo>
                  <a:cubicBezTo>
                    <a:pt x="71" y="464"/>
                    <a:pt x="76" y="459"/>
                    <a:pt x="76" y="453"/>
                  </a:cubicBezTo>
                  <a:cubicBezTo>
                    <a:pt x="76" y="435"/>
                    <a:pt x="90" y="421"/>
                    <a:pt x="108" y="421"/>
                  </a:cubicBezTo>
                  <a:cubicBezTo>
                    <a:pt x="480" y="421"/>
                    <a:pt x="480" y="421"/>
                    <a:pt x="480" y="421"/>
                  </a:cubicBezTo>
                  <a:cubicBezTo>
                    <a:pt x="483" y="421"/>
                    <a:pt x="485" y="420"/>
                    <a:pt x="486" y="419"/>
                  </a:cubicBezTo>
                  <a:close/>
                  <a:moveTo>
                    <a:pt x="403" y="255"/>
                  </a:moveTo>
                  <a:cubicBezTo>
                    <a:pt x="367" y="227"/>
                    <a:pt x="367" y="227"/>
                    <a:pt x="367" y="227"/>
                  </a:cubicBezTo>
                  <a:cubicBezTo>
                    <a:pt x="363" y="224"/>
                    <a:pt x="357" y="224"/>
                    <a:pt x="353" y="227"/>
                  </a:cubicBezTo>
                  <a:cubicBezTo>
                    <a:pt x="317" y="255"/>
                    <a:pt x="317" y="255"/>
                    <a:pt x="317" y="255"/>
                  </a:cubicBezTo>
                  <a:cubicBezTo>
                    <a:pt x="317" y="43"/>
                    <a:pt x="317" y="43"/>
                    <a:pt x="317" y="43"/>
                  </a:cubicBezTo>
                  <a:cubicBezTo>
                    <a:pt x="403" y="43"/>
                    <a:pt x="403" y="43"/>
                    <a:pt x="403" y="43"/>
                  </a:cubicBezTo>
                  <a:cubicBezTo>
                    <a:pt x="403" y="255"/>
                    <a:pt x="403" y="255"/>
                    <a:pt x="403" y="2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第三部分：研究成果展示及其应用</a:t>
            </a: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3" name="图片占位符 22"/>
          <p:cNvPicPr>
            <a:picLocks noGrp="1" noChangeAspect="1"/>
          </p:cNvPicPr>
          <p:nvPr>
            <p:ph type="pic" sz="quarter" idx="14"/>
          </p:nvPr>
        </p:nvPicPr>
        <p:blipFill>
          <a:blip r:embed="rId4" cstate="print">
            <a:extLst>
              <a:ext uri="{28A0092B-C50C-407E-A947-70E740481C1C}">
                <a14:useLocalDpi xmlns:a14="http://schemas.microsoft.com/office/drawing/2010/main" val="0"/>
              </a:ext>
            </a:extLst>
          </a:blip>
          <a:srcRect t="1263" b="1263"/>
          <a:stretch>
            <a:fillRect/>
          </a:stretch>
        </p:blipFill>
        <p:spPr/>
      </p:pic>
      <p:pic>
        <p:nvPicPr>
          <p:cNvPr id="31" name="图片占位符 30"/>
          <p:cNvPicPr>
            <a:picLocks noGrp="1" noChangeAspect="1"/>
          </p:cNvPicPr>
          <p:nvPr>
            <p:ph type="pic" sz="quarter" idx="15"/>
          </p:nvPr>
        </p:nvPicPr>
        <p:blipFill>
          <a:blip r:embed="rId5" cstate="print">
            <a:extLst>
              <a:ext uri="{28A0092B-C50C-407E-A947-70E740481C1C}">
                <a14:useLocalDpi xmlns:a14="http://schemas.microsoft.com/office/drawing/2010/main" val="0"/>
              </a:ext>
            </a:extLst>
          </a:blip>
          <a:srcRect t="1027" b="1027"/>
          <a:stretch>
            <a:fillRect/>
          </a:stretch>
        </p:blipFill>
        <p:spPr/>
      </p:pic>
      <p:pic>
        <p:nvPicPr>
          <p:cNvPr id="33" name="图片占位符 32"/>
          <p:cNvPicPr>
            <a:picLocks noGrp="1" noChangeAspect="1"/>
          </p:cNvPicPr>
          <p:nvPr>
            <p:ph type="pic" sz="quarter" idx="16"/>
          </p:nvPr>
        </p:nvPicPr>
        <p:blipFill>
          <a:blip r:embed="rId6" cstate="print">
            <a:extLst>
              <a:ext uri="{28A0092B-C50C-407E-A947-70E740481C1C}">
                <a14:useLocalDpi xmlns:a14="http://schemas.microsoft.com/office/drawing/2010/main" val="0"/>
              </a:ext>
            </a:extLst>
          </a:blip>
          <a:srcRect t="995" b="995"/>
          <a:stretch>
            <a:fillRect/>
          </a:stretch>
        </p:blipFill>
        <p:spPr/>
      </p:pic>
      <p:sp>
        <p:nvSpPr>
          <p:cNvPr id="21" name="矩形 20"/>
          <p:cNvSpPr/>
          <p:nvPr/>
        </p:nvSpPr>
        <p:spPr bwMode="auto">
          <a:xfrm>
            <a:off x="955768" y="300977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22" name="矩形 21"/>
          <p:cNvSpPr/>
          <p:nvPr/>
        </p:nvSpPr>
        <p:spPr>
          <a:xfrm>
            <a:off x="423484" y="336407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p>
        </p:txBody>
      </p:sp>
      <p:cxnSp>
        <p:nvCxnSpPr>
          <p:cNvPr id="24" name="直接连接符 23"/>
          <p:cNvCxnSpPr/>
          <p:nvPr/>
        </p:nvCxnSpPr>
        <p:spPr>
          <a:xfrm>
            <a:off x="1367303" y="337522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bwMode="auto">
          <a:xfrm>
            <a:off x="4069299" y="3004041"/>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26" name="矩形 25"/>
          <p:cNvSpPr/>
          <p:nvPr/>
        </p:nvSpPr>
        <p:spPr>
          <a:xfrm>
            <a:off x="3537015" y="3358337"/>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p>
        </p:txBody>
      </p:sp>
      <p:cxnSp>
        <p:nvCxnSpPr>
          <p:cNvPr id="27" name="直接连接符 26"/>
          <p:cNvCxnSpPr/>
          <p:nvPr/>
        </p:nvCxnSpPr>
        <p:spPr>
          <a:xfrm>
            <a:off x="4480834" y="3369490"/>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bwMode="auto">
          <a:xfrm>
            <a:off x="7083088" y="301519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29" name="矩形 28"/>
          <p:cNvSpPr/>
          <p:nvPr/>
        </p:nvSpPr>
        <p:spPr>
          <a:xfrm>
            <a:off x="6550804" y="336949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p>
        </p:txBody>
      </p:sp>
      <p:cxnSp>
        <p:nvCxnSpPr>
          <p:cNvPr id="30" name="直接连接符 29"/>
          <p:cNvCxnSpPr/>
          <p:nvPr/>
        </p:nvCxnSpPr>
        <p:spPr>
          <a:xfrm>
            <a:off x="7494623" y="338064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第三部分：研究成果展示及其应用</a:t>
            </a: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7" name="组合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39910" y="1479954"/>
            <a:ext cx="2809330" cy="2809330"/>
            <a:chOff x="608429" y="1427424"/>
            <a:chExt cx="2301885" cy="2301885"/>
          </a:xfrm>
        </p:grpSpPr>
        <p:sp>
          <p:nvSpPr>
            <p:cNvPr id="18" name="Oval 4"/>
            <p:cNvSpPr/>
            <p:nvPr/>
          </p:nvSpPr>
          <p:spPr>
            <a:xfrm>
              <a:off x="608429" y="1427424"/>
              <a:ext cx="2301885" cy="2301885"/>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5"/>
            <p:cNvSpPr/>
            <p:nvPr/>
          </p:nvSpPr>
          <p:spPr>
            <a:xfrm>
              <a:off x="857533" y="1676528"/>
              <a:ext cx="1803677" cy="1803677"/>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6"/>
            <p:cNvSpPr/>
            <p:nvPr/>
          </p:nvSpPr>
          <p:spPr>
            <a:xfrm>
              <a:off x="1070742" y="1889737"/>
              <a:ext cx="1377258" cy="13772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7"/>
            <p:cNvSpPr/>
            <p:nvPr/>
          </p:nvSpPr>
          <p:spPr>
            <a:xfrm>
              <a:off x="1298337" y="2117332"/>
              <a:ext cx="922068" cy="922068"/>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8"/>
            <p:cNvSpPr/>
            <p:nvPr/>
          </p:nvSpPr>
          <p:spPr>
            <a:xfrm>
              <a:off x="1525493" y="2344488"/>
              <a:ext cx="467758" cy="4677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p:cNvGrpSpPr/>
            <p:nvPr/>
          </p:nvGrpSpPr>
          <p:grpSpPr>
            <a:xfrm>
              <a:off x="1696047" y="1523792"/>
              <a:ext cx="1081283" cy="1143183"/>
              <a:chOff x="5954713" y="4703763"/>
              <a:chExt cx="887412" cy="938213"/>
            </a:xfrm>
          </p:grpSpPr>
          <p:sp>
            <p:nvSpPr>
              <p:cNvPr id="24" name="Freeform 187"/>
              <p:cNvSpPr/>
              <p:nvPr/>
            </p:nvSpPr>
            <p:spPr bwMode="auto">
              <a:xfrm>
                <a:off x="5954713" y="5513388"/>
                <a:ext cx="117475" cy="128588"/>
              </a:xfrm>
              <a:custGeom>
                <a:avLst/>
                <a:gdLst>
                  <a:gd name="T0" fmla="*/ 48 w 300"/>
                  <a:gd name="T1" fmla="*/ 289 h 322"/>
                  <a:gd name="T2" fmla="*/ 0 w 300"/>
                  <a:gd name="T3" fmla="*/ 322 h 322"/>
                  <a:gd name="T4" fmla="*/ 30 w 300"/>
                  <a:gd name="T5" fmla="*/ 270 h 322"/>
                  <a:gd name="T6" fmla="*/ 280 w 300"/>
                  <a:gd name="T7" fmla="*/ 0 h 322"/>
                  <a:gd name="T8" fmla="*/ 300 w 300"/>
                  <a:gd name="T9" fmla="*/ 18 h 322"/>
                  <a:gd name="T10" fmla="*/ 48 w 300"/>
                  <a:gd name="T11" fmla="*/ 289 h 322"/>
                </a:gdLst>
                <a:ahLst/>
                <a:cxnLst>
                  <a:cxn ang="0">
                    <a:pos x="T0" y="T1"/>
                  </a:cxn>
                  <a:cxn ang="0">
                    <a:pos x="T2" y="T3"/>
                  </a:cxn>
                  <a:cxn ang="0">
                    <a:pos x="T4" y="T5"/>
                  </a:cxn>
                  <a:cxn ang="0">
                    <a:pos x="T6" y="T7"/>
                  </a:cxn>
                  <a:cxn ang="0">
                    <a:pos x="T8" y="T9"/>
                  </a:cxn>
                  <a:cxn ang="0">
                    <a:pos x="T10" y="T11"/>
                  </a:cxn>
                </a:cxnLst>
                <a:rect l="0" t="0" r="r" b="b"/>
                <a:pathLst>
                  <a:path w="300" h="322">
                    <a:moveTo>
                      <a:pt x="48" y="289"/>
                    </a:moveTo>
                    <a:lnTo>
                      <a:pt x="0" y="322"/>
                    </a:lnTo>
                    <a:lnTo>
                      <a:pt x="30" y="270"/>
                    </a:lnTo>
                    <a:lnTo>
                      <a:pt x="280" y="0"/>
                    </a:lnTo>
                    <a:lnTo>
                      <a:pt x="300" y="18"/>
                    </a:lnTo>
                    <a:lnTo>
                      <a:pt x="48" y="289"/>
                    </a:lnTo>
                    <a:close/>
                  </a:path>
                </a:pathLst>
              </a:custGeom>
              <a:solidFill>
                <a:srgbClr val="D5A4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 name="Freeform 188"/>
              <p:cNvSpPr/>
              <p:nvPr/>
            </p:nvSpPr>
            <p:spPr bwMode="auto">
              <a:xfrm>
                <a:off x="5954713" y="5557838"/>
                <a:ext cx="82550" cy="84138"/>
              </a:xfrm>
              <a:custGeom>
                <a:avLst/>
                <a:gdLst>
                  <a:gd name="T0" fmla="*/ 0 w 209"/>
                  <a:gd name="T1" fmla="*/ 209 h 209"/>
                  <a:gd name="T2" fmla="*/ 8 w 209"/>
                  <a:gd name="T3" fmla="*/ 194 h 209"/>
                  <a:gd name="T4" fmla="*/ 43 w 209"/>
                  <a:gd name="T5" fmla="*/ 171 h 209"/>
                  <a:gd name="T6" fmla="*/ 201 w 209"/>
                  <a:gd name="T7" fmla="*/ 0 h 209"/>
                  <a:gd name="T8" fmla="*/ 204 w 209"/>
                  <a:gd name="T9" fmla="*/ 3 h 209"/>
                  <a:gd name="T10" fmla="*/ 209 w 209"/>
                  <a:gd name="T11" fmla="*/ 4 h 209"/>
                  <a:gd name="T12" fmla="*/ 48 w 209"/>
                  <a:gd name="T13" fmla="*/ 176 h 209"/>
                  <a:gd name="T14" fmla="*/ 0 w 209"/>
                  <a:gd name="T15" fmla="*/ 209 h 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09">
                    <a:moveTo>
                      <a:pt x="0" y="209"/>
                    </a:moveTo>
                    <a:lnTo>
                      <a:pt x="8" y="194"/>
                    </a:lnTo>
                    <a:lnTo>
                      <a:pt x="43" y="171"/>
                    </a:lnTo>
                    <a:lnTo>
                      <a:pt x="201" y="0"/>
                    </a:lnTo>
                    <a:lnTo>
                      <a:pt x="204" y="3"/>
                    </a:lnTo>
                    <a:lnTo>
                      <a:pt x="209" y="4"/>
                    </a:lnTo>
                    <a:lnTo>
                      <a:pt x="48" y="176"/>
                    </a:lnTo>
                    <a:lnTo>
                      <a:pt x="0" y="209"/>
                    </a:lnTo>
                    <a:close/>
                  </a:path>
                </a:pathLst>
              </a:custGeom>
              <a:solidFill>
                <a:srgbClr val="BE93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189"/>
              <p:cNvSpPr/>
              <p:nvPr/>
            </p:nvSpPr>
            <p:spPr bwMode="auto">
              <a:xfrm>
                <a:off x="6037263" y="5554663"/>
                <a:ext cx="4763" cy="4763"/>
              </a:xfrm>
              <a:custGeom>
                <a:avLst/>
                <a:gdLst>
                  <a:gd name="T0" fmla="*/ 0 w 12"/>
                  <a:gd name="T1" fmla="*/ 13 h 13"/>
                  <a:gd name="T2" fmla="*/ 0 w 12"/>
                  <a:gd name="T3" fmla="*/ 13 h 13"/>
                  <a:gd name="T4" fmla="*/ 12 w 12"/>
                  <a:gd name="T5" fmla="*/ 0 h 13"/>
                  <a:gd name="T6" fmla="*/ 12 w 12"/>
                  <a:gd name="T7" fmla="*/ 0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3"/>
                    </a:lnTo>
                    <a:lnTo>
                      <a:pt x="12" y="0"/>
                    </a:lnTo>
                    <a:lnTo>
                      <a:pt x="12" y="0"/>
                    </a:lnTo>
                    <a:lnTo>
                      <a:pt x="0" y="13"/>
                    </a:lnTo>
                    <a:close/>
                  </a:path>
                </a:pathLst>
              </a:custGeom>
              <a:solidFill>
                <a:srgbClr val="CDCC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 name="Freeform 190"/>
              <p:cNvSpPr/>
              <p:nvPr/>
            </p:nvSpPr>
            <p:spPr bwMode="auto">
              <a:xfrm>
                <a:off x="6029325" y="5548313"/>
                <a:ext cx="9525" cy="9525"/>
              </a:xfrm>
              <a:custGeom>
                <a:avLst/>
                <a:gdLst>
                  <a:gd name="T0" fmla="*/ 11 w 24"/>
                  <a:gd name="T1" fmla="*/ 27 h 27"/>
                  <a:gd name="T2" fmla="*/ 2 w 24"/>
                  <a:gd name="T3" fmla="*/ 20 h 27"/>
                  <a:gd name="T4" fmla="*/ 0 w 24"/>
                  <a:gd name="T5" fmla="*/ 11 h 27"/>
                  <a:gd name="T6" fmla="*/ 11 w 24"/>
                  <a:gd name="T7" fmla="*/ 0 h 27"/>
                  <a:gd name="T8" fmla="*/ 15 w 24"/>
                  <a:gd name="T9" fmla="*/ 5 h 27"/>
                  <a:gd name="T10" fmla="*/ 20 w 24"/>
                  <a:gd name="T11" fmla="*/ 9 h 27"/>
                  <a:gd name="T12" fmla="*/ 22 w 24"/>
                  <a:gd name="T13" fmla="*/ 11 h 27"/>
                  <a:gd name="T14" fmla="*/ 24 w 24"/>
                  <a:gd name="T15" fmla="*/ 13 h 27"/>
                  <a:gd name="T16" fmla="*/ 11 w 24"/>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7">
                    <a:moveTo>
                      <a:pt x="11" y="27"/>
                    </a:moveTo>
                    <a:lnTo>
                      <a:pt x="2" y="20"/>
                    </a:lnTo>
                    <a:lnTo>
                      <a:pt x="0" y="11"/>
                    </a:lnTo>
                    <a:lnTo>
                      <a:pt x="11" y="0"/>
                    </a:lnTo>
                    <a:lnTo>
                      <a:pt x="15" y="5"/>
                    </a:lnTo>
                    <a:lnTo>
                      <a:pt x="20" y="9"/>
                    </a:lnTo>
                    <a:lnTo>
                      <a:pt x="22" y="11"/>
                    </a:lnTo>
                    <a:lnTo>
                      <a:pt x="24" y="13"/>
                    </a:lnTo>
                    <a:lnTo>
                      <a:pt x="11" y="27"/>
                    </a:lnTo>
                    <a:close/>
                  </a:path>
                </a:pathLst>
              </a:custGeom>
              <a:solidFill>
                <a:srgbClr val="A882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 name="Freeform 191"/>
              <p:cNvSpPr/>
              <p:nvPr/>
            </p:nvSpPr>
            <p:spPr bwMode="auto">
              <a:xfrm>
                <a:off x="6034088" y="5553075"/>
                <a:ext cx="7938" cy="6350"/>
              </a:xfrm>
              <a:custGeom>
                <a:avLst/>
                <a:gdLst>
                  <a:gd name="T0" fmla="*/ 8 w 20"/>
                  <a:gd name="T1" fmla="*/ 18 h 18"/>
                  <a:gd name="T2" fmla="*/ 3 w 20"/>
                  <a:gd name="T3" fmla="*/ 17 h 18"/>
                  <a:gd name="T4" fmla="*/ 0 w 20"/>
                  <a:gd name="T5" fmla="*/ 14 h 18"/>
                  <a:gd name="T6" fmla="*/ 13 w 20"/>
                  <a:gd name="T7" fmla="*/ 0 h 18"/>
                  <a:gd name="T8" fmla="*/ 17 w 20"/>
                  <a:gd name="T9" fmla="*/ 2 h 18"/>
                  <a:gd name="T10" fmla="*/ 20 w 20"/>
                  <a:gd name="T11" fmla="*/ 5 h 18"/>
                  <a:gd name="T12" fmla="*/ 8 w 2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20" h="18">
                    <a:moveTo>
                      <a:pt x="8" y="18"/>
                    </a:moveTo>
                    <a:lnTo>
                      <a:pt x="3" y="17"/>
                    </a:lnTo>
                    <a:lnTo>
                      <a:pt x="0" y="14"/>
                    </a:lnTo>
                    <a:lnTo>
                      <a:pt x="13" y="0"/>
                    </a:lnTo>
                    <a:lnTo>
                      <a:pt x="17" y="2"/>
                    </a:lnTo>
                    <a:lnTo>
                      <a:pt x="20" y="5"/>
                    </a:lnTo>
                    <a:lnTo>
                      <a:pt x="8" y="18"/>
                    </a:lnTo>
                    <a:close/>
                  </a:path>
                </a:pathLst>
              </a:custGeom>
              <a:solidFill>
                <a:srgbClr val="9574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192"/>
              <p:cNvSpPr/>
              <p:nvPr/>
            </p:nvSpPr>
            <p:spPr bwMode="auto">
              <a:xfrm>
                <a:off x="6486525" y="4799013"/>
                <a:ext cx="355600" cy="274638"/>
              </a:xfrm>
              <a:custGeom>
                <a:avLst/>
                <a:gdLst>
                  <a:gd name="T0" fmla="*/ 591 w 893"/>
                  <a:gd name="T1" fmla="*/ 59 h 692"/>
                  <a:gd name="T2" fmla="*/ 616 w 893"/>
                  <a:gd name="T3" fmla="*/ 38 h 692"/>
                  <a:gd name="T4" fmla="*/ 665 w 893"/>
                  <a:gd name="T5" fmla="*/ 11 h 692"/>
                  <a:gd name="T6" fmla="*/ 713 w 893"/>
                  <a:gd name="T7" fmla="*/ 0 h 692"/>
                  <a:gd name="T8" fmla="*/ 757 w 893"/>
                  <a:gd name="T9" fmla="*/ 4 h 692"/>
                  <a:gd name="T10" fmla="*/ 796 w 893"/>
                  <a:gd name="T11" fmla="*/ 18 h 692"/>
                  <a:gd name="T12" fmla="*/ 831 w 893"/>
                  <a:gd name="T13" fmla="*/ 40 h 692"/>
                  <a:gd name="T14" fmla="*/ 858 w 893"/>
                  <a:gd name="T15" fmla="*/ 68 h 692"/>
                  <a:gd name="T16" fmla="*/ 878 w 893"/>
                  <a:gd name="T17" fmla="*/ 98 h 692"/>
                  <a:gd name="T18" fmla="*/ 884 w 893"/>
                  <a:gd name="T19" fmla="*/ 113 h 692"/>
                  <a:gd name="T20" fmla="*/ 893 w 893"/>
                  <a:gd name="T21" fmla="*/ 143 h 692"/>
                  <a:gd name="T22" fmla="*/ 893 w 893"/>
                  <a:gd name="T23" fmla="*/ 202 h 692"/>
                  <a:gd name="T24" fmla="*/ 876 w 893"/>
                  <a:gd name="T25" fmla="*/ 258 h 692"/>
                  <a:gd name="T26" fmla="*/ 852 w 893"/>
                  <a:gd name="T27" fmla="*/ 310 h 692"/>
                  <a:gd name="T28" fmla="*/ 839 w 893"/>
                  <a:gd name="T29" fmla="*/ 333 h 692"/>
                  <a:gd name="T30" fmla="*/ 819 w 893"/>
                  <a:gd name="T31" fmla="*/ 361 h 692"/>
                  <a:gd name="T32" fmla="*/ 774 w 893"/>
                  <a:gd name="T33" fmla="*/ 409 h 692"/>
                  <a:gd name="T34" fmla="*/ 692 w 893"/>
                  <a:gd name="T35" fmla="*/ 466 h 692"/>
                  <a:gd name="T36" fmla="*/ 635 w 893"/>
                  <a:gd name="T37" fmla="*/ 493 h 692"/>
                  <a:gd name="T38" fmla="*/ 579 w 893"/>
                  <a:gd name="T39" fmla="*/ 517 h 692"/>
                  <a:gd name="T40" fmla="*/ 420 w 893"/>
                  <a:gd name="T41" fmla="*/ 573 h 692"/>
                  <a:gd name="T42" fmla="*/ 143 w 893"/>
                  <a:gd name="T43" fmla="*/ 655 h 692"/>
                  <a:gd name="T44" fmla="*/ 0 w 893"/>
                  <a:gd name="T45" fmla="*/ 692 h 692"/>
                  <a:gd name="T46" fmla="*/ 591 w 893"/>
                  <a:gd name="T47" fmla="*/ 59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93" h="692">
                    <a:moveTo>
                      <a:pt x="591" y="59"/>
                    </a:moveTo>
                    <a:lnTo>
                      <a:pt x="616" y="38"/>
                    </a:lnTo>
                    <a:lnTo>
                      <a:pt x="665" y="11"/>
                    </a:lnTo>
                    <a:lnTo>
                      <a:pt x="713" y="0"/>
                    </a:lnTo>
                    <a:lnTo>
                      <a:pt x="757" y="4"/>
                    </a:lnTo>
                    <a:lnTo>
                      <a:pt x="796" y="18"/>
                    </a:lnTo>
                    <a:lnTo>
                      <a:pt x="831" y="40"/>
                    </a:lnTo>
                    <a:lnTo>
                      <a:pt x="858" y="68"/>
                    </a:lnTo>
                    <a:lnTo>
                      <a:pt x="878" y="98"/>
                    </a:lnTo>
                    <a:lnTo>
                      <a:pt x="884" y="113"/>
                    </a:lnTo>
                    <a:lnTo>
                      <a:pt x="893" y="143"/>
                    </a:lnTo>
                    <a:lnTo>
                      <a:pt x="893" y="202"/>
                    </a:lnTo>
                    <a:lnTo>
                      <a:pt x="876" y="258"/>
                    </a:lnTo>
                    <a:lnTo>
                      <a:pt x="852" y="310"/>
                    </a:lnTo>
                    <a:lnTo>
                      <a:pt x="839" y="333"/>
                    </a:lnTo>
                    <a:lnTo>
                      <a:pt x="819" y="361"/>
                    </a:lnTo>
                    <a:lnTo>
                      <a:pt x="774" y="409"/>
                    </a:lnTo>
                    <a:lnTo>
                      <a:pt x="692" y="466"/>
                    </a:lnTo>
                    <a:lnTo>
                      <a:pt x="635" y="493"/>
                    </a:lnTo>
                    <a:lnTo>
                      <a:pt x="579" y="517"/>
                    </a:lnTo>
                    <a:lnTo>
                      <a:pt x="420" y="573"/>
                    </a:lnTo>
                    <a:lnTo>
                      <a:pt x="143" y="655"/>
                    </a:lnTo>
                    <a:lnTo>
                      <a:pt x="0" y="692"/>
                    </a:lnTo>
                    <a:lnTo>
                      <a:pt x="591" y="59"/>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0" name="Freeform 193"/>
              <p:cNvSpPr/>
              <p:nvPr/>
            </p:nvSpPr>
            <p:spPr bwMode="auto">
              <a:xfrm>
                <a:off x="6486525" y="4789488"/>
                <a:ext cx="320675" cy="284163"/>
              </a:xfrm>
              <a:custGeom>
                <a:avLst/>
                <a:gdLst>
                  <a:gd name="T0" fmla="*/ 591 w 809"/>
                  <a:gd name="T1" fmla="*/ 79 h 712"/>
                  <a:gd name="T2" fmla="*/ 614 w 809"/>
                  <a:gd name="T3" fmla="*/ 57 h 712"/>
                  <a:gd name="T4" fmla="*/ 658 w 809"/>
                  <a:gd name="T5" fmla="*/ 24 h 712"/>
                  <a:gd name="T6" fmla="*/ 697 w 809"/>
                  <a:gd name="T7" fmla="*/ 6 h 712"/>
                  <a:gd name="T8" fmla="*/ 731 w 809"/>
                  <a:gd name="T9" fmla="*/ 0 h 712"/>
                  <a:gd name="T10" fmla="*/ 760 w 809"/>
                  <a:gd name="T11" fmla="*/ 3 h 712"/>
                  <a:gd name="T12" fmla="*/ 782 w 809"/>
                  <a:gd name="T13" fmla="*/ 14 h 712"/>
                  <a:gd name="T14" fmla="*/ 797 w 809"/>
                  <a:gd name="T15" fmla="*/ 31 h 712"/>
                  <a:gd name="T16" fmla="*/ 806 w 809"/>
                  <a:gd name="T17" fmla="*/ 50 h 712"/>
                  <a:gd name="T18" fmla="*/ 808 w 809"/>
                  <a:gd name="T19" fmla="*/ 62 h 712"/>
                  <a:gd name="T20" fmla="*/ 809 w 809"/>
                  <a:gd name="T21" fmla="*/ 84 h 712"/>
                  <a:gd name="T22" fmla="*/ 796 w 809"/>
                  <a:gd name="T23" fmla="*/ 132 h 712"/>
                  <a:gd name="T24" fmla="*/ 758 w 809"/>
                  <a:gd name="T25" fmla="*/ 206 h 712"/>
                  <a:gd name="T26" fmla="*/ 727 w 809"/>
                  <a:gd name="T27" fmla="*/ 250 h 712"/>
                  <a:gd name="T28" fmla="*/ 706 w 809"/>
                  <a:gd name="T29" fmla="*/ 276 h 712"/>
                  <a:gd name="T30" fmla="*/ 661 w 809"/>
                  <a:gd name="T31" fmla="*/ 324 h 712"/>
                  <a:gd name="T32" fmla="*/ 586 w 809"/>
                  <a:gd name="T33" fmla="*/ 386 h 712"/>
                  <a:gd name="T34" fmla="*/ 535 w 809"/>
                  <a:gd name="T35" fmla="*/ 421 h 712"/>
                  <a:gd name="T36" fmla="*/ 487 w 809"/>
                  <a:gd name="T37" fmla="*/ 452 h 712"/>
                  <a:gd name="T38" fmla="*/ 353 w 809"/>
                  <a:gd name="T39" fmla="*/ 530 h 712"/>
                  <a:gd name="T40" fmla="*/ 119 w 809"/>
                  <a:gd name="T41" fmla="*/ 653 h 712"/>
                  <a:gd name="T42" fmla="*/ 0 w 809"/>
                  <a:gd name="T43" fmla="*/ 712 h 712"/>
                  <a:gd name="T44" fmla="*/ 591 w 809"/>
                  <a:gd name="T45" fmla="*/ 79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9" h="712">
                    <a:moveTo>
                      <a:pt x="591" y="79"/>
                    </a:moveTo>
                    <a:lnTo>
                      <a:pt x="614" y="57"/>
                    </a:lnTo>
                    <a:lnTo>
                      <a:pt x="658" y="24"/>
                    </a:lnTo>
                    <a:lnTo>
                      <a:pt x="697" y="6"/>
                    </a:lnTo>
                    <a:lnTo>
                      <a:pt x="731" y="0"/>
                    </a:lnTo>
                    <a:lnTo>
                      <a:pt x="760" y="3"/>
                    </a:lnTo>
                    <a:lnTo>
                      <a:pt x="782" y="14"/>
                    </a:lnTo>
                    <a:lnTo>
                      <a:pt x="797" y="31"/>
                    </a:lnTo>
                    <a:lnTo>
                      <a:pt x="806" y="50"/>
                    </a:lnTo>
                    <a:lnTo>
                      <a:pt x="808" y="62"/>
                    </a:lnTo>
                    <a:lnTo>
                      <a:pt x="809" y="84"/>
                    </a:lnTo>
                    <a:lnTo>
                      <a:pt x="796" y="132"/>
                    </a:lnTo>
                    <a:lnTo>
                      <a:pt x="758" y="206"/>
                    </a:lnTo>
                    <a:lnTo>
                      <a:pt x="727" y="250"/>
                    </a:lnTo>
                    <a:lnTo>
                      <a:pt x="706" y="276"/>
                    </a:lnTo>
                    <a:lnTo>
                      <a:pt x="661" y="324"/>
                    </a:lnTo>
                    <a:lnTo>
                      <a:pt x="586" y="386"/>
                    </a:lnTo>
                    <a:lnTo>
                      <a:pt x="535" y="421"/>
                    </a:lnTo>
                    <a:lnTo>
                      <a:pt x="487" y="452"/>
                    </a:lnTo>
                    <a:lnTo>
                      <a:pt x="353" y="530"/>
                    </a:lnTo>
                    <a:lnTo>
                      <a:pt x="119" y="653"/>
                    </a:lnTo>
                    <a:lnTo>
                      <a:pt x="0" y="712"/>
                    </a:lnTo>
                    <a:lnTo>
                      <a:pt x="591" y="79"/>
                    </a:lnTo>
                    <a:close/>
                  </a:path>
                </a:pathLst>
              </a:custGeom>
              <a:solidFill>
                <a:srgbClr val="2430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1" name="Freeform 194"/>
              <p:cNvSpPr/>
              <p:nvPr/>
            </p:nvSpPr>
            <p:spPr bwMode="auto">
              <a:xfrm>
                <a:off x="6486525" y="4797425"/>
                <a:ext cx="320675" cy="276225"/>
              </a:xfrm>
              <a:custGeom>
                <a:avLst/>
                <a:gdLst>
                  <a:gd name="T0" fmla="*/ 727 w 809"/>
                  <a:gd name="T1" fmla="*/ 234 h 696"/>
                  <a:gd name="T2" fmla="*/ 758 w 809"/>
                  <a:gd name="T3" fmla="*/ 190 h 696"/>
                  <a:gd name="T4" fmla="*/ 796 w 809"/>
                  <a:gd name="T5" fmla="*/ 116 h 696"/>
                  <a:gd name="T6" fmla="*/ 809 w 809"/>
                  <a:gd name="T7" fmla="*/ 68 h 696"/>
                  <a:gd name="T8" fmla="*/ 808 w 809"/>
                  <a:gd name="T9" fmla="*/ 46 h 696"/>
                  <a:gd name="T10" fmla="*/ 805 w 809"/>
                  <a:gd name="T11" fmla="*/ 33 h 696"/>
                  <a:gd name="T12" fmla="*/ 793 w 809"/>
                  <a:gd name="T13" fmla="*/ 9 h 696"/>
                  <a:gd name="T14" fmla="*/ 783 w 809"/>
                  <a:gd name="T15" fmla="*/ 0 h 696"/>
                  <a:gd name="T16" fmla="*/ 791 w 809"/>
                  <a:gd name="T17" fmla="*/ 9 h 696"/>
                  <a:gd name="T18" fmla="*/ 800 w 809"/>
                  <a:gd name="T19" fmla="*/ 29 h 696"/>
                  <a:gd name="T20" fmla="*/ 801 w 809"/>
                  <a:gd name="T21" fmla="*/ 39 h 696"/>
                  <a:gd name="T22" fmla="*/ 802 w 809"/>
                  <a:gd name="T23" fmla="*/ 61 h 696"/>
                  <a:gd name="T24" fmla="*/ 789 w 809"/>
                  <a:gd name="T25" fmla="*/ 109 h 696"/>
                  <a:gd name="T26" fmla="*/ 752 w 809"/>
                  <a:gd name="T27" fmla="*/ 183 h 696"/>
                  <a:gd name="T28" fmla="*/ 719 w 809"/>
                  <a:gd name="T29" fmla="*/ 227 h 696"/>
                  <a:gd name="T30" fmla="*/ 700 w 809"/>
                  <a:gd name="T31" fmla="*/ 253 h 696"/>
                  <a:gd name="T32" fmla="*/ 655 w 809"/>
                  <a:gd name="T33" fmla="*/ 301 h 696"/>
                  <a:gd name="T34" fmla="*/ 579 w 809"/>
                  <a:gd name="T35" fmla="*/ 363 h 696"/>
                  <a:gd name="T36" fmla="*/ 529 w 809"/>
                  <a:gd name="T37" fmla="*/ 398 h 696"/>
                  <a:gd name="T38" fmla="*/ 429 w 809"/>
                  <a:gd name="T39" fmla="*/ 461 h 696"/>
                  <a:gd name="T40" fmla="*/ 139 w 809"/>
                  <a:gd name="T41" fmla="*/ 617 h 696"/>
                  <a:gd name="T42" fmla="*/ 17 w 809"/>
                  <a:gd name="T43" fmla="*/ 678 h 696"/>
                  <a:gd name="T44" fmla="*/ 0 w 809"/>
                  <a:gd name="T45" fmla="*/ 696 h 696"/>
                  <a:gd name="T46" fmla="*/ 119 w 809"/>
                  <a:gd name="T47" fmla="*/ 637 h 696"/>
                  <a:gd name="T48" fmla="*/ 351 w 809"/>
                  <a:gd name="T49" fmla="*/ 514 h 696"/>
                  <a:gd name="T50" fmla="*/ 487 w 809"/>
                  <a:gd name="T51" fmla="*/ 436 h 696"/>
                  <a:gd name="T52" fmla="*/ 535 w 809"/>
                  <a:gd name="T53" fmla="*/ 405 h 696"/>
                  <a:gd name="T54" fmla="*/ 586 w 809"/>
                  <a:gd name="T55" fmla="*/ 370 h 696"/>
                  <a:gd name="T56" fmla="*/ 661 w 809"/>
                  <a:gd name="T57" fmla="*/ 308 h 696"/>
                  <a:gd name="T58" fmla="*/ 706 w 809"/>
                  <a:gd name="T59" fmla="*/ 260 h 696"/>
                  <a:gd name="T60" fmla="*/ 727 w 809"/>
                  <a:gd name="T61" fmla="*/ 234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9" h="696">
                    <a:moveTo>
                      <a:pt x="727" y="234"/>
                    </a:moveTo>
                    <a:lnTo>
                      <a:pt x="758" y="190"/>
                    </a:lnTo>
                    <a:lnTo>
                      <a:pt x="796" y="116"/>
                    </a:lnTo>
                    <a:lnTo>
                      <a:pt x="809" y="68"/>
                    </a:lnTo>
                    <a:lnTo>
                      <a:pt x="808" y="46"/>
                    </a:lnTo>
                    <a:lnTo>
                      <a:pt x="805" y="33"/>
                    </a:lnTo>
                    <a:lnTo>
                      <a:pt x="793" y="9"/>
                    </a:lnTo>
                    <a:lnTo>
                      <a:pt x="783" y="0"/>
                    </a:lnTo>
                    <a:lnTo>
                      <a:pt x="791" y="9"/>
                    </a:lnTo>
                    <a:lnTo>
                      <a:pt x="800" y="29"/>
                    </a:lnTo>
                    <a:lnTo>
                      <a:pt x="801" y="39"/>
                    </a:lnTo>
                    <a:lnTo>
                      <a:pt x="802" y="61"/>
                    </a:lnTo>
                    <a:lnTo>
                      <a:pt x="789" y="109"/>
                    </a:lnTo>
                    <a:lnTo>
                      <a:pt x="752" y="183"/>
                    </a:lnTo>
                    <a:lnTo>
                      <a:pt x="719" y="227"/>
                    </a:lnTo>
                    <a:lnTo>
                      <a:pt x="700" y="253"/>
                    </a:lnTo>
                    <a:lnTo>
                      <a:pt x="655" y="301"/>
                    </a:lnTo>
                    <a:lnTo>
                      <a:pt x="579" y="363"/>
                    </a:lnTo>
                    <a:lnTo>
                      <a:pt x="529" y="398"/>
                    </a:lnTo>
                    <a:lnTo>
                      <a:pt x="429" y="461"/>
                    </a:lnTo>
                    <a:lnTo>
                      <a:pt x="139" y="617"/>
                    </a:lnTo>
                    <a:lnTo>
                      <a:pt x="17" y="678"/>
                    </a:lnTo>
                    <a:lnTo>
                      <a:pt x="0" y="696"/>
                    </a:lnTo>
                    <a:lnTo>
                      <a:pt x="119" y="637"/>
                    </a:lnTo>
                    <a:lnTo>
                      <a:pt x="351" y="514"/>
                    </a:lnTo>
                    <a:lnTo>
                      <a:pt x="487" y="436"/>
                    </a:lnTo>
                    <a:lnTo>
                      <a:pt x="535" y="405"/>
                    </a:lnTo>
                    <a:lnTo>
                      <a:pt x="586" y="370"/>
                    </a:lnTo>
                    <a:lnTo>
                      <a:pt x="661" y="308"/>
                    </a:lnTo>
                    <a:lnTo>
                      <a:pt x="706" y="260"/>
                    </a:lnTo>
                    <a:lnTo>
                      <a:pt x="727" y="234"/>
                    </a:lnTo>
                    <a:close/>
                  </a:path>
                </a:pathLst>
              </a:custGeom>
              <a:solidFill>
                <a:srgbClr val="304B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2" name="Freeform 195"/>
              <p:cNvSpPr/>
              <p:nvPr/>
            </p:nvSpPr>
            <p:spPr bwMode="auto">
              <a:xfrm>
                <a:off x="6486525" y="4727575"/>
                <a:ext cx="269875" cy="346075"/>
              </a:xfrm>
              <a:custGeom>
                <a:avLst/>
                <a:gdLst>
                  <a:gd name="T0" fmla="*/ 608 w 681"/>
                  <a:gd name="T1" fmla="*/ 219 h 872"/>
                  <a:gd name="T2" fmla="*/ 630 w 681"/>
                  <a:gd name="T3" fmla="*/ 193 h 872"/>
                  <a:gd name="T4" fmla="*/ 660 w 681"/>
                  <a:gd name="T5" fmla="*/ 145 h 872"/>
                  <a:gd name="T6" fmla="*/ 675 w 681"/>
                  <a:gd name="T7" fmla="*/ 105 h 872"/>
                  <a:gd name="T8" fmla="*/ 681 w 681"/>
                  <a:gd name="T9" fmla="*/ 71 h 872"/>
                  <a:gd name="T10" fmla="*/ 675 w 681"/>
                  <a:gd name="T11" fmla="*/ 43 h 872"/>
                  <a:gd name="T12" fmla="*/ 664 w 681"/>
                  <a:gd name="T13" fmla="*/ 22 h 872"/>
                  <a:gd name="T14" fmla="*/ 647 w 681"/>
                  <a:gd name="T15" fmla="*/ 8 h 872"/>
                  <a:gd name="T16" fmla="*/ 626 w 681"/>
                  <a:gd name="T17" fmla="*/ 1 h 872"/>
                  <a:gd name="T18" fmla="*/ 616 w 681"/>
                  <a:gd name="T19" fmla="*/ 0 h 872"/>
                  <a:gd name="T20" fmla="*/ 594 w 681"/>
                  <a:gd name="T21" fmla="*/ 1 h 872"/>
                  <a:gd name="T22" fmla="*/ 546 w 681"/>
                  <a:gd name="T23" fmla="*/ 20 h 872"/>
                  <a:gd name="T24" fmla="*/ 473 w 681"/>
                  <a:gd name="T25" fmla="*/ 65 h 872"/>
                  <a:gd name="T26" fmla="*/ 432 w 681"/>
                  <a:gd name="T27" fmla="*/ 100 h 872"/>
                  <a:gd name="T28" fmla="*/ 406 w 681"/>
                  <a:gd name="T29" fmla="*/ 123 h 872"/>
                  <a:gd name="T30" fmla="*/ 360 w 681"/>
                  <a:gd name="T31" fmla="*/ 173 h 872"/>
                  <a:gd name="T32" fmla="*/ 301 w 681"/>
                  <a:gd name="T33" fmla="*/ 254 h 872"/>
                  <a:gd name="T34" fmla="*/ 268 w 681"/>
                  <a:gd name="T35" fmla="*/ 307 h 872"/>
                  <a:gd name="T36" fmla="*/ 240 w 681"/>
                  <a:gd name="T37" fmla="*/ 359 h 872"/>
                  <a:gd name="T38" fmla="*/ 169 w 681"/>
                  <a:gd name="T39" fmla="*/ 503 h 872"/>
                  <a:gd name="T40" fmla="*/ 54 w 681"/>
                  <a:gd name="T41" fmla="*/ 748 h 872"/>
                  <a:gd name="T42" fmla="*/ 0 w 681"/>
                  <a:gd name="T43" fmla="*/ 872 h 872"/>
                  <a:gd name="T44" fmla="*/ 608 w 681"/>
                  <a:gd name="T45" fmla="*/ 219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1" h="872">
                    <a:moveTo>
                      <a:pt x="608" y="219"/>
                    </a:moveTo>
                    <a:lnTo>
                      <a:pt x="630" y="193"/>
                    </a:lnTo>
                    <a:lnTo>
                      <a:pt x="660" y="145"/>
                    </a:lnTo>
                    <a:lnTo>
                      <a:pt x="675" y="105"/>
                    </a:lnTo>
                    <a:lnTo>
                      <a:pt x="681" y="71"/>
                    </a:lnTo>
                    <a:lnTo>
                      <a:pt x="675" y="43"/>
                    </a:lnTo>
                    <a:lnTo>
                      <a:pt x="664" y="22"/>
                    </a:lnTo>
                    <a:lnTo>
                      <a:pt x="647" y="8"/>
                    </a:lnTo>
                    <a:lnTo>
                      <a:pt x="626" y="1"/>
                    </a:lnTo>
                    <a:lnTo>
                      <a:pt x="616" y="0"/>
                    </a:lnTo>
                    <a:lnTo>
                      <a:pt x="594" y="1"/>
                    </a:lnTo>
                    <a:lnTo>
                      <a:pt x="546" y="20"/>
                    </a:lnTo>
                    <a:lnTo>
                      <a:pt x="473" y="65"/>
                    </a:lnTo>
                    <a:lnTo>
                      <a:pt x="432" y="100"/>
                    </a:lnTo>
                    <a:lnTo>
                      <a:pt x="406" y="123"/>
                    </a:lnTo>
                    <a:lnTo>
                      <a:pt x="360" y="173"/>
                    </a:lnTo>
                    <a:lnTo>
                      <a:pt x="301" y="254"/>
                    </a:lnTo>
                    <a:lnTo>
                      <a:pt x="268" y="307"/>
                    </a:lnTo>
                    <a:lnTo>
                      <a:pt x="240" y="359"/>
                    </a:lnTo>
                    <a:lnTo>
                      <a:pt x="169" y="503"/>
                    </a:lnTo>
                    <a:lnTo>
                      <a:pt x="54" y="748"/>
                    </a:lnTo>
                    <a:lnTo>
                      <a:pt x="0" y="872"/>
                    </a:lnTo>
                    <a:lnTo>
                      <a:pt x="608" y="219"/>
                    </a:lnTo>
                    <a:close/>
                  </a:path>
                </a:pathLst>
              </a:custGeom>
              <a:solidFill>
                <a:srgbClr val="455F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196"/>
              <p:cNvSpPr/>
              <p:nvPr/>
            </p:nvSpPr>
            <p:spPr bwMode="auto">
              <a:xfrm>
                <a:off x="6486525" y="4703763"/>
                <a:ext cx="254000" cy="369888"/>
              </a:xfrm>
              <a:custGeom>
                <a:avLst/>
                <a:gdLst>
                  <a:gd name="T0" fmla="*/ 591 w 639"/>
                  <a:gd name="T1" fmla="*/ 296 h 929"/>
                  <a:gd name="T2" fmla="*/ 609 w 639"/>
                  <a:gd name="T3" fmla="*/ 268 h 929"/>
                  <a:gd name="T4" fmla="*/ 633 w 639"/>
                  <a:gd name="T5" fmla="*/ 218 h 929"/>
                  <a:gd name="T6" fmla="*/ 639 w 639"/>
                  <a:gd name="T7" fmla="*/ 170 h 929"/>
                  <a:gd name="T8" fmla="*/ 633 w 639"/>
                  <a:gd name="T9" fmla="*/ 126 h 929"/>
                  <a:gd name="T10" fmla="*/ 616 w 639"/>
                  <a:gd name="T11" fmla="*/ 87 h 929"/>
                  <a:gd name="T12" fmla="*/ 591 w 639"/>
                  <a:gd name="T13" fmla="*/ 55 h 929"/>
                  <a:gd name="T14" fmla="*/ 563 w 639"/>
                  <a:gd name="T15" fmla="*/ 30 h 929"/>
                  <a:gd name="T16" fmla="*/ 531 w 639"/>
                  <a:gd name="T17" fmla="*/ 12 h 929"/>
                  <a:gd name="T18" fmla="*/ 516 w 639"/>
                  <a:gd name="T19" fmla="*/ 7 h 929"/>
                  <a:gd name="T20" fmla="*/ 485 w 639"/>
                  <a:gd name="T21" fmla="*/ 0 h 929"/>
                  <a:gd name="T22" fmla="*/ 426 w 639"/>
                  <a:gd name="T23" fmla="*/ 4 h 929"/>
                  <a:gd name="T24" fmla="*/ 371 w 639"/>
                  <a:gd name="T25" fmla="*/ 25 h 929"/>
                  <a:gd name="T26" fmla="*/ 320 w 639"/>
                  <a:gd name="T27" fmla="*/ 53 h 929"/>
                  <a:gd name="T28" fmla="*/ 298 w 639"/>
                  <a:gd name="T29" fmla="*/ 69 h 929"/>
                  <a:gd name="T30" fmla="*/ 272 w 639"/>
                  <a:gd name="T31" fmla="*/ 88 h 929"/>
                  <a:gd name="T32" fmla="*/ 228 w 639"/>
                  <a:gd name="T33" fmla="*/ 137 h 929"/>
                  <a:gd name="T34" fmla="*/ 178 w 639"/>
                  <a:gd name="T35" fmla="*/ 223 h 929"/>
                  <a:gd name="T36" fmla="*/ 154 w 639"/>
                  <a:gd name="T37" fmla="*/ 281 h 929"/>
                  <a:gd name="T38" fmla="*/ 134 w 639"/>
                  <a:gd name="T39" fmla="*/ 340 h 929"/>
                  <a:gd name="T40" fmla="*/ 89 w 639"/>
                  <a:gd name="T41" fmla="*/ 502 h 929"/>
                  <a:gd name="T42" fmla="*/ 27 w 639"/>
                  <a:gd name="T43" fmla="*/ 784 h 929"/>
                  <a:gd name="T44" fmla="*/ 0 w 639"/>
                  <a:gd name="T45" fmla="*/ 929 h 929"/>
                  <a:gd name="T46" fmla="*/ 591 w 639"/>
                  <a:gd name="T47" fmla="*/ 29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9" h="929">
                    <a:moveTo>
                      <a:pt x="591" y="296"/>
                    </a:moveTo>
                    <a:lnTo>
                      <a:pt x="609" y="268"/>
                    </a:lnTo>
                    <a:lnTo>
                      <a:pt x="633" y="218"/>
                    </a:lnTo>
                    <a:lnTo>
                      <a:pt x="639" y="170"/>
                    </a:lnTo>
                    <a:lnTo>
                      <a:pt x="633" y="126"/>
                    </a:lnTo>
                    <a:lnTo>
                      <a:pt x="616" y="87"/>
                    </a:lnTo>
                    <a:lnTo>
                      <a:pt x="591" y="55"/>
                    </a:lnTo>
                    <a:lnTo>
                      <a:pt x="563" y="30"/>
                    </a:lnTo>
                    <a:lnTo>
                      <a:pt x="531" y="12"/>
                    </a:lnTo>
                    <a:lnTo>
                      <a:pt x="516" y="7"/>
                    </a:lnTo>
                    <a:lnTo>
                      <a:pt x="485" y="0"/>
                    </a:lnTo>
                    <a:lnTo>
                      <a:pt x="426" y="4"/>
                    </a:lnTo>
                    <a:lnTo>
                      <a:pt x="371" y="25"/>
                    </a:lnTo>
                    <a:lnTo>
                      <a:pt x="320" y="53"/>
                    </a:lnTo>
                    <a:lnTo>
                      <a:pt x="298" y="69"/>
                    </a:lnTo>
                    <a:lnTo>
                      <a:pt x="272" y="88"/>
                    </a:lnTo>
                    <a:lnTo>
                      <a:pt x="228" y="137"/>
                    </a:lnTo>
                    <a:lnTo>
                      <a:pt x="178" y="223"/>
                    </a:lnTo>
                    <a:lnTo>
                      <a:pt x="154" y="281"/>
                    </a:lnTo>
                    <a:lnTo>
                      <a:pt x="134" y="340"/>
                    </a:lnTo>
                    <a:lnTo>
                      <a:pt x="89" y="502"/>
                    </a:lnTo>
                    <a:lnTo>
                      <a:pt x="27" y="784"/>
                    </a:lnTo>
                    <a:lnTo>
                      <a:pt x="0" y="929"/>
                    </a:lnTo>
                    <a:lnTo>
                      <a:pt x="591" y="296"/>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197"/>
              <p:cNvSpPr/>
              <p:nvPr/>
            </p:nvSpPr>
            <p:spPr bwMode="auto">
              <a:xfrm>
                <a:off x="6043613" y="4816475"/>
                <a:ext cx="682625" cy="723900"/>
              </a:xfrm>
              <a:custGeom>
                <a:avLst/>
                <a:gdLst>
                  <a:gd name="T0" fmla="*/ 127 w 1717"/>
                  <a:gd name="T1" fmla="*/ 1825 h 1825"/>
                  <a:gd name="T2" fmla="*/ 0 w 1717"/>
                  <a:gd name="T3" fmla="*/ 1706 h 1825"/>
                  <a:gd name="T4" fmla="*/ 1717 w 1717"/>
                  <a:gd name="T5" fmla="*/ 0 h 1825"/>
                  <a:gd name="T6" fmla="*/ 127 w 1717"/>
                  <a:gd name="T7" fmla="*/ 1825 h 1825"/>
                </a:gdLst>
                <a:ahLst/>
                <a:cxnLst>
                  <a:cxn ang="0">
                    <a:pos x="T0" y="T1"/>
                  </a:cxn>
                  <a:cxn ang="0">
                    <a:pos x="T2" y="T3"/>
                  </a:cxn>
                  <a:cxn ang="0">
                    <a:pos x="T4" y="T5"/>
                  </a:cxn>
                  <a:cxn ang="0">
                    <a:pos x="T6" y="T7"/>
                  </a:cxn>
                </a:cxnLst>
                <a:rect l="0" t="0" r="r" b="b"/>
                <a:pathLst>
                  <a:path w="1717" h="1825">
                    <a:moveTo>
                      <a:pt x="127" y="1825"/>
                    </a:moveTo>
                    <a:lnTo>
                      <a:pt x="0" y="1706"/>
                    </a:lnTo>
                    <a:lnTo>
                      <a:pt x="1717" y="0"/>
                    </a:lnTo>
                    <a:lnTo>
                      <a:pt x="127" y="1825"/>
                    </a:lnTo>
                    <a:close/>
                  </a:path>
                </a:pathLst>
              </a:custGeom>
              <a:solidFill>
                <a:srgbClr val="2945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Freeform 198"/>
              <p:cNvSpPr/>
              <p:nvPr/>
            </p:nvSpPr>
            <p:spPr bwMode="auto">
              <a:xfrm>
                <a:off x="6030913" y="5473700"/>
                <a:ext cx="80963" cy="82550"/>
              </a:xfrm>
              <a:custGeom>
                <a:avLst/>
                <a:gdLst>
                  <a:gd name="T0" fmla="*/ 165 w 204"/>
                  <a:gd name="T1" fmla="*/ 162 h 208"/>
                  <a:gd name="T2" fmla="*/ 148 w 204"/>
                  <a:gd name="T3" fmla="*/ 179 h 208"/>
                  <a:gd name="T4" fmla="*/ 111 w 204"/>
                  <a:gd name="T5" fmla="*/ 201 h 208"/>
                  <a:gd name="T6" fmla="*/ 72 w 204"/>
                  <a:gd name="T7" fmla="*/ 208 h 208"/>
                  <a:gd name="T8" fmla="*/ 38 w 204"/>
                  <a:gd name="T9" fmla="*/ 200 h 208"/>
                  <a:gd name="T10" fmla="*/ 24 w 204"/>
                  <a:gd name="T11" fmla="*/ 188 h 208"/>
                  <a:gd name="T12" fmla="*/ 12 w 204"/>
                  <a:gd name="T13" fmla="*/ 175 h 208"/>
                  <a:gd name="T14" fmla="*/ 0 w 204"/>
                  <a:gd name="T15" fmla="*/ 142 h 208"/>
                  <a:gd name="T16" fmla="*/ 4 w 204"/>
                  <a:gd name="T17" fmla="*/ 103 h 208"/>
                  <a:gd name="T18" fmla="*/ 24 w 204"/>
                  <a:gd name="T19" fmla="*/ 63 h 208"/>
                  <a:gd name="T20" fmla="*/ 38 w 204"/>
                  <a:gd name="T21" fmla="*/ 44 h 208"/>
                  <a:gd name="T22" fmla="*/ 56 w 204"/>
                  <a:gd name="T23" fmla="*/ 29 h 208"/>
                  <a:gd name="T24" fmla="*/ 94 w 204"/>
                  <a:gd name="T25" fmla="*/ 7 h 208"/>
                  <a:gd name="T26" fmla="*/ 133 w 204"/>
                  <a:gd name="T27" fmla="*/ 0 h 208"/>
                  <a:gd name="T28" fmla="*/ 166 w 204"/>
                  <a:gd name="T29" fmla="*/ 8 h 208"/>
                  <a:gd name="T30" fmla="*/ 181 w 204"/>
                  <a:gd name="T31" fmla="*/ 20 h 208"/>
                  <a:gd name="T32" fmla="*/ 192 w 204"/>
                  <a:gd name="T33" fmla="*/ 33 h 208"/>
                  <a:gd name="T34" fmla="*/ 204 w 204"/>
                  <a:gd name="T35" fmla="*/ 67 h 208"/>
                  <a:gd name="T36" fmla="*/ 199 w 204"/>
                  <a:gd name="T37" fmla="*/ 105 h 208"/>
                  <a:gd name="T38" fmla="*/ 181 w 204"/>
                  <a:gd name="T39" fmla="*/ 146 h 208"/>
                  <a:gd name="T40" fmla="*/ 165 w 204"/>
                  <a:gd name="T41" fmla="*/ 16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4" h="208">
                    <a:moveTo>
                      <a:pt x="165" y="162"/>
                    </a:moveTo>
                    <a:lnTo>
                      <a:pt x="148" y="179"/>
                    </a:lnTo>
                    <a:lnTo>
                      <a:pt x="111" y="201"/>
                    </a:lnTo>
                    <a:lnTo>
                      <a:pt x="72" y="208"/>
                    </a:lnTo>
                    <a:lnTo>
                      <a:pt x="38" y="200"/>
                    </a:lnTo>
                    <a:lnTo>
                      <a:pt x="24" y="188"/>
                    </a:lnTo>
                    <a:lnTo>
                      <a:pt x="12" y="175"/>
                    </a:lnTo>
                    <a:lnTo>
                      <a:pt x="0" y="142"/>
                    </a:lnTo>
                    <a:lnTo>
                      <a:pt x="4" y="103"/>
                    </a:lnTo>
                    <a:lnTo>
                      <a:pt x="24" y="63"/>
                    </a:lnTo>
                    <a:lnTo>
                      <a:pt x="38" y="44"/>
                    </a:lnTo>
                    <a:lnTo>
                      <a:pt x="56" y="29"/>
                    </a:lnTo>
                    <a:lnTo>
                      <a:pt x="94" y="7"/>
                    </a:lnTo>
                    <a:lnTo>
                      <a:pt x="133" y="0"/>
                    </a:lnTo>
                    <a:lnTo>
                      <a:pt x="166" y="8"/>
                    </a:lnTo>
                    <a:lnTo>
                      <a:pt x="181" y="20"/>
                    </a:lnTo>
                    <a:lnTo>
                      <a:pt x="192" y="33"/>
                    </a:lnTo>
                    <a:lnTo>
                      <a:pt x="204" y="67"/>
                    </a:lnTo>
                    <a:lnTo>
                      <a:pt x="199" y="105"/>
                    </a:lnTo>
                    <a:lnTo>
                      <a:pt x="181" y="146"/>
                    </a:lnTo>
                    <a:lnTo>
                      <a:pt x="165" y="162"/>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Freeform 199"/>
              <p:cNvSpPr/>
              <p:nvPr/>
            </p:nvSpPr>
            <p:spPr bwMode="auto">
              <a:xfrm>
                <a:off x="6027738" y="5337175"/>
                <a:ext cx="214313" cy="222250"/>
              </a:xfrm>
              <a:custGeom>
                <a:avLst/>
                <a:gdLst>
                  <a:gd name="T0" fmla="*/ 461 w 540"/>
                  <a:gd name="T1" fmla="*/ 68 h 560"/>
                  <a:gd name="T2" fmla="*/ 448 w 540"/>
                  <a:gd name="T3" fmla="*/ 54 h 560"/>
                  <a:gd name="T4" fmla="*/ 434 w 540"/>
                  <a:gd name="T5" fmla="*/ 20 h 560"/>
                  <a:gd name="T6" fmla="*/ 434 w 540"/>
                  <a:gd name="T7" fmla="*/ 0 h 560"/>
                  <a:gd name="T8" fmla="*/ 48 w 540"/>
                  <a:gd name="T9" fmla="*/ 385 h 560"/>
                  <a:gd name="T10" fmla="*/ 43 w 540"/>
                  <a:gd name="T11" fmla="*/ 390 h 560"/>
                  <a:gd name="T12" fmla="*/ 39 w 540"/>
                  <a:gd name="T13" fmla="*/ 395 h 560"/>
                  <a:gd name="T14" fmla="*/ 36 w 540"/>
                  <a:gd name="T15" fmla="*/ 398 h 560"/>
                  <a:gd name="T16" fmla="*/ 34 w 540"/>
                  <a:gd name="T17" fmla="*/ 400 h 560"/>
                  <a:gd name="T18" fmla="*/ 34 w 540"/>
                  <a:gd name="T19" fmla="*/ 400 h 560"/>
                  <a:gd name="T20" fmla="*/ 19 w 540"/>
                  <a:gd name="T21" fmla="*/ 418 h 560"/>
                  <a:gd name="T22" fmla="*/ 4 w 540"/>
                  <a:gd name="T23" fmla="*/ 456 h 560"/>
                  <a:gd name="T24" fmla="*/ 0 w 540"/>
                  <a:gd name="T25" fmla="*/ 493 h 560"/>
                  <a:gd name="T26" fmla="*/ 12 w 540"/>
                  <a:gd name="T27" fmla="*/ 526 h 560"/>
                  <a:gd name="T28" fmla="*/ 23 w 540"/>
                  <a:gd name="T29" fmla="*/ 539 h 560"/>
                  <a:gd name="T30" fmla="*/ 36 w 540"/>
                  <a:gd name="T31" fmla="*/ 550 h 560"/>
                  <a:gd name="T32" fmla="*/ 69 w 540"/>
                  <a:gd name="T33" fmla="*/ 560 h 560"/>
                  <a:gd name="T34" fmla="*/ 105 w 540"/>
                  <a:gd name="T35" fmla="*/ 556 h 560"/>
                  <a:gd name="T36" fmla="*/ 141 w 540"/>
                  <a:gd name="T37" fmla="*/ 538 h 560"/>
                  <a:gd name="T38" fmla="*/ 158 w 540"/>
                  <a:gd name="T39" fmla="*/ 523 h 560"/>
                  <a:gd name="T40" fmla="*/ 162 w 540"/>
                  <a:gd name="T41" fmla="*/ 519 h 560"/>
                  <a:gd name="T42" fmla="*/ 540 w 540"/>
                  <a:gd name="T43" fmla="*/ 88 h 560"/>
                  <a:gd name="T44" fmla="*/ 529 w 540"/>
                  <a:gd name="T45" fmla="*/ 90 h 560"/>
                  <a:gd name="T46" fmla="*/ 508 w 540"/>
                  <a:gd name="T47" fmla="*/ 92 h 560"/>
                  <a:gd name="T48" fmla="*/ 478 w 540"/>
                  <a:gd name="T49" fmla="*/ 81 h 560"/>
                  <a:gd name="T50" fmla="*/ 461 w 540"/>
                  <a:gd name="T51" fmla="*/ 68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60">
                    <a:moveTo>
                      <a:pt x="461" y="68"/>
                    </a:moveTo>
                    <a:lnTo>
                      <a:pt x="448" y="54"/>
                    </a:lnTo>
                    <a:lnTo>
                      <a:pt x="434" y="20"/>
                    </a:lnTo>
                    <a:lnTo>
                      <a:pt x="434" y="0"/>
                    </a:lnTo>
                    <a:lnTo>
                      <a:pt x="48" y="385"/>
                    </a:lnTo>
                    <a:lnTo>
                      <a:pt x="43" y="390"/>
                    </a:lnTo>
                    <a:lnTo>
                      <a:pt x="39" y="395"/>
                    </a:lnTo>
                    <a:lnTo>
                      <a:pt x="36" y="398"/>
                    </a:lnTo>
                    <a:lnTo>
                      <a:pt x="34" y="400"/>
                    </a:lnTo>
                    <a:lnTo>
                      <a:pt x="34" y="400"/>
                    </a:lnTo>
                    <a:lnTo>
                      <a:pt x="19" y="418"/>
                    </a:lnTo>
                    <a:lnTo>
                      <a:pt x="4" y="456"/>
                    </a:lnTo>
                    <a:lnTo>
                      <a:pt x="0" y="493"/>
                    </a:lnTo>
                    <a:lnTo>
                      <a:pt x="12" y="526"/>
                    </a:lnTo>
                    <a:lnTo>
                      <a:pt x="23" y="539"/>
                    </a:lnTo>
                    <a:lnTo>
                      <a:pt x="36" y="550"/>
                    </a:lnTo>
                    <a:lnTo>
                      <a:pt x="69" y="560"/>
                    </a:lnTo>
                    <a:lnTo>
                      <a:pt x="105" y="556"/>
                    </a:lnTo>
                    <a:lnTo>
                      <a:pt x="141" y="538"/>
                    </a:lnTo>
                    <a:lnTo>
                      <a:pt x="158" y="523"/>
                    </a:lnTo>
                    <a:lnTo>
                      <a:pt x="162" y="519"/>
                    </a:lnTo>
                    <a:lnTo>
                      <a:pt x="540" y="88"/>
                    </a:lnTo>
                    <a:lnTo>
                      <a:pt x="529" y="90"/>
                    </a:lnTo>
                    <a:lnTo>
                      <a:pt x="508" y="92"/>
                    </a:lnTo>
                    <a:lnTo>
                      <a:pt x="478" y="81"/>
                    </a:lnTo>
                    <a:lnTo>
                      <a:pt x="461" y="68"/>
                    </a:lnTo>
                    <a:close/>
                  </a:path>
                </a:pathLst>
              </a:custGeom>
              <a:solidFill>
                <a:srgbClr val="E4AE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Freeform 200"/>
              <p:cNvSpPr/>
              <p:nvPr/>
            </p:nvSpPr>
            <p:spPr bwMode="auto">
              <a:xfrm>
                <a:off x="6200775" y="4826000"/>
                <a:ext cx="514350" cy="533400"/>
              </a:xfrm>
              <a:custGeom>
                <a:avLst/>
                <a:gdLst>
                  <a:gd name="T0" fmla="*/ 15 w 1298"/>
                  <a:gd name="T1" fmla="*/ 1342 h 1342"/>
                  <a:gd name="T2" fmla="*/ 6 w 1298"/>
                  <a:gd name="T3" fmla="*/ 1328 h 1342"/>
                  <a:gd name="T4" fmla="*/ 0 w 1298"/>
                  <a:gd name="T5" fmla="*/ 1310 h 1342"/>
                  <a:gd name="T6" fmla="*/ 1298 w 1298"/>
                  <a:gd name="T7" fmla="*/ 0 h 1342"/>
                  <a:gd name="T8" fmla="*/ 15 w 1298"/>
                  <a:gd name="T9" fmla="*/ 1342 h 1342"/>
                </a:gdLst>
                <a:ahLst/>
                <a:cxnLst>
                  <a:cxn ang="0">
                    <a:pos x="T0" y="T1"/>
                  </a:cxn>
                  <a:cxn ang="0">
                    <a:pos x="T2" y="T3"/>
                  </a:cxn>
                  <a:cxn ang="0">
                    <a:pos x="T4" y="T5"/>
                  </a:cxn>
                  <a:cxn ang="0">
                    <a:pos x="T6" y="T7"/>
                  </a:cxn>
                  <a:cxn ang="0">
                    <a:pos x="T8" y="T9"/>
                  </a:cxn>
                </a:cxnLst>
                <a:rect l="0" t="0" r="r" b="b"/>
                <a:pathLst>
                  <a:path w="1298" h="1342">
                    <a:moveTo>
                      <a:pt x="15" y="1342"/>
                    </a:moveTo>
                    <a:lnTo>
                      <a:pt x="6" y="1328"/>
                    </a:lnTo>
                    <a:lnTo>
                      <a:pt x="0" y="1310"/>
                    </a:lnTo>
                    <a:lnTo>
                      <a:pt x="1298" y="0"/>
                    </a:lnTo>
                    <a:lnTo>
                      <a:pt x="15" y="1342"/>
                    </a:lnTo>
                    <a:close/>
                  </a:path>
                </a:pathLst>
              </a:custGeom>
              <a:solidFill>
                <a:srgbClr val="4B6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 name="Freeform 201"/>
              <p:cNvSpPr/>
              <p:nvPr/>
            </p:nvSpPr>
            <p:spPr bwMode="auto">
              <a:xfrm>
                <a:off x="6035675" y="5494338"/>
                <a:ext cx="26988" cy="42863"/>
              </a:xfrm>
              <a:custGeom>
                <a:avLst/>
                <a:gdLst>
                  <a:gd name="T0" fmla="*/ 2 w 67"/>
                  <a:gd name="T1" fmla="*/ 108 h 108"/>
                  <a:gd name="T2" fmla="*/ 0 w 67"/>
                  <a:gd name="T3" fmla="*/ 91 h 108"/>
                  <a:gd name="T4" fmla="*/ 2 w 67"/>
                  <a:gd name="T5" fmla="*/ 62 h 108"/>
                  <a:gd name="T6" fmla="*/ 15 w 67"/>
                  <a:gd name="T7" fmla="*/ 31 h 108"/>
                  <a:gd name="T8" fmla="*/ 18 w 67"/>
                  <a:gd name="T9" fmla="*/ 27 h 108"/>
                  <a:gd name="T10" fmla="*/ 46 w 67"/>
                  <a:gd name="T11" fmla="*/ 0 h 108"/>
                  <a:gd name="T12" fmla="*/ 53 w 67"/>
                  <a:gd name="T13" fmla="*/ 21 h 108"/>
                  <a:gd name="T14" fmla="*/ 67 w 67"/>
                  <a:gd name="T15" fmla="*/ 40 h 108"/>
                  <a:gd name="T16" fmla="*/ 2 w 67"/>
                  <a:gd name="T17"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08">
                    <a:moveTo>
                      <a:pt x="2" y="108"/>
                    </a:moveTo>
                    <a:lnTo>
                      <a:pt x="0" y="91"/>
                    </a:lnTo>
                    <a:lnTo>
                      <a:pt x="2" y="62"/>
                    </a:lnTo>
                    <a:lnTo>
                      <a:pt x="15" y="31"/>
                    </a:lnTo>
                    <a:lnTo>
                      <a:pt x="18" y="27"/>
                    </a:lnTo>
                    <a:lnTo>
                      <a:pt x="46" y="0"/>
                    </a:lnTo>
                    <a:lnTo>
                      <a:pt x="53" y="21"/>
                    </a:lnTo>
                    <a:lnTo>
                      <a:pt x="67" y="40"/>
                    </a:lnTo>
                    <a:lnTo>
                      <a:pt x="2" y="108"/>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202"/>
              <p:cNvSpPr/>
              <p:nvPr/>
            </p:nvSpPr>
            <p:spPr bwMode="auto">
              <a:xfrm>
                <a:off x="6056313" y="5484813"/>
                <a:ext cx="15875" cy="23813"/>
              </a:xfrm>
              <a:custGeom>
                <a:avLst/>
                <a:gdLst>
                  <a:gd name="T0" fmla="*/ 20 w 38"/>
                  <a:gd name="T1" fmla="*/ 58 h 58"/>
                  <a:gd name="T2" fmla="*/ 7 w 38"/>
                  <a:gd name="T3" fmla="*/ 39 h 58"/>
                  <a:gd name="T4" fmla="*/ 0 w 38"/>
                  <a:gd name="T5" fmla="*/ 16 h 58"/>
                  <a:gd name="T6" fmla="*/ 17 w 38"/>
                  <a:gd name="T7" fmla="*/ 0 h 58"/>
                  <a:gd name="T8" fmla="*/ 25 w 38"/>
                  <a:gd name="T9" fmla="*/ 20 h 58"/>
                  <a:gd name="T10" fmla="*/ 38 w 38"/>
                  <a:gd name="T11" fmla="*/ 39 h 58"/>
                  <a:gd name="T12" fmla="*/ 20 w 38"/>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38" h="58">
                    <a:moveTo>
                      <a:pt x="20" y="58"/>
                    </a:moveTo>
                    <a:lnTo>
                      <a:pt x="7" y="39"/>
                    </a:lnTo>
                    <a:lnTo>
                      <a:pt x="0" y="16"/>
                    </a:lnTo>
                    <a:lnTo>
                      <a:pt x="17" y="0"/>
                    </a:lnTo>
                    <a:lnTo>
                      <a:pt x="25" y="20"/>
                    </a:lnTo>
                    <a:lnTo>
                      <a:pt x="38" y="39"/>
                    </a:lnTo>
                    <a:lnTo>
                      <a:pt x="20" y="5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203"/>
              <p:cNvSpPr/>
              <p:nvPr/>
            </p:nvSpPr>
            <p:spPr bwMode="auto">
              <a:xfrm>
                <a:off x="6065838" y="5475288"/>
                <a:ext cx="15875" cy="23813"/>
              </a:xfrm>
              <a:custGeom>
                <a:avLst/>
                <a:gdLst>
                  <a:gd name="T0" fmla="*/ 19 w 39"/>
                  <a:gd name="T1" fmla="*/ 60 h 60"/>
                  <a:gd name="T2" fmla="*/ 6 w 39"/>
                  <a:gd name="T3" fmla="*/ 40 h 60"/>
                  <a:gd name="T4" fmla="*/ 0 w 39"/>
                  <a:gd name="T5" fmla="*/ 18 h 60"/>
                  <a:gd name="T6" fmla="*/ 17 w 39"/>
                  <a:gd name="T7" fmla="*/ 0 h 60"/>
                  <a:gd name="T8" fmla="*/ 26 w 39"/>
                  <a:gd name="T9" fmla="*/ 21 h 60"/>
                  <a:gd name="T10" fmla="*/ 39 w 39"/>
                  <a:gd name="T11" fmla="*/ 39 h 60"/>
                  <a:gd name="T12" fmla="*/ 19 w 39"/>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39" h="60">
                    <a:moveTo>
                      <a:pt x="19" y="60"/>
                    </a:moveTo>
                    <a:lnTo>
                      <a:pt x="6" y="40"/>
                    </a:lnTo>
                    <a:lnTo>
                      <a:pt x="0" y="18"/>
                    </a:lnTo>
                    <a:lnTo>
                      <a:pt x="17" y="0"/>
                    </a:lnTo>
                    <a:lnTo>
                      <a:pt x="26" y="21"/>
                    </a:lnTo>
                    <a:lnTo>
                      <a:pt x="39" y="39"/>
                    </a:lnTo>
                    <a:lnTo>
                      <a:pt x="19" y="6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204"/>
              <p:cNvSpPr/>
              <p:nvPr/>
            </p:nvSpPr>
            <p:spPr bwMode="auto">
              <a:xfrm>
                <a:off x="6075363" y="5465763"/>
                <a:ext cx="15875" cy="22225"/>
              </a:xfrm>
              <a:custGeom>
                <a:avLst/>
                <a:gdLst>
                  <a:gd name="T0" fmla="*/ 21 w 39"/>
                  <a:gd name="T1" fmla="*/ 57 h 57"/>
                  <a:gd name="T2" fmla="*/ 8 w 39"/>
                  <a:gd name="T3" fmla="*/ 39 h 57"/>
                  <a:gd name="T4" fmla="*/ 0 w 39"/>
                  <a:gd name="T5" fmla="*/ 18 h 57"/>
                  <a:gd name="T6" fmla="*/ 17 w 39"/>
                  <a:gd name="T7" fmla="*/ 0 h 57"/>
                  <a:gd name="T8" fmla="*/ 26 w 39"/>
                  <a:gd name="T9" fmla="*/ 19 h 57"/>
                  <a:gd name="T10" fmla="*/ 39 w 39"/>
                  <a:gd name="T11" fmla="*/ 37 h 57"/>
                  <a:gd name="T12" fmla="*/ 21 w 39"/>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39" h="57">
                    <a:moveTo>
                      <a:pt x="21" y="57"/>
                    </a:moveTo>
                    <a:lnTo>
                      <a:pt x="8" y="39"/>
                    </a:lnTo>
                    <a:lnTo>
                      <a:pt x="0" y="18"/>
                    </a:lnTo>
                    <a:lnTo>
                      <a:pt x="17" y="0"/>
                    </a:lnTo>
                    <a:lnTo>
                      <a:pt x="26" y="19"/>
                    </a:lnTo>
                    <a:lnTo>
                      <a:pt x="39" y="37"/>
                    </a:lnTo>
                    <a:lnTo>
                      <a:pt x="21" y="57"/>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206"/>
              <p:cNvSpPr/>
              <p:nvPr/>
            </p:nvSpPr>
            <p:spPr bwMode="auto">
              <a:xfrm>
                <a:off x="6084888" y="5391150"/>
                <a:ext cx="79375" cy="87313"/>
              </a:xfrm>
              <a:custGeom>
                <a:avLst/>
                <a:gdLst>
                  <a:gd name="T0" fmla="*/ 21 w 200"/>
                  <a:gd name="T1" fmla="*/ 220 h 220"/>
                  <a:gd name="T2" fmla="*/ 8 w 200"/>
                  <a:gd name="T3" fmla="*/ 202 h 220"/>
                  <a:gd name="T4" fmla="*/ 0 w 200"/>
                  <a:gd name="T5" fmla="*/ 182 h 220"/>
                  <a:gd name="T6" fmla="*/ 182 w 200"/>
                  <a:gd name="T7" fmla="*/ 0 h 220"/>
                  <a:gd name="T8" fmla="*/ 188 w 200"/>
                  <a:gd name="T9" fmla="*/ 17 h 220"/>
                  <a:gd name="T10" fmla="*/ 200 w 200"/>
                  <a:gd name="T11" fmla="*/ 32 h 220"/>
                  <a:gd name="T12" fmla="*/ 21 w 20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00" h="220">
                    <a:moveTo>
                      <a:pt x="21" y="220"/>
                    </a:moveTo>
                    <a:lnTo>
                      <a:pt x="8" y="202"/>
                    </a:lnTo>
                    <a:lnTo>
                      <a:pt x="0" y="182"/>
                    </a:lnTo>
                    <a:lnTo>
                      <a:pt x="182" y="0"/>
                    </a:lnTo>
                    <a:lnTo>
                      <a:pt x="188" y="17"/>
                    </a:lnTo>
                    <a:lnTo>
                      <a:pt x="200" y="32"/>
                    </a:lnTo>
                    <a:lnTo>
                      <a:pt x="21" y="22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0" name="Freeform 207"/>
              <p:cNvSpPr/>
              <p:nvPr/>
            </p:nvSpPr>
            <p:spPr bwMode="auto">
              <a:xfrm>
                <a:off x="6159500" y="5381625"/>
                <a:ext cx="14288" cy="20638"/>
              </a:xfrm>
              <a:custGeom>
                <a:avLst/>
                <a:gdLst>
                  <a:gd name="T0" fmla="*/ 18 w 38"/>
                  <a:gd name="T1" fmla="*/ 52 h 52"/>
                  <a:gd name="T2" fmla="*/ 7 w 38"/>
                  <a:gd name="T3" fmla="*/ 36 h 52"/>
                  <a:gd name="T4" fmla="*/ 0 w 38"/>
                  <a:gd name="T5" fmla="*/ 18 h 52"/>
                  <a:gd name="T6" fmla="*/ 18 w 38"/>
                  <a:gd name="T7" fmla="*/ 0 h 52"/>
                  <a:gd name="T8" fmla="*/ 26 w 38"/>
                  <a:gd name="T9" fmla="*/ 17 h 52"/>
                  <a:gd name="T10" fmla="*/ 38 w 38"/>
                  <a:gd name="T11" fmla="*/ 33 h 52"/>
                  <a:gd name="T12" fmla="*/ 18 w 38"/>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18" y="52"/>
                    </a:moveTo>
                    <a:lnTo>
                      <a:pt x="7" y="36"/>
                    </a:lnTo>
                    <a:lnTo>
                      <a:pt x="0" y="18"/>
                    </a:lnTo>
                    <a:lnTo>
                      <a:pt x="18" y="0"/>
                    </a:lnTo>
                    <a:lnTo>
                      <a:pt x="26" y="17"/>
                    </a:lnTo>
                    <a:lnTo>
                      <a:pt x="38" y="33"/>
                    </a:lnTo>
                    <a:lnTo>
                      <a:pt x="18" y="52"/>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Freeform 208"/>
              <p:cNvSpPr/>
              <p:nvPr/>
            </p:nvSpPr>
            <p:spPr bwMode="auto">
              <a:xfrm>
                <a:off x="6167438" y="5373688"/>
                <a:ext cx="14288" cy="19050"/>
              </a:xfrm>
              <a:custGeom>
                <a:avLst/>
                <a:gdLst>
                  <a:gd name="T0" fmla="*/ 19 w 35"/>
                  <a:gd name="T1" fmla="*/ 49 h 49"/>
                  <a:gd name="T2" fmla="*/ 7 w 35"/>
                  <a:gd name="T3" fmla="*/ 34 h 49"/>
                  <a:gd name="T4" fmla="*/ 0 w 35"/>
                  <a:gd name="T5" fmla="*/ 17 h 49"/>
                  <a:gd name="T6" fmla="*/ 17 w 35"/>
                  <a:gd name="T7" fmla="*/ 0 h 49"/>
                  <a:gd name="T8" fmla="*/ 24 w 35"/>
                  <a:gd name="T9" fmla="*/ 17 h 49"/>
                  <a:gd name="T10" fmla="*/ 35 w 35"/>
                  <a:gd name="T11" fmla="*/ 32 h 49"/>
                  <a:gd name="T12" fmla="*/ 19 w 35"/>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35" h="49">
                    <a:moveTo>
                      <a:pt x="19" y="49"/>
                    </a:moveTo>
                    <a:lnTo>
                      <a:pt x="7" y="34"/>
                    </a:lnTo>
                    <a:lnTo>
                      <a:pt x="0" y="17"/>
                    </a:lnTo>
                    <a:lnTo>
                      <a:pt x="17" y="0"/>
                    </a:lnTo>
                    <a:lnTo>
                      <a:pt x="24" y="17"/>
                    </a:lnTo>
                    <a:lnTo>
                      <a:pt x="35" y="32"/>
                    </a:lnTo>
                    <a:lnTo>
                      <a:pt x="19" y="49"/>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209"/>
              <p:cNvSpPr/>
              <p:nvPr/>
            </p:nvSpPr>
            <p:spPr bwMode="auto">
              <a:xfrm>
                <a:off x="6176963" y="5346700"/>
                <a:ext cx="30163" cy="36513"/>
              </a:xfrm>
              <a:custGeom>
                <a:avLst/>
                <a:gdLst>
                  <a:gd name="T0" fmla="*/ 19 w 76"/>
                  <a:gd name="T1" fmla="*/ 93 h 93"/>
                  <a:gd name="T2" fmla="*/ 7 w 76"/>
                  <a:gd name="T3" fmla="*/ 78 h 93"/>
                  <a:gd name="T4" fmla="*/ 0 w 76"/>
                  <a:gd name="T5" fmla="*/ 61 h 93"/>
                  <a:gd name="T6" fmla="*/ 61 w 76"/>
                  <a:gd name="T7" fmla="*/ 0 h 93"/>
                  <a:gd name="T8" fmla="*/ 67 w 76"/>
                  <a:gd name="T9" fmla="*/ 18 h 93"/>
                  <a:gd name="T10" fmla="*/ 76 w 76"/>
                  <a:gd name="T11" fmla="*/ 32 h 93"/>
                  <a:gd name="T12" fmla="*/ 19 w 76"/>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76" h="93">
                    <a:moveTo>
                      <a:pt x="19" y="93"/>
                    </a:moveTo>
                    <a:lnTo>
                      <a:pt x="7" y="78"/>
                    </a:lnTo>
                    <a:lnTo>
                      <a:pt x="0" y="61"/>
                    </a:lnTo>
                    <a:lnTo>
                      <a:pt x="61" y="0"/>
                    </a:lnTo>
                    <a:lnTo>
                      <a:pt x="67" y="18"/>
                    </a:lnTo>
                    <a:lnTo>
                      <a:pt x="76" y="32"/>
                    </a:lnTo>
                    <a:lnTo>
                      <a:pt x="19" y="93"/>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210"/>
              <p:cNvSpPr/>
              <p:nvPr/>
            </p:nvSpPr>
            <p:spPr bwMode="auto">
              <a:xfrm>
                <a:off x="6172200" y="5359400"/>
                <a:ext cx="50800" cy="42863"/>
              </a:xfrm>
              <a:custGeom>
                <a:avLst/>
                <a:gdLst>
                  <a:gd name="T0" fmla="*/ 1 w 128"/>
                  <a:gd name="T1" fmla="*/ 3 h 108"/>
                  <a:gd name="T2" fmla="*/ 0 w 128"/>
                  <a:gd name="T3" fmla="*/ 13 h 108"/>
                  <a:gd name="T4" fmla="*/ 4 w 128"/>
                  <a:gd name="T5" fmla="*/ 35 h 108"/>
                  <a:gd name="T6" fmla="*/ 22 w 128"/>
                  <a:gd name="T7" fmla="*/ 65 h 108"/>
                  <a:gd name="T8" fmla="*/ 61 w 128"/>
                  <a:gd name="T9" fmla="*/ 98 h 108"/>
                  <a:gd name="T10" fmla="*/ 93 w 128"/>
                  <a:gd name="T11" fmla="*/ 108 h 108"/>
                  <a:gd name="T12" fmla="*/ 115 w 128"/>
                  <a:gd name="T13" fmla="*/ 107 h 108"/>
                  <a:gd name="T14" fmla="*/ 126 w 128"/>
                  <a:gd name="T15" fmla="*/ 104 h 108"/>
                  <a:gd name="T16" fmla="*/ 128 w 128"/>
                  <a:gd name="T17" fmla="*/ 101 h 108"/>
                  <a:gd name="T18" fmla="*/ 127 w 128"/>
                  <a:gd name="T19" fmla="*/ 96 h 108"/>
                  <a:gd name="T20" fmla="*/ 123 w 128"/>
                  <a:gd name="T21" fmla="*/ 96 h 108"/>
                  <a:gd name="T22" fmla="*/ 114 w 128"/>
                  <a:gd name="T23" fmla="*/ 100 h 108"/>
                  <a:gd name="T24" fmla="*/ 95 w 128"/>
                  <a:gd name="T25" fmla="*/ 100 h 108"/>
                  <a:gd name="T26" fmla="*/ 64 w 128"/>
                  <a:gd name="T27" fmla="*/ 91 h 108"/>
                  <a:gd name="T28" fmla="*/ 27 w 128"/>
                  <a:gd name="T29" fmla="*/ 61 h 108"/>
                  <a:gd name="T30" fmla="*/ 12 w 128"/>
                  <a:gd name="T31" fmla="*/ 34 h 108"/>
                  <a:gd name="T32" fmla="*/ 8 w 128"/>
                  <a:gd name="T33" fmla="*/ 15 h 108"/>
                  <a:gd name="T34" fmla="*/ 8 w 128"/>
                  <a:gd name="T35" fmla="*/ 4 h 108"/>
                  <a:gd name="T36" fmla="*/ 8 w 128"/>
                  <a:gd name="T37" fmla="*/ 2 h 108"/>
                  <a:gd name="T38" fmla="*/ 3 w 128"/>
                  <a:gd name="T39" fmla="*/ 0 h 108"/>
                  <a:gd name="T40" fmla="*/ 1 w 128"/>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8">
                    <a:moveTo>
                      <a:pt x="1" y="3"/>
                    </a:moveTo>
                    <a:lnTo>
                      <a:pt x="0" y="13"/>
                    </a:lnTo>
                    <a:lnTo>
                      <a:pt x="4" y="35"/>
                    </a:lnTo>
                    <a:lnTo>
                      <a:pt x="22" y="65"/>
                    </a:lnTo>
                    <a:lnTo>
                      <a:pt x="61" y="98"/>
                    </a:lnTo>
                    <a:lnTo>
                      <a:pt x="93" y="108"/>
                    </a:lnTo>
                    <a:lnTo>
                      <a:pt x="115" y="107"/>
                    </a:lnTo>
                    <a:lnTo>
                      <a:pt x="126" y="104"/>
                    </a:lnTo>
                    <a:lnTo>
                      <a:pt x="128" y="101"/>
                    </a:lnTo>
                    <a:lnTo>
                      <a:pt x="127" y="96"/>
                    </a:lnTo>
                    <a:lnTo>
                      <a:pt x="123" y="96"/>
                    </a:lnTo>
                    <a:lnTo>
                      <a:pt x="114" y="100"/>
                    </a:lnTo>
                    <a:lnTo>
                      <a:pt x="95" y="100"/>
                    </a:lnTo>
                    <a:lnTo>
                      <a:pt x="64" y="91"/>
                    </a:lnTo>
                    <a:lnTo>
                      <a:pt x="27" y="61"/>
                    </a:lnTo>
                    <a:lnTo>
                      <a:pt x="12" y="34"/>
                    </a:lnTo>
                    <a:lnTo>
                      <a:pt x="8" y="15"/>
                    </a:lnTo>
                    <a:lnTo>
                      <a:pt x="8" y="4"/>
                    </a:lnTo>
                    <a:lnTo>
                      <a:pt x="8" y="2"/>
                    </a:lnTo>
                    <a:lnTo>
                      <a:pt x="3" y="0"/>
                    </a:lnTo>
                    <a:lnTo>
                      <a:pt x="1"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4" name="Freeform 211"/>
              <p:cNvSpPr/>
              <p:nvPr/>
            </p:nvSpPr>
            <p:spPr bwMode="auto">
              <a:xfrm>
                <a:off x="6164263" y="5368925"/>
                <a:ext cx="50800" cy="41275"/>
              </a:xfrm>
              <a:custGeom>
                <a:avLst/>
                <a:gdLst>
                  <a:gd name="T0" fmla="*/ 2 w 127"/>
                  <a:gd name="T1" fmla="*/ 3 h 108"/>
                  <a:gd name="T2" fmla="*/ 0 w 127"/>
                  <a:gd name="T3" fmla="*/ 15 h 108"/>
                  <a:gd name="T4" fmla="*/ 4 w 127"/>
                  <a:gd name="T5" fmla="*/ 35 h 108"/>
                  <a:gd name="T6" fmla="*/ 22 w 127"/>
                  <a:gd name="T7" fmla="*/ 67 h 108"/>
                  <a:gd name="T8" fmla="*/ 60 w 127"/>
                  <a:gd name="T9" fmla="*/ 98 h 108"/>
                  <a:gd name="T10" fmla="*/ 94 w 127"/>
                  <a:gd name="T11" fmla="*/ 108 h 108"/>
                  <a:gd name="T12" fmla="*/ 116 w 127"/>
                  <a:gd name="T13" fmla="*/ 108 h 108"/>
                  <a:gd name="T14" fmla="*/ 126 w 127"/>
                  <a:gd name="T15" fmla="*/ 104 h 108"/>
                  <a:gd name="T16" fmla="*/ 127 w 127"/>
                  <a:gd name="T17" fmla="*/ 103 h 108"/>
                  <a:gd name="T18" fmla="*/ 126 w 127"/>
                  <a:gd name="T19" fmla="*/ 98 h 108"/>
                  <a:gd name="T20" fmla="*/ 124 w 127"/>
                  <a:gd name="T21" fmla="*/ 98 h 108"/>
                  <a:gd name="T22" fmla="*/ 114 w 127"/>
                  <a:gd name="T23" fmla="*/ 100 h 108"/>
                  <a:gd name="T24" fmla="*/ 95 w 127"/>
                  <a:gd name="T25" fmla="*/ 102 h 108"/>
                  <a:gd name="T26" fmla="*/ 64 w 127"/>
                  <a:gd name="T27" fmla="*/ 91 h 108"/>
                  <a:gd name="T28" fmla="*/ 28 w 127"/>
                  <a:gd name="T29" fmla="*/ 63 h 108"/>
                  <a:gd name="T30" fmla="*/ 11 w 127"/>
                  <a:gd name="T31" fmla="*/ 34 h 108"/>
                  <a:gd name="T32" fmla="*/ 7 w 127"/>
                  <a:gd name="T33" fmla="*/ 15 h 108"/>
                  <a:gd name="T34" fmla="*/ 8 w 127"/>
                  <a:gd name="T35" fmla="*/ 6 h 108"/>
                  <a:gd name="T36" fmla="*/ 8 w 127"/>
                  <a:gd name="T37" fmla="*/ 2 h 108"/>
                  <a:gd name="T38" fmla="*/ 3 w 127"/>
                  <a:gd name="T39" fmla="*/ 0 h 108"/>
                  <a:gd name="T40" fmla="*/ 2 w 127"/>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08">
                    <a:moveTo>
                      <a:pt x="2" y="3"/>
                    </a:moveTo>
                    <a:lnTo>
                      <a:pt x="0" y="15"/>
                    </a:lnTo>
                    <a:lnTo>
                      <a:pt x="4" y="35"/>
                    </a:lnTo>
                    <a:lnTo>
                      <a:pt x="22" y="67"/>
                    </a:lnTo>
                    <a:lnTo>
                      <a:pt x="60" y="98"/>
                    </a:lnTo>
                    <a:lnTo>
                      <a:pt x="94" y="108"/>
                    </a:lnTo>
                    <a:lnTo>
                      <a:pt x="116" y="108"/>
                    </a:lnTo>
                    <a:lnTo>
                      <a:pt x="126" y="104"/>
                    </a:lnTo>
                    <a:lnTo>
                      <a:pt x="127" y="103"/>
                    </a:lnTo>
                    <a:lnTo>
                      <a:pt x="126" y="98"/>
                    </a:lnTo>
                    <a:lnTo>
                      <a:pt x="124" y="98"/>
                    </a:lnTo>
                    <a:lnTo>
                      <a:pt x="114" y="100"/>
                    </a:lnTo>
                    <a:lnTo>
                      <a:pt x="95" y="102"/>
                    </a:lnTo>
                    <a:lnTo>
                      <a:pt x="64" y="91"/>
                    </a:lnTo>
                    <a:lnTo>
                      <a:pt x="28" y="63"/>
                    </a:lnTo>
                    <a:lnTo>
                      <a:pt x="11" y="34"/>
                    </a:lnTo>
                    <a:lnTo>
                      <a:pt x="7" y="15"/>
                    </a:lnTo>
                    <a:lnTo>
                      <a:pt x="8" y="6"/>
                    </a:lnTo>
                    <a:lnTo>
                      <a:pt x="8" y="2"/>
                    </a:lnTo>
                    <a:lnTo>
                      <a:pt x="3"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Freeform 212"/>
              <p:cNvSpPr/>
              <p:nvPr/>
            </p:nvSpPr>
            <p:spPr bwMode="auto">
              <a:xfrm>
                <a:off x="6154738" y="5378450"/>
                <a:ext cx="50800" cy="42863"/>
              </a:xfrm>
              <a:custGeom>
                <a:avLst/>
                <a:gdLst>
                  <a:gd name="T0" fmla="*/ 1 w 128"/>
                  <a:gd name="T1" fmla="*/ 2 h 106"/>
                  <a:gd name="T2" fmla="*/ 0 w 128"/>
                  <a:gd name="T3" fmla="*/ 11 h 106"/>
                  <a:gd name="T4" fmla="*/ 5 w 128"/>
                  <a:gd name="T5" fmla="*/ 33 h 106"/>
                  <a:gd name="T6" fmla="*/ 23 w 128"/>
                  <a:gd name="T7" fmla="*/ 63 h 106"/>
                  <a:gd name="T8" fmla="*/ 61 w 128"/>
                  <a:gd name="T9" fmla="*/ 96 h 106"/>
                  <a:gd name="T10" fmla="*/ 94 w 128"/>
                  <a:gd name="T11" fmla="*/ 106 h 106"/>
                  <a:gd name="T12" fmla="*/ 115 w 128"/>
                  <a:gd name="T13" fmla="*/ 106 h 106"/>
                  <a:gd name="T14" fmla="*/ 125 w 128"/>
                  <a:gd name="T15" fmla="*/ 102 h 106"/>
                  <a:gd name="T16" fmla="*/ 128 w 128"/>
                  <a:gd name="T17" fmla="*/ 101 h 106"/>
                  <a:gd name="T18" fmla="*/ 127 w 128"/>
                  <a:gd name="T19" fmla="*/ 96 h 106"/>
                  <a:gd name="T20" fmla="*/ 123 w 128"/>
                  <a:gd name="T21" fmla="*/ 96 h 106"/>
                  <a:gd name="T22" fmla="*/ 115 w 128"/>
                  <a:gd name="T23" fmla="*/ 98 h 106"/>
                  <a:gd name="T24" fmla="*/ 96 w 128"/>
                  <a:gd name="T25" fmla="*/ 99 h 106"/>
                  <a:gd name="T26" fmla="*/ 65 w 128"/>
                  <a:gd name="T27" fmla="*/ 89 h 106"/>
                  <a:gd name="T28" fmla="*/ 28 w 128"/>
                  <a:gd name="T29" fmla="*/ 59 h 106"/>
                  <a:gd name="T30" fmla="*/ 11 w 128"/>
                  <a:gd name="T31" fmla="*/ 32 h 106"/>
                  <a:gd name="T32" fmla="*/ 8 w 128"/>
                  <a:gd name="T33" fmla="*/ 13 h 106"/>
                  <a:gd name="T34" fmla="*/ 8 w 128"/>
                  <a:gd name="T35" fmla="*/ 4 h 106"/>
                  <a:gd name="T36" fmla="*/ 8 w 128"/>
                  <a:gd name="T37" fmla="*/ 0 h 106"/>
                  <a:gd name="T38" fmla="*/ 2 w 128"/>
                  <a:gd name="T39" fmla="*/ 0 h 106"/>
                  <a:gd name="T40" fmla="*/ 1 w 128"/>
                  <a:gd name="T41"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6">
                    <a:moveTo>
                      <a:pt x="1" y="2"/>
                    </a:moveTo>
                    <a:lnTo>
                      <a:pt x="0" y="11"/>
                    </a:lnTo>
                    <a:lnTo>
                      <a:pt x="5" y="33"/>
                    </a:lnTo>
                    <a:lnTo>
                      <a:pt x="23" y="63"/>
                    </a:lnTo>
                    <a:lnTo>
                      <a:pt x="61" y="96"/>
                    </a:lnTo>
                    <a:lnTo>
                      <a:pt x="94" y="106"/>
                    </a:lnTo>
                    <a:lnTo>
                      <a:pt x="115" y="106"/>
                    </a:lnTo>
                    <a:lnTo>
                      <a:pt x="125" y="102"/>
                    </a:lnTo>
                    <a:lnTo>
                      <a:pt x="128" y="101"/>
                    </a:lnTo>
                    <a:lnTo>
                      <a:pt x="127" y="96"/>
                    </a:lnTo>
                    <a:lnTo>
                      <a:pt x="123" y="96"/>
                    </a:lnTo>
                    <a:lnTo>
                      <a:pt x="115" y="98"/>
                    </a:lnTo>
                    <a:lnTo>
                      <a:pt x="96" y="99"/>
                    </a:lnTo>
                    <a:lnTo>
                      <a:pt x="65" y="89"/>
                    </a:lnTo>
                    <a:lnTo>
                      <a:pt x="28" y="59"/>
                    </a:lnTo>
                    <a:lnTo>
                      <a:pt x="11" y="32"/>
                    </a:lnTo>
                    <a:lnTo>
                      <a:pt x="8" y="13"/>
                    </a:lnTo>
                    <a:lnTo>
                      <a:pt x="8" y="4"/>
                    </a:lnTo>
                    <a:lnTo>
                      <a:pt x="8" y="0"/>
                    </a:lnTo>
                    <a:lnTo>
                      <a:pt x="2" y="0"/>
                    </a:lnTo>
                    <a:lnTo>
                      <a:pt x="1"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6" name="Freeform 213"/>
              <p:cNvSpPr/>
              <p:nvPr/>
            </p:nvSpPr>
            <p:spPr bwMode="auto">
              <a:xfrm>
                <a:off x="6080125" y="5446713"/>
                <a:ext cx="61913" cy="53975"/>
              </a:xfrm>
              <a:custGeom>
                <a:avLst/>
                <a:gdLst>
                  <a:gd name="T0" fmla="*/ 2 w 154"/>
                  <a:gd name="T1" fmla="*/ 3 h 137"/>
                  <a:gd name="T2" fmla="*/ 0 w 154"/>
                  <a:gd name="T3" fmla="*/ 16 h 137"/>
                  <a:gd name="T4" fmla="*/ 4 w 154"/>
                  <a:gd name="T5" fmla="*/ 43 h 137"/>
                  <a:gd name="T6" fmla="*/ 15 w 154"/>
                  <a:gd name="T7" fmla="*/ 70 h 137"/>
                  <a:gd name="T8" fmla="*/ 34 w 154"/>
                  <a:gd name="T9" fmla="*/ 94 h 137"/>
                  <a:gd name="T10" fmla="*/ 57 w 154"/>
                  <a:gd name="T11" fmla="*/ 114 h 137"/>
                  <a:gd name="T12" fmla="*/ 83 w 154"/>
                  <a:gd name="T13" fmla="*/ 129 h 137"/>
                  <a:gd name="T14" fmla="*/ 111 w 154"/>
                  <a:gd name="T15" fmla="*/ 137 h 137"/>
                  <a:gd name="T16" fmla="*/ 139 w 154"/>
                  <a:gd name="T17" fmla="*/ 135 h 137"/>
                  <a:gd name="T18" fmla="*/ 151 w 154"/>
                  <a:gd name="T19" fmla="*/ 131 h 137"/>
                  <a:gd name="T20" fmla="*/ 154 w 154"/>
                  <a:gd name="T21" fmla="*/ 129 h 137"/>
                  <a:gd name="T22" fmla="*/ 153 w 154"/>
                  <a:gd name="T23" fmla="*/ 124 h 137"/>
                  <a:gd name="T24" fmla="*/ 149 w 154"/>
                  <a:gd name="T25" fmla="*/ 125 h 137"/>
                  <a:gd name="T26" fmla="*/ 137 w 154"/>
                  <a:gd name="T27" fmla="*/ 129 h 137"/>
                  <a:gd name="T28" fmla="*/ 111 w 154"/>
                  <a:gd name="T29" fmla="*/ 129 h 137"/>
                  <a:gd name="T30" fmla="*/ 85 w 154"/>
                  <a:gd name="T31" fmla="*/ 122 h 137"/>
                  <a:gd name="T32" fmla="*/ 61 w 154"/>
                  <a:gd name="T33" fmla="*/ 108 h 137"/>
                  <a:gd name="T34" fmla="*/ 39 w 154"/>
                  <a:gd name="T35" fmla="*/ 90 h 137"/>
                  <a:gd name="T36" fmla="*/ 21 w 154"/>
                  <a:gd name="T37" fmla="*/ 67 h 137"/>
                  <a:gd name="T38" fmla="*/ 10 w 154"/>
                  <a:gd name="T39" fmla="*/ 42 h 137"/>
                  <a:gd name="T40" fmla="*/ 8 w 154"/>
                  <a:gd name="T41" fmla="*/ 17 h 137"/>
                  <a:gd name="T42" fmla="*/ 10 w 154"/>
                  <a:gd name="T43" fmla="*/ 4 h 137"/>
                  <a:gd name="T44" fmla="*/ 9 w 154"/>
                  <a:gd name="T45" fmla="*/ 2 h 137"/>
                  <a:gd name="T46" fmla="*/ 4 w 154"/>
                  <a:gd name="T47" fmla="*/ 0 h 137"/>
                  <a:gd name="T48" fmla="*/ 2 w 154"/>
                  <a:gd name="T49" fmla="*/ 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4" h="137">
                    <a:moveTo>
                      <a:pt x="2" y="3"/>
                    </a:moveTo>
                    <a:lnTo>
                      <a:pt x="0" y="16"/>
                    </a:lnTo>
                    <a:lnTo>
                      <a:pt x="4" y="43"/>
                    </a:lnTo>
                    <a:lnTo>
                      <a:pt x="15" y="70"/>
                    </a:lnTo>
                    <a:lnTo>
                      <a:pt x="34" y="94"/>
                    </a:lnTo>
                    <a:lnTo>
                      <a:pt x="57" y="114"/>
                    </a:lnTo>
                    <a:lnTo>
                      <a:pt x="83" y="129"/>
                    </a:lnTo>
                    <a:lnTo>
                      <a:pt x="111" y="137"/>
                    </a:lnTo>
                    <a:lnTo>
                      <a:pt x="139" y="135"/>
                    </a:lnTo>
                    <a:lnTo>
                      <a:pt x="151" y="131"/>
                    </a:lnTo>
                    <a:lnTo>
                      <a:pt x="154" y="129"/>
                    </a:lnTo>
                    <a:lnTo>
                      <a:pt x="153" y="124"/>
                    </a:lnTo>
                    <a:lnTo>
                      <a:pt x="149" y="125"/>
                    </a:lnTo>
                    <a:lnTo>
                      <a:pt x="137" y="129"/>
                    </a:lnTo>
                    <a:lnTo>
                      <a:pt x="111" y="129"/>
                    </a:lnTo>
                    <a:lnTo>
                      <a:pt x="85" y="122"/>
                    </a:lnTo>
                    <a:lnTo>
                      <a:pt x="61" y="108"/>
                    </a:lnTo>
                    <a:lnTo>
                      <a:pt x="39" y="90"/>
                    </a:lnTo>
                    <a:lnTo>
                      <a:pt x="21" y="67"/>
                    </a:lnTo>
                    <a:lnTo>
                      <a:pt x="10" y="42"/>
                    </a:lnTo>
                    <a:lnTo>
                      <a:pt x="8" y="17"/>
                    </a:lnTo>
                    <a:lnTo>
                      <a:pt x="10" y="4"/>
                    </a:lnTo>
                    <a:lnTo>
                      <a:pt x="9" y="2"/>
                    </a:lnTo>
                    <a:lnTo>
                      <a:pt x="4"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Freeform 214"/>
              <p:cNvSpPr/>
              <p:nvPr/>
            </p:nvSpPr>
            <p:spPr bwMode="auto">
              <a:xfrm>
                <a:off x="6070600" y="5456238"/>
                <a:ext cx="61913" cy="53975"/>
              </a:xfrm>
              <a:custGeom>
                <a:avLst/>
                <a:gdLst>
                  <a:gd name="T0" fmla="*/ 2 w 153"/>
                  <a:gd name="T1" fmla="*/ 2 h 137"/>
                  <a:gd name="T2" fmla="*/ 0 w 153"/>
                  <a:gd name="T3" fmla="*/ 17 h 137"/>
                  <a:gd name="T4" fmla="*/ 2 w 153"/>
                  <a:gd name="T5" fmla="*/ 44 h 137"/>
                  <a:gd name="T6" fmla="*/ 14 w 153"/>
                  <a:gd name="T7" fmla="*/ 71 h 137"/>
                  <a:gd name="T8" fmla="*/ 32 w 153"/>
                  <a:gd name="T9" fmla="*/ 96 h 137"/>
                  <a:gd name="T10" fmla="*/ 56 w 153"/>
                  <a:gd name="T11" fmla="*/ 115 h 137"/>
                  <a:gd name="T12" fmla="*/ 81 w 153"/>
                  <a:gd name="T13" fmla="*/ 129 h 137"/>
                  <a:gd name="T14" fmla="*/ 110 w 153"/>
                  <a:gd name="T15" fmla="*/ 137 h 137"/>
                  <a:gd name="T16" fmla="*/ 137 w 153"/>
                  <a:gd name="T17" fmla="*/ 136 h 137"/>
                  <a:gd name="T18" fmla="*/ 151 w 153"/>
                  <a:gd name="T19" fmla="*/ 131 h 137"/>
                  <a:gd name="T20" fmla="*/ 153 w 153"/>
                  <a:gd name="T21" fmla="*/ 129 h 137"/>
                  <a:gd name="T22" fmla="*/ 151 w 153"/>
                  <a:gd name="T23" fmla="*/ 124 h 137"/>
                  <a:gd name="T24" fmla="*/ 149 w 153"/>
                  <a:gd name="T25" fmla="*/ 124 h 137"/>
                  <a:gd name="T26" fmla="*/ 137 w 153"/>
                  <a:gd name="T27" fmla="*/ 129 h 137"/>
                  <a:gd name="T28" fmla="*/ 110 w 153"/>
                  <a:gd name="T29" fmla="*/ 129 h 137"/>
                  <a:gd name="T30" fmla="*/ 84 w 153"/>
                  <a:gd name="T31" fmla="*/ 123 h 137"/>
                  <a:gd name="T32" fmla="*/ 59 w 153"/>
                  <a:gd name="T33" fmla="*/ 110 h 137"/>
                  <a:gd name="T34" fmla="*/ 37 w 153"/>
                  <a:gd name="T35" fmla="*/ 90 h 137"/>
                  <a:gd name="T36" fmla="*/ 21 w 153"/>
                  <a:gd name="T37" fmla="*/ 68 h 137"/>
                  <a:gd name="T38" fmla="*/ 9 w 153"/>
                  <a:gd name="T39" fmla="*/ 43 h 137"/>
                  <a:gd name="T40" fmla="*/ 6 w 153"/>
                  <a:gd name="T41" fmla="*/ 17 h 137"/>
                  <a:gd name="T42" fmla="*/ 9 w 153"/>
                  <a:gd name="T43" fmla="*/ 4 h 137"/>
                  <a:gd name="T44" fmla="*/ 9 w 153"/>
                  <a:gd name="T45" fmla="*/ 1 h 137"/>
                  <a:gd name="T46" fmla="*/ 4 w 153"/>
                  <a:gd name="T47" fmla="*/ 0 h 137"/>
                  <a:gd name="T48" fmla="*/ 2 w 153"/>
                  <a:gd name="T49" fmla="*/ 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3" h="137">
                    <a:moveTo>
                      <a:pt x="2" y="2"/>
                    </a:moveTo>
                    <a:lnTo>
                      <a:pt x="0" y="17"/>
                    </a:lnTo>
                    <a:lnTo>
                      <a:pt x="2" y="44"/>
                    </a:lnTo>
                    <a:lnTo>
                      <a:pt x="14" y="71"/>
                    </a:lnTo>
                    <a:lnTo>
                      <a:pt x="32" y="96"/>
                    </a:lnTo>
                    <a:lnTo>
                      <a:pt x="56" y="115"/>
                    </a:lnTo>
                    <a:lnTo>
                      <a:pt x="81" y="129"/>
                    </a:lnTo>
                    <a:lnTo>
                      <a:pt x="110" y="137"/>
                    </a:lnTo>
                    <a:lnTo>
                      <a:pt x="137" y="136"/>
                    </a:lnTo>
                    <a:lnTo>
                      <a:pt x="151" y="131"/>
                    </a:lnTo>
                    <a:lnTo>
                      <a:pt x="153" y="129"/>
                    </a:lnTo>
                    <a:lnTo>
                      <a:pt x="151" y="124"/>
                    </a:lnTo>
                    <a:lnTo>
                      <a:pt x="149" y="124"/>
                    </a:lnTo>
                    <a:lnTo>
                      <a:pt x="137" y="129"/>
                    </a:lnTo>
                    <a:lnTo>
                      <a:pt x="110" y="129"/>
                    </a:lnTo>
                    <a:lnTo>
                      <a:pt x="84" y="123"/>
                    </a:lnTo>
                    <a:lnTo>
                      <a:pt x="59" y="110"/>
                    </a:lnTo>
                    <a:lnTo>
                      <a:pt x="37" y="90"/>
                    </a:lnTo>
                    <a:lnTo>
                      <a:pt x="21" y="68"/>
                    </a:lnTo>
                    <a:lnTo>
                      <a:pt x="9" y="43"/>
                    </a:lnTo>
                    <a:lnTo>
                      <a:pt x="6" y="17"/>
                    </a:lnTo>
                    <a:lnTo>
                      <a:pt x="9" y="4"/>
                    </a:lnTo>
                    <a:lnTo>
                      <a:pt x="9" y="1"/>
                    </a:lnTo>
                    <a:lnTo>
                      <a:pt x="4" y="0"/>
                    </a:lnTo>
                    <a:lnTo>
                      <a:pt x="2"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8" name="Freeform 215"/>
              <p:cNvSpPr/>
              <p:nvPr/>
            </p:nvSpPr>
            <p:spPr bwMode="auto">
              <a:xfrm>
                <a:off x="6062663" y="5465763"/>
                <a:ext cx="60325" cy="53975"/>
              </a:xfrm>
              <a:custGeom>
                <a:avLst/>
                <a:gdLst>
                  <a:gd name="T0" fmla="*/ 4 w 155"/>
                  <a:gd name="T1" fmla="*/ 3 h 138"/>
                  <a:gd name="T2" fmla="*/ 0 w 155"/>
                  <a:gd name="T3" fmla="*/ 17 h 138"/>
                  <a:gd name="T4" fmla="*/ 3 w 155"/>
                  <a:gd name="T5" fmla="*/ 46 h 138"/>
                  <a:gd name="T6" fmla="*/ 15 w 155"/>
                  <a:gd name="T7" fmla="*/ 73 h 138"/>
                  <a:gd name="T8" fmla="*/ 33 w 155"/>
                  <a:gd name="T9" fmla="*/ 98 h 138"/>
                  <a:gd name="T10" fmla="*/ 55 w 155"/>
                  <a:gd name="T11" fmla="*/ 117 h 138"/>
                  <a:gd name="T12" fmla="*/ 82 w 155"/>
                  <a:gd name="T13" fmla="*/ 131 h 138"/>
                  <a:gd name="T14" fmla="*/ 111 w 155"/>
                  <a:gd name="T15" fmla="*/ 138 h 138"/>
                  <a:gd name="T16" fmla="*/ 139 w 155"/>
                  <a:gd name="T17" fmla="*/ 136 h 138"/>
                  <a:gd name="T18" fmla="*/ 152 w 155"/>
                  <a:gd name="T19" fmla="*/ 131 h 138"/>
                  <a:gd name="T20" fmla="*/ 155 w 155"/>
                  <a:gd name="T21" fmla="*/ 129 h 138"/>
                  <a:gd name="T22" fmla="*/ 153 w 155"/>
                  <a:gd name="T23" fmla="*/ 124 h 138"/>
                  <a:gd name="T24" fmla="*/ 151 w 155"/>
                  <a:gd name="T25" fmla="*/ 125 h 138"/>
                  <a:gd name="T26" fmla="*/ 138 w 155"/>
                  <a:gd name="T27" fmla="*/ 129 h 138"/>
                  <a:gd name="T28" fmla="*/ 111 w 155"/>
                  <a:gd name="T29" fmla="*/ 131 h 138"/>
                  <a:gd name="T30" fmla="*/ 85 w 155"/>
                  <a:gd name="T31" fmla="*/ 125 h 138"/>
                  <a:gd name="T32" fmla="*/ 60 w 155"/>
                  <a:gd name="T33" fmla="*/ 112 h 138"/>
                  <a:gd name="T34" fmla="*/ 38 w 155"/>
                  <a:gd name="T35" fmla="*/ 92 h 138"/>
                  <a:gd name="T36" fmla="*/ 21 w 155"/>
                  <a:gd name="T37" fmla="*/ 70 h 138"/>
                  <a:gd name="T38" fmla="*/ 11 w 155"/>
                  <a:gd name="T39" fmla="*/ 44 h 138"/>
                  <a:gd name="T40" fmla="*/ 8 w 155"/>
                  <a:gd name="T41" fmla="*/ 17 h 138"/>
                  <a:gd name="T42" fmla="*/ 11 w 155"/>
                  <a:gd name="T43" fmla="*/ 4 h 138"/>
                  <a:gd name="T44" fmla="*/ 11 w 155"/>
                  <a:gd name="T45" fmla="*/ 2 h 138"/>
                  <a:gd name="T46" fmla="*/ 6 w 155"/>
                  <a:gd name="T47" fmla="*/ 0 h 138"/>
                  <a:gd name="T48" fmla="*/ 4 w 155"/>
                  <a:gd name="T49" fmla="*/ 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3"/>
                    </a:moveTo>
                    <a:lnTo>
                      <a:pt x="0" y="17"/>
                    </a:lnTo>
                    <a:lnTo>
                      <a:pt x="3" y="46"/>
                    </a:lnTo>
                    <a:lnTo>
                      <a:pt x="15" y="73"/>
                    </a:lnTo>
                    <a:lnTo>
                      <a:pt x="33" y="98"/>
                    </a:lnTo>
                    <a:lnTo>
                      <a:pt x="55" y="117"/>
                    </a:lnTo>
                    <a:lnTo>
                      <a:pt x="82" y="131"/>
                    </a:lnTo>
                    <a:lnTo>
                      <a:pt x="111" y="138"/>
                    </a:lnTo>
                    <a:lnTo>
                      <a:pt x="139" y="136"/>
                    </a:lnTo>
                    <a:lnTo>
                      <a:pt x="152" y="131"/>
                    </a:lnTo>
                    <a:lnTo>
                      <a:pt x="155" y="129"/>
                    </a:lnTo>
                    <a:lnTo>
                      <a:pt x="153" y="124"/>
                    </a:lnTo>
                    <a:lnTo>
                      <a:pt x="151" y="125"/>
                    </a:lnTo>
                    <a:lnTo>
                      <a:pt x="138" y="129"/>
                    </a:lnTo>
                    <a:lnTo>
                      <a:pt x="111" y="131"/>
                    </a:lnTo>
                    <a:lnTo>
                      <a:pt x="85" y="125"/>
                    </a:lnTo>
                    <a:lnTo>
                      <a:pt x="60" y="112"/>
                    </a:lnTo>
                    <a:lnTo>
                      <a:pt x="38" y="92"/>
                    </a:lnTo>
                    <a:lnTo>
                      <a:pt x="21" y="70"/>
                    </a:lnTo>
                    <a:lnTo>
                      <a:pt x="11" y="44"/>
                    </a:lnTo>
                    <a:lnTo>
                      <a:pt x="8" y="17"/>
                    </a:lnTo>
                    <a:lnTo>
                      <a:pt x="11" y="4"/>
                    </a:lnTo>
                    <a:lnTo>
                      <a:pt x="11" y="2"/>
                    </a:lnTo>
                    <a:lnTo>
                      <a:pt x="6" y="0"/>
                    </a:lnTo>
                    <a:lnTo>
                      <a:pt x="4"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Freeform 216"/>
              <p:cNvSpPr/>
              <p:nvPr/>
            </p:nvSpPr>
            <p:spPr bwMode="auto">
              <a:xfrm>
                <a:off x="6053138" y="5475288"/>
                <a:ext cx="61913" cy="53975"/>
              </a:xfrm>
              <a:custGeom>
                <a:avLst/>
                <a:gdLst>
                  <a:gd name="T0" fmla="*/ 4 w 155"/>
                  <a:gd name="T1" fmla="*/ 2 h 138"/>
                  <a:gd name="T2" fmla="*/ 0 w 155"/>
                  <a:gd name="T3" fmla="*/ 17 h 138"/>
                  <a:gd name="T4" fmla="*/ 3 w 155"/>
                  <a:gd name="T5" fmla="*/ 46 h 138"/>
                  <a:gd name="T6" fmla="*/ 13 w 155"/>
                  <a:gd name="T7" fmla="*/ 74 h 138"/>
                  <a:gd name="T8" fmla="*/ 32 w 155"/>
                  <a:gd name="T9" fmla="*/ 98 h 138"/>
                  <a:gd name="T10" fmla="*/ 54 w 155"/>
                  <a:gd name="T11" fmla="*/ 118 h 138"/>
                  <a:gd name="T12" fmla="*/ 81 w 155"/>
                  <a:gd name="T13" fmla="*/ 132 h 138"/>
                  <a:gd name="T14" fmla="*/ 109 w 155"/>
                  <a:gd name="T15" fmla="*/ 138 h 138"/>
                  <a:gd name="T16" fmla="*/ 138 w 155"/>
                  <a:gd name="T17" fmla="*/ 137 h 138"/>
                  <a:gd name="T18" fmla="*/ 152 w 155"/>
                  <a:gd name="T19" fmla="*/ 132 h 138"/>
                  <a:gd name="T20" fmla="*/ 155 w 155"/>
                  <a:gd name="T21" fmla="*/ 129 h 138"/>
                  <a:gd name="T22" fmla="*/ 153 w 155"/>
                  <a:gd name="T23" fmla="*/ 124 h 138"/>
                  <a:gd name="T24" fmla="*/ 149 w 155"/>
                  <a:gd name="T25" fmla="*/ 124 h 138"/>
                  <a:gd name="T26" fmla="*/ 137 w 155"/>
                  <a:gd name="T27" fmla="*/ 129 h 138"/>
                  <a:gd name="T28" fmla="*/ 109 w 155"/>
                  <a:gd name="T29" fmla="*/ 131 h 138"/>
                  <a:gd name="T30" fmla="*/ 83 w 155"/>
                  <a:gd name="T31" fmla="*/ 125 h 138"/>
                  <a:gd name="T32" fmla="*/ 57 w 155"/>
                  <a:gd name="T33" fmla="*/ 111 h 138"/>
                  <a:gd name="T34" fmla="*/ 37 w 155"/>
                  <a:gd name="T35" fmla="*/ 93 h 138"/>
                  <a:gd name="T36" fmla="*/ 20 w 155"/>
                  <a:gd name="T37" fmla="*/ 70 h 138"/>
                  <a:gd name="T38" fmla="*/ 9 w 155"/>
                  <a:gd name="T39" fmla="*/ 45 h 138"/>
                  <a:gd name="T40" fmla="*/ 8 w 155"/>
                  <a:gd name="T41" fmla="*/ 18 h 138"/>
                  <a:gd name="T42" fmla="*/ 11 w 155"/>
                  <a:gd name="T43" fmla="*/ 4 h 138"/>
                  <a:gd name="T44" fmla="*/ 11 w 155"/>
                  <a:gd name="T45" fmla="*/ 1 h 138"/>
                  <a:gd name="T46" fmla="*/ 6 w 155"/>
                  <a:gd name="T47" fmla="*/ 0 h 138"/>
                  <a:gd name="T48" fmla="*/ 4 w 155"/>
                  <a:gd name="T4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2"/>
                    </a:moveTo>
                    <a:lnTo>
                      <a:pt x="0" y="17"/>
                    </a:lnTo>
                    <a:lnTo>
                      <a:pt x="3" y="46"/>
                    </a:lnTo>
                    <a:lnTo>
                      <a:pt x="13" y="74"/>
                    </a:lnTo>
                    <a:lnTo>
                      <a:pt x="32" y="98"/>
                    </a:lnTo>
                    <a:lnTo>
                      <a:pt x="54" y="118"/>
                    </a:lnTo>
                    <a:lnTo>
                      <a:pt x="81" y="132"/>
                    </a:lnTo>
                    <a:lnTo>
                      <a:pt x="109" y="138"/>
                    </a:lnTo>
                    <a:lnTo>
                      <a:pt x="138" y="137"/>
                    </a:lnTo>
                    <a:lnTo>
                      <a:pt x="152" y="132"/>
                    </a:lnTo>
                    <a:lnTo>
                      <a:pt x="155" y="129"/>
                    </a:lnTo>
                    <a:lnTo>
                      <a:pt x="153" y="124"/>
                    </a:lnTo>
                    <a:lnTo>
                      <a:pt x="149" y="124"/>
                    </a:lnTo>
                    <a:lnTo>
                      <a:pt x="137" y="129"/>
                    </a:lnTo>
                    <a:lnTo>
                      <a:pt x="109" y="131"/>
                    </a:lnTo>
                    <a:lnTo>
                      <a:pt x="83" y="125"/>
                    </a:lnTo>
                    <a:lnTo>
                      <a:pt x="57" y="111"/>
                    </a:lnTo>
                    <a:lnTo>
                      <a:pt x="37" y="93"/>
                    </a:lnTo>
                    <a:lnTo>
                      <a:pt x="20" y="70"/>
                    </a:lnTo>
                    <a:lnTo>
                      <a:pt x="9" y="45"/>
                    </a:lnTo>
                    <a:lnTo>
                      <a:pt x="8" y="18"/>
                    </a:lnTo>
                    <a:lnTo>
                      <a:pt x="11" y="4"/>
                    </a:lnTo>
                    <a:lnTo>
                      <a:pt x="11" y="1"/>
                    </a:lnTo>
                    <a:lnTo>
                      <a:pt x="6" y="0"/>
                    </a:lnTo>
                    <a:lnTo>
                      <a:pt x="4"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0" name="Freeform 217"/>
              <p:cNvSpPr/>
              <p:nvPr/>
            </p:nvSpPr>
            <p:spPr bwMode="auto">
              <a:xfrm>
                <a:off x="6213475" y="4822825"/>
                <a:ext cx="506413" cy="550863"/>
              </a:xfrm>
              <a:custGeom>
                <a:avLst/>
                <a:gdLst>
                  <a:gd name="T0" fmla="*/ 45 w 1274"/>
                  <a:gd name="T1" fmla="*/ 1387 h 1387"/>
                  <a:gd name="T2" fmla="*/ 34 w 1274"/>
                  <a:gd name="T3" fmla="*/ 1385 h 1387"/>
                  <a:gd name="T4" fmla="*/ 10 w 1274"/>
                  <a:gd name="T5" fmla="*/ 1376 h 1387"/>
                  <a:gd name="T6" fmla="*/ 0 w 1274"/>
                  <a:gd name="T7" fmla="*/ 1369 h 1387"/>
                  <a:gd name="T8" fmla="*/ 1274 w 1274"/>
                  <a:gd name="T9" fmla="*/ 0 h 1387"/>
                  <a:gd name="T10" fmla="*/ 901 w 1274"/>
                  <a:gd name="T11" fmla="*/ 424 h 1387"/>
                  <a:gd name="T12" fmla="*/ 45 w 1274"/>
                  <a:gd name="T13" fmla="*/ 1387 h 1387"/>
                </a:gdLst>
                <a:ahLst/>
                <a:cxnLst>
                  <a:cxn ang="0">
                    <a:pos x="T0" y="T1"/>
                  </a:cxn>
                  <a:cxn ang="0">
                    <a:pos x="T2" y="T3"/>
                  </a:cxn>
                  <a:cxn ang="0">
                    <a:pos x="T4" y="T5"/>
                  </a:cxn>
                  <a:cxn ang="0">
                    <a:pos x="T6" y="T7"/>
                  </a:cxn>
                  <a:cxn ang="0">
                    <a:pos x="T8" y="T9"/>
                  </a:cxn>
                  <a:cxn ang="0">
                    <a:pos x="T10" y="T11"/>
                  </a:cxn>
                  <a:cxn ang="0">
                    <a:pos x="T12" y="T13"/>
                  </a:cxn>
                </a:cxnLst>
                <a:rect l="0" t="0" r="r" b="b"/>
                <a:pathLst>
                  <a:path w="1274" h="1387">
                    <a:moveTo>
                      <a:pt x="45" y="1387"/>
                    </a:moveTo>
                    <a:lnTo>
                      <a:pt x="34" y="1385"/>
                    </a:lnTo>
                    <a:lnTo>
                      <a:pt x="10" y="1376"/>
                    </a:lnTo>
                    <a:lnTo>
                      <a:pt x="0" y="1369"/>
                    </a:lnTo>
                    <a:lnTo>
                      <a:pt x="1274" y="0"/>
                    </a:lnTo>
                    <a:lnTo>
                      <a:pt x="901" y="424"/>
                    </a:lnTo>
                    <a:lnTo>
                      <a:pt x="45" y="1387"/>
                    </a:lnTo>
                    <a:close/>
                  </a:path>
                </a:pathLst>
              </a:custGeom>
              <a:solidFill>
                <a:srgbClr val="273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 name="Freeform 218"/>
              <p:cNvSpPr/>
              <p:nvPr/>
            </p:nvSpPr>
            <p:spPr bwMode="auto">
              <a:xfrm>
                <a:off x="6045200" y="5519738"/>
                <a:ext cx="47625" cy="33338"/>
              </a:xfrm>
              <a:custGeom>
                <a:avLst/>
                <a:gdLst>
                  <a:gd name="T0" fmla="*/ 35 w 118"/>
                  <a:gd name="T1" fmla="*/ 87 h 87"/>
                  <a:gd name="T2" fmla="*/ 19 w 118"/>
                  <a:gd name="T3" fmla="*/ 86 h 87"/>
                  <a:gd name="T4" fmla="*/ 1 w 118"/>
                  <a:gd name="T5" fmla="*/ 74 h 87"/>
                  <a:gd name="T6" fmla="*/ 0 w 118"/>
                  <a:gd name="T7" fmla="*/ 71 h 87"/>
                  <a:gd name="T8" fmla="*/ 66 w 118"/>
                  <a:gd name="T9" fmla="*/ 0 h 87"/>
                  <a:gd name="T10" fmla="*/ 78 w 118"/>
                  <a:gd name="T11" fmla="*/ 9 h 87"/>
                  <a:gd name="T12" fmla="*/ 104 w 118"/>
                  <a:gd name="T13" fmla="*/ 22 h 87"/>
                  <a:gd name="T14" fmla="*/ 118 w 118"/>
                  <a:gd name="T15" fmla="*/ 26 h 87"/>
                  <a:gd name="T16" fmla="*/ 86 w 118"/>
                  <a:gd name="T17" fmla="*/ 60 h 87"/>
                  <a:gd name="T18" fmla="*/ 74 w 118"/>
                  <a:gd name="T19" fmla="*/ 71 h 87"/>
                  <a:gd name="T20" fmla="*/ 63 w 118"/>
                  <a:gd name="T21" fmla="*/ 79 h 87"/>
                  <a:gd name="T22" fmla="*/ 43 w 118"/>
                  <a:gd name="T23" fmla="*/ 87 h 87"/>
                  <a:gd name="T24" fmla="*/ 35 w 118"/>
                  <a:gd name="T2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87">
                    <a:moveTo>
                      <a:pt x="35" y="87"/>
                    </a:moveTo>
                    <a:lnTo>
                      <a:pt x="19" y="86"/>
                    </a:lnTo>
                    <a:lnTo>
                      <a:pt x="1" y="74"/>
                    </a:lnTo>
                    <a:lnTo>
                      <a:pt x="0" y="71"/>
                    </a:lnTo>
                    <a:lnTo>
                      <a:pt x="66" y="0"/>
                    </a:lnTo>
                    <a:lnTo>
                      <a:pt x="78" y="9"/>
                    </a:lnTo>
                    <a:lnTo>
                      <a:pt x="104" y="22"/>
                    </a:lnTo>
                    <a:lnTo>
                      <a:pt x="118" y="26"/>
                    </a:lnTo>
                    <a:lnTo>
                      <a:pt x="86" y="60"/>
                    </a:lnTo>
                    <a:lnTo>
                      <a:pt x="74" y="71"/>
                    </a:lnTo>
                    <a:lnTo>
                      <a:pt x="63" y="79"/>
                    </a:lnTo>
                    <a:lnTo>
                      <a:pt x="43" y="87"/>
                    </a:lnTo>
                    <a:lnTo>
                      <a:pt x="35" y="8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Freeform 219"/>
              <p:cNvSpPr/>
              <p:nvPr/>
            </p:nvSpPr>
            <p:spPr bwMode="auto">
              <a:xfrm>
                <a:off x="6073775" y="5508625"/>
                <a:ext cx="26988" cy="17463"/>
              </a:xfrm>
              <a:custGeom>
                <a:avLst/>
                <a:gdLst>
                  <a:gd name="T0" fmla="*/ 53 w 70"/>
                  <a:gd name="T1" fmla="*/ 44 h 44"/>
                  <a:gd name="T2" fmla="*/ 39 w 70"/>
                  <a:gd name="T3" fmla="*/ 41 h 44"/>
                  <a:gd name="T4" fmla="*/ 13 w 70"/>
                  <a:gd name="T5" fmla="*/ 28 h 44"/>
                  <a:gd name="T6" fmla="*/ 0 w 70"/>
                  <a:gd name="T7" fmla="*/ 20 h 44"/>
                  <a:gd name="T8" fmla="*/ 18 w 70"/>
                  <a:gd name="T9" fmla="*/ 0 h 44"/>
                  <a:gd name="T10" fmla="*/ 31 w 70"/>
                  <a:gd name="T11" fmla="*/ 9 h 44"/>
                  <a:gd name="T12" fmla="*/ 57 w 70"/>
                  <a:gd name="T13" fmla="*/ 22 h 44"/>
                  <a:gd name="T14" fmla="*/ 70 w 70"/>
                  <a:gd name="T15" fmla="*/ 25 h 44"/>
                  <a:gd name="T16" fmla="*/ 62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1"/>
                    </a:lnTo>
                    <a:lnTo>
                      <a:pt x="13" y="28"/>
                    </a:lnTo>
                    <a:lnTo>
                      <a:pt x="0" y="20"/>
                    </a:lnTo>
                    <a:lnTo>
                      <a:pt x="18" y="0"/>
                    </a:lnTo>
                    <a:lnTo>
                      <a:pt x="31" y="9"/>
                    </a:lnTo>
                    <a:lnTo>
                      <a:pt x="57" y="22"/>
                    </a:lnTo>
                    <a:lnTo>
                      <a:pt x="70" y="25"/>
                    </a:lnTo>
                    <a:lnTo>
                      <a:pt x="62"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3" name="Freeform 220"/>
              <p:cNvSpPr/>
              <p:nvPr/>
            </p:nvSpPr>
            <p:spPr bwMode="auto">
              <a:xfrm>
                <a:off x="6083300" y="5499100"/>
                <a:ext cx="26988" cy="17463"/>
              </a:xfrm>
              <a:custGeom>
                <a:avLst/>
                <a:gdLst>
                  <a:gd name="T0" fmla="*/ 53 w 70"/>
                  <a:gd name="T1" fmla="*/ 44 h 44"/>
                  <a:gd name="T2" fmla="*/ 39 w 70"/>
                  <a:gd name="T3" fmla="*/ 40 h 44"/>
                  <a:gd name="T4" fmla="*/ 13 w 70"/>
                  <a:gd name="T5" fmla="*/ 28 h 44"/>
                  <a:gd name="T6" fmla="*/ 0 w 70"/>
                  <a:gd name="T7" fmla="*/ 19 h 44"/>
                  <a:gd name="T8" fmla="*/ 20 w 70"/>
                  <a:gd name="T9" fmla="*/ 0 h 44"/>
                  <a:gd name="T10" fmla="*/ 31 w 70"/>
                  <a:gd name="T11" fmla="*/ 8 h 44"/>
                  <a:gd name="T12" fmla="*/ 57 w 70"/>
                  <a:gd name="T13" fmla="*/ 21 h 44"/>
                  <a:gd name="T14" fmla="*/ 70 w 70"/>
                  <a:gd name="T15" fmla="*/ 25 h 44"/>
                  <a:gd name="T16" fmla="*/ 61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0"/>
                    </a:lnTo>
                    <a:lnTo>
                      <a:pt x="13" y="28"/>
                    </a:lnTo>
                    <a:lnTo>
                      <a:pt x="0" y="19"/>
                    </a:lnTo>
                    <a:lnTo>
                      <a:pt x="20" y="0"/>
                    </a:lnTo>
                    <a:lnTo>
                      <a:pt x="31" y="8"/>
                    </a:lnTo>
                    <a:lnTo>
                      <a:pt x="57" y="21"/>
                    </a:lnTo>
                    <a:lnTo>
                      <a:pt x="70" y="25"/>
                    </a:lnTo>
                    <a:lnTo>
                      <a:pt x="61"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Freeform 221"/>
              <p:cNvSpPr/>
              <p:nvPr/>
            </p:nvSpPr>
            <p:spPr bwMode="auto">
              <a:xfrm>
                <a:off x="6092825" y="5489575"/>
                <a:ext cx="26988" cy="17463"/>
              </a:xfrm>
              <a:custGeom>
                <a:avLst/>
                <a:gdLst>
                  <a:gd name="T0" fmla="*/ 50 w 69"/>
                  <a:gd name="T1" fmla="*/ 44 h 44"/>
                  <a:gd name="T2" fmla="*/ 38 w 69"/>
                  <a:gd name="T3" fmla="*/ 41 h 44"/>
                  <a:gd name="T4" fmla="*/ 12 w 69"/>
                  <a:gd name="T5" fmla="*/ 29 h 44"/>
                  <a:gd name="T6" fmla="*/ 0 w 69"/>
                  <a:gd name="T7" fmla="*/ 21 h 44"/>
                  <a:gd name="T8" fmla="*/ 18 w 69"/>
                  <a:gd name="T9" fmla="*/ 0 h 44"/>
                  <a:gd name="T10" fmla="*/ 41 w 69"/>
                  <a:gd name="T11" fmla="*/ 17 h 44"/>
                  <a:gd name="T12" fmla="*/ 69 w 69"/>
                  <a:gd name="T13" fmla="*/ 26 h 44"/>
                  <a:gd name="T14" fmla="*/ 60 w 69"/>
                  <a:gd name="T15" fmla="*/ 35 h 44"/>
                  <a:gd name="T16" fmla="*/ 50 w 69"/>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4">
                    <a:moveTo>
                      <a:pt x="50" y="44"/>
                    </a:moveTo>
                    <a:lnTo>
                      <a:pt x="38" y="41"/>
                    </a:lnTo>
                    <a:lnTo>
                      <a:pt x="12" y="29"/>
                    </a:lnTo>
                    <a:lnTo>
                      <a:pt x="0" y="21"/>
                    </a:lnTo>
                    <a:lnTo>
                      <a:pt x="18" y="0"/>
                    </a:lnTo>
                    <a:lnTo>
                      <a:pt x="41" y="17"/>
                    </a:lnTo>
                    <a:lnTo>
                      <a:pt x="69" y="26"/>
                    </a:lnTo>
                    <a:lnTo>
                      <a:pt x="60" y="35"/>
                    </a:lnTo>
                    <a:lnTo>
                      <a:pt x="5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22"/>
              <p:cNvSpPr/>
              <p:nvPr/>
            </p:nvSpPr>
            <p:spPr bwMode="auto">
              <a:xfrm>
                <a:off x="6102350" y="5411788"/>
                <a:ext cx="87313" cy="85725"/>
              </a:xfrm>
              <a:custGeom>
                <a:avLst/>
                <a:gdLst>
                  <a:gd name="T0" fmla="*/ 51 w 223"/>
                  <a:gd name="T1" fmla="*/ 215 h 215"/>
                  <a:gd name="T2" fmla="*/ 38 w 223"/>
                  <a:gd name="T3" fmla="*/ 213 h 215"/>
                  <a:gd name="T4" fmla="*/ 12 w 223"/>
                  <a:gd name="T5" fmla="*/ 200 h 215"/>
                  <a:gd name="T6" fmla="*/ 0 w 223"/>
                  <a:gd name="T7" fmla="*/ 191 h 215"/>
                  <a:gd name="T8" fmla="*/ 177 w 223"/>
                  <a:gd name="T9" fmla="*/ 0 h 215"/>
                  <a:gd name="T10" fmla="*/ 199 w 223"/>
                  <a:gd name="T11" fmla="*/ 16 h 215"/>
                  <a:gd name="T12" fmla="*/ 223 w 223"/>
                  <a:gd name="T13" fmla="*/ 24 h 215"/>
                  <a:gd name="T14" fmla="*/ 127 w 223"/>
                  <a:gd name="T15" fmla="*/ 131 h 215"/>
                  <a:gd name="T16" fmla="*/ 51 w 223"/>
                  <a:gd name="T17"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3" h="215">
                    <a:moveTo>
                      <a:pt x="51" y="215"/>
                    </a:moveTo>
                    <a:lnTo>
                      <a:pt x="38" y="213"/>
                    </a:lnTo>
                    <a:lnTo>
                      <a:pt x="12" y="200"/>
                    </a:lnTo>
                    <a:lnTo>
                      <a:pt x="0" y="191"/>
                    </a:lnTo>
                    <a:lnTo>
                      <a:pt x="177" y="0"/>
                    </a:lnTo>
                    <a:lnTo>
                      <a:pt x="199" y="16"/>
                    </a:lnTo>
                    <a:lnTo>
                      <a:pt x="223" y="24"/>
                    </a:lnTo>
                    <a:lnTo>
                      <a:pt x="127" y="131"/>
                    </a:lnTo>
                    <a:lnTo>
                      <a:pt x="51" y="215"/>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23"/>
              <p:cNvSpPr/>
              <p:nvPr/>
            </p:nvSpPr>
            <p:spPr bwMode="auto">
              <a:xfrm>
                <a:off x="6173788" y="5402263"/>
                <a:ext cx="25400" cy="15875"/>
              </a:xfrm>
              <a:custGeom>
                <a:avLst/>
                <a:gdLst>
                  <a:gd name="T0" fmla="*/ 46 w 65"/>
                  <a:gd name="T1" fmla="*/ 41 h 41"/>
                  <a:gd name="T2" fmla="*/ 35 w 65"/>
                  <a:gd name="T3" fmla="*/ 39 h 41"/>
                  <a:gd name="T4" fmla="*/ 11 w 65"/>
                  <a:gd name="T5" fmla="*/ 28 h 41"/>
                  <a:gd name="T6" fmla="*/ 0 w 65"/>
                  <a:gd name="T7" fmla="*/ 19 h 41"/>
                  <a:gd name="T8" fmla="*/ 18 w 65"/>
                  <a:gd name="T9" fmla="*/ 0 h 41"/>
                  <a:gd name="T10" fmla="*/ 40 w 65"/>
                  <a:gd name="T11" fmla="*/ 15 h 41"/>
                  <a:gd name="T12" fmla="*/ 65 w 65"/>
                  <a:gd name="T13" fmla="*/ 22 h 41"/>
                  <a:gd name="T14" fmla="*/ 55 w 65"/>
                  <a:gd name="T15" fmla="*/ 32 h 41"/>
                  <a:gd name="T16" fmla="*/ 46 w 65"/>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1">
                    <a:moveTo>
                      <a:pt x="46" y="41"/>
                    </a:moveTo>
                    <a:lnTo>
                      <a:pt x="35" y="39"/>
                    </a:lnTo>
                    <a:lnTo>
                      <a:pt x="11" y="28"/>
                    </a:lnTo>
                    <a:lnTo>
                      <a:pt x="0" y="19"/>
                    </a:lnTo>
                    <a:lnTo>
                      <a:pt x="18" y="0"/>
                    </a:lnTo>
                    <a:lnTo>
                      <a:pt x="40" y="15"/>
                    </a:lnTo>
                    <a:lnTo>
                      <a:pt x="65" y="22"/>
                    </a:lnTo>
                    <a:lnTo>
                      <a:pt x="55" y="32"/>
                    </a:lnTo>
                    <a:lnTo>
                      <a:pt x="46" y="4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7" name="Freeform 224"/>
              <p:cNvSpPr/>
              <p:nvPr/>
            </p:nvSpPr>
            <p:spPr bwMode="auto">
              <a:xfrm>
                <a:off x="6183313" y="5392738"/>
                <a:ext cx="23813" cy="15875"/>
              </a:xfrm>
              <a:custGeom>
                <a:avLst/>
                <a:gdLst>
                  <a:gd name="T0" fmla="*/ 47 w 61"/>
                  <a:gd name="T1" fmla="*/ 37 h 37"/>
                  <a:gd name="T2" fmla="*/ 35 w 61"/>
                  <a:gd name="T3" fmla="*/ 36 h 37"/>
                  <a:gd name="T4" fmla="*/ 10 w 61"/>
                  <a:gd name="T5" fmla="*/ 24 h 37"/>
                  <a:gd name="T6" fmla="*/ 0 w 61"/>
                  <a:gd name="T7" fmla="*/ 16 h 37"/>
                  <a:gd name="T8" fmla="*/ 17 w 61"/>
                  <a:gd name="T9" fmla="*/ 0 h 37"/>
                  <a:gd name="T10" fmla="*/ 38 w 61"/>
                  <a:gd name="T11" fmla="*/ 14 h 37"/>
                  <a:gd name="T12" fmla="*/ 61 w 61"/>
                  <a:gd name="T13" fmla="*/ 22 h 37"/>
                  <a:gd name="T14" fmla="*/ 54 w 61"/>
                  <a:gd name="T15" fmla="*/ 29 h 37"/>
                  <a:gd name="T16" fmla="*/ 47 w 61"/>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37">
                    <a:moveTo>
                      <a:pt x="47" y="37"/>
                    </a:moveTo>
                    <a:lnTo>
                      <a:pt x="35" y="36"/>
                    </a:lnTo>
                    <a:lnTo>
                      <a:pt x="10" y="24"/>
                    </a:lnTo>
                    <a:lnTo>
                      <a:pt x="0" y="16"/>
                    </a:lnTo>
                    <a:lnTo>
                      <a:pt x="17" y="0"/>
                    </a:lnTo>
                    <a:lnTo>
                      <a:pt x="38" y="14"/>
                    </a:lnTo>
                    <a:lnTo>
                      <a:pt x="61" y="22"/>
                    </a:lnTo>
                    <a:lnTo>
                      <a:pt x="54" y="29"/>
                    </a:lnTo>
                    <a:lnTo>
                      <a:pt x="47" y="3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8" name="Freeform 225"/>
              <p:cNvSpPr/>
              <p:nvPr/>
            </p:nvSpPr>
            <p:spPr bwMode="auto">
              <a:xfrm>
                <a:off x="6191250" y="5367338"/>
                <a:ext cx="41275" cy="31750"/>
              </a:xfrm>
              <a:custGeom>
                <a:avLst/>
                <a:gdLst>
                  <a:gd name="T0" fmla="*/ 46 w 102"/>
                  <a:gd name="T1" fmla="*/ 81 h 81"/>
                  <a:gd name="T2" fmla="*/ 35 w 102"/>
                  <a:gd name="T3" fmla="*/ 79 h 81"/>
                  <a:gd name="T4" fmla="*/ 11 w 102"/>
                  <a:gd name="T5" fmla="*/ 68 h 81"/>
                  <a:gd name="T6" fmla="*/ 0 w 102"/>
                  <a:gd name="T7" fmla="*/ 60 h 81"/>
                  <a:gd name="T8" fmla="*/ 57 w 102"/>
                  <a:gd name="T9" fmla="*/ 0 h 81"/>
                  <a:gd name="T10" fmla="*/ 67 w 102"/>
                  <a:gd name="T11" fmla="*/ 7 h 81"/>
                  <a:gd name="T12" fmla="*/ 91 w 102"/>
                  <a:gd name="T13" fmla="*/ 16 h 81"/>
                  <a:gd name="T14" fmla="*/ 102 w 102"/>
                  <a:gd name="T15" fmla="*/ 18 h 81"/>
                  <a:gd name="T16" fmla="*/ 74 w 102"/>
                  <a:gd name="T17" fmla="*/ 50 h 81"/>
                  <a:gd name="T18" fmla="*/ 46 w 102"/>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81">
                    <a:moveTo>
                      <a:pt x="46" y="81"/>
                    </a:moveTo>
                    <a:lnTo>
                      <a:pt x="35" y="79"/>
                    </a:lnTo>
                    <a:lnTo>
                      <a:pt x="11" y="68"/>
                    </a:lnTo>
                    <a:lnTo>
                      <a:pt x="0" y="60"/>
                    </a:lnTo>
                    <a:lnTo>
                      <a:pt x="57" y="0"/>
                    </a:lnTo>
                    <a:lnTo>
                      <a:pt x="67" y="7"/>
                    </a:lnTo>
                    <a:lnTo>
                      <a:pt x="91" y="16"/>
                    </a:lnTo>
                    <a:lnTo>
                      <a:pt x="102" y="18"/>
                    </a:lnTo>
                    <a:lnTo>
                      <a:pt x="74" y="50"/>
                    </a:lnTo>
                    <a:lnTo>
                      <a:pt x="46" y="8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Freeform 226"/>
              <p:cNvSpPr/>
              <p:nvPr/>
            </p:nvSpPr>
            <p:spPr bwMode="auto">
              <a:xfrm>
                <a:off x="6189663" y="5391150"/>
                <a:ext cx="20638" cy="11113"/>
              </a:xfrm>
              <a:custGeom>
                <a:avLst/>
                <a:gdLst>
                  <a:gd name="T0" fmla="*/ 44 w 50"/>
                  <a:gd name="T1" fmla="*/ 28 h 28"/>
                  <a:gd name="T2" fmla="*/ 21 w 50"/>
                  <a:gd name="T3" fmla="*/ 20 h 28"/>
                  <a:gd name="T4" fmla="*/ 0 w 50"/>
                  <a:gd name="T5" fmla="*/ 6 h 28"/>
                  <a:gd name="T6" fmla="*/ 4 w 50"/>
                  <a:gd name="T7" fmla="*/ 0 h 28"/>
                  <a:gd name="T8" fmla="*/ 15 w 50"/>
                  <a:gd name="T9" fmla="*/ 8 h 28"/>
                  <a:gd name="T10" fmla="*/ 39 w 50"/>
                  <a:gd name="T11" fmla="*/ 19 h 28"/>
                  <a:gd name="T12" fmla="*/ 50 w 50"/>
                  <a:gd name="T13" fmla="*/ 21 h 28"/>
                  <a:gd name="T14" fmla="*/ 48 w 50"/>
                  <a:gd name="T15" fmla="*/ 24 h 28"/>
                  <a:gd name="T16" fmla="*/ 44 w 50"/>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8">
                    <a:moveTo>
                      <a:pt x="44" y="28"/>
                    </a:moveTo>
                    <a:lnTo>
                      <a:pt x="21" y="20"/>
                    </a:lnTo>
                    <a:lnTo>
                      <a:pt x="0" y="6"/>
                    </a:lnTo>
                    <a:lnTo>
                      <a:pt x="4" y="0"/>
                    </a:lnTo>
                    <a:lnTo>
                      <a:pt x="15" y="8"/>
                    </a:lnTo>
                    <a:lnTo>
                      <a:pt x="39" y="19"/>
                    </a:lnTo>
                    <a:lnTo>
                      <a:pt x="50" y="21"/>
                    </a:lnTo>
                    <a:lnTo>
                      <a:pt x="48" y="24"/>
                    </a:lnTo>
                    <a:lnTo>
                      <a:pt x="44"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Freeform 227"/>
              <p:cNvSpPr/>
              <p:nvPr/>
            </p:nvSpPr>
            <p:spPr bwMode="auto">
              <a:xfrm>
                <a:off x="6180138" y="5399088"/>
                <a:ext cx="20638" cy="11113"/>
              </a:xfrm>
              <a:custGeom>
                <a:avLst/>
                <a:gdLst>
                  <a:gd name="T0" fmla="*/ 47 w 52"/>
                  <a:gd name="T1" fmla="*/ 28 h 28"/>
                  <a:gd name="T2" fmla="*/ 22 w 52"/>
                  <a:gd name="T3" fmla="*/ 21 h 28"/>
                  <a:gd name="T4" fmla="*/ 0 w 52"/>
                  <a:gd name="T5" fmla="*/ 6 h 28"/>
                  <a:gd name="T6" fmla="*/ 5 w 52"/>
                  <a:gd name="T7" fmla="*/ 0 h 28"/>
                  <a:gd name="T8" fmla="*/ 15 w 52"/>
                  <a:gd name="T9" fmla="*/ 8 h 28"/>
                  <a:gd name="T10" fmla="*/ 40 w 52"/>
                  <a:gd name="T11" fmla="*/ 20 h 28"/>
                  <a:gd name="T12" fmla="*/ 52 w 52"/>
                  <a:gd name="T13" fmla="*/ 21 h 28"/>
                  <a:gd name="T14" fmla="*/ 49 w 52"/>
                  <a:gd name="T15" fmla="*/ 25 h 28"/>
                  <a:gd name="T16" fmla="*/ 47 w 52"/>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8">
                    <a:moveTo>
                      <a:pt x="47" y="28"/>
                    </a:moveTo>
                    <a:lnTo>
                      <a:pt x="22" y="21"/>
                    </a:lnTo>
                    <a:lnTo>
                      <a:pt x="0" y="6"/>
                    </a:lnTo>
                    <a:lnTo>
                      <a:pt x="5" y="0"/>
                    </a:lnTo>
                    <a:lnTo>
                      <a:pt x="15" y="8"/>
                    </a:lnTo>
                    <a:lnTo>
                      <a:pt x="40" y="20"/>
                    </a:lnTo>
                    <a:lnTo>
                      <a:pt x="52" y="21"/>
                    </a:lnTo>
                    <a:lnTo>
                      <a:pt x="49" y="25"/>
                    </a:lnTo>
                    <a:lnTo>
                      <a:pt x="47"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Freeform 228"/>
              <p:cNvSpPr/>
              <p:nvPr/>
            </p:nvSpPr>
            <p:spPr bwMode="auto">
              <a:xfrm>
                <a:off x="6172200" y="5410200"/>
                <a:ext cx="20638" cy="11113"/>
              </a:xfrm>
              <a:custGeom>
                <a:avLst/>
                <a:gdLst>
                  <a:gd name="T0" fmla="*/ 46 w 51"/>
                  <a:gd name="T1" fmla="*/ 29 h 29"/>
                  <a:gd name="T2" fmla="*/ 22 w 51"/>
                  <a:gd name="T3" fmla="*/ 21 h 29"/>
                  <a:gd name="T4" fmla="*/ 0 w 51"/>
                  <a:gd name="T5" fmla="*/ 5 h 29"/>
                  <a:gd name="T6" fmla="*/ 5 w 51"/>
                  <a:gd name="T7" fmla="*/ 0 h 29"/>
                  <a:gd name="T8" fmla="*/ 16 w 51"/>
                  <a:gd name="T9" fmla="*/ 9 h 29"/>
                  <a:gd name="T10" fmla="*/ 40 w 51"/>
                  <a:gd name="T11" fmla="*/ 20 h 29"/>
                  <a:gd name="T12" fmla="*/ 51 w 51"/>
                  <a:gd name="T13" fmla="*/ 22 h 29"/>
                  <a:gd name="T14" fmla="*/ 49 w 51"/>
                  <a:gd name="T15" fmla="*/ 26 h 29"/>
                  <a:gd name="T16" fmla="*/ 46 w 51"/>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9">
                    <a:moveTo>
                      <a:pt x="46" y="29"/>
                    </a:moveTo>
                    <a:lnTo>
                      <a:pt x="22" y="21"/>
                    </a:lnTo>
                    <a:lnTo>
                      <a:pt x="0" y="5"/>
                    </a:lnTo>
                    <a:lnTo>
                      <a:pt x="5" y="0"/>
                    </a:lnTo>
                    <a:lnTo>
                      <a:pt x="16" y="9"/>
                    </a:lnTo>
                    <a:lnTo>
                      <a:pt x="40" y="20"/>
                    </a:lnTo>
                    <a:lnTo>
                      <a:pt x="51" y="22"/>
                    </a:lnTo>
                    <a:lnTo>
                      <a:pt x="49" y="26"/>
                    </a:lnTo>
                    <a:lnTo>
                      <a:pt x="46" y="29"/>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Freeform 229"/>
              <p:cNvSpPr/>
              <p:nvPr/>
            </p:nvSpPr>
            <p:spPr bwMode="auto">
              <a:xfrm>
                <a:off x="6099175" y="5486400"/>
                <a:ext cx="22225" cy="12700"/>
              </a:xfrm>
              <a:custGeom>
                <a:avLst/>
                <a:gdLst>
                  <a:gd name="T0" fmla="*/ 51 w 56"/>
                  <a:gd name="T1" fmla="*/ 31 h 31"/>
                  <a:gd name="T2" fmla="*/ 23 w 56"/>
                  <a:gd name="T3" fmla="*/ 22 h 31"/>
                  <a:gd name="T4" fmla="*/ 0 w 56"/>
                  <a:gd name="T5" fmla="*/ 5 h 31"/>
                  <a:gd name="T6" fmla="*/ 5 w 56"/>
                  <a:gd name="T7" fmla="*/ 0 h 31"/>
                  <a:gd name="T8" fmla="*/ 17 w 56"/>
                  <a:gd name="T9" fmla="*/ 9 h 31"/>
                  <a:gd name="T10" fmla="*/ 43 w 56"/>
                  <a:gd name="T11" fmla="*/ 22 h 31"/>
                  <a:gd name="T12" fmla="*/ 56 w 56"/>
                  <a:gd name="T13" fmla="*/ 24 h 31"/>
                  <a:gd name="T14" fmla="*/ 53 w 56"/>
                  <a:gd name="T15" fmla="*/ 28 h 31"/>
                  <a:gd name="T16" fmla="*/ 51 w 56"/>
                  <a:gd name="T1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1">
                    <a:moveTo>
                      <a:pt x="51" y="31"/>
                    </a:moveTo>
                    <a:lnTo>
                      <a:pt x="23" y="22"/>
                    </a:lnTo>
                    <a:lnTo>
                      <a:pt x="0" y="5"/>
                    </a:lnTo>
                    <a:lnTo>
                      <a:pt x="5" y="0"/>
                    </a:lnTo>
                    <a:lnTo>
                      <a:pt x="17" y="9"/>
                    </a:lnTo>
                    <a:lnTo>
                      <a:pt x="43" y="22"/>
                    </a:lnTo>
                    <a:lnTo>
                      <a:pt x="56" y="24"/>
                    </a:lnTo>
                    <a:lnTo>
                      <a:pt x="53" y="28"/>
                    </a:lnTo>
                    <a:lnTo>
                      <a:pt x="51"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3" name="Freeform 230"/>
              <p:cNvSpPr/>
              <p:nvPr/>
            </p:nvSpPr>
            <p:spPr bwMode="auto">
              <a:xfrm>
                <a:off x="6089650" y="5497513"/>
                <a:ext cx="22225" cy="11113"/>
              </a:xfrm>
              <a:custGeom>
                <a:avLst/>
                <a:gdLst>
                  <a:gd name="T0" fmla="*/ 50 w 55"/>
                  <a:gd name="T1" fmla="*/ 30 h 30"/>
                  <a:gd name="T2" fmla="*/ 37 w 55"/>
                  <a:gd name="T3" fmla="*/ 26 h 30"/>
                  <a:gd name="T4" fmla="*/ 11 w 55"/>
                  <a:gd name="T5" fmla="*/ 13 h 30"/>
                  <a:gd name="T6" fmla="*/ 0 w 55"/>
                  <a:gd name="T7" fmla="*/ 5 h 30"/>
                  <a:gd name="T8" fmla="*/ 5 w 55"/>
                  <a:gd name="T9" fmla="*/ 0 h 30"/>
                  <a:gd name="T10" fmla="*/ 17 w 55"/>
                  <a:gd name="T11" fmla="*/ 8 h 30"/>
                  <a:gd name="T12" fmla="*/ 43 w 55"/>
                  <a:gd name="T13" fmla="*/ 20 h 30"/>
                  <a:gd name="T14" fmla="*/ 55 w 55"/>
                  <a:gd name="T15" fmla="*/ 23 h 30"/>
                  <a:gd name="T16" fmla="*/ 53 w 55"/>
                  <a:gd name="T17" fmla="*/ 27 h 30"/>
                  <a:gd name="T18" fmla="*/ 50 w 55"/>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30">
                    <a:moveTo>
                      <a:pt x="50" y="30"/>
                    </a:moveTo>
                    <a:lnTo>
                      <a:pt x="37" y="26"/>
                    </a:lnTo>
                    <a:lnTo>
                      <a:pt x="11" y="13"/>
                    </a:lnTo>
                    <a:lnTo>
                      <a:pt x="0" y="5"/>
                    </a:lnTo>
                    <a:lnTo>
                      <a:pt x="5" y="0"/>
                    </a:lnTo>
                    <a:lnTo>
                      <a:pt x="17" y="8"/>
                    </a:lnTo>
                    <a:lnTo>
                      <a:pt x="43" y="20"/>
                    </a:lnTo>
                    <a:lnTo>
                      <a:pt x="55" y="23"/>
                    </a:lnTo>
                    <a:lnTo>
                      <a:pt x="53" y="27"/>
                    </a:lnTo>
                    <a:lnTo>
                      <a:pt x="50"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4" name="Freeform 231"/>
              <p:cNvSpPr/>
              <p:nvPr/>
            </p:nvSpPr>
            <p:spPr bwMode="auto">
              <a:xfrm>
                <a:off x="6080125" y="5507038"/>
                <a:ext cx="23813" cy="12700"/>
              </a:xfrm>
              <a:custGeom>
                <a:avLst/>
                <a:gdLst>
                  <a:gd name="T0" fmla="*/ 52 w 58"/>
                  <a:gd name="T1" fmla="*/ 31 h 31"/>
                  <a:gd name="T2" fmla="*/ 39 w 58"/>
                  <a:gd name="T3" fmla="*/ 28 h 31"/>
                  <a:gd name="T4" fmla="*/ 13 w 58"/>
                  <a:gd name="T5" fmla="*/ 15 h 31"/>
                  <a:gd name="T6" fmla="*/ 0 w 58"/>
                  <a:gd name="T7" fmla="*/ 6 h 31"/>
                  <a:gd name="T8" fmla="*/ 5 w 58"/>
                  <a:gd name="T9" fmla="*/ 0 h 31"/>
                  <a:gd name="T10" fmla="*/ 18 w 58"/>
                  <a:gd name="T11" fmla="*/ 9 h 31"/>
                  <a:gd name="T12" fmla="*/ 44 w 58"/>
                  <a:gd name="T13" fmla="*/ 21 h 31"/>
                  <a:gd name="T14" fmla="*/ 58 w 58"/>
                  <a:gd name="T15" fmla="*/ 25 h 31"/>
                  <a:gd name="T16" fmla="*/ 56 w 58"/>
                  <a:gd name="T17" fmla="*/ 28 h 31"/>
                  <a:gd name="T18" fmla="*/ 52 w 58"/>
                  <a:gd name="T1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31">
                    <a:moveTo>
                      <a:pt x="52" y="31"/>
                    </a:moveTo>
                    <a:lnTo>
                      <a:pt x="39" y="28"/>
                    </a:lnTo>
                    <a:lnTo>
                      <a:pt x="13" y="15"/>
                    </a:lnTo>
                    <a:lnTo>
                      <a:pt x="0" y="6"/>
                    </a:lnTo>
                    <a:lnTo>
                      <a:pt x="5" y="0"/>
                    </a:lnTo>
                    <a:lnTo>
                      <a:pt x="18" y="9"/>
                    </a:lnTo>
                    <a:lnTo>
                      <a:pt x="44" y="21"/>
                    </a:lnTo>
                    <a:lnTo>
                      <a:pt x="58" y="25"/>
                    </a:lnTo>
                    <a:lnTo>
                      <a:pt x="56" y="28"/>
                    </a:lnTo>
                    <a:lnTo>
                      <a:pt x="52"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5" name="Freeform 232"/>
              <p:cNvSpPr/>
              <p:nvPr/>
            </p:nvSpPr>
            <p:spPr bwMode="auto">
              <a:xfrm>
                <a:off x="6072188" y="5518150"/>
                <a:ext cx="22225" cy="11113"/>
              </a:xfrm>
              <a:custGeom>
                <a:avLst/>
                <a:gdLst>
                  <a:gd name="T0" fmla="*/ 52 w 57"/>
                  <a:gd name="T1" fmla="*/ 30 h 30"/>
                  <a:gd name="T2" fmla="*/ 38 w 57"/>
                  <a:gd name="T3" fmla="*/ 26 h 30"/>
                  <a:gd name="T4" fmla="*/ 12 w 57"/>
                  <a:gd name="T5" fmla="*/ 13 h 30"/>
                  <a:gd name="T6" fmla="*/ 0 w 57"/>
                  <a:gd name="T7" fmla="*/ 4 h 30"/>
                  <a:gd name="T8" fmla="*/ 4 w 57"/>
                  <a:gd name="T9" fmla="*/ 0 h 30"/>
                  <a:gd name="T10" fmla="*/ 17 w 57"/>
                  <a:gd name="T11" fmla="*/ 8 h 30"/>
                  <a:gd name="T12" fmla="*/ 43 w 57"/>
                  <a:gd name="T13" fmla="*/ 21 h 30"/>
                  <a:gd name="T14" fmla="*/ 57 w 57"/>
                  <a:gd name="T15" fmla="*/ 24 h 30"/>
                  <a:gd name="T16" fmla="*/ 55 w 57"/>
                  <a:gd name="T17" fmla="*/ 26 h 30"/>
                  <a:gd name="T18" fmla="*/ 52 w 57"/>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30">
                    <a:moveTo>
                      <a:pt x="52" y="30"/>
                    </a:moveTo>
                    <a:lnTo>
                      <a:pt x="38" y="26"/>
                    </a:lnTo>
                    <a:lnTo>
                      <a:pt x="12" y="13"/>
                    </a:lnTo>
                    <a:lnTo>
                      <a:pt x="0" y="4"/>
                    </a:lnTo>
                    <a:lnTo>
                      <a:pt x="4" y="0"/>
                    </a:lnTo>
                    <a:lnTo>
                      <a:pt x="17" y="8"/>
                    </a:lnTo>
                    <a:lnTo>
                      <a:pt x="43" y="21"/>
                    </a:lnTo>
                    <a:lnTo>
                      <a:pt x="57" y="24"/>
                    </a:lnTo>
                    <a:lnTo>
                      <a:pt x="55" y="26"/>
                    </a:lnTo>
                    <a:lnTo>
                      <a:pt x="52"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6" name="Rectangle 233"/>
              <p:cNvSpPr>
                <a:spLocks noChangeArrowheads="1"/>
              </p:cNvSpPr>
              <p:nvPr/>
            </p:nvSpPr>
            <p:spPr bwMode="auto">
              <a:xfrm>
                <a:off x="6496050" y="5024438"/>
                <a:ext cx="1588" cy="1588"/>
              </a:xfrm>
              <a:prstGeom prst="rect">
                <a:avLst/>
              </a:prstGeom>
              <a:solidFill>
                <a:srgbClr val="C2C0B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7" name="Rectangle 234"/>
              <p:cNvSpPr>
                <a:spLocks noChangeArrowheads="1"/>
              </p:cNvSpPr>
              <p:nvPr/>
            </p:nvSpPr>
            <p:spPr bwMode="auto">
              <a:xfrm>
                <a:off x="6723063" y="4819650"/>
                <a:ext cx="1588" cy="1588"/>
              </a:xfrm>
              <a:prstGeom prst="rect">
                <a:avLst/>
              </a:prstGeom>
              <a:solidFill>
                <a:srgbClr val="364D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8" name="Freeform 235"/>
              <p:cNvSpPr/>
              <p:nvPr/>
            </p:nvSpPr>
            <p:spPr bwMode="auto">
              <a:xfrm>
                <a:off x="6491288" y="4819650"/>
                <a:ext cx="231775" cy="230188"/>
              </a:xfrm>
              <a:custGeom>
                <a:avLst/>
                <a:gdLst>
                  <a:gd name="T0" fmla="*/ 0 w 583"/>
                  <a:gd name="T1" fmla="*/ 580 h 580"/>
                  <a:gd name="T2" fmla="*/ 11 w 583"/>
                  <a:gd name="T3" fmla="*/ 518 h 580"/>
                  <a:gd name="T4" fmla="*/ 11 w 583"/>
                  <a:gd name="T5" fmla="*/ 518 h 580"/>
                  <a:gd name="T6" fmla="*/ 11 w 583"/>
                  <a:gd name="T7" fmla="*/ 518 h 580"/>
                  <a:gd name="T8" fmla="*/ 583 w 583"/>
                  <a:gd name="T9" fmla="*/ 0 h 580"/>
                  <a:gd name="T10" fmla="*/ 583 w 583"/>
                  <a:gd name="T11" fmla="*/ 0 h 580"/>
                  <a:gd name="T12" fmla="*/ 583 w 583"/>
                  <a:gd name="T13" fmla="*/ 0 h 580"/>
                  <a:gd name="T14" fmla="*/ 0 w 583"/>
                  <a:gd name="T15" fmla="*/ 580 h 5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0">
                    <a:moveTo>
                      <a:pt x="0" y="580"/>
                    </a:moveTo>
                    <a:lnTo>
                      <a:pt x="11" y="518"/>
                    </a:lnTo>
                    <a:lnTo>
                      <a:pt x="11" y="518"/>
                    </a:lnTo>
                    <a:lnTo>
                      <a:pt x="11" y="518"/>
                    </a:lnTo>
                    <a:lnTo>
                      <a:pt x="583" y="0"/>
                    </a:lnTo>
                    <a:lnTo>
                      <a:pt x="583" y="0"/>
                    </a:lnTo>
                    <a:lnTo>
                      <a:pt x="583" y="0"/>
                    </a:lnTo>
                    <a:lnTo>
                      <a:pt x="0" y="580"/>
                    </a:lnTo>
                    <a:close/>
                  </a:path>
                </a:pathLst>
              </a:custGeom>
              <a:solidFill>
                <a:srgbClr val="2333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79" name="矩形 7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1301396"/>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p>
        </p:txBody>
      </p:sp>
      <p:sp>
        <p:nvSpPr>
          <p:cNvPr id="80" name="矩形 7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1639950"/>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81" name="直接连接符 80"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166684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椭圆 8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1479954"/>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82"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2487284"/>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p>
        </p:txBody>
      </p:sp>
      <p:sp>
        <p:nvSpPr>
          <p:cNvPr id="84" name="矩形 83"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2825838"/>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85" name="直接连接符 8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28527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6" name="椭圆 8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261071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8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3562915"/>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p>
        </p:txBody>
      </p:sp>
      <p:sp>
        <p:nvSpPr>
          <p:cNvPr id="88" name="矩形 8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3901469"/>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89" name="直接连接符 8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392836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0" name="椭圆 8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374147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Freeform 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62618" y="1625327"/>
            <a:ext cx="402040" cy="314782"/>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92" name="组合 9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110422" y="2722651"/>
            <a:ext cx="281347" cy="381653"/>
            <a:chOff x="5680076" y="2749550"/>
            <a:chExt cx="547688" cy="742950"/>
          </a:xfrm>
          <a:solidFill>
            <a:schemeClr val="bg1"/>
          </a:solidFill>
        </p:grpSpPr>
        <p:sp>
          <p:nvSpPr>
            <p:cNvPr id="93"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94"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sp>
        <p:nvSpPr>
          <p:cNvPr id="95" name="Freeform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81880" y="3849741"/>
            <a:ext cx="338431" cy="388992"/>
          </a:xfrm>
          <a:custGeom>
            <a:avLst/>
            <a:gdLst>
              <a:gd name="T0" fmla="*/ 61 w 240"/>
              <a:gd name="T1" fmla="*/ 0 h 275"/>
              <a:gd name="T2" fmla="*/ 61 w 240"/>
              <a:gd name="T3" fmla="*/ 46 h 275"/>
              <a:gd name="T4" fmla="*/ 91 w 240"/>
              <a:gd name="T5" fmla="*/ 109 h 275"/>
              <a:gd name="T6" fmla="*/ 152 w 240"/>
              <a:gd name="T7" fmla="*/ 131 h 275"/>
              <a:gd name="T8" fmla="*/ 179 w 240"/>
              <a:gd name="T9" fmla="*/ 275 h 275"/>
              <a:gd name="T10" fmla="*/ 240 w 240"/>
              <a:gd name="T11" fmla="*/ 131 h 275"/>
              <a:gd name="T12" fmla="*/ 91 w 240"/>
              <a:gd name="T13" fmla="*/ 109 h 275"/>
              <a:gd name="T14" fmla="*/ 59 w 240"/>
              <a:gd name="T15" fmla="*/ 145 h 275"/>
              <a:gd name="T16" fmla="*/ 123 w 240"/>
              <a:gd name="T17" fmla="*/ 102 h 275"/>
              <a:gd name="T18" fmla="*/ 123 w 240"/>
              <a:gd name="T19" fmla="*/ 102 h 275"/>
              <a:gd name="T20" fmla="*/ 123 w 240"/>
              <a:gd name="T21" fmla="*/ 73 h 275"/>
              <a:gd name="T22" fmla="*/ 69 w 240"/>
              <a:gd name="T23" fmla="*/ 73 h 275"/>
              <a:gd name="T24" fmla="*/ 68 w 240"/>
              <a:gd name="T25" fmla="*/ 50 h 275"/>
              <a:gd name="T26" fmla="*/ 40 w 240"/>
              <a:gd name="T27" fmla="*/ 53 h 275"/>
              <a:gd name="T28" fmla="*/ 3 w 240"/>
              <a:gd name="T29" fmla="*/ 177 h 275"/>
              <a:gd name="T30" fmla="*/ 92 w 240"/>
              <a:gd name="T31" fmla="*/ 259 h 275"/>
              <a:gd name="T32" fmla="*/ 125 w 240"/>
              <a:gd name="T33" fmla="*/ 259 h 275"/>
              <a:gd name="T34" fmla="*/ 121 w 240"/>
              <a:gd name="T35" fmla="*/ 145 h 275"/>
              <a:gd name="T36" fmla="*/ 40 w 240"/>
              <a:gd name="T37" fmla="*/ 197 h 275"/>
              <a:gd name="T38" fmla="*/ 54 w 240"/>
              <a:gd name="T39" fmla="*/ 273 h 275"/>
              <a:gd name="T40" fmla="*/ 86 w 240"/>
              <a:gd name="T41" fmla="*/ 197 h 275"/>
              <a:gd name="T42" fmla="*/ 7 w 240"/>
              <a:gd name="T43" fmla="*/ 185 h 275"/>
              <a:gd name="T44" fmla="*/ 218 w 240"/>
              <a:gd name="T45" fmla="*/ 79 h 275"/>
              <a:gd name="T46" fmla="*/ 146 w 240"/>
              <a:gd name="T47" fmla="*/ 100 h 275"/>
              <a:gd name="T48" fmla="*/ 218 w 240"/>
              <a:gd name="T49" fmla="*/ 79 h 275"/>
              <a:gd name="T50" fmla="*/ 233 w 240"/>
              <a:gd name="T51" fmla="*/ 75 h 275"/>
              <a:gd name="T52" fmla="*/ 161 w 240"/>
              <a:gd name="T53" fmla="*/ 53 h 275"/>
              <a:gd name="T54" fmla="*/ 160 w 240"/>
              <a:gd name="T55" fmla="*/ 49 h 275"/>
              <a:gd name="T56" fmla="*/ 232 w 240"/>
              <a:gd name="T57" fmla="*/ 28 h 275"/>
              <a:gd name="T58" fmla="*/ 160 w 240"/>
              <a:gd name="T59" fmla="*/ 49 h 275"/>
              <a:gd name="T60" fmla="*/ 149 w 240"/>
              <a:gd name="T61" fmla="*/ 2 h 275"/>
              <a:gd name="T62" fmla="*/ 222 w 240"/>
              <a:gd name="T63"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 h="275">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13" name="矩形 12"/>
          <p:cNvSpPr/>
          <p:nvPr/>
        </p:nvSpPr>
        <p:spPr bwMode="auto">
          <a:xfrm>
            <a:off x="3761522" y="2094283"/>
            <a:ext cx="1620957"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14" name="矩形 13"/>
          <p:cNvSpPr/>
          <p:nvPr/>
        </p:nvSpPr>
        <p:spPr>
          <a:xfrm>
            <a:off x="3735072" y="2617504"/>
            <a:ext cx="1673856"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THE PAPER SUMMARY</a:t>
            </a: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Freeform 10"/>
          <p:cNvSpPr>
            <a:spLocks noEditPoints="1"/>
          </p:cNvSpPr>
          <p:nvPr/>
        </p:nvSpPr>
        <p:spPr bwMode="auto">
          <a:xfrm>
            <a:off x="4350419" y="682601"/>
            <a:ext cx="443161" cy="501780"/>
          </a:xfrm>
          <a:custGeom>
            <a:avLst/>
            <a:gdLst>
              <a:gd name="T0" fmla="*/ 41 w 706"/>
              <a:gd name="T1" fmla="*/ 680 h 800"/>
              <a:gd name="T2" fmla="*/ 39 w 706"/>
              <a:gd name="T3" fmla="*/ 273 h 800"/>
              <a:gd name="T4" fmla="*/ 243 w 706"/>
              <a:gd name="T5" fmla="*/ 109 h 800"/>
              <a:gd name="T6" fmla="*/ 237 w 706"/>
              <a:gd name="T7" fmla="*/ 90 h 800"/>
              <a:gd name="T8" fmla="*/ 545 w 706"/>
              <a:gd name="T9" fmla="*/ 40 h 800"/>
              <a:gd name="T10" fmla="*/ 600 w 706"/>
              <a:gd name="T11" fmla="*/ 95 h 800"/>
              <a:gd name="T12" fmla="*/ 640 w 706"/>
              <a:gd name="T13" fmla="*/ 231 h 800"/>
              <a:gd name="T14" fmla="*/ 611 w 706"/>
              <a:gd name="T15" fmla="*/ 28 h 800"/>
              <a:gd name="T16" fmla="*/ 600 w 706"/>
              <a:gd name="T17" fmla="*/ 17 h 800"/>
              <a:gd name="T18" fmla="*/ 586 w 706"/>
              <a:gd name="T19" fmla="*/ 10 h 800"/>
              <a:gd name="T20" fmla="*/ 570 w 706"/>
              <a:gd name="T21" fmla="*/ 3 h 800"/>
              <a:gd name="T22" fmla="*/ 554 w 706"/>
              <a:gd name="T23" fmla="*/ 0 h 800"/>
              <a:gd name="T24" fmla="*/ 127 w 706"/>
              <a:gd name="T25" fmla="*/ 0 h 800"/>
              <a:gd name="T26" fmla="*/ 122 w 706"/>
              <a:gd name="T27" fmla="*/ 1 h 800"/>
              <a:gd name="T28" fmla="*/ 115 w 706"/>
              <a:gd name="T29" fmla="*/ 4 h 800"/>
              <a:gd name="T30" fmla="*/ 109 w 706"/>
              <a:gd name="T31" fmla="*/ 14 h 800"/>
              <a:gd name="T32" fmla="*/ 0 w 706"/>
              <a:gd name="T33" fmla="*/ 288 h 800"/>
              <a:gd name="T34" fmla="*/ 28 w 706"/>
              <a:gd name="T35" fmla="*/ 732 h 800"/>
              <a:gd name="T36" fmla="*/ 199 w 706"/>
              <a:gd name="T37" fmla="*/ 760 h 800"/>
              <a:gd name="T38" fmla="*/ 94 w 706"/>
              <a:gd name="T39" fmla="*/ 720 h 800"/>
              <a:gd name="T40" fmla="*/ 47 w 706"/>
              <a:gd name="T41" fmla="*/ 693 h 800"/>
              <a:gd name="T42" fmla="*/ 480 w 706"/>
              <a:gd name="T43" fmla="*/ 320 h 800"/>
              <a:gd name="T44" fmla="*/ 146 w 706"/>
              <a:gd name="T45" fmla="*/ 360 h 800"/>
              <a:gd name="T46" fmla="*/ 400 w 706"/>
              <a:gd name="T47" fmla="*/ 413 h 800"/>
              <a:gd name="T48" fmla="*/ 146 w 706"/>
              <a:gd name="T49" fmla="*/ 453 h 800"/>
              <a:gd name="T50" fmla="*/ 400 w 706"/>
              <a:gd name="T51" fmla="*/ 413 h 800"/>
              <a:gd name="T52" fmla="*/ 306 w 706"/>
              <a:gd name="T53" fmla="*/ 547 h 800"/>
              <a:gd name="T54" fmla="*/ 146 w 706"/>
              <a:gd name="T55" fmla="*/ 507 h 800"/>
              <a:gd name="T56" fmla="*/ 146 w 706"/>
              <a:gd name="T57" fmla="*/ 227 h 800"/>
              <a:gd name="T58" fmla="*/ 533 w 706"/>
              <a:gd name="T59" fmla="*/ 267 h 800"/>
              <a:gd name="T60" fmla="*/ 146 w 706"/>
              <a:gd name="T61" fmla="*/ 227 h 800"/>
              <a:gd name="T62" fmla="*/ 339 w 706"/>
              <a:gd name="T63" fmla="*/ 591 h 800"/>
              <a:gd name="T64" fmla="*/ 603 w 706"/>
              <a:gd name="T65" fmla="*/ 337 h 800"/>
              <a:gd name="T66" fmla="*/ 638 w 706"/>
              <a:gd name="T67" fmla="*/ 337 h 800"/>
              <a:gd name="T68" fmla="*/ 693 w 706"/>
              <a:gd name="T69" fmla="*/ 385 h 800"/>
              <a:gd name="T70" fmla="*/ 693 w 706"/>
              <a:gd name="T71" fmla="*/ 450 h 800"/>
              <a:gd name="T72" fmla="*/ 339 w 706"/>
              <a:gd name="T73" fmla="*/ 591 h 800"/>
              <a:gd name="T74" fmla="*/ 270 w 706"/>
              <a:gd name="T75" fmla="*/ 658 h 800"/>
              <a:gd name="T76" fmla="*/ 226 w 706"/>
              <a:gd name="T77" fmla="*/ 800 h 800"/>
              <a:gd name="T78" fmla="*/ 414 w 706"/>
              <a:gd name="T79" fmla="*/ 723 h 800"/>
              <a:gd name="T80" fmla="*/ 594 w 706"/>
              <a:gd name="T81" fmla="*/ 703 h 800"/>
              <a:gd name="T82" fmla="*/ 460 w 706"/>
              <a:gd name="T83" fmla="*/ 719 h 800"/>
              <a:gd name="T84" fmla="*/ 553 w 706"/>
              <a:gd name="T85" fmla="*/ 760 h 800"/>
              <a:gd name="T86" fmla="*/ 653 w 706"/>
              <a:gd name="T87" fmla="*/ 663 h 800"/>
              <a:gd name="T88" fmla="*/ 611 w 706"/>
              <a:gd name="T89" fmla="*/ 587 h 800"/>
              <a:gd name="T90" fmla="*/ 594 w 706"/>
              <a:gd name="T91" fmla="*/ 703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800">
                <a:moveTo>
                  <a:pt x="47" y="693"/>
                </a:moveTo>
                <a:cubicBezTo>
                  <a:pt x="44" y="689"/>
                  <a:pt x="43" y="684"/>
                  <a:pt x="41" y="680"/>
                </a:cubicBezTo>
                <a:cubicBezTo>
                  <a:pt x="40" y="675"/>
                  <a:pt x="39" y="670"/>
                  <a:pt x="39" y="665"/>
                </a:cubicBezTo>
                <a:cubicBezTo>
                  <a:pt x="39" y="273"/>
                  <a:pt x="39" y="273"/>
                  <a:pt x="39" y="273"/>
                </a:cubicBezTo>
                <a:cubicBezTo>
                  <a:pt x="238" y="119"/>
                  <a:pt x="238" y="119"/>
                  <a:pt x="238" y="119"/>
                </a:cubicBezTo>
                <a:cubicBezTo>
                  <a:pt x="241" y="115"/>
                  <a:pt x="243" y="112"/>
                  <a:pt x="243" y="109"/>
                </a:cubicBezTo>
                <a:cubicBezTo>
                  <a:pt x="244" y="105"/>
                  <a:pt x="244" y="102"/>
                  <a:pt x="242" y="98"/>
                </a:cubicBezTo>
                <a:cubicBezTo>
                  <a:pt x="241" y="95"/>
                  <a:pt x="239" y="92"/>
                  <a:pt x="237" y="90"/>
                </a:cubicBezTo>
                <a:cubicBezTo>
                  <a:pt x="179" y="40"/>
                  <a:pt x="179" y="40"/>
                  <a:pt x="179" y="40"/>
                </a:cubicBezTo>
                <a:cubicBezTo>
                  <a:pt x="545" y="40"/>
                  <a:pt x="545" y="40"/>
                  <a:pt x="545" y="40"/>
                </a:cubicBezTo>
                <a:cubicBezTo>
                  <a:pt x="560" y="40"/>
                  <a:pt x="573" y="45"/>
                  <a:pt x="584" y="56"/>
                </a:cubicBezTo>
                <a:cubicBezTo>
                  <a:pt x="595" y="67"/>
                  <a:pt x="600" y="80"/>
                  <a:pt x="600" y="95"/>
                </a:cubicBezTo>
                <a:cubicBezTo>
                  <a:pt x="600" y="270"/>
                  <a:pt x="600" y="270"/>
                  <a:pt x="600" y="270"/>
                </a:cubicBezTo>
                <a:cubicBezTo>
                  <a:pt x="640" y="231"/>
                  <a:pt x="640" y="231"/>
                  <a:pt x="640" y="231"/>
                </a:cubicBezTo>
                <a:cubicBezTo>
                  <a:pt x="640" y="95"/>
                  <a:pt x="640" y="95"/>
                  <a:pt x="640" y="95"/>
                </a:cubicBezTo>
                <a:cubicBezTo>
                  <a:pt x="640" y="69"/>
                  <a:pt x="630" y="47"/>
                  <a:pt x="611" y="28"/>
                </a:cubicBezTo>
                <a:cubicBezTo>
                  <a:pt x="609" y="26"/>
                  <a:pt x="607" y="24"/>
                  <a:pt x="606" y="22"/>
                </a:cubicBezTo>
                <a:cubicBezTo>
                  <a:pt x="604" y="21"/>
                  <a:pt x="602" y="19"/>
                  <a:pt x="600" y="17"/>
                </a:cubicBezTo>
                <a:cubicBezTo>
                  <a:pt x="592" y="13"/>
                  <a:pt x="592" y="13"/>
                  <a:pt x="592" y="13"/>
                </a:cubicBezTo>
                <a:cubicBezTo>
                  <a:pt x="590" y="11"/>
                  <a:pt x="588" y="10"/>
                  <a:pt x="586" y="10"/>
                </a:cubicBezTo>
                <a:cubicBezTo>
                  <a:pt x="578" y="6"/>
                  <a:pt x="578" y="6"/>
                  <a:pt x="578" y="6"/>
                </a:cubicBezTo>
                <a:cubicBezTo>
                  <a:pt x="576" y="5"/>
                  <a:pt x="573" y="4"/>
                  <a:pt x="570" y="3"/>
                </a:cubicBezTo>
                <a:cubicBezTo>
                  <a:pt x="567" y="2"/>
                  <a:pt x="565" y="2"/>
                  <a:pt x="562" y="1"/>
                </a:cubicBezTo>
                <a:cubicBezTo>
                  <a:pt x="559" y="1"/>
                  <a:pt x="557" y="1"/>
                  <a:pt x="554" y="0"/>
                </a:cubicBezTo>
                <a:cubicBezTo>
                  <a:pt x="551" y="0"/>
                  <a:pt x="548" y="0"/>
                  <a:pt x="545" y="0"/>
                </a:cubicBezTo>
                <a:cubicBezTo>
                  <a:pt x="127" y="0"/>
                  <a:pt x="127" y="0"/>
                  <a:pt x="127" y="0"/>
                </a:cubicBezTo>
                <a:cubicBezTo>
                  <a:pt x="124" y="0"/>
                  <a:pt x="124" y="0"/>
                  <a:pt x="124" y="0"/>
                </a:cubicBezTo>
                <a:cubicBezTo>
                  <a:pt x="122" y="1"/>
                  <a:pt x="122" y="1"/>
                  <a:pt x="122" y="1"/>
                </a:cubicBezTo>
                <a:cubicBezTo>
                  <a:pt x="120" y="2"/>
                  <a:pt x="118" y="2"/>
                  <a:pt x="118" y="2"/>
                </a:cubicBezTo>
                <a:cubicBezTo>
                  <a:pt x="117" y="3"/>
                  <a:pt x="116" y="3"/>
                  <a:pt x="115" y="4"/>
                </a:cubicBezTo>
                <a:cubicBezTo>
                  <a:pt x="110" y="10"/>
                  <a:pt x="110" y="10"/>
                  <a:pt x="110" y="10"/>
                </a:cubicBezTo>
                <a:cubicBezTo>
                  <a:pt x="109" y="12"/>
                  <a:pt x="109" y="13"/>
                  <a:pt x="109" y="14"/>
                </a:cubicBezTo>
                <a:cubicBezTo>
                  <a:pt x="2" y="280"/>
                  <a:pt x="2" y="280"/>
                  <a:pt x="2" y="280"/>
                </a:cubicBezTo>
                <a:cubicBezTo>
                  <a:pt x="0" y="283"/>
                  <a:pt x="0" y="285"/>
                  <a:pt x="0" y="288"/>
                </a:cubicBezTo>
                <a:cubicBezTo>
                  <a:pt x="0" y="665"/>
                  <a:pt x="0" y="665"/>
                  <a:pt x="0" y="665"/>
                </a:cubicBezTo>
                <a:cubicBezTo>
                  <a:pt x="0" y="691"/>
                  <a:pt x="9" y="713"/>
                  <a:pt x="28" y="732"/>
                </a:cubicBezTo>
                <a:cubicBezTo>
                  <a:pt x="46" y="751"/>
                  <a:pt x="68" y="760"/>
                  <a:pt x="94" y="760"/>
                </a:cubicBezTo>
                <a:cubicBezTo>
                  <a:pt x="199" y="760"/>
                  <a:pt x="199" y="760"/>
                  <a:pt x="199" y="760"/>
                </a:cubicBezTo>
                <a:cubicBezTo>
                  <a:pt x="214" y="720"/>
                  <a:pt x="214" y="720"/>
                  <a:pt x="214" y="720"/>
                </a:cubicBezTo>
                <a:cubicBezTo>
                  <a:pt x="94" y="720"/>
                  <a:pt x="94" y="720"/>
                  <a:pt x="94" y="720"/>
                </a:cubicBezTo>
                <a:cubicBezTo>
                  <a:pt x="79" y="720"/>
                  <a:pt x="66" y="715"/>
                  <a:pt x="56" y="704"/>
                </a:cubicBezTo>
                <a:cubicBezTo>
                  <a:pt x="52" y="700"/>
                  <a:pt x="50" y="696"/>
                  <a:pt x="47" y="693"/>
                </a:cubicBezTo>
                <a:close/>
                <a:moveTo>
                  <a:pt x="146" y="320"/>
                </a:moveTo>
                <a:cubicBezTo>
                  <a:pt x="480" y="320"/>
                  <a:pt x="480" y="320"/>
                  <a:pt x="480" y="320"/>
                </a:cubicBezTo>
                <a:cubicBezTo>
                  <a:pt x="480" y="360"/>
                  <a:pt x="480" y="360"/>
                  <a:pt x="480" y="360"/>
                </a:cubicBezTo>
                <a:cubicBezTo>
                  <a:pt x="146" y="360"/>
                  <a:pt x="146" y="360"/>
                  <a:pt x="146" y="360"/>
                </a:cubicBezTo>
                <a:cubicBezTo>
                  <a:pt x="146" y="320"/>
                  <a:pt x="146" y="320"/>
                  <a:pt x="146" y="320"/>
                </a:cubicBezTo>
                <a:close/>
                <a:moveTo>
                  <a:pt x="400" y="413"/>
                </a:moveTo>
                <a:cubicBezTo>
                  <a:pt x="400" y="453"/>
                  <a:pt x="400" y="453"/>
                  <a:pt x="400" y="453"/>
                </a:cubicBezTo>
                <a:cubicBezTo>
                  <a:pt x="146" y="453"/>
                  <a:pt x="146" y="453"/>
                  <a:pt x="146" y="453"/>
                </a:cubicBezTo>
                <a:cubicBezTo>
                  <a:pt x="146" y="413"/>
                  <a:pt x="146" y="413"/>
                  <a:pt x="146" y="413"/>
                </a:cubicBezTo>
                <a:lnTo>
                  <a:pt x="400" y="413"/>
                </a:lnTo>
                <a:close/>
                <a:moveTo>
                  <a:pt x="306" y="507"/>
                </a:moveTo>
                <a:cubicBezTo>
                  <a:pt x="306" y="547"/>
                  <a:pt x="306" y="547"/>
                  <a:pt x="306" y="547"/>
                </a:cubicBezTo>
                <a:cubicBezTo>
                  <a:pt x="146" y="547"/>
                  <a:pt x="146" y="547"/>
                  <a:pt x="146" y="547"/>
                </a:cubicBezTo>
                <a:cubicBezTo>
                  <a:pt x="146" y="507"/>
                  <a:pt x="146" y="507"/>
                  <a:pt x="146" y="507"/>
                </a:cubicBezTo>
                <a:lnTo>
                  <a:pt x="306" y="507"/>
                </a:lnTo>
                <a:close/>
                <a:moveTo>
                  <a:pt x="146" y="227"/>
                </a:moveTo>
                <a:cubicBezTo>
                  <a:pt x="533" y="227"/>
                  <a:pt x="533" y="227"/>
                  <a:pt x="533" y="227"/>
                </a:cubicBezTo>
                <a:cubicBezTo>
                  <a:pt x="533" y="267"/>
                  <a:pt x="533" y="267"/>
                  <a:pt x="533" y="267"/>
                </a:cubicBezTo>
                <a:cubicBezTo>
                  <a:pt x="146" y="267"/>
                  <a:pt x="146" y="267"/>
                  <a:pt x="146" y="267"/>
                </a:cubicBezTo>
                <a:cubicBezTo>
                  <a:pt x="146" y="227"/>
                  <a:pt x="146" y="227"/>
                  <a:pt x="146" y="227"/>
                </a:cubicBezTo>
                <a:cubicBezTo>
                  <a:pt x="146" y="227"/>
                  <a:pt x="146" y="227"/>
                  <a:pt x="146" y="227"/>
                </a:cubicBezTo>
                <a:close/>
                <a:moveTo>
                  <a:pt x="339" y="591"/>
                </a:moveTo>
                <a:cubicBezTo>
                  <a:pt x="588" y="347"/>
                  <a:pt x="588" y="347"/>
                  <a:pt x="588" y="347"/>
                </a:cubicBezTo>
                <a:cubicBezTo>
                  <a:pt x="592" y="342"/>
                  <a:pt x="597" y="339"/>
                  <a:pt x="603" y="337"/>
                </a:cubicBezTo>
                <a:cubicBezTo>
                  <a:pt x="609" y="334"/>
                  <a:pt x="615" y="333"/>
                  <a:pt x="621" y="333"/>
                </a:cubicBezTo>
                <a:cubicBezTo>
                  <a:pt x="627" y="333"/>
                  <a:pt x="632" y="335"/>
                  <a:pt x="638" y="337"/>
                </a:cubicBezTo>
                <a:cubicBezTo>
                  <a:pt x="644" y="339"/>
                  <a:pt x="649" y="343"/>
                  <a:pt x="653" y="347"/>
                </a:cubicBezTo>
                <a:cubicBezTo>
                  <a:pt x="693" y="385"/>
                  <a:pt x="693" y="385"/>
                  <a:pt x="693" y="385"/>
                </a:cubicBezTo>
                <a:cubicBezTo>
                  <a:pt x="702" y="394"/>
                  <a:pt x="706" y="405"/>
                  <a:pt x="706" y="418"/>
                </a:cubicBezTo>
                <a:cubicBezTo>
                  <a:pt x="706" y="430"/>
                  <a:pt x="702" y="441"/>
                  <a:pt x="693" y="450"/>
                </a:cubicBezTo>
                <a:cubicBezTo>
                  <a:pt x="443" y="695"/>
                  <a:pt x="443" y="695"/>
                  <a:pt x="443" y="695"/>
                </a:cubicBezTo>
                <a:lnTo>
                  <a:pt x="339" y="591"/>
                </a:lnTo>
                <a:close/>
                <a:moveTo>
                  <a:pt x="310" y="619"/>
                </a:moveTo>
                <a:cubicBezTo>
                  <a:pt x="270" y="658"/>
                  <a:pt x="270" y="658"/>
                  <a:pt x="270" y="658"/>
                </a:cubicBezTo>
                <a:cubicBezTo>
                  <a:pt x="232" y="782"/>
                  <a:pt x="232" y="782"/>
                  <a:pt x="232" y="782"/>
                </a:cubicBezTo>
                <a:cubicBezTo>
                  <a:pt x="226" y="800"/>
                  <a:pt x="226" y="800"/>
                  <a:pt x="226" y="800"/>
                </a:cubicBezTo>
                <a:cubicBezTo>
                  <a:pt x="377" y="760"/>
                  <a:pt x="377" y="760"/>
                  <a:pt x="377" y="760"/>
                </a:cubicBezTo>
                <a:cubicBezTo>
                  <a:pt x="414" y="723"/>
                  <a:pt x="414" y="723"/>
                  <a:pt x="414" y="723"/>
                </a:cubicBezTo>
                <a:lnTo>
                  <a:pt x="310" y="619"/>
                </a:lnTo>
                <a:close/>
                <a:moveTo>
                  <a:pt x="594" y="703"/>
                </a:moveTo>
                <a:cubicBezTo>
                  <a:pt x="583" y="714"/>
                  <a:pt x="569" y="719"/>
                  <a:pt x="553" y="719"/>
                </a:cubicBezTo>
                <a:cubicBezTo>
                  <a:pt x="460" y="719"/>
                  <a:pt x="460" y="719"/>
                  <a:pt x="460" y="719"/>
                </a:cubicBezTo>
                <a:cubicBezTo>
                  <a:pt x="440" y="760"/>
                  <a:pt x="440" y="760"/>
                  <a:pt x="440" y="760"/>
                </a:cubicBezTo>
                <a:cubicBezTo>
                  <a:pt x="553" y="760"/>
                  <a:pt x="553" y="760"/>
                  <a:pt x="553" y="760"/>
                </a:cubicBezTo>
                <a:cubicBezTo>
                  <a:pt x="580" y="760"/>
                  <a:pt x="604" y="750"/>
                  <a:pt x="624" y="731"/>
                </a:cubicBezTo>
                <a:cubicBezTo>
                  <a:pt x="643" y="712"/>
                  <a:pt x="653" y="689"/>
                  <a:pt x="653" y="663"/>
                </a:cubicBezTo>
                <a:cubicBezTo>
                  <a:pt x="653" y="547"/>
                  <a:pt x="653" y="547"/>
                  <a:pt x="653" y="547"/>
                </a:cubicBezTo>
                <a:cubicBezTo>
                  <a:pt x="611" y="587"/>
                  <a:pt x="611" y="587"/>
                  <a:pt x="611" y="587"/>
                </a:cubicBezTo>
                <a:cubicBezTo>
                  <a:pt x="611" y="663"/>
                  <a:pt x="611" y="663"/>
                  <a:pt x="611" y="663"/>
                </a:cubicBezTo>
                <a:cubicBezTo>
                  <a:pt x="611" y="678"/>
                  <a:pt x="605" y="692"/>
                  <a:pt x="594" y="703"/>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76408" y="2274706"/>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76408" y="3524692"/>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76408" y="4774677"/>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6" name="矩形 1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133426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17" name="矩形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167281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p>
        </p:txBody>
      </p:sp>
      <p:cxnSp>
        <p:nvCxnSpPr>
          <p:cNvPr id="18" name="直接连接符 1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169971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矩形 2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2483536"/>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26" name="矩形 2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2822090"/>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p>
        </p:txBody>
      </p:sp>
      <p:cxnSp>
        <p:nvCxnSpPr>
          <p:cNvPr id="27" name="直接连接符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284898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矩形 2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374608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29" name="矩形 2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408463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p>
        </p:txBody>
      </p:sp>
      <p:cxnSp>
        <p:nvCxnSpPr>
          <p:cNvPr id="30" name="直接连接符 2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41115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Freeform 893"/>
          <p:cNvSpPr>
            <a:spLocks noEditPoints="1"/>
          </p:cNvSpPr>
          <p:nvPr/>
        </p:nvSpPr>
        <p:spPr bwMode="auto">
          <a:xfrm>
            <a:off x="407643" y="3921733"/>
            <a:ext cx="337576" cy="580829"/>
          </a:xfrm>
          <a:custGeom>
            <a:avLst/>
            <a:gdLst>
              <a:gd name="T0" fmla="*/ 105 w 115"/>
              <a:gd name="T1" fmla="*/ 49 h 198"/>
              <a:gd name="T2" fmla="*/ 115 w 115"/>
              <a:gd name="T3" fmla="*/ 53 h 198"/>
              <a:gd name="T4" fmla="*/ 101 w 115"/>
              <a:gd name="T5" fmla="*/ 93 h 198"/>
              <a:gd name="T6" fmla="*/ 89 w 115"/>
              <a:gd name="T7" fmla="*/ 93 h 198"/>
              <a:gd name="T8" fmla="*/ 105 w 115"/>
              <a:gd name="T9" fmla="*/ 49 h 198"/>
              <a:gd name="T10" fmla="*/ 112 w 115"/>
              <a:gd name="T11" fmla="*/ 18 h 198"/>
              <a:gd name="T12" fmla="*/ 109 w 115"/>
              <a:gd name="T13" fmla="*/ 17 h 198"/>
              <a:gd name="T14" fmla="*/ 94 w 115"/>
              <a:gd name="T15" fmla="*/ 33 h 198"/>
              <a:gd name="T16" fmla="*/ 114 w 115"/>
              <a:gd name="T17" fmla="*/ 39 h 198"/>
              <a:gd name="T18" fmla="*/ 112 w 115"/>
              <a:gd name="T19" fmla="*/ 18 h 198"/>
              <a:gd name="T20" fmla="*/ 78 w 115"/>
              <a:gd name="T21" fmla="*/ 93 h 198"/>
              <a:gd name="T22" fmla="*/ 95 w 115"/>
              <a:gd name="T23" fmla="*/ 46 h 198"/>
              <a:gd name="T24" fmla="*/ 85 w 115"/>
              <a:gd name="T25" fmla="*/ 42 h 198"/>
              <a:gd name="T26" fmla="*/ 67 w 115"/>
              <a:gd name="T27" fmla="*/ 93 h 198"/>
              <a:gd name="T28" fmla="*/ 78 w 115"/>
              <a:gd name="T29" fmla="*/ 93 h 198"/>
              <a:gd name="T30" fmla="*/ 2 w 115"/>
              <a:gd name="T31" fmla="*/ 25 h 198"/>
              <a:gd name="T32" fmla="*/ 15 w 115"/>
              <a:gd name="T33" fmla="*/ 3 h 198"/>
              <a:gd name="T34" fmla="*/ 38 w 115"/>
              <a:gd name="T35" fmla="*/ 16 h 198"/>
              <a:gd name="T36" fmla="*/ 58 w 115"/>
              <a:gd name="T37" fmla="*/ 93 h 198"/>
              <a:gd name="T38" fmla="*/ 20 w 115"/>
              <a:gd name="T39" fmla="*/ 93 h 198"/>
              <a:gd name="T40" fmla="*/ 2 w 115"/>
              <a:gd name="T41" fmla="*/ 25 h 198"/>
              <a:gd name="T42" fmla="*/ 16 w 115"/>
              <a:gd name="T43" fmla="*/ 22 h 198"/>
              <a:gd name="T44" fmla="*/ 28 w 115"/>
              <a:gd name="T45" fmla="*/ 69 h 198"/>
              <a:gd name="T46" fmla="*/ 34 w 115"/>
              <a:gd name="T47" fmla="*/ 72 h 198"/>
              <a:gd name="T48" fmla="*/ 37 w 115"/>
              <a:gd name="T49" fmla="*/ 66 h 198"/>
              <a:gd name="T50" fmla="*/ 24 w 115"/>
              <a:gd name="T51" fmla="*/ 19 h 198"/>
              <a:gd name="T52" fmla="*/ 19 w 115"/>
              <a:gd name="T53" fmla="*/ 16 h 198"/>
              <a:gd name="T54" fmla="*/ 16 w 115"/>
              <a:gd name="T55" fmla="*/ 22 h 198"/>
              <a:gd name="T56" fmla="*/ 107 w 115"/>
              <a:gd name="T57" fmla="*/ 100 h 198"/>
              <a:gd name="T58" fmla="*/ 8 w 115"/>
              <a:gd name="T59" fmla="*/ 100 h 198"/>
              <a:gd name="T60" fmla="*/ 2 w 115"/>
              <a:gd name="T61" fmla="*/ 105 h 198"/>
              <a:gd name="T62" fmla="*/ 8 w 115"/>
              <a:gd name="T63" fmla="*/ 109 h 198"/>
              <a:gd name="T64" fmla="*/ 19 w 115"/>
              <a:gd name="T65" fmla="*/ 190 h 198"/>
              <a:gd name="T66" fmla="*/ 14 w 115"/>
              <a:gd name="T67" fmla="*/ 194 h 198"/>
              <a:gd name="T68" fmla="*/ 20 w 115"/>
              <a:gd name="T69" fmla="*/ 198 h 198"/>
              <a:gd name="T70" fmla="*/ 95 w 115"/>
              <a:gd name="T71" fmla="*/ 198 h 198"/>
              <a:gd name="T72" fmla="*/ 101 w 115"/>
              <a:gd name="T73" fmla="*/ 194 h 198"/>
              <a:gd name="T74" fmla="*/ 96 w 115"/>
              <a:gd name="T75" fmla="*/ 190 h 198"/>
              <a:gd name="T76" fmla="*/ 107 w 115"/>
              <a:gd name="T77" fmla="*/ 109 h 198"/>
              <a:gd name="T78" fmla="*/ 113 w 115"/>
              <a:gd name="T79" fmla="*/ 105 h 198"/>
              <a:gd name="T80" fmla="*/ 107 w 115"/>
              <a:gd name="T81" fmla="*/ 100 h 198"/>
              <a:gd name="T82" fmla="*/ 34 w 115"/>
              <a:gd name="T83" fmla="*/ 186 h 198"/>
              <a:gd name="T84" fmla="*/ 34 w 115"/>
              <a:gd name="T85" fmla="*/ 186 h 198"/>
              <a:gd name="T86" fmla="*/ 30 w 115"/>
              <a:gd name="T87" fmla="*/ 183 h 198"/>
              <a:gd name="T88" fmla="*/ 20 w 115"/>
              <a:gd name="T89" fmla="*/ 115 h 198"/>
              <a:gd name="T90" fmla="*/ 23 w 115"/>
              <a:gd name="T91" fmla="*/ 110 h 198"/>
              <a:gd name="T92" fmla="*/ 28 w 115"/>
              <a:gd name="T93" fmla="*/ 114 h 198"/>
              <a:gd name="T94" fmla="*/ 38 w 115"/>
              <a:gd name="T95" fmla="*/ 182 h 198"/>
              <a:gd name="T96" fmla="*/ 34 w 115"/>
              <a:gd name="T97" fmla="*/ 18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 h="198">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2" name="Freeform 895"/>
          <p:cNvSpPr>
            <a:spLocks noEditPoints="1"/>
          </p:cNvSpPr>
          <p:nvPr/>
        </p:nvSpPr>
        <p:spPr bwMode="auto">
          <a:xfrm>
            <a:off x="331316" y="2634813"/>
            <a:ext cx="490230" cy="590758"/>
          </a:xfrm>
          <a:custGeom>
            <a:avLst/>
            <a:gdLst>
              <a:gd name="T0" fmla="*/ 167 w 167"/>
              <a:gd name="T1" fmla="*/ 194 h 201"/>
              <a:gd name="T2" fmla="*/ 160 w 167"/>
              <a:gd name="T3" fmla="*/ 201 h 201"/>
              <a:gd name="T4" fmla="*/ 31 w 167"/>
              <a:gd name="T5" fmla="*/ 201 h 201"/>
              <a:gd name="T6" fmla="*/ 0 w 167"/>
              <a:gd name="T7" fmla="*/ 170 h 201"/>
              <a:gd name="T8" fmla="*/ 31 w 167"/>
              <a:gd name="T9" fmla="*/ 139 h 201"/>
              <a:gd name="T10" fmla="*/ 160 w 167"/>
              <a:gd name="T11" fmla="*/ 139 h 201"/>
              <a:gd name="T12" fmla="*/ 167 w 167"/>
              <a:gd name="T13" fmla="*/ 146 h 201"/>
              <a:gd name="T14" fmla="*/ 160 w 167"/>
              <a:gd name="T15" fmla="*/ 154 h 201"/>
              <a:gd name="T16" fmla="*/ 33 w 167"/>
              <a:gd name="T17" fmla="*/ 154 h 201"/>
              <a:gd name="T18" fmla="*/ 17 w 167"/>
              <a:gd name="T19" fmla="*/ 170 h 201"/>
              <a:gd name="T20" fmla="*/ 33 w 167"/>
              <a:gd name="T21" fmla="*/ 187 h 201"/>
              <a:gd name="T22" fmla="*/ 160 w 167"/>
              <a:gd name="T23" fmla="*/ 187 h 201"/>
              <a:gd name="T24" fmla="*/ 167 w 167"/>
              <a:gd name="T25" fmla="*/ 194 h 201"/>
              <a:gd name="T26" fmla="*/ 86 w 167"/>
              <a:gd name="T27" fmla="*/ 28 h 201"/>
              <a:gd name="T28" fmla="*/ 114 w 167"/>
              <a:gd name="T29" fmla="*/ 2 h 201"/>
              <a:gd name="T30" fmla="*/ 113 w 167"/>
              <a:gd name="T31" fmla="*/ 0 h 201"/>
              <a:gd name="T32" fmla="*/ 111 w 167"/>
              <a:gd name="T33" fmla="*/ 0 h 201"/>
              <a:gd name="T34" fmla="*/ 84 w 167"/>
              <a:gd name="T35" fmla="*/ 26 h 201"/>
              <a:gd name="T36" fmla="*/ 84 w 167"/>
              <a:gd name="T37" fmla="*/ 28 h 201"/>
              <a:gd name="T38" fmla="*/ 86 w 167"/>
              <a:gd name="T39" fmla="*/ 28 h 201"/>
              <a:gd name="T40" fmla="*/ 137 w 167"/>
              <a:gd name="T41" fmla="*/ 50 h 201"/>
              <a:gd name="T42" fmla="*/ 108 w 167"/>
              <a:gd name="T43" fmla="*/ 31 h 201"/>
              <a:gd name="T44" fmla="*/ 85 w 167"/>
              <a:gd name="T45" fmla="*/ 36 h 201"/>
              <a:gd name="T46" fmla="*/ 63 w 167"/>
              <a:gd name="T47" fmla="*/ 31 h 201"/>
              <a:gd name="T48" fmla="*/ 34 w 167"/>
              <a:gd name="T49" fmla="*/ 50 h 201"/>
              <a:gd name="T50" fmla="*/ 64 w 167"/>
              <a:gd name="T51" fmla="*/ 125 h 201"/>
              <a:gd name="T52" fmla="*/ 85 w 167"/>
              <a:gd name="T53" fmla="*/ 120 h 201"/>
              <a:gd name="T54" fmla="*/ 106 w 167"/>
              <a:gd name="T55" fmla="*/ 125 h 201"/>
              <a:gd name="T56" fmla="*/ 137 w 167"/>
              <a:gd name="T57" fmla="*/ 50 h 201"/>
              <a:gd name="T58" fmla="*/ 63 w 167"/>
              <a:gd name="T59" fmla="*/ 46 h 201"/>
              <a:gd name="T60" fmla="*/ 62 w 167"/>
              <a:gd name="T61" fmla="*/ 46 h 201"/>
              <a:gd name="T62" fmla="*/ 47 w 167"/>
              <a:gd name="T63" fmla="*/ 59 h 201"/>
              <a:gd name="T64" fmla="*/ 44 w 167"/>
              <a:gd name="T65" fmla="*/ 62 h 201"/>
              <a:gd name="T66" fmla="*/ 43 w 167"/>
              <a:gd name="T67" fmla="*/ 62 h 201"/>
              <a:gd name="T68" fmla="*/ 43 w 167"/>
              <a:gd name="T69" fmla="*/ 62 h 201"/>
              <a:gd name="T70" fmla="*/ 40 w 167"/>
              <a:gd name="T71" fmla="*/ 57 h 201"/>
              <a:gd name="T72" fmla="*/ 62 w 167"/>
              <a:gd name="T73" fmla="*/ 39 h 201"/>
              <a:gd name="T74" fmla="*/ 63 w 167"/>
              <a:gd name="T75" fmla="*/ 39 h 201"/>
              <a:gd name="T76" fmla="*/ 67 w 167"/>
              <a:gd name="T77" fmla="*/ 43 h 201"/>
              <a:gd name="T78" fmla="*/ 63 w 167"/>
              <a:gd name="T79" fmla="*/ 4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7" h="201">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3" name="Freeform 897"/>
          <p:cNvSpPr>
            <a:spLocks noEditPoints="1"/>
          </p:cNvSpPr>
          <p:nvPr/>
        </p:nvSpPr>
        <p:spPr bwMode="auto">
          <a:xfrm>
            <a:off x="305560" y="1480716"/>
            <a:ext cx="476578" cy="573383"/>
          </a:xfrm>
          <a:custGeom>
            <a:avLst/>
            <a:gdLst>
              <a:gd name="T0" fmla="*/ 40 w 162"/>
              <a:gd name="T1" fmla="*/ 195 h 195"/>
              <a:gd name="T2" fmla="*/ 128 w 162"/>
              <a:gd name="T3" fmla="*/ 191 h 195"/>
              <a:gd name="T4" fmla="*/ 131 w 162"/>
              <a:gd name="T5" fmla="*/ 125 h 195"/>
              <a:gd name="T6" fmla="*/ 31 w 162"/>
              <a:gd name="T7" fmla="*/ 69 h 195"/>
              <a:gd name="T8" fmla="*/ 38 w 162"/>
              <a:gd name="T9" fmla="*/ 72 h 195"/>
              <a:gd name="T10" fmla="*/ 41 w 162"/>
              <a:gd name="T11" fmla="*/ 68 h 195"/>
              <a:gd name="T12" fmla="*/ 43 w 162"/>
              <a:gd name="T13" fmla="*/ 65 h 195"/>
              <a:gd name="T14" fmla="*/ 31 w 162"/>
              <a:gd name="T15" fmla="*/ 69 h 195"/>
              <a:gd name="T16" fmla="*/ 81 w 162"/>
              <a:gd name="T17" fmla="*/ 33 h 195"/>
              <a:gd name="T18" fmla="*/ 82 w 162"/>
              <a:gd name="T19" fmla="*/ 26 h 195"/>
              <a:gd name="T20" fmla="*/ 87 w 162"/>
              <a:gd name="T21" fmla="*/ 37 h 195"/>
              <a:gd name="T22" fmla="*/ 81 w 162"/>
              <a:gd name="T23" fmla="*/ 51 h 195"/>
              <a:gd name="T24" fmla="*/ 85 w 162"/>
              <a:gd name="T25" fmla="*/ 58 h 195"/>
              <a:gd name="T26" fmla="*/ 87 w 162"/>
              <a:gd name="T27" fmla="*/ 49 h 195"/>
              <a:gd name="T28" fmla="*/ 89 w 162"/>
              <a:gd name="T29" fmla="*/ 46 h 195"/>
              <a:gd name="T30" fmla="*/ 104 w 162"/>
              <a:gd name="T31" fmla="*/ 45 h 195"/>
              <a:gd name="T32" fmla="*/ 92 w 162"/>
              <a:gd name="T33" fmla="*/ 55 h 195"/>
              <a:gd name="T34" fmla="*/ 96 w 162"/>
              <a:gd name="T35" fmla="*/ 78 h 195"/>
              <a:gd name="T36" fmla="*/ 107 w 162"/>
              <a:gd name="T37" fmla="*/ 74 h 195"/>
              <a:gd name="T38" fmla="*/ 131 w 162"/>
              <a:gd name="T39" fmla="*/ 94 h 195"/>
              <a:gd name="T40" fmla="*/ 129 w 162"/>
              <a:gd name="T41" fmla="*/ 80 h 195"/>
              <a:gd name="T42" fmla="*/ 118 w 162"/>
              <a:gd name="T43" fmla="*/ 60 h 195"/>
              <a:gd name="T44" fmla="*/ 119 w 162"/>
              <a:gd name="T45" fmla="*/ 47 h 195"/>
              <a:gd name="T46" fmla="*/ 112 w 162"/>
              <a:gd name="T47" fmla="*/ 46 h 195"/>
              <a:gd name="T48" fmla="*/ 119 w 162"/>
              <a:gd name="T49" fmla="*/ 44 h 195"/>
              <a:gd name="T50" fmla="*/ 128 w 162"/>
              <a:gd name="T51" fmla="*/ 45 h 195"/>
              <a:gd name="T52" fmla="*/ 89 w 162"/>
              <a:gd name="T53" fmla="*/ 17 h 195"/>
              <a:gd name="T54" fmla="*/ 87 w 162"/>
              <a:gd name="T55" fmla="*/ 21 h 195"/>
              <a:gd name="T56" fmla="*/ 76 w 162"/>
              <a:gd name="T57" fmla="*/ 26 h 195"/>
              <a:gd name="T58" fmla="*/ 72 w 162"/>
              <a:gd name="T59" fmla="*/ 115 h 195"/>
              <a:gd name="T60" fmla="*/ 94 w 162"/>
              <a:gd name="T61" fmla="*/ 128 h 195"/>
              <a:gd name="T62" fmla="*/ 100 w 162"/>
              <a:gd name="T63" fmla="*/ 131 h 195"/>
              <a:gd name="T64" fmla="*/ 98 w 162"/>
              <a:gd name="T65" fmla="*/ 127 h 195"/>
              <a:gd name="T66" fmla="*/ 98 w 162"/>
              <a:gd name="T67" fmla="*/ 119 h 195"/>
              <a:gd name="T68" fmla="*/ 100 w 162"/>
              <a:gd name="T69" fmla="*/ 116 h 195"/>
              <a:gd name="T70" fmla="*/ 99 w 162"/>
              <a:gd name="T71" fmla="*/ 108 h 195"/>
              <a:gd name="T72" fmla="*/ 92 w 162"/>
              <a:gd name="T73" fmla="*/ 96 h 195"/>
              <a:gd name="T74" fmla="*/ 80 w 162"/>
              <a:gd name="T75" fmla="*/ 100 h 195"/>
              <a:gd name="T76" fmla="*/ 56 w 162"/>
              <a:gd name="T77" fmla="*/ 73 h 195"/>
              <a:gd name="T78" fmla="*/ 60 w 162"/>
              <a:gd name="T79" fmla="*/ 72 h 195"/>
              <a:gd name="T80" fmla="*/ 39 w 162"/>
              <a:gd name="T81" fmla="*/ 77 h 195"/>
              <a:gd name="T82" fmla="*/ 33 w 162"/>
              <a:gd name="T83" fmla="*/ 77 h 195"/>
              <a:gd name="T84" fmla="*/ 48 w 162"/>
              <a:gd name="T85" fmla="*/ 113 h 195"/>
              <a:gd name="T86" fmla="*/ 57 w 162"/>
              <a:gd name="T87" fmla="*/ 105 h 195"/>
              <a:gd name="T88" fmla="*/ 45 w 162"/>
              <a:gd name="T89" fmla="*/ 110 h 195"/>
              <a:gd name="T90" fmla="*/ 43 w 162"/>
              <a:gd name="T91" fmla="*/ 100 h 195"/>
              <a:gd name="T92" fmla="*/ 51 w 162"/>
              <a:gd name="T93" fmla="*/ 96 h 195"/>
              <a:gd name="T94" fmla="*/ 55 w 162"/>
              <a:gd name="T95" fmla="*/ 78 h 195"/>
              <a:gd name="T96" fmla="*/ 44 w 162"/>
              <a:gd name="T97" fmla="*/ 38 h 195"/>
              <a:gd name="T98" fmla="*/ 45 w 162"/>
              <a:gd name="T99" fmla="*/ 54 h 195"/>
              <a:gd name="T100" fmla="*/ 47 w 162"/>
              <a:gd name="T101" fmla="*/ 53 h 195"/>
              <a:gd name="T102" fmla="*/ 48 w 162"/>
              <a:gd name="T103" fmla="*/ 56 h 195"/>
              <a:gd name="T104" fmla="*/ 55 w 162"/>
              <a:gd name="T105" fmla="*/ 46 h 195"/>
              <a:gd name="T106" fmla="*/ 55 w 162"/>
              <a:gd name="T107" fmla="*/ 41 h 195"/>
              <a:gd name="T108" fmla="*/ 47 w 162"/>
              <a:gd name="T109" fmla="*/ 39 h 195"/>
              <a:gd name="T110" fmla="*/ 44 w 162"/>
              <a:gd name="T111" fmla="*/ 39 h 195"/>
              <a:gd name="T112" fmla="*/ 144 w 162"/>
              <a:gd name="T113" fmla="*/ 130 h 195"/>
              <a:gd name="T114" fmla="*/ 13 w 162"/>
              <a:gd name="T115" fmla="*/ 89 h 195"/>
              <a:gd name="T116" fmla="*/ 47 w 162"/>
              <a:gd name="T117" fmla="*/ 4 h 195"/>
              <a:gd name="T118" fmla="*/ 2 w 162"/>
              <a:gd name="T119" fmla="*/ 91 h 195"/>
              <a:gd name="T120" fmla="*/ 153 w 162"/>
              <a:gd name="T121" fmla="*/ 13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195">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圆角矩形 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1224499" y="1568288"/>
            <a:ext cx="6695001" cy="295827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1">
                  <a:lumMod val="85000"/>
                  <a:lumOff val="15000"/>
                </a:schemeClr>
              </a:solidFill>
            </a:endParaRPr>
          </a:p>
        </p:txBody>
      </p:sp>
      <p:sp>
        <p:nvSpPr>
          <p:cNvPr id="9" name="椭圆 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51945" y="1948311"/>
            <a:ext cx="423556" cy="423557"/>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0" name="椭圆 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40786" y="1418852"/>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1" name="椭圆 10"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1827051" y="1111717"/>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2" name="Freeform 5"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7361712" y="4112165"/>
            <a:ext cx="700997" cy="63202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3" name="椭圆 1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7155042" y="4581435"/>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4" name="椭圆 1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8062709" y="4056586"/>
            <a:ext cx="158914" cy="158914"/>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5" name="矩形 14"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1949401"/>
            <a:ext cx="6346774" cy="1477328"/>
          </a:xfrm>
          <a:prstGeom prst="rect">
            <a:avLst/>
          </a:prstGeom>
        </p:spPr>
        <p:txBody>
          <a:bodyPr wrap="square">
            <a:spAutoFit/>
          </a:bodyPr>
          <a:lstStyle/>
          <a:p>
            <a:pPr>
              <a:lnSpc>
                <a:spcPct val="150000"/>
              </a:lnSpc>
            </a:pPr>
            <a:r>
              <a:rPr lang="zh-CN" altLang="en-US" sz="1200" dirty="0">
                <a:solidFill>
                  <a:schemeClr val="tx1">
                    <a:lumMod val="85000"/>
                    <a:lumOff val="15000"/>
                  </a:schemeClr>
                </a:solidFill>
                <a:latin typeface="+mj-ea"/>
                <a:ea typeface="+mj-ea"/>
              </a:rPr>
              <a:t>       这次的毕业论文设计总结是在我的指导老师办公资源亲切关怀和悉心指导下完成的。从毕业设计选题到设计完成，办公资源给予了我耐心指导与细心关怀，有了办公资源耐心指导与细心关怀我才不会在设计的过程中迷失方向，失去前进动力。</a:t>
            </a:r>
            <a:endParaRPr lang="en-US" altLang="zh-CN" sz="1200" dirty="0">
              <a:solidFill>
                <a:schemeClr val="tx1">
                  <a:lumMod val="85000"/>
                  <a:lumOff val="15000"/>
                </a:schemeClr>
              </a:solidFill>
              <a:latin typeface="+mj-ea"/>
              <a:ea typeface="+mj-ea"/>
            </a:endParaRPr>
          </a:p>
          <a:p>
            <a:pPr>
              <a:lnSpc>
                <a:spcPct val="150000"/>
              </a:lnSpc>
            </a:pPr>
            <a:r>
              <a:rPr lang="zh-CN" altLang="en-US" sz="1200" dirty="0">
                <a:solidFill>
                  <a:schemeClr val="tx1">
                    <a:lumMod val="85000"/>
                    <a:lumOff val="15000"/>
                  </a:schemeClr>
                </a:solidFill>
                <a:latin typeface="+mj-ea"/>
                <a:ea typeface="+mj-ea"/>
              </a:rPr>
              <a:t>办公资源有严肃的科学态度，严谨的治学精神和精益求精的工作作风，这些都是我所需要学习的，感谢办公资源给予了我这样一个学习机会，谢谢</a:t>
            </a:r>
            <a:r>
              <a:rPr lang="en-US" altLang="zh-CN" sz="1200" dirty="0">
                <a:solidFill>
                  <a:schemeClr val="tx1">
                    <a:lumMod val="85000"/>
                    <a:lumOff val="15000"/>
                  </a:schemeClr>
                </a:solidFill>
                <a:latin typeface="+mj-ea"/>
                <a:ea typeface="+mj-ea"/>
              </a:rPr>
              <a:t>!</a:t>
            </a:r>
          </a:p>
        </p:txBody>
      </p:sp>
      <p:sp>
        <p:nvSpPr>
          <p:cNvPr id="16" name="矩形 1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3498471"/>
            <a:ext cx="6276693" cy="613694"/>
          </a:xfrm>
          <a:prstGeom prst="rect">
            <a:avLst/>
          </a:prstGeom>
        </p:spPr>
        <p:txBody>
          <a:bodyPr wrap="square">
            <a:spAutoFit/>
          </a:bodyPr>
          <a:lstStyle/>
          <a:p>
            <a:pPr lvl="0">
              <a:lnSpc>
                <a:spcPct val="150000"/>
              </a:lnSpc>
            </a:pPr>
            <a:r>
              <a:rPr lang="zh-CN" altLang="en-US" sz="1200">
                <a:solidFill>
                  <a:schemeClr val="tx1">
                    <a:lumMod val="85000"/>
                    <a:lumOff val="15000"/>
                  </a:schemeClr>
                </a:solidFill>
                <a:latin typeface="+mj-ea"/>
                <a:ea typeface="+mj-ea"/>
              </a:rPr>
              <a:t>       感谢与我并肩作战的舍友与同学们，感谢关心我支持我的朋友们，感谢学校领导、老师们，感谢你们给予我的帮助与关怀</a:t>
            </a:r>
            <a:r>
              <a:rPr lang="en-US" altLang="zh-CN" sz="1200">
                <a:solidFill>
                  <a:schemeClr val="tx1">
                    <a:lumMod val="85000"/>
                    <a:lumOff val="15000"/>
                  </a:schemeClr>
                </a:solidFill>
                <a:latin typeface="+mj-ea"/>
                <a:ea typeface="+mj-ea"/>
              </a:rPr>
              <a:t>;</a:t>
            </a:r>
            <a:r>
              <a:rPr lang="zh-CN" altLang="en-US" sz="1200">
                <a:solidFill>
                  <a:schemeClr val="tx1">
                    <a:lumMod val="85000"/>
                    <a:lumOff val="15000"/>
                  </a:schemeClr>
                </a:solidFill>
                <a:latin typeface="+mj-ea"/>
                <a:ea typeface="+mj-ea"/>
              </a:rPr>
              <a:t> 特别感谢学院四年来为我提供的良好学习环境，谢谢</a:t>
            </a:r>
            <a:r>
              <a:rPr lang="en-US" altLang="zh-CN" sz="1200">
                <a:solidFill>
                  <a:schemeClr val="tx1">
                    <a:lumMod val="85000"/>
                    <a:lumOff val="15000"/>
                  </a:schemeClr>
                </a:solidFill>
                <a:latin typeface="+mj-ea"/>
                <a:ea typeface="+mj-ea"/>
              </a:rPr>
              <a:t>!</a:t>
            </a:r>
            <a:endParaRPr lang="zh-CN" altLang="en-US" sz="1200">
              <a:solidFill>
                <a:schemeClr val="tx1">
                  <a:lumMod val="85000"/>
                  <a:lumOff val="15000"/>
                </a:schemeClr>
              </a:solidFill>
              <a:latin typeface="+mj-ea"/>
              <a:ea typeface="+mj-ea"/>
            </a:endParaRPr>
          </a:p>
        </p:txBody>
      </p:sp>
      <p:grpSp>
        <p:nvGrpSpPr>
          <p:cNvPr id="17" name="组合 1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GrpSpPr/>
          <p:nvPr/>
        </p:nvGrpSpPr>
        <p:grpSpPr>
          <a:xfrm>
            <a:off x="781379" y="1141061"/>
            <a:ext cx="1207803" cy="1088968"/>
            <a:chOff x="758944" y="841266"/>
            <a:chExt cx="1207803" cy="1088968"/>
          </a:xfrm>
          <a:solidFill>
            <a:schemeClr val="accent1"/>
          </a:solidFill>
          <a:effectLst/>
        </p:grpSpPr>
        <p:sp>
          <p:nvSpPr>
            <p:cNvPr id="18" name="Freeform 5"/>
            <p:cNvSpPr/>
            <p:nvPr/>
          </p:nvSpPr>
          <p:spPr bwMode="auto">
            <a:xfrm>
              <a:off x="758944" y="841266"/>
              <a:ext cx="1207803" cy="10889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9" name="TextBox 156"/>
            <p:cNvSpPr txBox="1"/>
            <p:nvPr/>
          </p:nvSpPr>
          <p:spPr>
            <a:xfrm>
              <a:off x="922376" y="1143439"/>
              <a:ext cx="880940" cy="507703"/>
            </a:xfrm>
            <a:prstGeom prst="rect">
              <a:avLst/>
            </a:prstGeom>
            <a:grpFill/>
          </p:spPr>
          <p:txBody>
            <a:bodyPr wrap="square" rtlCol="0">
              <a:spAutoFit/>
            </a:bodyPr>
            <a:lstStyle/>
            <a:p>
              <a:pPr algn="ctr"/>
              <a:r>
                <a:rPr lang="zh-CN" altLang="en-US" sz="2700" b="1">
                  <a:solidFill>
                    <a:schemeClr val="bg1"/>
                  </a:solidFill>
                  <a:latin typeface="Impact MT Std" pitchFamily="34" charset="0"/>
                  <a:ea typeface="微软雅黑" panose="020B0503020204020204" pitchFamily="34" charset="-122"/>
                </a:rPr>
                <a:t>致谢</a:t>
              </a:r>
              <a:endParaRPr lang="zh-CN" altLang="en-US" sz="2700" b="1" dirty="0">
                <a:solidFill>
                  <a:schemeClr val="bg1"/>
                </a:solidFill>
                <a:latin typeface="Impact MT Std" pitchFamily="34" charset="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3133144" y="2104337"/>
            <a:ext cx="2877711" cy="941157"/>
            <a:chOff x="4094547" y="1814717"/>
            <a:chExt cx="2877711" cy="941157"/>
          </a:xfrm>
        </p:grpSpPr>
        <p:sp>
          <p:nvSpPr>
            <p:cNvPr id="31" name="矩形 30"/>
            <p:cNvSpPr/>
            <p:nvPr/>
          </p:nvSpPr>
          <p:spPr bwMode="auto">
            <a:xfrm>
              <a:off x="4094547" y="1814717"/>
              <a:ext cx="2877711" cy="584775"/>
            </a:xfrm>
            <a:prstGeom prst="rect">
              <a:avLst/>
            </a:prstGeom>
          </p:spPr>
          <p:txBody>
            <a:bodyPr wrap="none">
              <a:spAutoFit/>
            </a:bodyPr>
            <a:lstStyle/>
            <a:p>
              <a:pPr>
                <a:defRPr/>
              </a:pPr>
              <a:r>
                <a:rPr lang="zh-CN" altLang="en-US" sz="3200" kern="100" spc="300" dirty="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感谢一路有你</a:t>
              </a:r>
            </a:p>
          </p:txBody>
        </p:sp>
        <p:cxnSp>
          <p:nvCxnSpPr>
            <p:cNvPr id="40" name="直接连接符 39"/>
            <p:cNvCxnSpPr/>
            <p:nvPr/>
          </p:nvCxnSpPr>
          <p:spPr>
            <a:xfrm>
              <a:off x="5402775" y="2755874"/>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 name="等腰三角形 4"/>
          <p:cNvSpPr/>
          <p:nvPr/>
        </p:nvSpPr>
        <p:spPr>
          <a:xfrm rot="10800000">
            <a:off x="2834530" y="-157272"/>
            <a:ext cx="3474940" cy="2018887"/>
          </a:xfrm>
          <a:prstGeom prst="triangl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67204"/>
            <a:ext cx="1415772" cy="276999"/>
          </a:xfrm>
          <a:prstGeom prst="rect">
            <a:avLst/>
          </a:prstGeom>
        </p:spPr>
        <p:txBody>
          <a:bodyPr wrap="none">
            <a:spAutoFit/>
          </a:bodyPr>
          <a:lstStyle/>
          <a:p>
            <a:pPr algn="r">
              <a:defRPr/>
            </a:pPr>
            <a:r>
              <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4152632" y="247416"/>
            <a:ext cx="838735" cy="837807"/>
            <a:chOff x="3851276" y="1292225"/>
            <a:chExt cx="1435100" cy="1433513"/>
          </a:xfrm>
          <a:solidFill>
            <a:srgbClr val="304371"/>
          </a:solidFill>
        </p:grpSpPr>
        <p:sp>
          <p:nvSpPr>
            <p:cNvPr id="5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cxnSp>
        <p:nvCxnSpPr>
          <p:cNvPr id="34" name="直接连接符 33"/>
          <p:cNvCxnSpPr/>
          <p:nvPr/>
        </p:nvCxnSpPr>
        <p:spPr>
          <a:xfrm>
            <a:off x="8507553" y="4592875"/>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47886"/>
            <a:ext cx="1415772" cy="276999"/>
          </a:xfrm>
          <a:prstGeom prst="rect">
            <a:avLst/>
          </a:prstGeom>
        </p:spPr>
        <p:txBody>
          <a:bodyPr wrap="none">
            <a:spAutoFit/>
          </a:bodyPr>
          <a:lstStyle/>
          <a:p>
            <a:pPr algn="r">
              <a:defRPr/>
            </a:pPr>
            <a:r>
              <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0" name="矩形 59"/>
          <p:cNvSpPr/>
          <p:nvPr/>
        </p:nvSpPr>
        <p:spPr bwMode="auto">
          <a:xfrm>
            <a:off x="1535206" y="1962591"/>
            <a:ext cx="1481496" cy="769441"/>
          </a:xfrm>
          <a:prstGeom prst="rect">
            <a:avLst/>
          </a:prstGeom>
        </p:spPr>
        <p:txBody>
          <a:bodyPr wrap="none">
            <a:spAutoFit/>
          </a:bodyPr>
          <a:lstStyle/>
          <a:p>
            <a:pPr algn="ctr">
              <a:defRPr/>
            </a:pPr>
            <a:r>
              <a:rPr lang="zh-CN" altLang="en-US" sz="44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目 录</a:t>
            </a:r>
          </a:p>
        </p:txBody>
      </p:sp>
      <p:sp>
        <p:nvSpPr>
          <p:cNvPr id="61" name="文本框 6"/>
          <p:cNvSpPr txBox="1">
            <a:spLocks noChangeArrowheads="1"/>
          </p:cNvSpPr>
          <p:nvPr/>
        </p:nvSpPr>
        <p:spPr bwMode="auto">
          <a:xfrm>
            <a:off x="5602159" y="1127809"/>
            <a:ext cx="1826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选题的背景与意义</a:t>
            </a:r>
          </a:p>
        </p:txBody>
      </p:sp>
      <p:sp>
        <p:nvSpPr>
          <p:cNvPr id="62" name="矩形 61"/>
          <p:cNvSpPr/>
          <p:nvPr/>
        </p:nvSpPr>
        <p:spPr>
          <a:xfrm>
            <a:off x="5602159" y="1411389"/>
            <a:ext cx="2558714"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Background And Significance Of The Selected Topic</a:t>
            </a:r>
          </a:p>
        </p:txBody>
      </p:sp>
      <p:sp>
        <p:nvSpPr>
          <p:cNvPr id="63" name="椭圆 62"/>
          <p:cNvSpPr/>
          <p:nvPr/>
        </p:nvSpPr>
        <p:spPr>
          <a:xfrm>
            <a:off x="5161287" y="1133144"/>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latin typeface="+mj-lt"/>
              </a:rPr>
              <a:t>1</a:t>
            </a:r>
            <a:endParaRPr lang="zh-CN" altLang="en-US" sz="1600">
              <a:latin typeface="+mj-lt"/>
            </a:endParaRPr>
          </a:p>
        </p:txBody>
      </p:sp>
      <p:sp>
        <p:nvSpPr>
          <p:cNvPr id="64" name="文本框 6"/>
          <p:cNvSpPr txBox="1">
            <a:spLocks noChangeArrowheads="1"/>
          </p:cNvSpPr>
          <p:nvPr/>
        </p:nvSpPr>
        <p:spPr bwMode="auto">
          <a:xfrm>
            <a:off x="5602159" y="2085889"/>
            <a:ext cx="1620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研究方法及过程</a:t>
            </a:r>
          </a:p>
        </p:txBody>
      </p:sp>
      <p:sp>
        <p:nvSpPr>
          <p:cNvPr id="65" name="矩形 64"/>
          <p:cNvSpPr/>
          <p:nvPr/>
        </p:nvSpPr>
        <p:spPr>
          <a:xfrm>
            <a:off x="5602159" y="2369469"/>
            <a:ext cx="1749197"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Methods And Processes</a:t>
            </a:r>
          </a:p>
        </p:txBody>
      </p:sp>
      <p:sp>
        <p:nvSpPr>
          <p:cNvPr id="66" name="椭圆 65"/>
          <p:cNvSpPr/>
          <p:nvPr/>
        </p:nvSpPr>
        <p:spPr>
          <a:xfrm>
            <a:off x="5161287" y="2100703"/>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latin typeface="+mj-lt"/>
              </a:rPr>
              <a:t>2</a:t>
            </a:r>
            <a:endParaRPr lang="zh-CN" altLang="en-US" sz="1600">
              <a:latin typeface="+mj-lt"/>
            </a:endParaRPr>
          </a:p>
        </p:txBody>
      </p:sp>
      <p:sp>
        <p:nvSpPr>
          <p:cNvPr id="67" name="文本框 66"/>
          <p:cNvSpPr txBox="1">
            <a:spLocks noChangeArrowheads="1"/>
          </p:cNvSpPr>
          <p:nvPr/>
        </p:nvSpPr>
        <p:spPr bwMode="auto">
          <a:xfrm>
            <a:off x="5602159" y="3031380"/>
            <a:ext cx="2236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研究成果展示及其应用</a:t>
            </a:r>
          </a:p>
        </p:txBody>
      </p:sp>
      <p:sp>
        <p:nvSpPr>
          <p:cNvPr id="68" name="文本框 6"/>
          <p:cNvSpPr txBox="1">
            <a:spLocks noChangeArrowheads="1"/>
          </p:cNvSpPr>
          <p:nvPr/>
        </p:nvSpPr>
        <p:spPr bwMode="auto">
          <a:xfrm>
            <a:off x="5602159" y="4024646"/>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论文总结</a:t>
            </a:r>
          </a:p>
        </p:txBody>
      </p:sp>
      <p:sp>
        <p:nvSpPr>
          <p:cNvPr id="69" name="矩形 68"/>
          <p:cNvSpPr/>
          <p:nvPr/>
        </p:nvSpPr>
        <p:spPr>
          <a:xfrm>
            <a:off x="5602159" y="3314960"/>
            <a:ext cx="1864613"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Results And Its Application</a:t>
            </a:r>
          </a:p>
        </p:txBody>
      </p:sp>
      <p:sp>
        <p:nvSpPr>
          <p:cNvPr id="70" name="矩形 69"/>
          <p:cNvSpPr/>
          <p:nvPr/>
        </p:nvSpPr>
        <p:spPr>
          <a:xfrm>
            <a:off x="5602159" y="4308226"/>
            <a:ext cx="1120820"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The Paper Summary</a:t>
            </a:r>
          </a:p>
        </p:txBody>
      </p:sp>
      <p:sp>
        <p:nvSpPr>
          <p:cNvPr id="71" name="椭圆 70"/>
          <p:cNvSpPr/>
          <p:nvPr/>
        </p:nvSpPr>
        <p:spPr>
          <a:xfrm>
            <a:off x="5161287" y="3068262"/>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latin typeface="+mj-lt"/>
              </a:rPr>
              <a:t>3</a:t>
            </a:r>
            <a:endParaRPr lang="zh-CN" altLang="en-US" sz="1600">
              <a:latin typeface="+mj-lt"/>
            </a:endParaRPr>
          </a:p>
        </p:txBody>
      </p:sp>
      <p:sp>
        <p:nvSpPr>
          <p:cNvPr id="72" name="椭圆 71"/>
          <p:cNvSpPr/>
          <p:nvPr/>
        </p:nvSpPr>
        <p:spPr>
          <a:xfrm>
            <a:off x="5161287" y="4035821"/>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latin typeface="+mj-lt"/>
              </a:rPr>
              <a:t>4</a:t>
            </a:r>
            <a:endParaRPr lang="zh-CN" altLang="en-US" sz="1600">
              <a:latin typeface="+mj-lt"/>
            </a:endParaRPr>
          </a:p>
        </p:txBody>
      </p:sp>
      <p:sp>
        <p:nvSpPr>
          <p:cNvPr id="19" name="菱形 18"/>
          <p:cNvSpPr/>
          <p:nvPr/>
        </p:nvSpPr>
        <p:spPr>
          <a:xfrm>
            <a:off x="891272" y="1266456"/>
            <a:ext cx="2769365" cy="276936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bwMode="auto">
          <a:xfrm>
            <a:off x="1337236" y="2676631"/>
            <a:ext cx="1877437" cy="461665"/>
          </a:xfrm>
          <a:prstGeom prst="rect">
            <a:avLst/>
          </a:prstGeom>
        </p:spPr>
        <p:txBody>
          <a:bodyPr wrap="none">
            <a:spAutoFit/>
          </a:bodyPr>
          <a:lstStyle/>
          <a:p>
            <a:pPr algn="ctr">
              <a:defRPr/>
            </a:pPr>
            <a:r>
              <a:rPr lang="en-US" altLang="zh-CN" sz="2400" kern="100">
                <a:solidFill>
                  <a:schemeClr val="accent1"/>
                </a:solidFill>
                <a:latin typeface="+mj-lt"/>
                <a:ea typeface="微软雅黑" panose="020B0503020204020204" pitchFamily="34" charset="-122"/>
                <a:cs typeface="Times New Roman" panose="02020603050405020304" pitchFamily="18" charset="0"/>
              </a:rPr>
              <a:t>CONTENTS</a:t>
            </a:r>
            <a:endParaRPr lang="zh-CN" altLang="en-US" sz="2400" kern="100">
              <a:solidFill>
                <a:schemeClr val="accent1"/>
              </a:solidFill>
              <a:latin typeface="+mj-lt"/>
              <a:ea typeface="微软雅黑" panose="020B0503020204020204" pitchFamily="34" charset="-122"/>
              <a:cs typeface="Times New Roman" panose="02020603050405020304" pitchFamily="18" charset="0"/>
            </a:endParaRPr>
          </a:p>
        </p:txBody>
      </p:sp>
      <p:sp>
        <p:nvSpPr>
          <p:cNvPr id="21" name="矩形 20"/>
          <p:cNvSpPr/>
          <p:nvPr/>
        </p:nvSpPr>
        <p:spPr bwMode="auto">
          <a:xfrm>
            <a:off x="278388" y="4667204"/>
            <a:ext cx="857927" cy="276999"/>
          </a:xfrm>
          <a:prstGeom prst="rect">
            <a:avLst/>
          </a:prstGeom>
        </p:spPr>
        <p:txBody>
          <a:bodyPr wrap="none">
            <a:spAutoFit/>
          </a:bodyPr>
          <a:lstStyle/>
          <a:p>
            <a:pPr>
              <a:defRPr/>
            </a:pPr>
            <a:r>
              <a:rPr lang="en-US" altLang="zh-CN" sz="1200" kern="100" dirty="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2018-6-6</a:t>
            </a:r>
            <a:endParaRPr lang="zh-CN" altLang="en-US" sz="1200" kern="100" dirty="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13" name="矩形 12"/>
          <p:cNvSpPr/>
          <p:nvPr/>
        </p:nvSpPr>
        <p:spPr bwMode="auto">
          <a:xfrm>
            <a:off x="3043377" y="2094283"/>
            <a:ext cx="3057247" cy="523220"/>
          </a:xfrm>
          <a:prstGeom prst="rect">
            <a:avLst/>
          </a:prstGeom>
          <a:noFill/>
        </p:spPr>
        <p:txBody>
          <a:bodyPr wrap="none">
            <a:spAutoFit/>
          </a:bodyPr>
          <a:lstStyle/>
          <a:p>
            <a:pPr algn="ctr">
              <a:defRPr/>
            </a:pPr>
            <a:r>
              <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选题的背景与意义</a:t>
            </a:r>
          </a:p>
        </p:txBody>
      </p:sp>
      <p:sp>
        <p:nvSpPr>
          <p:cNvPr id="14" name="矩形 13"/>
          <p:cNvSpPr/>
          <p:nvPr/>
        </p:nvSpPr>
        <p:spPr>
          <a:xfrm>
            <a:off x="2475914" y="2617504"/>
            <a:ext cx="4192173" cy="253916"/>
          </a:xfrm>
          <a:prstGeom prst="rect">
            <a:avLst/>
          </a:prstGeom>
        </p:spPr>
        <p:txBody>
          <a:bodyPr wrap="none">
            <a:spAutoFit/>
          </a:bodyPr>
          <a:lstStyle/>
          <a:p>
            <a:pPr lvl="0" algn="ctr" fontAlgn="base">
              <a:spcBef>
                <a:spcPct val="0"/>
              </a:spcBef>
              <a:spcAft>
                <a:spcPct val="0"/>
              </a:spcAft>
              <a:defRPr/>
            </a:pPr>
            <a:r>
              <a:rPr lang="en-US" altLang="zh-CN" sz="1050">
                <a:solidFill>
                  <a:schemeClr val="accent1"/>
                </a:solidFill>
                <a:latin typeface="+mj-lt"/>
                <a:ea typeface="方正兰亭黑_GBK"/>
              </a:rPr>
              <a:t>BACKGROUND AND SIGNIFICANCE OF THE SELECTED TOPIC</a:t>
            </a:r>
          </a:p>
        </p:txBody>
      </p:sp>
      <p:sp>
        <p:nvSpPr>
          <p:cNvPr id="15" name="矩形 14"/>
          <p:cNvSpPr/>
          <p:nvPr/>
        </p:nvSpPr>
        <p:spPr>
          <a:xfrm>
            <a:off x="2824381" y="2963755"/>
            <a:ext cx="3495238" cy="507831"/>
          </a:xfrm>
          <a:prstGeom prst="rect">
            <a:avLst/>
          </a:prstGeom>
        </p:spPr>
        <p:txBody>
          <a:bodyPr wrap="square">
            <a:spAutoFit/>
          </a:bodyPr>
          <a:lstStyle/>
          <a:p>
            <a:pPr lvl="0"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4" cstate="print">
            <a:extLst>
              <a:ext uri="{28A0092B-C50C-407E-A947-70E740481C1C}">
                <a14:useLocalDpi xmlns:a14="http://schemas.microsoft.com/office/drawing/2010/main" val="0"/>
              </a:ext>
            </a:extLst>
          </a:blip>
          <a:srcRect r="3620"/>
          <a:stretch>
            <a:fillRect/>
          </a:stretch>
        </p:blipFill>
        <p:spPr>
          <a:xfrm>
            <a:off x="0" y="1280602"/>
            <a:ext cx="4250724" cy="2939439"/>
          </a:xfrm>
          <a:prstGeom prst="rect">
            <a:avLst/>
          </a:prstGeom>
        </p:spPr>
      </p:pic>
      <p:sp>
        <p:nvSpPr>
          <p:cNvPr id="6" name="矩形 5"/>
          <p:cNvSpPr/>
          <p:nvPr/>
        </p:nvSpPr>
        <p:spPr>
          <a:xfrm>
            <a:off x="3657600" y="1623445"/>
            <a:ext cx="5486400" cy="23294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第一部分：选题的背景与意义</a:t>
            </a: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040659" y="1853684"/>
            <a:ext cx="1467068" cy="400110"/>
          </a:xfrm>
          <a:prstGeom prst="rect">
            <a:avLst/>
          </a:prstGeom>
          <a:noFill/>
        </p:spPr>
        <p:txBody>
          <a:bodyPr wrap="none">
            <a:spAutoFit/>
          </a:bodyPr>
          <a:lstStyle/>
          <a:p>
            <a:r>
              <a:rPr lang="zh-CN" altLang="en-US" sz="2000">
                <a:solidFill>
                  <a:schemeClr val="bg1"/>
                </a:solidFill>
                <a:latin typeface="+mj-ea"/>
              </a:rPr>
              <a:t>选题的背景</a:t>
            </a:r>
            <a:endParaRPr lang="zh-CN" altLang="en-US" sz="2000">
              <a:solidFill>
                <a:schemeClr val="bg1"/>
              </a:solidFill>
            </a:endParaRPr>
          </a:p>
        </p:txBody>
      </p:sp>
      <p:sp>
        <p:nvSpPr>
          <p:cNvPr id="18" name="矩形 17"/>
          <p:cNvSpPr/>
          <p:nvPr/>
        </p:nvSpPr>
        <p:spPr>
          <a:xfrm>
            <a:off x="4040660" y="2217723"/>
            <a:ext cx="4856205" cy="1061829"/>
          </a:xfrm>
          <a:prstGeom prst="rect">
            <a:avLst/>
          </a:prstGeom>
        </p:spPr>
        <p:txBody>
          <a:bodyPr wrap="square">
            <a:spAutoFit/>
          </a:bodyPr>
          <a:lstStyle/>
          <a:p>
            <a:pPr>
              <a:lnSpc>
                <a:spcPct val="150000"/>
              </a:lnSpc>
            </a:pPr>
            <a:r>
              <a:rPr lang="en-US" altLang="zh-CN" sz="1050">
                <a:solidFill>
                  <a:schemeClr val="bg1"/>
                </a:solidFill>
              </a:rPr>
              <a:t>Lorem ipsum dolor sit amet, consectetur adipiscing elit. Donec luctus nibh sit amet sem vulputate venenatis bibendum orci pulvinar. Lorem ipsum dolor sit amet, consectetur adipiscing elit. Donec luctus nibh sit amet sem vulputate venenatis bibendum orci pulvinar. </a:t>
            </a:r>
          </a:p>
        </p:txBody>
      </p:sp>
      <p:sp>
        <p:nvSpPr>
          <p:cNvPr id="20" name="矩形 19"/>
          <p:cNvSpPr/>
          <p:nvPr/>
        </p:nvSpPr>
        <p:spPr>
          <a:xfrm>
            <a:off x="4040659" y="3254482"/>
            <a:ext cx="4856205" cy="577081"/>
          </a:xfrm>
          <a:prstGeom prst="rect">
            <a:avLst/>
          </a:prstGeom>
        </p:spPr>
        <p:txBody>
          <a:bodyPr wrap="square">
            <a:spAutoFit/>
          </a:bodyPr>
          <a:lstStyle/>
          <a:p>
            <a:pPr>
              <a:lnSpc>
                <a:spcPct val="150000"/>
              </a:lnSpc>
            </a:pPr>
            <a:r>
              <a:rPr lang="en-US" altLang="zh-CN" sz="1050">
                <a:solidFill>
                  <a:schemeClr val="bg1"/>
                </a:solidFill>
              </a:rPr>
              <a:t>Lorem ipsum dolor sit amet, consectetur adipiscing elit. Donec luctus nibh sit amet sem vulputate venenatis bibendum orci pulvinar. </a:t>
            </a:r>
          </a:p>
        </p:txBody>
      </p:sp>
      <p:cxnSp>
        <p:nvCxnSpPr>
          <p:cNvPr id="11" name="直接连接符 10"/>
          <p:cNvCxnSpPr/>
          <p:nvPr/>
        </p:nvCxnSpPr>
        <p:spPr>
          <a:xfrm>
            <a:off x="4133324" y="2253794"/>
            <a:ext cx="1829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0" y="1546167"/>
            <a:ext cx="9144000" cy="26600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第一部分：选题的背景与意义</a:t>
            </a: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90641"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48" name="直接连接符 47"/>
          <p:cNvCxnSpPr/>
          <p:nvPr/>
        </p:nvCxnSpPr>
        <p:spPr>
          <a:xfrm>
            <a:off x="1167677"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644712" y="2620020"/>
            <a:ext cx="1282444" cy="307777"/>
          </a:xfrm>
          <a:prstGeom prst="rect">
            <a:avLst/>
          </a:prstGeom>
        </p:spPr>
        <p:txBody>
          <a:bodyPr wrap="square">
            <a:spAutoFit/>
          </a:bodyPr>
          <a:lstStyle/>
          <a:p>
            <a:pPr algn="ctr"/>
            <a:r>
              <a:rPr lang="zh-CN" altLang="en-US" sz="1400">
                <a:solidFill>
                  <a:schemeClr val="bg1"/>
                </a:solidFill>
                <a:latin typeface="微软雅黑" panose="020B0503020204020204" pitchFamily="34" charset="-122"/>
                <a:ea typeface="微软雅黑" panose="020B0503020204020204" pitchFamily="34" charset="-122"/>
              </a:rPr>
              <a:t>选题的意义</a:t>
            </a:r>
          </a:p>
        </p:txBody>
      </p:sp>
      <p:grpSp>
        <p:nvGrpSpPr>
          <p:cNvPr id="62" name="组合 61"/>
          <p:cNvGrpSpPr/>
          <p:nvPr/>
        </p:nvGrpSpPr>
        <p:grpSpPr>
          <a:xfrm>
            <a:off x="1058171" y="2109348"/>
            <a:ext cx="441929" cy="441929"/>
            <a:chOff x="2473104" y="2145028"/>
            <a:chExt cx="359165" cy="359165"/>
          </a:xfrm>
          <a:solidFill>
            <a:schemeClr val="bg1"/>
          </a:solidFill>
        </p:grpSpPr>
        <p:sp>
          <p:nvSpPr>
            <p:cNvPr id="65"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68"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sp>
        <p:nvSpPr>
          <p:cNvPr id="71" name="矩形 70"/>
          <p:cNvSpPr/>
          <p:nvPr/>
        </p:nvSpPr>
        <p:spPr>
          <a:xfrm>
            <a:off x="3473308"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72" name="直接连接符 71"/>
          <p:cNvCxnSpPr/>
          <p:nvPr/>
        </p:nvCxnSpPr>
        <p:spPr>
          <a:xfrm>
            <a:off x="4450344"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a:xfrm>
            <a:off x="3927379" y="2620020"/>
            <a:ext cx="1282444" cy="307777"/>
          </a:xfrm>
          <a:prstGeom prst="rect">
            <a:avLst/>
          </a:prstGeom>
        </p:spPr>
        <p:txBody>
          <a:bodyPr wrap="square">
            <a:spAutoFit/>
          </a:bodyPr>
          <a:lstStyle/>
          <a:p>
            <a:pPr algn="ctr"/>
            <a:r>
              <a:rPr lang="zh-CN" altLang="en-US" sz="1400">
                <a:solidFill>
                  <a:schemeClr val="bg1"/>
                </a:solidFill>
                <a:latin typeface="微软雅黑" panose="020B0503020204020204" pitchFamily="34" charset="-122"/>
                <a:ea typeface="微软雅黑" panose="020B0503020204020204" pitchFamily="34" charset="-122"/>
              </a:rPr>
              <a:t>选题的意义</a:t>
            </a:r>
          </a:p>
        </p:txBody>
      </p:sp>
      <p:sp>
        <p:nvSpPr>
          <p:cNvPr id="77" name="矩形 76"/>
          <p:cNvSpPr/>
          <p:nvPr/>
        </p:nvSpPr>
        <p:spPr>
          <a:xfrm>
            <a:off x="6755975"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78" name="直接连接符 77"/>
          <p:cNvCxnSpPr/>
          <p:nvPr/>
        </p:nvCxnSpPr>
        <p:spPr>
          <a:xfrm>
            <a:off x="7733011"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7210046" y="2620020"/>
            <a:ext cx="1282444" cy="307777"/>
          </a:xfrm>
          <a:prstGeom prst="rect">
            <a:avLst/>
          </a:prstGeom>
        </p:spPr>
        <p:txBody>
          <a:bodyPr wrap="square">
            <a:spAutoFit/>
          </a:bodyPr>
          <a:lstStyle/>
          <a:p>
            <a:pPr algn="ctr"/>
            <a:r>
              <a:rPr lang="zh-CN" altLang="en-US" sz="1400">
                <a:solidFill>
                  <a:schemeClr val="bg1"/>
                </a:solidFill>
                <a:latin typeface="微软雅黑" panose="020B0503020204020204" pitchFamily="34" charset="-122"/>
                <a:ea typeface="微软雅黑" panose="020B0503020204020204" pitchFamily="34" charset="-122"/>
              </a:rPr>
              <a:t>选题的意义</a:t>
            </a:r>
          </a:p>
        </p:txBody>
      </p:sp>
      <p:grpSp>
        <p:nvGrpSpPr>
          <p:cNvPr id="83" name="Group 112"/>
          <p:cNvGrpSpPr/>
          <p:nvPr/>
        </p:nvGrpSpPr>
        <p:grpSpPr>
          <a:xfrm>
            <a:off x="7623504" y="2109348"/>
            <a:ext cx="442685" cy="414734"/>
            <a:chOff x="5368132" y="3540125"/>
            <a:chExt cx="465138" cy="435769"/>
          </a:xfrm>
          <a:solidFill>
            <a:schemeClr val="bg1"/>
          </a:solidFill>
        </p:grpSpPr>
        <p:sp>
          <p:nvSpPr>
            <p:cNvPr id="84"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5"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grpSp>
        <p:nvGrpSpPr>
          <p:cNvPr id="86" name="组合 85"/>
          <p:cNvGrpSpPr/>
          <p:nvPr/>
        </p:nvGrpSpPr>
        <p:grpSpPr>
          <a:xfrm>
            <a:off x="4409960" y="2109348"/>
            <a:ext cx="303684" cy="442684"/>
            <a:chOff x="2528974" y="2863357"/>
            <a:chExt cx="246811" cy="359779"/>
          </a:xfrm>
          <a:solidFill>
            <a:schemeClr val="bg1"/>
          </a:solidFill>
        </p:grpSpPr>
        <p:sp>
          <p:nvSpPr>
            <p:cNvPr id="8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cxnSp>
        <p:nvCxnSpPr>
          <p:cNvPr id="15" name="直接连接符 14"/>
          <p:cNvCxnSpPr/>
          <p:nvPr/>
        </p:nvCxnSpPr>
        <p:spPr>
          <a:xfrm>
            <a:off x="2826327"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308436"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13" name="矩形 12"/>
          <p:cNvSpPr/>
          <p:nvPr/>
        </p:nvSpPr>
        <p:spPr bwMode="auto">
          <a:xfrm>
            <a:off x="3222913" y="2094283"/>
            <a:ext cx="2698175"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研究方法及过程</a:t>
            </a:r>
          </a:p>
        </p:txBody>
      </p:sp>
      <p:sp>
        <p:nvSpPr>
          <p:cNvPr id="14" name="矩形 13"/>
          <p:cNvSpPr/>
          <p:nvPr/>
        </p:nvSpPr>
        <p:spPr>
          <a:xfrm>
            <a:off x="3150778" y="2617504"/>
            <a:ext cx="284244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METHODS AND PROCESSES</a:t>
            </a: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Group 4"/>
          <p:cNvGrpSpPr>
            <a:grpSpLocks noChangeAspect="1"/>
          </p:cNvGrpSpPr>
          <p:nvPr/>
        </p:nvGrpSpPr>
        <p:grpSpPr bwMode="auto">
          <a:xfrm>
            <a:off x="4316309" y="637628"/>
            <a:ext cx="511381" cy="446060"/>
            <a:chOff x="352" y="2796"/>
            <a:chExt cx="869" cy="758"/>
          </a:xfrm>
          <a:solidFill>
            <a:schemeClr val="accent1"/>
          </a:solidFill>
        </p:grpSpPr>
        <p:sp>
          <p:nvSpPr>
            <p:cNvPr id="9" name="Freeform 5"/>
            <p:cNvSpPr>
              <a:spLocks noEditPoints="1"/>
            </p:cNvSpPr>
            <p:nvPr/>
          </p:nvSpPr>
          <p:spPr bwMode="auto">
            <a:xfrm>
              <a:off x="352" y="2796"/>
              <a:ext cx="869" cy="758"/>
            </a:xfrm>
            <a:custGeom>
              <a:avLst/>
              <a:gdLst>
                <a:gd name="T0" fmla="*/ 796 w 907"/>
                <a:gd name="T1" fmla="*/ 657 h 791"/>
                <a:gd name="T2" fmla="*/ 876 w 907"/>
                <a:gd name="T3" fmla="*/ 545 h 791"/>
                <a:gd name="T4" fmla="*/ 907 w 907"/>
                <a:gd name="T5" fmla="*/ 519 h 791"/>
                <a:gd name="T6" fmla="*/ 876 w 907"/>
                <a:gd name="T7" fmla="*/ 493 h 791"/>
                <a:gd name="T8" fmla="*/ 796 w 907"/>
                <a:gd name="T9" fmla="*/ 380 h 791"/>
                <a:gd name="T10" fmla="*/ 902 w 907"/>
                <a:gd name="T11" fmla="*/ 272 h 791"/>
                <a:gd name="T12" fmla="*/ 796 w 907"/>
                <a:gd name="T13" fmla="*/ 165 h 791"/>
                <a:gd name="T14" fmla="*/ 876 w 907"/>
                <a:gd name="T15" fmla="*/ 52 h 791"/>
                <a:gd name="T16" fmla="*/ 876 w 907"/>
                <a:gd name="T17" fmla="*/ 0 h 791"/>
                <a:gd name="T18" fmla="*/ 132 w 907"/>
                <a:gd name="T19" fmla="*/ 0 h 791"/>
                <a:gd name="T20" fmla="*/ 0 w 907"/>
                <a:gd name="T21" fmla="*/ 165 h 791"/>
                <a:gd name="T22" fmla="*/ 0 w 907"/>
                <a:gd name="T23" fmla="*/ 380 h 791"/>
                <a:gd name="T24" fmla="*/ 54 w 907"/>
                <a:gd name="T25" fmla="*/ 519 h 791"/>
                <a:gd name="T26" fmla="*/ 0 w 907"/>
                <a:gd name="T27" fmla="*/ 657 h 791"/>
                <a:gd name="T28" fmla="*/ 869 w 907"/>
                <a:gd name="T29" fmla="*/ 791 h 791"/>
                <a:gd name="T30" fmla="*/ 871 w 907"/>
                <a:gd name="T31" fmla="*/ 791 h 791"/>
                <a:gd name="T32" fmla="*/ 902 w 907"/>
                <a:gd name="T33" fmla="*/ 765 h 791"/>
                <a:gd name="T34" fmla="*/ 772 w 907"/>
                <a:gd name="T35" fmla="*/ 246 h 791"/>
                <a:gd name="T36" fmla="*/ 413 w 907"/>
                <a:gd name="T37" fmla="*/ 272 h 791"/>
                <a:gd name="T38" fmla="*/ 772 w 907"/>
                <a:gd name="T39" fmla="*/ 299 h 791"/>
                <a:gd name="T40" fmla="*/ 744 w 907"/>
                <a:gd name="T41" fmla="*/ 411 h 791"/>
                <a:gd name="T42" fmla="*/ 436 w 907"/>
                <a:gd name="T43" fmla="*/ 493 h 791"/>
                <a:gd name="T44" fmla="*/ 436 w 907"/>
                <a:gd name="T45" fmla="*/ 545 h 791"/>
                <a:gd name="T46" fmla="*/ 744 w 907"/>
                <a:gd name="T47" fmla="*/ 627 h 791"/>
                <a:gd name="T48" fmla="*/ 772 w 907"/>
                <a:gd name="T49" fmla="*/ 739 h 791"/>
                <a:gd name="T50" fmla="*/ 51 w 907"/>
                <a:gd name="T51" fmla="*/ 657 h 791"/>
                <a:gd name="T52" fmla="*/ 132 w 907"/>
                <a:gd name="T53" fmla="*/ 545 h 791"/>
                <a:gd name="T54" fmla="*/ 189 w 907"/>
                <a:gd name="T55" fmla="*/ 519 h 791"/>
                <a:gd name="T56" fmla="*/ 132 w 907"/>
                <a:gd name="T57" fmla="*/ 493 h 791"/>
                <a:gd name="T58" fmla="*/ 51 w 907"/>
                <a:gd name="T59" fmla="*/ 380 h 791"/>
                <a:gd name="T60" fmla="*/ 163 w 907"/>
                <a:gd name="T61" fmla="*/ 299 h 791"/>
                <a:gd name="T62" fmla="*/ 163 w 907"/>
                <a:gd name="T63" fmla="*/ 246 h 791"/>
                <a:gd name="T64" fmla="*/ 51 w 907"/>
                <a:gd name="T65" fmla="*/ 165 h 791"/>
                <a:gd name="T66" fmla="*/ 132 w 907"/>
                <a:gd name="T67" fmla="*/ 52 h 791"/>
                <a:gd name="T68" fmla="*/ 744 w 907"/>
                <a:gd name="T69" fmla="*/ 134 h 791"/>
                <a:gd name="T70" fmla="*/ 772 w 907"/>
                <a:gd name="T71" fmla="*/ 246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7" h="791">
                  <a:moveTo>
                    <a:pt x="876" y="739"/>
                  </a:moveTo>
                  <a:cubicBezTo>
                    <a:pt x="832" y="739"/>
                    <a:pt x="796" y="702"/>
                    <a:pt x="796" y="657"/>
                  </a:cubicBezTo>
                  <a:cubicBezTo>
                    <a:pt x="796" y="627"/>
                    <a:pt x="796" y="627"/>
                    <a:pt x="796" y="627"/>
                  </a:cubicBezTo>
                  <a:cubicBezTo>
                    <a:pt x="796" y="582"/>
                    <a:pt x="832" y="545"/>
                    <a:pt x="876" y="545"/>
                  </a:cubicBezTo>
                  <a:cubicBezTo>
                    <a:pt x="882" y="545"/>
                    <a:pt x="882" y="545"/>
                    <a:pt x="882" y="545"/>
                  </a:cubicBezTo>
                  <a:cubicBezTo>
                    <a:pt x="896" y="545"/>
                    <a:pt x="907" y="533"/>
                    <a:pt x="907" y="519"/>
                  </a:cubicBezTo>
                  <a:cubicBezTo>
                    <a:pt x="907" y="504"/>
                    <a:pt x="896" y="493"/>
                    <a:pt x="882" y="493"/>
                  </a:cubicBezTo>
                  <a:cubicBezTo>
                    <a:pt x="876" y="493"/>
                    <a:pt x="876" y="493"/>
                    <a:pt x="876" y="493"/>
                  </a:cubicBezTo>
                  <a:cubicBezTo>
                    <a:pt x="832" y="493"/>
                    <a:pt x="796" y="456"/>
                    <a:pt x="796" y="411"/>
                  </a:cubicBezTo>
                  <a:cubicBezTo>
                    <a:pt x="796" y="380"/>
                    <a:pt x="796" y="380"/>
                    <a:pt x="796" y="380"/>
                  </a:cubicBezTo>
                  <a:cubicBezTo>
                    <a:pt x="796" y="335"/>
                    <a:pt x="832" y="299"/>
                    <a:pt x="876" y="299"/>
                  </a:cubicBezTo>
                  <a:cubicBezTo>
                    <a:pt x="890" y="299"/>
                    <a:pt x="902" y="287"/>
                    <a:pt x="902" y="272"/>
                  </a:cubicBezTo>
                  <a:cubicBezTo>
                    <a:pt x="902" y="258"/>
                    <a:pt x="890" y="246"/>
                    <a:pt x="876" y="246"/>
                  </a:cubicBezTo>
                  <a:cubicBezTo>
                    <a:pt x="832" y="246"/>
                    <a:pt x="796" y="210"/>
                    <a:pt x="796" y="165"/>
                  </a:cubicBezTo>
                  <a:cubicBezTo>
                    <a:pt x="796" y="134"/>
                    <a:pt x="796" y="134"/>
                    <a:pt x="796" y="134"/>
                  </a:cubicBezTo>
                  <a:cubicBezTo>
                    <a:pt x="796" y="89"/>
                    <a:pt x="832" y="52"/>
                    <a:pt x="876" y="52"/>
                  </a:cubicBezTo>
                  <a:cubicBezTo>
                    <a:pt x="890" y="52"/>
                    <a:pt x="902" y="40"/>
                    <a:pt x="902" y="26"/>
                  </a:cubicBezTo>
                  <a:cubicBezTo>
                    <a:pt x="902" y="12"/>
                    <a:pt x="890" y="0"/>
                    <a:pt x="876" y="0"/>
                  </a:cubicBezTo>
                  <a:cubicBezTo>
                    <a:pt x="875" y="0"/>
                    <a:pt x="873" y="0"/>
                    <a:pt x="871" y="0"/>
                  </a:cubicBezTo>
                  <a:cubicBezTo>
                    <a:pt x="132" y="0"/>
                    <a:pt x="132" y="0"/>
                    <a:pt x="132" y="0"/>
                  </a:cubicBezTo>
                  <a:cubicBezTo>
                    <a:pt x="59" y="0"/>
                    <a:pt x="0" y="60"/>
                    <a:pt x="0" y="134"/>
                  </a:cubicBezTo>
                  <a:cubicBezTo>
                    <a:pt x="0" y="165"/>
                    <a:pt x="0" y="165"/>
                    <a:pt x="0" y="165"/>
                  </a:cubicBezTo>
                  <a:cubicBezTo>
                    <a:pt x="0" y="208"/>
                    <a:pt x="20" y="247"/>
                    <a:pt x="54" y="272"/>
                  </a:cubicBezTo>
                  <a:cubicBezTo>
                    <a:pt x="20" y="297"/>
                    <a:pt x="0" y="337"/>
                    <a:pt x="0" y="380"/>
                  </a:cubicBezTo>
                  <a:cubicBezTo>
                    <a:pt x="0" y="411"/>
                    <a:pt x="0" y="411"/>
                    <a:pt x="0" y="411"/>
                  </a:cubicBezTo>
                  <a:cubicBezTo>
                    <a:pt x="0" y="454"/>
                    <a:pt x="20" y="494"/>
                    <a:pt x="54" y="519"/>
                  </a:cubicBezTo>
                  <a:cubicBezTo>
                    <a:pt x="20" y="544"/>
                    <a:pt x="0" y="583"/>
                    <a:pt x="0" y="627"/>
                  </a:cubicBezTo>
                  <a:cubicBezTo>
                    <a:pt x="0" y="657"/>
                    <a:pt x="0" y="657"/>
                    <a:pt x="0" y="657"/>
                  </a:cubicBezTo>
                  <a:cubicBezTo>
                    <a:pt x="0" y="731"/>
                    <a:pt x="59" y="791"/>
                    <a:pt x="132" y="791"/>
                  </a:cubicBezTo>
                  <a:cubicBezTo>
                    <a:pt x="869" y="791"/>
                    <a:pt x="869" y="791"/>
                    <a:pt x="869" y="791"/>
                  </a:cubicBezTo>
                  <a:cubicBezTo>
                    <a:pt x="870" y="791"/>
                    <a:pt x="871" y="791"/>
                    <a:pt x="871" y="791"/>
                  </a:cubicBezTo>
                  <a:cubicBezTo>
                    <a:pt x="871" y="791"/>
                    <a:pt x="871" y="791"/>
                    <a:pt x="871" y="791"/>
                  </a:cubicBezTo>
                  <a:cubicBezTo>
                    <a:pt x="873" y="791"/>
                    <a:pt x="875" y="791"/>
                    <a:pt x="876" y="791"/>
                  </a:cubicBezTo>
                  <a:cubicBezTo>
                    <a:pt x="890" y="791"/>
                    <a:pt x="902" y="780"/>
                    <a:pt x="902" y="765"/>
                  </a:cubicBezTo>
                  <a:cubicBezTo>
                    <a:pt x="902" y="751"/>
                    <a:pt x="890" y="739"/>
                    <a:pt x="876" y="739"/>
                  </a:cubicBezTo>
                  <a:close/>
                  <a:moveTo>
                    <a:pt x="772" y="246"/>
                  </a:moveTo>
                  <a:cubicBezTo>
                    <a:pt x="439" y="246"/>
                    <a:pt x="439" y="246"/>
                    <a:pt x="439" y="246"/>
                  </a:cubicBezTo>
                  <a:cubicBezTo>
                    <a:pt x="425" y="246"/>
                    <a:pt x="413" y="258"/>
                    <a:pt x="413" y="272"/>
                  </a:cubicBezTo>
                  <a:cubicBezTo>
                    <a:pt x="413" y="287"/>
                    <a:pt x="425" y="299"/>
                    <a:pt x="439" y="299"/>
                  </a:cubicBezTo>
                  <a:cubicBezTo>
                    <a:pt x="772" y="299"/>
                    <a:pt x="772" y="299"/>
                    <a:pt x="772" y="299"/>
                  </a:cubicBezTo>
                  <a:cubicBezTo>
                    <a:pt x="754" y="322"/>
                    <a:pt x="744" y="350"/>
                    <a:pt x="744" y="380"/>
                  </a:cubicBezTo>
                  <a:cubicBezTo>
                    <a:pt x="744" y="411"/>
                    <a:pt x="744" y="411"/>
                    <a:pt x="744" y="411"/>
                  </a:cubicBezTo>
                  <a:cubicBezTo>
                    <a:pt x="744" y="441"/>
                    <a:pt x="754" y="470"/>
                    <a:pt x="772" y="493"/>
                  </a:cubicBezTo>
                  <a:cubicBezTo>
                    <a:pt x="436" y="493"/>
                    <a:pt x="436" y="493"/>
                    <a:pt x="436" y="493"/>
                  </a:cubicBezTo>
                  <a:cubicBezTo>
                    <a:pt x="422" y="493"/>
                    <a:pt x="411" y="504"/>
                    <a:pt x="411" y="519"/>
                  </a:cubicBezTo>
                  <a:cubicBezTo>
                    <a:pt x="411" y="533"/>
                    <a:pt x="422" y="545"/>
                    <a:pt x="436" y="545"/>
                  </a:cubicBezTo>
                  <a:cubicBezTo>
                    <a:pt x="772" y="545"/>
                    <a:pt x="772" y="545"/>
                    <a:pt x="772" y="545"/>
                  </a:cubicBezTo>
                  <a:cubicBezTo>
                    <a:pt x="754" y="568"/>
                    <a:pt x="744" y="597"/>
                    <a:pt x="744" y="627"/>
                  </a:cubicBezTo>
                  <a:cubicBezTo>
                    <a:pt x="744" y="657"/>
                    <a:pt x="744" y="657"/>
                    <a:pt x="744" y="657"/>
                  </a:cubicBezTo>
                  <a:cubicBezTo>
                    <a:pt x="744" y="687"/>
                    <a:pt x="754" y="716"/>
                    <a:pt x="772" y="739"/>
                  </a:cubicBezTo>
                  <a:cubicBezTo>
                    <a:pt x="132" y="739"/>
                    <a:pt x="132" y="739"/>
                    <a:pt x="132" y="739"/>
                  </a:cubicBezTo>
                  <a:cubicBezTo>
                    <a:pt x="88" y="739"/>
                    <a:pt x="51" y="702"/>
                    <a:pt x="51" y="657"/>
                  </a:cubicBezTo>
                  <a:cubicBezTo>
                    <a:pt x="51" y="627"/>
                    <a:pt x="51" y="627"/>
                    <a:pt x="51" y="627"/>
                  </a:cubicBezTo>
                  <a:cubicBezTo>
                    <a:pt x="51" y="582"/>
                    <a:pt x="88" y="545"/>
                    <a:pt x="132" y="545"/>
                  </a:cubicBezTo>
                  <a:cubicBezTo>
                    <a:pt x="163" y="545"/>
                    <a:pt x="163" y="545"/>
                    <a:pt x="163" y="545"/>
                  </a:cubicBezTo>
                  <a:cubicBezTo>
                    <a:pt x="178" y="545"/>
                    <a:pt x="189" y="533"/>
                    <a:pt x="189" y="519"/>
                  </a:cubicBezTo>
                  <a:cubicBezTo>
                    <a:pt x="189" y="504"/>
                    <a:pt x="178" y="493"/>
                    <a:pt x="163" y="493"/>
                  </a:cubicBezTo>
                  <a:cubicBezTo>
                    <a:pt x="132" y="493"/>
                    <a:pt x="132" y="493"/>
                    <a:pt x="132" y="493"/>
                  </a:cubicBezTo>
                  <a:cubicBezTo>
                    <a:pt x="88" y="493"/>
                    <a:pt x="51" y="456"/>
                    <a:pt x="51" y="411"/>
                  </a:cubicBezTo>
                  <a:cubicBezTo>
                    <a:pt x="51" y="380"/>
                    <a:pt x="51" y="380"/>
                    <a:pt x="51" y="380"/>
                  </a:cubicBezTo>
                  <a:cubicBezTo>
                    <a:pt x="51" y="335"/>
                    <a:pt x="88" y="299"/>
                    <a:pt x="132" y="299"/>
                  </a:cubicBezTo>
                  <a:cubicBezTo>
                    <a:pt x="163" y="299"/>
                    <a:pt x="163" y="299"/>
                    <a:pt x="163" y="299"/>
                  </a:cubicBezTo>
                  <a:cubicBezTo>
                    <a:pt x="178" y="299"/>
                    <a:pt x="189" y="287"/>
                    <a:pt x="189" y="272"/>
                  </a:cubicBezTo>
                  <a:cubicBezTo>
                    <a:pt x="189" y="258"/>
                    <a:pt x="178" y="246"/>
                    <a:pt x="163" y="246"/>
                  </a:cubicBezTo>
                  <a:cubicBezTo>
                    <a:pt x="132" y="246"/>
                    <a:pt x="132" y="246"/>
                    <a:pt x="132" y="246"/>
                  </a:cubicBezTo>
                  <a:cubicBezTo>
                    <a:pt x="88" y="246"/>
                    <a:pt x="51" y="210"/>
                    <a:pt x="51" y="165"/>
                  </a:cubicBezTo>
                  <a:cubicBezTo>
                    <a:pt x="51" y="134"/>
                    <a:pt x="51" y="134"/>
                    <a:pt x="51" y="134"/>
                  </a:cubicBezTo>
                  <a:cubicBezTo>
                    <a:pt x="51" y="89"/>
                    <a:pt x="88" y="52"/>
                    <a:pt x="132" y="52"/>
                  </a:cubicBezTo>
                  <a:cubicBezTo>
                    <a:pt x="772" y="52"/>
                    <a:pt x="772" y="52"/>
                    <a:pt x="772" y="52"/>
                  </a:cubicBezTo>
                  <a:cubicBezTo>
                    <a:pt x="754" y="75"/>
                    <a:pt x="744" y="104"/>
                    <a:pt x="744" y="134"/>
                  </a:cubicBezTo>
                  <a:cubicBezTo>
                    <a:pt x="744" y="165"/>
                    <a:pt x="744" y="165"/>
                    <a:pt x="744" y="165"/>
                  </a:cubicBezTo>
                  <a:cubicBezTo>
                    <a:pt x="744" y="195"/>
                    <a:pt x="754" y="223"/>
                    <a:pt x="772" y="2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a:spLocks noEditPoints="1"/>
            </p:cNvSpPr>
            <p:nvPr/>
          </p:nvSpPr>
          <p:spPr bwMode="auto">
            <a:xfrm>
              <a:off x="542" y="2923"/>
              <a:ext cx="187" cy="507"/>
            </a:xfrm>
            <a:custGeom>
              <a:avLst/>
              <a:gdLst>
                <a:gd name="T0" fmla="*/ 171 w 196"/>
                <a:gd name="T1" fmla="*/ 0 h 529"/>
                <a:gd name="T2" fmla="*/ 26 w 196"/>
                <a:gd name="T3" fmla="*/ 0 h 529"/>
                <a:gd name="T4" fmla="*/ 0 w 196"/>
                <a:gd name="T5" fmla="*/ 26 h 529"/>
                <a:gd name="T6" fmla="*/ 0 w 196"/>
                <a:gd name="T7" fmla="*/ 502 h 529"/>
                <a:gd name="T8" fmla="*/ 2 w 196"/>
                <a:gd name="T9" fmla="*/ 512 h 529"/>
                <a:gd name="T10" fmla="*/ 16 w 196"/>
                <a:gd name="T11" fmla="*/ 526 h 529"/>
                <a:gd name="T12" fmla="*/ 36 w 196"/>
                <a:gd name="T13" fmla="*/ 526 h 529"/>
                <a:gd name="T14" fmla="*/ 44 w 196"/>
                <a:gd name="T15" fmla="*/ 520 h 529"/>
                <a:gd name="T16" fmla="*/ 98 w 196"/>
                <a:gd name="T17" fmla="*/ 466 h 529"/>
                <a:gd name="T18" fmla="*/ 152 w 196"/>
                <a:gd name="T19" fmla="*/ 520 h 529"/>
                <a:gd name="T20" fmla="*/ 161 w 196"/>
                <a:gd name="T21" fmla="*/ 526 h 529"/>
                <a:gd name="T22" fmla="*/ 171 w 196"/>
                <a:gd name="T23" fmla="*/ 528 h 529"/>
                <a:gd name="T24" fmla="*/ 180 w 196"/>
                <a:gd name="T25" fmla="*/ 526 h 529"/>
                <a:gd name="T26" fmla="*/ 194 w 196"/>
                <a:gd name="T27" fmla="*/ 512 h 529"/>
                <a:gd name="T28" fmla="*/ 196 w 196"/>
                <a:gd name="T29" fmla="*/ 502 h 529"/>
                <a:gd name="T30" fmla="*/ 196 w 196"/>
                <a:gd name="T31" fmla="*/ 26 h 529"/>
                <a:gd name="T32" fmla="*/ 171 w 196"/>
                <a:gd name="T33" fmla="*/ 0 h 529"/>
                <a:gd name="T34" fmla="*/ 145 w 196"/>
                <a:gd name="T35" fmla="*/ 439 h 529"/>
                <a:gd name="T36" fmla="*/ 117 w 196"/>
                <a:gd name="T37" fmla="*/ 410 h 529"/>
                <a:gd name="T38" fmla="*/ 80 w 196"/>
                <a:gd name="T39" fmla="*/ 410 h 529"/>
                <a:gd name="T40" fmla="*/ 52 w 196"/>
                <a:gd name="T41" fmla="*/ 439 h 529"/>
                <a:gd name="T42" fmla="*/ 52 w 196"/>
                <a:gd name="T43" fmla="*/ 53 h 529"/>
                <a:gd name="T44" fmla="*/ 145 w 196"/>
                <a:gd name="T45" fmla="*/ 53 h 529"/>
                <a:gd name="T46" fmla="*/ 145 w 196"/>
                <a:gd name="T47" fmla="*/ 439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529">
                  <a:moveTo>
                    <a:pt x="171" y="0"/>
                  </a:moveTo>
                  <a:cubicBezTo>
                    <a:pt x="26" y="0"/>
                    <a:pt x="26" y="0"/>
                    <a:pt x="26" y="0"/>
                  </a:cubicBezTo>
                  <a:cubicBezTo>
                    <a:pt x="12" y="0"/>
                    <a:pt x="0" y="12"/>
                    <a:pt x="0" y="26"/>
                  </a:cubicBezTo>
                  <a:cubicBezTo>
                    <a:pt x="0" y="502"/>
                    <a:pt x="0" y="502"/>
                    <a:pt x="0" y="502"/>
                  </a:cubicBezTo>
                  <a:cubicBezTo>
                    <a:pt x="0" y="505"/>
                    <a:pt x="1" y="509"/>
                    <a:pt x="2" y="512"/>
                  </a:cubicBezTo>
                  <a:cubicBezTo>
                    <a:pt x="5" y="518"/>
                    <a:pt x="10" y="523"/>
                    <a:pt x="16" y="526"/>
                  </a:cubicBezTo>
                  <a:cubicBezTo>
                    <a:pt x="23" y="529"/>
                    <a:pt x="30" y="529"/>
                    <a:pt x="36" y="526"/>
                  </a:cubicBezTo>
                  <a:cubicBezTo>
                    <a:pt x="39" y="525"/>
                    <a:pt x="42" y="523"/>
                    <a:pt x="44" y="520"/>
                  </a:cubicBezTo>
                  <a:cubicBezTo>
                    <a:pt x="98" y="466"/>
                    <a:pt x="98" y="466"/>
                    <a:pt x="98" y="466"/>
                  </a:cubicBezTo>
                  <a:cubicBezTo>
                    <a:pt x="152" y="520"/>
                    <a:pt x="152" y="520"/>
                    <a:pt x="152" y="520"/>
                  </a:cubicBezTo>
                  <a:cubicBezTo>
                    <a:pt x="155" y="523"/>
                    <a:pt x="158" y="525"/>
                    <a:pt x="161" y="526"/>
                  </a:cubicBezTo>
                  <a:cubicBezTo>
                    <a:pt x="164" y="527"/>
                    <a:pt x="167" y="528"/>
                    <a:pt x="171" y="528"/>
                  </a:cubicBezTo>
                  <a:cubicBezTo>
                    <a:pt x="174" y="528"/>
                    <a:pt x="177" y="527"/>
                    <a:pt x="180" y="526"/>
                  </a:cubicBezTo>
                  <a:cubicBezTo>
                    <a:pt x="187" y="523"/>
                    <a:pt x="192" y="518"/>
                    <a:pt x="194" y="512"/>
                  </a:cubicBezTo>
                  <a:cubicBezTo>
                    <a:pt x="196" y="509"/>
                    <a:pt x="196" y="505"/>
                    <a:pt x="196" y="502"/>
                  </a:cubicBezTo>
                  <a:cubicBezTo>
                    <a:pt x="196" y="26"/>
                    <a:pt x="196" y="26"/>
                    <a:pt x="196" y="26"/>
                  </a:cubicBezTo>
                  <a:cubicBezTo>
                    <a:pt x="196" y="12"/>
                    <a:pt x="185" y="0"/>
                    <a:pt x="171" y="0"/>
                  </a:cubicBezTo>
                  <a:close/>
                  <a:moveTo>
                    <a:pt x="145" y="439"/>
                  </a:moveTo>
                  <a:cubicBezTo>
                    <a:pt x="117" y="410"/>
                    <a:pt x="117" y="410"/>
                    <a:pt x="117" y="410"/>
                  </a:cubicBezTo>
                  <a:cubicBezTo>
                    <a:pt x="107" y="400"/>
                    <a:pt x="90" y="400"/>
                    <a:pt x="80" y="410"/>
                  </a:cubicBezTo>
                  <a:cubicBezTo>
                    <a:pt x="52" y="439"/>
                    <a:pt x="52" y="439"/>
                    <a:pt x="52" y="439"/>
                  </a:cubicBezTo>
                  <a:cubicBezTo>
                    <a:pt x="52" y="53"/>
                    <a:pt x="52" y="53"/>
                    <a:pt x="52" y="53"/>
                  </a:cubicBezTo>
                  <a:cubicBezTo>
                    <a:pt x="145" y="53"/>
                    <a:pt x="145" y="53"/>
                    <a:pt x="145" y="53"/>
                  </a:cubicBezTo>
                  <a:lnTo>
                    <a:pt x="145" y="4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第二部分：研究方法及过程</a:t>
            </a: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0" name="菱形 39"/>
          <p:cNvSpPr/>
          <p:nvPr/>
        </p:nvSpPr>
        <p:spPr>
          <a:xfrm>
            <a:off x="30986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菱形 40"/>
          <p:cNvSpPr/>
          <p:nvPr/>
        </p:nvSpPr>
        <p:spPr>
          <a:xfrm>
            <a:off x="45720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菱形 41"/>
          <p:cNvSpPr/>
          <p:nvPr/>
        </p:nvSpPr>
        <p:spPr>
          <a:xfrm>
            <a:off x="30986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菱形 42"/>
          <p:cNvSpPr/>
          <p:nvPr/>
        </p:nvSpPr>
        <p:spPr>
          <a:xfrm>
            <a:off x="45720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 name="矩形 43"/>
          <p:cNvSpPr/>
          <p:nvPr/>
        </p:nvSpPr>
        <p:spPr bwMode="auto">
          <a:xfrm>
            <a:off x="1956357" y="1295780"/>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45" name="矩形 44"/>
          <p:cNvSpPr/>
          <p:nvPr/>
        </p:nvSpPr>
        <p:spPr>
          <a:xfrm>
            <a:off x="521260" y="1615130"/>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46" name="直接连接符 45"/>
          <p:cNvCxnSpPr/>
          <p:nvPr/>
        </p:nvCxnSpPr>
        <p:spPr>
          <a:xfrm>
            <a:off x="2696301"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bwMode="auto">
          <a:xfrm>
            <a:off x="1887042" y="3182062"/>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48" name="矩形 47"/>
          <p:cNvSpPr/>
          <p:nvPr/>
        </p:nvSpPr>
        <p:spPr>
          <a:xfrm>
            <a:off x="451945" y="3501412"/>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49" name="直接连接符 48"/>
          <p:cNvCxnSpPr/>
          <p:nvPr/>
        </p:nvCxnSpPr>
        <p:spPr>
          <a:xfrm>
            <a:off x="2626986"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bwMode="auto">
          <a:xfrm>
            <a:off x="6091817" y="3182062"/>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51" name="矩形 50"/>
          <p:cNvSpPr/>
          <p:nvPr/>
        </p:nvSpPr>
        <p:spPr>
          <a:xfrm>
            <a:off x="6091817" y="3501412"/>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52" name="直接连接符 51"/>
          <p:cNvCxnSpPr/>
          <p:nvPr/>
        </p:nvCxnSpPr>
        <p:spPr>
          <a:xfrm>
            <a:off x="6182983"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bwMode="auto">
          <a:xfrm>
            <a:off x="6091817" y="1295780"/>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61" name="矩形 60"/>
          <p:cNvSpPr/>
          <p:nvPr/>
        </p:nvSpPr>
        <p:spPr>
          <a:xfrm>
            <a:off x="6091817" y="1615130"/>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62" name="直接连接符 61"/>
          <p:cNvCxnSpPr/>
          <p:nvPr/>
        </p:nvCxnSpPr>
        <p:spPr>
          <a:xfrm>
            <a:off x="6182983"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5087836" y="1841051"/>
            <a:ext cx="408660" cy="382858"/>
            <a:chOff x="5087836" y="1841051"/>
            <a:chExt cx="408660" cy="382858"/>
          </a:xfrm>
        </p:grpSpPr>
        <p:sp>
          <p:nvSpPr>
            <p:cNvPr id="23" name="AutoShape 110"/>
            <p:cNvSpPr/>
            <p:nvPr/>
          </p:nvSpPr>
          <p:spPr bwMode="auto">
            <a:xfrm>
              <a:off x="5139441" y="1891959"/>
              <a:ext cx="305449" cy="204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4" name="AutoShape 111"/>
            <p:cNvSpPr/>
            <p:nvPr/>
          </p:nvSpPr>
          <p:spPr bwMode="auto">
            <a:xfrm>
              <a:off x="5087836" y="1841051"/>
              <a:ext cx="408660" cy="3828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5" name="AutoShape 112"/>
          <p:cNvSpPr/>
          <p:nvPr/>
        </p:nvSpPr>
        <p:spPr bwMode="auto">
          <a:xfrm>
            <a:off x="3623169" y="3257139"/>
            <a:ext cx="409324" cy="407520"/>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6" name="组合 25"/>
          <p:cNvGrpSpPr/>
          <p:nvPr/>
        </p:nvGrpSpPr>
        <p:grpSpPr>
          <a:xfrm>
            <a:off x="5174625" y="3288649"/>
            <a:ext cx="280344" cy="408660"/>
            <a:chOff x="2528974" y="2863357"/>
            <a:chExt cx="246811" cy="359779"/>
          </a:xfrm>
          <a:solidFill>
            <a:schemeClr val="accent1"/>
          </a:solidFill>
        </p:grpSpPr>
        <p:sp>
          <p:nvSpPr>
            <p:cNvPr id="2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29" name="组合 28"/>
          <p:cNvGrpSpPr/>
          <p:nvPr/>
        </p:nvGrpSpPr>
        <p:grpSpPr>
          <a:xfrm>
            <a:off x="3614436" y="1828499"/>
            <a:ext cx="407963" cy="407963"/>
            <a:chOff x="2473104" y="2145028"/>
            <a:chExt cx="359165" cy="359165"/>
          </a:xfrm>
          <a:solidFill>
            <a:schemeClr val="accent1"/>
          </a:solidFill>
        </p:grpSpPr>
        <p:sp>
          <p:nvSpPr>
            <p:cNvPr id="30"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1"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pic>
        <p:nvPicPr>
          <p:cNvPr id="79" name="图片 78"/>
          <p:cNvPicPr>
            <a:picLocks noChangeAspect="1"/>
          </p:cNvPicPr>
          <p:nvPr/>
        </p:nvPicPr>
        <p:blipFill rotWithShape="1">
          <a:blip r:embed="rId4" cstate="print">
            <a:extLst>
              <a:ext uri="{28A0092B-C50C-407E-A947-70E740481C1C}">
                <a14:useLocalDpi xmlns:a14="http://schemas.microsoft.com/office/drawing/2010/main" val="0"/>
              </a:ext>
            </a:extLst>
          </a:blip>
          <a:srcRect t="17209" r="3620" b="36551"/>
          <a:stretch>
            <a:fillRect/>
          </a:stretch>
        </p:blipFill>
        <p:spPr>
          <a:xfrm>
            <a:off x="0" y="0"/>
            <a:ext cx="9144000" cy="2923822"/>
          </a:xfrm>
          <a:prstGeom prst="rect">
            <a:avLst/>
          </a:prstGeom>
        </p:spPr>
      </p:pic>
      <p:sp>
        <p:nvSpPr>
          <p:cNvPr id="8" name="矩形 7"/>
          <p:cNvSpPr/>
          <p:nvPr/>
        </p:nvSpPr>
        <p:spPr>
          <a:xfrm>
            <a:off x="0" y="0"/>
            <a:ext cx="9144000" cy="2939143"/>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第二部分：研究方法及过程</a:t>
            </a: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bg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451945" y="2254639"/>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2819910"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5187875"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7555839"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bwMode="auto">
          <a:xfrm>
            <a:off x="532284"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68" name="矩形 67"/>
          <p:cNvSpPr/>
          <p:nvPr/>
        </p:nvSpPr>
        <p:spPr>
          <a:xfrm>
            <a:off x="0" y="3847321"/>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69" name="直接连接符 68"/>
          <p:cNvCxnSpPr/>
          <p:nvPr/>
        </p:nvCxnSpPr>
        <p:spPr>
          <a:xfrm>
            <a:off x="943819"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矩形 69"/>
          <p:cNvSpPr/>
          <p:nvPr/>
        </p:nvSpPr>
        <p:spPr bwMode="auto">
          <a:xfrm>
            <a:off x="2819910"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71" name="矩形 70"/>
          <p:cNvSpPr/>
          <p:nvPr/>
        </p:nvSpPr>
        <p:spPr>
          <a:xfrm>
            <a:off x="2287626" y="3847321"/>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72" name="直接连接符 71"/>
          <p:cNvCxnSpPr/>
          <p:nvPr/>
        </p:nvCxnSpPr>
        <p:spPr>
          <a:xfrm>
            <a:off x="3231445"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bwMode="auto">
          <a:xfrm>
            <a:off x="5187875"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74" name="矩形 73"/>
          <p:cNvSpPr/>
          <p:nvPr/>
        </p:nvSpPr>
        <p:spPr>
          <a:xfrm>
            <a:off x="4655591"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75" name="直接连接符 74"/>
          <p:cNvCxnSpPr/>
          <p:nvPr/>
        </p:nvCxnSpPr>
        <p:spPr>
          <a:xfrm>
            <a:off x="5599410"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6" name="矩形 75"/>
          <p:cNvSpPr/>
          <p:nvPr/>
        </p:nvSpPr>
        <p:spPr bwMode="auto">
          <a:xfrm>
            <a:off x="7606314"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77" name="矩形 76"/>
          <p:cNvSpPr/>
          <p:nvPr/>
        </p:nvSpPr>
        <p:spPr>
          <a:xfrm>
            <a:off x="7074030"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78" name="直接连接符 77"/>
          <p:cNvCxnSpPr/>
          <p:nvPr/>
        </p:nvCxnSpPr>
        <p:spPr>
          <a:xfrm>
            <a:off x="8017849"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Freeform 9"/>
          <p:cNvSpPr>
            <a:spLocks noEditPoints="1"/>
          </p:cNvSpPr>
          <p:nvPr/>
        </p:nvSpPr>
        <p:spPr bwMode="auto">
          <a:xfrm>
            <a:off x="762123" y="2624687"/>
            <a:ext cx="551701" cy="431960"/>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a:off x="5580864" y="2559090"/>
            <a:ext cx="386079" cy="523724"/>
            <a:chOff x="5680076" y="2749550"/>
            <a:chExt cx="547688" cy="742950"/>
          </a:xfrm>
          <a:solidFill>
            <a:schemeClr val="accent1"/>
          </a:solidFill>
        </p:grpSpPr>
        <p:sp>
          <p:nvSpPr>
            <p:cNvPr id="25"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26"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27" name="组合 26"/>
          <p:cNvGrpSpPr/>
          <p:nvPr/>
        </p:nvGrpSpPr>
        <p:grpSpPr>
          <a:xfrm>
            <a:off x="7873850" y="2560209"/>
            <a:ext cx="536034" cy="521486"/>
            <a:chOff x="2790826" y="1647825"/>
            <a:chExt cx="760413" cy="739775"/>
          </a:xfrm>
          <a:solidFill>
            <a:schemeClr val="accent1"/>
          </a:solidFill>
        </p:grpSpPr>
        <p:sp>
          <p:nvSpPr>
            <p:cNvPr id="28" name="Freeform 15"/>
            <p:cNvSpPr>
              <a:spLocks noEditPoints="1"/>
            </p:cNvSpPr>
            <p:nvPr/>
          </p:nvSpPr>
          <p:spPr bwMode="auto">
            <a:xfrm>
              <a:off x="2790826" y="2101850"/>
              <a:ext cx="760413" cy="285750"/>
            </a:xfrm>
            <a:custGeom>
              <a:avLst/>
              <a:gdLst>
                <a:gd name="T0" fmla="*/ 275 w 277"/>
                <a:gd name="T1" fmla="*/ 90 h 104"/>
                <a:gd name="T2" fmla="*/ 274 w 277"/>
                <a:gd name="T3" fmla="*/ 15 h 104"/>
                <a:gd name="T4" fmla="*/ 276 w 277"/>
                <a:gd name="T5" fmla="*/ 5 h 104"/>
                <a:gd name="T6" fmla="*/ 268 w 277"/>
                <a:gd name="T7" fmla="*/ 0 h 104"/>
                <a:gd name="T8" fmla="*/ 8 w 277"/>
                <a:gd name="T9" fmla="*/ 0 h 104"/>
                <a:gd name="T10" fmla="*/ 0 w 277"/>
                <a:gd name="T11" fmla="*/ 9 h 104"/>
                <a:gd name="T12" fmla="*/ 0 w 277"/>
                <a:gd name="T13" fmla="*/ 95 h 104"/>
                <a:gd name="T14" fmla="*/ 8 w 277"/>
                <a:gd name="T15" fmla="*/ 104 h 104"/>
                <a:gd name="T16" fmla="*/ 268 w 277"/>
                <a:gd name="T17" fmla="*/ 104 h 104"/>
                <a:gd name="T18" fmla="*/ 268 w 277"/>
                <a:gd name="T19" fmla="*/ 104 h 104"/>
                <a:gd name="T20" fmla="*/ 277 w 277"/>
                <a:gd name="T21" fmla="*/ 95 h 104"/>
                <a:gd name="T22" fmla="*/ 275 w 277"/>
                <a:gd name="T23" fmla="*/ 90 h 104"/>
                <a:gd name="T24" fmla="*/ 12 w 277"/>
                <a:gd name="T25" fmla="*/ 88 h 104"/>
                <a:gd name="T26" fmla="*/ 12 w 277"/>
                <a:gd name="T27" fmla="*/ 15 h 104"/>
                <a:gd name="T28" fmla="*/ 256 w 277"/>
                <a:gd name="T29" fmla="*/ 15 h 104"/>
                <a:gd name="T30" fmla="*/ 249 w 277"/>
                <a:gd name="T31" fmla="*/ 46 h 104"/>
                <a:gd name="T32" fmla="*/ 64 w 277"/>
                <a:gd name="T33" fmla="*/ 46 h 104"/>
                <a:gd name="T34" fmla="*/ 58 w 277"/>
                <a:gd name="T35" fmla="*/ 52 h 104"/>
                <a:gd name="T36" fmla="*/ 64 w 277"/>
                <a:gd name="T37" fmla="*/ 58 h 104"/>
                <a:gd name="T38" fmla="*/ 250 w 277"/>
                <a:gd name="T39" fmla="*/ 58 h 104"/>
                <a:gd name="T40" fmla="*/ 259 w 277"/>
                <a:gd name="T41" fmla="*/ 88 h 104"/>
                <a:gd name="T42" fmla="*/ 12 w 277"/>
                <a:gd name="T43"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7" h="104">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vert="horz" wrap="square" lIns="91440" tIns="45720" rIns="91440" bIns="45720" numCol="1" anchor="t" anchorCtr="0" compatLnSpc="1"/>
            <a:lstStyle/>
            <a:p>
              <a:endParaRPr lang="zh-CN" altLang="en-US"/>
            </a:p>
          </p:txBody>
        </p:sp>
        <p:sp>
          <p:nvSpPr>
            <p:cNvPr id="29" name="Freeform 16"/>
            <p:cNvSpPr/>
            <p:nvPr/>
          </p:nvSpPr>
          <p:spPr bwMode="auto">
            <a:xfrm>
              <a:off x="2957514" y="1647825"/>
              <a:ext cx="390525" cy="434975"/>
            </a:xfrm>
            <a:custGeom>
              <a:avLst/>
              <a:gdLst>
                <a:gd name="T0" fmla="*/ 60 w 142"/>
                <a:gd name="T1" fmla="*/ 157 h 158"/>
                <a:gd name="T2" fmla="*/ 79 w 142"/>
                <a:gd name="T3" fmla="*/ 158 h 158"/>
                <a:gd name="T4" fmla="*/ 140 w 142"/>
                <a:gd name="T5" fmla="*/ 80 h 158"/>
                <a:gd name="T6" fmla="*/ 74 w 142"/>
                <a:gd name="T7" fmla="*/ 38 h 158"/>
                <a:gd name="T8" fmla="*/ 71 w 142"/>
                <a:gd name="T9" fmla="*/ 34 h 158"/>
                <a:gd name="T10" fmla="*/ 125 w 142"/>
                <a:gd name="T11" fmla="*/ 8 h 158"/>
                <a:gd name="T12" fmla="*/ 71 w 142"/>
                <a:gd name="T13" fmla="*/ 34 h 158"/>
                <a:gd name="T14" fmla="*/ 60 w 142"/>
                <a:gd name="T15" fmla="*/ 0 h 158"/>
                <a:gd name="T16" fmla="*/ 52 w 142"/>
                <a:gd name="T17" fmla="*/ 2 h 158"/>
                <a:gd name="T18" fmla="*/ 64 w 142"/>
                <a:gd name="T19" fmla="*/ 37 h 158"/>
                <a:gd name="T20" fmla="*/ 2 w 142"/>
                <a:gd name="T21" fmla="*/ 80 h 158"/>
                <a:gd name="T22" fmla="*/ 60 w 142"/>
                <a:gd name="T23" fmla="*/ 15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58">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0" name="Freeform 32"/>
          <p:cNvSpPr>
            <a:spLocks noEditPoints="1"/>
          </p:cNvSpPr>
          <p:nvPr/>
        </p:nvSpPr>
        <p:spPr bwMode="auto">
          <a:xfrm>
            <a:off x="3221292" y="2551816"/>
            <a:ext cx="369292" cy="538271"/>
          </a:xfrm>
          <a:custGeom>
            <a:avLst/>
            <a:gdLst>
              <a:gd name="T0" fmla="*/ 183 w 191"/>
              <a:gd name="T1" fmla="*/ 20 h 278"/>
              <a:gd name="T2" fmla="*/ 145 w 191"/>
              <a:gd name="T3" fmla="*/ 20 h 278"/>
              <a:gd name="T4" fmla="*/ 133 w 191"/>
              <a:gd name="T5" fmla="*/ 15 h 278"/>
              <a:gd name="T6" fmla="*/ 116 w 191"/>
              <a:gd name="T7" fmla="*/ 15 h 278"/>
              <a:gd name="T8" fmla="*/ 116 w 191"/>
              <a:gd name="T9" fmla="*/ 12 h 278"/>
              <a:gd name="T10" fmla="*/ 99 w 191"/>
              <a:gd name="T11" fmla="*/ 0 h 278"/>
              <a:gd name="T12" fmla="*/ 81 w 191"/>
              <a:gd name="T13" fmla="*/ 12 h 278"/>
              <a:gd name="T14" fmla="*/ 81 w 191"/>
              <a:gd name="T15" fmla="*/ 15 h 278"/>
              <a:gd name="T16" fmla="*/ 65 w 191"/>
              <a:gd name="T17" fmla="*/ 15 h 278"/>
              <a:gd name="T18" fmla="*/ 52 w 191"/>
              <a:gd name="T19" fmla="*/ 20 h 278"/>
              <a:gd name="T20" fmla="*/ 8 w 191"/>
              <a:gd name="T21" fmla="*/ 20 h 278"/>
              <a:gd name="T22" fmla="*/ 0 w 191"/>
              <a:gd name="T23" fmla="*/ 28 h 278"/>
              <a:gd name="T24" fmla="*/ 0 w 191"/>
              <a:gd name="T25" fmla="*/ 270 h 278"/>
              <a:gd name="T26" fmla="*/ 8 w 191"/>
              <a:gd name="T27" fmla="*/ 278 h 278"/>
              <a:gd name="T28" fmla="*/ 183 w 191"/>
              <a:gd name="T29" fmla="*/ 278 h 278"/>
              <a:gd name="T30" fmla="*/ 191 w 191"/>
              <a:gd name="T31" fmla="*/ 270 h 278"/>
              <a:gd name="T32" fmla="*/ 191 w 191"/>
              <a:gd name="T33" fmla="*/ 28 h 278"/>
              <a:gd name="T34" fmla="*/ 183 w 191"/>
              <a:gd name="T35" fmla="*/ 20 h 278"/>
              <a:gd name="T36" fmla="*/ 175 w 191"/>
              <a:gd name="T37" fmla="*/ 261 h 278"/>
              <a:gd name="T38" fmla="*/ 16 w 191"/>
              <a:gd name="T39" fmla="*/ 261 h 278"/>
              <a:gd name="T40" fmla="*/ 16 w 191"/>
              <a:gd name="T41" fmla="*/ 37 h 278"/>
              <a:gd name="T42" fmla="*/ 49 w 191"/>
              <a:gd name="T43" fmla="*/ 37 h 278"/>
              <a:gd name="T44" fmla="*/ 65 w 191"/>
              <a:gd name="T45" fmla="*/ 48 h 278"/>
              <a:gd name="T46" fmla="*/ 133 w 191"/>
              <a:gd name="T47" fmla="*/ 48 h 278"/>
              <a:gd name="T48" fmla="*/ 148 w 191"/>
              <a:gd name="T49" fmla="*/ 37 h 278"/>
              <a:gd name="T50" fmla="*/ 175 w 191"/>
              <a:gd name="T51" fmla="*/ 37 h 278"/>
              <a:gd name="T52" fmla="*/ 175 w 191"/>
              <a:gd name="T53" fmla="*/ 261 h 278"/>
              <a:gd name="T54" fmla="*/ 175 w 191"/>
              <a:gd name="T55" fmla="*/ 261 h 278"/>
              <a:gd name="T56" fmla="*/ 38 w 191"/>
              <a:gd name="T57" fmla="*/ 87 h 278"/>
              <a:gd name="T58" fmla="*/ 159 w 191"/>
              <a:gd name="T59" fmla="*/ 87 h 278"/>
              <a:gd name="T60" fmla="*/ 159 w 191"/>
              <a:gd name="T61" fmla="*/ 92 h 278"/>
              <a:gd name="T62" fmla="*/ 38 w 191"/>
              <a:gd name="T63" fmla="*/ 92 h 278"/>
              <a:gd name="T64" fmla="*/ 38 w 191"/>
              <a:gd name="T65" fmla="*/ 87 h 278"/>
              <a:gd name="T66" fmla="*/ 38 w 191"/>
              <a:gd name="T67" fmla="*/ 106 h 278"/>
              <a:gd name="T68" fmla="*/ 159 w 191"/>
              <a:gd name="T69" fmla="*/ 106 h 278"/>
              <a:gd name="T70" fmla="*/ 159 w 191"/>
              <a:gd name="T71" fmla="*/ 112 h 278"/>
              <a:gd name="T72" fmla="*/ 38 w 191"/>
              <a:gd name="T73" fmla="*/ 112 h 278"/>
              <a:gd name="T74" fmla="*/ 38 w 191"/>
              <a:gd name="T75" fmla="*/ 106 h 278"/>
              <a:gd name="T76" fmla="*/ 38 w 191"/>
              <a:gd name="T77" fmla="*/ 127 h 278"/>
              <a:gd name="T78" fmla="*/ 159 w 191"/>
              <a:gd name="T79" fmla="*/ 127 h 278"/>
              <a:gd name="T80" fmla="*/ 159 w 191"/>
              <a:gd name="T81" fmla="*/ 132 h 278"/>
              <a:gd name="T82" fmla="*/ 38 w 191"/>
              <a:gd name="T83" fmla="*/ 132 h 278"/>
              <a:gd name="T84" fmla="*/ 38 w 191"/>
              <a:gd name="T85" fmla="*/ 127 h 278"/>
              <a:gd name="T86" fmla="*/ 38 w 191"/>
              <a:gd name="T87" fmla="*/ 146 h 278"/>
              <a:gd name="T88" fmla="*/ 159 w 191"/>
              <a:gd name="T89" fmla="*/ 146 h 278"/>
              <a:gd name="T90" fmla="*/ 159 w 191"/>
              <a:gd name="T91" fmla="*/ 152 h 278"/>
              <a:gd name="T92" fmla="*/ 38 w 191"/>
              <a:gd name="T93" fmla="*/ 152 h 278"/>
              <a:gd name="T94" fmla="*/ 38 w 191"/>
              <a:gd name="T95" fmla="*/ 146 h 278"/>
              <a:gd name="T96" fmla="*/ 141 w 191"/>
              <a:gd name="T97" fmla="*/ 184 h 278"/>
              <a:gd name="T98" fmla="*/ 92 w 191"/>
              <a:gd name="T99" fmla="*/ 235 h 278"/>
              <a:gd name="T100" fmla="*/ 80 w 191"/>
              <a:gd name="T101" fmla="*/ 238 h 278"/>
              <a:gd name="T102" fmla="*/ 57 w 191"/>
              <a:gd name="T103" fmla="*/ 209 h 278"/>
              <a:gd name="T104" fmla="*/ 73 w 191"/>
              <a:gd name="T105" fmla="*/ 196 h 278"/>
              <a:gd name="T106" fmla="*/ 88 w 191"/>
              <a:gd name="T107" fmla="*/ 217 h 278"/>
              <a:gd name="T108" fmla="*/ 133 w 191"/>
              <a:gd name="T109" fmla="*/ 171 h 278"/>
              <a:gd name="T110" fmla="*/ 141 w 191"/>
              <a:gd name="T111" fmla="*/ 18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1" h="278">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第二部分：研究方法及过程</a:t>
            </a: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103610"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8" name="任意多边形 7"/>
          <p:cNvSpPr/>
          <p:nvPr/>
        </p:nvSpPr>
        <p:spPr>
          <a:xfrm>
            <a:off x="2220216"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5228" tIns="52007" rIns="381214" bIns="52007" numCol="1" spcCol="1270" anchor="ctr" anchorCtr="0">
            <a:noAutofit/>
          </a:bodyPr>
          <a:lstStyle/>
          <a:p>
            <a:pPr lvl="0" algn="ctr" defTabSz="1733550">
              <a:lnSpc>
                <a:spcPct val="90000"/>
              </a:lnSpc>
              <a:spcBef>
                <a:spcPct val="0"/>
              </a:spcBef>
              <a:spcAft>
                <a:spcPct val="35000"/>
              </a:spcAft>
            </a:pPr>
            <a:endParaRPr lang="zh-CN" altLang="en-US" sz="3900" kern="1200"/>
          </a:p>
        </p:txBody>
      </p:sp>
      <p:sp>
        <p:nvSpPr>
          <p:cNvPr id="9" name="任意多边形 8"/>
          <p:cNvSpPr/>
          <p:nvPr/>
        </p:nvSpPr>
        <p:spPr>
          <a:xfrm>
            <a:off x="4336823"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10" name="任意多边形 9"/>
          <p:cNvSpPr/>
          <p:nvPr/>
        </p:nvSpPr>
        <p:spPr>
          <a:xfrm>
            <a:off x="6453429"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61" name="矩形 60"/>
          <p:cNvSpPr/>
          <p:nvPr/>
        </p:nvSpPr>
        <p:spPr>
          <a:xfrm>
            <a:off x="10361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62" name="直接连接符 61"/>
          <p:cNvCxnSpPr/>
          <p:nvPr/>
        </p:nvCxnSpPr>
        <p:spPr>
          <a:xfrm>
            <a:off x="1046673"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587550" y="3566843"/>
            <a:ext cx="115476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课题调研</a:t>
            </a:r>
          </a:p>
        </p:txBody>
      </p:sp>
      <p:sp>
        <p:nvSpPr>
          <p:cNvPr id="11" name="椭圆 10"/>
          <p:cNvSpPr/>
          <p:nvPr/>
        </p:nvSpPr>
        <p:spPr>
          <a:xfrm>
            <a:off x="943375" y="3000870"/>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044887"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2214183" y="1348251"/>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66" name="直接连接符 65"/>
          <p:cNvCxnSpPr/>
          <p:nvPr/>
        </p:nvCxnSpPr>
        <p:spPr>
          <a:xfrm>
            <a:off x="3157246" y="1348251"/>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2738940" y="1040473"/>
            <a:ext cx="1032714"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实验论证</a:t>
            </a:r>
          </a:p>
        </p:txBody>
      </p:sp>
      <p:sp>
        <p:nvSpPr>
          <p:cNvPr id="68" name="椭圆 67"/>
          <p:cNvSpPr/>
          <p:nvPr/>
        </p:nvSpPr>
        <p:spPr>
          <a:xfrm>
            <a:off x="5245838" y="2989582"/>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443500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70" name="直接连接符 69"/>
          <p:cNvCxnSpPr/>
          <p:nvPr/>
        </p:nvCxnSpPr>
        <p:spPr>
          <a:xfrm>
            <a:off x="5417521"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矩形 70"/>
          <p:cNvSpPr/>
          <p:nvPr/>
        </p:nvSpPr>
        <p:spPr>
          <a:xfrm>
            <a:off x="4952571" y="3566843"/>
            <a:ext cx="1112390"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检查调解</a:t>
            </a:r>
          </a:p>
        </p:txBody>
      </p:sp>
      <p:sp>
        <p:nvSpPr>
          <p:cNvPr id="72" name="椭圆 71"/>
          <p:cNvSpPr/>
          <p:nvPr/>
        </p:nvSpPr>
        <p:spPr>
          <a:xfrm>
            <a:off x="7301806"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522232" y="1341265"/>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74" name="直接连接符 73"/>
          <p:cNvCxnSpPr/>
          <p:nvPr/>
        </p:nvCxnSpPr>
        <p:spPr>
          <a:xfrm>
            <a:off x="7465295" y="1341265"/>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7023607" y="1040473"/>
            <a:ext cx="111989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撰写论文</a:t>
            </a:r>
          </a:p>
        </p:txBody>
      </p:sp>
      <p:grpSp>
        <p:nvGrpSpPr>
          <p:cNvPr id="40" name="组合 39"/>
          <p:cNvGrpSpPr/>
          <p:nvPr/>
        </p:nvGrpSpPr>
        <p:grpSpPr>
          <a:xfrm>
            <a:off x="3178990" y="2216520"/>
            <a:ext cx="265547" cy="266722"/>
            <a:chOff x="5394325" y="2859088"/>
            <a:chExt cx="358775" cy="360362"/>
          </a:xfrm>
          <a:solidFill>
            <a:schemeClr val="accent1"/>
          </a:solidFill>
        </p:grpSpPr>
        <p:sp>
          <p:nvSpPr>
            <p:cNvPr id="41"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2"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3"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4"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5"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6"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7" name="组合 46"/>
          <p:cNvGrpSpPr/>
          <p:nvPr/>
        </p:nvGrpSpPr>
        <p:grpSpPr>
          <a:xfrm>
            <a:off x="5374690" y="3123540"/>
            <a:ext cx="265836" cy="265836"/>
            <a:chOff x="5394312" y="2141343"/>
            <a:chExt cx="359165" cy="359165"/>
          </a:xfrm>
          <a:solidFill>
            <a:schemeClr val="accent1"/>
          </a:solidFill>
        </p:grpSpPr>
        <p:sp>
          <p:nvSpPr>
            <p:cNvPr id="48"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9"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0"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51" name="AutoShape 112"/>
          <p:cNvSpPr/>
          <p:nvPr/>
        </p:nvSpPr>
        <p:spPr bwMode="auto">
          <a:xfrm>
            <a:off x="7430652" y="2222656"/>
            <a:ext cx="266723" cy="26554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2" name="组合 51"/>
          <p:cNvGrpSpPr/>
          <p:nvPr/>
        </p:nvGrpSpPr>
        <p:grpSpPr>
          <a:xfrm>
            <a:off x="1077333" y="3135870"/>
            <a:ext cx="265836" cy="265836"/>
            <a:chOff x="2473104" y="2145028"/>
            <a:chExt cx="359165" cy="359165"/>
          </a:xfrm>
          <a:solidFill>
            <a:schemeClr val="accent1"/>
          </a:solidFill>
        </p:grpSpPr>
        <p:sp>
          <p:nvSpPr>
            <p:cNvPr id="53"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4"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www.99ppt.com">
  <a:themeElements>
    <a:clrScheme name="蓝色清新答辩1">
      <a:dk1>
        <a:sysClr val="windowText" lastClr="000000"/>
      </a:dk1>
      <a:lt1>
        <a:sysClr val="window" lastClr="FFFFFF"/>
      </a:lt1>
      <a:dk2>
        <a:srgbClr val="EEF2F5"/>
      </a:dk2>
      <a:lt2>
        <a:srgbClr val="E7E6E6"/>
      </a:lt2>
      <a:accent1>
        <a:srgbClr val="304371"/>
      </a:accent1>
      <a:accent2>
        <a:srgbClr val="ED7D31"/>
      </a:accent2>
      <a:accent3>
        <a:srgbClr val="A5A5A5"/>
      </a:accent3>
      <a:accent4>
        <a:srgbClr val="FFC000"/>
      </a:accent4>
      <a:accent5>
        <a:srgbClr val="4472C4"/>
      </a:accent5>
      <a:accent6>
        <a:srgbClr val="70AD47"/>
      </a:accent6>
      <a:hlink>
        <a:srgbClr val="000000"/>
      </a:hlink>
      <a:folHlink>
        <a:srgbClr val="954F72"/>
      </a:folHlink>
    </a:clrScheme>
    <a:fontScheme name="标准3">
      <a:majorFont>
        <a:latin typeface="Arial"/>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1179</Words>
  <Application>Microsoft Office PowerPoint</Application>
  <PresentationFormat>全屏显示(16:9)</PresentationFormat>
  <Paragraphs>124</Paragraphs>
  <Slides>16</Slides>
  <Notes>16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Gill Sans</vt:lpstr>
      <vt:lpstr>Impact MT Std</vt:lpstr>
      <vt:lpstr>微软雅黑</vt:lpstr>
      <vt:lpstr>Arial</vt:lpstr>
      <vt:lpstr>Calibri</vt:lpstr>
      <vt:lpstr>Calibri Light</vt:lpstr>
      <vt:lpstr>www.99ppt.com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262</cp:revision>
  <dcterms:created xsi:type="dcterms:W3CDTF">2017-05-01T12:27:00Z</dcterms:created>
  <dcterms:modified xsi:type="dcterms:W3CDTF">2021-01-05T16:54:49Z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