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1" r:id="rId2"/>
    <p:sldId id="282" r:id="rId3"/>
    <p:sldId id="294" r:id="rId4"/>
    <p:sldId id="285" r:id="rId5"/>
    <p:sldId id="284" r:id="rId6"/>
    <p:sldId id="287" r:id="rId7"/>
    <p:sldId id="288" r:id="rId8"/>
    <p:sldId id="295" r:id="rId9"/>
    <p:sldId id="290" r:id="rId10"/>
    <p:sldId id="291" r:id="rId11"/>
    <p:sldId id="292" r:id="rId12"/>
    <p:sldId id="293" r:id="rId13"/>
    <p:sldId id="296" r:id="rId14"/>
    <p:sldId id="289" r:id="rId15"/>
    <p:sldId id="286" r:id="rId16"/>
    <p:sldId id="298" r:id="rId17"/>
    <p:sldId id="299" r:id="rId18"/>
    <p:sldId id="297" r:id="rId19"/>
    <p:sldId id="300" r:id="rId20"/>
    <p:sldId id="301" r:id="rId21"/>
    <p:sldId id="302" r:id="rId22"/>
    <p:sldId id="303" r:id="rId23"/>
    <p:sldId id="304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1053">
          <p15:clr>
            <a:srgbClr val="A4A3A4"/>
          </p15:clr>
        </p15:guide>
        <p15:guide id="3" pos="3844">
          <p15:clr>
            <a:srgbClr val="A4A3A4"/>
          </p15:clr>
        </p15:guide>
        <p15:guide id="4" pos="19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BAE"/>
    <a:srgbClr val="95BC49"/>
    <a:srgbClr val="FDA907"/>
    <a:srgbClr val="BF3420"/>
    <a:srgbClr val="1D8AC1"/>
    <a:srgbClr val="062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38980" autoAdjust="0"/>
  </p:normalViewPr>
  <p:slideViewPr>
    <p:cSldViewPr>
      <p:cViewPr varScale="1">
        <p:scale>
          <a:sx n="80" d="100"/>
          <a:sy n="80" d="100"/>
        </p:scale>
        <p:origin x="90" y="534"/>
      </p:cViewPr>
      <p:guideLst>
        <p:guide orient="horz" pos="2159"/>
        <p:guide orient="horz" pos="1053"/>
        <p:guide pos="3844"/>
        <p:guide pos="19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56024-E033-460B-B461-F9C8C93C904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72FC-EDD4-43B4-B218-6888597E2A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3541-C361-4440-AA44-DBB6527DDB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461BB-BB29-447B-86E6-652C097B0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 rot="5400000">
            <a:off x="1790966" y="425408"/>
            <a:ext cx="2028376" cy="1177563"/>
          </a:xfrm>
          <a:custGeom>
            <a:avLst/>
            <a:gdLst/>
            <a:ahLst/>
            <a:cxnLst/>
            <a:rect l="l" t="t" r="r" b="b"/>
            <a:pathLst>
              <a:path w="2028376" h="1177563">
                <a:moveTo>
                  <a:pt x="0" y="1177563"/>
                </a:moveTo>
                <a:lnTo>
                  <a:pt x="0" y="0"/>
                </a:lnTo>
                <a:lnTo>
                  <a:pt x="2028376" y="0"/>
                </a:lnTo>
                <a:cubicBezTo>
                  <a:pt x="1624320" y="702037"/>
                  <a:pt x="867468" y="1174384"/>
                  <a:pt x="0" y="1177563"/>
                </a:cubicBez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7"/>
          <p:cNvSpPr/>
          <p:nvPr userDrawn="1"/>
        </p:nvSpPr>
        <p:spPr>
          <a:xfrm rot="5400000">
            <a:off x="2809827" y="584110"/>
            <a:ext cx="2346109" cy="1177890"/>
          </a:xfrm>
          <a:custGeom>
            <a:avLst/>
            <a:gdLst/>
            <a:ahLst/>
            <a:cxnLst/>
            <a:rect l="l" t="t" r="r" b="b"/>
            <a:pathLst>
              <a:path w="2346109" h="1177890">
                <a:moveTo>
                  <a:pt x="0" y="1177890"/>
                </a:moveTo>
                <a:lnTo>
                  <a:pt x="0" y="0"/>
                </a:lnTo>
                <a:lnTo>
                  <a:pt x="2346109" y="0"/>
                </a:lnTo>
                <a:cubicBezTo>
                  <a:pt x="2346109" y="429552"/>
                  <a:pt x="2231144" y="832251"/>
                  <a:pt x="2028377" y="1177890"/>
                </a:cubicBez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12"/>
          <p:cNvSpPr/>
          <p:nvPr userDrawn="1"/>
        </p:nvSpPr>
        <p:spPr>
          <a:xfrm rot="5400000">
            <a:off x="5324309" y="425407"/>
            <a:ext cx="2028375" cy="1177562"/>
          </a:xfrm>
          <a:custGeom>
            <a:avLst/>
            <a:gdLst/>
            <a:ahLst/>
            <a:cxnLst/>
            <a:rect l="l" t="t" r="r" b="b"/>
            <a:pathLst>
              <a:path w="2028375" h="1177562">
                <a:moveTo>
                  <a:pt x="0" y="1177562"/>
                </a:moveTo>
                <a:lnTo>
                  <a:pt x="0" y="0"/>
                </a:lnTo>
                <a:cubicBezTo>
                  <a:pt x="867468" y="3179"/>
                  <a:pt x="1624319" y="475526"/>
                  <a:pt x="2028375" y="1177562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13"/>
          <p:cNvSpPr/>
          <p:nvPr userDrawn="1"/>
        </p:nvSpPr>
        <p:spPr>
          <a:xfrm rot="5400000">
            <a:off x="3987408" y="584418"/>
            <a:ext cx="2346724" cy="1177890"/>
          </a:xfrm>
          <a:custGeom>
            <a:avLst/>
            <a:gdLst/>
            <a:ahLst/>
            <a:cxnLst/>
            <a:rect l="l" t="t" r="r" b="b"/>
            <a:pathLst>
              <a:path w="2346724" h="1177890">
                <a:moveTo>
                  <a:pt x="0" y="1177890"/>
                </a:moveTo>
                <a:lnTo>
                  <a:pt x="0" y="0"/>
                </a:lnTo>
                <a:lnTo>
                  <a:pt x="2028990" y="0"/>
                </a:lnTo>
                <a:cubicBezTo>
                  <a:pt x="2231759" y="345641"/>
                  <a:pt x="2346724" y="748340"/>
                  <a:pt x="2346724" y="1177890"/>
                </a:cubicBez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弧形 5"/>
          <p:cNvSpPr/>
          <p:nvPr userDrawn="1"/>
        </p:nvSpPr>
        <p:spPr>
          <a:xfrm>
            <a:off x="2074528" y="-2513200"/>
            <a:ext cx="4994940" cy="4994940"/>
          </a:xfrm>
          <a:prstGeom prst="arc">
            <a:avLst>
              <a:gd name="adj1" fmla="val 3404"/>
              <a:gd name="adj2" fmla="val 1081951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4493240" y="2414232"/>
            <a:ext cx="157518" cy="157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161510" y="0"/>
            <a:ext cx="225739" cy="721610"/>
            <a:chOff x="161510" y="0"/>
            <a:chExt cx="225739" cy="721610"/>
          </a:xfrm>
        </p:grpSpPr>
        <p:sp>
          <p:nvSpPr>
            <p:cNvPr id="3" name="矩形 2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225739" cy="180402"/>
            <a:chOff x="161510" y="0"/>
            <a:chExt cx="225739" cy="721610"/>
          </a:xfrm>
        </p:grpSpPr>
        <p:sp>
          <p:nvSpPr>
            <p:cNvPr id="8" name="矩形 7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2706765"/>
            <a:ext cx="9144000" cy="135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2" descr="C:\Documents and Settings\yangweizhou\桌面\2.jpg"/>
          <p:cNvPicPr>
            <a:picLocks noChangeAspect="1" noChangeArrowheads="1"/>
          </p:cNvPicPr>
          <p:nvPr userDrawn="1"/>
        </p:nvPicPr>
        <p:blipFill rotWithShape="1">
          <a:blip r:embed="rId2"/>
          <a:srcRect b="20467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microsoft.com/office/2007/relationships/hdphoto" Target="../media/hdphoto6.wdp"/><Relationship Id="rId4" Type="http://schemas.openxmlformats.org/officeDocument/2006/relationships/image" Target="../media/image7.png"/><Relationship Id="rId9" Type="http://schemas.microsoft.com/office/2007/relationships/hdphoto" Target="../media/hdphoto8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7" Type="http://schemas.microsoft.com/office/2007/relationships/hdphoto" Target="../media/hdphoto1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microsoft.com/office/2007/relationships/hdphoto" Target="../media/hdphoto10.wdp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07/relationships/hdphoto" Target="../media/hdphoto12.wdp"/><Relationship Id="rId7" Type="http://schemas.microsoft.com/office/2007/relationships/hdphoto" Target="../media/hdphoto14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microsoft.com/office/2007/relationships/hdphoto" Target="../media/hdphoto13.wdp"/><Relationship Id="rId4" Type="http://schemas.openxmlformats.org/officeDocument/2006/relationships/image" Target="../media/image14.png"/><Relationship Id="rId9" Type="http://schemas.microsoft.com/office/2007/relationships/hdphoto" Target="../media/hdphoto15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623999" y="2814490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rgbClr val="BF3420"/>
                </a:solidFill>
              </a:rPr>
              <a:t>Lorem</a:t>
            </a:r>
            <a:r>
              <a:rPr lang="en-US" altLang="zh-CN" sz="2800"/>
              <a:t> </a:t>
            </a:r>
            <a:r>
              <a:rPr lang="en-US" altLang="zh-CN" sz="2800">
                <a:solidFill>
                  <a:srgbClr val="FDA907"/>
                </a:solidFill>
              </a:rPr>
              <a:t>Ipsum</a:t>
            </a:r>
            <a:r>
              <a:rPr lang="en-US" altLang="zh-CN" sz="2800"/>
              <a:t> </a:t>
            </a:r>
            <a:r>
              <a:rPr lang="en-US" altLang="zh-CN" sz="2800">
                <a:solidFill>
                  <a:srgbClr val="95BC49"/>
                </a:solidFill>
              </a:rPr>
              <a:t>Dolor</a:t>
            </a:r>
            <a:r>
              <a:rPr lang="en-US" altLang="zh-CN" sz="2800"/>
              <a:t> </a:t>
            </a:r>
            <a:r>
              <a:rPr lang="en-US" altLang="zh-CN" sz="2800">
                <a:solidFill>
                  <a:srgbClr val="1A7BAE"/>
                </a:solidFill>
              </a:rPr>
              <a:t>Sitamet</a:t>
            </a:r>
            <a:endParaRPr lang="zh-CN" altLang="en-US" sz="2800">
              <a:solidFill>
                <a:srgbClr val="1A7BA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29043" y="3306425"/>
            <a:ext cx="5085566" cy="525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Dolor Sit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Lamet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Consectetaur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Cillium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Adipisicing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Pecu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517993" y="1020043"/>
            <a:ext cx="0" cy="288032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4211959" y="663538"/>
            <a:ext cx="612068" cy="612068"/>
            <a:chOff x="3714631" y="870654"/>
            <a:chExt cx="612068" cy="612068"/>
          </a:xfrm>
        </p:grpSpPr>
        <p:sp>
          <p:nvSpPr>
            <p:cNvPr id="32" name="椭圆 31"/>
            <p:cNvSpPr/>
            <p:nvPr/>
          </p:nvSpPr>
          <p:spPr>
            <a:xfrm>
              <a:off x="3714631" y="870654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29559" y="1022799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2012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211959" y="1623645"/>
            <a:ext cx="612068" cy="612068"/>
            <a:chOff x="3707904" y="1851670"/>
            <a:chExt cx="612068" cy="612068"/>
          </a:xfrm>
        </p:grpSpPr>
        <p:sp>
          <p:nvSpPr>
            <p:cNvPr id="35" name="椭圆 34"/>
            <p:cNvSpPr/>
            <p:nvPr/>
          </p:nvSpPr>
          <p:spPr>
            <a:xfrm>
              <a:off x="3707904" y="1851670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22832" y="2003815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2013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211959" y="2583752"/>
            <a:ext cx="612068" cy="612068"/>
            <a:chOff x="3701177" y="2832686"/>
            <a:chExt cx="612068" cy="612068"/>
          </a:xfrm>
        </p:grpSpPr>
        <p:sp>
          <p:nvSpPr>
            <p:cNvPr id="38" name="椭圆 37"/>
            <p:cNvSpPr/>
            <p:nvPr/>
          </p:nvSpPr>
          <p:spPr>
            <a:xfrm>
              <a:off x="3701177" y="2832686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16105" y="298483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2014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11959" y="3543858"/>
            <a:ext cx="612068" cy="612068"/>
            <a:chOff x="3694450" y="3813702"/>
            <a:chExt cx="612068" cy="612068"/>
          </a:xfrm>
        </p:grpSpPr>
        <p:sp>
          <p:nvSpPr>
            <p:cNvPr id="41" name="椭圆 40"/>
            <p:cNvSpPr/>
            <p:nvPr/>
          </p:nvSpPr>
          <p:spPr>
            <a:xfrm>
              <a:off x="3694450" y="3813702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09378" y="396584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2015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4968043" y="555526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68043" y="877819"/>
            <a:ext cx="291632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968043" y="2458395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68043" y="2780688"/>
            <a:ext cx="291632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115615" y="1563262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5615" y="1885555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115615" y="3466131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15615" y="3788424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006310" y="2251200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006310" y="271925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028352" y="1167594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8351" y="1489887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3972" y="1475371"/>
            <a:ext cx="2880320" cy="2019710"/>
            <a:chOff x="1079612" y="1507889"/>
            <a:chExt cx="2880320" cy="2019710"/>
          </a:xfrm>
        </p:grpSpPr>
        <p:grpSp>
          <p:nvGrpSpPr>
            <p:cNvPr id="19" name="组合 18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矩形 27"/>
          <p:cNvSpPr/>
          <p:nvPr/>
        </p:nvSpPr>
        <p:spPr>
          <a:xfrm>
            <a:off x="1035981" y="351134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5980" y="2683248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 flipH="1">
            <a:off x="5140436" y="1475371"/>
            <a:ext cx="2880320" cy="2019710"/>
            <a:chOff x="1079612" y="1507889"/>
            <a:chExt cx="2880320" cy="2019710"/>
          </a:xfrm>
        </p:grpSpPr>
        <p:grpSp>
          <p:nvGrpSpPr>
            <p:cNvPr id="31" name="组合 30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矩形 36"/>
          <p:cNvSpPr/>
          <p:nvPr/>
        </p:nvSpPr>
        <p:spPr>
          <a:xfrm>
            <a:off x="5788508" y="117108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34991" y="1493373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88508" y="3514826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34991" y="2686734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959828" y="2259305"/>
            <a:ext cx="1100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95BC49"/>
                </a:solidFill>
              </a:rPr>
              <a:t>S</a:t>
            </a:r>
            <a:r>
              <a:rPr lang="en-US" altLang="zh-CN" sz="2400">
                <a:solidFill>
                  <a:srgbClr val="00B050"/>
                </a:solidFill>
              </a:rPr>
              <a:t>W</a:t>
            </a:r>
            <a:r>
              <a:rPr lang="en-US" altLang="zh-CN" sz="2400">
                <a:solidFill>
                  <a:srgbClr val="95BC49"/>
                </a:solidFill>
              </a:rPr>
              <a:t>T</a:t>
            </a:r>
            <a:r>
              <a:rPr lang="en-US" altLang="zh-CN" sz="2400">
                <a:solidFill>
                  <a:srgbClr val="00B050"/>
                </a:solidFill>
              </a:rPr>
              <a:t>O</a:t>
            </a:r>
            <a:endParaRPr lang="zh-CN" altLang="en-US" sz="2400">
              <a:solidFill>
                <a:srgbClr val="00B050"/>
              </a:solidFill>
            </a:endParaRPr>
          </a:p>
        </p:txBody>
      </p:sp>
      <p:sp>
        <p:nvSpPr>
          <p:cNvPr id="42" name="弧形 41"/>
          <p:cNvSpPr/>
          <p:nvPr/>
        </p:nvSpPr>
        <p:spPr>
          <a:xfrm rot="16200000">
            <a:off x="3268097" y="1245544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sp>
        <p:nvSpPr>
          <p:cNvPr id="43" name="弧形 42"/>
          <p:cNvSpPr/>
          <p:nvPr/>
        </p:nvSpPr>
        <p:spPr>
          <a:xfrm rot="10800000">
            <a:off x="3268098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sp>
        <p:nvSpPr>
          <p:cNvPr id="44" name="弧形 43"/>
          <p:cNvSpPr/>
          <p:nvPr/>
        </p:nvSpPr>
        <p:spPr>
          <a:xfrm rot="5400000"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任意多边形 44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1473428 w 2946857"/>
              <a:gd name="connsiteY0" fmla="*/ 0 h 2946857"/>
              <a:gd name="connsiteX1" fmla="*/ 2946857 w 2946857"/>
              <a:gd name="connsiteY1" fmla="*/ 1473429 h 2946857"/>
              <a:gd name="connsiteX2" fmla="*/ 1473429 w 2946857"/>
              <a:gd name="connsiteY2" fmla="*/ 1473429 h 2946857"/>
              <a:gd name="connsiteX3" fmla="*/ 1473428 w 2946857"/>
              <a:gd name="connsiteY3" fmla="*/ 0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1473428" y="0"/>
                </a:moveTo>
                <a:cubicBezTo>
                  <a:pt x="2287180" y="0"/>
                  <a:pt x="2946857" y="659677"/>
                  <a:pt x="2946857" y="1473429"/>
                </a:cubicBezTo>
                <a:lnTo>
                  <a:pt x="1473429" y="1473429"/>
                </a:lnTo>
                <a:cubicBezTo>
                  <a:pt x="1473429" y="982286"/>
                  <a:pt x="1473428" y="491143"/>
                  <a:pt x="1473428" y="0"/>
                </a:cubicBez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07470" tIns="653951" rIns="338217" bIns="1572389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/>
          </a:p>
        </p:txBody>
      </p:sp>
      <p:sp>
        <p:nvSpPr>
          <p:cNvPr id="46" name="任意多边形 45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2946857 w 2946857"/>
              <a:gd name="connsiteY0" fmla="*/ 1473429 h 2946857"/>
              <a:gd name="connsiteX1" fmla="*/ 1473428 w 2946857"/>
              <a:gd name="connsiteY1" fmla="*/ 2946858 h 2946857"/>
              <a:gd name="connsiteX2" fmla="*/ 1473429 w 2946857"/>
              <a:gd name="connsiteY2" fmla="*/ 1473429 h 2946857"/>
              <a:gd name="connsiteX3" fmla="*/ 2946857 w 2946857"/>
              <a:gd name="connsiteY3" fmla="*/ 1473429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2946857" y="1473429"/>
                </a:moveTo>
                <a:cubicBezTo>
                  <a:pt x="2946857" y="2287181"/>
                  <a:pt x="2287180" y="2946858"/>
                  <a:pt x="1473428" y="2946858"/>
                </a:cubicBezTo>
                <a:cubicBezTo>
                  <a:pt x="1473428" y="2455715"/>
                  <a:pt x="1473429" y="1964572"/>
                  <a:pt x="1473429" y="1473429"/>
                </a:cubicBezTo>
                <a:lnTo>
                  <a:pt x="2946857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07470" tIns="1572388" rIns="338217" bIns="6539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/>
          </a:p>
        </p:txBody>
      </p:sp>
      <p:sp>
        <p:nvSpPr>
          <p:cNvPr id="47" name="任意多边形 46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1473429 w 2946857"/>
              <a:gd name="connsiteY0" fmla="*/ 2946857 h 2946857"/>
              <a:gd name="connsiteX1" fmla="*/ 0 w 2946857"/>
              <a:gd name="connsiteY1" fmla="*/ 1473428 h 2946857"/>
              <a:gd name="connsiteX2" fmla="*/ 1473429 w 2946857"/>
              <a:gd name="connsiteY2" fmla="*/ 1473429 h 2946857"/>
              <a:gd name="connsiteX3" fmla="*/ 1473429 w 2946857"/>
              <a:gd name="connsiteY3" fmla="*/ 2946857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1473429" y="2946857"/>
                </a:moveTo>
                <a:cubicBezTo>
                  <a:pt x="659677" y="2946857"/>
                  <a:pt x="0" y="2287180"/>
                  <a:pt x="0" y="1473428"/>
                </a:cubicBezTo>
                <a:lnTo>
                  <a:pt x="1473429" y="1473429"/>
                </a:lnTo>
                <a:lnTo>
                  <a:pt x="1473429" y="2946857"/>
                </a:ln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216" tIns="1572388" rIns="1607471" bIns="6539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/>
          </a:p>
        </p:txBody>
      </p:sp>
      <p:sp>
        <p:nvSpPr>
          <p:cNvPr id="48" name="任意多边形 47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0 w 2946857"/>
              <a:gd name="connsiteY0" fmla="*/ 1473429 h 2946857"/>
              <a:gd name="connsiteX1" fmla="*/ 1473429 w 2946857"/>
              <a:gd name="connsiteY1" fmla="*/ 0 h 2946857"/>
              <a:gd name="connsiteX2" fmla="*/ 1473429 w 2946857"/>
              <a:gd name="connsiteY2" fmla="*/ 1473429 h 2946857"/>
              <a:gd name="connsiteX3" fmla="*/ 0 w 2946857"/>
              <a:gd name="connsiteY3" fmla="*/ 1473429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0" y="1473429"/>
                </a:moveTo>
                <a:cubicBezTo>
                  <a:pt x="0" y="659677"/>
                  <a:pt x="659677" y="0"/>
                  <a:pt x="1473429" y="0"/>
                </a:cubicBezTo>
                <a:lnTo>
                  <a:pt x="1473429" y="1473429"/>
                </a:lnTo>
                <a:lnTo>
                  <a:pt x="0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9806" tIns="675541" rIns="1629061" bIns="1593979" numCol="1" spcCol="1270" anchor="ctr" anchorCtr="0">
            <a:no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100" kern="1200"/>
          </a:p>
        </p:txBody>
      </p:sp>
      <p:sp>
        <p:nvSpPr>
          <p:cNvPr id="49" name="环形箭头 48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21272472"/>
              <a:gd name="adj4" fmla="val 16200000"/>
              <a:gd name="adj5" fmla="val 593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环形箭头 49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5072472"/>
              <a:gd name="adj4" fmla="val 0"/>
              <a:gd name="adj5" fmla="val 593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环形箭头 50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10472472"/>
              <a:gd name="adj4" fmla="val 5400000"/>
              <a:gd name="adj5" fmla="val 593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环形箭头 51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15872472"/>
              <a:gd name="adj4" fmla="val 10800000"/>
              <a:gd name="adj5" fmla="val 593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矩形 52"/>
          <p:cNvSpPr/>
          <p:nvPr/>
        </p:nvSpPr>
        <p:spPr>
          <a:xfrm>
            <a:off x="3648584" y="1782977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648584" y="2791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674085" y="1782977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674085" y="2791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91579" y="1101601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|Lorem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579" y="1423894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084167" y="1101601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|Lorem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84167" y="1423894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91579" y="2865797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95BC49"/>
                </a:solidFill>
              </a:rPr>
              <a:t>|Lorem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579" y="3188090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084167" y="2865797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50"/>
                </a:solidFill>
              </a:rPr>
              <a:t>|Lorem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84167" y="3188090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720890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3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7610" y="1397264"/>
            <a:ext cx="274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THREE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95536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flipH="1">
            <a:off x="395536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20224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0225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01570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11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矩形 35"/>
          <p:cNvSpPr/>
          <p:nvPr/>
        </p:nvSpPr>
        <p:spPr>
          <a:xfrm>
            <a:off x="2519772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flipH="1">
            <a:off x="2519772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44460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44461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2825806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4644008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直角三角形 41"/>
          <p:cNvSpPr/>
          <p:nvPr/>
        </p:nvSpPr>
        <p:spPr>
          <a:xfrm flipH="1">
            <a:off x="4644008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768696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8697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4950042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768244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直角三角形 46"/>
          <p:cNvSpPr/>
          <p:nvPr/>
        </p:nvSpPr>
        <p:spPr>
          <a:xfrm flipH="1">
            <a:off x="6768244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6892932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92933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7074278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247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719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83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718125" y="940531"/>
            <a:ext cx="2745305" cy="2745305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010967" y="1873875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251444" y="1480591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>
            <a:stCxn id="20" idx="7"/>
            <a:endCxn id="11" idx="3"/>
          </p:cNvCxnSpPr>
          <p:nvPr/>
        </p:nvCxnSpPr>
        <p:spPr>
          <a:xfrm flipV="1">
            <a:off x="7061389" y="1075962"/>
            <a:ext cx="234903" cy="26661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7182290" y="411510"/>
            <a:ext cx="778454" cy="7784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>
            <a:stCxn id="20" idx="1"/>
            <a:endCxn id="14" idx="5"/>
          </p:cNvCxnSpPr>
          <p:nvPr/>
        </p:nvCxnSpPr>
        <p:spPr>
          <a:xfrm flipH="1" flipV="1">
            <a:off x="4994556" y="1239111"/>
            <a:ext cx="125610" cy="10346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572000" y="816555"/>
            <a:ext cx="495055" cy="495055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>
            <a:stCxn id="20" idx="2"/>
            <a:endCxn id="25" idx="6"/>
          </p:cNvCxnSpPr>
          <p:nvPr/>
        </p:nvCxnSpPr>
        <p:spPr>
          <a:xfrm flipH="1" flipV="1">
            <a:off x="4526995" y="2301720"/>
            <a:ext cx="191130" cy="1146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3536885" y="1806665"/>
            <a:ext cx="990110" cy="9901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/>
              <a:t>10%</a:t>
            </a:r>
            <a:endParaRPr lang="zh-CN" altLang="en-US" sz="2000"/>
          </a:p>
        </p:txBody>
      </p:sp>
      <p:cxnSp>
        <p:nvCxnSpPr>
          <p:cNvPr id="30" name="直接连接符 29"/>
          <p:cNvCxnSpPr>
            <a:stCxn id="20" idx="5"/>
            <a:endCxn id="32" idx="1"/>
          </p:cNvCxnSpPr>
          <p:nvPr/>
        </p:nvCxnSpPr>
        <p:spPr>
          <a:xfrm>
            <a:off x="7061389" y="3283795"/>
            <a:ext cx="310904" cy="28804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7227295" y="3426845"/>
            <a:ext cx="990110" cy="990110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/>
              <a:t>90%</a:t>
            </a:r>
            <a:endParaRPr lang="zh-CN" altLang="en-US" sz="2000"/>
          </a:p>
        </p:txBody>
      </p:sp>
      <p:cxnSp>
        <p:nvCxnSpPr>
          <p:cNvPr id="35" name="直接连接符 34"/>
          <p:cNvCxnSpPr>
            <a:stCxn id="20" idx="3"/>
            <a:endCxn id="37" idx="7"/>
          </p:cNvCxnSpPr>
          <p:nvPr/>
        </p:nvCxnSpPr>
        <p:spPr>
          <a:xfrm flipH="1">
            <a:off x="4710225" y="3283795"/>
            <a:ext cx="409941" cy="40987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>
            <a:off x="3941930" y="3561847"/>
            <a:ext cx="900113" cy="900113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>
            <a:stCxn id="20" idx="6"/>
            <a:endCxn id="43" idx="2"/>
          </p:cNvCxnSpPr>
          <p:nvPr/>
        </p:nvCxnSpPr>
        <p:spPr>
          <a:xfrm flipV="1">
            <a:off x="7463430" y="2313051"/>
            <a:ext cx="596616" cy="13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8060046" y="1964341"/>
            <a:ext cx="697419" cy="697419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7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59" y="3717076"/>
            <a:ext cx="589654" cy="5896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05" y="2135475"/>
            <a:ext cx="355417" cy="3554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98" y="582418"/>
            <a:ext cx="436637" cy="4366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92" y="906565"/>
            <a:ext cx="298412" cy="2984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矩形 45"/>
          <p:cNvSpPr/>
          <p:nvPr/>
        </p:nvSpPr>
        <p:spPr>
          <a:xfrm>
            <a:off x="386535" y="1015621"/>
            <a:ext cx="2880320" cy="3072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86534" y="1373744"/>
            <a:ext cx="2745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6536" y="2590796"/>
            <a:ext cx="2745303" cy="307296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86535" y="2948919"/>
            <a:ext cx="2745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853070" y="1026993"/>
            <a:ext cx="7409340" cy="959692"/>
          </a:xfrm>
          <a:prstGeom prst="roundRect">
            <a:avLst>
              <a:gd name="adj" fmla="val 900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776150" y="102699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26717" y="1138848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</a:rPr>
              <a:t>Lorem Ipsum Dolor Sit Amet</a:t>
            </a:r>
            <a:endParaRPr lang="zh-CN" altLang="en-US" sz="1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826717" y="1434650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Picture 4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85" y="117318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圆角矩形 35"/>
          <p:cNvSpPr/>
          <p:nvPr/>
        </p:nvSpPr>
        <p:spPr>
          <a:xfrm>
            <a:off x="853070" y="2152118"/>
            <a:ext cx="7409340" cy="959692"/>
          </a:xfrm>
          <a:prstGeom prst="roundRect">
            <a:avLst>
              <a:gd name="adj" fmla="val 9001"/>
            </a:avLst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776150" y="2152118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826717" y="2263973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rgbClr val="FDA907"/>
                </a:solidFill>
              </a:rPr>
              <a:t>Lorem Ipsum Dolor Sit Amet</a:t>
            </a:r>
            <a:endParaRPr lang="zh-CN" altLang="en-US" sz="1400" b="1">
              <a:solidFill>
                <a:srgbClr val="FDA907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826717" y="2559775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853070" y="3277243"/>
            <a:ext cx="7409340" cy="959692"/>
          </a:xfrm>
          <a:prstGeom prst="roundRect">
            <a:avLst>
              <a:gd name="adj" fmla="val 900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776150" y="327724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826717" y="3389098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</a:rPr>
              <a:t>Lorem Ipsum Dolor Sit Amet</a:t>
            </a:r>
            <a:endParaRPr lang="zh-CN" altLang="en-US" sz="1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826717" y="3684900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5" name="Picture 3" descr="C:\Documents and Settings\Administrator\桌面\图标\ico\cloud-que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5" y="2298306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Documents and Settings\Administrator\桌面\图标\ico\vpn-lo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4" y="342343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流程图: 手动输入 19"/>
          <p:cNvSpPr/>
          <p:nvPr/>
        </p:nvSpPr>
        <p:spPr>
          <a:xfrm>
            <a:off x="63007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手动输入 20"/>
          <p:cNvSpPr/>
          <p:nvPr/>
        </p:nvSpPr>
        <p:spPr>
          <a:xfrm flipH="1">
            <a:off x="258924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手动输入 21"/>
          <p:cNvSpPr/>
          <p:nvPr/>
        </p:nvSpPr>
        <p:spPr>
          <a:xfrm>
            <a:off x="453625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手动输入 22"/>
          <p:cNvSpPr/>
          <p:nvPr/>
        </p:nvSpPr>
        <p:spPr>
          <a:xfrm flipH="1">
            <a:off x="649542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Picture 2" descr="C:\Documents and Settings\Administrator\桌面\图标\ico\swap-vert-circ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96" y="1491630"/>
            <a:ext cx="1001719" cy="10017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35" y="1567884"/>
            <a:ext cx="849210" cy="8492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Documents and Settings\Administrator\桌面\图标\ico\vpn-lo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51" y="1550915"/>
            <a:ext cx="883149" cy="8831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Documents and Settings\Administrator\桌面\图标\ico\cloud-queu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06" y="1549660"/>
            <a:ext cx="885659" cy="88565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矩形 29"/>
          <p:cNvSpPr/>
          <p:nvPr/>
        </p:nvSpPr>
        <p:spPr>
          <a:xfrm>
            <a:off x="630070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FDA907"/>
                </a:solidFill>
                <a:latin typeface="+mj-ea"/>
              </a:rPr>
              <a:t>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0069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577076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  <a:latin typeface="+mj-ea"/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77075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24082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FDA907"/>
                </a:solidFill>
                <a:latin typeface="+mj-ea"/>
              </a:rPr>
              <a:t>Lorem Ipsum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24081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471088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  <a:latin typeface="+mj-ea"/>
              </a:rPr>
              <a:t>Lorem Ipsum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471087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4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1570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4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7610" y="1397264"/>
            <a:ext cx="274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THREE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五边形 27"/>
          <p:cNvSpPr/>
          <p:nvPr/>
        </p:nvSpPr>
        <p:spPr>
          <a:xfrm>
            <a:off x="611562" y="1131590"/>
            <a:ext cx="7894223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01</a:t>
            </a:r>
            <a:endParaRPr lang="zh-CN" altLang="en-US" sz="1600">
              <a:latin typeface="+mj-lt"/>
            </a:endParaRPr>
          </a:p>
        </p:txBody>
      </p:sp>
      <p:sp>
        <p:nvSpPr>
          <p:cNvPr id="29" name="五边形 28"/>
          <p:cNvSpPr/>
          <p:nvPr/>
        </p:nvSpPr>
        <p:spPr>
          <a:xfrm>
            <a:off x="2585117" y="1445851"/>
            <a:ext cx="5920668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02</a:t>
            </a:r>
            <a:endParaRPr lang="zh-CN" altLang="en-US" sz="1600">
              <a:latin typeface="+mj-lt"/>
            </a:endParaRPr>
          </a:p>
        </p:txBody>
      </p:sp>
      <p:sp>
        <p:nvSpPr>
          <p:cNvPr id="31" name="五边形 30"/>
          <p:cNvSpPr/>
          <p:nvPr/>
        </p:nvSpPr>
        <p:spPr>
          <a:xfrm>
            <a:off x="4558672" y="1760886"/>
            <a:ext cx="3947111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03</a:t>
            </a:r>
            <a:endParaRPr lang="zh-CN" altLang="en-US" sz="1600">
              <a:latin typeface="+mj-lt"/>
            </a:endParaRPr>
          </a:p>
        </p:txBody>
      </p:sp>
      <p:sp>
        <p:nvSpPr>
          <p:cNvPr id="33" name="五边形 32"/>
          <p:cNvSpPr/>
          <p:nvPr/>
        </p:nvSpPr>
        <p:spPr>
          <a:xfrm>
            <a:off x="6532228" y="2075920"/>
            <a:ext cx="1973555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04</a:t>
            </a:r>
            <a:endParaRPr lang="zh-CN" altLang="en-US" sz="1600">
              <a:latin typeface="+mj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66556" y="2027770"/>
            <a:ext cx="1890208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Cillium Adipisicing Pecu, Sed Do Eiusmod Tempor.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66555" y="1633903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BF3420"/>
                </a:solidFill>
              </a:rPr>
              <a:t>Lorem Ipsum Dolor </a:t>
            </a:r>
            <a:endParaRPr lang="zh-CN" altLang="en-US" sz="1400" b="1">
              <a:solidFill>
                <a:srgbClr val="BF3420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72002" y="2535602"/>
            <a:ext cx="1890208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Cillium.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72001" y="2211710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BF3420"/>
                </a:solidFill>
              </a:rPr>
              <a:t>Lorem Ipsum Dolor </a:t>
            </a:r>
            <a:endParaRPr lang="zh-CN" altLang="en-US" sz="1400" b="1">
              <a:solidFill>
                <a:srgbClr val="BF342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546777" y="2281686"/>
            <a:ext cx="189020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Cillium Adipisicing Pecu, Sed Do.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546776" y="1948938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FF0000"/>
                </a:solidFill>
              </a:rPr>
              <a:t>Lorem Ipsum Dolor </a:t>
            </a:r>
            <a:endParaRPr lang="zh-CN" altLang="en-US" sz="1400" b="1">
              <a:solidFill>
                <a:srgbClr val="FF0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507217" y="2789517"/>
            <a:ext cx="18902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Tempor.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507216" y="2488998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FF0000"/>
                </a:solidFill>
              </a:rPr>
              <a:t>Lorem Ipsum Dolor </a:t>
            </a:r>
            <a:endParaRPr lang="zh-CN" altLang="en-US" sz="1400" b="1">
              <a:solidFill>
                <a:srgbClr val="FF0000"/>
              </a:solidFill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2456765" y="2429280"/>
            <a:ext cx="0" cy="14026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4481990" y="2796775"/>
            <a:ext cx="0" cy="10351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6462210" y="3089599"/>
            <a:ext cx="0" cy="7422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92459" y="124678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1A7BAE"/>
                </a:solidFill>
              </a:rPr>
              <a:t>Lorem Ipsum Dolor Sit Amet</a:t>
            </a:r>
            <a:endParaRPr lang="zh-CN" altLang="en-US" sz="1600">
              <a:solidFill>
                <a:srgbClr val="1A7BAE"/>
              </a:solidFill>
            </a:endParaRPr>
          </a:p>
        </p:txBody>
      </p:sp>
      <p:sp>
        <p:nvSpPr>
          <p:cNvPr id="19" name="矩形 8"/>
          <p:cNvSpPr/>
          <p:nvPr/>
        </p:nvSpPr>
        <p:spPr>
          <a:xfrm>
            <a:off x="597404" y="122160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1A7BAE"/>
                </a:solidFill>
                <a:latin typeface="+mj-lt"/>
              </a:rPr>
              <a:t>01</a:t>
            </a:r>
            <a:endParaRPr lang="zh-CN" altLang="en-US" sz="1600">
              <a:solidFill>
                <a:srgbClr val="1A7BAE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9537" y="1970572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95BC49"/>
                </a:solidFill>
              </a:rPr>
              <a:t>Lorem Ipsum Dolor Sit Amet</a:t>
            </a:r>
            <a:endParaRPr lang="zh-CN" altLang="en-US" sz="1600">
              <a:solidFill>
                <a:srgbClr val="95BC49"/>
              </a:solidFill>
            </a:endParaRPr>
          </a:p>
        </p:txBody>
      </p:sp>
      <p:sp>
        <p:nvSpPr>
          <p:cNvPr id="22" name="矩形 8"/>
          <p:cNvSpPr/>
          <p:nvPr/>
        </p:nvSpPr>
        <p:spPr>
          <a:xfrm>
            <a:off x="604482" y="1945383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95BC49"/>
                </a:solidFill>
                <a:latin typeface="+mj-lt"/>
              </a:rPr>
              <a:t>02</a:t>
            </a:r>
            <a:endParaRPr lang="zh-CN" altLang="en-US" sz="1600">
              <a:solidFill>
                <a:srgbClr val="95BC49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06615" y="268694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FDA907"/>
                </a:solidFill>
              </a:rPr>
              <a:t>Lorem Ipsum Dolor Sit Amet</a:t>
            </a:r>
            <a:endParaRPr lang="zh-CN" altLang="en-US" sz="1600">
              <a:solidFill>
                <a:srgbClr val="FDA907"/>
              </a:solidFill>
            </a:endParaRPr>
          </a:p>
        </p:txBody>
      </p:sp>
      <p:sp>
        <p:nvSpPr>
          <p:cNvPr id="24" name="矩形 8"/>
          <p:cNvSpPr/>
          <p:nvPr/>
        </p:nvSpPr>
        <p:spPr>
          <a:xfrm>
            <a:off x="611560" y="266176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FDA907"/>
                </a:solidFill>
                <a:latin typeface="+mj-lt"/>
              </a:rPr>
              <a:t>03</a:t>
            </a:r>
            <a:endParaRPr lang="zh-CN" altLang="en-US" sz="1600">
              <a:solidFill>
                <a:srgbClr val="FDA907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3693" y="3403326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BF3420"/>
                </a:solidFill>
              </a:rPr>
              <a:t>Lorem Ipsum Dolor Sit Amet</a:t>
            </a:r>
            <a:endParaRPr lang="zh-CN" altLang="en-US" sz="1600">
              <a:solidFill>
                <a:srgbClr val="BF3420"/>
              </a:solidFill>
            </a:endParaRPr>
          </a:p>
        </p:txBody>
      </p:sp>
      <p:sp>
        <p:nvSpPr>
          <p:cNvPr id="27" name="矩形 8"/>
          <p:cNvSpPr/>
          <p:nvPr/>
        </p:nvSpPr>
        <p:spPr>
          <a:xfrm>
            <a:off x="618638" y="3378137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BF3420"/>
                </a:solidFill>
                <a:latin typeface="+mj-lt"/>
              </a:rPr>
              <a:t>04</a:t>
            </a:r>
            <a:endParaRPr lang="zh-CN" altLang="en-US" sz="1600">
              <a:solidFill>
                <a:srgbClr val="BF3420"/>
              </a:solidFill>
              <a:latin typeface="+mj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887036" y="0"/>
            <a:ext cx="4256964" cy="5143500"/>
            <a:chOff x="566555" y="877035"/>
            <a:chExt cx="2340260" cy="164545"/>
          </a:xfrm>
        </p:grpSpPr>
        <p:sp>
          <p:nvSpPr>
            <p:cNvPr id="12" name="矩形 11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887036" y="1997305"/>
            <a:ext cx="4256964" cy="926956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+mj-lt"/>
              </a:rPr>
              <a:t>CONTENT</a:t>
            </a:r>
            <a:endParaRPr lang="zh-CN" altLang="en-US" sz="32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0" y="1131590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94259" y="188542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094259" y="4146925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94259" y="263925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06615" y="3393092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218359" y="104797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14597" y="1286499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BF3420"/>
              </a:solidFill>
              <a:latin typeface="微软雅黑" panose="020B050302020402020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17959" y="180142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4197" y="2039949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4218359" y="257175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314597" y="2810270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BF3420"/>
              </a:solidFill>
              <a:latin typeface="微软雅黑" panose="020B050302020402020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17959" y="332520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14197" y="3563720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01670" y="1970699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601670" y="3494470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73937" y="2721546"/>
            <a:ext cx="219301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973937" y="1232190"/>
            <a:ext cx="219301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等腰三角形 27"/>
          <p:cNvSpPr/>
          <p:nvPr/>
        </p:nvSpPr>
        <p:spPr>
          <a:xfrm>
            <a:off x="426005" y="1275605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 rot="10800000">
            <a:off x="2202741" y="1275605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3979477" y="1275606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0800000">
            <a:off x="5756211" y="1275606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094038" y="2529009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0014" y="2851302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14389" y="1815666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01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1526087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4647509" y="2529009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13485" y="2851302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967860" y="1815666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03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079558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2870774" y="2193011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6750" y="1383618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191125" y="2607754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02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3302823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6424243" y="2193011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90219" y="1383618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744594" y="2607754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04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6856292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5" name="Picture 2" descr="C:\Documents and Settings\Administrator\桌面\高清配图\高清图片01\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8" r="387"/>
          <a:stretch>
            <a:fillRect/>
          </a:stretch>
        </p:blipFill>
        <p:spPr bwMode="auto">
          <a:xfrm>
            <a:off x="3145791" y="1041580"/>
            <a:ext cx="1734459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Documents and Settings\Administrator\桌面\高清配图\高清图片01\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92"/>
          <a:stretch>
            <a:fillRect/>
          </a:stretch>
        </p:blipFill>
        <p:spPr bwMode="auto">
          <a:xfrm>
            <a:off x="5070029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Documents and Settings\Administrator\桌面\高清配图\高清图片01\2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r="9358"/>
          <a:stretch>
            <a:fillRect/>
          </a:stretch>
        </p:blipFill>
        <p:spPr bwMode="auto">
          <a:xfrm>
            <a:off x="6984508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矩形 36"/>
          <p:cNvSpPr/>
          <p:nvPr/>
        </p:nvSpPr>
        <p:spPr>
          <a:xfrm>
            <a:off x="3145791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BF3420"/>
                </a:solidFill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+mj-ea"/>
              <a:ea typeface="+mj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5791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63522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BF3420"/>
                </a:solidFill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+mj-ea"/>
              <a:ea typeface="+mj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63522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978000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BF3420"/>
                </a:solidFill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+mj-ea"/>
              <a:ea typeface="+mj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78000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31541" y="1041580"/>
            <a:ext cx="2340258" cy="307296"/>
          </a:xfrm>
          <a:prstGeom prst="rect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31540" y="1399703"/>
            <a:ext cx="23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Incididunt.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31542" y="2751770"/>
            <a:ext cx="2340257" cy="307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31541" y="3109893"/>
            <a:ext cx="23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Incididunt.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951820" y="1041580"/>
            <a:ext cx="0" cy="30603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443344" y="2301720"/>
            <a:ext cx="4256964" cy="69124"/>
            <a:chOff x="566555" y="877035"/>
            <a:chExt cx="2340260" cy="164545"/>
          </a:xfrm>
        </p:grpSpPr>
        <p:sp>
          <p:nvSpPr>
            <p:cNvPr id="20" name="矩形 19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23999" y="1755256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rgbClr val="1A7BAE"/>
                </a:solidFill>
              </a:rPr>
              <a:t>THANKS</a:t>
            </a:r>
            <a:r>
              <a:rPr lang="en-US" altLang="zh-CN" sz="2800">
                <a:solidFill>
                  <a:srgbClr val="BF3420"/>
                </a:solidFill>
              </a:rPr>
              <a:t> </a:t>
            </a:r>
            <a:r>
              <a:rPr lang="en-US" altLang="zh-CN" sz="2800">
                <a:solidFill>
                  <a:srgbClr val="95BC49"/>
                </a:solidFill>
              </a:rPr>
              <a:t>FOR</a:t>
            </a:r>
            <a:r>
              <a:rPr lang="zh-CN" altLang="en-US" sz="2800">
                <a:solidFill>
                  <a:srgbClr val="1A7BAE"/>
                </a:solidFill>
              </a:rPr>
              <a:t> </a:t>
            </a:r>
            <a:r>
              <a:rPr lang="en-US" altLang="zh-CN" sz="2800">
                <a:solidFill>
                  <a:srgbClr val="FDA907"/>
                </a:solidFill>
              </a:rPr>
              <a:t>YOUR</a:t>
            </a:r>
            <a:r>
              <a:rPr lang="en-US" altLang="zh-CN" sz="2800">
                <a:solidFill>
                  <a:srgbClr val="1A7BAE"/>
                </a:solidFill>
              </a:rPr>
              <a:t> </a:t>
            </a:r>
            <a:r>
              <a:rPr lang="en-US" altLang="zh-CN" sz="2800">
                <a:solidFill>
                  <a:srgbClr val="BF3420"/>
                </a:solidFill>
              </a:rPr>
              <a:t>WATCHING</a:t>
            </a:r>
          </a:p>
        </p:txBody>
      </p:sp>
      <p:sp>
        <p:nvSpPr>
          <p:cNvPr id="29" name="矩形 28"/>
          <p:cNvSpPr/>
          <p:nvPr/>
        </p:nvSpPr>
        <p:spPr>
          <a:xfrm>
            <a:off x="2029043" y="2406325"/>
            <a:ext cx="5085566" cy="525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Dolor Sit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Lamet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Consectetaur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Cillium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Adipisicing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Pecu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7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1D8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2723823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1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04541" y="1397264"/>
            <a:ext cx="2252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ONE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701570" y="1131590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646842" y="1131592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674206" y="1131591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619478" y="1131593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1570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74206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46842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19478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19934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8905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81900" y="1941680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86759" y="1603126"/>
            <a:ext cx="1749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rgbClr val="1A7BAE"/>
                </a:solidFill>
                <a:latin typeface="+mn-ea"/>
              </a:rPr>
              <a:t>LOREM IPSUM </a:t>
            </a:r>
            <a:endParaRPr lang="zh-CN" altLang="en-US" sz="1600" b="1">
              <a:solidFill>
                <a:srgbClr val="1A7BAE"/>
              </a:solidFill>
              <a:latin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492190" y="1941680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697049" y="1603126"/>
            <a:ext cx="1749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rgbClr val="1A7BAE"/>
                </a:solidFill>
                <a:latin typeface="+mn-ea"/>
              </a:rPr>
              <a:t>LOREM IPSUM </a:t>
            </a:r>
            <a:endParaRPr lang="zh-CN" altLang="en-US" sz="1600" b="1">
              <a:solidFill>
                <a:srgbClr val="1A7BAE"/>
              </a:solidFill>
              <a:latin typeface="+mn-ea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80963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102480" y="1941680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307339" y="1603126"/>
            <a:ext cx="1749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rgbClr val="1A7BAE"/>
                </a:solidFill>
                <a:latin typeface="+mn-ea"/>
              </a:rPr>
              <a:t>LOREM IPSUM </a:t>
            </a:r>
            <a:endParaRPr lang="zh-CN" altLang="en-US" sz="1600" b="1">
              <a:solidFill>
                <a:srgbClr val="1A7BAE"/>
              </a:solidFill>
              <a:latin typeface="+mn-ea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83006" y="3980154"/>
            <a:ext cx="7177989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75767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36796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97825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3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 rot="2700000">
            <a:off x="2952419" y="883029"/>
            <a:ext cx="3167308" cy="3197576"/>
            <a:chOff x="1932258" y="760101"/>
            <a:chExt cx="3767316" cy="3803319"/>
          </a:xfrm>
        </p:grpSpPr>
        <p:sp>
          <p:nvSpPr>
            <p:cNvPr id="19" name="椭圆 168"/>
            <p:cNvSpPr/>
            <p:nvPr/>
          </p:nvSpPr>
          <p:spPr>
            <a:xfrm>
              <a:off x="2710237" y="760101"/>
              <a:ext cx="2207694" cy="2207694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40201" y="2198410"/>
                  </a:moveTo>
                  <a:cubicBezTo>
                    <a:pt x="1195601" y="2204855"/>
                    <a:pt x="1150057" y="2207694"/>
                    <a:pt x="1103851" y="2207694"/>
                  </a:cubicBezTo>
                  <a:close/>
                  <a:moveTo>
                    <a:pt x="1396176" y="2167304"/>
                  </a:moveTo>
                  <a:cubicBezTo>
                    <a:pt x="1355911" y="2179613"/>
                    <a:pt x="1314389" y="2188486"/>
                    <a:pt x="1271865" y="2193577"/>
                  </a:cubicBezTo>
                  <a:close/>
                  <a:moveTo>
                    <a:pt x="7872" y="976750"/>
                  </a:moveTo>
                  <a:lnTo>
                    <a:pt x="1" y="1103847"/>
                  </a:lnTo>
                  <a:cubicBezTo>
                    <a:pt x="1" y="1713485"/>
                    <a:pt x="494210" y="2207694"/>
                    <a:pt x="1103848" y="2207694"/>
                  </a:cubicBezTo>
                  <a:cubicBezTo>
                    <a:pt x="494209" y="2207694"/>
                    <a:pt x="0" y="1713485"/>
                    <a:pt x="0" y="1103847"/>
                  </a:cubicBezTo>
                  <a:cubicBezTo>
                    <a:pt x="0" y="1060839"/>
                    <a:pt x="2460" y="1018405"/>
                    <a:pt x="7872" y="976750"/>
                  </a:cubicBezTo>
                  <a:close/>
                  <a:moveTo>
                    <a:pt x="1103847" y="0"/>
                  </a:moveTo>
                  <a:cubicBezTo>
                    <a:pt x="1713485" y="0"/>
                    <a:pt x="2207694" y="494209"/>
                    <a:pt x="2207694" y="1103847"/>
                  </a:cubicBezTo>
                  <a:cubicBezTo>
                    <a:pt x="2207694" y="1612162"/>
                    <a:pt x="1864110" y="2040229"/>
                    <a:pt x="1396188" y="2167301"/>
                  </a:cubicBezTo>
                  <a:cubicBezTo>
                    <a:pt x="1418536" y="2082435"/>
                    <a:pt x="1429716" y="1993353"/>
                    <a:pt x="1429716" y="1901660"/>
                  </a:cubicBezTo>
                  <a:cubicBezTo>
                    <a:pt x="1429716" y="1292022"/>
                    <a:pt x="935507" y="797813"/>
                    <a:pt x="325869" y="797813"/>
                  </a:cubicBezTo>
                  <a:cubicBezTo>
                    <a:pt x="224547" y="797813"/>
                    <a:pt x="126413" y="811464"/>
                    <a:pt x="33529" y="838206"/>
                  </a:cubicBezTo>
                  <a:cubicBezTo>
                    <a:pt x="23934" y="874644"/>
                    <a:pt x="16397" y="911859"/>
                    <a:pt x="11973" y="949877"/>
                  </a:cubicBezTo>
                  <a:cubicBezTo>
                    <a:pt x="85667" y="413031"/>
                    <a:pt x="546523" y="0"/>
                    <a:pt x="1103847" y="0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61"/>
            <p:cNvSpPr/>
            <p:nvPr/>
          </p:nvSpPr>
          <p:spPr>
            <a:xfrm>
              <a:off x="1932258" y="1557914"/>
              <a:ext cx="2207690" cy="2207691"/>
            </a:xfrm>
            <a:custGeom>
              <a:avLst/>
              <a:gdLst/>
              <a:ahLst/>
              <a:cxnLst/>
              <a:rect l="l" t="t" r="r" b="b"/>
              <a:pathLst>
                <a:path w="2207690" h="2207691">
                  <a:moveTo>
                    <a:pt x="967503" y="2198411"/>
                  </a:moveTo>
                  <a:lnTo>
                    <a:pt x="1103795" y="2207691"/>
                  </a:lnTo>
                  <a:cubicBezTo>
                    <a:pt x="1057608" y="2207692"/>
                    <a:pt x="1012085" y="2204853"/>
                    <a:pt x="967503" y="2198411"/>
                  </a:cubicBezTo>
                  <a:close/>
                  <a:moveTo>
                    <a:pt x="811529" y="2167307"/>
                  </a:moveTo>
                  <a:lnTo>
                    <a:pt x="935821" y="2193576"/>
                  </a:lnTo>
                  <a:cubicBezTo>
                    <a:pt x="893304" y="2188486"/>
                    <a:pt x="851788" y="2179614"/>
                    <a:pt x="811529" y="2167307"/>
                  </a:cubicBezTo>
                  <a:close/>
                  <a:moveTo>
                    <a:pt x="2199826" y="976772"/>
                  </a:moveTo>
                  <a:cubicBezTo>
                    <a:pt x="2205232" y="1018393"/>
                    <a:pt x="2207691" y="1060793"/>
                    <a:pt x="2207690" y="1103766"/>
                  </a:cubicBezTo>
                  <a:close/>
                  <a:moveTo>
                    <a:pt x="2174170" y="838223"/>
                  </a:moveTo>
                  <a:cubicBezTo>
                    <a:pt x="2184491" y="874470"/>
                    <a:pt x="2191713" y="911752"/>
                    <a:pt x="2195714" y="949832"/>
                  </a:cubicBezTo>
                  <a:close/>
                  <a:moveTo>
                    <a:pt x="1103847" y="0"/>
                  </a:moveTo>
                  <a:cubicBezTo>
                    <a:pt x="1621792" y="0"/>
                    <a:pt x="2056420" y="356726"/>
                    <a:pt x="2174166" y="838207"/>
                  </a:cubicBezTo>
                  <a:cubicBezTo>
                    <a:pt x="2081282" y="811466"/>
                    <a:pt x="1983150" y="797814"/>
                    <a:pt x="1881827" y="797814"/>
                  </a:cubicBezTo>
                  <a:cubicBezTo>
                    <a:pt x="1272189" y="797814"/>
                    <a:pt x="777980" y="1292023"/>
                    <a:pt x="777980" y="1901661"/>
                  </a:cubicBezTo>
                  <a:cubicBezTo>
                    <a:pt x="777980" y="1993354"/>
                    <a:pt x="789160" y="2082435"/>
                    <a:pt x="811508" y="2167301"/>
                  </a:cubicBezTo>
                  <a:cubicBezTo>
                    <a:pt x="343585" y="2040230"/>
                    <a:pt x="0" y="1612163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162"/>
            <p:cNvSpPr/>
            <p:nvPr/>
          </p:nvSpPr>
          <p:spPr>
            <a:xfrm>
              <a:off x="3491880" y="1557913"/>
              <a:ext cx="2207694" cy="2207694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69814" y="13804"/>
                  </a:moveTo>
                  <a:cubicBezTo>
                    <a:pt x="1800820" y="92567"/>
                    <a:pt x="2207694" y="550692"/>
                    <a:pt x="2207694" y="1103847"/>
                  </a:cubicBezTo>
                  <a:cubicBezTo>
                    <a:pt x="2207694" y="1713485"/>
                    <a:pt x="1713485" y="2207694"/>
                    <a:pt x="1103847" y="2207694"/>
                  </a:cubicBezTo>
                  <a:cubicBezTo>
                    <a:pt x="546709" y="2207694"/>
                    <a:pt x="85975" y="1794939"/>
                    <a:pt x="12055" y="1258354"/>
                  </a:cubicBezTo>
                  <a:lnTo>
                    <a:pt x="33789" y="1370498"/>
                  </a:lnTo>
                  <a:cubicBezTo>
                    <a:pt x="125494" y="1396610"/>
                    <a:pt x="222299" y="1409882"/>
                    <a:pt x="322205" y="1409882"/>
                  </a:cubicBezTo>
                  <a:cubicBezTo>
                    <a:pt x="931843" y="1409882"/>
                    <a:pt x="1426052" y="915673"/>
                    <a:pt x="1426052" y="306035"/>
                  </a:cubicBezTo>
                  <a:cubicBezTo>
                    <a:pt x="1426052" y="213979"/>
                    <a:pt x="1414784" y="124554"/>
                    <a:pt x="1392265" y="39385"/>
                  </a:cubicBezTo>
                  <a:cubicBezTo>
                    <a:pt x="1352416" y="28038"/>
                    <a:pt x="1311604" y="19116"/>
                    <a:pt x="1269814" y="13804"/>
                  </a:cubicBezTo>
                  <a:close/>
                  <a:moveTo>
                    <a:pt x="1103847" y="0"/>
                  </a:moveTo>
                  <a:cubicBezTo>
                    <a:pt x="1149577" y="0"/>
                    <a:pt x="1194657" y="2781"/>
                    <a:pt x="1238818" y="9073"/>
                  </a:cubicBezTo>
                  <a:lnTo>
                    <a:pt x="1103848" y="1"/>
                  </a:lnTo>
                  <a:cubicBezTo>
                    <a:pt x="494210" y="1"/>
                    <a:pt x="1" y="494210"/>
                    <a:pt x="1" y="1103848"/>
                  </a:cubicBezTo>
                  <a:cubicBezTo>
                    <a:pt x="1" y="1146981"/>
                    <a:pt x="2475" y="1189536"/>
                    <a:pt x="7924" y="1231287"/>
                  </a:cubicBezTo>
                  <a:cubicBezTo>
                    <a:pt x="2473" y="1189523"/>
                    <a:pt x="0" y="1146974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163"/>
            <p:cNvSpPr/>
            <p:nvPr/>
          </p:nvSpPr>
          <p:spPr>
            <a:xfrm>
              <a:off x="2710237" y="2355728"/>
              <a:ext cx="2207690" cy="2207692"/>
            </a:xfrm>
            <a:custGeom>
              <a:avLst/>
              <a:gdLst/>
              <a:ahLst/>
              <a:cxnLst/>
              <a:rect l="l" t="t" r="r" b="b"/>
              <a:pathLst>
                <a:path w="2207690" h="2207692">
                  <a:moveTo>
                    <a:pt x="2195631" y="1258405"/>
                  </a:moveTo>
                  <a:cubicBezTo>
                    <a:pt x="2191595" y="1296645"/>
                    <a:pt x="2184315" y="1334081"/>
                    <a:pt x="2173913" y="1370472"/>
                  </a:cubicBezTo>
                  <a:close/>
                  <a:moveTo>
                    <a:pt x="2207690" y="1103924"/>
                  </a:moveTo>
                  <a:cubicBezTo>
                    <a:pt x="2207691" y="1147015"/>
                    <a:pt x="2205219" y="1189529"/>
                    <a:pt x="2199774" y="1231259"/>
                  </a:cubicBezTo>
                  <a:close/>
                  <a:moveTo>
                    <a:pt x="815432" y="39382"/>
                  </a:moveTo>
                  <a:cubicBezTo>
                    <a:pt x="792913" y="124550"/>
                    <a:pt x="781644" y="213975"/>
                    <a:pt x="781644" y="306031"/>
                  </a:cubicBezTo>
                  <a:cubicBezTo>
                    <a:pt x="781644" y="915669"/>
                    <a:pt x="1275853" y="1409878"/>
                    <a:pt x="1885491" y="1409878"/>
                  </a:cubicBezTo>
                  <a:cubicBezTo>
                    <a:pt x="1985397" y="1409878"/>
                    <a:pt x="2082202" y="1396606"/>
                    <a:pt x="2173907" y="1370494"/>
                  </a:cubicBezTo>
                  <a:cubicBezTo>
                    <a:pt x="2055810" y="1851467"/>
                    <a:pt x="1621429" y="2207692"/>
                    <a:pt x="1103847" y="2207692"/>
                  </a:cubicBezTo>
                  <a:cubicBezTo>
                    <a:pt x="494209" y="2207692"/>
                    <a:pt x="0" y="1713483"/>
                    <a:pt x="0" y="1103845"/>
                  </a:cubicBezTo>
                  <a:cubicBezTo>
                    <a:pt x="0" y="594112"/>
                    <a:pt x="345503" y="165076"/>
                    <a:pt x="815432" y="39382"/>
                  </a:cubicBezTo>
                  <a:close/>
                  <a:moveTo>
                    <a:pt x="937859" y="13805"/>
                  </a:moveTo>
                  <a:lnTo>
                    <a:pt x="815433" y="39382"/>
                  </a:lnTo>
                  <a:cubicBezTo>
                    <a:pt x="855095" y="27337"/>
                    <a:pt x="895991" y="18718"/>
                    <a:pt x="937859" y="13805"/>
                  </a:cubicBezTo>
                  <a:close/>
                  <a:moveTo>
                    <a:pt x="1103792" y="1"/>
                  </a:moveTo>
                  <a:lnTo>
                    <a:pt x="968896" y="9068"/>
                  </a:lnTo>
                  <a:cubicBezTo>
                    <a:pt x="1013034" y="2780"/>
                    <a:pt x="1058088" y="0"/>
                    <a:pt x="1103792" y="1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椭圆 23"/>
          <p:cNvSpPr/>
          <p:nvPr/>
        </p:nvSpPr>
        <p:spPr>
          <a:xfrm>
            <a:off x="3755642" y="1707731"/>
            <a:ext cx="1548172" cy="15481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839621" y="2133975"/>
            <a:ext cx="13802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838" y="2410974"/>
            <a:ext cx="1479779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Lamet.</a:t>
            </a:r>
            <a:endParaRPr lang="zh-CN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61611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F0"/>
                </a:solidFill>
              </a:rPr>
              <a:t>01.Lorem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1610" y="1391737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61611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1A7BAE"/>
                </a:solidFill>
              </a:rPr>
              <a:t>03.Lorem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1610" y="3101230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030163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1A7BAE"/>
                </a:solidFill>
              </a:rPr>
              <a:t>02.Lorem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0162" y="1391737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030163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F0"/>
                </a:solidFill>
              </a:rPr>
              <a:t>04.Lorem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30162" y="3101230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椭圆 68"/>
          <p:cNvSpPr/>
          <p:nvPr/>
        </p:nvSpPr>
        <p:spPr>
          <a:xfrm>
            <a:off x="4279652" y="2471542"/>
            <a:ext cx="1401767" cy="1386644"/>
          </a:xfrm>
          <a:custGeom>
            <a:avLst/>
            <a:gdLst/>
            <a:ahLst/>
            <a:cxnLst/>
            <a:rect l="l" t="t" r="r" b="b"/>
            <a:pathLst>
              <a:path w="1401767" h="1386644">
                <a:moveTo>
                  <a:pt x="233035" y="0"/>
                </a:moveTo>
                <a:lnTo>
                  <a:pt x="640881" y="0"/>
                </a:lnTo>
                <a:cubicBezTo>
                  <a:pt x="633096" y="19935"/>
                  <a:pt x="629318" y="41634"/>
                  <a:pt x="629318" y="64216"/>
                </a:cubicBezTo>
                <a:cubicBezTo>
                  <a:pt x="629318" y="173647"/>
                  <a:pt x="718028" y="262357"/>
                  <a:pt x="827459" y="262357"/>
                </a:cubicBezTo>
                <a:cubicBezTo>
                  <a:pt x="936890" y="262357"/>
                  <a:pt x="1025600" y="173647"/>
                  <a:pt x="1025600" y="64216"/>
                </a:cubicBezTo>
                <a:cubicBezTo>
                  <a:pt x="1025600" y="41634"/>
                  <a:pt x="1021823" y="19935"/>
                  <a:pt x="1014038" y="0"/>
                </a:cubicBezTo>
                <a:lnTo>
                  <a:pt x="1401767" y="0"/>
                </a:lnTo>
                <a:lnTo>
                  <a:pt x="1401767" y="1168732"/>
                </a:lnTo>
                <a:lnTo>
                  <a:pt x="956993" y="1168732"/>
                </a:lnTo>
                <a:cubicBezTo>
                  <a:pt x="968847" y="1188427"/>
                  <a:pt x="974696" y="1211557"/>
                  <a:pt x="974696" y="1236054"/>
                </a:cubicBezTo>
                <a:cubicBezTo>
                  <a:pt x="974696" y="1319223"/>
                  <a:pt x="907275" y="1386644"/>
                  <a:pt x="824106" y="1386644"/>
                </a:cubicBezTo>
                <a:cubicBezTo>
                  <a:pt x="740937" y="1386644"/>
                  <a:pt x="673516" y="1319223"/>
                  <a:pt x="673516" y="1236054"/>
                </a:cubicBezTo>
                <a:cubicBezTo>
                  <a:pt x="673516" y="1211557"/>
                  <a:pt x="679365" y="1188427"/>
                  <a:pt x="691220" y="1168732"/>
                </a:cubicBezTo>
                <a:lnTo>
                  <a:pt x="233035" y="1168732"/>
                </a:lnTo>
                <a:lnTo>
                  <a:pt x="233035" y="733499"/>
                </a:lnTo>
                <a:cubicBezTo>
                  <a:pt x="212516" y="743855"/>
                  <a:pt x="189291" y="749187"/>
                  <a:pt x="164821" y="749187"/>
                </a:cubicBezTo>
                <a:cubicBezTo>
                  <a:pt x="73793" y="749187"/>
                  <a:pt x="0" y="675395"/>
                  <a:pt x="0" y="584366"/>
                </a:cubicBezTo>
                <a:cubicBezTo>
                  <a:pt x="0" y="493338"/>
                  <a:pt x="73793" y="419545"/>
                  <a:pt x="164821" y="419545"/>
                </a:cubicBezTo>
                <a:cubicBezTo>
                  <a:pt x="189291" y="419545"/>
                  <a:pt x="212516" y="424878"/>
                  <a:pt x="233035" y="435233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65"/>
          <p:cNvSpPr/>
          <p:nvPr/>
        </p:nvSpPr>
        <p:spPr>
          <a:xfrm>
            <a:off x="3095836" y="2247714"/>
            <a:ext cx="1406366" cy="1392560"/>
          </a:xfrm>
          <a:custGeom>
            <a:avLst/>
            <a:gdLst/>
            <a:ahLst/>
            <a:cxnLst/>
            <a:rect l="l" t="t" r="r" b="b"/>
            <a:pathLst>
              <a:path w="1406366" h="1392560">
                <a:moveTo>
                  <a:pt x="822000" y="0"/>
                </a:moveTo>
                <a:cubicBezTo>
                  <a:pt x="913029" y="0"/>
                  <a:pt x="986821" y="73793"/>
                  <a:pt x="986821" y="164821"/>
                </a:cubicBezTo>
                <a:cubicBezTo>
                  <a:pt x="986821" y="185675"/>
                  <a:pt x="982948" y="205623"/>
                  <a:pt x="975467" y="223828"/>
                </a:cubicBezTo>
                <a:lnTo>
                  <a:pt x="1406366" y="223828"/>
                </a:lnTo>
                <a:lnTo>
                  <a:pt x="1406366" y="633859"/>
                </a:lnTo>
                <a:cubicBezTo>
                  <a:pt x="1386081" y="625588"/>
                  <a:pt x="1363875" y="621361"/>
                  <a:pt x="1340681" y="621361"/>
                </a:cubicBezTo>
                <a:cubicBezTo>
                  <a:pt x="1237497" y="621361"/>
                  <a:pt x="1153848" y="705009"/>
                  <a:pt x="1153848" y="808194"/>
                </a:cubicBezTo>
                <a:cubicBezTo>
                  <a:pt x="1153848" y="911379"/>
                  <a:pt x="1237497" y="995027"/>
                  <a:pt x="1340681" y="995027"/>
                </a:cubicBezTo>
                <a:cubicBezTo>
                  <a:pt x="1363875" y="995027"/>
                  <a:pt x="1386081" y="990802"/>
                  <a:pt x="1406366" y="982530"/>
                </a:cubicBezTo>
                <a:lnTo>
                  <a:pt x="1406366" y="1392560"/>
                </a:lnTo>
                <a:lnTo>
                  <a:pt x="237634" y="1392560"/>
                </a:lnTo>
                <a:lnTo>
                  <a:pt x="237634" y="927784"/>
                </a:lnTo>
                <a:cubicBezTo>
                  <a:pt x="214351" y="948086"/>
                  <a:pt x="183720" y="958784"/>
                  <a:pt x="150590" y="958784"/>
                </a:cubicBezTo>
                <a:cubicBezTo>
                  <a:pt x="67421" y="958784"/>
                  <a:pt x="0" y="891363"/>
                  <a:pt x="0" y="808194"/>
                </a:cubicBezTo>
                <a:cubicBezTo>
                  <a:pt x="0" y="725025"/>
                  <a:pt x="67421" y="657604"/>
                  <a:pt x="150590" y="657604"/>
                </a:cubicBezTo>
                <a:cubicBezTo>
                  <a:pt x="183720" y="657604"/>
                  <a:pt x="214351" y="668302"/>
                  <a:pt x="237634" y="688604"/>
                </a:cubicBezTo>
                <a:lnTo>
                  <a:pt x="237634" y="223828"/>
                </a:lnTo>
                <a:lnTo>
                  <a:pt x="668533" y="223828"/>
                </a:lnTo>
                <a:cubicBezTo>
                  <a:pt x="661052" y="205623"/>
                  <a:pt x="657179" y="185675"/>
                  <a:pt x="657179" y="164821"/>
                </a:cubicBezTo>
                <a:cubicBezTo>
                  <a:pt x="657179" y="73793"/>
                  <a:pt x="730972" y="0"/>
                  <a:pt x="82200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75"/>
          <p:cNvSpPr/>
          <p:nvPr/>
        </p:nvSpPr>
        <p:spPr>
          <a:xfrm>
            <a:off x="3333470" y="1023578"/>
            <a:ext cx="1425662" cy="1433908"/>
          </a:xfrm>
          <a:custGeom>
            <a:avLst/>
            <a:gdLst/>
            <a:ahLst/>
            <a:cxnLst/>
            <a:rect l="l" t="t" r="r" b="b"/>
            <a:pathLst>
              <a:path w="1425662" h="1433908">
                <a:moveTo>
                  <a:pt x="584366" y="0"/>
                </a:moveTo>
                <a:cubicBezTo>
                  <a:pt x="667535" y="0"/>
                  <a:pt x="734956" y="67421"/>
                  <a:pt x="734956" y="150590"/>
                </a:cubicBezTo>
                <a:cubicBezTo>
                  <a:pt x="734956" y="197370"/>
                  <a:pt x="713626" y="239167"/>
                  <a:pt x="678832" y="265176"/>
                </a:cubicBezTo>
                <a:lnTo>
                  <a:pt x="1168733" y="265176"/>
                </a:lnTo>
                <a:lnTo>
                  <a:pt x="1168733" y="716520"/>
                </a:lnTo>
                <a:cubicBezTo>
                  <a:pt x="1193634" y="695548"/>
                  <a:pt x="1225973" y="684721"/>
                  <a:pt x="1260841" y="684721"/>
                </a:cubicBezTo>
                <a:cubicBezTo>
                  <a:pt x="1351870" y="684721"/>
                  <a:pt x="1425662" y="758513"/>
                  <a:pt x="1425662" y="849542"/>
                </a:cubicBezTo>
                <a:cubicBezTo>
                  <a:pt x="1425662" y="940571"/>
                  <a:pt x="1351870" y="1014363"/>
                  <a:pt x="1260841" y="1014363"/>
                </a:cubicBezTo>
                <a:cubicBezTo>
                  <a:pt x="1225973" y="1014363"/>
                  <a:pt x="1193634" y="1003536"/>
                  <a:pt x="1168733" y="982566"/>
                </a:cubicBezTo>
                <a:lnTo>
                  <a:pt x="1168733" y="1433908"/>
                </a:lnTo>
                <a:lnTo>
                  <a:pt x="765724" y="1433908"/>
                </a:lnTo>
                <a:cubicBezTo>
                  <a:pt x="770905" y="1418114"/>
                  <a:pt x="773249" y="1401256"/>
                  <a:pt x="773249" y="1383851"/>
                </a:cubicBezTo>
                <a:cubicBezTo>
                  <a:pt x="773249" y="1279093"/>
                  <a:pt x="688325" y="1194168"/>
                  <a:pt x="583566" y="1194168"/>
                </a:cubicBezTo>
                <a:cubicBezTo>
                  <a:pt x="478807" y="1194168"/>
                  <a:pt x="393882" y="1279093"/>
                  <a:pt x="393882" y="1383851"/>
                </a:cubicBezTo>
                <a:cubicBezTo>
                  <a:pt x="393882" y="1401256"/>
                  <a:pt x="396227" y="1418114"/>
                  <a:pt x="401408" y="1433908"/>
                </a:cubicBezTo>
                <a:lnTo>
                  <a:pt x="0" y="1433908"/>
                </a:lnTo>
                <a:lnTo>
                  <a:pt x="0" y="265176"/>
                </a:lnTo>
                <a:lnTo>
                  <a:pt x="489901" y="265176"/>
                </a:lnTo>
                <a:cubicBezTo>
                  <a:pt x="455106" y="239167"/>
                  <a:pt x="433776" y="197370"/>
                  <a:pt x="433776" y="150590"/>
                </a:cubicBezTo>
                <a:cubicBezTo>
                  <a:pt x="433776" y="67421"/>
                  <a:pt x="501197" y="0"/>
                  <a:pt x="584366" y="0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76"/>
          <p:cNvSpPr/>
          <p:nvPr/>
        </p:nvSpPr>
        <p:spPr>
          <a:xfrm>
            <a:off x="4519392" y="1288754"/>
            <a:ext cx="1384756" cy="1408472"/>
          </a:xfrm>
          <a:custGeom>
            <a:avLst/>
            <a:gdLst/>
            <a:ahLst/>
            <a:cxnLst/>
            <a:rect l="l" t="t" r="r" b="b"/>
            <a:pathLst>
              <a:path w="1384756" h="1408472">
                <a:moveTo>
                  <a:pt x="0" y="0"/>
                </a:moveTo>
                <a:lnTo>
                  <a:pt x="1168732" y="0"/>
                </a:lnTo>
                <a:lnTo>
                  <a:pt x="1168732" y="450207"/>
                </a:lnTo>
                <a:cubicBezTo>
                  <a:pt x="1188073" y="439244"/>
                  <a:pt x="1210481" y="433776"/>
                  <a:pt x="1234166" y="433776"/>
                </a:cubicBezTo>
                <a:cubicBezTo>
                  <a:pt x="1317335" y="433776"/>
                  <a:pt x="1384756" y="501197"/>
                  <a:pt x="1384756" y="584366"/>
                </a:cubicBezTo>
                <a:cubicBezTo>
                  <a:pt x="1384756" y="667535"/>
                  <a:pt x="1317335" y="734956"/>
                  <a:pt x="1234166" y="734956"/>
                </a:cubicBezTo>
                <a:cubicBezTo>
                  <a:pt x="1210481" y="734956"/>
                  <a:pt x="1188073" y="729488"/>
                  <a:pt x="1168732" y="718526"/>
                </a:cubicBezTo>
                <a:lnTo>
                  <a:pt x="1168732" y="1168732"/>
                </a:lnTo>
                <a:lnTo>
                  <a:pt x="728979" y="1168732"/>
                </a:lnTo>
                <a:cubicBezTo>
                  <a:pt x="742528" y="1190517"/>
                  <a:pt x="749187" y="1216306"/>
                  <a:pt x="749187" y="1243651"/>
                </a:cubicBezTo>
                <a:cubicBezTo>
                  <a:pt x="749187" y="1334680"/>
                  <a:pt x="675394" y="1408472"/>
                  <a:pt x="584366" y="1408472"/>
                </a:cubicBezTo>
                <a:cubicBezTo>
                  <a:pt x="493337" y="1408472"/>
                  <a:pt x="419545" y="1334680"/>
                  <a:pt x="419545" y="1243651"/>
                </a:cubicBezTo>
                <a:cubicBezTo>
                  <a:pt x="419545" y="1216306"/>
                  <a:pt x="426204" y="1190517"/>
                  <a:pt x="439754" y="1168732"/>
                </a:cubicBezTo>
                <a:lnTo>
                  <a:pt x="0" y="1168732"/>
                </a:lnTo>
                <a:lnTo>
                  <a:pt x="0" y="761099"/>
                </a:lnTo>
                <a:cubicBezTo>
                  <a:pt x="24839" y="773303"/>
                  <a:pt x="52809" y="779836"/>
                  <a:pt x="82305" y="779836"/>
                </a:cubicBezTo>
                <a:cubicBezTo>
                  <a:pt x="190260" y="779836"/>
                  <a:pt x="277774" y="692321"/>
                  <a:pt x="277774" y="584366"/>
                </a:cubicBezTo>
                <a:cubicBezTo>
                  <a:pt x="277774" y="476411"/>
                  <a:pt x="190260" y="388896"/>
                  <a:pt x="82305" y="388896"/>
                </a:cubicBezTo>
                <a:cubicBezTo>
                  <a:pt x="52809" y="388896"/>
                  <a:pt x="24839" y="395429"/>
                  <a:pt x="0" y="407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419872" y="158047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19872" y="2768610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08004" y="158047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08004" y="2768610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79613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1A7BAE"/>
                </a:solidFill>
              </a:rPr>
              <a:t>01.Lorem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9612" y="1391583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79613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F0"/>
                </a:solidFill>
              </a:rPr>
              <a:t>03.Lorem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9612" y="310107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48165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F0"/>
                </a:solidFill>
              </a:rPr>
              <a:t>02.Lorem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48164" y="1391583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048165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1A7BAE"/>
                </a:solidFill>
              </a:rPr>
              <a:t>04.Lorem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48164" y="310107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3173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12629" y="1397264"/>
            <a:ext cx="2444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TWO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弦形 20"/>
          <p:cNvSpPr/>
          <p:nvPr/>
        </p:nvSpPr>
        <p:spPr>
          <a:xfrm rot="4326166">
            <a:off x="3479244" y="659316"/>
            <a:ext cx="976515" cy="2179550"/>
          </a:xfrm>
          <a:custGeom>
            <a:avLst/>
            <a:gdLst/>
            <a:ahLst/>
            <a:cxnLst/>
            <a:rect l="l" t="t" r="r" b="b"/>
            <a:pathLst>
              <a:path w="976515" h="2179550">
                <a:moveTo>
                  <a:pt x="721" y="827023"/>
                </a:moveTo>
                <a:lnTo>
                  <a:pt x="431684" y="510647"/>
                </a:lnTo>
                <a:lnTo>
                  <a:pt x="976515" y="2179550"/>
                </a:lnTo>
                <a:cubicBezTo>
                  <a:pt x="546432" y="2038102"/>
                  <a:pt x="209395" y="1700327"/>
                  <a:pt x="68889" y="1269935"/>
                </a:cubicBezTo>
                <a:cubicBezTo>
                  <a:pt x="21613" y="1125121"/>
                  <a:pt x="-1513" y="975644"/>
                  <a:pt x="721" y="827023"/>
                </a:cubicBezTo>
                <a:close/>
                <a:moveTo>
                  <a:pt x="251160" y="21907"/>
                </a:moveTo>
                <a:cubicBezTo>
                  <a:pt x="254984" y="14076"/>
                  <a:pt x="259946" y="7019"/>
                  <a:pt x="264978" y="0"/>
                </a:cubicBezTo>
                <a:lnTo>
                  <a:pt x="265768" y="2419"/>
                </a:lnTo>
                <a:close/>
                <a:moveTo>
                  <a:pt x="5323" y="716406"/>
                </a:moveTo>
                <a:lnTo>
                  <a:pt x="203" y="802696"/>
                </a:lnTo>
                <a:cubicBezTo>
                  <a:pt x="-574" y="773801"/>
                  <a:pt x="833" y="744974"/>
                  <a:pt x="5323" y="716406"/>
                </a:cubicBezTo>
                <a:close/>
                <a:moveTo>
                  <a:pt x="164474" y="164768"/>
                </a:moveTo>
                <a:cubicBezTo>
                  <a:pt x="175948" y="140419"/>
                  <a:pt x="189215" y="116946"/>
                  <a:pt x="205085" y="94955"/>
                </a:cubicBezTo>
                <a:close/>
                <a:moveTo>
                  <a:pt x="27800" y="553402"/>
                </a:moveTo>
                <a:lnTo>
                  <a:pt x="12987" y="636081"/>
                </a:lnTo>
                <a:cubicBezTo>
                  <a:pt x="15579" y="608141"/>
                  <a:pt x="20198" y="580481"/>
                  <a:pt x="27800" y="553402"/>
                </a:cubicBezTo>
                <a:close/>
                <a:moveTo>
                  <a:pt x="95615" y="315745"/>
                </a:moveTo>
                <a:cubicBezTo>
                  <a:pt x="104369" y="289819"/>
                  <a:pt x="114984" y="264570"/>
                  <a:pt x="128372" y="240524"/>
                </a:cubicBezTo>
                <a:close/>
                <a:moveTo>
                  <a:pt x="49968" y="450037"/>
                </a:moveTo>
                <a:cubicBezTo>
                  <a:pt x="55212" y="431044"/>
                  <a:pt x="60853" y="412148"/>
                  <a:pt x="69001" y="394042"/>
                </a:cubicBezTo>
                <a:lnTo>
                  <a:pt x="44988" y="473257"/>
                </a:lnTo>
                <a:cubicBezTo>
                  <a:pt x="45822" y="465305"/>
                  <a:pt x="47863" y="457663"/>
                  <a:pt x="49968" y="4500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弦形 23"/>
          <p:cNvSpPr/>
          <p:nvPr/>
        </p:nvSpPr>
        <p:spPr>
          <a:xfrm rot="8633980">
            <a:off x="4613040" y="705971"/>
            <a:ext cx="976536" cy="2179550"/>
          </a:xfrm>
          <a:custGeom>
            <a:avLst/>
            <a:gdLst/>
            <a:ahLst/>
            <a:cxnLst/>
            <a:rect l="l" t="t" r="r" b="b"/>
            <a:pathLst>
              <a:path w="976536" h="2179550">
                <a:moveTo>
                  <a:pt x="249861" y="24000"/>
                </a:moveTo>
                <a:cubicBezTo>
                  <a:pt x="254056" y="15428"/>
                  <a:pt x="259486" y="7692"/>
                  <a:pt x="264999" y="0"/>
                </a:cubicBezTo>
                <a:lnTo>
                  <a:pt x="265828" y="2540"/>
                </a:lnTo>
                <a:close/>
                <a:moveTo>
                  <a:pt x="163416" y="167032"/>
                </a:moveTo>
                <a:cubicBezTo>
                  <a:pt x="174787" y="142557"/>
                  <a:pt x="188047" y="119005"/>
                  <a:pt x="203874" y="96907"/>
                </a:cubicBezTo>
                <a:close/>
                <a:moveTo>
                  <a:pt x="94823" y="318135"/>
                </a:moveTo>
                <a:cubicBezTo>
                  <a:pt x="103445" y="292133"/>
                  <a:pt x="114026" y="266843"/>
                  <a:pt x="127341" y="242733"/>
                </a:cubicBezTo>
                <a:close/>
                <a:moveTo>
                  <a:pt x="44478" y="475734"/>
                </a:moveTo>
                <a:cubicBezTo>
                  <a:pt x="50087" y="448680"/>
                  <a:pt x="57722" y="422126"/>
                  <a:pt x="68204" y="396450"/>
                </a:cubicBezTo>
                <a:close/>
                <a:moveTo>
                  <a:pt x="12765" y="638620"/>
                </a:moveTo>
                <a:cubicBezTo>
                  <a:pt x="15203" y="610692"/>
                  <a:pt x="19766" y="583054"/>
                  <a:pt x="27267" y="555983"/>
                </a:cubicBezTo>
                <a:close/>
                <a:moveTo>
                  <a:pt x="279" y="805278"/>
                </a:moveTo>
                <a:cubicBezTo>
                  <a:pt x="-651" y="776449"/>
                  <a:pt x="698" y="747685"/>
                  <a:pt x="5080" y="719171"/>
                </a:cubicBezTo>
                <a:close/>
                <a:moveTo>
                  <a:pt x="537404" y="1943065"/>
                </a:moveTo>
                <a:cubicBezTo>
                  <a:pt x="321313" y="1771747"/>
                  <a:pt x="156726" y="1538930"/>
                  <a:pt x="68910" y="1269935"/>
                </a:cubicBezTo>
                <a:cubicBezTo>
                  <a:pt x="22163" y="1126742"/>
                  <a:pt x="-971" y="978990"/>
                  <a:pt x="847" y="832007"/>
                </a:cubicBezTo>
                <a:lnTo>
                  <a:pt x="432413" y="512816"/>
                </a:lnTo>
                <a:lnTo>
                  <a:pt x="976536" y="2179550"/>
                </a:lnTo>
                <a:cubicBezTo>
                  <a:pt x="815255" y="2126507"/>
                  <a:pt x="667058" y="2045856"/>
                  <a:pt x="537404" y="194306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弦形 26"/>
          <p:cNvSpPr/>
          <p:nvPr/>
        </p:nvSpPr>
        <p:spPr>
          <a:xfrm rot="12929543">
            <a:off x="4925288" y="1795405"/>
            <a:ext cx="976966" cy="2179550"/>
          </a:xfrm>
          <a:custGeom>
            <a:avLst/>
            <a:gdLst/>
            <a:ahLst/>
            <a:cxnLst/>
            <a:rect l="l" t="t" r="r" b="b"/>
            <a:pathLst>
              <a:path w="976966" h="2179550">
                <a:moveTo>
                  <a:pt x="259407" y="9548"/>
                </a:moveTo>
                <a:cubicBezTo>
                  <a:pt x="261061" y="6119"/>
                  <a:pt x="263239" y="3056"/>
                  <a:pt x="265429" y="0"/>
                </a:cubicBezTo>
                <a:lnTo>
                  <a:pt x="265856" y="1307"/>
                </a:lnTo>
                <a:close/>
                <a:moveTo>
                  <a:pt x="171270" y="151452"/>
                </a:moveTo>
                <a:cubicBezTo>
                  <a:pt x="182997" y="128666"/>
                  <a:pt x="195840" y="106416"/>
                  <a:pt x="211358" y="85725"/>
                </a:cubicBezTo>
                <a:close/>
                <a:moveTo>
                  <a:pt x="100836" y="301712"/>
                </a:moveTo>
                <a:cubicBezTo>
                  <a:pt x="110271" y="276716"/>
                  <a:pt x="120885" y="252146"/>
                  <a:pt x="134381" y="228862"/>
                </a:cubicBezTo>
                <a:close/>
                <a:moveTo>
                  <a:pt x="48554" y="458734"/>
                </a:moveTo>
                <a:cubicBezTo>
                  <a:pt x="55239" y="432038"/>
                  <a:pt x="63171" y="405657"/>
                  <a:pt x="74139" y="380253"/>
                </a:cubicBezTo>
                <a:close/>
                <a:moveTo>
                  <a:pt x="14855" y="621226"/>
                </a:moveTo>
                <a:cubicBezTo>
                  <a:pt x="18484" y="592975"/>
                  <a:pt x="23483" y="564927"/>
                  <a:pt x="31654" y="537532"/>
                </a:cubicBezTo>
                <a:close/>
                <a:moveTo>
                  <a:pt x="334" y="787642"/>
                </a:moveTo>
                <a:cubicBezTo>
                  <a:pt x="569" y="757672"/>
                  <a:pt x="2380" y="727776"/>
                  <a:pt x="7511" y="698199"/>
                </a:cubicBezTo>
                <a:close/>
                <a:moveTo>
                  <a:pt x="976966" y="2179550"/>
                </a:moveTo>
                <a:cubicBezTo>
                  <a:pt x="546883" y="2038102"/>
                  <a:pt x="209846" y="1700327"/>
                  <a:pt x="69340" y="1269935"/>
                </a:cubicBezTo>
                <a:cubicBezTo>
                  <a:pt x="18998" y="1115730"/>
                  <a:pt x="-3959" y="956238"/>
                  <a:pt x="558" y="798143"/>
                </a:cubicBezTo>
                <a:lnTo>
                  <a:pt x="427961" y="497862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弦形 30"/>
          <p:cNvSpPr/>
          <p:nvPr/>
        </p:nvSpPr>
        <p:spPr>
          <a:xfrm rot="17308887">
            <a:off x="3966471" y="2433781"/>
            <a:ext cx="976545" cy="2179550"/>
          </a:xfrm>
          <a:custGeom>
            <a:avLst/>
            <a:gdLst/>
            <a:ahLst/>
            <a:cxnLst/>
            <a:rect l="l" t="t" r="r" b="b"/>
            <a:pathLst>
              <a:path w="976545" h="2179550">
                <a:moveTo>
                  <a:pt x="5001" y="720091"/>
                </a:moveTo>
                <a:lnTo>
                  <a:pt x="309" y="806257"/>
                </a:lnTo>
                <a:cubicBezTo>
                  <a:pt x="-678" y="777410"/>
                  <a:pt x="653" y="748627"/>
                  <a:pt x="5001" y="720091"/>
                </a:cubicBezTo>
                <a:close/>
                <a:moveTo>
                  <a:pt x="27092" y="556842"/>
                </a:moveTo>
                <a:lnTo>
                  <a:pt x="12683" y="639580"/>
                </a:lnTo>
                <a:cubicBezTo>
                  <a:pt x="15068" y="611617"/>
                  <a:pt x="19618" y="583948"/>
                  <a:pt x="27092" y="556842"/>
                </a:cubicBezTo>
                <a:close/>
                <a:moveTo>
                  <a:pt x="67939" y="397256"/>
                </a:moveTo>
                <a:lnTo>
                  <a:pt x="44287" y="476668"/>
                </a:lnTo>
                <a:cubicBezTo>
                  <a:pt x="49850" y="449567"/>
                  <a:pt x="57477" y="422975"/>
                  <a:pt x="67939" y="397256"/>
                </a:cubicBezTo>
                <a:close/>
                <a:moveTo>
                  <a:pt x="126994" y="243479"/>
                </a:moveTo>
                <a:lnTo>
                  <a:pt x="94527" y="319034"/>
                </a:lnTo>
                <a:cubicBezTo>
                  <a:pt x="103111" y="292975"/>
                  <a:pt x="113691" y="267640"/>
                  <a:pt x="126994" y="243479"/>
                </a:cubicBezTo>
                <a:close/>
                <a:moveTo>
                  <a:pt x="203462" y="97574"/>
                </a:moveTo>
                <a:lnTo>
                  <a:pt x="163020" y="167881"/>
                </a:lnTo>
                <a:cubicBezTo>
                  <a:pt x="174366" y="143337"/>
                  <a:pt x="187636" y="119733"/>
                  <a:pt x="203462" y="97574"/>
                </a:cubicBezTo>
                <a:close/>
                <a:moveTo>
                  <a:pt x="432679" y="513603"/>
                </a:moveTo>
                <a:lnTo>
                  <a:pt x="976545" y="2179550"/>
                </a:lnTo>
                <a:cubicBezTo>
                  <a:pt x="546462" y="2038102"/>
                  <a:pt x="209425" y="1700327"/>
                  <a:pt x="68919" y="1269935"/>
                </a:cubicBezTo>
                <a:cubicBezTo>
                  <a:pt x="22365" y="1127332"/>
                  <a:pt x="-771" y="980208"/>
                  <a:pt x="895" y="833822"/>
                </a:cubicBezTo>
                <a:close/>
                <a:moveTo>
                  <a:pt x="265008" y="0"/>
                </a:moveTo>
                <a:lnTo>
                  <a:pt x="265851" y="2581"/>
                </a:lnTo>
                <a:lnTo>
                  <a:pt x="249376" y="24783"/>
                </a:lnTo>
                <a:cubicBezTo>
                  <a:pt x="253709" y="15934"/>
                  <a:pt x="259314" y="7943"/>
                  <a:pt x="265008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弦形 32"/>
          <p:cNvSpPr/>
          <p:nvPr/>
        </p:nvSpPr>
        <p:spPr>
          <a:xfrm>
            <a:off x="3081835" y="1727683"/>
            <a:ext cx="976499" cy="2179550"/>
          </a:xfrm>
          <a:custGeom>
            <a:avLst/>
            <a:gdLst/>
            <a:ahLst/>
            <a:cxnLst/>
            <a:rect l="l" t="t" r="r" b="b"/>
            <a:pathLst>
              <a:path w="976499" h="2179550">
                <a:moveTo>
                  <a:pt x="5707" y="712205"/>
                </a:moveTo>
                <a:lnTo>
                  <a:pt x="105" y="798818"/>
                </a:lnTo>
                <a:cubicBezTo>
                  <a:pt x="-432" y="769809"/>
                  <a:pt x="1062" y="740870"/>
                  <a:pt x="5707" y="712205"/>
                </a:cubicBezTo>
                <a:close/>
                <a:moveTo>
                  <a:pt x="28614" y="549532"/>
                </a:moveTo>
                <a:lnTo>
                  <a:pt x="13335" y="632264"/>
                </a:lnTo>
                <a:cubicBezTo>
                  <a:pt x="16169" y="604311"/>
                  <a:pt x="20870" y="576621"/>
                  <a:pt x="28614" y="549532"/>
                </a:cubicBezTo>
                <a:close/>
                <a:moveTo>
                  <a:pt x="430604" y="507387"/>
                </a:moveTo>
                <a:lnTo>
                  <a:pt x="976499" y="2179550"/>
                </a:lnTo>
                <a:cubicBezTo>
                  <a:pt x="546416" y="2038102"/>
                  <a:pt x="209379" y="1700327"/>
                  <a:pt x="68873" y="1269935"/>
                </a:cubicBezTo>
                <a:cubicBezTo>
                  <a:pt x="20807" y="1122700"/>
                  <a:pt x="-2295" y="970645"/>
                  <a:pt x="546" y="819579"/>
                </a:cubicBezTo>
                <a:close/>
                <a:moveTo>
                  <a:pt x="70200" y="390469"/>
                </a:moveTo>
                <a:lnTo>
                  <a:pt x="45771" y="469532"/>
                </a:lnTo>
                <a:cubicBezTo>
                  <a:pt x="51756" y="442576"/>
                  <a:pt x="59507" y="416061"/>
                  <a:pt x="70200" y="390469"/>
                </a:cubicBezTo>
                <a:close/>
                <a:moveTo>
                  <a:pt x="129902" y="237280"/>
                </a:moveTo>
                <a:lnTo>
                  <a:pt x="96821" y="312151"/>
                </a:lnTo>
                <a:cubicBezTo>
                  <a:pt x="105771" y="286369"/>
                  <a:pt x="116427" y="261208"/>
                  <a:pt x="129902" y="237280"/>
                </a:cubicBezTo>
                <a:close/>
                <a:moveTo>
                  <a:pt x="206847" y="92135"/>
                </a:moveTo>
                <a:lnTo>
                  <a:pt x="166080" y="161365"/>
                </a:lnTo>
                <a:cubicBezTo>
                  <a:pt x="177693" y="137249"/>
                  <a:pt x="190948" y="113935"/>
                  <a:pt x="206847" y="92135"/>
                </a:cubicBezTo>
                <a:close/>
                <a:moveTo>
                  <a:pt x="264962" y="0"/>
                </a:moveTo>
                <a:lnTo>
                  <a:pt x="265680" y="2200"/>
                </a:lnTo>
                <a:lnTo>
                  <a:pt x="253131" y="18758"/>
                </a:lnTo>
                <a:cubicBezTo>
                  <a:pt x="256399" y="12045"/>
                  <a:pt x="260655" y="6008"/>
                  <a:pt x="26496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406346" y="149163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01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824028" y="149163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02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082310" y="2747704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05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20072" y="2747704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03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187159" y="347185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04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872744" y="2106554"/>
            <a:ext cx="1311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83332" y="2431334"/>
            <a:ext cx="169014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Er Elit Lamet, </a:t>
            </a:r>
            <a:endParaRPr lang="zh-CN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043609" y="1059582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01.Lorem Ipsum</a:t>
            </a:r>
            <a:endParaRPr lang="en-US" altLang="zh-CN" sz="1400" b="1" dirty="0">
              <a:solidFill>
                <a:schemeClr val="accent3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3608" y="1381875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043609" y="2769075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chemeClr val="accent3">
                    <a:lumMod val="50000"/>
                  </a:schemeClr>
                </a:solidFill>
              </a:rPr>
              <a:t>05.Lorem Ipsum</a:t>
            </a:r>
            <a:endParaRPr lang="en-US" altLang="zh-CN" sz="1400" b="1" dirty="0">
              <a:solidFill>
                <a:schemeClr val="accent3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43608" y="3091368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39258" y="464819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92D050"/>
                </a:solidFill>
              </a:rPr>
              <a:t>02.Lorem Ipsum</a:t>
            </a:r>
            <a:endParaRPr lang="en-US" altLang="zh-CN" sz="1400" b="1" dirty="0">
              <a:solidFill>
                <a:srgbClr val="92D050"/>
              </a:solidFill>
              <a:latin typeface="+mj-ea"/>
              <a:ea typeface="+mj-ea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39257" y="787112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50813" y="1815666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chemeClr val="accent3">
                    <a:lumMod val="75000"/>
                  </a:schemeClr>
                </a:solidFill>
              </a:rPr>
              <a:t>03.Lorem Ipsum</a:t>
            </a:r>
            <a:endParaRPr lang="en-US" altLang="zh-CN" sz="1400" b="1" dirty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50812" y="2137959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162368" y="320112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04.Lorem Ipsum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62367" y="352341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字体2">
      <a:majorFont>
        <a:latin typeface="Impact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BA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1684</Words>
  <Application>Microsoft Office PowerPoint</Application>
  <PresentationFormat>全屏显示(16:9)</PresentationFormat>
  <Paragraphs>235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微软雅黑</vt:lpstr>
      <vt:lpstr>Arial</vt:lpstr>
      <vt:lpstr>Calibri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578</cp:revision>
  <dcterms:created xsi:type="dcterms:W3CDTF">2020-05-24T04:17:33Z</dcterms:created>
  <dcterms:modified xsi:type="dcterms:W3CDTF">2021-01-05T16:38:11Z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