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8" r:id="rId3"/>
    <p:sldId id="264" r:id="rId4"/>
    <p:sldId id="260" r:id="rId5"/>
    <p:sldId id="259" r:id="rId6"/>
    <p:sldId id="261" r:id="rId7"/>
    <p:sldId id="283" r:id="rId8"/>
    <p:sldId id="265" r:id="rId9"/>
    <p:sldId id="266" r:id="rId10"/>
    <p:sldId id="268" r:id="rId11"/>
    <p:sldId id="277" r:id="rId12"/>
    <p:sldId id="269" r:id="rId13"/>
    <p:sldId id="267" r:id="rId14"/>
    <p:sldId id="270" r:id="rId15"/>
    <p:sldId id="273" r:id="rId16"/>
    <p:sldId id="271" r:id="rId17"/>
    <p:sldId id="284" r:id="rId18"/>
    <p:sldId id="274" r:id="rId19"/>
    <p:sldId id="275" r:id="rId20"/>
    <p:sldId id="276" r:id="rId21"/>
    <p:sldId id="279" r:id="rId22"/>
    <p:sldId id="272" r:id="rId23"/>
    <p:sldId id="280" r:id="rId24"/>
    <p:sldId id="282" r:id="rId25"/>
    <p:sldId id="28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586">
          <p15:clr>
            <a:srgbClr val="A4A3A4"/>
          </p15:clr>
        </p15:guide>
        <p15:guide id="2" pos="2094">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E33"/>
    <a:srgbClr val="F25315"/>
    <a:srgbClr val="FF9966"/>
    <a:srgbClr val="267133"/>
    <a:srgbClr val="D5C086"/>
    <a:srgbClr val="BDD895"/>
    <a:srgbClr val="6972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660"/>
  </p:normalViewPr>
  <p:slideViewPr>
    <p:cSldViewPr snapToGrid="0" showGuides="1">
      <p:cViewPr varScale="1">
        <p:scale>
          <a:sx n="61" d="100"/>
          <a:sy n="61" d="100"/>
        </p:scale>
        <p:origin x="108" y="510"/>
      </p:cViewPr>
      <p:guideLst>
        <p:guide pos="5586"/>
        <p:guide pos="2094"/>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package" Target="../embeddings/Microsoft_Excel_Worksheet.xlsx"/><Relationship Id="rId4" Type="http://schemas.openxmlformats.org/officeDocument/2006/relationships/image" Target="../media/image4.png"/></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D76-4D8A-AFCA-7BA286C99B4F}"/>
            </c:ext>
          </c:extLst>
        </c:ser>
        <c:ser>
          <c:idx val="2"/>
          <c:order val="1"/>
          <c:tx>
            <c:strRef>
              <c:f>Sheet1!$D$1</c:f>
              <c:strCache>
                <c:ptCount val="1"/>
                <c:pt idx="0">
                  <c:v>系列 3</c:v>
                </c:pt>
              </c:strCache>
            </c:strRef>
          </c:tx>
          <c:spPr>
            <a:blipFill dpi="0" rotWithShape="1">
              <a:blip xmlns:r="http://schemas.openxmlformats.org/officeDocument/2006/relationships" r:embed="rId4">
                <a:alphaModFix amt="90000"/>
              </a:blip>
              <a:srcRect/>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1-3D76-4D8A-AFCA-7BA286C99B4F}"/>
            </c:ext>
          </c:extLst>
        </c:ser>
        <c:dLbls>
          <c:showLegendKey val="0"/>
          <c:showVal val="0"/>
          <c:showCatName val="0"/>
          <c:showSerName val="0"/>
          <c:showPercent val="0"/>
          <c:showBubbleSize val="0"/>
        </c:dLbls>
        <c:gapWidth val="0"/>
        <c:overlap val="37"/>
        <c:axId val="386356912"/>
        <c:axId val="386357304"/>
      </c:barChart>
      <c:catAx>
        <c:axId val="386356912"/>
        <c:scaling>
          <c:orientation val="minMax"/>
        </c:scaling>
        <c:delete val="1"/>
        <c:axPos val="b"/>
        <c:numFmt formatCode="General" sourceLinked="1"/>
        <c:majorTickMark val="none"/>
        <c:minorTickMark val="none"/>
        <c:tickLblPos val="nextTo"/>
        <c:crossAx val="386357304"/>
        <c:crosses val="autoZero"/>
        <c:auto val="1"/>
        <c:lblAlgn val="ctr"/>
        <c:lblOffset val="100"/>
        <c:noMultiLvlLbl val="0"/>
      </c:catAx>
      <c:valAx>
        <c:axId val="386357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38635691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5">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049-4C9A-934B-AC0637FA60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049-4C9A-934B-AC0637FA603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049-4C9A-934B-AC0637FA6033}"/>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7-3049-4C9A-934B-AC0637FA6033}"/>
              </c:ext>
            </c:extLst>
          </c:dPt>
          <c:cat>
            <c:strRef>
              <c:f>Sheet1!$A$2:$A$5</c:f>
              <c:strCache>
                <c:ptCount val="3"/>
                <c:pt idx="0">
                  <c:v>第一季度</c:v>
                </c:pt>
                <c:pt idx="1">
                  <c:v>第二季度</c:v>
                </c:pt>
                <c:pt idx="2">
                  <c:v>第三季度</c:v>
                </c:pt>
              </c:strCache>
            </c:strRef>
          </c:cat>
          <c:val>
            <c:numRef>
              <c:f>Sheet1!$B$2:$B$5</c:f>
              <c:numCache>
                <c:formatCode>General</c:formatCode>
                <c:ptCount val="4"/>
                <c:pt idx="0">
                  <c:v>4</c:v>
                </c:pt>
                <c:pt idx="1">
                  <c:v>3</c:v>
                </c:pt>
                <c:pt idx="2">
                  <c:v>3</c:v>
                </c:pt>
              </c:numCache>
            </c:numRef>
          </c:val>
          <c:extLst>
            <c:ext xmlns:c16="http://schemas.microsoft.com/office/drawing/2014/chart" uri="{C3380CC4-5D6E-409C-BE32-E72D297353CC}">
              <c16:uniqueId val="{00000008-3049-4C9A-934B-AC0637FA6033}"/>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704672849596E-2"/>
          <c:y val="2.8558140961103099E-2"/>
          <c:w val="0.97960329036663696"/>
          <c:h val="0.94288371807779403"/>
        </c:manualLayout>
      </c:layout>
      <c:scatterChart>
        <c:scatterStyle val="smoothMarker"/>
        <c:varyColors val="0"/>
        <c:ser>
          <c:idx val="0"/>
          <c:order val="0"/>
          <c:tx>
            <c:strRef>
              <c:f>Sheet1!$B$1</c:f>
              <c:strCache>
                <c:ptCount val="1"/>
                <c:pt idx="0">
                  <c:v>系列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xVal>
            <c:strRef>
              <c:f>Sheet1!$A$2:$A$6</c:f>
              <c:strCache>
                <c:ptCount val="5"/>
                <c:pt idx="0">
                  <c:v>类别 1</c:v>
                </c:pt>
                <c:pt idx="1">
                  <c:v>类别 2</c:v>
                </c:pt>
                <c:pt idx="2">
                  <c:v>类别 3</c:v>
                </c:pt>
                <c:pt idx="3">
                  <c:v>类别 4</c:v>
                </c:pt>
                <c:pt idx="4">
                  <c:v> 类别 5</c:v>
                </c:pt>
              </c:strCache>
            </c:strRef>
          </c:xVal>
          <c:yVal>
            <c:numRef>
              <c:f>Sheet1!$B$2:$B$6</c:f>
              <c:numCache>
                <c:formatCode>General</c:formatCode>
                <c:ptCount val="5"/>
                <c:pt idx="0">
                  <c:v>4.3</c:v>
                </c:pt>
                <c:pt idx="1">
                  <c:v>2.5</c:v>
                </c:pt>
                <c:pt idx="2">
                  <c:v>3.5</c:v>
                </c:pt>
                <c:pt idx="3">
                  <c:v>4.5</c:v>
                </c:pt>
                <c:pt idx="4">
                  <c:v>3.5</c:v>
                </c:pt>
              </c:numCache>
            </c:numRef>
          </c:yVal>
          <c:smooth val="1"/>
          <c:extLst>
            <c:ext xmlns:c16="http://schemas.microsoft.com/office/drawing/2014/chart" uri="{C3380CC4-5D6E-409C-BE32-E72D297353CC}">
              <c16:uniqueId val="{00000000-7348-4FBE-81EB-7FFCFA55F8D4}"/>
            </c:ext>
          </c:extLst>
        </c:ser>
        <c:ser>
          <c:idx val="1"/>
          <c:order val="1"/>
          <c:tx>
            <c:strRef>
              <c:f>Sheet1!$C$1</c:f>
              <c:strCache>
                <c:ptCount val="1"/>
                <c:pt idx="0">
                  <c:v>系列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xVal>
            <c:strRef>
              <c:f>Sheet1!$A$2:$A$6</c:f>
              <c:strCache>
                <c:ptCount val="5"/>
                <c:pt idx="0">
                  <c:v>类别 1</c:v>
                </c:pt>
                <c:pt idx="1">
                  <c:v>类别 2</c:v>
                </c:pt>
                <c:pt idx="2">
                  <c:v>类别 3</c:v>
                </c:pt>
                <c:pt idx="3">
                  <c:v>类别 4</c:v>
                </c:pt>
                <c:pt idx="4">
                  <c:v> 类别 5</c:v>
                </c:pt>
              </c:strCache>
            </c:strRef>
          </c:xVal>
          <c:yVal>
            <c:numRef>
              <c:f>Sheet1!$C$2:$C$6</c:f>
              <c:numCache>
                <c:formatCode>General</c:formatCode>
                <c:ptCount val="5"/>
                <c:pt idx="0">
                  <c:v>2.4</c:v>
                </c:pt>
                <c:pt idx="1">
                  <c:v>4.4000000000000004</c:v>
                </c:pt>
                <c:pt idx="2">
                  <c:v>1.8</c:v>
                </c:pt>
                <c:pt idx="3">
                  <c:v>2.8</c:v>
                </c:pt>
                <c:pt idx="4">
                  <c:v>3.7</c:v>
                </c:pt>
              </c:numCache>
            </c:numRef>
          </c:yVal>
          <c:smooth val="1"/>
          <c:extLst>
            <c:ext xmlns:c16="http://schemas.microsoft.com/office/drawing/2014/chart" uri="{C3380CC4-5D6E-409C-BE32-E72D297353CC}">
              <c16:uniqueId val="{00000001-7348-4FBE-81EB-7FFCFA55F8D4}"/>
            </c:ext>
          </c:extLst>
        </c:ser>
        <c:ser>
          <c:idx val="2"/>
          <c:order val="2"/>
          <c:tx>
            <c:strRef>
              <c:f>Sheet1!$D$1</c:f>
              <c:strCache>
                <c:ptCount val="1"/>
                <c:pt idx="0">
                  <c:v>系列 3</c:v>
                </c:pt>
              </c:strCache>
            </c:strRef>
          </c:tx>
          <c:spPr>
            <a:ln w="28575" cap="rnd">
              <a:solidFill>
                <a:schemeClr val="tx2">
                  <a:lumMod val="75000"/>
                </a:schemeClr>
              </a:solidFill>
              <a:round/>
            </a:ln>
            <a:effectLst/>
          </c:spPr>
          <c:marker>
            <c:symbol val="circle"/>
            <c:size val="5"/>
            <c:spPr>
              <a:solidFill>
                <a:schemeClr val="tx2">
                  <a:lumMod val="75000"/>
                </a:schemeClr>
              </a:solidFill>
              <a:ln w="9525">
                <a:solidFill>
                  <a:schemeClr val="tx2">
                    <a:lumMod val="75000"/>
                  </a:schemeClr>
                </a:solidFill>
              </a:ln>
              <a:effectLst/>
            </c:spPr>
          </c:marker>
          <c:xVal>
            <c:strRef>
              <c:f>Sheet1!$A$2:$A$6</c:f>
              <c:strCache>
                <c:ptCount val="5"/>
                <c:pt idx="0">
                  <c:v>类别 1</c:v>
                </c:pt>
                <c:pt idx="1">
                  <c:v>类别 2</c:v>
                </c:pt>
                <c:pt idx="2">
                  <c:v>类别 3</c:v>
                </c:pt>
                <c:pt idx="3">
                  <c:v>类别 4</c:v>
                </c:pt>
                <c:pt idx="4">
                  <c:v> 类别 5</c:v>
                </c:pt>
              </c:strCache>
            </c:strRef>
          </c:xVal>
          <c:yVal>
            <c:numRef>
              <c:f>Sheet1!$D$2:$D$6</c:f>
              <c:numCache>
                <c:formatCode>General</c:formatCode>
                <c:ptCount val="5"/>
                <c:pt idx="0">
                  <c:v>2</c:v>
                </c:pt>
                <c:pt idx="1">
                  <c:v>2</c:v>
                </c:pt>
                <c:pt idx="2">
                  <c:v>3</c:v>
                </c:pt>
                <c:pt idx="3">
                  <c:v>5</c:v>
                </c:pt>
                <c:pt idx="4">
                  <c:v>2.8</c:v>
                </c:pt>
              </c:numCache>
            </c:numRef>
          </c:yVal>
          <c:smooth val="1"/>
          <c:extLst>
            <c:ext xmlns:c16="http://schemas.microsoft.com/office/drawing/2014/chart" uri="{C3380CC4-5D6E-409C-BE32-E72D297353CC}">
              <c16:uniqueId val="{00000002-7348-4FBE-81EB-7FFCFA55F8D4}"/>
            </c:ext>
          </c:extLst>
        </c:ser>
        <c:dLbls>
          <c:showLegendKey val="0"/>
          <c:showVal val="0"/>
          <c:showCatName val="0"/>
          <c:showSerName val="0"/>
          <c:showPercent val="0"/>
          <c:showBubbleSize val="0"/>
        </c:dLbls>
        <c:axId val="413754200"/>
        <c:axId val="413754592"/>
      </c:scatterChart>
      <c:valAx>
        <c:axId val="413754200"/>
        <c:scaling>
          <c:orientation val="minMax"/>
        </c:scaling>
        <c:delete val="1"/>
        <c:axPos val="b"/>
        <c:numFmt formatCode="General" sourceLinked="1"/>
        <c:majorTickMark val="none"/>
        <c:minorTickMark val="none"/>
        <c:tickLblPos val="nextTo"/>
        <c:crossAx val="413754592"/>
        <c:crosses val="autoZero"/>
        <c:crossBetween val="midCat"/>
      </c:valAx>
      <c:valAx>
        <c:axId val="4137545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13754200"/>
        <c:crosses val="autoZero"/>
        <c:crossBetween val="midCat"/>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a:outerShdw blurRad="57150" dist="19050" dir="5400000" algn="ctr" rotWithShape="0">
                <a:srgbClr val="000000">
                  <a:alpha val="63000"/>
                </a:srgbClr>
              </a:out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026-4DD0-90C4-84125EE9847A}"/>
            </c:ext>
          </c:extLst>
        </c:ser>
        <c:dLbls>
          <c:showLegendKey val="0"/>
          <c:showVal val="0"/>
          <c:showCatName val="0"/>
          <c:showSerName val="0"/>
          <c:showPercent val="0"/>
          <c:showBubbleSize val="0"/>
        </c:dLbls>
        <c:gapWidth val="60"/>
        <c:overlap val="-24"/>
        <c:axId val="965575984"/>
        <c:axId val="965576376"/>
      </c:barChart>
      <c:catAx>
        <c:axId val="965575984"/>
        <c:scaling>
          <c:orientation val="minMax"/>
        </c:scaling>
        <c:delete val="1"/>
        <c:axPos val="b"/>
        <c:numFmt formatCode="General" sourceLinked="1"/>
        <c:majorTickMark val="none"/>
        <c:minorTickMark val="none"/>
        <c:tickLblPos val="nextTo"/>
        <c:crossAx val="965576376"/>
        <c:crosses val="autoZero"/>
        <c:auto val="1"/>
        <c:lblAlgn val="ctr"/>
        <c:lblOffset val="100"/>
        <c:noMultiLvlLbl val="0"/>
      </c:catAx>
      <c:valAx>
        <c:axId val="965576376"/>
        <c:scaling>
          <c:orientation val="minMax"/>
        </c:scaling>
        <c:delete val="1"/>
        <c:axPos val="l"/>
        <c:numFmt formatCode="General" sourceLinked="1"/>
        <c:majorTickMark val="none"/>
        <c:minorTickMark val="none"/>
        <c:tickLblPos val="nextTo"/>
        <c:crossAx val="965575984"/>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a:outerShdw blurRad="57150" dist="19050" dir="5400000" algn="ctr" rotWithShape="0">
                <a:srgbClr val="000000">
                  <a:alpha val="63000"/>
                </a:srgbClr>
              </a:out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2.5</c:v>
                </c:pt>
                <c:pt idx="1">
                  <c:v>3.5</c:v>
                </c:pt>
                <c:pt idx="2">
                  <c:v>4.3</c:v>
                </c:pt>
                <c:pt idx="3">
                  <c:v>2</c:v>
                </c:pt>
              </c:numCache>
            </c:numRef>
          </c:val>
          <c:extLst>
            <c:ext xmlns:c16="http://schemas.microsoft.com/office/drawing/2014/chart" uri="{C3380CC4-5D6E-409C-BE32-E72D297353CC}">
              <c16:uniqueId val="{00000000-DADB-4A2C-9026-BE016DD47AC8}"/>
            </c:ext>
          </c:extLst>
        </c:ser>
        <c:dLbls>
          <c:showLegendKey val="0"/>
          <c:showVal val="0"/>
          <c:showCatName val="0"/>
          <c:showSerName val="0"/>
          <c:showPercent val="0"/>
          <c:showBubbleSize val="0"/>
        </c:dLbls>
        <c:gapWidth val="60"/>
        <c:overlap val="-24"/>
        <c:axId val="351515240"/>
        <c:axId val="351515632"/>
      </c:barChart>
      <c:catAx>
        <c:axId val="351515240"/>
        <c:scaling>
          <c:orientation val="minMax"/>
        </c:scaling>
        <c:delete val="1"/>
        <c:axPos val="b"/>
        <c:numFmt formatCode="General" sourceLinked="1"/>
        <c:majorTickMark val="none"/>
        <c:minorTickMark val="none"/>
        <c:tickLblPos val="nextTo"/>
        <c:crossAx val="351515632"/>
        <c:crosses val="autoZero"/>
        <c:auto val="1"/>
        <c:lblAlgn val="ctr"/>
        <c:lblOffset val="100"/>
        <c:noMultiLvlLbl val="0"/>
      </c:catAx>
      <c:valAx>
        <c:axId val="351515632"/>
        <c:scaling>
          <c:orientation val="minMax"/>
        </c:scaling>
        <c:delete val="1"/>
        <c:axPos val="l"/>
        <c:numFmt formatCode="General" sourceLinked="1"/>
        <c:majorTickMark val="none"/>
        <c:minorTickMark val="none"/>
        <c:tickLblPos val="nextTo"/>
        <c:crossAx val="35151524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a:outerShdw blurRad="57150" dist="19050" dir="5400000" algn="ctr" rotWithShape="0">
                <a:srgbClr val="000000">
                  <a:alpha val="63000"/>
                </a:srgbClr>
              </a:out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3</c:v>
                </c:pt>
                <c:pt idx="1">
                  <c:v>2</c:v>
                </c:pt>
                <c:pt idx="2">
                  <c:v>3.5</c:v>
                </c:pt>
                <c:pt idx="3">
                  <c:v>2</c:v>
                </c:pt>
              </c:numCache>
            </c:numRef>
          </c:val>
          <c:extLst>
            <c:ext xmlns:c16="http://schemas.microsoft.com/office/drawing/2014/chart" uri="{C3380CC4-5D6E-409C-BE32-E72D297353CC}">
              <c16:uniqueId val="{00000000-5D83-4AB7-BD1E-1BA1E2DB88DC}"/>
            </c:ext>
          </c:extLst>
        </c:ser>
        <c:dLbls>
          <c:showLegendKey val="0"/>
          <c:showVal val="0"/>
          <c:showCatName val="0"/>
          <c:showSerName val="0"/>
          <c:showPercent val="0"/>
          <c:showBubbleSize val="0"/>
        </c:dLbls>
        <c:gapWidth val="60"/>
        <c:overlap val="-24"/>
        <c:axId val="351516416"/>
        <c:axId val="351516808"/>
      </c:barChart>
      <c:catAx>
        <c:axId val="351516416"/>
        <c:scaling>
          <c:orientation val="minMax"/>
        </c:scaling>
        <c:delete val="1"/>
        <c:axPos val="b"/>
        <c:numFmt formatCode="General" sourceLinked="1"/>
        <c:majorTickMark val="none"/>
        <c:minorTickMark val="none"/>
        <c:tickLblPos val="nextTo"/>
        <c:crossAx val="351516808"/>
        <c:crosses val="autoZero"/>
        <c:auto val="1"/>
        <c:lblAlgn val="ctr"/>
        <c:lblOffset val="100"/>
        <c:noMultiLvlLbl val="0"/>
      </c:catAx>
      <c:valAx>
        <c:axId val="351516808"/>
        <c:scaling>
          <c:orientation val="minMax"/>
        </c:scaling>
        <c:delete val="1"/>
        <c:axPos val="l"/>
        <c:numFmt formatCode="General" sourceLinked="1"/>
        <c:majorTickMark val="none"/>
        <c:minorTickMark val="none"/>
        <c:tickLblPos val="nextTo"/>
        <c:crossAx val="351516416"/>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0367774880486703E-2"/>
          <c:w val="0.953004001388014"/>
          <c:h val="0.93675756917282305"/>
        </c:manualLayout>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3</c:v>
                </c:pt>
                <c:pt idx="1">
                  <c:v>2.5</c:v>
                </c:pt>
                <c:pt idx="2">
                  <c:v>3.5</c:v>
                </c:pt>
                <c:pt idx="3">
                  <c:v>3</c:v>
                </c:pt>
              </c:numCache>
            </c:numRef>
          </c:val>
          <c:extLst>
            <c:ext xmlns:c16="http://schemas.microsoft.com/office/drawing/2014/chart" uri="{C3380CC4-5D6E-409C-BE32-E72D297353CC}">
              <c16:uniqueId val="{00000000-0068-4D4D-A22B-C7191E6F87FA}"/>
            </c:ext>
          </c:extLst>
        </c:ser>
        <c:dLbls>
          <c:showLegendKey val="0"/>
          <c:showVal val="0"/>
          <c:showCatName val="0"/>
          <c:showSerName val="0"/>
          <c:showPercent val="0"/>
          <c:showBubbleSize val="0"/>
        </c:dLbls>
        <c:gapWidth val="290"/>
        <c:overlap val="-27"/>
        <c:axId val="354967104"/>
        <c:axId val="354967496"/>
      </c:barChart>
      <c:catAx>
        <c:axId val="354967104"/>
        <c:scaling>
          <c:orientation val="minMax"/>
        </c:scaling>
        <c:delete val="1"/>
        <c:axPos val="b"/>
        <c:numFmt formatCode="General" sourceLinked="1"/>
        <c:majorTickMark val="none"/>
        <c:minorTickMark val="none"/>
        <c:tickLblPos val="nextTo"/>
        <c:crossAx val="354967496"/>
        <c:crosses val="autoZero"/>
        <c:auto val="1"/>
        <c:lblAlgn val="ctr"/>
        <c:lblOffset val="100"/>
        <c:noMultiLvlLbl val="0"/>
      </c:catAx>
      <c:valAx>
        <c:axId val="354967496"/>
        <c:scaling>
          <c:orientation val="minMax"/>
        </c:scaling>
        <c:delete val="1"/>
        <c:axPos val="l"/>
        <c:numFmt formatCode="General" sourceLinked="1"/>
        <c:majorTickMark val="none"/>
        <c:minorTickMark val="none"/>
        <c:tickLblPos val="nextTo"/>
        <c:crossAx val="354967104"/>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1"/>
              </a:solidFill>
              <a:ln w="19050">
                <a:noFill/>
              </a:ln>
              <a:effectLst/>
            </c:spPr>
            <c:extLst>
              <c:ext xmlns:c16="http://schemas.microsoft.com/office/drawing/2014/chart" uri="{C3380CC4-5D6E-409C-BE32-E72D297353CC}">
                <c16:uniqueId val="{00000001-B172-4366-99AE-7DEFDC1A057A}"/>
              </c:ext>
            </c:extLst>
          </c:dPt>
          <c:dPt>
            <c:idx val="1"/>
            <c:bubble3D val="0"/>
            <c:spPr>
              <a:solidFill>
                <a:schemeClr val="bg2"/>
              </a:solidFill>
              <a:ln w="19050">
                <a:noFill/>
              </a:ln>
              <a:effectLst/>
            </c:spPr>
            <c:extLst>
              <c:ext xmlns:c16="http://schemas.microsoft.com/office/drawing/2014/chart" uri="{C3380CC4-5D6E-409C-BE32-E72D297353CC}">
                <c16:uniqueId val="{00000003-B172-4366-99AE-7DEFDC1A057A}"/>
              </c:ext>
            </c:extLst>
          </c:dPt>
          <c:dPt>
            <c:idx val="2"/>
            <c:bubble3D val="0"/>
            <c:spPr>
              <a:solidFill>
                <a:schemeClr val="accent3"/>
              </a:solidFill>
              <a:ln w="19050">
                <a:noFill/>
              </a:ln>
              <a:effectLst/>
            </c:spPr>
            <c:extLst>
              <c:ext xmlns:c16="http://schemas.microsoft.com/office/drawing/2014/chart" uri="{C3380CC4-5D6E-409C-BE32-E72D297353CC}">
                <c16:uniqueId val="{00000005-B172-4366-99AE-7DEFDC1A057A}"/>
              </c:ext>
            </c:extLst>
          </c:dPt>
          <c:dPt>
            <c:idx val="3"/>
            <c:bubble3D val="0"/>
            <c:spPr>
              <a:solidFill>
                <a:schemeClr val="accent4"/>
              </a:solidFill>
              <a:ln w="19050">
                <a:noFill/>
              </a:ln>
              <a:effectLst/>
            </c:spPr>
            <c:extLst>
              <c:ext xmlns:c16="http://schemas.microsoft.com/office/drawing/2014/chart" uri="{C3380CC4-5D6E-409C-BE32-E72D297353CC}">
                <c16:uniqueId val="{00000007-B172-4366-99AE-7DEFDC1A057A}"/>
              </c:ext>
            </c:extLst>
          </c:dPt>
          <c:cat>
            <c:strRef>
              <c:f>Sheet1!$A$2:$A$5</c:f>
              <c:strCache>
                <c:ptCount val="2"/>
                <c:pt idx="0">
                  <c:v>第一季度</c:v>
                </c:pt>
                <c:pt idx="1">
                  <c:v>第二季度</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B172-4366-99AE-7DEFDC1A057A}"/>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1"/>
              </a:solidFill>
              <a:ln w="19050">
                <a:noFill/>
              </a:ln>
              <a:effectLst/>
            </c:spPr>
            <c:extLst>
              <c:ext xmlns:c16="http://schemas.microsoft.com/office/drawing/2014/chart" uri="{C3380CC4-5D6E-409C-BE32-E72D297353CC}">
                <c16:uniqueId val="{00000001-9709-423A-866A-DD0D136294B7}"/>
              </c:ext>
            </c:extLst>
          </c:dPt>
          <c:dPt>
            <c:idx val="1"/>
            <c:bubble3D val="0"/>
            <c:spPr>
              <a:solidFill>
                <a:schemeClr val="bg2"/>
              </a:solidFill>
              <a:ln w="19050">
                <a:noFill/>
              </a:ln>
              <a:effectLst/>
            </c:spPr>
            <c:extLst>
              <c:ext xmlns:c16="http://schemas.microsoft.com/office/drawing/2014/chart" uri="{C3380CC4-5D6E-409C-BE32-E72D297353CC}">
                <c16:uniqueId val="{00000003-9709-423A-866A-DD0D136294B7}"/>
              </c:ext>
            </c:extLst>
          </c:dPt>
          <c:dPt>
            <c:idx val="2"/>
            <c:bubble3D val="0"/>
            <c:spPr>
              <a:solidFill>
                <a:schemeClr val="accent3"/>
              </a:solidFill>
              <a:ln w="19050">
                <a:noFill/>
              </a:ln>
              <a:effectLst/>
            </c:spPr>
            <c:extLst>
              <c:ext xmlns:c16="http://schemas.microsoft.com/office/drawing/2014/chart" uri="{C3380CC4-5D6E-409C-BE32-E72D297353CC}">
                <c16:uniqueId val="{00000005-9709-423A-866A-DD0D136294B7}"/>
              </c:ext>
            </c:extLst>
          </c:dPt>
          <c:dPt>
            <c:idx val="3"/>
            <c:bubble3D val="0"/>
            <c:spPr>
              <a:solidFill>
                <a:schemeClr val="accent4"/>
              </a:solidFill>
              <a:ln w="19050">
                <a:noFill/>
              </a:ln>
              <a:effectLst/>
            </c:spPr>
            <c:extLst>
              <c:ext xmlns:c16="http://schemas.microsoft.com/office/drawing/2014/chart" uri="{C3380CC4-5D6E-409C-BE32-E72D297353CC}">
                <c16:uniqueId val="{00000007-9709-423A-866A-DD0D136294B7}"/>
              </c:ext>
            </c:extLst>
          </c:dPt>
          <c:cat>
            <c:strRef>
              <c:f>Sheet1!$A$2:$A$5</c:f>
              <c:strCache>
                <c:ptCount val="2"/>
                <c:pt idx="0">
                  <c:v>第一季度</c:v>
                </c:pt>
                <c:pt idx="1">
                  <c:v>第二季度</c:v>
                </c:pt>
              </c:strCache>
            </c:strRef>
          </c:cat>
          <c:val>
            <c:numRef>
              <c:f>Sheet1!$B$2:$B$5</c:f>
              <c:numCache>
                <c:formatCode>General</c:formatCode>
                <c:ptCount val="4"/>
                <c:pt idx="0">
                  <c:v>6</c:v>
                </c:pt>
                <c:pt idx="1">
                  <c:v>5</c:v>
                </c:pt>
              </c:numCache>
            </c:numRef>
          </c:val>
          <c:extLst>
            <c:ext xmlns:c16="http://schemas.microsoft.com/office/drawing/2014/chart" uri="{C3380CC4-5D6E-409C-BE32-E72D297353CC}">
              <c16:uniqueId val="{00000008-9709-423A-866A-DD0D136294B7}"/>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1"/>
              </a:solidFill>
              <a:ln w="19050">
                <a:noFill/>
              </a:ln>
              <a:effectLst/>
            </c:spPr>
            <c:extLst>
              <c:ext xmlns:c16="http://schemas.microsoft.com/office/drawing/2014/chart" uri="{C3380CC4-5D6E-409C-BE32-E72D297353CC}">
                <c16:uniqueId val="{00000001-C455-4741-8B1F-45BB259AB7EA}"/>
              </c:ext>
            </c:extLst>
          </c:dPt>
          <c:dPt>
            <c:idx val="1"/>
            <c:bubble3D val="0"/>
            <c:spPr>
              <a:solidFill>
                <a:schemeClr val="bg2"/>
              </a:solidFill>
              <a:ln w="19050">
                <a:noFill/>
              </a:ln>
              <a:effectLst/>
            </c:spPr>
            <c:extLst>
              <c:ext xmlns:c16="http://schemas.microsoft.com/office/drawing/2014/chart" uri="{C3380CC4-5D6E-409C-BE32-E72D297353CC}">
                <c16:uniqueId val="{00000003-C455-4741-8B1F-45BB259AB7EA}"/>
              </c:ext>
            </c:extLst>
          </c:dPt>
          <c:dPt>
            <c:idx val="2"/>
            <c:bubble3D val="0"/>
            <c:spPr>
              <a:solidFill>
                <a:schemeClr val="accent3"/>
              </a:solidFill>
              <a:ln w="19050">
                <a:noFill/>
              </a:ln>
              <a:effectLst/>
            </c:spPr>
            <c:extLst>
              <c:ext xmlns:c16="http://schemas.microsoft.com/office/drawing/2014/chart" uri="{C3380CC4-5D6E-409C-BE32-E72D297353CC}">
                <c16:uniqueId val="{00000005-C455-4741-8B1F-45BB259AB7EA}"/>
              </c:ext>
            </c:extLst>
          </c:dPt>
          <c:dPt>
            <c:idx val="3"/>
            <c:bubble3D val="0"/>
            <c:spPr>
              <a:solidFill>
                <a:schemeClr val="accent4"/>
              </a:solidFill>
              <a:ln w="19050">
                <a:noFill/>
              </a:ln>
              <a:effectLst/>
            </c:spPr>
            <c:extLst>
              <c:ext xmlns:c16="http://schemas.microsoft.com/office/drawing/2014/chart" uri="{C3380CC4-5D6E-409C-BE32-E72D297353CC}">
                <c16:uniqueId val="{00000007-C455-4741-8B1F-45BB259AB7EA}"/>
              </c:ext>
            </c:extLst>
          </c:dPt>
          <c:cat>
            <c:strRef>
              <c:f>Sheet1!$A$2:$A$5</c:f>
              <c:strCache>
                <c:ptCount val="2"/>
                <c:pt idx="0">
                  <c:v>第一季度</c:v>
                </c:pt>
                <c:pt idx="1">
                  <c:v>第二季度</c:v>
                </c:pt>
              </c:strCache>
            </c:strRef>
          </c:cat>
          <c:val>
            <c:numRef>
              <c:f>Sheet1!$B$2:$B$5</c:f>
              <c:numCache>
                <c:formatCode>General</c:formatCode>
                <c:ptCount val="4"/>
                <c:pt idx="0">
                  <c:v>4</c:v>
                </c:pt>
                <c:pt idx="1">
                  <c:v>7</c:v>
                </c:pt>
              </c:numCache>
            </c:numRef>
          </c:val>
          <c:extLst>
            <c:ext xmlns:c16="http://schemas.microsoft.com/office/drawing/2014/chart" uri="{C3380CC4-5D6E-409C-BE32-E72D297353CC}">
              <c16:uniqueId val="{00000008-C455-4741-8B1F-45BB259AB7EA}"/>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1"/>
              </a:solidFill>
              <a:ln w="19050">
                <a:noFill/>
              </a:ln>
              <a:effectLst/>
            </c:spPr>
            <c:extLst>
              <c:ext xmlns:c16="http://schemas.microsoft.com/office/drawing/2014/chart" uri="{C3380CC4-5D6E-409C-BE32-E72D297353CC}">
                <c16:uniqueId val="{00000001-4102-4EB9-AF5D-EBC2D4B76FBE}"/>
              </c:ext>
            </c:extLst>
          </c:dPt>
          <c:dPt>
            <c:idx val="1"/>
            <c:bubble3D val="0"/>
            <c:spPr>
              <a:solidFill>
                <a:schemeClr val="bg2"/>
              </a:solidFill>
              <a:ln w="19050">
                <a:noFill/>
              </a:ln>
              <a:effectLst/>
            </c:spPr>
            <c:extLst>
              <c:ext xmlns:c16="http://schemas.microsoft.com/office/drawing/2014/chart" uri="{C3380CC4-5D6E-409C-BE32-E72D297353CC}">
                <c16:uniqueId val="{00000003-4102-4EB9-AF5D-EBC2D4B76FBE}"/>
              </c:ext>
            </c:extLst>
          </c:dPt>
          <c:dPt>
            <c:idx val="2"/>
            <c:bubble3D val="0"/>
            <c:spPr>
              <a:solidFill>
                <a:schemeClr val="accent3"/>
              </a:solidFill>
              <a:ln w="19050">
                <a:noFill/>
              </a:ln>
              <a:effectLst/>
            </c:spPr>
            <c:extLst>
              <c:ext xmlns:c16="http://schemas.microsoft.com/office/drawing/2014/chart" uri="{C3380CC4-5D6E-409C-BE32-E72D297353CC}">
                <c16:uniqueId val="{00000005-4102-4EB9-AF5D-EBC2D4B76FBE}"/>
              </c:ext>
            </c:extLst>
          </c:dPt>
          <c:dPt>
            <c:idx val="3"/>
            <c:bubble3D val="0"/>
            <c:spPr>
              <a:solidFill>
                <a:schemeClr val="accent4"/>
              </a:solidFill>
              <a:ln w="19050">
                <a:noFill/>
              </a:ln>
              <a:effectLst/>
            </c:spPr>
            <c:extLst>
              <c:ext xmlns:c16="http://schemas.microsoft.com/office/drawing/2014/chart" uri="{C3380CC4-5D6E-409C-BE32-E72D297353CC}">
                <c16:uniqueId val="{00000007-4102-4EB9-AF5D-EBC2D4B76FBE}"/>
              </c:ext>
            </c:extLst>
          </c:dPt>
          <c:cat>
            <c:strRef>
              <c:f>Sheet1!$A$2:$A$5</c:f>
              <c:strCache>
                <c:ptCount val="2"/>
                <c:pt idx="0">
                  <c:v>第一季度</c:v>
                </c:pt>
                <c:pt idx="1">
                  <c:v>第二季度</c:v>
                </c:pt>
              </c:strCache>
            </c:strRef>
          </c:cat>
          <c:val>
            <c:numRef>
              <c:f>Sheet1!$B$2:$B$5</c:f>
              <c:numCache>
                <c:formatCode>General</c:formatCode>
                <c:ptCount val="4"/>
                <c:pt idx="0">
                  <c:v>8</c:v>
                </c:pt>
                <c:pt idx="1">
                  <c:v>4</c:v>
                </c:pt>
              </c:numCache>
            </c:numRef>
          </c:val>
          <c:extLst>
            <c:ext xmlns:c16="http://schemas.microsoft.com/office/drawing/2014/chart" uri="{C3380CC4-5D6E-409C-BE32-E72D297353CC}">
              <c16:uniqueId val="{00000008-4102-4EB9-AF5D-EBC2D4B76FBE}"/>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5D-4F3A-B010-E932958558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95D-4F3A-B010-E9329585588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95D-4F3A-B010-E93295855884}"/>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7-995D-4F3A-B010-E93295855884}"/>
              </c:ext>
            </c:extLst>
          </c:dPt>
          <c:cat>
            <c:strRef>
              <c:f>Sheet1!$A$2:$A$5</c:f>
              <c:strCache>
                <c:ptCount val="3"/>
                <c:pt idx="0">
                  <c:v>第一季度</c:v>
                </c:pt>
                <c:pt idx="1">
                  <c:v>第二季度</c:v>
                </c:pt>
                <c:pt idx="2">
                  <c:v>第三季度</c:v>
                </c:pt>
              </c:strCache>
            </c:strRef>
          </c:cat>
          <c:val>
            <c:numRef>
              <c:f>Sheet1!$B$2:$B$5</c:f>
              <c:numCache>
                <c:formatCode>General</c:formatCode>
                <c:ptCount val="4"/>
                <c:pt idx="0">
                  <c:v>8.1999999999999993</c:v>
                </c:pt>
                <c:pt idx="1">
                  <c:v>3.2</c:v>
                </c:pt>
                <c:pt idx="2">
                  <c:v>1.4</c:v>
                </c:pt>
              </c:numCache>
            </c:numRef>
          </c:val>
          <c:extLst>
            <c:ext xmlns:c16="http://schemas.microsoft.com/office/drawing/2014/chart" uri="{C3380CC4-5D6E-409C-BE32-E72D297353CC}">
              <c16:uniqueId val="{00000008-995D-4F3A-B010-E93295855884}"/>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A17-4AFC-A866-0C197DE2A4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A17-4AFC-A866-0C197DE2A4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17-4AFC-A866-0C197DE2A4DA}"/>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7-3A17-4AFC-A866-0C197DE2A4DA}"/>
              </c:ext>
            </c:extLst>
          </c:dPt>
          <c:cat>
            <c:strRef>
              <c:f>Sheet1!$A$2:$A$5</c:f>
              <c:strCache>
                <c:ptCount val="3"/>
                <c:pt idx="0">
                  <c:v>第一季度</c:v>
                </c:pt>
                <c:pt idx="1">
                  <c:v>第二季度</c:v>
                </c:pt>
                <c:pt idx="2">
                  <c:v>第三季度</c:v>
                </c:pt>
              </c:strCache>
            </c:strRef>
          </c:cat>
          <c:val>
            <c:numRef>
              <c:f>Sheet1!$B$2:$B$5</c:f>
              <c:numCache>
                <c:formatCode>General</c:formatCode>
                <c:ptCount val="4"/>
                <c:pt idx="0">
                  <c:v>2</c:v>
                </c:pt>
                <c:pt idx="1">
                  <c:v>4</c:v>
                </c:pt>
                <c:pt idx="2">
                  <c:v>6</c:v>
                </c:pt>
              </c:numCache>
            </c:numRef>
          </c:val>
          <c:extLst>
            <c:ext xmlns:c16="http://schemas.microsoft.com/office/drawing/2014/chart" uri="{C3380CC4-5D6E-409C-BE32-E72D297353CC}">
              <c16:uniqueId val="{00000008-3A17-4AFC-A866-0C197DE2A4DA}"/>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82-4CB8-855E-82929E1B68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F82-4CB8-855E-82929E1B68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F82-4CB8-855E-82929E1B689B}"/>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7-1F82-4CB8-855E-82929E1B689B}"/>
              </c:ext>
            </c:extLst>
          </c:dPt>
          <c:cat>
            <c:strRef>
              <c:f>Sheet1!$A$2:$A$5</c:f>
              <c:strCache>
                <c:ptCount val="3"/>
                <c:pt idx="0">
                  <c:v>第一季度</c:v>
                </c:pt>
                <c:pt idx="1">
                  <c:v>第二季度</c:v>
                </c:pt>
                <c:pt idx="2">
                  <c:v>第三季度</c:v>
                </c:pt>
              </c:strCache>
            </c:strRef>
          </c:cat>
          <c:val>
            <c:numRef>
              <c:f>Sheet1!$B$2:$B$5</c:f>
              <c:numCache>
                <c:formatCode>General</c:formatCode>
                <c:ptCount val="4"/>
                <c:pt idx="0">
                  <c:v>3</c:v>
                </c:pt>
                <c:pt idx="1">
                  <c:v>2</c:v>
                </c:pt>
                <c:pt idx="2">
                  <c:v>6</c:v>
                </c:pt>
              </c:numCache>
            </c:numRef>
          </c:val>
          <c:extLst>
            <c:ext xmlns:c16="http://schemas.microsoft.com/office/drawing/2014/chart" uri="{C3380CC4-5D6E-409C-BE32-E72D297353CC}">
              <c16:uniqueId val="{00000008-1F82-4CB8-855E-82929E1B689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AE7337F-2D23-4086-8D6B-D57F30559DC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B4F833-13D1-44A6-AE25-BF6BEFEC8B0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1"/>
          <p:cNvSpPr/>
          <p:nvPr userDrawn="1"/>
        </p:nvSpPr>
        <p:spPr>
          <a:xfrm>
            <a:off x="0" y="6035040"/>
            <a:ext cx="12192000" cy="8229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nvSpPr>
        <p:spPr>
          <a:xfrm>
            <a:off x="189186" y="6244388"/>
            <a:ext cx="693683" cy="369332"/>
          </a:xfrm>
          <a:prstGeom prst="rect">
            <a:avLst/>
          </a:prstGeom>
          <a:noFill/>
        </p:spPr>
        <p:txBody>
          <a:bodyPr wrap="square" rtlCol="0">
            <a:spAutoFit/>
          </a:bodyPr>
          <a:lstStyle/>
          <a:p>
            <a:r>
              <a:rPr lang="zh-CN" altLang="en-US" dirty="0">
                <a:latin typeface="汉仪中圆简" panose="02010609000101010101" pitchFamily="49" charset="-122"/>
                <a:ea typeface="汉仪中圆简" panose="02010609000101010101" pitchFamily="49" charset="-122"/>
              </a:rPr>
              <a:t>商标</a:t>
            </a:r>
          </a:p>
        </p:txBody>
      </p:sp>
      <p:grpSp>
        <p:nvGrpSpPr>
          <p:cNvPr id="5" name="组合 4"/>
          <p:cNvGrpSpPr/>
          <p:nvPr userDrawn="1"/>
        </p:nvGrpSpPr>
        <p:grpSpPr>
          <a:xfrm>
            <a:off x="10864387" y="6199978"/>
            <a:ext cx="482174" cy="482174"/>
            <a:chOff x="2727434" y="3231931"/>
            <a:chExt cx="540000" cy="540000"/>
          </a:xfrm>
        </p:grpSpPr>
        <p:sp>
          <p:nvSpPr>
            <p:cNvPr id="6" name="椭圆 5"/>
            <p:cNvSpPr/>
            <p:nvPr userDrawn="1"/>
          </p:nvSpPr>
          <p:spPr>
            <a:xfrm>
              <a:off x="2727434" y="3231931"/>
              <a:ext cx="540000"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上箭头 6"/>
            <p:cNvSpPr/>
            <p:nvPr userDrawn="1"/>
          </p:nvSpPr>
          <p:spPr>
            <a:xfrm>
              <a:off x="2868278" y="3312745"/>
              <a:ext cx="258312" cy="378372"/>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userDrawn="1"/>
        </p:nvGrpSpPr>
        <p:grpSpPr>
          <a:xfrm>
            <a:off x="11497996" y="6199978"/>
            <a:ext cx="482174" cy="482174"/>
            <a:chOff x="3459516" y="3231931"/>
            <a:chExt cx="540000" cy="540000"/>
          </a:xfrm>
        </p:grpSpPr>
        <p:sp>
          <p:nvSpPr>
            <p:cNvPr id="9" name="椭圆 8"/>
            <p:cNvSpPr/>
            <p:nvPr userDrawn="1"/>
          </p:nvSpPr>
          <p:spPr>
            <a:xfrm>
              <a:off x="3459516" y="3231931"/>
              <a:ext cx="540000"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9"/>
            <p:cNvSpPr/>
            <p:nvPr userDrawn="1"/>
          </p:nvSpPr>
          <p:spPr>
            <a:xfrm>
              <a:off x="3600360" y="3312745"/>
              <a:ext cx="258312" cy="378372"/>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9" name="矩形 8"/>
          <p:cNvSpPr/>
          <p:nvPr userDrawn="1"/>
        </p:nvSpPr>
        <p:spPr>
          <a:xfrm>
            <a:off x="0" y="290286"/>
            <a:ext cx="1471239" cy="443133"/>
          </a:xfrm>
          <a:prstGeom prst="rect">
            <a:avLst/>
          </a:prstGeom>
          <a:solidFill>
            <a:srgbClr val="267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35040"/>
            <a:ext cx="12192000" cy="8229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189186" y="6244388"/>
            <a:ext cx="693683" cy="369332"/>
          </a:xfrm>
          <a:prstGeom prst="rect">
            <a:avLst/>
          </a:prstGeom>
          <a:noFill/>
        </p:spPr>
        <p:txBody>
          <a:bodyPr wrap="square" rtlCol="0">
            <a:spAutoFit/>
          </a:bodyPr>
          <a:lstStyle/>
          <a:p>
            <a:r>
              <a:rPr lang="zh-CN" altLang="en-US" dirty="0">
                <a:latin typeface="汉仪中圆简" panose="02010609000101010101" pitchFamily="49" charset="-122"/>
                <a:ea typeface="汉仪中圆简" panose="02010609000101010101" pitchFamily="49" charset="-122"/>
              </a:rPr>
              <a:t>商标</a:t>
            </a:r>
          </a:p>
        </p:txBody>
      </p:sp>
      <p:grpSp>
        <p:nvGrpSpPr>
          <p:cNvPr id="19" name="组合 18"/>
          <p:cNvGrpSpPr/>
          <p:nvPr userDrawn="1"/>
        </p:nvGrpSpPr>
        <p:grpSpPr>
          <a:xfrm>
            <a:off x="10864387" y="6199978"/>
            <a:ext cx="482174" cy="482174"/>
            <a:chOff x="2727434" y="3231931"/>
            <a:chExt cx="540000" cy="540000"/>
          </a:xfrm>
        </p:grpSpPr>
        <p:sp>
          <p:nvSpPr>
            <p:cNvPr id="16" name="椭圆 15"/>
            <p:cNvSpPr/>
            <p:nvPr userDrawn="1"/>
          </p:nvSpPr>
          <p:spPr>
            <a:xfrm>
              <a:off x="2727434" y="3231931"/>
              <a:ext cx="540000"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上箭头 14"/>
            <p:cNvSpPr/>
            <p:nvPr userDrawn="1"/>
          </p:nvSpPr>
          <p:spPr>
            <a:xfrm>
              <a:off x="2868278" y="3312745"/>
              <a:ext cx="258312" cy="378372"/>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11497996" y="6199978"/>
            <a:ext cx="482174" cy="482174"/>
            <a:chOff x="3459516" y="3231931"/>
            <a:chExt cx="540000" cy="540000"/>
          </a:xfrm>
        </p:grpSpPr>
        <p:sp>
          <p:nvSpPr>
            <p:cNvPr id="17" name="椭圆 16"/>
            <p:cNvSpPr/>
            <p:nvPr userDrawn="1"/>
          </p:nvSpPr>
          <p:spPr>
            <a:xfrm>
              <a:off x="3459516" y="3231931"/>
              <a:ext cx="540000"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3"/>
            <p:cNvSpPr/>
            <p:nvPr userDrawn="1"/>
          </p:nvSpPr>
          <p:spPr>
            <a:xfrm>
              <a:off x="3600360" y="3312745"/>
              <a:ext cx="258312" cy="378372"/>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userDrawn="1"/>
        </p:nvSpPr>
        <p:spPr>
          <a:xfrm>
            <a:off x="0" y="733416"/>
            <a:ext cx="1758462" cy="443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7337F-2D23-4086-8D6B-D57F30559DCA}"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4F833-13D1-44A6-AE25-BF6BEFEC8B0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rcRect t="10862" b="14138"/>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6" name="矩形 15"/>
          <p:cNvSpPr/>
          <p:nvPr/>
        </p:nvSpPr>
        <p:spPr>
          <a:xfrm>
            <a:off x="0" y="1109614"/>
            <a:ext cx="3925614" cy="1103586"/>
          </a:xfrm>
          <a:prstGeom prst="rect">
            <a:avLst/>
          </a:prstGeom>
          <a:solidFill>
            <a:srgbClr val="267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6000" dirty="0">
                <a:cs typeface="+mn-ea"/>
                <a:sym typeface="+mn-lt"/>
              </a:rPr>
              <a:t>  202X</a:t>
            </a:r>
            <a:r>
              <a:rPr lang="zh-CN" altLang="en-US" sz="6000" dirty="0">
                <a:cs typeface="+mn-ea"/>
                <a:sym typeface="+mn-lt"/>
              </a:rPr>
              <a:t>年</a:t>
            </a:r>
          </a:p>
        </p:txBody>
      </p:sp>
      <p:sp>
        <p:nvSpPr>
          <p:cNvPr id="17" name="矩形 16"/>
          <p:cNvSpPr/>
          <p:nvPr/>
        </p:nvSpPr>
        <p:spPr>
          <a:xfrm>
            <a:off x="1" y="2213200"/>
            <a:ext cx="5257800" cy="1135118"/>
          </a:xfrm>
          <a:prstGeom prst="rect">
            <a:avLst/>
          </a:prstGeom>
          <a:solidFill>
            <a:srgbClr val="F2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6000" dirty="0">
                <a:cs typeface="+mn-ea"/>
                <a:sym typeface="+mn-lt"/>
              </a:rPr>
              <a:t>  年终总结</a:t>
            </a:r>
          </a:p>
        </p:txBody>
      </p:sp>
      <p:sp>
        <p:nvSpPr>
          <p:cNvPr id="18" name="矩形 17"/>
          <p:cNvSpPr/>
          <p:nvPr/>
        </p:nvSpPr>
        <p:spPr>
          <a:xfrm>
            <a:off x="0" y="3348318"/>
            <a:ext cx="3090041" cy="1103586"/>
          </a:xfrm>
          <a:prstGeom prst="rect">
            <a:avLst/>
          </a:prstGeom>
          <a:solidFill>
            <a:srgbClr val="267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6000" dirty="0">
                <a:cs typeface="+mn-ea"/>
                <a:sym typeface="+mn-lt"/>
              </a:rPr>
              <a:t>  报告</a:t>
            </a:r>
          </a:p>
        </p:txBody>
      </p:sp>
      <p:sp>
        <p:nvSpPr>
          <p:cNvPr id="19" name="文本框 18"/>
          <p:cNvSpPr txBox="1"/>
          <p:nvPr/>
        </p:nvSpPr>
        <p:spPr>
          <a:xfrm>
            <a:off x="9202987" y="3867129"/>
            <a:ext cx="2715262" cy="583565"/>
          </a:xfrm>
          <a:prstGeom prst="rect">
            <a:avLst/>
          </a:prstGeom>
          <a:noFill/>
        </p:spPr>
        <p:txBody>
          <a:bodyPr wrap="square" rtlCol="0">
            <a:spAutoFit/>
          </a:bodyPr>
          <a:lstStyle/>
          <a:p>
            <a:r>
              <a:rPr lang="en-US" altLang="zh-CN" sz="3200">
                <a:cs typeface="+mn-ea"/>
                <a:sym typeface="+mn-lt"/>
              </a:rPr>
              <a:t>BY:xiazaii</a:t>
            </a:r>
            <a:endParaRPr lang="zh-CN" altLang="en-US" sz="3200" dirty="0">
              <a:cs typeface="+mn-ea"/>
              <a:sym typeface="+mn-lt"/>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628771" y="3441988"/>
            <a:ext cx="8717509" cy="106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五边形 5"/>
          <p:cNvSpPr/>
          <p:nvPr/>
        </p:nvSpPr>
        <p:spPr>
          <a:xfrm>
            <a:off x="443088" y="3137348"/>
            <a:ext cx="1261241" cy="56755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START</a:t>
            </a:r>
            <a:endParaRPr lang="zh-CN" altLang="en-US" dirty="0">
              <a:cs typeface="+mn-ea"/>
              <a:sym typeface="+mn-lt"/>
            </a:endParaRPr>
          </a:p>
        </p:txBody>
      </p:sp>
      <p:sp>
        <p:nvSpPr>
          <p:cNvPr id="11" name="任意多边形 10"/>
          <p:cNvSpPr/>
          <p:nvPr/>
        </p:nvSpPr>
        <p:spPr>
          <a:xfrm flipV="1">
            <a:off x="1555468" y="1379322"/>
            <a:ext cx="1865649" cy="2073335"/>
          </a:xfrm>
          <a:custGeom>
            <a:avLst/>
            <a:gdLst>
              <a:gd name="connsiteX0" fmla="*/ 1080000 w 2160000"/>
              <a:gd name="connsiteY0" fmla="*/ 2400454 h 2400454"/>
              <a:gd name="connsiteX1" fmla="*/ 2160000 w 2160000"/>
              <a:gd name="connsiteY1" fmla="*/ 1320454 h 2400454"/>
              <a:gd name="connsiteX2" fmla="*/ 1297658 w 2160000"/>
              <a:gd name="connsiteY2" fmla="*/ 262396 h 2400454"/>
              <a:gd name="connsiteX3" fmla="*/ 1287795 w 2160000"/>
              <a:gd name="connsiteY3" fmla="*/ 260891 h 2400454"/>
              <a:gd name="connsiteX4" fmla="*/ 1093138 w 2160000"/>
              <a:gd name="connsiteY4" fmla="*/ 0 h 2400454"/>
              <a:gd name="connsiteX5" fmla="*/ 901857 w 2160000"/>
              <a:gd name="connsiteY5" fmla="*/ 256365 h 2400454"/>
              <a:gd name="connsiteX6" fmla="*/ 862342 w 2160000"/>
              <a:gd name="connsiteY6" fmla="*/ 262396 h 2400454"/>
              <a:gd name="connsiteX7" fmla="*/ 0 w 2160000"/>
              <a:gd name="connsiteY7" fmla="*/ 1320454 h 2400454"/>
              <a:gd name="connsiteX8" fmla="*/ 1080000 w 2160000"/>
              <a:gd name="connsiteY8" fmla="*/ 2400454 h 240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000" h="2400454">
                <a:moveTo>
                  <a:pt x="1080000" y="2400454"/>
                </a:moveTo>
                <a:cubicBezTo>
                  <a:pt x="1676468" y="2400454"/>
                  <a:pt x="2160000" y="1916922"/>
                  <a:pt x="2160000" y="1320454"/>
                </a:cubicBezTo>
                <a:cubicBezTo>
                  <a:pt x="2160000" y="798545"/>
                  <a:pt x="1789796" y="363102"/>
                  <a:pt x="1297658" y="262396"/>
                </a:cubicBezTo>
                <a:lnTo>
                  <a:pt x="1287795" y="260891"/>
                </a:lnTo>
                <a:lnTo>
                  <a:pt x="1093138" y="0"/>
                </a:lnTo>
                <a:lnTo>
                  <a:pt x="901857" y="256365"/>
                </a:lnTo>
                <a:lnTo>
                  <a:pt x="862342" y="262396"/>
                </a:lnTo>
                <a:cubicBezTo>
                  <a:pt x="370204" y="363102"/>
                  <a:pt x="0" y="798545"/>
                  <a:pt x="0" y="1320454"/>
                </a:cubicBezTo>
                <a:cubicBezTo>
                  <a:pt x="0" y="1916922"/>
                  <a:pt x="483532" y="2400454"/>
                  <a:pt x="1080000" y="240045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任意多边形 12"/>
          <p:cNvSpPr/>
          <p:nvPr/>
        </p:nvSpPr>
        <p:spPr>
          <a:xfrm flipV="1">
            <a:off x="5662328" y="1335994"/>
            <a:ext cx="1865649" cy="2073335"/>
          </a:xfrm>
          <a:custGeom>
            <a:avLst/>
            <a:gdLst>
              <a:gd name="connsiteX0" fmla="*/ 1080000 w 2160000"/>
              <a:gd name="connsiteY0" fmla="*/ 2400454 h 2400454"/>
              <a:gd name="connsiteX1" fmla="*/ 2160000 w 2160000"/>
              <a:gd name="connsiteY1" fmla="*/ 1320454 h 2400454"/>
              <a:gd name="connsiteX2" fmla="*/ 1297658 w 2160000"/>
              <a:gd name="connsiteY2" fmla="*/ 262396 h 2400454"/>
              <a:gd name="connsiteX3" fmla="*/ 1287795 w 2160000"/>
              <a:gd name="connsiteY3" fmla="*/ 260891 h 2400454"/>
              <a:gd name="connsiteX4" fmla="*/ 1093138 w 2160000"/>
              <a:gd name="connsiteY4" fmla="*/ 0 h 2400454"/>
              <a:gd name="connsiteX5" fmla="*/ 901857 w 2160000"/>
              <a:gd name="connsiteY5" fmla="*/ 256365 h 2400454"/>
              <a:gd name="connsiteX6" fmla="*/ 862342 w 2160000"/>
              <a:gd name="connsiteY6" fmla="*/ 262396 h 2400454"/>
              <a:gd name="connsiteX7" fmla="*/ 0 w 2160000"/>
              <a:gd name="connsiteY7" fmla="*/ 1320454 h 2400454"/>
              <a:gd name="connsiteX8" fmla="*/ 1080000 w 2160000"/>
              <a:gd name="connsiteY8" fmla="*/ 2400454 h 240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000" h="2400454">
                <a:moveTo>
                  <a:pt x="1080000" y="2400454"/>
                </a:moveTo>
                <a:cubicBezTo>
                  <a:pt x="1676468" y="2400454"/>
                  <a:pt x="2160000" y="1916922"/>
                  <a:pt x="2160000" y="1320454"/>
                </a:cubicBezTo>
                <a:cubicBezTo>
                  <a:pt x="2160000" y="798545"/>
                  <a:pt x="1789796" y="363102"/>
                  <a:pt x="1297658" y="262396"/>
                </a:cubicBezTo>
                <a:lnTo>
                  <a:pt x="1287795" y="260891"/>
                </a:lnTo>
                <a:lnTo>
                  <a:pt x="1093138" y="0"/>
                </a:lnTo>
                <a:lnTo>
                  <a:pt x="901857" y="256365"/>
                </a:lnTo>
                <a:lnTo>
                  <a:pt x="862342" y="262396"/>
                </a:lnTo>
                <a:cubicBezTo>
                  <a:pt x="370204" y="363102"/>
                  <a:pt x="0" y="798545"/>
                  <a:pt x="0" y="1320454"/>
                </a:cubicBezTo>
                <a:cubicBezTo>
                  <a:pt x="0" y="1916922"/>
                  <a:pt x="483532" y="2400454"/>
                  <a:pt x="1080000" y="240045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13"/>
          <p:cNvSpPr/>
          <p:nvPr/>
        </p:nvSpPr>
        <p:spPr>
          <a:xfrm rot="10800000" flipV="1">
            <a:off x="3439281" y="3409329"/>
            <a:ext cx="1865649" cy="2073335"/>
          </a:xfrm>
          <a:custGeom>
            <a:avLst/>
            <a:gdLst>
              <a:gd name="connsiteX0" fmla="*/ 1080000 w 2160000"/>
              <a:gd name="connsiteY0" fmla="*/ 2400454 h 2400454"/>
              <a:gd name="connsiteX1" fmla="*/ 2160000 w 2160000"/>
              <a:gd name="connsiteY1" fmla="*/ 1320454 h 2400454"/>
              <a:gd name="connsiteX2" fmla="*/ 1297658 w 2160000"/>
              <a:gd name="connsiteY2" fmla="*/ 262396 h 2400454"/>
              <a:gd name="connsiteX3" fmla="*/ 1287795 w 2160000"/>
              <a:gd name="connsiteY3" fmla="*/ 260891 h 2400454"/>
              <a:gd name="connsiteX4" fmla="*/ 1093138 w 2160000"/>
              <a:gd name="connsiteY4" fmla="*/ 0 h 2400454"/>
              <a:gd name="connsiteX5" fmla="*/ 901857 w 2160000"/>
              <a:gd name="connsiteY5" fmla="*/ 256365 h 2400454"/>
              <a:gd name="connsiteX6" fmla="*/ 862342 w 2160000"/>
              <a:gd name="connsiteY6" fmla="*/ 262396 h 2400454"/>
              <a:gd name="connsiteX7" fmla="*/ 0 w 2160000"/>
              <a:gd name="connsiteY7" fmla="*/ 1320454 h 2400454"/>
              <a:gd name="connsiteX8" fmla="*/ 1080000 w 2160000"/>
              <a:gd name="connsiteY8" fmla="*/ 2400454 h 240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000" h="2400454">
                <a:moveTo>
                  <a:pt x="1080000" y="2400454"/>
                </a:moveTo>
                <a:cubicBezTo>
                  <a:pt x="1676468" y="2400454"/>
                  <a:pt x="2160000" y="1916922"/>
                  <a:pt x="2160000" y="1320454"/>
                </a:cubicBezTo>
                <a:cubicBezTo>
                  <a:pt x="2160000" y="798545"/>
                  <a:pt x="1789796" y="363102"/>
                  <a:pt x="1297658" y="262396"/>
                </a:cubicBezTo>
                <a:lnTo>
                  <a:pt x="1287795" y="260891"/>
                </a:lnTo>
                <a:lnTo>
                  <a:pt x="1093138" y="0"/>
                </a:lnTo>
                <a:lnTo>
                  <a:pt x="901857" y="256365"/>
                </a:lnTo>
                <a:lnTo>
                  <a:pt x="862342" y="262396"/>
                </a:lnTo>
                <a:cubicBezTo>
                  <a:pt x="370204" y="363102"/>
                  <a:pt x="0" y="798545"/>
                  <a:pt x="0" y="1320454"/>
                </a:cubicBezTo>
                <a:cubicBezTo>
                  <a:pt x="0" y="1916922"/>
                  <a:pt x="483532" y="2400454"/>
                  <a:pt x="1080000" y="240045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5" name="图表 14"/>
          <p:cNvGraphicFramePr/>
          <p:nvPr/>
        </p:nvGraphicFramePr>
        <p:xfrm>
          <a:off x="1389993" y="1379321"/>
          <a:ext cx="2171966" cy="18327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图表 15"/>
          <p:cNvGraphicFramePr/>
          <p:nvPr/>
        </p:nvGraphicFramePr>
        <p:xfrm>
          <a:off x="5501301" y="1331918"/>
          <a:ext cx="2171966" cy="18327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图表 17"/>
          <p:cNvGraphicFramePr/>
          <p:nvPr/>
        </p:nvGraphicFramePr>
        <p:xfrm>
          <a:off x="3286122" y="3632100"/>
          <a:ext cx="2171966" cy="1832731"/>
        </p:xfrm>
        <a:graphic>
          <a:graphicData uri="http://schemas.openxmlformats.org/drawingml/2006/chart">
            <c:chart xmlns:c="http://schemas.openxmlformats.org/drawingml/2006/chart" xmlns:r="http://schemas.openxmlformats.org/officeDocument/2006/relationships" r:id="rId4"/>
          </a:graphicData>
        </a:graphic>
      </p:graphicFrame>
      <p:sp>
        <p:nvSpPr>
          <p:cNvPr id="19" name="任意多边形 18"/>
          <p:cNvSpPr/>
          <p:nvPr/>
        </p:nvSpPr>
        <p:spPr>
          <a:xfrm rot="10800000" flipV="1">
            <a:off x="7769566" y="3451367"/>
            <a:ext cx="1865649" cy="2073335"/>
          </a:xfrm>
          <a:custGeom>
            <a:avLst/>
            <a:gdLst>
              <a:gd name="connsiteX0" fmla="*/ 1080000 w 2160000"/>
              <a:gd name="connsiteY0" fmla="*/ 2400454 h 2400454"/>
              <a:gd name="connsiteX1" fmla="*/ 2160000 w 2160000"/>
              <a:gd name="connsiteY1" fmla="*/ 1320454 h 2400454"/>
              <a:gd name="connsiteX2" fmla="*/ 1297658 w 2160000"/>
              <a:gd name="connsiteY2" fmla="*/ 262396 h 2400454"/>
              <a:gd name="connsiteX3" fmla="*/ 1287795 w 2160000"/>
              <a:gd name="connsiteY3" fmla="*/ 260891 h 2400454"/>
              <a:gd name="connsiteX4" fmla="*/ 1093138 w 2160000"/>
              <a:gd name="connsiteY4" fmla="*/ 0 h 2400454"/>
              <a:gd name="connsiteX5" fmla="*/ 901857 w 2160000"/>
              <a:gd name="connsiteY5" fmla="*/ 256365 h 2400454"/>
              <a:gd name="connsiteX6" fmla="*/ 862342 w 2160000"/>
              <a:gd name="connsiteY6" fmla="*/ 262396 h 2400454"/>
              <a:gd name="connsiteX7" fmla="*/ 0 w 2160000"/>
              <a:gd name="connsiteY7" fmla="*/ 1320454 h 2400454"/>
              <a:gd name="connsiteX8" fmla="*/ 1080000 w 2160000"/>
              <a:gd name="connsiteY8" fmla="*/ 2400454 h 240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000" h="2400454">
                <a:moveTo>
                  <a:pt x="1080000" y="2400454"/>
                </a:moveTo>
                <a:cubicBezTo>
                  <a:pt x="1676468" y="2400454"/>
                  <a:pt x="2160000" y="1916922"/>
                  <a:pt x="2160000" y="1320454"/>
                </a:cubicBezTo>
                <a:cubicBezTo>
                  <a:pt x="2160000" y="798545"/>
                  <a:pt x="1789796" y="363102"/>
                  <a:pt x="1297658" y="262396"/>
                </a:cubicBezTo>
                <a:lnTo>
                  <a:pt x="1287795" y="260891"/>
                </a:lnTo>
                <a:lnTo>
                  <a:pt x="1093138" y="0"/>
                </a:lnTo>
                <a:lnTo>
                  <a:pt x="901857" y="256365"/>
                </a:lnTo>
                <a:lnTo>
                  <a:pt x="862342" y="262396"/>
                </a:lnTo>
                <a:cubicBezTo>
                  <a:pt x="370204" y="363102"/>
                  <a:pt x="0" y="798545"/>
                  <a:pt x="0" y="1320454"/>
                </a:cubicBezTo>
                <a:cubicBezTo>
                  <a:pt x="0" y="1916922"/>
                  <a:pt x="483532" y="2400454"/>
                  <a:pt x="1080000" y="240045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20" name="图表 19"/>
          <p:cNvGraphicFramePr/>
          <p:nvPr/>
        </p:nvGraphicFramePr>
        <p:xfrm>
          <a:off x="7616407" y="3674138"/>
          <a:ext cx="2171966" cy="1832731"/>
        </p:xfrm>
        <a:graphic>
          <a:graphicData uri="http://schemas.openxmlformats.org/drawingml/2006/chart">
            <c:chart xmlns:c="http://schemas.openxmlformats.org/drawingml/2006/chart" xmlns:r="http://schemas.openxmlformats.org/officeDocument/2006/relationships" r:id="rId5"/>
          </a:graphicData>
        </a:graphic>
      </p:graphicFrame>
      <p:sp>
        <p:nvSpPr>
          <p:cNvPr id="21" name="文本框 20"/>
          <p:cNvSpPr txBox="1"/>
          <p:nvPr/>
        </p:nvSpPr>
        <p:spPr>
          <a:xfrm>
            <a:off x="1919006" y="1884967"/>
            <a:ext cx="1242905" cy="769441"/>
          </a:xfrm>
          <a:prstGeom prst="rect">
            <a:avLst/>
          </a:prstGeom>
          <a:noFill/>
        </p:spPr>
        <p:txBody>
          <a:bodyPr wrap="square" rtlCol="0">
            <a:spAutoFit/>
          </a:bodyPr>
          <a:lstStyle/>
          <a:p>
            <a:r>
              <a:rPr lang="en-US" altLang="zh-CN" sz="4400" dirty="0">
                <a:solidFill>
                  <a:schemeClr val="bg1"/>
                </a:solidFill>
                <a:cs typeface="+mn-ea"/>
                <a:sym typeface="+mn-lt"/>
              </a:rPr>
              <a:t>72</a:t>
            </a:r>
            <a:r>
              <a:rPr lang="en-US" altLang="zh-CN" sz="3200" dirty="0">
                <a:solidFill>
                  <a:schemeClr val="bg1"/>
                </a:solidFill>
                <a:cs typeface="+mn-ea"/>
                <a:sym typeface="+mn-lt"/>
              </a:rPr>
              <a:t>%</a:t>
            </a:r>
            <a:endParaRPr lang="zh-CN" altLang="en-US" sz="4400" dirty="0">
              <a:solidFill>
                <a:schemeClr val="bg1"/>
              </a:solidFill>
              <a:cs typeface="+mn-ea"/>
              <a:sym typeface="+mn-lt"/>
            </a:endParaRPr>
          </a:p>
        </p:txBody>
      </p:sp>
      <p:sp>
        <p:nvSpPr>
          <p:cNvPr id="22" name="文本框 21"/>
          <p:cNvSpPr txBox="1"/>
          <p:nvPr/>
        </p:nvSpPr>
        <p:spPr>
          <a:xfrm>
            <a:off x="3787212" y="4166571"/>
            <a:ext cx="1242905" cy="769441"/>
          </a:xfrm>
          <a:prstGeom prst="rect">
            <a:avLst/>
          </a:prstGeom>
          <a:noFill/>
        </p:spPr>
        <p:txBody>
          <a:bodyPr wrap="square" rtlCol="0">
            <a:spAutoFit/>
          </a:bodyPr>
          <a:lstStyle/>
          <a:p>
            <a:r>
              <a:rPr lang="en-US" altLang="zh-CN" sz="4400" dirty="0">
                <a:solidFill>
                  <a:schemeClr val="bg1"/>
                </a:solidFill>
                <a:cs typeface="+mn-ea"/>
                <a:sym typeface="+mn-lt"/>
              </a:rPr>
              <a:t>36</a:t>
            </a:r>
            <a:r>
              <a:rPr lang="en-US" altLang="zh-CN" sz="3200" dirty="0">
                <a:solidFill>
                  <a:schemeClr val="bg1"/>
                </a:solidFill>
                <a:cs typeface="+mn-ea"/>
                <a:sym typeface="+mn-lt"/>
              </a:rPr>
              <a:t>%</a:t>
            </a:r>
            <a:endParaRPr lang="zh-CN" altLang="en-US" sz="4400" dirty="0">
              <a:solidFill>
                <a:schemeClr val="bg1"/>
              </a:solidFill>
              <a:cs typeface="+mn-ea"/>
              <a:sym typeface="+mn-lt"/>
            </a:endParaRPr>
          </a:p>
        </p:txBody>
      </p:sp>
      <p:sp>
        <p:nvSpPr>
          <p:cNvPr id="23" name="文本框 22"/>
          <p:cNvSpPr txBox="1"/>
          <p:nvPr/>
        </p:nvSpPr>
        <p:spPr>
          <a:xfrm>
            <a:off x="6029964" y="1856926"/>
            <a:ext cx="1242905" cy="769441"/>
          </a:xfrm>
          <a:prstGeom prst="rect">
            <a:avLst/>
          </a:prstGeom>
          <a:noFill/>
        </p:spPr>
        <p:txBody>
          <a:bodyPr wrap="square" rtlCol="0">
            <a:spAutoFit/>
          </a:bodyPr>
          <a:lstStyle/>
          <a:p>
            <a:r>
              <a:rPr lang="en-US" altLang="zh-CN" sz="4400" dirty="0">
                <a:solidFill>
                  <a:schemeClr val="bg1"/>
                </a:solidFill>
                <a:cs typeface="+mn-ea"/>
                <a:sym typeface="+mn-lt"/>
              </a:rPr>
              <a:t>55</a:t>
            </a:r>
            <a:r>
              <a:rPr lang="en-US" altLang="zh-CN" sz="3200" dirty="0">
                <a:solidFill>
                  <a:schemeClr val="bg1"/>
                </a:solidFill>
                <a:cs typeface="+mn-ea"/>
                <a:sym typeface="+mn-lt"/>
              </a:rPr>
              <a:t>%</a:t>
            </a:r>
            <a:endParaRPr lang="zh-CN" altLang="en-US" sz="4400" dirty="0">
              <a:solidFill>
                <a:schemeClr val="bg1"/>
              </a:solidFill>
              <a:cs typeface="+mn-ea"/>
              <a:sym typeface="+mn-lt"/>
            </a:endParaRPr>
          </a:p>
        </p:txBody>
      </p:sp>
      <p:sp>
        <p:nvSpPr>
          <p:cNvPr id="24" name="文本框 23"/>
          <p:cNvSpPr txBox="1"/>
          <p:nvPr/>
        </p:nvSpPr>
        <p:spPr>
          <a:xfrm>
            <a:off x="8103803" y="4188793"/>
            <a:ext cx="1242905" cy="769441"/>
          </a:xfrm>
          <a:prstGeom prst="rect">
            <a:avLst/>
          </a:prstGeom>
          <a:noFill/>
        </p:spPr>
        <p:txBody>
          <a:bodyPr wrap="square" rtlCol="0">
            <a:spAutoFit/>
          </a:bodyPr>
          <a:lstStyle/>
          <a:p>
            <a:r>
              <a:rPr lang="en-US" altLang="zh-CN" sz="4400" dirty="0">
                <a:solidFill>
                  <a:schemeClr val="bg1"/>
                </a:solidFill>
                <a:cs typeface="+mn-ea"/>
                <a:sym typeface="+mn-lt"/>
              </a:rPr>
              <a:t>67</a:t>
            </a:r>
            <a:r>
              <a:rPr lang="en-US" altLang="zh-CN" sz="3200" dirty="0">
                <a:solidFill>
                  <a:schemeClr val="bg1"/>
                </a:solidFill>
                <a:cs typeface="+mn-ea"/>
                <a:sym typeface="+mn-lt"/>
              </a:rPr>
              <a:t>%</a:t>
            </a:r>
            <a:endParaRPr lang="zh-CN" altLang="en-US" sz="4400" dirty="0">
              <a:solidFill>
                <a:schemeClr val="bg1"/>
              </a:solidFill>
              <a:cs typeface="+mn-ea"/>
              <a:sym typeface="+mn-lt"/>
            </a:endParaRPr>
          </a:p>
        </p:txBody>
      </p:sp>
      <p:sp>
        <p:nvSpPr>
          <p:cNvPr id="25" name="文本框 24"/>
          <p:cNvSpPr txBox="1"/>
          <p:nvPr/>
        </p:nvSpPr>
        <p:spPr>
          <a:xfrm>
            <a:off x="3728286" y="1349082"/>
            <a:ext cx="1430999"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26" name="文本框 25"/>
          <p:cNvSpPr txBox="1"/>
          <p:nvPr/>
        </p:nvSpPr>
        <p:spPr>
          <a:xfrm>
            <a:off x="3624513" y="1843406"/>
            <a:ext cx="1638611" cy="1815882"/>
          </a:xfrm>
          <a:prstGeom prst="rect">
            <a:avLst/>
          </a:prstGeom>
          <a:noFill/>
        </p:spPr>
        <p:txBody>
          <a:bodyPr wrap="square" rtlCol="0">
            <a:spAutoFit/>
          </a:bodyPr>
          <a:lstStyle/>
          <a:p>
            <a:r>
              <a:rPr lang="zh-CN" altLang="en-US" sz="1600" dirty="0">
                <a:cs typeface="+mn-ea"/>
                <a:sym typeface="+mn-lt"/>
              </a:rPr>
              <a:t>点击替换内容点击替换内容点击替换内容点击替换内容点击替换内容点击替换内容点击替换内容点击替换内容</a:t>
            </a:r>
          </a:p>
        </p:txBody>
      </p:sp>
      <p:sp>
        <p:nvSpPr>
          <p:cNvPr id="27" name="文本框 26"/>
          <p:cNvSpPr txBox="1"/>
          <p:nvPr/>
        </p:nvSpPr>
        <p:spPr>
          <a:xfrm>
            <a:off x="7954358" y="1349082"/>
            <a:ext cx="1590204"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28" name="文本框 27"/>
          <p:cNvSpPr txBox="1"/>
          <p:nvPr/>
        </p:nvSpPr>
        <p:spPr>
          <a:xfrm>
            <a:off x="7905951" y="1841365"/>
            <a:ext cx="1638611" cy="1815882"/>
          </a:xfrm>
          <a:prstGeom prst="rect">
            <a:avLst/>
          </a:prstGeom>
          <a:noFill/>
        </p:spPr>
        <p:txBody>
          <a:bodyPr wrap="square" rtlCol="0">
            <a:spAutoFit/>
          </a:bodyPr>
          <a:lstStyle/>
          <a:p>
            <a:r>
              <a:rPr lang="zh-CN" altLang="en-US" sz="1600" dirty="0">
                <a:cs typeface="+mn-ea"/>
                <a:sym typeface="+mn-lt"/>
              </a:rPr>
              <a:t>点击替换内容点击替换内容点击替换内容点击替换内容点击替换内容点击替换内容点击替换内容点击替换内容</a:t>
            </a:r>
          </a:p>
        </p:txBody>
      </p:sp>
      <p:sp>
        <p:nvSpPr>
          <p:cNvPr id="29" name="文本框 28"/>
          <p:cNvSpPr txBox="1"/>
          <p:nvPr/>
        </p:nvSpPr>
        <p:spPr>
          <a:xfrm>
            <a:off x="5900285" y="3704906"/>
            <a:ext cx="1502264"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30" name="文本框 29"/>
          <p:cNvSpPr txBox="1"/>
          <p:nvPr/>
        </p:nvSpPr>
        <p:spPr>
          <a:xfrm>
            <a:off x="5835078" y="4193759"/>
            <a:ext cx="1638611" cy="1815882"/>
          </a:xfrm>
          <a:prstGeom prst="rect">
            <a:avLst/>
          </a:prstGeom>
          <a:noFill/>
        </p:spPr>
        <p:txBody>
          <a:bodyPr wrap="square" rtlCol="0">
            <a:spAutoFit/>
          </a:bodyPr>
          <a:lstStyle/>
          <a:p>
            <a:r>
              <a:rPr lang="zh-CN" altLang="en-US" sz="1600" dirty="0">
                <a:cs typeface="+mn-ea"/>
                <a:sym typeface="+mn-lt"/>
              </a:rPr>
              <a:t>点击替换内容点击替换内容点击替换内容点击替换内容点击替换内容点击替换内容点击替换内容点击替换内容</a:t>
            </a:r>
          </a:p>
        </p:txBody>
      </p:sp>
      <p:sp>
        <p:nvSpPr>
          <p:cNvPr id="31" name="文本框 30"/>
          <p:cNvSpPr txBox="1"/>
          <p:nvPr/>
        </p:nvSpPr>
        <p:spPr>
          <a:xfrm>
            <a:off x="1666890" y="3704906"/>
            <a:ext cx="1414992"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32" name="文本框 31"/>
          <p:cNvSpPr txBox="1"/>
          <p:nvPr/>
        </p:nvSpPr>
        <p:spPr>
          <a:xfrm>
            <a:off x="1618483" y="4199230"/>
            <a:ext cx="1638611" cy="1815882"/>
          </a:xfrm>
          <a:prstGeom prst="rect">
            <a:avLst/>
          </a:prstGeom>
          <a:noFill/>
        </p:spPr>
        <p:txBody>
          <a:bodyPr wrap="square" rtlCol="0">
            <a:spAutoFit/>
          </a:bodyPr>
          <a:lstStyle/>
          <a:p>
            <a:r>
              <a:rPr lang="zh-CN" altLang="en-US" sz="1600" dirty="0">
                <a:cs typeface="+mn-ea"/>
                <a:sym typeface="+mn-lt"/>
              </a:rPr>
              <a:t>点击替换内容点击替换内容点击替换内容点击替换内容点击替换内容点击替换内容点击替换内容点击替换内容</a:t>
            </a:r>
          </a:p>
        </p:txBody>
      </p:sp>
      <p:sp>
        <p:nvSpPr>
          <p:cNvPr id="33" name="文本框 32"/>
          <p:cNvSpPr txBox="1"/>
          <p:nvPr/>
        </p:nvSpPr>
        <p:spPr>
          <a:xfrm>
            <a:off x="152066" y="310289"/>
            <a:ext cx="935089" cy="400110"/>
          </a:xfrm>
          <a:prstGeom prst="rect">
            <a:avLst/>
          </a:prstGeom>
          <a:noFill/>
        </p:spPr>
        <p:txBody>
          <a:bodyPr wrap="square" rtlCol="0">
            <a:spAutoFit/>
          </a:bodyPr>
          <a:lstStyle/>
          <a:p>
            <a:r>
              <a:rPr lang="en-US" altLang="zh-CN" sz="2000" dirty="0">
                <a:solidFill>
                  <a:schemeClr val="bg1"/>
                </a:solidFill>
                <a:cs typeface="+mn-ea"/>
                <a:sym typeface="+mn-lt"/>
              </a:rPr>
              <a:t>TIME</a:t>
            </a:r>
            <a:endParaRPr lang="zh-CN" altLang="en-US" sz="2000" dirty="0">
              <a:solidFill>
                <a:schemeClr val="bg1"/>
              </a:solidFill>
              <a:cs typeface="+mn-ea"/>
              <a:sym typeface="+mn-lt"/>
            </a:endParaRPr>
          </a:p>
        </p:txBody>
      </p:sp>
      <p:sp>
        <p:nvSpPr>
          <p:cNvPr id="34" name="文本框 33"/>
          <p:cNvSpPr txBox="1"/>
          <p:nvPr/>
        </p:nvSpPr>
        <p:spPr>
          <a:xfrm>
            <a:off x="176903" y="741176"/>
            <a:ext cx="959417" cy="400110"/>
          </a:xfrm>
          <a:prstGeom prst="rect">
            <a:avLst/>
          </a:prstGeom>
          <a:noFill/>
        </p:spPr>
        <p:txBody>
          <a:bodyPr wrap="square" rtlCol="0">
            <a:spAutoFit/>
          </a:bodyPr>
          <a:lstStyle/>
          <a:p>
            <a:r>
              <a:rPr lang="en-US" altLang="zh-CN" sz="2000" dirty="0">
                <a:solidFill>
                  <a:schemeClr val="bg1"/>
                </a:solidFill>
                <a:cs typeface="+mn-ea"/>
                <a:sym typeface="+mn-lt"/>
              </a:rPr>
              <a:t>LINE</a:t>
            </a:r>
            <a:endParaRPr lang="zh-CN" altLang="en-US" sz="2000" dirty="0">
              <a:solidFill>
                <a:schemeClr val="bg1"/>
              </a:solidFill>
              <a:cs typeface="+mn-ea"/>
              <a:sym typeface="+mn-lt"/>
            </a:endParaRPr>
          </a:p>
        </p:txBody>
      </p:sp>
      <p:grpSp>
        <p:nvGrpSpPr>
          <p:cNvPr id="4" name="组合 3"/>
          <p:cNvGrpSpPr/>
          <p:nvPr/>
        </p:nvGrpSpPr>
        <p:grpSpPr>
          <a:xfrm>
            <a:off x="10338828" y="3173521"/>
            <a:ext cx="1257992" cy="583334"/>
            <a:chOff x="10518849" y="3137333"/>
            <a:chExt cx="1257992" cy="583334"/>
          </a:xfrm>
          <a:solidFill>
            <a:schemeClr val="tx2"/>
          </a:solidFill>
        </p:grpSpPr>
        <p:sp>
          <p:nvSpPr>
            <p:cNvPr id="2" name="矩形 1"/>
            <p:cNvSpPr/>
            <p:nvPr/>
          </p:nvSpPr>
          <p:spPr>
            <a:xfrm>
              <a:off x="10817772" y="3137348"/>
              <a:ext cx="959069" cy="5675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END</a:t>
              </a:r>
              <a:endParaRPr lang="zh-CN" altLang="en-US" dirty="0">
                <a:cs typeface="+mn-ea"/>
                <a:sym typeface="+mn-lt"/>
              </a:endParaRPr>
            </a:p>
          </p:txBody>
        </p:sp>
        <p:sp>
          <p:nvSpPr>
            <p:cNvPr id="3" name="等腰三角形 2"/>
            <p:cNvSpPr/>
            <p:nvPr/>
          </p:nvSpPr>
          <p:spPr>
            <a:xfrm rot="16200000">
              <a:off x="10378270" y="3277912"/>
              <a:ext cx="583334" cy="3021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989530" y="1428745"/>
          <a:ext cx="2492048" cy="24882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p:nvPr/>
        </p:nvGraphicFramePr>
        <p:xfrm>
          <a:off x="3579861" y="1428745"/>
          <a:ext cx="2492048" cy="24882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p:cNvGraphicFramePr/>
          <p:nvPr/>
        </p:nvGraphicFramePr>
        <p:xfrm>
          <a:off x="6141616" y="1428745"/>
          <a:ext cx="2492048" cy="24882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图表 8"/>
          <p:cNvGraphicFramePr/>
          <p:nvPr/>
        </p:nvGraphicFramePr>
        <p:xfrm>
          <a:off x="8731949" y="1428745"/>
          <a:ext cx="2492048" cy="2488294"/>
        </p:xfrm>
        <a:graphic>
          <a:graphicData uri="http://schemas.openxmlformats.org/drawingml/2006/chart">
            <c:chart xmlns:c="http://schemas.openxmlformats.org/drawingml/2006/chart" xmlns:r="http://schemas.openxmlformats.org/officeDocument/2006/relationships" r:id="rId5"/>
          </a:graphicData>
        </a:graphic>
      </p:graphicFrame>
      <p:sp>
        <p:nvSpPr>
          <p:cNvPr id="10" name="文本框 9"/>
          <p:cNvSpPr txBox="1"/>
          <p:nvPr/>
        </p:nvSpPr>
        <p:spPr>
          <a:xfrm>
            <a:off x="1364229" y="2200729"/>
            <a:ext cx="1765738" cy="769441"/>
          </a:xfrm>
          <a:prstGeom prst="rect">
            <a:avLst/>
          </a:prstGeom>
          <a:noFill/>
        </p:spPr>
        <p:txBody>
          <a:bodyPr wrap="square" rtlCol="0">
            <a:spAutoFit/>
          </a:bodyPr>
          <a:lstStyle/>
          <a:p>
            <a:r>
              <a:rPr lang="en-US" altLang="zh-CN" sz="4400" dirty="0">
                <a:cs typeface="+mn-ea"/>
                <a:sym typeface="+mn-lt"/>
              </a:rPr>
              <a:t>+58%</a:t>
            </a:r>
            <a:endParaRPr lang="zh-CN" altLang="en-US" sz="4400" dirty="0">
              <a:cs typeface="+mn-ea"/>
              <a:sym typeface="+mn-lt"/>
            </a:endParaRPr>
          </a:p>
        </p:txBody>
      </p:sp>
      <p:sp>
        <p:nvSpPr>
          <p:cNvPr id="11" name="文本框 10"/>
          <p:cNvSpPr txBox="1"/>
          <p:nvPr/>
        </p:nvSpPr>
        <p:spPr>
          <a:xfrm>
            <a:off x="3955181" y="2200729"/>
            <a:ext cx="1765738" cy="769441"/>
          </a:xfrm>
          <a:prstGeom prst="rect">
            <a:avLst/>
          </a:prstGeom>
          <a:noFill/>
        </p:spPr>
        <p:txBody>
          <a:bodyPr wrap="square" rtlCol="0">
            <a:spAutoFit/>
          </a:bodyPr>
          <a:lstStyle/>
          <a:p>
            <a:r>
              <a:rPr lang="en-US" altLang="zh-CN" sz="4400" dirty="0">
                <a:cs typeface="+mn-ea"/>
                <a:sym typeface="+mn-lt"/>
              </a:rPr>
              <a:t>+14%</a:t>
            </a:r>
            <a:endParaRPr lang="zh-CN" altLang="en-US" sz="4400" dirty="0">
              <a:cs typeface="+mn-ea"/>
              <a:sym typeface="+mn-lt"/>
            </a:endParaRPr>
          </a:p>
        </p:txBody>
      </p:sp>
      <p:sp>
        <p:nvSpPr>
          <p:cNvPr id="12" name="文本框 11"/>
          <p:cNvSpPr txBox="1"/>
          <p:nvPr/>
        </p:nvSpPr>
        <p:spPr>
          <a:xfrm>
            <a:off x="6498835" y="2200729"/>
            <a:ext cx="1765738" cy="769441"/>
          </a:xfrm>
          <a:prstGeom prst="rect">
            <a:avLst/>
          </a:prstGeom>
          <a:noFill/>
        </p:spPr>
        <p:txBody>
          <a:bodyPr wrap="square" rtlCol="0">
            <a:spAutoFit/>
          </a:bodyPr>
          <a:lstStyle/>
          <a:p>
            <a:r>
              <a:rPr lang="en-US" altLang="zh-CN" sz="4400" dirty="0">
                <a:cs typeface="+mn-ea"/>
                <a:sym typeface="+mn-lt"/>
              </a:rPr>
              <a:t>+22%</a:t>
            </a:r>
            <a:endParaRPr lang="zh-CN" altLang="en-US" sz="4400" dirty="0">
              <a:cs typeface="+mn-ea"/>
              <a:sym typeface="+mn-lt"/>
            </a:endParaRPr>
          </a:p>
        </p:txBody>
      </p:sp>
      <p:sp>
        <p:nvSpPr>
          <p:cNvPr id="13" name="文本框 12"/>
          <p:cNvSpPr txBox="1"/>
          <p:nvPr/>
        </p:nvSpPr>
        <p:spPr>
          <a:xfrm>
            <a:off x="9098169" y="2200729"/>
            <a:ext cx="1765738" cy="769441"/>
          </a:xfrm>
          <a:prstGeom prst="rect">
            <a:avLst/>
          </a:prstGeom>
          <a:noFill/>
        </p:spPr>
        <p:txBody>
          <a:bodyPr wrap="square" rtlCol="0">
            <a:spAutoFit/>
          </a:bodyPr>
          <a:lstStyle/>
          <a:p>
            <a:r>
              <a:rPr lang="en-US" altLang="zh-CN" sz="4400" dirty="0">
                <a:cs typeface="+mn-ea"/>
                <a:sym typeface="+mn-lt"/>
              </a:rPr>
              <a:t>+29%</a:t>
            </a:r>
            <a:endParaRPr lang="zh-CN" altLang="en-US" sz="4400" dirty="0">
              <a:cs typeface="+mn-ea"/>
              <a:sym typeface="+mn-lt"/>
            </a:endParaRPr>
          </a:p>
        </p:txBody>
      </p:sp>
      <p:sp>
        <p:nvSpPr>
          <p:cNvPr id="14" name="文本框 13"/>
          <p:cNvSpPr txBox="1"/>
          <p:nvPr/>
        </p:nvSpPr>
        <p:spPr>
          <a:xfrm>
            <a:off x="121223" y="321241"/>
            <a:ext cx="1243006" cy="400110"/>
          </a:xfrm>
          <a:prstGeom prst="rect">
            <a:avLst/>
          </a:prstGeom>
          <a:noFill/>
        </p:spPr>
        <p:txBody>
          <a:bodyPr wrap="square" rtlCol="0">
            <a:spAutoFit/>
          </a:bodyPr>
          <a:lstStyle/>
          <a:p>
            <a:r>
              <a:rPr lang="en-US" altLang="zh-CN" sz="2000" dirty="0">
                <a:solidFill>
                  <a:schemeClr val="bg1"/>
                </a:solidFill>
                <a:cs typeface="+mn-ea"/>
                <a:sym typeface="+mn-lt"/>
              </a:rPr>
              <a:t>GRAPH</a:t>
            </a:r>
            <a:endParaRPr lang="zh-CN" altLang="en-US" sz="2000" dirty="0">
              <a:solidFill>
                <a:schemeClr val="bg1"/>
              </a:solidFill>
              <a:cs typeface="+mn-ea"/>
              <a:sym typeface="+mn-lt"/>
            </a:endParaRPr>
          </a:p>
        </p:txBody>
      </p:sp>
      <p:sp>
        <p:nvSpPr>
          <p:cNvPr id="15" name="文本框 14"/>
          <p:cNvSpPr txBox="1"/>
          <p:nvPr/>
        </p:nvSpPr>
        <p:spPr>
          <a:xfrm>
            <a:off x="288708" y="720040"/>
            <a:ext cx="1171111" cy="400110"/>
          </a:xfrm>
          <a:prstGeom prst="rect">
            <a:avLst/>
          </a:prstGeom>
          <a:noFill/>
        </p:spPr>
        <p:txBody>
          <a:bodyPr wrap="square" rtlCol="0">
            <a:spAutoFit/>
          </a:bodyPr>
          <a:lstStyle/>
          <a:p>
            <a:r>
              <a:rPr lang="en-US" altLang="zh-CN" sz="2000" dirty="0">
                <a:solidFill>
                  <a:schemeClr val="bg1"/>
                </a:solidFill>
                <a:cs typeface="+mn-ea"/>
                <a:sym typeface="+mn-lt"/>
              </a:rPr>
              <a:t>CHART</a:t>
            </a:r>
            <a:endParaRPr lang="zh-CN" altLang="en-US" sz="2000" dirty="0">
              <a:solidFill>
                <a:schemeClr val="bg1"/>
              </a:solidFill>
              <a:cs typeface="+mn-ea"/>
              <a:sym typeface="+mn-lt"/>
            </a:endParaRPr>
          </a:p>
        </p:txBody>
      </p:sp>
      <p:sp>
        <p:nvSpPr>
          <p:cNvPr id="16" name="文本框 15"/>
          <p:cNvSpPr txBox="1"/>
          <p:nvPr/>
        </p:nvSpPr>
        <p:spPr>
          <a:xfrm>
            <a:off x="1629117" y="3846717"/>
            <a:ext cx="154179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17" name="文本框 16"/>
          <p:cNvSpPr txBox="1"/>
          <p:nvPr/>
        </p:nvSpPr>
        <p:spPr>
          <a:xfrm>
            <a:off x="4194127" y="3846717"/>
            <a:ext cx="154179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18" name="文本框 17"/>
          <p:cNvSpPr txBox="1"/>
          <p:nvPr/>
        </p:nvSpPr>
        <p:spPr>
          <a:xfrm>
            <a:off x="6777859" y="3846717"/>
            <a:ext cx="154179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19" name="文本框 18"/>
          <p:cNvSpPr txBox="1"/>
          <p:nvPr/>
        </p:nvSpPr>
        <p:spPr>
          <a:xfrm>
            <a:off x="9374405" y="3846717"/>
            <a:ext cx="1512167"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20" name="文本框 19"/>
          <p:cNvSpPr txBox="1"/>
          <p:nvPr/>
        </p:nvSpPr>
        <p:spPr>
          <a:xfrm>
            <a:off x="1263379" y="4422654"/>
            <a:ext cx="2368516" cy="1754326"/>
          </a:xfrm>
          <a:prstGeom prst="rect">
            <a:avLst/>
          </a:prstGeom>
          <a:noFill/>
        </p:spPr>
        <p:txBody>
          <a:bodyPr wrap="square" rtlCol="0">
            <a:spAutoFit/>
          </a:bodyPr>
          <a:lstStyle/>
          <a:p>
            <a:r>
              <a:rPr lang="zh-CN" altLang="en-US" dirty="0">
                <a:cs typeface="+mn-ea"/>
                <a:sym typeface="+mn-lt"/>
              </a:rPr>
              <a:t>点击替换内容点击替换内容点击替换内容点击替换内容点击替换内容点击替换内容点击替换内容点击替换内容</a:t>
            </a:r>
          </a:p>
        </p:txBody>
      </p:sp>
      <p:sp>
        <p:nvSpPr>
          <p:cNvPr id="21" name="文本框 20"/>
          <p:cNvSpPr txBox="1"/>
          <p:nvPr/>
        </p:nvSpPr>
        <p:spPr>
          <a:xfrm>
            <a:off x="3813544" y="4422654"/>
            <a:ext cx="2368516" cy="1754326"/>
          </a:xfrm>
          <a:prstGeom prst="rect">
            <a:avLst/>
          </a:prstGeom>
          <a:noFill/>
        </p:spPr>
        <p:txBody>
          <a:bodyPr wrap="square" rtlCol="0">
            <a:spAutoFit/>
          </a:bodyPr>
          <a:lstStyle/>
          <a:p>
            <a:r>
              <a:rPr lang="zh-CN" altLang="en-US" dirty="0">
                <a:cs typeface="+mn-ea"/>
                <a:sym typeface="+mn-lt"/>
              </a:rPr>
              <a:t>点击替换内容点击替换内容点击替换内容点击替换内容点击替换内容点击替换内容点击替换内容点击替换内容</a:t>
            </a:r>
          </a:p>
        </p:txBody>
      </p:sp>
      <p:sp>
        <p:nvSpPr>
          <p:cNvPr id="22" name="文本框 21"/>
          <p:cNvSpPr txBox="1"/>
          <p:nvPr/>
        </p:nvSpPr>
        <p:spPr>
          <a:xfrm>
            <a:off x="6335133" y="4422654"/>
            <a:ext cx="2368516" cy="1754326"/>
          </a:xfrm>
          <a:prstGeom prst="rect">
            <a:avLst/>
          </a:prstGeom>
          <a:noFill/>
        </p:spPr>
        <p:txBody>
          <a:bodyPr wrap="square" rtlCol="0">
            <a:spAutoFit/>
          </a:bodyPr>
          <a:lstStyle/>
          <a:p>
            <a:r>
              <a:rPr lang="zh-CN" altLang="en-US" dirty="0">
                <a:cs typeface="+mn-ea"/>
                <a:sym typeface="+mn-lt"/>
              </a:rPr>
              <a:t>点击替换内容点击替换内容点击替换内容点击替换内容点击替换内容点击替换内容点击替换内容点击替换内容</a:t>
            </a:r>
          </a:p>
        </p:txBody>
      </p:sp>
      <p:sp>
        <p:nvSpPr>
          <p:cNvPr id="23" name="文本框 22"/>
          <p:cNvSpPr txBox="1"/>
          <p:nvPr/>
        </p:nvSpPr>
        <p:spPr>
          <a:xfrm>
            <a:off x="8885302" y="4422654"/>
            <a:ext cx="2368516" cy="1754326"/>
          </a:xfrm>
          <a:prstGeom prst="rect">
            <a:avLst/>
          </a:prstGeom>
          <a:noFill/>
        </p:spPr>
        <p:txBody>
          <a:bodyPr wrap="square" rtlCol="0">
            <a:spAutoFit/>
          </a:bodyPr>
          <a:lstStyle/>
          <a:p>
            <a:r>
              <a:rPr lang="zh-CN" altLang="en-US" dirty="0">
                <a:cs typeface="+mn-ea"/>
                <a:sym typeface="+mn-lt"/>
              </a:rPr>
              <a:t>点击替换内容点击替换内容点击替换内容点击替换内容点击替换内容点击替换内容点击替换内容点击替换内容</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文本框 61"/>
          <p:cNvSpPr txBox="1"/>
          <p:nvPr/>
        </p:nvSpPr>
        <p:spPr>
          <a:xfrm>
            <a:off x="273090" y="228600"/>
            <a:ext cx="1052512" cy="523220"/>
          </a:xfrm>
          <a:prstGeom prst="rect">
            <a:avLst/>
          </a:prstGeom>
          <a:noFill/>
        </p:spPr>
        <p:txBody>
          <a:bodyPr wrap="square" rtlCol="0">
            <a:spAutoFit/>
          </a:bodyPr>
          <a:lstStyle/>
          <a:p>
            <a:r>
              <a:rPr lang="en-US" altLang="zh-CN" sz="2800" dirty="0">
                <a:solidFill>
                  <a:schemeClr val="bg1"/>
                </a:solidFill>
                <a:cs typeface="+mn-ea"/>
                <a:sym typeface="+mn-lt"/>
              </a:rPr>
              <a:t>TIME</a:t>
            </a:r>
            <a:endParaRPr lang="zh-CN" altLang="en-US" sz="2800" dirty="0">
              <a:solidFill>
                <a:schemeClr val="bg1"/>
              </a:solidFill>
              <a:cs typeface="+mn-ea"/>
              <a:sym typeface="+mn-lt"/>
            </a:endParaRPr>
          </a:p>
        </p:txBody>
      </p:sp>
      <p:sp>
        <p:nvSpPr>
          <p:cNvPr id="63" name="文本框 62"/>
          <p:cNvSpPr txBox="1"/>
          <p:nvPr/>
        </p:nvSpPr>
        <p:spPr>
          <a:xfrm>
            <a:off x="396728" y="701039"/>
            <a:ext cx="893731" cy="461665"/>
          </a:xfrm>
          <a:prstGeom prst="rect">
            <a:avLst/>
          </a:prstGeom>
          <a:noFill/>
        </p:spPr>
        <p:txBody>
          <a:bodyPr wrap="square" rtlCol="0">
            <a:spAutoFit/>
          </a:bodyPr>
          <a:lstStyle/>
          <a:p>
            <a:r>
              <a:rPr lang="en-US" altLang="zh-CN" sz="2400" dirty="0">
                <a:solidFill>
                  <a:schemeClr val="bg1"/>
                </a:solidFill>
                <a:cs typeface="+mn-ea"/>
                <a:sym typeface="+mn-lt"/>
              </a:rPr>
              <a:t>LINE</a:t>
            </a:r>
            <a:endParaRPr lang="zh-CN" altLang="en-US" sz="2400" dirty="0">
              <a:solidFill>
                <a:schemeClr val="bg1"/>
              </a:solidFill>
              <a:cs typeface="+mn-ea"/>
              <a:sym typeface="+mn-lt"/>
            </a:endParaRPr>
          </a:p>
        </p:txBody>
      </p:sp>
      <p:sp>
        <p:nvSpPr>
          <p:cNvPr id="2" name="矩形 1"/>
          <p:cNvSpPr/>
          <p:nvPr/>
        </p:nvSpPr>
        <p:spPr>
          <a:xfrm>
            <a:off x="1443045" y="1757369"/>
            <a:ext cx="9286875" cy="314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1443044" y="3228982"/>
            <a:ext cx="9286875" cy="314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443043" y="4703232"/>
            <a:ext cx="9286875" cy="314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五边形 2"/>
          <p:cNvSpPr/>
          <p:nvPr/>
        </p:nvSpPr>
        <p:spPr>
          <a:xfrm rot="16200000">
            <a:off x="1607339" y="2069214"/>
            <a:ext cx="354242" cy="347597"/>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五边形 7"/>
          <p:cNvSpPr/>
          <p:nvPr/>
        </p:nvSpPr>
        <p:spPr>
          <a:xfrm rot="16200000">
            <a:off x="10320371" y="2069214"/>
            <a:ext cx="354242" cy="347597"/>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五边形 8"/>
          <p:cNvSpPr/>
          <p:nvPr/>
        </p:nvSpPr>
        <p:spPr>
          <a:xfrm rot="16200000">
            <a:off x="1607338" y="3535024"/>
            <a:ext cx="354242" cy="347597"/>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五边形 9"/>
          <p:cNvSpPr/>
          <p:nvPr/>
        </p:nvSpPr>
        <p:spPr>
          <a:xfrm rot="16200000">
            <a:off x="10320372" y="3535025"/>
            <a:ext cx="354242" cy="347597"/>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五边形 10"/>
          <p:cNvSpPr/>
          <p:nvPr/>
        </p:nvSpPr>
        <p:spPr>
          <a:xfrm rot="16200000">
            <a:off x="1607337" y="5018242"/>
            <a:ext cx="354242" cy="3475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五边形 11"/>
          <p:cNvSpPr/>
          <p:nvPr/>
        </p:nvSpPr>
        <p:spPr>
          <a:xfrm rot="16200000">
            <a:off x="10320372" y="5018242"/>
            <a:ext cx="354242" cy="34759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438283" y="1757369"/>
            <a:ext cx="4529138" cy="3143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1438283" y="3228850"/>
            <a:ext cx="6120000" cy="3143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1438283" y="4703232"/>
            <a:ext cx="4320000" cy="3143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五边形 15"/>
          <p:cNvSpPr/>
          <p:nvPr/>
        </p:nvSpPr>
        <p:spPr>
          <a:xfrm rot="16200000" flipH="1">
            <a:off x="5812768" y="1425117"/>
            <a:ext cx="354242" cy="347597"/>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五边形 16"/>
          <p:cNvSpPr/>
          <p:nvPr/>
        </p:nvSpPr>
        <p:spPr>
          <a:xfrm rot="16200000" flipH="1">
            <a:off x="7381161" y="2889536"/>
            <a:ext cx="354242" cy="347597"/>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五边形 17"/>
          <p:cNvSpPr/>
          <p:nvPr/>
        </p:nvSpPr>
        <p:spPr>
          <a:xfrm rot="16200000" flipH="1">
            <a:off x="5581162" y="4368079"/>
            <a:ext cx="354242" cy="347597"/>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438283" y="1263011"/>
            <a:ext cx="1561158" cy="461665"/>
          </a:xfrm>
          <a:prstGeom prst="rect">
            <a:avLst/>
          </a:prstGeom>
          <a:noFill/>
        </p:spPr>
        <p:txBody>
          <a:bodyPr wrap="square" rtlCol="0">
            <a:spAutoFit/>
          </a:bodyPr>
          <a:lstStyle/>
          <a:p>
            <a:r>
              <a:rPr lang="en-US" altLang="zh-CN" sz="2400" dirty="0">
                <a:cs typeface="+mn-ea"/>
                <a:sym typeface="+mn-lt"/>
              </a:rPr>
              <a:t>2012</a:t>
            </a:r>
            <a:r>
              <a:rPr lang="zh-CN" altLang="en-US" sz="2400" dirty="0">
                <a:cs typeface="+mn-ea"/>
                <a:sym typeface="+mn-lt"/>
              </a:rPr>
              <a:t>年上</a:t>
            </a:r>
          </a:p>
        </p:txBody>
      </p:sp>
      <p:sp>
        <p:nvSpPr>
          <p:cNvPr id="26" name="文本框 25"/>
          <p:cNvSpPr txBox="1"/>
          <p:nvPr/>
        </p:nvSpPr>
        <p:spPr>
          <a:xfrm>
            <a:off x="9175057" y="1263011"/>
            <a:ext cx="1561158" cy="461665"/>
          </a:xfrm>
          <a:prstGeom prst="rect">
            <a:avLst/>
          </a:prstGeom>
          <a:noFill/>
        </p:spPr>
        <p:txBody>
          <a:bodyPr wrap="square" rtlCol="0">
            <a:spAutoFit/>
          </a:bodyPr>
          <a:lstStyle/>
          <a:p>
            <a:r>
              <a:rPr lang="en-US" altLang="zh-CN" sz="2400" dirty="0">
                <a:cs typeface="+mn-ea"/>
                <a:sym typeface="+mn-lt"/>
              </a:rPr>
              <a:t>2012</a:t>
            </a:r>
            <a:r>
              <a:rPr lang="zh-CN" altLang="en-US" sz="2400" dirty="0">
                <a:cs typeface="+mn-ea"/>
                <a:sym typeface="+mn-lt"/>
              </a:rPr>
              <a:t>年下</a:t>
            </a:r>
          </a:p>
        </p:txBody>
      </p:sp>
      <p:sp>
        <p:nvSpPr>
          <p:cNvPr id="27" name="文本框 26"/>
          <p:cNvSpPr txBox="1"/>
          <p:nvPr/>
        </p:nvSpPr>
        <p:spPr>
          <a:xfrm>
            <a:off x="9175057" y="2732926"/>
            <a:ext cx="1561158" cy="461665"/>
          </a:xfrm>
          <a:prstGeom prst="rect">
            <a:avLst/>
          </a:prstGeom>
          <a:noFill/>
        </p:spPr>
        <p:txBody>
          <a:bodyPr wrap="square" rtlCol="0">
            <a:spAutoFit/>
          </a:bodyPr>
          <a:lstStyle/>
          <a:p>
            <a:r>
              <a:rPr lang="en-US" altLang="zh-CN" sz="2400" dirty="0">
                <a:cs typeface="+mn-ea"/>
                <a:sym typeface="+mn-lt"/>
              </a:rPr>
              <a:t>2013</a:t>
            </a:r>
            <a:r>
              <a:rPr lang="zh-CN" altLang="en-US" sz="2400" dirty="0">
                <a:cs typeface="+mn-ea"/>
                <a:sym typeface="+mn-lt"/>
              </a:rPr>
              <a:t>年下</a:t>
            </a:r>
          </a:p>
        </p:txBody>
      </p:sp>
      <p:sp>
        <p:nvSpPr>
          <p:cNvPr id="28" name="文本框 27"/>
          <p:cNvSpPr txBox="1"/>
          <p:nvPr/>
        </p:nvSpPr>
        <p:spPr>
          <a:xfrm>
            <a:off x="9110133" y="4202841"/>
            <a:ext cx="1561158" cy="461665"/>
          </a:xfrm>
          <a:prstGeom prst="rect">
            <a:avLst/>
          </a:prstGeom>
          <a:noFill/>
        </p:spPr>
        <p:txBody>
          <a:bodyPr wrap="square" rtlCol="0">
            <a:spAutoFit/>
          </a:bodyPr>
          <a:lstStyle/>
          <a:p>
            <a:r>
              <a:rPr lang="en-US" altLang="zh-CN" sz="2400" dirty="0">
                <a:cs typeface="+mn-ea"/>
                <a:sym typeface="+mn-lt"/>
              </a:rPr>
              <a:t>2014</a:t>
            </a:r>
            <a:r>
              <a:rPr lang="zh-CN" altLang="en-US" sz="2400" dirty="0">
                <a:cs typeface="+mn-ea"/>
                <a:sym typeface="+mn-lt"/>
              </a:rPr>
              <a:t>年下</a:t>
            </a:r>
          </a:p>
        </p:txBody>
      </p:sp>
      <p:sp>
        <p:nvSpPr>
          <p:cNvPr id="29" name="文本框 28"/>
          <p:cNvSpPr txBox="1"/>
          <p:nvPr/>
        </p:nvSpPr>
        <p:spPr>
          <a:xfrm>
            <a:off x="1438283" y="4202841"/>
            <a:ext cx="1561158" cy="461665"/>
          </a:xfrm>
          <a:prstGeom prst="rect">
            <a:avLst/>
          </a:prstGeom>
          <a:noFill/>
        </p:spPr>
        <p:txBody>
          <a:bodyPr wrap="square" rtlCol="0">
            <a:spAutoFit/>
          </a:bodyPr>
          <a:lstStyle/>
          <a:p>
            <a:r>
              <a:rPr lang="en-US" altLang="zh-CN" sz="2400" dirty="0">
                <a:cs typeface="+mn-ea"/>
                <a:sym typeface="+mn-lt"/>
              </a:rPr>
              <a:t>2014</a:t>
            </a:r>
            <a:r>
              <a:rPr lang="zh-CN" altLang="en-US" sz="2400" dirty="0">
                <a:cs typeface="+mn-ea"/>
                <a:sym typeface="+mn-lt"/>
              </a:rPr>
              <a:t>年上</a:t>
            </a:r>
          </a:p>
        </p:txBody>
      </p:sp>
      <p:sp>
        <p:nvSpPr>
          <p:cNvPr id="30" name="文本框 29"/>
          <p:cNvSpPr txBox="1"/>
          <p:nvPr/>
        </p:nvSpPr>
        <p:spPr>
          <a:xfrm>
            <a:off x="1438283" y="2732925"/>
            <a:ext cx="1561158" cy="461665"/>
          </a:xfrm>
          <a:prstGeom prst="rect">
            <a:avLst/>
          </a:prstGeom>
          <a:noFill/>
        </p:spPr>
        <p:txBody>
          <a:bodyPr wrap="square" rtlCol="0">
            <a:spAutoFit/>
          </a:bodyPr>
          <a:lstStyle/>
          <a:p>
            <a:r>
              <a:rPr lang="en-US" altLang="zh-CN" sz="2400" dirty="0">
                <a:cs typeface="+mn-ea"/>
                <a:sym typeface="+mn-lt"/>
              </a:rPr>
              <a:t>2013</a:t>
            </a:r>
            <a:r>
              <a:rPr lang="zh-CN" altLang="en-US" sz="2400" dirty="0">
                <a:cs typeface="+mn-ea"/>
                <a:sym typeface="+mn-lt"/>
              </a:rPr>
              <a:t>年上</a:t>
            </a: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302996" y="1376316"/>
            <a:ext cx="720000" cy="720000"/>
            <a:chOff x="5046663" y="2392363"/>
            <a:chExt cx="2090738" cy="2081213"/>
          </a:xfrm>
        </p:grpSpPr>
        <p:sp>
          <p:nvSpPr>
            <p:cNvPr id="27" name="Freeform 26"/>
            <p:cNvSpPr/>
            <p:nvPr/>
          </p:nvSpPr>
          <p:spPr bwMode="auto">
            <a:xfrm>
              <a:off x="5046663" y="2392363"/>
              <a:ext cx="1022350" cy="1028700"/>
            </a:xfrm>
            <a:custGeom>
              <a:avLst/>
              <a:gdLst>
                <a:gd name="T0" fmla="*/ 0 w 271"/>
                <a:gd name="T1" fmla="*/ 243 h 273"/>
                <a:gd name="T2" fmla="*/ 51 w 271"/>
                <a:gd name="T3" fmla="*/ 273 h 273"/>
                <a:gd name="T4" fmla="*/ 213 w 271"/>
                <a:gd name="T5" fmla="*/ 273 h 273"/>
                <a:gd name="T6" fmla="*/ 271 w 271"/>
                <a:gd name="T7" fmla="*/ 214 h 273"/>
                <a:gd name="T8" fmla="*/ 271 w 271"/>
                <a:gd name="T9" fmla="*/ 53 h 273"/>
                <a:gd name="T10" fmla="*/ 238 w 271"/>
                <a:gd name="T11" fmla="*/ 0 h 273"/>
                <a:gd name="T12" fmla="*/ 0 w 271"/>
                <a:gd name="T13" fmla="*/ 243 h 273"/>
              </a:gdLst>
              <a:ahLst/>
              <a:cxnLst>
                <a:cxn ang="0">
                  <a:pos x="T0" y="T1"/>
                </a:cxn>
                <a:cxn ang="0">
                  <a:pos x="T2" y="T3"/>
                </a:cxn>
                <a:cxn ang="0">
                  <a:pos x="T4" y="T5"/>
                </a:cxn>
                <a:cxn ang="0">
                  <a:pos x="T6" y="T7"/>
                </a:cxn>
                <a:cxn ang="0">
                  <a:pos x="T8" y="T9"/>
                </a:cxn>
                <a:cxn ang="0">
                  <a:pos x="T10" y="T11"/>
                </a:cxn>
                <a:cxn ang="0">
                  <a:pos x="T12" y="T13"/>
                </a:cxn>
              </a:cxnLst>
              <a:rect l="0" t="0" r="r" b="b"/>
              <a:pathLst>
                <a:path w="271" h="273">
                  <a:moveTo>
                    <a:pt x="0" y="243"/>
                  </a:moveTo>
                  <a:cubicBezTo>
                    <a:pt x="10" y="261"/>
                    <a:pt x="29" y="273"/>
                    <a:pt x="51" y="273"/>
                  </a:cubicBezTo>
                  <a:cubicBezTo>
                    <a:pt x="213" y="273"/>
                    <a:pt x="213" y="273"/>
                    <a:pt x="213" y="273"/>
                  </a:cubicBezTo>
                  <a:cubicBezTo>
                    <a:pt x="245" y="273"/>
                    <a:pt x="271" y="247"/>
                    <a:pt x="271" y="214"/>
                  </a:cubicBezTo>
                  <a:cubicBezTo>
                    <a:pt x="271" y="53"/>
                    <a:pt x="271" y="53"/>
                    <a:pt x="271" y="53"/>
                  </a:cubicBezTo>
                  <a:cubicBezTo>
                    <a:pt x="271" y="29"/>
                    <a:pt x="258" y="9"/>
                    <a:pt x="238" y="0"/>
                  </a:cubicBezTo>
                  <a:cubicBezTo>
                    <a:pt x="113" y="17"/>
                    <a:pt x="15" y="117"/>
                    <a:pt x="0" y="243"/>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8" name="Freeform 27"/>
            <p:cNvSpPr/>
            <p:nvPr/>
          </p:nvSpPr>
          <p:spPr bwMode="auto">
            <a:xfrm>
              <a:off x="6115051" y="3444876"/>
              <a:ext cx="1022350" cy="1028700"/>
            </a:xfrm>
            <a:custGeom>
              <a:avLst/>
              <a:gdLst>
                <a:gd name="T0" fmla="*/ 271 w 271"/>
                <a:gd name="T1" fmla="*/ 30 h 273"/>
                <a:gd name="T2" fmla="*/ 220 w 271"/>
                <a:gd name="T3" fmla="*/ 0 h 273"/>
                <a:gd name="T4" fmla="*/ 58 w 271"/>
                <a:gd name="T5" fmla="*/ 0 h 273"/>
                <a:gd name="T6" fmla="*/ 0 w 271"/>
                <a:gd name="T7" fmla="*/ 58 h 273"/>
                <a:gd name="T8" fmla="*/ 0 w 271"/>
                <a:gd name="T9" fmla="*/ 220 h 273"/>
                <a:gd name="T10" fmla="*/ 33 w 271"/>
                <a:gd name="T11" fmla="*/ 273 h 273"/>
                <a:gd name="T12" fmla="*/ 271 w 271"/>
                <a:gd name="T13" fmla="*/ 30 h 273"/>
              </a:gdLst>
              <a:ahLst/>
              <a:cxnLst>
                <a:cxn ang="0">
                  <a:pos x="T0" y="T1"/>
                </a:cxn>
                <a:cxn ang="0">
                  <a:pos x="T2" y="T3"/>
                </a:cxn>
                <a:cxn ang="0">
                  <a:pos x="T4" y="T5"/>
                </a:cxn>
                <a:cxn ang="0">
                  <a:pos x="T6" y="T7"/>
                </a:cxn>
                <a:cxn ang="0">
                  <a:pos x="T8" y="T9"/>
                </a:cxn>
                <a:cxn ang="0">
                  <a:pos x="T10" y="T11"/>
                </a:cxn>
                <a:cxn ang="0">
                  <a:pos x="T12" y="T13"/>
                </a:cxn>
              </a:cxnLst>
              <a:rect l="0" t="0" r="r" b="b"/>
              <a:pathLst>
                <a:path w="271" h="273">
                  <a:moveTo>
                    <a:pt x="271" y="30"/>
                  </a:moveTo>
                  <a:cubicBezTo>
                    <a:pt x="261" y="12"/>
                    <a:pt x="242" y="0"/>
                    <a:pt x="220" y="0"/>
                  </a:cubicBezTo>
                  <a:cubicBezTo>
                    <a:pt x="58" y="0"/>
                    <a:pt x="58" y="0"/>
                    <a:pt x="58" y="0"/>
                  </a:cubicBezTo>
                  <a:cubicBezTo>
                    <a:pt x="26" y="0"/>
                    <a:pt x="0" y="26"/>
                    <a:pt x="0" y="58"/>
                  </a:cubicBezTo>
                  <a:cubicBezTo>
                    <a:pt x="0" y="220"/>
                    <a:pt x="0" y="220"/>
                    <a:pt x="0" y="220"/>
                  </a:cubicBezTo>
                  <a:cubicBezTo>
                    <a:pt x="0" y="243"/>
                    <a:pt x="14" y="263"/>
                    <a:pt x="33" y="273"/>
                  </a:cubicBezTo>
                  <a:cubicBezTo>
                    <a:pt x="158" y="255"/>
                    <a:pt x="256" y="155"/>
                    <a:pt x="271" y="30"/>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8"/>
            <p:cNvSpPr/>
            <p:nvPr/>
          </p:nvSpPr>
          <p:spPr bwMode="auto">
            <a:xfrm>
              <a:off x="5051426" y="3436938"/>
              <a:ext cx="1041400" cy="1036638"/>
            </a:xfrm>
            <a:custGeom>
              <a:avLst/>
              <a:gdLst>
                <a:gd name="T0" fmla="*/ 218 w 276"/>
                <a:gd name="T1" fmla="*/ 0 h 275"/>
                <a:gd name="T2" fmla="*/ 56 w 276"/>
                <a:gd name="T3" fmla="*/ 0 h 275"/>
                <a:gd name="T4" fmla="*/ 0 w 276"/>
                <a:gd name="T5" fmla="*/ 40 h 275"/>
                <a:gd name="T6" fmla="*/ 237 w 276"/>
                <a:gd name="T7" fmla="*/ 275 h 275"/>
                <a:gd name="T8" fmla="*/ 276 w 276"/>
                <a:gd name="T9" fmla="*/ 220 h 275"/>
                <a:gd name="T10" fmla="*/ 276 w 276"/>
                <a:gd name="T11" fmla="*/ 58 h 275"/>
                <a:gd name="T12" fmla="*/ 218 w 276"/>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276" h="275">
                  <a:moveTo>
                    <a:pt x="218" y="0"/>
                  </a:moveTo>
                  <a:cubicBezTo>
                    <a:pt x="56" y="0"/>
                    <a:pt x="56" y="0"/>
                    <a:pt x="56" y="0"/>
                  </a:cubicBezTo>
                  <a:cubicBezTo>
                    <a:pt x="30" y="0"/>
                    <a:pt x="8" y="17"/>
                    <a:pt x="0" y="40"/>
                  </a:cubicBezTo>
                  <a:cubicBezTo>
                    <a:pt x="19" y="162"/>
                    <a:pt x="115" y="258"/>
                    <a:pt x="237" y="275"/>
                  </a:cubicBezTo>
                  <a:cubicBezTo>
                    <a:pt x="260" y="267"/>
                    <a:pt x="276" y="245"/>
                    <a:pt x="276" y="220"/>
                  </a:cubicBezTo>
                  <a:cubicBezTo>
                    <a:pt x="276" y="58"/>
                    <a:pt x="276" y="58"/>
                    <a:pt x="276" y="58"/>
                  </a:cubicBezTo>
                  <a:cubicBezTo>
                    <a:pt x="276" y="26"/>
                    <a:pt x="250" y="0"/>
                    <a:pt x="218" y="0"/>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0" name="Freeform 29"/>
            <p:cNvSpPr/>
            <p:nvPr/>
          </p:nvSpPr>
          <p:spPr bwMode="auto">
            <a:xfrm>
              <a:off x="6092826" y="2392363"/>
              <a:ext cx="1039813" cy="1036638"/>
            </a:xfrm>
            <a:custGeom>
              <a:avLst/>
              <a:gdLst>
                <a:gd name="T0" fmla="*/ 276 w 276"/>
                <a:gd name="T1" fmla="*/ 234 h 275"/>
                <a:gd name="T2" fmla="*/ 39 w 276"/>
                <a:gd name="T3" fmla="*/ 0 h 275"/>
                <a:gd name="T4" fmla="*/ 0 w 276"/>
                <a:gd name="T5" fmla="*/ 55 h 275"/>
                <a:gd name="T6" fmla="*/ 0 w 276"/>
                <a:gd name="T7" fmla="*/ 216 h 275"/>
                <a:gd name="T8" fmla="*/ 59 w 276"/>
                <a:gd name="T9" fmla="*/ 275 h 275"/>
                <a:gd name="T10" fmla="*/ 220 w 276"/>
                <a:gd name="T11" fmla="*/ 275 h 275"/>
                <a:gd name="T12" fmla="*/ 276 w 276"/>
                <a:gd name="T13" fmla="*/ 234 h 275"/>
              </a:gdLst>
              <a:ahLst/>
              <a:cxnLst>
                <a:cxn ang="0">
                  <a:pos x="T0" y="T1"/>
                </a:cxn>
                <a:cxn ang="0">
                  <a:pos x="T2" y="T3"/>
                </a:cxn>
                <a:cxn ang="0">
                  <a:pos x="T4" y="T5"/>
                </a:cxn>
                <a:cxn ang="0">
                  <a:pos x="T6" y="T7"/>
                </a:cxn>
                <a:cxn ang="0">
                  <a:pos x="T8" y="T9"/>
                </a:cxn>
                <a:cxn ang="0">
                  <a:pos x="T10" y="T11"/>
                </a:cxn>
                <a:cxn ang="0">
                  <a:pos x="T12" y="T13"/>
                </a:cxn>
              </a:cxnLst>
              <a:rect l="0" t="0" r="r" b="b"/>
              <a:pathLst>
                <a:path w="276" h="275">
                  <a:moveTo>
                    <a:pt x="276" y="234"/>
                  </a:moveTo>
                  <a:cubicBezTo>
                    <a:pt x="258" y="113"/>
                    <a:pt x="161" y="17"/>
                    <a:pt x="39" y="0"/>
                  </a:cubicBezTo>
                  <a:cubicBezTo>
                    <a:pt x="16" y="8"/>
                    <a:pt x="0" y="29"/>
                    <a:pt x="0" y="55"/>
                  </a:cubicBezTo>
                  <a:cubicBezTo>
                    <a:pt x="0" y="216"/>
                    <a:pt x="0" y="216"/>
                    <a:pt x="0" y="216"/>
                  </a:cubicBezTo>
                  <a:cubicBezTo>
                    <a:pt x="0" y="249"/>
                    <a:pt x="26" y="275"/>
                    <a:pt x="59" y="275"/>
                  </a:cubicBezTo>
                  <a:cubicBezTo>
                    <a:pt x="220" y="275"/>
                    <a:pt x="220" y="275"/>
                    <a:pt x="220" y="275"/>
                  </a:cubicBezTo>
                  <a:cubicBezTo>
                    <a:pt x="246" y="275"/>
                    <a:pt x="268" y="258"/>
                    <a:pt x="276" y="234"/>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1" name="Freeform 30"/>
            <p:cNvSpPr/>
            <p:nvPr/>
          </p:nvSpPr>
          <p:spPr bwMode="auto">
            <a:xfrm>
              <a:off x="6296026" y="2998788"/>
              <a:ext cx="498475" cy="131763"/>
            </a:xfrm>
            <a:custGeom>
              <a:avLst/>
              <a:gdLst>
                <a:gd name="T0" fmla="*/ 132 w 132"/>
                <a:gd name="T1" fmla="*/ 10 h 35"/>
                <a:gd name="T2" fmla="*/ 119 w 132"/>
                <a:gd name="T3" fmla="*/ 0 h 35"/>
                <a:gd name="T4" fmla="*/ 13 w 132"/>
                <a:gd name="T5" fmla="*/ 0 h 35"/>
                <a:gd name="T6" fmla="*/ 0 w 132"/>
                <a:gd name="T7" fmla="*/ 10 h 35"/>
                <a:gd name="T8" fmla="*/ 0 w 132"/>
                <a:gd name="T9" fmla="*/ 25 h 35"/>
                <a:gd name="T10" fmla="*/ 13 w 132"/>
                <a:gd name="T11" fmla="*/ 35 h 35"/>
                <a:gd name="T12" fmla="*/ 119 w 132"/>
                <a:gd name="T13" fmla="*/ 35 h 35"/>
                <a:gd name="T14" fmla="*/ 132 w 132"/>
                <a:gd name="T15" fmla="*/ 25 h 35"/>
                <a:gd name="T16" fmla="*/ 132 w 132"/>
                <a:gd name="T17"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35">
                  <a:moveTo>
                    <a:pt x="132" y="10"/>
                  </a:moveTo>
                  <a:cubicBezTo>
                    <a:pt x="132" y="5"/>
                    <a:pt x="127" y="0"/>
                    <a:pt x="119" y="0"/>
                  </a:cubicBezTo>
                  <a:cubicBezTo>
                    <a:pt x="13" y="0"/>
                    <a:pt x="13" y="0"/>
                    <a:pt x="13" y="0"/>
                  </a:cubicBezTo>
                  <a:cubicBezTo>
                    <a:pt x="6" y="0"/>
                    <a:pt x="0" y="5"/>
                    <a:pt x="0" y="10"/>
                  </a:cubicBezTo>
                  <a:cubicBezTo>
                    <a:pt x="0" y="25"/>
                    <a:pt x="0" y="25"/>
                    <a:pt x="0" y="25"/>
                  </a:cubicBezTo>
                  <a:cubicBezTo>
                    <a:pt x="0" y="31"/>
                    <a:pt x="6" y="35"/>
                    <a:pt x="13" y="35"/>
                  </a:cubicBezTo>
                  <a:cubicBezTo>
                    <a:pt x="119" y="35"/>
                    <a:pt x="119" y="35"/>
                    <a:pt x="119" y="35"/>
                  </a:cubicBezTo>
                  <a:cubicBezTo>
                    <a:pt x="127" y="35"/>
                    <a:pt x="132" y="31"/>
                    <a:pt x="132" y="25"/>
                  </a:cubicBezTo>
                  <a:lnTo>
                    <a:pt x="132" y="10"/>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2" name="Freeform 31"/>
            <p:cNvSpPr/>
            <p:nvPr/>
          </p:nvSpPr>
          <p:spPr bwMode="auto">
            <a:xfrm>
              <a:off x="6296026" y="3697288"/>
              <a:ext cx="498475" cy="131763"/>
            </a:xfrm>
            <a:custGeom>
              <a:avLst/>
              <a:gdLst>
                <a:gd name="T0" fmla="*/ 132 w 132"/>
                <a:gd name="T1" fmla="*/ 10 h 35"/>
                <a:gd name="T2" fmla="*/ 119 w 132"/>
                <a:gd name="T3" fmla="*/ 0 h 35"/>
                <a:gd name="T4" fmla="*/ 13 w 132"/>
                <a:gd name="T5" fmla="*/ 0 h 35"/>
                <a:gd name="T6" fmla="*/ 0 w 132"/>
                <a:gd name="T7" fmla="*/ 10 h 35"/>
                <a:gd name="T8" fmla="*/ 0 w 132"/>
                <a:gd name="T9" fmla="*/ 25 h 35"/>
                <a:gd name="T10" fmla="*/ 13 w 132"/>
                <a:gd name="T11" fmla="*/ 35 h 35"/>
                <a:gd name="T12" fmla="*/ 119 w 132"/>
                <a:gd name="T13" fmla="*/ 35 h 35"/>
                <a:gd name="T14" fmla="*/ 132 w 132"/>
                <a:gd name="T15" fmla="*/ 25 h 35"/>
                <a:gd name="T16" fmla="*/ 132 w 132"/>
                <a:gd name="T17"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35">
                  <a:moveTo>
                    <a:pt x="132" y="10"/>
                  </a:moveTo>
                  <a:cubicBezTo>
                    <a:pt x="132" y="5"/>
                    <a:pt x="127" y="0"/>
                    <a:pt x="119" y="0"/>
                  </a:cubicBezTo>
                  <a:cubicBezTo>
                    <a:pt x="13" y="0"/>
                    <a:pt x="13" y="0"/>
                    <a:pt x="13" y="0"/>
                  </a:cubicBezTo>
                  <a:cubicBezTo>
                    <a:pt x="6" y="0"/>
                    <a:pt x="0" y="5"/>
                    <a:pt x="0" y="10"/>
                  </a:cubicBezTo>
                  <a:cubicBezTo>
                    <a:pt x="0" y="25"/>
                    <a:pt x="0" y="25"/>
                    <a:pt x="0" y="25"/>
                  </a:cubicBezTo>
                  <a:cubicBezTo>
                    <a:pt x="0" y="31"/>
                    <a:pt x="6" y="35"/>
                    <a:pt x="13" y="35"/>
                  </a:cubicBezTo>
                  <a:cubicBezTo>
                    <a:pt x="119" y="35"/>
                    <a:pt x="119" y="35"/>
                    <a:pt x="119" y="35"/>
                  </a:cubicBezTo>
                  <a:cubicBezTo>
                    <a:pt x="127" y="35"/>
                    <a:pt x="132" y="31"/>
                    <a:pt x="132" y="25"/>
                  </a:cubicBezTo>
                  <a:lnTo>
                    <a:pt x="132" y="10"/>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3" name="Freeform 32"/>
            <p:cNvSpPr/>
            <p:nvPr/>
          </p:nvSpPr>
          <p:spPr bwMode="auto">
            <a:xfrm>
              <a:off x="6296026" y="3889376"/>
              <a:ext cx="498475" cy="131763"/>
            </a:xfrm>
            <a:custGeom>
              <a:avLst/>
              <a:gdLst>
                <a:gd name="T0" fmla="*/ 132 w 132"/>
                <a:gd name="T1" fmla="*/ 10 h 35"/>
                <a:gd name="T2" fmla="*/ 119 w 132"/>
                <a:gd name="T3" fmla="*/ 0 h 35"/>
                <a:gd name="T4" fmla="*/ 13 w 132"/>
                <a:gd name="T5" fmla="*/ 0 h 35"/>
                <a:gd name="T6" fmla="*/ 0 w 132"/>
                <a:gd name="T7" fmla="*/ 10 h 35"/>
                <a:gd name="T8" fmla="*/ 0 w 132"/>
                <a:gd name="T9" fmla="*/ 25 h 35"/>
                <a:gd name="T10" fmla="*/ 13 w 132"/>
                <a:gd name="T11" fmla="*/ 35 h 35"/>
                <a:gd name="T12" fmla="*/ 119 w 132"/>
                <a:gd name="T13" fmla="*/ 35 h 35"/>
                <a:gd name="T14" fmla="*/ 132 w 132"/>
                <a:gd name="T15" fmla="*/ 25 h 35"/>
                <a:gd name="T16" fmla="*/ 132 w 132"/>
                <a:gd name="T17"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35">
                  <a:moveTo>
                    <a:pt x="132" y="10"/>
                  </a:moveTo>
                  <a:cubicBezTo>
                    <a:pt x="132" y="5"/>
                    <a:pt x="127" y="0"/>
                    <a:pt x="119" y="0"/>
                  </a:cubicBezTo>
                  <a:cubicBezTo>
                    <a:pt x="13" y="0"/>
                    <a:pt x="13" y="0"/>
                    <a:pt x="13" y="0"/>
                  </a:cubicBezTo>
                  <a:cubicBezTo>
                    <a:pt x="6" y="0"/>
                    <a:pt x="0" y="5"/>
                    <a:pt x="0" y="10"/>
                  </a:cubicBezTo>
                  <a:cubicBezTo>
                    <a:pt x="0" y="25"/>
                    <a:pt x="0" y="25"/>
                    <a:pt x="0" y="25"/>
                  </a:cubicBezTo>
                  <a:cubicBezTo>
                    <a:pt x="0" y="30"/>
                    <a:pt x="6" y="35"/>
                    <a:pt x="13" y="35"/>
                  </a:cubicBezTo>
                  <a:cubicBezTo>
                    <a:pt x="119" y="35"/>
                    <a:pt x="119" y="35"/>
                    <a:pt x="119" y="35"/>
                  </a:cubicBezTo>
                  <a:cubicBezTo>
                    <a:pt x="127" y="35"/>
                    <a:pt x="132" y="30"/>
                    <a:pt x="132" y="25"/>
                  </a:cubicBezTo>
                  <a:lnTo>
                    <a:pt x="132" y="10"/>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33"/>
            <p:cNvSpPr/>
            <p:nvPr/>
          </p:nvSpPr>
          <p:spPr bwMode="auto">
            <a:xfrm>
              <a:off x="5413376" y="2817813"/>
              <a:ext cx="498475" cy="498475"/>
            </a:xfrm>
            <a:custGeom>
              <a:avLst/>
              <a:gdLst>
                <a:gd name="T0" fmla="*/ 119 w 132"/>
                <a:gd name="T1" fmla="*/ 48 h 132"/>
                <a:gd name="T2" fmla="*/ 83 w 132"/>
                <a:gd name="T3" fmla="*/ 48 h 132"/>
                <a:gd name="T4" fmla="*/ 83 w 132"/>
                <a:gd name="T5" fmla="*/ 13 h 132"/>
                <a:gd name="T6" fmla="*/ 73 w 132"/>
                <a:gd name="T7" fmla="*/ 0 h 132"/>
                <a:gd name="T8" fmla="*/ 58 w 132"/>
                <a:gd name="T9" fmla="*/ 0 h 132"/>
                <a:gd name="T10" fmla="*/ 48 w 132"/>
                <a:gd name="T11" fmla="*/ 13 h 132"/>
                <a:gd name="T12" fmla="*/ 48 w 132"/>
                <a:gd name="T13" fmla="*/ 48 h 132"/>
                <a:gd name="T14" fmla="*/ 13 w 132"/>
                <a:gd name="T15" fmla="*/ 48 h 132"/>
                <a:gd name="T16" fmla="*/ 0 w 132"/>
                <a:gd name="T17" fmla="*/ 58 h 132"/>
                <a:gd name="T18" fmla="*/ 0 w 132"/>
                <a:gd name="T19" fmla="*/ 73 h 132"/>
                <a:gd name="T20" fmla="*/ 13 w 132"/>
                <a:gd name="T21" fmla="*/ 83 h 132"/>
                <a:gd name="T22" fmla="*/ 48 w 132"/>
                <a:gd name="T23" fmla="*/ 83 h 132"/>
                <a:gd name="T24" fmla="*/ 48 w 132"/>
                <a:gd name="T25" fmla="*/ 119 h 132"/>
                <a:gd name="T26" fmla="*/ 58 w 132"/>
                <a:gd name="T27" fmla="*/ 132 h 132"/>
                <a:gd name="T28" fmla="*/ 73 w 132"/>
                <a:gd name="T29" fmla="*/ 132 h 132"/>
                <a:gd name="T30" fmla="*/ 83 w 132"/>
                <a:gd name="T31" fmla="*/ 119 h 132"/>
                <a:gd name="T32" fmla="*/ 83 w 132"/>
                <a:gd name="T33" fmla="*/ 83 h 132"/>
                <a:gd name="T34" fmla="*/ 119 w 132"/>
                <a:gd name="T35" fmla="*/ 83 h 132"/>
                <a:gd name="T36" fmla="*/ 132 w 132"/>
                <a:gd name="T37" fmla="*/ 73 h 132"/>
                <a:gd name="T38" fmla="*/ 132 w 132"/>
                <a:gd name="T39" fmla="*/ 58 h 132"/>
                <a:gd name="T40" fmla="*/ 119 w 132"/>
                <a:gd name="T41" fmla="*/ 4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 h="132">
                  <a:moveTo>
                    <a:pt x="119" y="48"/>
                  </a:moveTo>
                  <a:cubicBezTo>
                    <a:pt x="83" y="48"/>
                    <a:pt x="83" y="48"/>
                    <a:pt x="83" y="48"/>
                  </a:cubicBezTo>
                  <a:cubicBezTo>
                    <a:pt x="83" y="13"/>
                    <a:pt x="83" y="13"/>
                    <a:pt x="83" y="13"/>
                  </a:cubicBezTo>
                  <a:cubicBezTo>
                    <a:pt x="83" y="5"/>
                    <a:pt x="79" y="0"/>
                    <a:pt x="73" y="0"/>
                  </a:cubicBezTo>
                  <a:cubicBezTo>
                    <a:pt x="58" y="0"/>
                    <a:pt x="58" y="0"/>
                    <a:pt x="58" y="0"/>
                  </a:cubicBezTo>
                  <a:cubicBezTo>
                    <a:pt x="53" y="0"/>
                    <a:pt x="48" y="5"/>
                    <a:pt x="48" y="13"/>
                  </a:cubicBezTo>
                  <a:cubicBezTo>
                    <a:pt x="48" y="48"/>
                    <a:pt x="48" y="48"/>
                    <a:pt x="48" y="48"/>
                  </a:cubicBezTo>
                  <a:cubicBezTo>
                    <a:pt x="13" y="48"/>
                    <a:pt x="13" y="48"/>
                    <a:pt x="13" y="48"/>
                  </a:cubicBezTo>
                  <a:cubicBezTo>
                    <a:pt x="5" y="48"/>
                    <a:pt x="0" y="53"/>
                    <a:pt x="0" y="58"/>
                  </a:cubicBezTo>
                  <a:cubicBezTo>
                    <a:pt x="0" y="73"/>
                    <a:pt x="0" y="73"/>
                    <a:pt x="0" y="73"/>
                  </a:cubicBezTo>
                  <a:cubicBezTo>
                    <a:pt x="0" y="79"/>
                    <a:pt x="5" y="83"/>
                    <a:pt x="13" y="83"/>
                  </a:cubicBezTo>
                  <a:cubicBezTo>
                    <a:pt x="48" y="83"/>
                    <a:pt x="48" y="83"/>
                    <a:pt x="48" y="83"/>
                  </a:cubicBezTo>
                  <a:cubicBezTo>
                    <a:pt x="48" y="119"/>
                    <a:pt x="48" y="119"/>
                    <a:pt x="48" y="119"/>
                  </a:cubicBezTo>
                  <a:cubicBezTo>
                    <a:pt x="48" y="126"/>
                    <a:pt x="53" y="132"/>
                    <a:pt x="58" y="132"/>
                  </a:cubicBezTo>
                  <a:cubicBezTo>
                    <a:pt x="73" y="132"/>
                    <a:pt x="73" y="132"/>
                    <a:pt x="73" y="132"/>
                  </a:cubicBezTo>
                  <a:cubicBezTo>
                    <a:pt x="79" y="132"/>
                    <a:pt x="83" y="126"/>
                    <a:pt x="83" y="119"/>
                  </a:cubicBezTo>
                  <a:cubicBezTo>
                    <a:pt x="83" y="83"/>
                    <a:pt x="83" y="83"/>
                    <a:pt x="83" y="83"/>
                  </a:cubicBezTo>
                  <a:cubicBezTo>
                    <a:pt x="119" y="83"/>
                    <a:pt x="119" y="83"/>
                    <a:pt x="119" y="83"/>
                  </a:cubicBezTo>
                  <a:cubicBezTo>
                    <a:pt x="126" y="83"/>
                    <a:pt x="132" y="79"/>
                    <a:pt x="132" y="73"/>
                  </a:cubicBezTo>
                  <a:cubicBezTo>
                    <a:pt x="132" y="58"/>
                    <a:pt x="132" y="58"/>
                    <a:pt x="132" y="58"/>
                  </a:cubicBezTo>
                  <a:cubicBezTo>
                    <a:pt x="132" y="53"/>
                    <a:pt x="126" y="48"/>
                    <a:pt x="119" y="48"/>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34"/>
            <p:cNvSpPr/>
            <p:nvPr/>
          </p:nvSpPr>
          <p:spPr bwMode="auto">
            <a:xfrm>
              <a:off x="5481638" y="3648076"/>
              <a:ext cx="422275" cy="422275"/>
            </a:xfrm>
            <a:custGeom>
              <a:avLst/>
              <a:gdLst>
                <a:gd name="T0" fmla="*/ 80 w 112"/>
                <a:gd name="T1" fmla="*/ 56 h 112"/>
                <a:gd name="T2" fmla="*/ 106 w 112"/>
                <a:gd name="T3" fmla="*/ 31 h 112"/>
                <a:gd name="T4" fmla="*/ 108 w 112"/>
                <a:gd name="T5" fmla="*/ 14 h 112"/>
                <a:gd name="T6" fmla="*/ 97 w 112"/>
                <a:gd name="T7" fmla="*/ 4 h 112"/>
                <a:gd name="T8" fmla="*/ 81 w 112"/>
                <a:gd name="T9" fmla="*/ 6 h 112"/>
                <a:gd name="T10" fmla="*/ 56 w 112"/>
                <a:gd name="T11" fmla="*/ 31 h 112"/>
                <a:gd name="T12" fmla="*/ 30 w 112"/>
                <a:gd name="T13" fmla="*/ 6 h 112"/>
                <a:gd name="T14" fmla="*/ 14 w 112"/>
                <a:gd name="T15" fmla="*/ 4 h 112"/>
                <a:gd name="T16" fmla="*/ 4 w 112"/>
                <a:gd name="T17" fmla="*/ 14 h 112"/>
                <a:gd name="T18" fmla="*/ 6 w 112"/>
                <a:gd name="T19" fmla="*/ 31 h 112"/>
                <a:gd name="T20" fmla="*/ 31 w 112"/>
                <a:gd name="T21" fmla="*/ 56 h 112"/>
                <a:gd name="T22" fmla="*/ 6 w 112"/>
                <a:gd name="T23" fmla="*/ 81 h 112"/>
                <a:gd name="T24" fmla="*/ 4 w 112"/>
                <a:gd name="T25" fmla="*/ 98 h 112"/>
                <a:gd name="T26" fmla="*/ 14 w 112"/>
                <a:gd name="T27" fmla="*/ 108 h 112"/>
                <a:gd name="T28" fmla="*/ 30 w 112"/>
                <a:gd name="T29" fmla="*/ 106 h 112"/>
                <a:gd name="T30" fmla="*/ 56 w 112"/>
                <a:gd name="T31" fmla="*/ 81 h 112"/>
                <a:gd name="T32" fmla="*/ 81 w 112"/>
                <a:gd name="T33" fmla="*/ 106 h 112"/>
                <a:gd name="T34" fmla="*/ 97 w 112"/>
                <a:gd name="T35" fmla="*/ 108 h 112"/>
                <a:gd name="T36" fmla="*/ 108 w 112"/>
                <a:gd name="T37" fmla="*/ 98 h 112"/>
                <a:gd name="T38" fmla="*/ 106 w 112"/>
                <a:gd name="T39" fmla="*/ 81 h 112"/>
                <a:gd name="T40" fmla="*/ 80 w 112"/>
                <a:gd name="T41"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112">
                  <a:moveTo>
                    <a:pt x="80" y="56"/>
                  </a:moveTo>
                  <a:cubicBezTo>
                    <a:pt x="106" y="31"/>
                    <a:pt x="106" y="31"/>
                    <a:pt x="106" y="31"/>
                  </a:cubicBezTo>
                  <a:cubicBezTo>
                    <a:pt x="111" y="26"/>
                    <a:pt x="112" y="18"/>
                    <a:pt x="108" y="14"/>
                  </a:cubicBezTo>
                  <a:cubicBezTo>
                    <a:pt x="97" y="4"/>
                    <a:pt x="97" y="4"/>
                    <a:pt x="97" y="4"/>
                  </a:cubicBezTo>
                  <a:cubicBezTo>
                    <a:pt x="93" y="0"/>
                    <a:pt x="86" y="1"/>
                    <a:pt x="81" y="6"/>
                  </a:cubicBezTo>
                  <a:cubicBezTo>
                    <a:pt x="56" y="31"/>
                    <a:pt x="56" y="31"/>
                    <a:pt x="56" y="31"/>
                  </a:cubicBezTo>
                  <a:cubicBezTo>
                    <a:pt x="30" y="6"/>
                    <a:pt x="30" y="6"/>
                    <a:pt x="30" y="6"/>
                  </a:cubicBezTo>
                  <a:cubicBezTo>
                    <a:pt x="25" y="1"/>
                    <a:pt x="18" y="0"/>
                    <a:pt x="14" y="4"/>
                  </a:cubicBezTo>
                  <a:cubicBezTo>
                    <a:pt x="4" y="14"/>
                    <a:pt x="4" y="14"/>
                    <a:pt x="4" y="14"/>
                  </a:cubicBezTo>
                  <a:cubicBezTo>
                    <a:pt x="0" y="18"/>
                    <a:pt x="1" y="26"/>
                    <a:pt x="6" y="31"/>
                  </a:cubicBezTo>
                  <a:cubicBezTo>
                    <a:pt x="31" y="56"/>
                    <a:pt x="31" y="56"/>
                    <a:pt x="31" y="56"/>
                  </a:cubicBezTo>
                  <a:cubicBezTo>
                    <a:pt x="6" y="81"/>
                    <a:pt x="6" y="81"/>
                    <a:pt x="6" y="81"/>
                  </a:cubicBezTo>
                  <a:cubicBezTo>
                    <a:pt x="1" y="86"/>
                    <a:pt x="0" y="94"/>
                    <a:pt x="4" y="98"/>
                  </a:cubicBezTo>
                  <a:cubicBezTo>
                    <a:pt x="14" y="108"/>
                    <a:pt x="14" y="108"/>
                    <a:pt x="14" y="108"/>
                  </a:cubicBezTo>
                  <a:cubicBezTo>
                    <a:pt x="18" y="112"/>
                    <a:pt x="25" y="111"/>
                    <a:pt x="30" y="106"/>
                  </a:cubicBezTo>
                  <a:cubicBezTo>
                    <a:pt x="56" y="81"/>
                    <a:pt x="56" y="81"/>
                    <a:pt x="56" y="81"/>
                  </a:cubicBezTo>
                  <a:cubicBezTo>
                    <a:pt x="81" y="106"/>
                    <a:pt x="81" y="106"/>
                    <a:pt x="81" y="106"/>
                  </a:cubicBezTo>
                  <a:cubicBezTo>
                    <a:pt x="86" y="111"/>
                    <a:pt x="93" y="112"/>
                    <a:pt x="97" y="108"/>
                  </a:cubicBezTo>
                  <a:cubicBezTo>
                    <a:pt x="108" y="98"/>
                    <a:pt x="108" y="98"/>
                    <a:pt x="108" y="98"/>
                  </a:cubicBezTo>
                  <a:cubicBezTo>
                    <a:pt x="112" y="94"/>
                    <a:pt x="111" y="86"/>
                    <a:pt x="106" y="81"/>
                  </a:cubicBezTo>
                  <a:lnTo>
                    <a:pt x="80" y="56"/>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43" name="组合 42"/>
          <p:cNvGrpSpPr/>
          <p:nvPr/>
        </p:nvGrpSpPr>
        <p:grpSpPr>
          <a:xfrm>
            <a:off x="1302996" y="2596425"/>
            <a:ext cx="720000" cy="720000"/>
            <a:chOff x="5046663" y="2379663"/>
            <a:chExt cx="2105025" cy="2098675"/>
          </a:xfrm>
        </p:grpSpPr>
        <p:sp>
          <p:nvSpPr>
            <p:cNvPr id="40" name="Oval 38"/>
            <p:cNvSpPr>
              <a:spLocks noChangeArrowheads="1"/>
            </p:cNvSpPr>
            <p:nvPr/>
          </p:nvSpPr>
          <p:spPr bwMode="auto">
            <a:xfrm>
              <a:off x="5046663" y="2379663"/>
              <a:ext cx="2105025" cy="2098675"/>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39"/>
            <p:cNvSpPr/>
            <p:nvPr/>
          </p:nvSpPr>
          <p:spPr bwMode="auto">
            <a:xfrm>
              <a:off x="5126038" y="2760663"/>
              <a:ext cx="1905000" cy="1201738"/>
            </a:xfrm>
            <a:custGeom>
              <a:avLst/>
              <a:gdLst>
                <a:gd name="T0" fmla="*/ 17 w 505"/>
                <a:gd name="T1" fmla="*/ 237 h 319"/>
                <a:gd name="T2" fmla="*/ 174 w 505"/>
                <a:gd name="T3" fmla="*/ 313 h 319"/>
                <a:gd name="T4" fmla="*/ 408 w 505"/>
                <a:gd name="T5" fmla="*/ 310 h 319"/>
                <a:gd name="T6" fmla="*/ 498 w 505"/>
                <a:gd name="T7" fmla="*/ 198 h 319"/>
                <a:gd name="T8" fmla="*/ 387 w 505"/>
                <a:gd name="T9" fmla="*/ 122 h 319"/>
                <a:gd name="T10" fmla="*/ 311 w 505"/>
                <a:gd name="T11" fmla="*/ 9 h 319"/>
                <a:gd name="T12" fmla="*/ 215 w 505"/>
                <a:gd name="T13" fmla="*/ 96 h 319"/>
                <a:gd name="T14" fmla="*/ 133 w 505"/>
                <a:gd name="T15" fmla="*/ 66 h 319"/>
                <a:gd name="T16" fmla="*/ 89 w 505"/>
                <a:gd name="T17" fmla="*/ 164 h 319"/>
                <a:gd name="T18" fmla="*/ 17 w 505"/>
                <a:gd name="T19" fmla="*/ 23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5" h="319">
                  <a:moveTo>
                    <a:pt x="17" y="237"/>
                  </a:moveTo>
                  <a:cubicBezTo>
                    <a:pt x="17" y="237"/>
                    <a:pt x="0" y="308"/>
                    <a:pt x="174" y="313"/>
                  </a:cubicBezTo>
                  <a:cubicBezTo>
                    <a:pt x="349" y="319"/>
                    <a:pt x="408" y="310"/>
                    <a:pt x="408" y="310"/>
                  </a:cubicBezTo>
                  <a:cubicBezTo>
                    <a:pt x="408" y="310"/>
                    <a:pt x="491" y="306"/>
                    <a:pt x="498" y="198"/>
                  </a:cubicBezTo>
                  <a:cubicBezTo>
                    <a:pt x="505" y="108"/>
                    <a:pt x="383" y="99"/>
                    <a:pt x="387" y="122"/>
                  </a:cubicBezTo>
                  <a:cubicBezTo>
                    <a:pt x="387" y="122"/>
                    <a:pt x="417" y="22"/>
                    <a:pt x="311" y="9"/>
                  </a:cubicBezTo>
                  <a:cubicBezTo>
                    <a:pt x="228" y="0"/>
                    <a:pt x="215" y="96"/>
                    <a:pt x="215" y="96"/>
                  </a:cubicBezTo>
                  <a:cubicBezTo>
                    <a:pt x="215" y="96"/>
                    <a:pt x="200" y="51"/>
                    <a:pt x="133" y="66"/>
                  </a:cubicBezTo>
                  <a:cubicBezTo>
                    <a:pt x="77" y="79"/>
                    <a:pt x="89" y="164"/>
                    <a:pt x="89" y="164"/>
                  </a:cubicBezTo>
                  <a:cubicBezTo>
                    <a:pt x="89" y="164"/>
                    <a:pt x="14" y="162"/>
                    <a:pt x="17" y="237"/>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89" name="组合 88"/>
          <p:cNvGrpSpPr/>
          <p:nvPr/>
        </p:nvGrpSpPr>
        <p:grpSpPr>
          <a:xfrm>
            <a:off x="1302996" y="5036642"/>
            <a:ext cx="720000" cy="720000"/>
            <a:chOff x="5043488" y="2373313"/>
            <a:chExt cx="2101850" cy="2105025"/>
          </a:xfrm>
        </p:grpSpPr>
        <p:sp>
          <p:nvSpPr>
            <p:cNvPr id="47" name="Oval 44"/>
            <p:cNvSpPr>
              <a:spLocks noChangeArrowheads="1"/>
            </p:cNvSpPr>
            <p:nvPr/>
          </p:nvSpPr>
          <p:spPr bwMode="auto">
            <a:xfrm>
              <a:off x="5043488" y="2373313"/>
              <a:ext cx="2101850" cy="2105025"/>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Freeform 45"/>
            <p:cNvSpPr>
              <a:spLocks noEditPoints="1"/>
            </p:cNvSpPr>
            <p:nvPr/>
          </p:nvSpPr>
          <p:spPr bwMode="auto">
            <a:xfrm>
              <a:off x="5186363" y="2847976"/>
              <a:ext cx="1765300" cy="1504950"/>
            </a:xfrm>
            <a:custGeom>
              <a:avLst/>
              <a:gdLst>
                <a:gd name="T0" fmla="*/ 463 w 468"/>
                <a:gd name="T1" fmla="*/ 118 h 399"/>
                <a:gd name="T2" fmla="*/ 390 w 468"/>
                <a:gd name="T3" fmla="*/ 131 h 399"/>
                <a:gd name="T4" fmla="*/ 341 w 468"/>
                <a:gd name="T5" fmla="*/ 44 h 399"/>
                <a:gd name="T6" fmla="*/ 332 w 468"/>
                <a:gd name="T7" fmla="*/ 0 h 399"/>
                <a:gd name="T8" fmla="*/ 324 w 468"/>
                <a:gd name="T9" fmla="*/ 31 h 399"/>
                <a:gd name="T10" fmla="*/ 207 w 468"/>
                <a:gd name="T11" fmla="*/ 4 h 399"/>
                <a:gd name="T12" fmla="*/ 44 w 468"/>
                <a:gd name="T13" fmla="*/ 180 h 399"/>
                <a:gd name="T14" fmla="*/ 24 w 468"/>
                <a:gd name="T15" fmla="*/ 165 h 399"/>
                <a:gd name="T16" fmla="*/ 17 w 468"/>
                <a:gd name="T17" fmla="*/ 170 h 399"/>
                <a:gd name="T18" fmla="*/ 0 w 468"/>
                <a:gd name="T19" fmla="*/ 181 h 399"/>
                <a:gd name="T20" fmla="*/ 4 w 468"/>
                <a:gd name="T21" fmla="*/ 182 h 399"/>
                <a:gd name="T22" fmla="*/ 15 w 468"/>
                <a:gd name="T23" fmla="*/ 174 h 399"/>
                <a:gd name="T24" fmla="*/ 22 w 468"/>
                <a:gd name="T25" fmla="*/ 193 h 399"/>
                <a:gd name="T26" fmla="*/ 24 w 468"/>
                <a:gd name="T27" fmla="*/ 172 h 399"/>
                <a:gd name="T28" fmla="*/ 22 w 468"/>
                <a:gd name="T29" fmla="*/ 171 h 399"/>
                <a:gd name="T30" fmla="*/ 25 w 468"/>
                <a:gd name="T31" fmla="*/ 169 h 399"/>
                <a:gd name="T32" fmla="*/ 43 w 468"/>
                <a:gd name="T33" fmla="*/ 189 h 399"/>
                <a:gd name="T34" fmla="*/ 43 w 468"/>
                <a:gd name="T35" fmla="*/ 194 h 399"/>
                <a:gd name="T36" fmla="*/ 97 w 468"/>
                <a:gd name="T37" fmla="*/ 331 h 399"/>
                <a:gd name="T38" fmla="*/ 99 w 468"/>
                <a:gd name="T39" fmla="*/ 380 h 399"/>
                <a:gd name="T40" fmla="*/ 144 w 468"/>
                <a:gd name="T41" fmla="*/ 396 h 399"/>
                <a:gd name="T42" fmla="*/ 191 w 468"/>
                <a:gd name="T43" fmla="*/ 387 h 399"/>
                <a:gd name="T44" fmla="*/ 193 w 468"/>
                <a:gd name="T45" fmla="*/ 368 h 399"/>
                <a:gd name="T46" fmla="*/ 221 w 468"/>
                <a:gd name="T47" fmla="*/ 369 h 399"/>
                <a:gd name="T48" fmla="*/ 247 w 468"/>
                <a:gd name="T49" fmla="*/ 366 h 399"/>
                <a:gd name="T50" fmla="*/ 250 w 468"/>
                <a:gd name="T51" fmla="*/ 386 h 399"/>
                <a:gd name="T52" fmla="*/ 299 w 468"/>
                <a:gd name="T53" fmla="*/ 392 h 399"/>
                <a:gd name="T54" fmla="*/ 346 w 468"/>
                <a:gd name="T55" fmla="*/ 375 h 399"/>
                <a:gd name="T56" fmla="*/ 344 w 468"/>
                <a:gd name="T57" fmla="*/ 325 h 399"/>
                <a:gd name="T58" fmla="*/ 386 w 468"/>
                <a:gd name="T59" fmla="*/ 255 h 399"/>
                <a:gd name="T60" fmla="*/ 468 w 468"/>
                <a:gd name="T61" fmla="*/ 258 h 399"/>
                <a:gd name="T62" fmla="*/ 463 w 468"/>
                <a:gd name="T63" fmla="*/ 118 h 399"/>
                <a:gd name="T64" fmla="*/ 24 w 468"/>
                <a:gd name="T65" fmla="*/ 179 h 399"/>
                <a:gd name="T66" fmla="*/ 22 w 468"/>
                <a:gd name="T67" fmla="*/ 187 h 399"/>
                <a:gd name="T68" fmla="*/ 19 w 468"/>
                <a:gd name="T69" fmla="*/ 175 h 399"/>
                <a:gd name="T70" fmla="*/ 24 w 468"/>
                <a:gd name="T71" fmla="*/ 17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8" h="399">
                  <a:moveTo>
                    <a:pt x="463" y="118"/>
                  </a:moveTo>
                  <a:cubicBezTo>
                    <a:pt x="390" y="131"/>
                    <a:pt x="390" y="131"/>
                    <a:pt x="390" y="131"/>
                  </a:cubicBezTo>
                  <a:cubicBezTo>
                    <a:pt x="388" y="124"/>
                    <a:pt x="378" y="79"/>
                    <a:pt x="341" y="44"/>
                  </a:cubicBezTo>
                  <a:cubicBezTo>
                    <a:pt x="341" y="28"/>
                    <a:pt x="332" y="0"/>
                    <a:pt x="332" y="0"/>
                  </a:cubicBezTo>
                  <a:cubicBezTo>
                    <a:pt x="324" y="31"/>
                    <a:pt x="324" y="31"/>
                    <a:pt x="324" y="31"/>
                  </a:cubicBezTo>
                  <a:cubicBezTo>
                    <a:pt x="297" y="12"/>
                    <a:pt x="259" y="0"/>
                    <a:pt x="207" y="4"/>
                  </a:cubicBezTo>
                  <a:cubicBezTo>
                    <a:pt x="74" y="15"/>
                    <a:pt x="49" y="139"/>
                    <a:pt x="44" y="180"/>
                  </a:cubicBezTo>
                  <a:cubicBezTo>
                    <a:pt x="40" y="174"/>
                    <a:pt x="33" y="164"/>
                    <a:pt x="24" y="165"/>
                  </a:cubicBezTo>
                  <a:cubicBezTo>
                    <a:pt x="21" y="165"/>
                    <a:pt x="18" y="167"/>
                    <a:pt x="17" y="170"/>
                  </a:cubicBezTo>
                  <a:cubicBezTo>
                    <a:pt x="11" y="169"/>
                    <a:pt x="5" y="171"/>
                    <a:pt x="0" y="181"/>
                  </a:cubicBezTo>
                  <a:cubicBezTo>
                    <a:pt x="4" y="182"/>
                    <a:pt x="4" y="182"/>
                    <a:pt x="4" y="182"/>
                  </a:cubicBezTo>
                  <a:cubicBezTo>
                    <a:pt x="4" y="182"/>
                    <a:pt x="8" y="173"/>
                    <a:pt x="15" y="174"/>
                  </a:cubicBezTo>
                  <a:cubicBezTo>
                    <a:pt x="12" y="182"/>
                    <a:pt x="15" y="194"/>
                    <a:pt x="22" y="193"/>
                  </a:cubicBezTo>
                  <a:cubicBezTo>
                    <a:pt x="32" y="193"/>
                    <a:pt x="32" y="175"/>
                    <a:pt x="24" y="172"/>
                  </a:cubicBezTo>
                  <a:cubicBezTo>
                    <a:pt x="24" y="172"/>
                    <a:pt x="23" y="172"/>
                    <a:pt x="22" y="171"/>
                  </a:cubicBezTo>
                  <a:cubicBezTo>
                    <a:pt x="23" y="171"/>
                    <a:pt x="24" y="170"/>
                    <a:pt x="25" y="169"/>
                  </a:cubicBezTo>
                  <a:cubicBezTo>
                    <a:pt x="31" y="166"/>
                    <a:pt x="40" y="181"/>
                    <a:pt x="43" y="189"/>
                  </a:cubicBezTo>
                  <a:cubicBezTo>
                    <a:pt x="43" y="192"/>
                    <a:pt x="43" y="194"/>
                    <a:pt x="43" y="194"/>
                  </a:cubicBezTo>
                  <a:cubicBezTo>
                    <a:pt x="43" y="194"/>
                    <a:pt x="39" y="280"/>
                    <a:pt x="97" y="331"/>
                  </a:cubicBezTo>
                  <a:cubicBezTo>
                    <a:pt x="99" y="380"/>
                    <a:pt x="99" y="380"/>
                    <a:pt x="99" y="380"/>
                  </a:cubicBezTo>
                  <a:cubicBezTo>
                    <a:pt x="99" y="380"/>
                    <a:pt x="98" y="393"/>
                    <a:pt x="144" y="396"/>
                  </a:cubicBezTo>
                  <a:cubicBezTo>
                    <a:pt x="190" y="399"/>
                    <a:pt x="191" y="387"/>
                    <a:pt x="191" y="387"/>
                  </a:cubicBezTo>
                  <a:cubicBezTo>
                    <a:pt x="193" y="368"/>
                    <a:pt x="193" y="368"/>
                    <a:pt x="193" y="368"/>
                  </a:cubicBezTo>
                  <a:cubicBezTo>
                    <a:pt x="201" y="369"/>
                    <a:pt x="211" y="369"/>
                    <a:pt x="221" y="369"/>
                  </a:cubicBezTo>
                  <a:cubicBezTo>
                    <a:pt x="230" y="368"/>
                    <a:pt x="239" y="368"/>
                    <a:pt x="247" y="366"/>
                  </a:cubicBezTo>
                  <a:cubicBezTo>
                    <a:pt x="250" y="386"/>
                    <a:pt x="250" y="386"/>
                    <a:pt x="250" y="386"/>
                  </a:cubicBezTo>
                  <a:cubicBezTo>
                    <a:pt x="250" y="386"/>
                    <a:pt x="254" y="397"/>
                    <a:pt x="299" y="392"/>
                  </a:cubicBezTo>
                  <a:cubicBezTo>
                    <a:pt x="345" y="388"/>
                    <a:pt x="346" y="375"/>
                    <a:pt x="346" y="375"/>
                  </a:cubicBezTo>
                  <a:cubicBezTo>
                    <a:pt x="344" y="325"/>
                    <a:pt x="344" y="325"/>
                    <a:pt x="344" y="325"/>
                  </a:cubicBezTo>
                  <a:cubicBezTo>
                    <a:pt x="367" y="304"/>
                    <a:pt x="379" y="278"/>
                    <a:pt x="386" y="255"/>
                  </a:cubicBezTo>
                  <a:cubicBezTo>
                    <a:pt x="468" y="258"/>
                    <a:pt x="468" y="258"/>
                    <a:pt x="468" y="258"/>
                  </a:cubicBezTo>
                  <a:lnTo>
                    <a:pt x="463" y="118"/>
                  </a:lnTo>
                  <a:close/>
                  <a:moveTo>
                    <a:pt x="24" y="179"/>
                  </a:moveTo>
                  <a:cubicBezTo>
                    <a:pt x="29" y="185"/>
                    <a:pt x="22" y="187"/>
                    <a:pt x="22" y="187"/>
                  </a:cubicBezTo>
                  <a:cubicBezTo>
                    <a:pt x="22" y="187"/>
                    <a:pt x="15" y="182"/>
                    <a:pt x="19" y="175"/>
                  </a:cubicBezTo>
                  <a:cubicBezTo>
                    <a:pt x="20" y="176"/>
                    <a:pt x="22" y="177"/>
                    <a:pt x="24" y="179"/>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2" name="Freeform 49"/>
            <p:cNvSpPr/>
            <p:nvPr/>
          </p:nvSpPr>
          <p:spPr bwMode="auto">
            <a:xfrm>
              <a:off x="6446838" y="3244851"/>
              <a:ext cx="117475" cy="127000"/>
            </a:xfrm>
            <a:custGeom>
              <a:avLst/>
              <a:gdLst>
                <a:gd name="T0" fmla="*/ 0 w 31"/>
                <a:gd name="T1" fmla="*/ 18 h 34"/>
                <a:gd name="T2" fmla="*/ 15 w 31"/>
                <a:gd name="T3" fmla="*/ 0 h 34"/>
                <a:gd name="T4" fmla="*/ 31 w 31"/>
                <a:gd name="T5" fmla="*/ 16 h 34"/>
                <a:gd name="T6" fmla="*/ 16 w 31"/>
                <a:gd name="T7" fmla="*/ 33 h 34"/>
                <a:gd name="T8" fmla="*/ 0 w 31"/>
                <a:gd name="T9" fmla="*/ 18 h 34"/>
              </a:gdLst>
              <a:ahLst/>
              <a:cxnLst>
                <a:cxn ang="0">
                  <a:pos x="T0" y="T1"/>
                </a:cxn>
                <a:cxn ang="0">
                  <a:pos x="T2" y="T3"/>
                </a:cxn>
                <a:cxn ang="0">
                  <a:pos x="T4" y="T5"/>
                </a:cxn>
                <a:cxn ang="0">
                  <a:pos x="T6" y="T7"/>
                </a:cxn>
                <a:cxn ang="0">
                  <a:pos x="T8" y="T9"/>
                </a:cxn>
              </a:cxnLst>
              <a:rect l="0" t="0" r="r" b="b"/>
              <a:pathLst>
                <a:path w="31" h="34">
                  <a:moveTo>
                    <a:pt x="0" y="18"/>
                  </a:moveTo>
                  <a:cubicBezTo>
                    <a:pt x="0" y="9"/>
                    <a:pt x="6" y="1"/>
                    <a:pt x="15" y="0"/>
                  </a:cubicBezTo>
                  <a:cubicBezTo>
                    <a:pt x="23" y="0"/>
                    <a:pt x="30" y="7"/>
                    <a:pt x="31" y="16"/>
                  </a:cubicBezTo>
                  <a:cubicBezTo>
                    <a:pt x="31" y="25"/>
                    <a:pt x="24" y="33"/>
                    <a:pt x="16" y="33"/>
                  </a:cubicBezTo>
                  <a:cubicBezTo>
                    <a:pt x="7" y="34"/>
                    <a:pt x="0" y="27"/>
                    <a:pt x="0" y="18"/>
                  </a:cubicBezTo>
                  <a:close/>
                </a:path>
              </a:pathLst>
            </a:custGeom>
            <a:solidFill>
              <a:srgbClr val="E8EC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50"/>
            <p:cNvSpPr/>
            <p:nvPr/>
          </p:nvSpPr>
          <p:spPr bwMode="auto">
            <a:xfrm>
              <a:off x="6480176" y="3281363"/>
              <a:ext cx="53975" cy="60325"/>
            </a:xfrm>
            <a:custGeom>
              <a:avLst/>
              <a:gdLst>
                <a:gd name="T0" fmla="*/ 0 w 14"/>
                <a:gd name="T1" fmla="*/ 8 h 16"/>
                <a:gd name="T2" fmla="*/ 6 w 14"/>
                <a:gd name="T3" fmla="*/ 1 h 16"/>
                <a:gd name="T4" fmla="*/ 14 w 14"/>
                <a:gd name="T5" fmla="*/ 8 h 16"/>
                <a:gd name="T6" fmla="*/ 7 w 14"/>
                <a:gd name="T7" fmla="*/ 15 h 16"/>
                <a:gd name="T8" fmla="*/ 0 w 14"/>
                <a:gd name="T9" fmla="*/ 8 h 16"/>
              </a:gdLst>
              <a:ahLst/>
              <a:cxnLst>
                <a:cxn ang="0">
                  <a:pos x="T0" y="T1"/>
                </a:cxn>
                <a:cxn ang="0">
                  <a:pos x="T2" y="T3"/>
                </a:cxn>
                <a:cxn ang="0">
                  <a:pos x="T4" y="T5"/>
                </a:cxn>
                <a:cxn ang="0">
                  <a:pos x="T6" y="T7"/>
                </a:cxn>
                <a:cxn ang="0">
                  <a:pos x="T8" y="T9"/>
                </a:cxn>
              </a:cxnLst>
              <a:rect l="0" t="0" r="r" b="b"/>
              <a:pathLst>
                <a:path w="14" h="16">
                  <a:moveTo>
                    <a:pt x="0" y="8"/>
                  </a:moveTo>
                  <a:cubicBezTo>
                    <a:pt x="0" y="4"/>
                    <a:pt x="3" y="1"/>
                    <a:pt x="6" y="1"/>
                  </a:cubicBezTo>
                  <a:cubicBezTo>
                    <a:pt x="10" y="0"/>
                    <a:pt x="13" y="4"/>
                    <a:pt x="14" y="8"/>
                  </a:cubicBezTo>
                  <a:cubicBezTo>
                    <a:pt x="14" y="12"/>
                    <a:pt x="11" y="15"/>
                    <a:pt x="7" y="15"/>
                  </a:cubicBezTo>
                  <a:cubicBezTo>
                    <a:pt x="3" y="16"/>
                    <a:pt x="0" y="12"/>
                    <a:pt x="0" y="8"/>
                  </a:cubicBezTo>
                  <a:close/>
                </a:path>
              </a:pathLst>
            </a:custGeom>
            <a:solidFill>
              <a:srgbClr val="46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52"/>
            <p:cNvSpPr/>
            <p:nvPr/>
          </p:nvSpPr>
          <p:spPr bwMode="auto">
            <a:xfrm>
              <a:off x="6269038" y="2817813"/>
              <a:ext cx="106363" cy="298450"/>
            </a:xfrm>
            <a:custGeom>
              <a:avLst/>
              <a:gdLst>
                <a:gd name="T0" fmla="*/ 28 w 28"/>
                <a:gd name="T1" fmla="*/ 67 h 79"/>
                <a:gd name="T2" fmla="*/ 0 w 28"/>
                <a:gd name="T3" fmla="*/ 79 h 79"/>
                <a:gd name="T4" fmla="*/ 18 w 28"/>
                <a:gd name="T5" fmla="*/ 0 h 79"/>
                <a:gd name="T6" fmla="*/ 28 w 28"/>
                <a:gd name="T7" fmla="*/ 67 h 79"/>
              </a:gdLst>
              <a:ahLst/>
              <a:cxnLst>
                <a:cxn ang="0">
                  <a:pos x="T0" y="T1"/>
                </a:cxn>
                <a:cxn ang="0">
                  <a:pos x="T2" y="T3"/>
                </a:cxn>
                <a:cxn ang="0">
                  <a:pos x="T4" y="T5"/>
                </a:cxn>
                <a:cxn ang="0">
                  <a:pos x="T6" y="T7"/>
                </a:cxn>
              </a:cxnLst>
              <a:rect l="0" t="0" r="r" b="b"/>
              <a:pathLst>
                <a:path w="28" h="79">
                  <a:moveTo>
                    <a:pt x="28" y="67"/>
                  </a:moveTo>
                  <a:cubicBezTo>
                    <a:pt x="0" y="79"/>
                    <a:pt x="0" y="79"/>
                    <a:pt x="0" y="79"/>
                  </a:cubicBezTo>
                  <a:cubicBezTo>
                    <a:pt x="0" y="79"/>
                    <a:pt x="0" y="11"/>
                    <a:pt x="18" y="0"/>
                  </a:cubicBezTo>
                  <a:cubicBezTo>
                    <a:pt x="18" y="0"/>
                    <a:pt x="21" y="63"/>
                    <a:pt x="28" y="67"/>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6" name="Freeform 53"/>
            <p:cNvSpPr/>
            <p:nvPr/>
          </p:nvSpPr>
          <p:spPr bwMode="auto">
            <a:xfrm>
              <a:off x="5564188" y="2882901"/>
              <a:ext cx="565150" cy="350838"/>
            </a:xfrm>
            <a:custGeom>
              <a:avLst/>
              <a:gdLst>
                <a:gd name="T0" fmla="*/ 150 w 150"/>
                <a:gd name="T1" fmla="*/ 34 h 93"/>
                <a:gd name="T2" fmla="*/ 141 w 150"/>
                <a:gd name="T3" fmla="*/ 53 h 93"/>
                <a:gd name="T4" fmla="*/ 11 w 150"/>
                <a:gd name="T5" fmla="*/ 93 h 93"/>
                <a:gd name="T6" fmla="*/ 0 w 150"/>
                <a:gd name="T7" fmla="*/ 73 h 93"/>
                <a:gd name="T8" fmla="*/ 150 w 150"/>
                <a:gd name="T9" fmla="*/ 34 h 93"/>
              </a:gdLst>
              <a:ahLst/>
              <a:cxnLst>
                <a:cxn ang="0">
                  <a:pos x="T0" y="T1"/>
                </a:cxn>
                <a:cxn ang="0">
                  <a:pos x="T2" y="T3"/>
                </a:cxn>
                <a:cxn ang="0">
                  <a:pos x="T4" y="T5"/>
                </a:cxn>
                <a:cxn ang="0">
                  <a:pos x="T6" y="T7"/>
                </a:cxn>
                <a:cxn ang="0">
                  <a:pos x="T8" y="T9"/>
                </a:cxn>
              </a:cxnLst>
              <a:rect l="0" t="0" r="r" b="b"/>
              <a:pathLst>
                <a:path w="150" h="93">
                  <a:moveTo>
                    <a:pt x="150" y="34"/>
                  </a:moveTo>
                  <a:cubicBezTo>
                    <a:pt x="141" y="53"/>
                    <a:pt x="141" y="53"/>
                    <a:pt x="141" y="53"/>
                  </a:cubicBezTo>
                  <a:cubicBezTo>
                    <a:pt x="141" y="53"/>
                    <a:pt x="76" y="9"/>
                    <a:pt x="11" y="93"/>
                  </a:cubicBezTo>
                  <a:cubicBezTo>
                    <a:pt x="0" y="73"/>
                    <a:pt x="0" y="73"/>
                    <a:pt x="0" y="73"/>
                  </a:cubicBezTo>
                  <a:cubicBezTo>
                    <a:pt x="0" y="73"/>
                    <a:pt x="50" y="0"/>
                    <a:pt x="150" y="34"/>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7" name="Freeform 54"/>
            <p:cNvSpPr/>
            <p:nvPr/>
          </p:nvSpPr>
          <p:spPr bwMode="auto">
            <a:xfrm>
              <a:off x="5564188" y="2516188"/>
              <a:ext cx="539750" cy="520700"/>
            </a:xfrm>
            <a:custGeom>
              <a:avLst/>
              <a:gdLst>
                <a:gd name="T0" fmla="*/ 76 w 143"/>
                <a:gd name="T1" fmla="*/ 0 h 138"/>
                <a:gd name="T2" fmla="*/ 71 w 143"/>
                <a:gd name="T3" fmla="*/ 0 h 138"/>
                <a:gd name="T4" fmla="*/ 66 w 143"/>
                <a:gd name="T5" fmla="*/ 0 h 138"/>
                <a:gd name="T6" fmla="*/ 0 w 143"/>
                <a:gd name="T7" fmla="*/ 69 h 138"/>
                <a:gd name="T8" fmla="*/ 66 w 143"/>
                <a:gd name="T9" fmla="*/ 138 h 138"/>
                <a:gd name="T10" fmla="*/ 71 w 143"/>
                <a:gd name="T11" fmla="*/ 138 h 138"/>
                <a:gd name="T12" fmla="*/ 76 w 143"/>
                <a:gd name="T13" fmla="*/ 138 h 138"/>
                <a:gd name="T14" fmla="*/ 143 w 143"/>
                <a:gd name="T15" fmla="*/ 69 h 138"/>
                <a:gd name="T16" fmla="*/ 76 w 143"/>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38">
                  <a:moveTo>
                    <a:pt x="76" y="0"/>
                  </a:moveTo>
                  <a:cubicBezTo>
                    <a:pt x="75" y="0"/>
                    <a:pt x="73" y="0"/>
                    <a:pt x="71" y="0"/>
                  </a:cubicBezTo>
                  <a:cubicBezTo>
                    <a:pt x="69" y="0"/>
                    <a:pt x="68" y="0"/>
                    <a:pt x="66" y="0"/>
                  </a:cubicBezTo>
                  <a:cubicBezTo>
                    <a:pt x="29" y="0"/>
                    <a:pt x="0" y="31"/>
                    <a:pt x="0" y="69"/>
                  </a:cubicBezTo>
                  <a:cubicBezTo>
                    <a:pt x="0" y="107"/>
                    <a:pt x="29" y="138"/>
                    <a:pt x="66" y="138"/>
                  </a:cubicBezTo>
                  <a:cubicBezTo>
                    <a:pt x="68" y="138"/>
                    <a:pt x="69" y="138"/>
                    <a:pt x="71" y="138"/>
                  </a:cubicBezTo>
                  <a:cubicBezTo>
                    <a:pt x="73" y="138"/>
                    <a:pt x="75" y="138"/>
                    <a:pt x="76" y="138"/>
                  </a:cubicBezTo>
                  <a:cubicBezTo>
                    <a:pt x="113" y="138"/>
                    <a:pt x="143" y="107"/>
                    <a:pt x="143" y="69"/>
                  </a:cubicBezTo>
                  <a:cubicBezTo>
                    <a:pt x="143" y="31"/>
                    <a:pt x="113" y="0"/>
                    <a:pt x="76" y="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07" name="组合 106"/>
          <p:cNvGrpSpPr/>
          <p:nvPr/>
        </p:nvGrpSpPr>
        <p:grpSpPr>
          <a:xfrm>
            <a:off x="1302996" y="3816534"/>
            <a:ext cx="720000" cy="720000"/>
            <a:chOff x="5046666" y="2376488"/>
            <a:chExt cx="2101851" cy="2101850"/>
          </a:xfrm>
        </p:grpSpPr>
        <p:sp>
          <p:nvSpPr>
            <p:cNvPr id="93" name="Oval 89"/>
            <p:cNvSpPr>
              <a:spLocks noChangeArrowheads="1"/>
            </p:cNvSpPr>
            <p:nvPr/>
          </p:nvSpPr>
          <p:spPr bwMode="auto">
            <a:xfrm>
              <a:off x="5046666" y="2376488"/>
              <a:ext cx="2101851" cy="2101850"/>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4" name="Freeform 90"/>
            <p:cNvSpPr/>
            <p:nvPr/>
          </p:nvSpPr>
          <p:spPr bwMode="auto">
            <a:xfrm>
              <a:off x="6024563" y="2900363"/>
              <a:ext cx="169863" cy="596900"/>
            </a:xfrm>
            <a:custGeom>
              <a:avLst/>
              <a:gdLst>
                <a:gd name="T0" fmla="*/ 27 w 45"/>
                <a:gd name="T1" fmla="*/ 1 h 158"/>
                <a:gd name="T2" fmla="*/ 8 w 45"/>
                <a:gd name="T3" fmla="*/ 18 h 158"/>
                <a:gd name="T4" fmla="*/ 1 w 45"/>
                <a:gd name="T5" fmla="*/ 138 h 158"/>
                <a:gd name="T6" fmla="*/ 18 w 45"/>
                <a:gd name="T7" fmla="*/ 157 h 158"/>
                <a:gd name="T8" fmla="*/ 18 w 45"/>
                <a:gd name="T9" fmla="*/ 157 h 158"/>
                <a:gd name="T10" fmla="*/ 37 w 45"/>
                <a:gd name="T11" fmla="*/ 140 h 158"/>
                <a:gd name="T12" fmla="*/ 45 w 45"/>
                <a:gd name="T13" fmla="*/ 20 h 158"/>
                <a:gd name="T14" fmla="*/ 27 w 45"/>
                <a:gd name="T15" fmla="*/ 1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58">
                  <a:moveTo>
                    <a:pt x="27" y="1"/>
                  </a:moveTo>
                  <a:cubicBezTo>
                    <a:pt x="17" y="0"/>
                    <a:pt x="9" y="8"/>
                    <a:pt x="8" y="18"/>
                  </a:cubicBezTo>
                  <a:cubicBezTo>
                    <a:pt x="1" y="138"/>
                    <a:pt x="1" y="138"/>
                    <a:pt x="1" y="138"/>
                  </a:cubicBezTo>
                  <a:cubicBezTo>
                    <a:pt x="0" y="148"/>
                    <a:pt x="8" y="156"/>
                    <a:pt x="18" y="157"/>
                  </a:cubicBezTo>
                  <a:cubicBezTo>
                    <a:pt x="18" y="157"/>
                    <a:pt x="18" y="157"/>
                    <a:pt x="18" y="157"/>
                  </a:cubicBezTo>
                  <a:cubicBezTo>
                    <a:pt x="28" y="158"/>
                    <a:pt x="36" y="150"/>
                    <a:pt x="37" y="140"/>
                  </a:cubicBezTo>
                  <a:cubicBezTo>
                    <a:pt x="45" y="20"/>
                    <a:pt x="45" y="20"/>
                    <a:pt x="45" y="20"/>
                  </a:cubicBezTo>
                  <a:cubicBezTo>
                    <a:pt x="45" y="10"/>
                    <a:pt x="37" y="1"/>
                    <a:pt x="27" y="1"/>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5" name="Oval 91"/>
            <p:cNvSpPr>
              <a:spLocks noChangeArrowheads="1"/>
            </p:cNvSpPr>
            <p:nvPr/>
          </p:nvSpPr>
          <p:spPr bwMode="auto">
            <a:xfrm>
              <a:off x="5972176" y="3338513"/>
              <a:ext cx="263525" cy="263525"/>
            </a:xfrm>
            <a:prstGeom prst="ellipse">
              <a:avLst/>
            </a:pr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6" name="Freeform 92"/>
            <p:cNvSpPr/>
            <p:nvPr/>
          </p:nvSpPr>
          <p:spPr bwMode="auto">
            <a:xfrm>
              <a:off x="6069013" y="3421063"/>
              <a:ext cx="766763" cy="252413"/>
            </a:xfrm>
            <a:custGeom>
              <a:avLst/>
              <a:gdLst>
                <a:gd name="T0" fmla="*/ 201 w 203"/>
                <a:gd name="T1" fmla="*/ 51 h 67"/>
                <a:gd name="T2" fmla="*/ 181 w 203"/>
                <a:gd name="T3" fmla="*/ 29 h 67"/>
                <a:gd name="T4" fmla="*/ 28 w 203"/>
                <a:gd name="T5" fmla="*/ 2 h 67"/>
                <a:gd name="T6" fmla="*/ 1 w 203"/>
                <a:gd name="T7" fmla="*/ 16 h 67"/>
                <a:gd name="T8" fmla="*/ 1 w 203"/>
                <a:gd name="T9" fmla="*/ 16 h 67"/>
                <a:gd name="T10" fmla="*/ 22 w 203"/>
                <a:gd name="T11" fmla="*/ 38 h 67"/>
                <a:gd name="T12" fmla="*/ 175 w 203"/>
                <a:gd name="T13" fmla="*/ 65 h 67"/>
                <a:gd name="T14" fmla="*/ 201 w 203"/>
                <a:gd name="T15" fmla="*/ 51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67">
                  <a:moveTo>
                    <a:pt x="201" y="51"/>
                  </a:moveTo>
                  <a:cubicBezTo>
                    <a:pt x="203" y="41"/>
                    <a:pt x="194" y="31"/>
                    <a:pt x="181" y="29"/>
                  </a:cubicBezTo>
                  <a:cubicBezTo>
                    <a:pt x="28" y="2"/>
                    <a:pt x="28" y="2"/>
                    <a:pt x="28" y="2"/>
                  </a:cubicBezTo>
                  <a:cubicBezTo>
                    <a:pt x="15" y="0"/>
                    <a:pt x="3" y="6"/>
                    <a:pt x="1" y="16"/>
                  </a:cubicBezTo>
                  <a:cubicBezTo>
                    <a:pt x="1" y="16"/>
                    <a:pt x="1" y="16"/>
                    <a:pt x="1" y="16"/>
                  </a:cubicBezTo>
                  <a:cubicBezTo>
                    <a:pt x="0" y="26"/>
                    <a:pt x="9" y="36"/>
                    <a:pt x="22" y="38"/>
                  </a:cubicBezTo>
                  <a:cubicBezTo>
                    <a:pt x="175" y="65"/>
                    <a:pt x="175" y="65"/>
                    <a:pt x="175" y="65"/>
                  </a:cubicBezTo>
                  <a:cubicBezTo>
                    <a:pt x="188" y="67"/>
                    <a:pt x="199" y="61"/>
                    <a:pt x="201" y="51"/>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7" name="Freeform 93"/>
            <p:cNvSpPr/>
            <p:nvPr/>
          </p:nvSpPr>
          <p:spPr bwMode="auto">
            <a:xfrm>
              <a:off x="5586413" y="3248026"/>
              <a:ext cx="773113" cy="701675"/>
            </a:xfrm>
            <a:custGeom>
              <a:avLst/>
              <a:gdLst>
                <a:gd name="T0" fmla="*/ 478 w 487"/>
                <a:gd name="T1" fmla="*/ 0 h 442"/>
                <a:gd name="T2" fmla="*/ 0 w 487"/>
                <a:gd name="T3" fmla="*/ 432 h 442"/>
                <a:gd name="T4" fmla="*/ 10 w 487"/>
                <a:gd name="T5" fmla="*/ 442 h 442"/>
                <a:gd name="T6" fmla="*/ 487 w 487"/>
                <a:gd name="T7" fmla="*/ 12 h 442"/>
                <a:gd name="T8" fmla="*/ 478 w 487"/>
                <a:gd name="T9" fmla="*/ 0 h 442"/>
              </a:gdLst>
              <a:ahLst/>
              <a:cxnLst>
                <a:cxn ang="0">
                  <a:pos x="T0" y="T1"/>
                </a:cxn>
                <a:cxn ang="0">
                  <a:pos x="T2" y="T3"/>
                </a:cxn>
                <a:cxn ang="0">
                  <a:pos x="T4" y="T5"/>
                </a:cxn>
                <a:cxn ang="0">
                  <a:pos x="T6" y="T7"/>
                </a:cxn>
                <a:cxn ang="0">
                  <a:pos x="T8" y="T9"/>
                </a:cxn>
              </a:cxnLst>
              <a:rect l="0" t="0" r="r" b="b"/>
              <a:pathLst>
                <a:path w="487" h="442">
                  <a:moveTo>
                    <a:pt x="478" y="0"/>
                  </a:moveTo>
                  <a:lnTo>
                    <a:pt x="0" y="432"/>
                  </a:lnTo>
                  <a:lnTo>
                    <a:pt x="10" y="442"/>
                  </a:lnTo>
                  <a:lnTo>
                    <a:pt x="487" y="12"/>
                  </a:lnTo>
                  <a:lnTo>
                    <a:pt x="478" y="0"/>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8" name="Oval 94"/>
            <p:cNvSpPr>
              <a:spLocks noChangeArrowheads="1"/>
            </p:cNvSpPr>
            <p:nvPr/>
          </p:nvSpPr>
          <p:spPr bwMode="auto">
            <a:xfrm>
              <a:off x="6307138" y="3217863"/>
              <a:ext cx="82550" cy="82550"/>
            </a:xfrm>
            <a:prstGeom prst="ellipse">
              <a:avLst/>
            </a:pr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9" name="Oval 95"/>
            <p:cNvSpPr>
              <a:spLocks noChangeArrowheads="1"/>
            </p:cNvSpPr>
            <p:nvPr/>
          </p:nvSpPr>
          <p:spPr bwMode="auto">
            <a:xfrm>
              <a:off x="6027738" y="2455863"/>
              <a:ext cx="166688" cy="166688"/>
            </a:xfrm>
            <a:prstGeom prst="ellipse">
              <a:avLst/>
            </a:pr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0" name="Oval 96"/>
            <p:cNvSpPr>
              <a:spLocks noChangeArrowheads="1"/>
            </p:cNvSpPr>
            <p:nvPr/>
          </p:nvSpPr>
          <p:spPr bwMode="auto">
            <a:xfrm>
              <a:off x="6027738" y="4232276"/>
              <a:ext cx="166688" cy="166688"/>
            </a:xfrm>
            <a:prstGeom prst="ellipse">
              <a:avLst/>
            </a:pr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1" name="Oval 97"/>
            <p:cNvSpPr>
              <a:spLocks noChangeArrowheads="1"/>
            </p:cNvSpPr>
            <p:nvPr/>
          </p:nvSpPr>
          <p:spPr bwMode="auto">
            <a:xfrm>
              <a:off x="6877051" y="3357563"/>
              <a:ext cx="165100" cy="165100"/>
            </a:xfrm>
            <a:prstGeom prst="ellipse">
              <a:avLst/>
            </a:pr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2" name="Oval 98"/>
            <p:cNvSpPr>
              <a:spLocks noChangeArrowheads="1"/>
            </p:cNvSpPr>
            <p:nvPr/>
          </p:nvSpPr>
          <p:spPr bwMode="auto">
            <a:xfrm>
              <a:off x="5149851" y="3357563"/>
              <a:ext cx="165100" cy="165100"/>
            </a:xfrm>
            <a:prstGeom prst="ellipse">
              <a:avLst/>
            </a:pr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3" name="Freeform 99"/>
            <p:cNvSpPr/>
            <p:nvPr/>
          </p:nvSpPr>
          <p:spPr bwMode="auto">
            <a:xfrm>
              <a:off x="6657976" y="2735263"/>
              <a:ext cx="184150" cy="180975"/>
            </a:xfrm>
            <a:custGeom>
              <a:avLst/>
              <a:gdLst>
                <a:gd name="T0" fmla="*/ 39 w 49"/>
                <a:gd name="T1" fmla="*/ 40 h 48"/>
                <a:gd name="T2" fmla="*/ 40 w 49"/>
                <a:gd name="T3" fmla="*/ 9 h 48"/>
                <a:gd name="T4" fmla="*/ 9 w 49"/>
                <a:gd name="T5" fmla="*/ 8 h 48"/>
                <a:gd name="T6" fmla="*/ 8 w 49"/>
                <a:gd name="T7" fmla="*/ 39 h 48"/>
                <a:gd name="T8" fmla="*/ 39 w 49"/>
                <a:gd name="T9" fmla="*/ 40 h 48"/>
              </a:gdLst>
              <a:ahLst/>
              <a:cxnLst>
                <a:cxn ang="0">
                  <a:pos x="T0" y="T1"/>
                </a:cxn>
                <a:cxn ang="0">
                  <a:pos x="T2" y="T3"/>
                </a:cxn>
                <a:cxn ang="0">
                  <a:pos x="T4" y="T5"/>
                </a:cxn>
                <a:cxn ang="0">
                  <a:pos x="T6" y="T7"/>
                </a:cxn>
                <a:cxn ang="0">
                  <a:pos x="T8" y="T9"/>
                </a:cxn>
              </a:cxnLst>
              <a:rect l="0" t="0" r="r" b="b"/>
              <a:pathLst>
                <a:path w="49" h="48">
                  <a:moveTo>
                    <a:pt x="39" y="40"/>
                  </a:moveTo>
                  <a:cubicBezTo>
                    <a:pt x="48" y="32"/>
                    <a:pt x="49" y="18"/>
                    <a:pt x="40" y="9"/>
                  </a:cubicBezTo>
                  <a:cubicBezTo>
                    <a:pt x="32" y="0"/>
                    <a:pt x="18" y="0"/>
                    <a:pt x="9" y="8"/>
                  </a:cubicBezTo>
                  <a:cubicBezTo>
                    <a:pt x="0" y="17"/>
                    <a:pt x="0" y="30"/>
                    <a:pt x="8" y="39"/>
                  </a:cubicBezTo>
                  <a:cubicBezTo>
                    <a:pt x="17" y="48"/>
                    <a:pt x="31" y="48"/>
                    <a:pt x="39" y="4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4" name="Freeform 100"/>
            <p:cNvSpPr/>
            <p:nvPr/>
          </p:nvSpPr>
          <p:spPr bwMode="auto">
            <a:xfrm>
              <a:off x="5367338" y="3957638"/>
              <a:ext cx="185738" cy="184150"/>
            </a:xfrm>
            <a:custGeom>
              <a:avLst/>
              <a:gdLst>
                <a:gd name="T0" fmla="*/ 40 w 49"/>
                <a:gd name="T1" fmla="*/ 40 h 49"/>
                <a:gd name="T2" fmla="*/ 41 w 49"/>
                <a:gd name="T3" fmla="*/ 9 h 49"/>
                <a:gd name="T4" fmla="*/ 9 w 49"/>
                <a:gd name="T5" fmla="*/ 8 h 49"/>
                <a:gd name="T6" fmla="*/ 9 w 49"/>
                <a:gd name="T7" fmla="*/ 40 h 49"/>
                <a:gd name="T8" fmla="*/ 40 w 49"/>
                <a:gd name="T9" fmla="*/ 40 h 49"/>
              </a:gdLst>
              <a:ahLst/>
              <a:cxnLst>
                <a:cxn ang="0">
                  <a:pos x="T0" y="T1"/>
                </a:cxn>
                <a:cxn ang="0">
                  <a:pos x="T2" y="T3"/>
                </a:cxn>
                <a:cxn ang="0">
                  <a:pos x="T4" y="T5"/>
                </a:cxn>
                <a:cxn ang="0">
                  <a:pos x="T6" y="T7"/>
                </a:cxn>
                <a:cxn ang="0">
                  <a:pos x="T8" y="T9"/>
                </a:cxn>
              </a:cxnLst>
              <a:rect l="0" t="0" r="r" b="b"/>
              <a:pathLst>
                <a:path w="49" h="49">
                  <a:moveTo>
                    <a:pt x="40" y="40"/>
                  </a:moveTo>
                  <a:cubicBezTo>
                    <a:pt x="49" y="32"/>
                    <a:pt x="49" y="18"/>
                    <a:pt x="41" y="9"/>
                  </a:cubicBezTo>
                  <a:cubicBezTo>
                    <a:pt x="32" y="0"/>
                    <a:pt x="18" y="0"/>
                    <a:pt x="9" y="8"/>
                  </a:cubicBezTo>
                  <a:cubicBezTo>
                    <a:pt x="1" y="17"/>
                    <a:pt x="0" y="31"/>
                    <a:pt x="9" y="40"/>
                  </a:cubicBezTo>
                  <a:cubicBezTo>
                    <a:pt x="17" y="48"/>
                    <a:pt x="31" y="49"/>
                    <a:pt x="40" y="4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5" name="Freeform 101"/>
            <p:cNvSpPr/>
            <p:nvPr/>
          </p:nvSpPr>
          <p:spPr bwMode="auto">
            <a:xfrm>
              <a:off x="6589713" y="3971926"/>
              <a:ext cx="185738" cy="185738"/>
            </a:xfrm>
            <a:custGeom>
              <a:avLst/>
              <a:gdLst>
                <a:gd name="T0" fmla="*/ 39 w 49"/>
                <a:gd name="T1" fmla="*/ 40 h 49"/>
                <a:gd name="T2" fmla="*/ 40 w 49"/>
                <a:gd name="T3" fmla="*/ 9 h 49"/>
                <a:gd name="T4" fmla="*/ 9 w 49"/>
                <a:gd name="T5" fmla="*/ 9 h 49"/>
                <a:gd name="T6" fmla="*/ 8 w 49"/>
                <a:gd name="T7" fmla="*/ 40 h 49"/>
                <a:gd name="T8" fmla="*/ 39 w 49"/>
                <a:gd name="T9" fmla="*/ 40 h 49"/>
              </a:gdLst>
              <a:ahLst/>
              <a:cxnLst>
                <a:cxn ang="0">
                  <a:pos x="T0" y="T1"/>
                </a:cxn>
                <a:cxn ang="0">
                  <a:pos x="T2" y="T3"/>
                </a:cxn>
                <a:cxn ang="0">
                  <a:pos x="T4" y="T5"/>
                </a:cxn>
                <a:cxn ang="0">
                  <a:pos x="T6" y="T7"/>
                </a:cxn>
                <a:cxn ang="0">
                  <a:pos x="T8" y="T9"/>
                </a:cxn>
              </a:cxnLst>
              <a:rect l="0" t="0" r="r" b="b"/>
              <a:pathLst>
                <a:path w="49" h="49">
                  <a:moveTo>
                    <a:pt x="39" y="40"/>
                  </a:moveTo>
                  <a:cubicBezTo>
                    <a:pt x="48" y="32"/>
                    <a:pt x="49" y="18"/>
                    <a:pt x="40" y="9"/>
                  </a:cubicBezTo>
                  <a:cubicBezTo>
                    <a:pt x="32" y="1"/>
                    <a:pt x="18" y="0"/>
                    <a:pt x="9" y="9"/>
                  </a:cubicBezTo>
                  <a:cubicBezTo>
                    <a:pt x="0" y="17"/>
                    <a:pt x="0" y="31"/>
                    <a:pt x="8" y="40"/>
                  </a:cubicBezTo>
                  <a:cubicBezTo>
                    <a:pt x="17" y="48"/>
                    <a:pt x="31" y="49"/>
                    <a:pt x="39" y="4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6" name="Freeform 102"/>
            <p:cNvSpPr/>
            <p:nvPr/>
          </p:nvSpPr>
          <p:spPr bwMode="auto">
            <a:xfrm>
              <a:off x="5397501" y="2716213"/>
              <a:ext cx="185738" cy="184150"/>
            </a:xfrm>
            <a:custGeom>
              <a:avLst/>
              <a:gdLst>
                <a:gd name="T0" fmla="*/ 40 w 49"/>
                <a:gd name="T1" fmla="*/ 41 h 49"/>
                <a:gd name="T2" fmla="*/ 41 w 49"/>
                <a:gd name="T3" fmla="*/ 10 h 49"/>
                <a:gd name="T4" fmla="*/ 10 w 49"/>
                <a:gd name="T5" fmla="*/ 9 h 49"/>
                <a:gd name="T6" fmla="*/ 9 w 49"/>
                <a:gd name="T7" fmla="*/ 40 h 49"/>
                <a:gd name="T8" fmla="*/ 40 w 49"/>
                <a:gd name="T9" fmla="*/ 41 h 49"/>
              </a:gdLst>
              <a:ahLst/>
              <a:cxnLst>
                <a:cxn ang="0">
                  <a:pos x="T0" y="T1"/>
                </a:cxn>
                <a:cxn ang="0">
                  <a:pos x="T2" y="T3"/>
                </a:cxn>
                <a:cxn ang="0">
                  <a:pos x="T4" y="T5"/>
                </a:cxn>
                <a:cxn ang="0">
                  <a:pos x="T6" y="T7"/>
                </a:cxn>
                <a:cxn ang="0">
                  <a:pos x="T8" y="T9"/>
                </a:cxn>
              </a:cxnLst>
              <a:rect l="0" t="0" r="r" b="b"/>
              <a:pathLst>
                <a:path w="49" h="49">
                  <a:moveTo>
                    <a:pt x="40" y="41"/>
                  </a:moveTo>
                  <a:cubicBezTo>
                    <a:pt x="49" y="32"/>
                    <a:pt x="49" y="18"/>
                    <a:pt x="41" y="10"/>
                  </a:cubicBezTo>
                  <a:cubicBezTo>
                    <a:pt x="32" y="1"/>
                    <a:pt x="18" y="0"/>
                    <a:pt x="10" y="9"/>
                  </a:cubicBezTo>
                  <a:cubicBezTo>
                    <a:pt x="1" y="17"/>
                    <a:pt x="0" y="31"/>
                    <a:pt x="9" y="40"/>
                  </a:cubicBezTo>
                  <a:cubicBezTo>
                    <a:pt x="17" y="49"/>
                    <a:pt x="31" y="49"/>
                    <a:pt x="40" y="41"/>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16" name="文本框 115"/>
          <p:cNvSpPr txBox="1"/>
          <p:nvPr/>
        </p:nvSpPr>
        <p:spPr>
          <a:xfrm>
            <a:off x="203482" y="309860"/>
            <a:ext cx="1100136" cy="400110"/>
          </a:xfrm>
          <a:prstGeom prst="rect">
            <a:avLst/>
          </a:prstGeom>
          <a:noFill/>
        </p:spPr>
        <p:txBody>
          <a:bodyPr wrap="square" rtlCol="0">
            <a:spAutoFit/>
          </a:bodyPr>
          <a:lstStyle/>
          <a:p>
            <a:r>
              <a:rPr lang="en-US" altLang="zh-CN" sz="2000" dirty="0">
                <a:solidFill>
                  <a:schemeClr val="bg1"/>
                </a:solidFill>
                <a:cs typeface="+mn-ea"/>
                <a:sym typeface="+mn-lt"/>
              </a:rPr>
              <a:t>SOME</a:t>
            </a:r>
            <a:endParaRPr lang="zh-CN" altLang="en-US" sz="2000" dirty="0">
              <a:solidFill>
                <a:schemeClr val="bg1"/>
              </a:solidFill>
              <a:cs typeface="+mn-ea"/>
              <a:sym typeface="+mn-lt"/>
            </a:endParaRPr>
          </a:p>
        </p:txBody>
      </p:sp>
      <p:sp>
        <p:nvSpPr>
          <p:cNvPr id="117" name="文本框 116"/>
          <p:cNvSpPr txBox="1"/>
          <p:nvPr/>
        </p:nvSpPr>
        <p:spPr>
          <a:xfrm>
            <a:off x="250751" y="740190"/>
            <a:ext cx="1172425" cy="400110"/>
          </a:xfrm>
          <a:prstGeom prst="rect">
            <a:avLst/>
          </a:prstGeom>
          <a:noFill/>
        </p:spPr>
        <p:txBody>
          <a:bodyPr wrap="square" rtlCol="0">
            <a:spAutoFit/>
          </a:bodyPr>
          <a:lstStyle/>
          <a:p>
            <a:r>
              <a:rPr lang="en-US" altLang="zh-CN" sz="2000" dirty="0">
                <a:solidFill>
                  <a:schemeClr val="bg1"/>
                </a:solidFill>
                <a:cs typeface="+mn-ea"/>
                <a:sym typeface="+mn-lt"/>
              </a:rPr>
              <a:t>POINT</a:t>
            </a:r>
            <a:endParaRPr lang="zh-CN" altLang="en-US" sz="2000" dirty="0">
              <a:solidFill>
                <a:schemeClr val="bg1"/>
              </a:solidFill>
              <a:cs typeface="+mn-ea"/>
              <a:sym typeface="+mn-lt"/>
            </a:endParaRPr>
          </a:p>
        </p:txBody>
      </p:sp>
      <p:grpSp>
        <p:nvGrpSpPr>
          <p:cNvPr id="3" name="组合 2"/>
          <p:cNvGrpSpPr/>
          <p:nvPr/>
        </p:nvGrpSpPr>
        <p:grpSpPr>
          <a:xfrm>
            <a:off x="2362120" y="1326895"/>
            <a:ext cx="8527760" cy="867823"/>
            <a:chOff x="1159167" y="1017613"/>
            <a:chExt cx="8527760" cy="867823"/>
          </a:xfrm>
        </p:grpSpPr>
        <p:sp>
          <p:nvSpPr>
            <p:cNvPr id="109" name="圆角矩形 108"/>
            <p:cNvSpPr/>
            <p:nvPr/>
          </p:nvSpPr>
          <p:spPr>
            <a:xfrm>
              <a:off x="1159167" y="1042006"/>
              <a:ext cx="8527760" cy="843430"/>
            </a:xfrm>
            <a:prstGeom prst="roundRect">
              <a:avLst>
                <a:gd name="adj" fmla="val 2513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8" name="文本框 117"/>
            <p:cNvSpPr txBox="1"/>
            <p:nvPr/>
          </p:nvSpPr>
          <p:spPr>
            <a:xfrm>
              <a:off x="1223886" y="1017613"/>
              <a:ext cx="897216" cy="830997"/>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119" name="文本框 118"/>
            <p:cNvSpPr txBox="1"/>
            <p:nvPr/>
          </p:nvSpPr>
          <p:spPr>
            <a:xfrm>
              <a:off x="2022725" y="1036026"/>
              <a:ext cx="6835524" cy="830997"/>
            </a:xfrm>
            <a:prstGeom prst="rect">
              <a:avLst/>
            </a:prstGeom>
            <a:noFill/>
          </p:spPr>
          <p:txBody>
            <a:bodyPr wrap="square" rtlCol="0">
              <a:spAutoFit/>
            </a:bodyPr>
            <a:lstStyle/>
            <a:p>
              <a:r>
                <a:rPr lang="zh-CN" altLang="en-US" sz="1600"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点击替换内容点击替换内容点击替换内容点击替换内容点击替换内容点击替换内容点击替换内容点击替换内容点击替换内容点击替换内容点击替换内容点击替换内容点击替换内容点击替换内容点击替换内容</a:t>
              </a:r>
            </a:p>
          </p:txBody>
        </p:sp>
      </p:grpSp>
      <p:grpSp>
        <p:nvGrpSpPr>
          <p:cNvPr id="81" name="组合 80"/>
          <p:cNvGrpSpPr/>
          <p:nvPr/>
        </p:nvGrpSpPr>
        <p:grpSpPr>
          <a:xfrm>
            <a:off x="2362120" y="2538840"/>
            <a:ext cx="8527760" cy="1095631"/>
            <a:chOff x="1159167" y="1017613"/>
            <a:chExt cx="8527760" cy="1095631"/>
          </a:xfrm>
        </p:grpSpPr>
        <p:sp>
          <p:nvSpPr>
            <p:cNvPr id="82" name="圆角矩形 81"/>
            <p:cNvSpPr/>
            <p:nvPr/>
          </p:nvSpPr>
          <p:spPr>
            <a:xfrm>
              <a:off x="1159167" y="1042006"/>
              <a:ext cx="8527760" cy="843430"/>
            </a:xfrm>
            <a:prstGeom prst="roundRect">
              <a:avLst>
                <a:gd name="adj" fmla="val 2513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3" name="文本框 82"/>
            <p:cNvSpPr txBox="1"/>
            <p:nvPr/>
          </p:nvSpPr>
          <p:spPr>
            <a:xfrm>
              <a:off x="1223886" y="1017613"/>
              <a:ext cx="897216" cy="830997"/>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84" name="文本框 83"/>
            <p:cNvSpPr txBox="1"/>
            <p:nvPr/>
          </p:nvSpPr>
          <p:spPr>
            <a:xfrm>
              <a:off x="2022725" y="1036026"/>
              <a:ext cx="6835524" cy="1077218"/>
            </a:xfrm>
            <a:prstGeom prst="rect">
              <a:avLst/>
            </a:prstGeom>
            <a:noFill/>
          </p:spPr>
          <p:txBody>
            <a:bodyPr wrap="square" rtlCol="0">
              <a:spAutoFit/>
            </a:bodyPr>
            <a:lstStyle/>
            <a:p>
              <a:r>
                <a:rPr lang="zh-CN" altLang="en-US" sz="1600"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点击替换内容点击替换内容点击替换内容点击替换内容点击替换内容点击替换内容点击替换内容点击替换内容点击替换内容点击替换内容点击替换内容点击替换内容点击替换内容点击替换内容</a:t>
              </a:r>
            </a:p>
            <a:p>
              <a:endParaRPr lang="zh-CN" altLang="en-US" sz="1600" dirty="0">
                <a:solidFill>
                  <a:schemeClr val="tx1">
                    <a:lumMod val="95000"/>
                    <a:lumOff val="5000"/>
                  </a:schemeClr>
                </a:solidFill>
                <a:cs typeface="+mn-ea"/>
                <a:sym typeface="+mn-lt"/>
              </a:endParaRPr>
            </a:p>
          </p:txBody>
        </p:sp>
      </p:grpSp>
      <p:grpSp>
        <p:nvGrpSpPr>
          <p:cNvPr id="85" name="组合 84"/>
          <p:cNvGrpSpPr/>
          <p:nvPr/>
        </p:nvGrpSpPr>
        <p:grpSpPr>
          <a:xfrm>
            <a:off x="2362120" y="3750785"/>
            <a:ext cx="8527760" cy="1095631"/>
            <a:chOff x="1159167" y="1017613"/>
            <a:chExt cx="8527760" cy="1095631"/>
          </a:xfrm>
        </p:grpSpPr>
        <p:sp>
          <p:nvSpPr>
            <p:cNvPr id="86" name="圆角矩形 85"/>
            <p:cNvSpPr/>
            <p:nvPr/>
          </p:nvSpPr>
          <p:spPr>
            <a:xfrm>
              <a:off x="1159167" y="1042006"/>
              <a:ext cx="8527760" cy="843430"/>
            </a:xfrm>
            <a:prstGeom prst="roundRect">
              <a:avLst>
                <a:gd name="adj" fmla="val 2513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7" name="文本框 86"/>
            <p:cNvSpPr txBox="1"/>
            <p:nvPr/>
          </p:nvSpPr>
          <p:spPr>
            <a:xfrm>
              <a:off x="1223886" y="1017613"/>
              <a:ext cx="897216" cy="830997"/>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88" name="文本框 87"/>
            <p:cNvSpPr txBox="1"/>
            <p:nvPr/>
          </p:nvSpPr>
          <p:spPr>
            <a:xfrm>
              <a:off x="2022725" y="1036026"/>
              <a:ext cx="6835524" cy="1077218"/>
            </a:xfrm>
            <a:prstGeom prst="rect">
              <a:avLst/>
            </a:prstGeom>
            <a:noFill/>
          </p:spPr>
          <p:txBody>
            <a:bodyPr wrap="square" rtlCol="0">
              <a:spAutoFit/>
            </a:bodyPr>
            <a:lstStyle/>
            <a:p>
              <a:r>
                <a:rPr lang="zh-CN" altLang="en-US" sz="1600" dirty="0">
                  <a:solidFill>
                    <a:schemeClr val="tx1">
                      <a:lumMod val="95000"/>
                      <a:lumOff val="5000"/>
                    </a:schemeClr>
                  </a:solidFill>
                  <a:cs typeface="+mn-ea"/>
                  <a:sym typeface="+mn-lt"/>
                </a:rPr>
                <a:t>点击替换内容点击替换内容点击替换内容点击替换内容点击替换内容点击替换内容点击替换内容点击替换内容</a:t>
              </a:r>
              <a:r>
                <a:rPr lang="zh-CN" altLang="zh-CN" sz="1600" dirty="0">
                  <a:solidFill>
                    <a:schemeClr val="tx1">
                      <a:lumMod val="95000"/>
                      <a:lumOff val="5000"/>
                    </a:schemeClr>
                  </a:solidFill>
                  <a:cs typeface="+mn-ea"/>
                  <a:sym typeface="+mn-lt"/>
                </a:rPr>
                <a:t>，</a:t>
              </a:r>
              <a:r>
                <a:rPr lang="zh-CN" altLang="en-US" sz="1600" dirty="0">
                  <a:solidFill>
                    <a:schemeClr val="tx1">
                      <a:lumMod val="95000"/>
                      <a:lumOff val="5000"/>
                    </a:schemeClr>
                  </a:solidFill>
                  <a:cs typeface="+mn-ea"/>
                  <a:sym typeface="+mn-lt"/>
                </a:rPr>
                <a:t>点击替换内容点击替换内容点击替换内容点击替换内容点击替换内容点击替换内容</a:t>
              </a:r>
            </a:p>
            <a:p>
              <a:endParaRPr lang="zh-CN" altLang="en-US" sz="1600" dirty="0">
                <a:solidFill>
                  <a:schemeClr val="tx1">
                    <a:lumMod val="95000"/>
                    <a:lumOff val="5000"/>
                  </a:schemeClr>
                </a:solidFill>
                <a:cs typeface="+mn-ea"/>
                <a:sym typeface="+mn-lt"/>
              </a:endParaRPr>
            </a:p>
          </p:txBody>
        </p:sp>
      </p:grpSp>
      <p:grpSp>
        <p:nvGrpSpPr>
          <p:cNvPr id="90" name="组合 89"/>
          <p:cNvGrpSpPr/>
          <p:nvPr/>
        </p:nvGrpSpPr>
        <p:grpSpPr>
          <a:xfrm>
            <a:off x="2362120" y="4962730"/>
            <a:ext cx="8527760" cy="1095631"/>
            <a:chOff x="1159167" y="1017613"/>
            <a:chExt cx="8527760" cy="1095631"/>
          </a:xfrm>
        </p:grpSpPr>
        <p:sp>
          <p:nvSpPr>
            <p:cNvPr id="91" name="圆角矩形 90"/>
            <p:cNvSpPr/>
            <p:nvPr/>
          </p:nvSpPr>
          <p:spPr>
            <a:xfrm>
              <a:off x="1159167" y="1042006"/>
              <a:ext cx="8527760" cy="843430"/>
            </a:xfrm>
            <a:prstGeom prst="roundRect">
              <a:avLst>
                <a:gd name="adj" fmla="val 2513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2" name="文本框 91"/>
            <p:cNvSpPr txBox="1"/>
            <p:nvPr/>
          </p:nvSpPr>
          <p:spPr>
            <a:xfrm>
              <a:off x="1223886" y="1017613"/>
              <a:ext cx="897216" cy="830997"/>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108" name="文本框 107"/>
            <p:cNvSpPr txBox="1"/>
            <p:nvPr/>
          </p:nvSpPr>
          <p:spPr>
            <a:xfrm>
              <a:off x="2022725" y="1036026"/>
              <a:ext cx="6835524" cy="1077218"/>
            </a:xfrm>
            <a:prstGeom prst="rect">
              <a:avLst/>
            </a:prstGeom>
            <a:noFill/>
          </p:spPr>
          <p:txBody>
            <a:bodyPr wrap="square" rtlCol="0">
              <a:spAutoFit/>
            </a:bodyPr>
            <a:lstStyle/>
            <a:p>
              <a:r>
                <a:rPr lang="zh-CN" altLang="en-US" sz="1600" dirty="0">
                  <a:solidFill>
                    <a:schemeClr val="tx1">
                      <a:lumMod val="95000"/>
                      <a:lumOff val="5000"/>
                    </a:schemeClr>
                  </a:solidFill>
                  <a:cs typeface="+mn-ea"/>
                  <a:sym typeface="+mn-lt"/>
                </a:rPr>
                <a:t>点击替换内容点击替换内容点击替换内容点击替换内容点击替换内容点击替换内容点击替换内容点击替换内容</a:t>
              </a:r>
              <a:r>
                <a:rPr lang="zh-CN" altLang="zh-CN" sz="1600" dirty="0">
                  <a:solidFill>
                    <a:schemeClr val="tx1">
                      <a:lumMod val="95000"/>
                      <a:lumOff val="5000"/>
                    </a:schemeClr>
                  </a:solidFill>
                  <a:cs typeface="+mn-ea"/>
                  <a:sym typeface="+mn-lt"/>
                </a:rPr>
                <a:t>，</a:t>
              </a:r>
              <a:r>
                <a:rPr lang="zh-CN" altLang="en-US" sz="1600" dirty="0">
                  <a:solidFill>
                    <a:schemeClr val="tx1">
                      <a:lumMod val="95000"/>
                      <a:lumOff val="5000"/>
                    </a:schemeClr>
                  </a:solidFill>
                  <a:cs typeface="+mn-ea"/>
                  <a:sym typeface="+mn-lt"/>
                </a:rPr>
                <a:t>点击替换内容点击替换内容点击替换内容点击替换内容点击替换内容点击替换内容</a:t>
              </a:r>
            </a:p>
            <a:p>
              <a:endParaRPr lang="zh-CN" altLang="en-US" sz="1600" dirty="0">
                <a:solidFill>
                  <a:schemeClr val="tx1">
                    <a:lumMod val="95000"/>
                    <a:lumOff val="5000"/>
                  </a:schemeClr>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rcRect l="2120" t="1774" r="3733" b="3769"/>
          <a:stretch>
            <a:fillRect/>
          </a:stretch>
        </p:blipFill>
        <p:spPr>
          <a:xfrm>
            <a:off x="0" y="-31532"/>
            <a:ext cx="12207766" cy="6889532"/>
          </a:xfrm>
          <a:custGeom>
            <a:avLst/>
            <a:gdLst>
              <a:gd name="connsiteX0" fmla="*/ 0 w 12207766"/>
              <a:gd name="connsiteY0" fmla="*/ 0 h 6889532"/>
              <a:gd name="connsiteX1" fmla="*/ 12207766 w 12207766"/>
              <a:gd name="connsiteY1" fmla="*/ 0 h 6889532"/>
              <a:gd name="connsiteX2" fmla="*/ 12207766 w 12207766"/>
              <a:gd name="connsiteY2" fmla="*/ 6889532 h 6889532"/>
              <a:gd name="connsiteX3" fmla="*/ 0 w 12207766"/>
              <a:gd name="connsiteY3" fmla="*/ 6889532 h 6889532"/>
            </a:gdLst>
            <a:ahLst/>
            <a:cxnLst>
              <a:cxn ang="0">
                <a:pos x="connsiteX0" y="connsiteY0"/>
              </a:cxn>
              <a:cxn ang="0">
                <a:pos x="connsiteX1" y="connsiteY1"/>
              </a:cxn>
              <a:cxn ang="0">
                <a:pos x="connsiteX2" y="connsiteY2"/>
              </a:cxn>
              <a:cxn ang="0">
                <a:pos x="connsiteX3" y="connsiteY3"/>
              </a:cxn>
            </a:cxnLst>
            <a:rect l="l" t="t" r="r" b="b"/>
            <a:pathLst>
              <a:path w="12207766" h="6889532">
                <a:moveTo>
                  <a:pt x="0" y="0"/>
                </a:moveTo>
                <a:lnTo>
                  <a:pt x="12207766" y="0"/>
                </a:lnTo>
                <a:lnTo>
                  <a:pt x="12207766" y="6889532"/>
                </a:lnTo>
                <a:lnTo>
                  <a:pt x="0" y="6889532"/>
                </a:lnTo>
                <a:close/>
              </a:path>
            </a:pathLst>
          </a:custGeom>
        </p:spPr>
      </p:pic>
      <p:sp>
        <p:nvSpPr>
          <p:cNvPr id="5" name="矩形 4"/>
          <p:cNvSpPr/>
          <p:nvPr/>
        </p:nvSpPr>
        <p:spPr>
          <a:xfrm>
            <a:off x="0" y="4377835"/>
            <a:ext cx="3946358" cy="1135118"/>
          </a:xfrm>
          <a:prstGeom prst="rect">
            <a:avLst/>
          </a:prstGeom>
          <a:solidFill>
            <a:srgbClr val="F2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cs typeface="+mn-ea"/>
                <a:sym typeface="+mn-lt"/>
              </a:rPr>
              <a:t>THREE</a:t>
            </a:r>
            <a:endParaRPr lang="zh-CN" altLang="en-US" sz="7200" dirty="0">
              <a:cs typeface="+mn-ea"/>
              <a:sym typeface="+mn-lt"/>
            </a:endParaRPr>
          </a:p>
        </p:txBody>
      </p:sp>
      <p:sp>
        <p:nvSpPr>
          <p:cNvPr id="6" name="矩形 5"/>
          <p:cNvSpPr/>
          <p:nvPr/>
        </p:nvSpPr>
        <p:spPr>
          <a:xfrm>
            <a:off x="0" y="3274249"/>
            <a:ext cx="3090041" cy="1103586"/>
          </a:xfrm>
          <a:prstGeom prst="rect">
            <a:avLst/>
          </a:prstGeom>
          <a:solidFill>
            <a:srgbClr val="267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cs typeface="+mn-ea"/>
                <a:sym typeface="+mn-lt"/>
              </a:rPr>
              <a:t>PART</a:t>
            </a:r>
            <a:endParaRPr lang="zh-CN" altLang="en-US" sz="7200" dirty="0">
              <a:cs typeface="+mn-ea"/>
              <a:sym typeface="+mn-lt"/>
            </a:endParaRPr>
          </a:p>
        </p:txBody>
      </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SO_Shape"/>
          <p:cNvSpPr/>
          <p:nvPr/>
        </p:nvSpPr>
        <p:spPr>
          <a:xfrm>
            <a:off x="5395912" y="5239799"/>
            <a:ext cx="1400175" cy="545188"/>
          </a:xfrm>
          <a:prstGeom prst="can">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3" name="KSO_Shape"/>
          <p:cNvSpPr/>
          <p:nvPr/>
        </p:nvSpPr>
        <p:spPr>
          <a:xfrm>
            <a:off x="5200303" y="4622538"/>
            <a:ext cx="1800568" cy="722118"/>
          </a:xfrm>
          <a:prstGeom prst="can">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4" name="KSO_Shape"/>
          <p:cNvSpPr/>
          <p:nvPr/>
        </p:nvSpPr>
        <p:spPr>
          <a:xfrm>
            <a:off x="4974084" y="3914931"/>
            <a:ext cx="2249262" cy="835287"/>
          </a:xfrm>
          <a:prstGeom prst="can">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5" name="KSO_Shape"/>
          <p:cNvSpPr/>
          <p:nvPr/>
        </p:nvSpPr>
        <p:spPr>
          <a:xfrm>
            <a:off x="4652618" y="3091492"/>
            <a:ext cx="2920779" cy="903834"/>
          </a:xfrm>
          <a:prstGeom prst="can">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6" name="KSO_Shape"/>
          <p:cNvSpPr/>
          <p:nvPr/>
        </p:nvSpPr>
        <p:spPr>
          <a:xfrm>
            <a:off x="4988372" y="2331676"/>
            <a:ext cx="2249262" cy="835287"/>
          </a:xfrm>
          <a:prstGeom prst="can">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zh-CN" altLang="en-US" dirty="0">
              <a:cs typeface="+mn-ea"/>
              <a:sym typeface="+mn-lt"/>
            </a:endParaRPr>
          </a:p>
        </p:txBody>
      </p:sp>
      <p:sp>
        <p:nvSpPr>
          <p:cNvPr id="7" name="KSO_Shape"/>
          <p:cNvSpPr/>
          <p:nvPr/>
        </p:nvSpPr>
        <p:spPr>
          <a:xfrm>
            <a:off x="5200303" y="1715034"/>
            <a:ext cx="1800568" cy="722118"/>
          </a:xfrm>
          <a:prstGeom prst="can">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8" name="KSO_Shape"/>
          <p:cNvSpPr/>
          <p:nvPr/>
        </p:nvSpPr>
        <p:spPr>
          <a:xfrm>
            <a:off x="5395912" y="1312290"/>
            <a:ext cx="1400175" cy="545188"/>
          </a:xfrm>
          <a:prstGeom prst="can">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9" name="波形 8"/>
          <p:cNvSpPr/>
          <p:nvPr/>
        </p:nvSpPr>
        <p:spPr>
          <a:xfrm>
            <a:off x="4037311" y="1192737"/>
            <a:ext cx="1296462" cy="545188"/>
          </a:xfrm>
          <a:prstGeom prst="wav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STEP 1</a:t>
            </a:r>
            <a:endParaRPr lang="zh-CN" altLang="en-US" sz="2400" dirty="0">
              <a:cs typeface="+mn-ea"/>
              <a:sym typeface="+mn-lt"/>
            </a:endParaRPr>
          </a:p>
        </p:txBody>
      </p:sp>
      <p:sp>
        <p:nvSpPr>
          <p:cNvPr id="10" name="波形 9"/>
          <p:cNvSpPr/>
          <p:nvPr/>
        </p:nvSpPr>
        <p:spPr>
          <a:xfrm>
            <a:off x="3779562" y="1811670"/>
            <a:ext cx="1296462" cy="545188"/>
          </a:xfrm>
          <a:prstGeom prst="wav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STEP 2</a:t>
            </a:r>
            <a:endParaRPr lang="zh-CN" altLang="en-US" sz="2400" dirty="0">
              <a:cs typeface="+mn-ea"/>
              <a:sym typeface="+mn-lt"/>
            </a:endParaRPr>
          </a:p>
        </p:txBody>
      </p:sp>
      <p:sp>
        <p:nvSpPr>
          <p:cNvPr id="11" name="波形 10"/>
          <p:cNvSpPr/>
          <p:nvPr/>
        </p:nvSpPr>
        <p:spPr>
          <a:xfrm>
            <a:off x="3540125" y="2476725"/>
            <a:ext cx="1296462" cy="545188"/>
          </a:xfrm>
          <a:prstGeom prst="wav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STEP 3</a:t>
            </a:r>
            <a:endParaRPr lang="zh-CN" altLang="en-US" sz="2400" dirty="0">
              <a:cs typeface="+mn-ea"/>
              <a:sym typeface="+mn-lt"/>
            </a:endParaRPr>
          </a:p>
        </p:txBody>
      </p:sp>
      <p:sp>
        <p:nvSpPr>
          <p:cNvPr id="12" name="波形 11"/>
          <p:cNvSpPr/>
          <p:nvPr/>
        </p:nvSpPr>
        <p:spPr>
          <a:xfrm>
            <a:off x="7455955" y="4009900"/>
            <a:ext cx="1296462" cy="545188"/>
          </a:xfrm>
          <a:prstGeom prst="wav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STEP 4</a:t>
            </a:r>
            <a:endParaRPr lang="zh-CN" altLang="en-US" sz="2400" dirty="0">
              <a:cs typeface="+mn-ea"/>
              <a:sym typeface="+mn-lt"/>
            </a:endParaRPr>
          </a:p>
        </p:txBody>
      </p:sp>
      <p:sp>
        <p:nvSpPr>
          <p:cNvPr id="13" name="波形 12"/>
          <p:cNvSpPr/>
          <p:nvPr/>
        </p:nvSpPr>
        <p:spPr>
          <a:xfrm>
            <a:off x="7137708" y="4705660"/>
            <a:ext cx="1296462" cy="545188"/>
          </a:xfrm>
          <a:prstGeom prst="wav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STEP 5</a:t>
            </a:r>
            <a:endParaRPr lang="zh-CN" altLang="en-US" sz="2400" dirty="0">
              <a:cs typeface="+mn-ea"/>
              <a:sym typeface="+mn-lt"/>
            </a:endParaRPr>
          </a:p>
        </p:txBody>
      </p:sp>
      <p:sp>
        <p:nvSpPr>
          <p:cNvPr id="14" name="波形 13"/>
          <p:cNvSpPr/>
          <p:nvPr/>
        </p:nvSpPr>
        <p:spPr>
          <a:xfrm>
            <a:off x="6925166" y="5377430"/>
            <a:ext cx="1296462" cy="545188"/>
          </a:xfrm>
          <a:prstGeom prst="wav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STEP 6</a:t>
            </a:r>
            <a:endParaRPr lang="zh-CN" altLang="en-US" sz="2400" dirty="0">
              <a:cs typeface="+mn-ea"/>
              <a:sym typeface="+mn-lt"/>
            </a:endParaRPr>
          </a:p>
        </p:txBody>
      </p:sp>
      <p:cxnSp>
        <p:nvCxnSpPr>
          <p:cNvPr id="15" name="直接连接符 14"/>
          <p:cNvCxnSpPr/>
          <p:nvPr/>
        </p:nvCxnSpPr>
        <p:spPr>
          <a:xfrm>
            <a:off x="0" y="3392488"/>
            <a:ext cx="4652618" cy="0"/>
          </a:xfrm>
          <a:prstGeom prst="line">
            <a:avLst/>
          </a:prstGeom>
          <a:ln w="57150">
            <a:solidFill>
              <a:schemeClr val="tx2"/>
            </a:solidFill>
            <a:prstDash val="lgDashDot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573397" y="3392488"/>
            <a:ext cx="4618603" cy="0"/>
          </a:xfrm>
          <a:prstGeom prst="line">
            <a:avLst/>
          </a:prstGeom>
          <a:ln w="57150">
            <a:solidFill>
              <a:schemeClr val="tx2"/>
            </a:solidFill>
            <a:prstDash val="lgDashDotDot"/>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095574" y="3738057"/>
            <a:ext cx="3092782" cy="2308324"/>
          </a:xfrm>
          <a:prstGeom prst="rect">
            <a:avLst/>
          </a:prstGeom>
          <a:noFill/>
        </p:spPr>
        <p:txBody>
          <a:bodyPr wrap="square" rtlCol="0">
            <a:spAutoFit/>
          </a:bodyPr>
          <a:lstStyle/>
          <a:p>
            <a:r>
              <a:rPr lang="zh-CN" altLang="en-US" dirty="0">
                <a:solidFill>
                  <a:schemeClr val="tx1">
                    <a:lumMod val="95000"/>
                    <a:lumOff val="5000"/>
                  </a:schemeClr>
                </a:solidFill>
                <a:cs typeface="+mn-ea"/>
                <a:sym typeface="+mn-lt"/>
              </a:rPr>
              <a:t>点击替换内容点击替换内容点击替换内容点击替换内容点击替换内容点击替换内容点击替换内容点击替换内容</a:t>
            </a:r>
            <a:r>
              <a:rPr lang="zh-CN" altLang="zh-CN" dirty="0">
                <a:solidFill>
                  <a:schemeClr val="tx1">
                    <a:lumMod val="95000"/>
                    <a:lumOff val="5000"/>
                  </a:schemeClr>
                </a:solidFill>
                <a:cs typeface="+mn-ea"/>
                <a:sym typeface="+mn-lt"/>
              </a:rPr>
              <a:t>，</a:t>
            </a:r>
            <a:r>
              <a:rPr lang="zh-CN" altLang="en-US" dirty="0">
                <a:solidFill>
                  <a:schemeClr val="tx1">
                    <a:lumMod val="95000"/>
                    <a:lumOff val="5000"/>
                  </a:schemeClr>
                </a:solidFill>
                <a:cs typeface="+mn-ea"/>
                <a:sym typeface="+mn-lt"/>
              </a:rPr>
              <a:t>点击替换内容点击替换内容点击替换内容点击替换内容点击替换内容点击替换内容</a:t>
            </a:r>
          </a:p>
          <a:p>
            <a:endParaRPr lang="zh-CN" altLang="en-US" dirty="0">
              <a:solidFill>
                <a:schemeClr val="tx1">
                  <a:lumMod val="95000"/>
                  <a:lumOff val="5000"/>
                </a:schemeClr>
              </a:solidFill>
              <a:cs typeface="+mn-ea"/>
              <a:sym typeface="+mn-lt"/>
            </a:endParaRPr>
          </a:p>
        </p:txBody>
      </p:sp>
      <p:sp>
        <p:nvSpPr>
          <p:cNvPr id="19" name="文本框 18"/>
          <p:cNvSpPr txBox="1"/>
          <p:nvPr/>
        </p:nvSpPr>
        <p:spPr>
          <a:xfrm>
            <a:off x="199797" y="353488"/>
            <a:ext cx="928686" cy="400110"/>
          </a:xfrm>
          <a:prstGeom prst="rect">
            <a:avLst/>
          </a:prstGeom>
          <a:noFill/>
        </p:spPr>
        <p:txBody>
          <a:bodyPr wrap="square" rtlCol="0">
            <a:spAutoFit/>
          </a:bodyPr>
          <a:lstStyle/>
          <a:p>
            <a:r>
              <a:rPr lang="en-US" altLang="zh-CN" sz="2000" dirty="0">
                <a:solidFill>
                  <a:schemeClr val="bg1"/>
                </a:solidFill>
                <a:cs typeface="+mn-ea"/>
                <a:sym typeface="+mn-lt"/>
              </a:rPr>
              <a:t>STEP</a:t>
            </a:r>
            <a:endParaRPr lang="zh-CN" altLang="en-US" sz="2000" dirty="0">
              <a:solidFill>
                <a:schemeClr val="bg1"/>
              </a:solidFill>
              <a:cs typeface="+mn-ea"/>
              <a:sym typeface="+mn-lt"/>
            </a:endParaRPr>
          </a:p>
        </p:txBody>
      </p:sp>
      <p:sp>
        <p:nvSpPr>
          <p:cNvPr id="20" name="文本框 19"/>
          <p:cNvSpPr txBox="1"/>
          <p:nvPr/>
        </p:nvSpPr>
        <p:spPr>
          <a:xfrm>
            <a:off x="174148" y="752286"/>
            <a:ext cx="1328265" cy="400110"/>
          </a:xfrm>
          <a:prstGeom prst="rect">
            <a:avLst/>
          </a:prstGeom>
          <a:noFill/>
        </p:spPr>
        <p:txBody>
          <a:bodyPr wrap="square" rtlCol="0">
            <a:spAutoFit/>
          </a:bodyPr>
          <a:lstStyle/>
          <a:p>
            <a:r>
              <a:rPr lang="en-US" altLang="zh-CN" sz="2000" dirty="0">
                <a:solidFill>
                  <a:schemeClr val="bg1"/>
                </a:solidFill>
                <a:cs typeface="+mn-ea"/>
                <a:sym typeface="+mn-lt"/>
              </a:rPr>
              <a:t>PHOTO</a:t>
            </a:r>
            <a:endParaRPr lang="zh-CN" altLang="en-US" sz="2000" dirty="0">
              <a:solidFill>
                <a:schemeClr val="bg1"/>
              </a:solidFill>
              <a:cs typeface="+mn-ea"/>
              <a:sym typeface="+mn-lt"/>
            </a:endParaRPr>
          </a:p>
        </p:txBody>
      </p:sp>
      <p:sp>
        <p:nvSpPr>
          <p:cNvPr id="21" name="文本框 20"/>
          <p:cNvSpPr txBox="1"/>
          <p:nvPr/>
        </p:nvSpPr>
        <p:spPr>
          <a:xfrm>
            <a:off x="7539384" y="1226787"/>
            <a:ext cx="3092782" cy="2308324"/>
          </a:xfrm>
          <a:prstGeom prst="rect">
            <a:avLst/>
          </a:prstGeom>
          <a:noFill/>
        </p:spPr>
        <p:txBody>
          <a:bodyPr wrap="square" rtlCol="0">
            <a:spAutoFit/>
          </a:bodyPr>
          <a:lstStyle/>
          <a:p>
            <a:r>
              <a:rPr lang="zh-CN" altLang="en-US" dirty="0">
                <a:solidFill>
                  <a:schemeClr val="tx1">
                    <a:lumMod val="95000"/>
                    <a:lumOff val="5000"/>
                  </a:schemeClr>
                </a:solidFill>
                <a:cs typeface="+mn-ea"/>
                <a:sym typeface="+mn-lt"/>
              </a:rPr>
              <a:t>点击替换内容点击替换内容点击替换内容点击替换内容点击替换内容点击替换内容点击替换内容点击替换内容</a:t>
            </a:r>
            <a:r>
              <a:rPr lang="zh-CN" altLang="zh-CN" dirty="0">
                <a:solidFill>
                  <a:schemeClr val="tx1">
                    <a:lumMod val="95000"/>
                    <a:lumOff val="5000"/>
                  </a:schemeClr>
                </a:solidFill>
                <a:cs typeface="+mn-ea"/>
                <a:sym typeface="+mn-lt"/>
              </a:rPr>
              <a:t>，</a:t>
            </a:r>
            <a:r>
              <a:rPr lang="zh-CN" altLang="en-US" dirty="0">
                <a:solidFill>
                  <a:schemeClr val="tx1">
                    <a:lumMod val="95000"/>
                    <a:lumOff val="5000"/>
                  </a:schemeClr>
                </a:solidFill>
                <a:cs typeface="+mn-ea"/>
                <a:sym typeface="+mn-lt"/>
              </a:rPr>
              <a:t>点击替换内容点击替换内容点击替换内容点击替换内容点击替换内容点击替换内容</a:t>
            </a:r>
          </a:p>
          <a:p>
            <a:endParaRPr lang="zh-CN" altLang="en-US" dirty="0">
              <a:solidFill>
                <a:schemeClr val="tx1">
                  <a:lumMod val="95000"/>
                  <a:lumOff val="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353"/>
            <a:ext cx="4348199" cy="6613647"/>
          </a:xfrm>
          <a:prstGeom prst="rect">
            <a:avLst/>
          </a:prstGeom>
        </p:spPr>
      </p:pic>
      <p:sp>
        <p:nvSpPr>
          <p:cNvPr id="4" name="矩形 3"/>
          <p:cNvSpPr/>
          <p:nvPr/>
        </p:nvSpPr>
        <p:spPr>
          <a:xfrm>
            <a:off x="4729655" y="228590"/>
            <a:ext cx="7462345" cy="66294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3752193" y="701556"/>
            <a:ext cx="8439807" cy="953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4729654" y="701544"/>
            <a:ext cx="7462345" cy="9538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cs typeface="+mn-ea"/>
                <a:sym typeface="+mn-lt"/>
              </a:rPr>
              <a:t>请在此输入标题</a:t>
            </a:r>
          </a:p>
        </p:txBody>
      </p:sp>
      <p:sp>
        <p:nvSpPr>
          <p:cNvPr id="7" name="文本框 6"/>
          <p:cNvSpPr txBox="1"/>
          <p:nvPr/>
        </p:nvSpPr>
        <p:spPr>
          <a:xfrm>
            <a:off x="5444039" y="1896165"/>
            <a:ext cx="6000259" cy="3477875"/>
          </a:xfrm>
          <a:prstGeom prst="rect">
            <a:avLst/>
          </a:prstGeom>
          <a:noFill/>
        </p:spPr>
        <p:txBody>
          <a:bodyPr wrap="square" rtlCol="0">
            <a:spAutoFit/>
          </a:bodyPr>
          <a:lstStyle/>
          <a:p>
            <a:r>
              <a:rPr lang="zh-CN" altLang="en-US" sz="2000"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点击替换内容</a:t>
            </a:r>
            <a:endParaRPr lang="zh-CN" altLang="en-US" sz="20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文本框 612"/>
          <p:cNvSpPr txBox="1"/>
          <p:nvPr/>
        </p:nvSpPr>
        <p:spPr>
          <a:xfrm>
            <a:off x="4543192" y="1120725"/>
            <a:ext cx="154179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621" name="文本框 620"/>
          <p:cNvSpPr txBox="1"/>
          <p:nvPr/>
        </p:nvSpPr>
        <p:spPr>
          <a:xfrm>
            <a:off x="4561233" y="1479482"/>
            <a:ext cx="1511756" cy="830997"/>
          </a:xfrm>
          <a:prstGeom prst="rect">
            <a:avLst/>
          </a:prstGeom>
          <a:noFill/>
        </p:spPr>
        <p:txBody>
          <a:bodyPr wrap="square" rtlCol="0">
            <a:spAutoFit/>
          </a:bodyPr>
          <a:lstStyle/>
          <a:p>
            <a:r>
              <a:rPr lang="en-US" altLang="zh-CN" sz="4800" dirty="0">
                <a:solidFill>
                  <a:schemeClr val="accent1"/>
                </a:solidFill>
                <a:cs typeface="+mn-ea"/>
                <a:sym typeface="+mn-lt"/>
              </a:rPr>
              <a:t>41%</a:t>
            </a:r>
            <a:endParaRPr lang="zh-CN" altLang="en-US" sz="4800" dirty="0">
              <a:solidFill>
                <a:schemeClr val="accent1"/>
              </a:solidFill>
              <a:cs typeface="+mn-ea"/>
              <a:sym typeface="+mn-lt"/>
            </a:endParaRPr>
          </a:p>
        </p:txBody>
      </p:sp>
      <p:sp>
        <p:nvSpPr>
          <p:cNvPr id="624" name="文本框 623"/>
          <p:cNvSpPr txBox="1"/>
          <p:nvPr/>
        </p:nvSpPr>
        <p:spPr>
          <a:xfrm>
            <a:off x="129098" y="346043"/>
            <a:ext cx="1243006" cy="400110"/>
          </a:xfrm>
          <a:prstGeom prst="rect">
            <a:avLst/>
          </a:prstGeom>
          <a:noFill/>
        </p:spPr>
        <p:txBody>
          <a:bodyPr wrap="square" rtlCol="0">
            <a:spAutoFit/>
          </a:bodyPr>
          <a:lstStyle/>
          <a:p>
            <a:r>
              <a:rPr lang="en-US" altLang="zh-CN" sz="2000" dirty="0">
                <a:solidFill>
                  <a:schemeClr val="bg1"/>
                </a:solidFill>
                <a:cs typeface="+mn-ea"/>
                <a:sym typeface="+mn-lt"/>
              </a:rPr>
              <a:t>GRAPH</a:t>
            </a:r>
            <a:endParaRPr lang="zh-CN" altLang="en-US" sz="2000" dirty="0">
              <a:solidFill>
                <a:schemeClr val="bg1"/>
              </a:solidFill>
              <a:cs typeface="+mn-ea"/>
              <a:sym typeface="+mn-lt"/>
            </a:endParaRPr>
          </a:p>
        </p:txBody>
      </p:sp>
      <p:sp>
        <p:nvSpPr>
          <p:cNvPr id="625" name="文本框 624"/>
          <p:cNvSpPr txBox="1"/>
          <p:nvPr/>
        </p:nvSpPr>
        <p:spPr>
          <a:xfrm>
            <a:off x="258153" y="752231"/>
            <a:ext cx="1171111" cy="400110"/>
          </a:xfrm>
          <a:prstGeom prst="rect">
            <a:avLst/>
          </a:prstGeom>
          <a:noFill/>
        </p:spPr>
        <p:txBody>
          <a:bodyPr wrap="square" rtlCol="0">
            <a:spAutoFit/>
          </a:bodyPr>
          <a:lstStyle/>
          <a:p>
            <a:r>
              <a:rPr lang="en-US" altLang="zh-CN" sz="2000" dirty="0">
                <a:solidFill>
                  <a:schemeClr val="bg1"/>
                </a:solidFill>
                <a:cs typeface="+mn-ea"/>
                <a:sym typeface="+mn-lt"/>
              </a:rPr>
              <a:t>CHART</a:t>
            </a:r>
            <a:endParaRPr lang="zh-CN" altLang="en-US" sz="2000" dirty="0">
              <a:solidFill>
                <a:schemeClr val="bg1"/>
              </a:solidFill>
              <a:cs typeface="+mn-ea"/>
              <a:sym typeface="+mn-lt"/>
            </a:endParaRPr>
          </a:p>
        </p:txBody>
      </p:sp>
      <p:graphicFrame>
        <p:nvGraphicFramePr>
          <p:cNvPr id="506" name="表格 505"/>
          <p:cNvGraphicFramePr>
            <a:graphicFrameLocks noGrp="1"/>
          </p:cNvGraphicFramePr>
          <p:nvPr/>
        </p:nvGraphicFramePr>
        <p:xfrm>
          <a:off x="659548" y="2357303"/>
          <a:ext cx="3180280" cy="3574560"/>
        </p:xfrm>
        <a:graphic>
          <a:graphicData uri="http://schemas.openxmlformats.org/drawingml/2006/table">
            <a:tbl>
              <a:tblPr firstRow="1" bandRow="1">
                <a:tableStyleId>{5C22544A-7EE6-4342-B048-85BDC9FD1C3A}</a:tableStyleId>
              </a:tblPr>
              <a:tblGrid>
                <a:gridCol w="318028">
                  <a:extLst>
                    <a:ext uri="{9D8B030D-6E8A-4147-A177-3AD203B41FA5}">
                      <a16:colId xmlns:a16="http://schemas.microsoft.com/office/drawing/2014/main" val="20000"/>
                    </a:ext>
                  </a:extLst>
                </a:gridCol>
                <a:gridCol w="318028">
                  <a:extLst>
                    <a:ext uri="{9D8B030D-6E8A-4147-A177-3AD203B41FA5}">
                      <a16:colId xmlns:a16="http://schemas.microsoft.com/office/drawing/2014/main" val="20001"/>
                    </a:ext>
                  </a:extLst>
                </a:gridCol>
                <a:gridCol w="318028">
                  <a:extLst>
                    <a:ext uri="{9D8B030D-6E8A-4147-A177-3AD203B41FA5}">
                      <a16:colId xmlns:a16="http://schemas.microsoft.com/office/drawing/2014/main" val="20002"/>
                    </a:ext>
                  </a:extLst>
                </a:gridCol>
                <a:gridCol w="318028">
                  <a:extLst>
                    <a:ext uri="{9D8B030D-6E8A-4147-A177-3AD203B41FA5}">
                      <a16:colId xmlns:a16="http://schemas.microsoft.com/office/drawing/2014/main" val="20003"/>
                    </a:ext>
                  </a:extLst>
                </a:gridCol>
                <a:gridCol w="318028">
                  <a:extLst>
                    <a:ext uri="{9D8B030D-6E8A-4147-A177-3AD203B41FA5}">
                      <a16:colId xmlns:a16="http://schemas.microsoft.com/office/drawing/2014/main" val="20004"/>
                    </a:ext>
                  </a:extLst>
                </a:gridCol>
                <a:gridCol w="318028">
                  <a:extLst>
                    <a:ext uri="{9D8B030D-6E8A-4147-A177-3AD203B41FA5}">
                      <a16:colId xmlns:a16="http://schemas.microsoft.com/office/drawing/2014/main" val="20005"/>
                    </a:ext>
                  </a:extLst>
                </a:gridCol>
                <a:gridCol w="318028">
                  <a:extLst>
                    <a:ext uri="{9D8B030D-6E8A-4147-A177-3AD203B41FA5}">
                      <a16:colId xmlns:a16="http://schemas.microsoft.com/office/drawing/2014/main" val="20006"/>
                    </a:ext>
                  </a:extLst>
                </a:gridCol>
                <a:gridCol w="318028">
                  <a:extLst>
                    <a:ext uri="{9D8B030D-6E8A-4147-A177-3AD203B41FA5}">
                      <a16:colId xmlns:a16="http://schemas.microsoft.com/office/drawing/2014/main" val="20007"/>
                    </a:ext>
                  </a:extLst>
                </a:gridCol>
                <a:gridCol w="318028">
                  <a:extLst>
                    <a:ext uri="{9D8B030D-6E8A-4147-A177-3AD203B41FA5}">
                      <a16:colId xmlns:a16="http://schemas.microsoft.com/office/drawing/2014/main" val="20008"/>
                    </a:ext>
                  </a:extLst>
                </a:gridCol>
                <a:gridCol w="318028">
                  <a:extLst>
                    <a:ext uri="{9D8B030D-6E8A-4147-A177-3AD203B41FA5}">
                      <a16:colId xmlns:a16="http://schemas.microsoft.com/office/drawing/2014/main" val="20009"/>
                    </a:ext>
                  </a:extLst>
                </a:gridCol>
              </a:tblGrid>
              <a:tr h="258482">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extLst>
                  <a:ext uri="{0D108BD9-81ED-4DB2-BD59-A6C34878D82A}">
                    <a16:rowId xmlns:a16="http://schemas.microsoft.com/office/drawing/2014/main" val="10000"/>
                  </a:ext>
                </a:extLst>
              </a:tr>
              <a:tr h="258482">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extLst>
                  <a:ext uri="{0D108BD9-81ED-4DB2-BD59-A6C34878D82A}">
                    <a16:rowId xmlns:a16="http://schemas.microsoft.com/office/drawing/2014/main" val="10001"/>
                  </a:ext>
                </a:extLst>
              </a:tr>
              <a:tr h="0">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extLst>
                  <a:ext uri="{0D108BD9-81ED-4DB2-BD59-A6C34878D82A}">
                    <a16:rowId xmlns:a16="http://schemas.microsoft.com/office/drawing/2014/main" val="10002"/>
                  </a:ext>
                </a:extLst>
              </a:tr>
              <a:tr h="258482">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extLst>
                  <a:ext uri="{0D108BD9-81ED-4DB2-BD59-A6C34878D82A}">
                    <a16:rowId xmlns:a16="http://schemas.microsoft.com/office/drawing/2014/main" val="10003"/>
                  </a:ext>
                </a:extLst>
              </a:tr>
              <a:tr h="258482">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extLst>
                  <a:ext uri="{0D108BD9-81ED-4DB2-BD59-A6C34878D82A}">
                    <a16:rowId xmlns:a16="http://schemas.microsoft.com/office/drawing/2014/main" val="10004"/>
                  </a:ext>
                </a:extLst>
              </a:tr>
              <a:tr h="258482">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extLst>
                  <a:ext uri="{0D108BD9-81ED-4DB2-BD59-A6C34878D82A}">
                    <a16:rowId xmlns:a16="http://schemas.microsoft.com/office/drawing/2014/main" val="10005"/>
                  </a:ext>
                </a:extLst>
              </a:tr>
              <a:tr h="258482">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extLst>
                  <a:ext uri="{0D108BD9-81ED-4DB2-BD59-A6C34878D82A}">
                    <a16:rowId xmlns:a16="http://schemas.microsoft.com/office/drawing/2014/main" val="10006"/>
                  </a:ext>
                </a:extLst>
              </a:tr>
              <a:tr h="258482">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extLst>
                  <a:ext uri="{0D108BD9-81ED-4DB2-BD59-A6C34878D82A}">
                    <a16:rowId xmlns:a16="http://schemas.microsoft.com/office/drawing/2014/main" val="10007"/>
                  </a:ext>
                </a:extLst>
              </a:tr>
              <a:tr h="258482">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extLst>
                  <a:ext uri="{0D108BD9-81ED-4DB2-BD59-A6C34878D82A}">
                    <a16:rowId xmlns:a16="http://schemas.microsoft.com/office/drawing/2014/main" val="10008"/>
                  </a:ext>
                </a:extLst>
              </a:tr>
              <a:tr h="258482">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extLst>
                  <a:ext uri="{0D108BD9-81ED-4DB2-BD59-A6C34878D82A}">
                    <a16:rowId xmlns:a16="http://schemas.microsoft.com/office/drawing/2014/main" val="10009"/>
                  </a:ext>
                </a:extLst>
              </a:tr>
            </a:tbl>
          </a:graphicData>
        </a:graphic>
      </p:graphicFrame>
      <p:graphicFrame>
        <p:nvGraphicFramePr>
          <p:cNvPr id="405" name="表格 404"/>
          <p:cNvGraphicFramePr>
            <a:graphicFrameLocks noGrp="1"/>
          </p:cNvGraphicFramePr>
          <p:nvPr/>
        </p:nvGraphicFramePr>
        <p:xfrm>
          <a:off x="4517597" y="2357303"/>
          <a:ext cx="3180280" cy="3574560"/>
        </p:xfrm>
        <a:graphic>
          <a:graphicData uri="http://schemas.openxmlformats.org/drawingml/2006/table">
            <a:tbl>
              <a:tblPr firstRow="1" bandRow="1">
                <a:tableStyleId>{5C22544A-7EE6-4342-B048-85BDC9FD1C3A}</a:tableStyleId>
              </a:tblPr>
              <a:tblGrid>
                <a:gridCol w="318028">
                  <a:extLst>
                    <a:ext uri="{9D8B030D-6E8A-4147-A177-3AD203B41FA5}">
                      <a16:colId xmlns:a16="http://schemas.microsoft.com/office/drawing/2014/main" val="20000"/>
                    </a:ext>
                  </a:extLst>
                </a:gridCol>
                <a:gridCol w="318028">
                  <a:extLst>
                    <a:ext uri="{9D8B030D-6E8A-4147-A177-3AD203B41FA5}">
                      <a16:colId xmlns:a16="http://schemas.microsoft.com/office/drawing/2014/main" val="20001"/>
                    </a:ext>
                  </a:extLst>
                </a:gridCol>
                <a:gridCol w="318028">
                  <a:extLst>
                    <a:ext uri="{9D8B030D-6E8A-4147-A177-3AD203B41FA5}">
                      <a16:colId xmlns:a16="http://schemas.microsoft.com/office/drawing/2014/main" val="20002"/>
                    </a:ext>
                  </a:extLst>
                </a:gridCol>
                <a:gridCol w="318028">
                  <a:extLst>
                    <a:ext uri="{9D8B030D-6E8A-4147-A177-3AD203B41FA5}">
                      <a16:colId xmlns:a16="http://schemas.microsoft.com/office/drawing/2014/main" val="20003"/>
                    </a:ext>
                  </a:extLst>
                </a:gridCol>
                <a:gridCol w="318028">
                  <a:extLst>
                    <a:ext uri="{9D8B030D-6E8A-4147-A177-3AD203B41FA5}">
                      <a16:colId xmlns:a16="http://schemas.microsoft.com/office/drawing/2014/main" val="20004"/>
                    </a:ext>
                  </a:extLst>
                </a:gridCol>
                <a:gridCol w="318028">
                  <a:extLst>
                    <a:ext uri="{9D8B030D-6E8A-4147-A177-3AD203B41FA5}">
                      <a16:colId xmlns:a16="http://schemas.microsoft.com/office/drawing/2014/main" val="20005"/>
                    </a:ext>
                  </a:extLst>
                </a:gridCol>
                <a:gridCol w="318028">
                  <a:extLst>
                    <a:ext uri="{9D8B030D-6E8A-4147-A177-3AD203B41FA5}">
                      <a16:colId xmlns:a16="http://schemas.microsoft.com/office/drawing/2014/main" val="20006"/>
                    </a:ext>
                  </a:extLst>
                </a:gridCol>
                <a:gridCol w="318028">
                  <a:extLst>
                    <a:ext uri="{9D8B030D-6E8A-4147-A177-3AD203B41FA5}">
                      <a16:colId xmlns:a16="http://schemas.microsoft.com/office/drawing/2014/main" val="20007"/>
                    </a:ext>
                  </a:extLst>
                </a:gridCol>
                <a:gridCol w="318028">
                  <a:extLst>
                    <a:ext uri="{9D8B030D-6E8A-4147-A177-3AD203B41FA5}">
                      <a16:colId xmlns:a16="http://schemas.microsoft.com/office/drawing/2014/main" val="20008"/>
                    </a:ext>
                  </a:extLst>
                </a:gridCol>
                <a:gridCol w="318028">
                  <a:extLst>
                    <a:ext uri="{9D8B030D-6E8A-4147-A177-3AD203B41FA5}">
                      <a16:colId xmlns:a16="http://schemas.microsoft.com/office/drawing/2014/main" val="20009"/>
                    </a:ext>
                  </a:extLst>
                </a:gridCol>
              </a:tblGrid>
              <a:tr h="258482">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extLst>
                  <a:ext uri="{0D108BD9-81ED-4DB2-BD59-A6C34878D82A}">
                    <a16:rowId xmlns:a16="http://schemas.microsoft.com/office/drawing/2014/main" val="10000"/>
                  </a:ext>
                </a:extLst>
              </a:tr>
              <a:tr h="258482">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extLst>
                  <a:ext uri="{0D108BD9-81ED-4DB2-BD59-A6C34878D82A}">
                    <a16:rowId xmlns:a16="http://schemas.microsoft.com/office/drawing/2014/main" val="10001"/>
                  </a:ext>
                </a:extLst>
              </a:tr>
              <a:tr h="0">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extLst>
                  <a:ext uri="{0D108BD9-81ED-4DB2-BD59-A6C34878D82A}">
                    <a16:rowId xmlns:a16="http://schemas.microsoft.com/office/drawing/2014/main" val="10002"/>
                  </a:ext>
                </a:extLst>
              </a:tr>
              <a:tr h="258482">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extLst>
                  <a:ext uri="{0D108BD9-81ED-4DB2-BD59-A6C34878D82A}">
                    <a16:rowId xmlns:a16="http://schemas.microsoft.com/office/drawing/2014/main" val="10003"/>
                  </a:ext>
                </a:extLst>
              </a:tr>
              <a:tr h="258482">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extLst>
                  <a:ext uri="{0D108BD9-81ED-4DB2-BD59-A6C34878D82A}">
                    <a16:rowId xmlns:a16="http://schemas.microsoft.com/office/drawing/2014/main" val="10004"/>
                  </a:ext>
                </a:extLst>
              </a:tr>
              <a:tr h="258482">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extLst>
                  <a:ext uri="{0D108BD9-81ED-4DB2-BD59-A6C34878D82A}">
                    <a16:rowId xmlns:a16="http://schemas.microsoft.com/office/drawing/2014/main" val="10005"/>
                  </a:ext>
                </a:extLst>
              </a:tr>
              <a:tr h="258482">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extLst>
                  <a:ext uri="{0D108BD9-81ED-4DB2-BD59-A6C34878D82A}">
                    <a16:rowId xmlns:a16="http://schemas.microsoft.com/office/drawing/2014/main" val="10006"/>
                  </a:ext>
                </a:extLst>
              </a:tr>
              <a:tr h="258482">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extLst>
                  <a:ext uri="{0D108BD9-81ED-4DB2-BD59-A6C34878D82A}">
                    <a16:rowId xmlns:a16="http://schemas.microsoft.com/office/drawing/2014/main" val="10007"/>
                  </a:ext>
                </a:extLst>
              </a:tr>
              <a:tr h="258482">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extLst>
                  <a:ext uri="{0D108BD9-81ED-4DB2-BD59-A6C34878D82A}">
                    <a16:rowId xmlns:a16="http://schemas.microsoft.com/office/drawing/2014/main" val="10008"/>
                  </a:ext>
                </a:extLst>
              </a:tr>
              <a:tr h="258482">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extLst>
                  <a:ext uri="{0D108BD9-81ED-4DB2-BD59-A6C34878D82A}">
                    <a16:rowId xmlns:a16="http://schemas.microsoft.com/office/drawing/2014/main" val="10009"/>
                  </a:ext>
                </a:extLst>
              </a:tr>
            </a:tbl>
          </a:graphicData>
        </a:graphic>
      </p:graphicFrame>
      <p:graphicFrame>
        <p:nvGraphicFramePr>
          <p:cNvPr id="607" name="表格 606"/>
          <p:cNvGraphicFramePr>
            <a:graphicFrameLocks noGrp="1"/>
          </p:cNvGraphicFramePr>
          <p:nvPr/>
        </p:nvGraphicFramePr>
        <p:xfrm>
          <a:off x="8347068" y="2357303"/>
          <a:ext cx="3180280" cy="3574560"/>
        </p:xfrm>
        <a:graphic>
          <a:graphicData uri="http://schemas.openxmlformats.org/drawingml/2006/table">
            <a:tbl>
              <a:tblPr firstRow="1" bandRow="1">
                <a:tableStyleId>{5C22544A-7EE6-4342-B048-85BDC9FD1C3A}</a:tableStyleId>
              </a:tblPr>
              <a:tblGrid>
                <a:gridCol w="318028">
                  <a:extLst>
                    <a:ext uri="{9D8B030D-6E8A-4147-A177-3AD203B41FA5}">
                      <a16:colId xmlns:a16="http://schemas.microsoft.com/office/drawing/2014/main" val="20000"/>
                    </a:ext>
                  </a:extLst>
                </a:gridCol>
                <a:gridCol w="318028">
                  <a:extLst>
                    <a:ext uri="{9D8B030D-6E8A-4147-A177-3AD203B41FA5}">
                      <a16:colId xmlns:a16="http://schemas.microsoft.com/office/drawing/2014/main" val="20001"/>
                    </a:ext>
                  </a:extLst>
                </a:gridCol>
                <a:gridCol w="318028">
                  <a:extLst>
                    <a:ext uri="{9D8B030D-6E8A-4147-A177-3AD203B41FA5}">
                      <a16:colId xmlns:a16="http://schemas.microsoft.com/office/drawing/2014/main" val="20002"/>
                    </a:ext>
                  </a:extLst>
                </a:gridCol>
                <a:gridCol w="318028">
                  <a:extLst>
                    <a:ext uri="{9D8B030D-6E8A-4147-A177-3AD203B41FA5}">
                      <a16:colId xmlns:a16="http://schemas.microsoft.com/office/drawing/2014/main" val="20003"/>
                    </a:ext>
                  </a:extLst>
                </a:gridCol>
                <a:gridCol w="318028">
                  <a:extLst>
                    <a:ext uri="{9D8B030D-6E8A-4147-A177-3AD203B41FA5}">
                      <a16:colId xmlns:a16="http://schemas.microsoft.com/office/drawing/2014/main" val="20004"/>
                    </a:ext>
                  </a:extLst>
                </a:gridCol>
                <a:gridCol w="318028">
                  <a:extLst>
                    <a:ext uri="{9D8B030D-6E8A-4147-A177-3AD203B41FA5}">
                      <a16:colId xmlns:a16="http://schemas.microsoft.com/office/drawing/2014/main" val="20005"/>
                    </a:ext>
                  </a:extLst>
                </a:gridCol>
                <a:gridCol w="318028">
                  <a:extLst>
                    <a:ext uri="{9D8B030D-6E8A-4147-A177-3AD203B41FA5}">
                      <a16:colId xmlns:a16="http://schemas.microsoft.com/office/drawing/2014/main" val="20006"/>
                    </a:ext>
                  </a:extLst>
                </a:gridCol>
                <a:gridCol w="318028">
                  <a:extLst>
                    <a:ext uri="{9D8B030D-6E8A-4147-A177-3AD203B41FA5}">
                      <a16:colId xmlns:a16="http://schemas.microsoft.com/office/drawing/2014/main" val="20007"/>
                    </a:ext>
                  </a:extLst>
                </a:gridCol>
                <a:gridCol w="318028">
                  <a:extLst>
                    <a:ext uri="{9D8B030D-6E8A-4147-A177-3AD203B41FA5}">
                      <a16:colId xmlns:a16="http://schemas.microsoft.com/office/drawing/2014/main" val="20008"/>
                    </a:ext>
                  </a:extLst>
                </a:gridCol>
                <a:gridCol w="318028">
                  <a:extLst>
                    <a:ext uri="{9D8B030D-6E8A-4147-A177-3AD203B41FA5}">
                      <a16:colId xmlns:a16="http://schemas.microsoft.com/office/drawing/2014/main" val="20009"/>
                    </a:ext>
                  </a:extLst>
                </a:gridCol>
              </a:tblGrid>
              <a:tr h="258482">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extLst>
                  <a:ext uri="{0D108BD9-81ED-4DB2-BD59-A6C34878D82A}">
                    <a16:rowId xmlns:a16="http://schemas.microsoft.com/office/drawing/2014/main" val="10000"/>
                  </a:ext>
                </a:extLst>
              </a:tr>
              <a:tr h="258482">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extLst>
                  <a:ext uri="{0D108BD9-81ED-4DB2-BD59-A6C34878D82A}">
                    <a16:rowId xmlns:a16="http://schemas.microsoft.com/office/drawing/2014/main" val="10001"/>
                  </a:ext>
                </a:extLst>
              </a:tr>
              <a:tr h="0">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a:latin typeface="+mn-lt"/>
                        <a:ea typeface="+mn-ea"/>
                        <a:cs typeface="+mn-ea"/>
                        <a:sym typeface="+mn-lt"/>
                      </a:endParaRPr>
                    </a:p>
                  </a:txBody>
                  <a:tcPr marL="83139" marR="83139" marT="41568" marB="41568">
                    <a:solidFill>
                      <a:schemeClr val="bg1">
                        <a:lumMod val="85000"/>
                      </a:schemeClr>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extLst>
                  <a:ext uri="{0D108BD9-81ED-4DB2-BD59-A6C34878D82A}">
                    <a16:rowId xmlns:a16="http://schemas.microsoft.com/office/drawing/2014/main" val="10002"/>
                  </a:ext>
                </a:extLst>
              </a:tr>
              <a:tr h="258482">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bg1">
                        <a:lumMod val="85000"/>
                      </a:schemeClr>
                    </a:solidFill>
                  </a:tcPr>
                </a:tc>
                <a:extLst>
                  <a:ext uri="{0D108BD9-81ED-4DB2-BD59-A6C34878D82A}">
                    <a16:rowId xmlns:a16="http://schemas.microsoft.com/office/drawing/2014/main" val="10003"/>
                  </a:ext>
                </a:extLst>
              </a:tr>
              <a:tr h="258482">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extLst>
                  <a:ext uri="{0D108BD9-81ED-4DB2-BD59-A6C34878D82A}">
                    <a16:rowId xmlns:a16="http://schemas.microsoft.com/office/drawing/2014/main" val="10004"/>
                  </a:ext>
                </a:extLst>
              </a:tr>
              <a:tr h="258482">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extLst>
                  <a:ext uri="{0D108BD9-81ED-4DB2-BD59-A6C34878D82A}">
                    <a16:rowId xmlns:a16="http://schemas.microsoft.com/office/drawing/2014/main" val="10005"/>
                  </a:ext>
                </a:extLst>
              </a:tr>
              <a:tr h="258482">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extLst>
                  <a:ext uri="{0D108BD9-81ED-4DB2-BD59-A6C34878D82A}">
                    <a16:rowId xmlns:a16="http://schemas.microsoft.com/office/drawing/2014/main" val="10006"/>
                  </a:ext>
                </a:extLst>
              </a:tr>
              <a:tr h="258482">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extLst>
                  <a:ext uri="{0D108BD9-81ED-4DB2-BD59-A6C34878D82A}">
                    <a16:rowId xmlns:a16="http://schemas.microsoft.com/office/drawing/2014/main" val="10007"/>
                  </a:ext>
                </a:extLst>
              </a:tr>
              <a:tr h="258482">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extLst>
                  <a:ext uri="{0D108BD9-81ED-4DB2-BD59-A6C34878D82A}">
                    <a16:rowId xmlns:a16="http://schemas.microsoft.com/office/drawing/2014/main" val="10008"/>
                  </a:ext>
                </a:extLst>
              </a:tr>
              <a:tr h="258482">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tc>
                  <a:txBody>
                    <a:bodyPr/>
                    <a:lstStyle/>
                    <a:p>
                      <a:endParaRPr lang="zh-CN" altLang="en-US" sz="1800" dirty="0">
                        <a:latin typeface="+mn-lt"/>
                        <a:ea typeface="+mn-ea"/>
                        <a:cs typeface="+mn-ea"/>
                        <a:sym typeface="+mn-lt"/>
                      </a:endParaRPr>
                    </a:p>
                  </a:txBody>
                  <a:tcPr marL="83139" marR="83139" marT="41568" marB="41568">
                    <a:solidFill>
                      <a:schemeClr val="tx2"/>
                    </a:solidFill>
                  </a:tcPr>
                </a:tc>
                <a:extLst>
                  <a:ext uri="{0D108BD9-81ED-4DB2-BD59-A6C34878D82A}">
                    <a16:rowId xmlns:a16="http://schemas.microsoft.com/office/drawing/2014/main" val="10009"/>
                  </a:ext>
                </a:extLst>
              </a:tr>
            </a:tbl>
          </a:graphicData>
        </a:graphic>
      </p:graphicFrame>
      <p:sp>
        <p:nvSpPr>
          <p:cNvPr id="626" name="文本框 625"/>
          <p:cNvSpPr txBox="1"/>
          <p:nvPr/>
        </p:nvSpPr>
        <p:spPr>
          <a:xfrm>
            <a:off x="6113503" y="1086576"/>
            <a:ext cx="1403709" cy="1323439"/>
          </a:xfrm>
          <a:prstGeom prst="rect">
            <a:avLst/>
          </a:prstGeom>
          <a:noFill/>
        </p:spPr>
        <p:txBody>
          <a:bodyPr wrap="square" rtlCol="0">
            <a:spAutoFit/>
          </a:bodyPr>
          <a:lstStyle/>
          <a:p>
            <a:r>
              <a:rPr lang="zh-CN" altLang="en-US" sz="1600" dirty="0">
                <a:cs typeface="+mn-ea"/>
                <a:sym typeface="+mn-lt"/>
              </a:rPr>
              <a:t>把鼠标停留在相应的行等待鼠标变为黑色箭头可更改整行或整列</a:t>
            </a:r>
          </a:p>
        </p:txBody>
      </p:sp>
      <p:sp>
        <p:nvSpPr>
          <p:cNvPr id="628" name="文本框 627"/>
          <p:cNvSpPr txBox="1"/>
          <p:nvPr/>
        </p:nvSpPr>
        <p:spPr>
          <a:xfrm>
            <a:off x="8415159" y="1120725"/>
            <a:ext cx="154179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629" name="文本框 628"/>
          <p:cNvSpPr txBox="1"/>
          <p:nvPr/>
        </p:nvSpPr>
        <p:spPr>
          <a:xfrm>
            <a:off x="8485529" y="1479482"/>
            <a:ext cx="1511756" cy="830997"/>
          </a:xfrm>
          <a:prstGeom prst="rect">
            <a:avLst/>
          </a:prstGeom>
          <a:noFill/>
        </p:spPr>
        <p:txBody>
          <a:bodyPr wrap="square" rtlCol="0">
            <a:spAutoFit/>
          </a:bodyPr>
          <a:lstStyle/>
          <a:p>
            <a:r>
              <a:rPr lang="en-US" altLang="zh-CN" sz="4800" dirty="0">
                <a:solidFill>
                  <a:schemeClr val="accent1"/>
                </a:solidFill>
                <a:cs typeface="+mn-ea"/>
                <a:sym typeface="+mn-lt"/>
              </a:rPr>
              <a:t>69%</a:t>
            </a:r>
            <a:endParaRPr lang="zh-CN" altLang="en-US" sz="4800" dirty="0">
              <a:solidFill>
                <a:schemeClr val="accent1"/>
              </a:solidFill>
              <a:cs typeface="+mn-ea"/>
              <a:sym typeface="+mn-lt"/>
            </a:endParaRPr>
          </a:p>
        </p:txBody>
      </p:sp>
      <p:sp>
        <p:nvSpPr>
          <p:cNvPr id="630" name="文本框 629"/>
          <p:cNvSpPr txBox="1"/>
          <p:nvPr/>
        </p:nvSpPr>
        <p:spPr>
          <a:xfrm>
            <a:off x="10037799" y="1086576"/>
            <a:ext cx="1403709" cy="1323439"/>
          </a:xfrm>
          <a:prstGeom prst="rect">
            <a:avLst/>
          </a:prstGeom>
          <a:noFill/>
        </p:spPr>
        <p:txBody>
          <a:bodyPr wrap="square" rtlCol="0">
            <a:spAutoFit/>
          </a:bodyPr>
          <a:lstStyle/>
          <a:p>
            <a:r>
              <a:rPr lang="zh-CN" altLang="en-US" sz="1600" dirty="0">
                <a:cs typeface="+mn-ea"/>
                <a:sym typeface="+mn-lt"/>
              </a:rPr>
              <a:t>把鼠标停留在某个单元格右键出现选择填充色时可更改其颜色</a:t>
            </a:r>
          </a:p>
        </p:txBody>
      </p:sp>
      <p:sp>
        <p:nvSpPr>
          <p:cNvPr id="631" name="文本框 630"/>
          <p:cNvSpPr txBox="1"/>
          <p:nvPr/>
        </p:nvSpPr>
        <p:spPr>
          <a:xfrm>
            <a:off x="696000" y="1152341"/>
            <a:ext cx="154179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632" name="文本框 631"/>
          <p:cNvSpPr txBox="1"/>
          <p:nvPr/>
        </p:nvSpPr>
        <p:spPr>
          <a:xfrm>
            <a:off x="717781" y="1474219"/>
            <a:ext cx="1511756" cy="830997"/>
          </a:xfrm>
          <a:prstGeom prst="rect">
            <a:avLst/>
          </a:prstGeom>
          <a:noFill/>
        </p:spPr>
        <p:txBody>
          <a:bodyPr wrap="square" rtlCol="0">
            <a:spAutoFit/>
          </a:bodyPr>
          <a:lstStyle/>
          <a:p>
            <a:r>
              <a:rPr lang="en-US" altLang="zh-CN" sz="4800" dirty="0">
                <a:solidFill>
                  <a:schemeClr val="accent1"/>
                </a:solidFill>
                <a:cs typeface="+mn-ea"/>
                <a:sym typeface="+mn-lt"/>
              </a:rPr>
              <a:t>57%</a:t>
            </a:r>
            <a:endParaRPr lang="zh-CN" altLang="en-US" sz="4800" dirty="0">
              <a:solidFill>
                <a:schemeClr val="accent1"/>
              </a:solidFill>
              <a:cs typeface="+mn-ea"/>
              <a:sym typeface="+mn-lt"/>
            </a:endParaRPr>
          </a:p>
        </p:txBody>
      </p:sp>
      <p:sp>
        <p:nvSpPr>
          <p:cNvPr id="633" name="文本框 632"/>
          <p:cNvSpPr txBox="1"/>
          <p:nvPr/>
        </p:nvSpPr>
        <p:spPr>
          <a:xfrm>
            <a:off x="2270051" y="1081313"/>
            <a:ext cx="1403709" cy="1323439"/>
          </a:xfrm>
          <a:prstGeom prst="rect">
            <a:avLst/>
          </a:prstGeom>
          <a:noFill/>
        </p:spPr>
        <p:txBody>
          <a:bodyPr wrap="square" rtlCol="0">
            <a:spAutoFit/>
          </a:bodyPr>
          <a:lstStyle/>
          <a:p>
            <a:r>
              <a:rPr lang="zh-CN" altLang="en-US" sz="1600" dirty="0">
                <a:cs typeface="+mn-ea"/>
                <a:sym typeface="+mn-lt"/>
              </a:rPr>
              <a:t>若想更改百分比则需同步更改表格中的染色区域选中表格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1576531" y="2192882"/>
          <a:ext cx="9067657" cy="3234913"/>
        </p:xfrm>
        <a:graphic>
          <a:graphicData uri="http://schemas.openxmlformats.org/drawingml/2006/chart">
            <c:chart xmlns:c="http://schemas.openxmlformats.org/drawingml/2006/chart" xmlns:r="http://schemas.openxmlformats.org/officeDocument/2006/relationships" r:id="rId2"/>
          </a:graphicData>
        </a:graphic>
      </p:graphicFrame>
      <p:sp>
        <p:nvSpPr>
          <p:cNvPr id="9" name="文本框 8"/>
          <p:cNvSpPr txBox="1"/>
          <p:nvPr/>
        </p:nvSpPr>
        <p:spPr>
          <a:xfrm>
            <a:off x="947894" y="5058344"/>
            <a:ext cx="804042" cy="369332"/>
          </a:xfrm>
          <a:prstGeom prst="rect">
            <a:avLst/>
          </a:prstGeom>
          <a:noFill/>
        </p:spPr>
        <p:txBody>
          <a:bodyPr wrap="square" rtlCol="0">
            <a:spAutoFit/>
          </a:bodyPr>
          <a:lstStyle/>
          <a:p>
            <a:r>
              <a:rPr lang="en-US" altLang="zh-CN" dirty="0">
                <a:cs typeface="+mn-ea"/>
                <a:sym typeface="+mn-lt"/>
              </a:rPr>
              <a:t>2011</a:t>
            </a:r>
            <a:endParaRPr lang="zh-CN" altLang="en-US" dirty="0">
              <a:cs typeface="+mn-ea"/>
              <a:sym typeface="+mn-lt"/>
            </a:endParaRPr>
          </a:p>
        </p:txBody>
      </p:sp>
      <p:sp>
        <p:nvSpPr>
          <p:cNvPr id="10" name="文本框 9"/>
          <p:cNvSpPr txBox="1"/>
          <p:nvPr/>
        </p:nvSpPr>
        <p:spPr>
          <a:xfrm>
            <a:off x="947894" y="4071461"/>
            <a:ext cx="804042" cy="369332"/>
          </a:xfrm>
          <a:prstGeom prst="rect">
            <a:avLst/>
          </a:prstGeom>
          <a:noFill/>
        </p:spPr>
        <p:txBody>
          <a:bodyPr wrap="square" rtlCol="0">
            <a:spAutoFit/>
          </a:bodyPr>
          <a:lstStyle/>
          <a:p>
            <a:r>
              <a:rPr lang="en-US" altLang="zh-CN" dirty="0">
                <a:cs typeface="+mn-ea"/>
                <a:sym typeface="+mn-lt"/>
              </a:rPr>
              <a:t>2012</a:t>
            </a:r>
            <a:endParaRPr lang="zh-CN" altLang="en-US" dirty="0">
              <a:cs typeface="+mn-ea"/>
              <a:sym typeface="+mn-lt"/>
            </a:endParaRPr>
          </a:p>
        </p:txBody>
      </p:sp>
      <p:sp>
        <p:nvSpPr>
          <p:cNvPr id="11" name="文本框 10"/>
          <p:cNvSpPr txBox="1"/>
          <p:nvPr/>
        </p:nvSpPr>
        <p:spPr>
          <a:xfrm>
            <a:off x="947894" y="3068800"/>
            <a:ext cx="804042" cy="369332"/>
          </a:xfrm>
          <a:prstGeom prst="rect">
            <a:avLst/>
          </a:prstGeom>
          <a:noFill/>
        </p:spPr>
        <p:txBody>
          <a:bodyPr wrap="square" rtlCol="0">
            <a:spAutoFit/>
          </a:bodyPr>
          <a:lstStyle/>
          <a:p>
            <a:r>
              <a:rPr lang="en-US" altLang="zh-CN" dirty="0">
                <a:cs typeface="+mn-ea"/>
                <a:sym typeface="+mn-lt"/>
              </a:rPr>
              <a:t>2013</a:t>
            </a:r>
            <a:endParaRPr lang="zh-CN" altLang="en-US" dirty="0">
              <a:cs typeface="+mn-ea"/>
              <a:sym typeface="+mn-lt"/>
            </a:endParaRPr>
          </a:p>
        </p:txBody>
      </p:sp>
      <p:sp>
        <p:nvSpPr>
          <p:cNvPr id="12" name="文本框 11"/>
          <p:cNvSpPr txBox="1"/>
          <p:nvPr/>
        </p:nvSpPr>
        <p:spPr>
          <a:xfrm>
            <a:off x="947894" y="2050383"/>
            <a:ext cx="804042" cy="369332"/>
          </a:xfrm>
          <a:prstGeom prst="rect">
            <a:avLst/>
          </a:prstGeom>
          <a:noFill/>
        </p:spPr>
        <p:txBody>
          <a:bodyPr wrap="square" rtlCol="0">
            <a:spAutoFit/>
          </a:bodyPr>
          <a:lstStyle/>
          <a:p>
            <a:r>
              <a:rPr lang="en-US" altLang="zh-CN" dirty="0">
                <a:cs typeface="+mn-ea"/>
                <a:sym typeface="+mn-lt"/>
              </a:rPr>
              <a:t>2014</a:t>
            </a:r>
            <a:endParaRPr lang="zh-CN" altLang="en-US" dirty="0">
              <a:cs typeface="+mn-ea"/>
              <a:sym typeface="+mn-lt"/>
            </a:endParaRPr>
          </a:p>
        </p:txBody>
      </p:sp>
      <p:cxnSp>
        <p:nvCxnSpPr>
          <p:cNvPr id="14" name="直接连接符 13"/>
          <p:cNvCxnSpPr/>
          <p:nvPr/>
        </p:nvCxnSpPr>
        <p:spPr>
          <a:xfrm>
            <a:off x="9125754" y="2305709"/>
            <a:ext cx="1" cy="2995963"/>
          </a:xfrm>
          <a:prstGeom prst="line">
            <a:avLst/>
          </a:prstGeom>
          <a:ln w="28575">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662014" y="2315383"/>
            <a:ext cx="1" cy="2995963"/>
          </a:xfrm>
          <a:prstGeom prst="line">
            <a:avLst/>
          </a:prstGeom>
          <a:ln w="28575">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169705" y="2315383"/>
            <a:ext cx="1" cy="2995963"/>
          </a:xfrm>
          <a:prstGeom prst="line">
            <a:avLst/>
          </a:prstGeom>
          <a:ln w="28575">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199375" y="2315383"/>
            <a:ext cx="1" cy="2995963"/>
          </a:xfrm>
          <a:prstGeom prst="line">
            <a:avLst/>
          </a:prstGeom>
          <a:ln w="28575">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691684" y="2315383"/>
            <a:ext cx="1" cy="2995963"/>
          </a:xfrm>
          <a:prstGeom prst="line">
            <a:avLst/>
          </a:prstGeom>
          <a:ln w="28575">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666017" y="5332073"/>
            <a:ext cx="1066710" cy="400110"/>
          </a:xfrm>
          <a:prstGeom prst="rect">
            <a:avLst/>
          </a:prstGeom>
          <a:noFill/>
        </p:spPr>
        <p:txBody>
          <a:bodyPr wrap="square" rtlCol="0">
            <a:spAutoFit/>
          </a:bodyPr>
          <a:lstStyle/>
          <a:p>
            <a:r>
              <a:rPr lang="en-US" altLang="zh-CN" sz="2000" dirty="0">
                <a:cs typeface="+mn-ea"/>
                <a:sym typeface="+mn-lt"/>
              </a:rPr>
              <a:t>JOB1</a:t>
            </a:r>
            <a:endParaRPr lang="zh-CN" altLang="en-US" sz="2000" dirty="0">
              <a:cs typeface="+mn-ea"/>
              <a:sym typeface="+mn-lt"/>
            </a:endParaRPr>
          </a:p>
        </p:txBody>
      </p:sp>
      <p:sp>
        <p:nvSpPr>
          <p:cNvPr id="27" name="文本框 26"/>
          <p:cNvSpPr txBox="1"/>
          <p:nvPr/>
        </p:nvSpPr>
        <p:spPr>
          <a:xfrm>
            <a:off x="4158331" y="5332073"/>
            <a:ext cx="1066710" cy="400110"/>
          </a:xfrm>
          <a:prstGeom prst="rect">
            <a:avLst/>
          </a:prstGeom>
          <a:noFill/>
        </p:spPr>
        <p:txBody>
          <a:bodyPr wrap="square" rtlCol="0">
            <a:spAutoFit/>
          </a:bodyPr>
          <a:lstStyle/>
          <a:p>
            <a:r>
              <a:rPr lang="en-US" altLang="zh-CN" sz="2000" dirty="0">
                <a:cs typeface="+mn-ea"/>
                <a:sym typeface="+mn-lt"/>
              </a:rPr>
              <a:t>JOB2</a:t>
            </a:r>
            <a:endParaRPr lang="zh-CN" altLang="en-US" sz="2000" dirty="0">
              <a:cs typeface="+mn-ea"/>
              <a:sym typeface="+mn-lt"/>
            </a:endParaRPr>
          </a:p>
        </p:txBody>
      </p:sp>
      <p:sp>
        <p:nvSpPr>
          <p:cNvPr id="28" name="文本框 27"/>
          <p:cNvSpPr txBox="1"/>
          <p:nvPr/>
        </p:nvSpPr>
        <p:spPr>
          <a:xfrm>
            <a:off x="5650639" y="5332073"/>
            <a:ext cx="1066710" cy="400110"/>
          </a:xfrm>
          <a:prstGeom prst="rect">
            <a:avLst/>
          </a:prstGeom>
          <a:noFill/>
        </p:spPr>
        <p:txBody>
          <a:bodyPr wrap="square" rtlCol="0">
            <a:spAutoFit/>
          </a:bodyPr>
          <a:lstStyle/>
          <a:p>
            <a:r>
              <a:rPr lang="en-US" altLang="zh-CN" sz="2000" dirty="0">
                <a:cs typeface="+mn-ea"/>
                <a:sym typeface="+mn-lt"/>
              </a:rPr>
              <a:t>JOB3</a:t>
            </a:r>
            <a:endParaRPr lang="zh-CN" altLang="en-US" sz="2000" dirty="0">
              <a:cs typeface="+mn-ea"/>
              <a:sym typeface="+mn-lt"/>
            </a:endParaRPr>
          </a:p>
        </p:txBody>
      </p:sp>
      <p:sp>
        <p:nvSpPr>
          <p:cNvPr id="29" name="文本框 28"/>
          <p:cNvSpPr txBox="1"/>
          <p:nvPr/>
        </p:nvSpPr>
        <p:spPr>
          <a:xfrm>
            <a:off x="7128659" y="5332073"/>
            <a:ext cx="1066710" cy="400110"/>
          </a:xfrm>
          <a:prstGeom prst="rect">
            <a:avLst/>
          </a:prstGeom>
          <a:noFill/>
        </p:spPr>
        <p:txBody>
          <a:bodyPr wrap="square" rtlCol="0">
            <a:spAutoFit/>
          </a:bodyPr>
          <a:lstStyle/>
          <a:p>
            <a:r>
              <a:rPr lang="en-US" altLang="zh-CN" sz="2000" dirty="0">
                <a:cs typeface="+mn-ea"/>
                <a:sym typeface="+mn-lt"/>
              </a:rPr>
              <a:t>JOB4</a:t>
            </a:r>
            <a:endParaRPr lang="zh-CN" altLang="en-US" sz="2000" dirty="0">
              <a:cs typeface="+mn-ea"/>
              <a:sym typeface="+mn-lt"/>
            </a:endParaRPr>
          </a:p>
        </p:txBody>
      </p:sp>
      <p:sp>
        <p:nvSpPr>
          <p:cNvPr id="30" name="文本框 29"/>
          <p:cNvSpPr txBox="1"/>
          <p:nvPr/>
        </p:nvSpPr>
        <p:spPr>
          <a:xfrm>
            <a:off x="8606687" y="5332073"/>
            <a:ext cx="1066710" cy="400110"/>
          </a:xfrm>
          <a:prstGeom prst="rect">
            <a:avLst/>
          </a:prstGeom>
          <a:noFill/>
        </p:spPr>
        <p:txBody>
          <a:bodyPr wrap="square" rtlCol="0">
            <a:spAutoFit/>
          </a:bodyPr>
          <a:lstStyle/>
          <a:p>
            <a:r>
              <a:rPr lang="en-US" altLang="zh-CN" sz="2000" dirty="0">
                <a:cs typeface="+mn-ea"/>
                <a:sym typeface="+mn-lt"/>
              </a:rPr>
              <a:t>JOB5</a:t>
            </a:r>
            <a:endParaRPr lang="zh-CN" altLang="en-US" sz="2000" dirty="0">
              <a:cs typeface="+mn-ea"/>
              <a:sym typeface="+mn-lt"/>
            </a:endParaRPr>
          </a:p>
        </p:txBody>
      </p:sp>
      <p:sp>
        <p:nvSpPr>
          <p:cNvPr id="41" name="文本框 40"/>
          <p:cNvSpPr txBox="1"/>
          <p:nvPr/>
        </p:nvSpPr>
        <p:spPr>
          <a:xfrm>
            <a:off x="154512" y="322252"/>
            <a:ext cx="1243006" cy="400110"/>
          </a:xfrm>
          <a:prstGeom prst="rect">
            <a:avLst/>
          </a:prstGeom>
          <a:noFill/>
        </p:spPr>
        <p:txBody>
          <a:bodyPr wrap="square" rtlCol="0">
            <a:spAutoFit/>
          </a:bodyPr>
          <a:lstStyle/>
          <a:p>
            <a:r>
              <a:rPr lang="en-US" altLang="zh-CN" sz="2000" dirty="0">
                <a:solidFill>
                  <a:schemeClr val="bg1"/>
                </a:solidFill>
                <a:cs typeface="+mn-ea"/>
                <a:sym typeface="+mn-lt"/>
              </a:rPr>
              <a:t>GRAPH</a:t>
            </a:r>
            <a:endParaRPr lang="zh-CN" altLang="en-US" sz="2000" dirty="0">
              <a:solidFill>
                <a:schemeClr val="bg1"/>
              </a:solidFill>
              <a:cs typeface="+mn-ea"/>
              <a:sym typeface="+mn-lt"/>
            </a:endParaRPr>
          </a:p>
        </p:txBody>
      </p:sp>
      <p:sp>
        <p:nvSpPr>
          <p:cNvPr id="42" name="文本框 41"/>
          <p:cNvSpPr txBox="1"/>
          <p:nvPr/>
        </p:nvSpPr>
        <p:spPr>
          <a:xfrm>
            <a:off x="321997" y="736816"/>
            <a:ext cx="1171111" cy="400110"/>
          </a:xfrm>
          <a:prstGeom prst="rect">
            <a:avLst/>
          </a:prstGeom>
          <a:noFill/>
        </p:spPr>
        <p:txBody>
          <a:bodyPr wrap="square" rtlCol="0">
            <a:spAutoFit/>
          </a:bodyPr>
          <a:lstStyle/>
          <a:p>
            <a:r>
              <a:rPr lang="en-US" altLang="zh-CN" sz="2000" dirty="0">
                <a:solidFill>
                  <a:schemeClr val="bg1"/>
                </a:solidFill>
                <a:cs typeface="+mn-ea"/>
                <a:sym typeface="+mn-lt"/>
              </a:rPr>
              <a:t>CHART</a:t>
            </a:r>
            <a:endParaRPr lang="zh-CN" altLang="en-US" sz="2000" dirty="0">
              <a:solidFill>
                <a:schemeClr val="bg1"/>
              </a:solidFill>
              <a:cs typeface="+mn-ea"/>
              <a:sym typeface="+mn-lt"/>
            </a:endParaRPr>
          </a:p>
        </p:txBody>
      </p:sp>
      <p:sp>
        <p:nvSpPr>
          <p:cNvPr id="3" name="椭圆 2"/>
          <p:cNvSpPr/>
          <p:nvPr/>
        </p:nvSpPr>
        <p:spPr>
          <a:xfrm>
            <a:off x="1922550" y="1617028"/>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5026839" y="1617028"/>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8131128" y="161702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2256144" y="1506973"/>
            <a:ext cx="1984667" cy="400110"/>
          </a:xfrm>
          <a:prstGeom prst="rect">
            <a:avLst/>
          </a:prstGeom>
          <a:noFill/>
        </p:spPr>
        <p:txBody>
          <a:bodyPr wrap="square" rtlCol="0">
            <a:spAutoFit/>
          </a:bodyPr>
          <a:lstStyle/>
          <a:p>
            <a:r>
              <a:rPr lang="zh-CN" altLang="en-US" sz="2000" dirty="0">
                <a:cs typeface="+mn-ea"/>
                <a:sym typeface="+mn-lt"/>
              </a:rPr>
              <a:t>分公司</a:t>
            </a:r>
            <a:r>
              <a:rPr lang="en-US" altLang="zh-CN" sz="2000" dirty="0">
                <a:cs typeface="+mn-ea"/>
                <a:sym typeface="+mn-lt"/>
              </a:rPr>
              <a:t>1</a:t>
            </a:r>
            <a:r>
              <a:rPr lang="zh-CN" altLang="en-US" sz="2000" dirty="0">
                <a:cs typeface="+mn-ea"/>
                <a:sym typeface="+mn-lt"/>
              </a:rPr>
              <a:t>号</a:t>
            </a:r>
          </a:p>
        </p:txBody>
      </p:sp>
      <p:sp>
        <p:nvSpPr>
          <p:cNvPr id="31" name="文本框 30"/>
          <p:cNvSpPr txBox="1"/>
          <p:nvPr/>
        </p:nvSpPr>
        <p:spPr>
          <a:xfrm>
            <a:off x="5476092" y="1506973"/>
            <a:ext cx="1984667" cy="400110"/>
          </a:xfrm>
          <a:prstGeom prst="rect">
            <a:avLst/>
          </a:prstGeom>
          <a:noFill/>
        </p:spPr>
        <p:txBody>
          <a:bodyPr wrap="square" rtlCol="0">
            <a:spAutoFit/>
          </a:bodyPr>
          <a:lstStyle/>
          <a:p>
            <a:r>
              <a:rPr lang="zh-CN" altLang="en-US" sz="2000" dirty="0">
                <a:cs typeface="+mn-ea"/>
                <a:sym typeface="+mn-lt"/>
              </a:rPr>
              <a:t>分公司</a:t>
            </a:r>
            <a:r>
              <a:rPr lang="en-US" altLang="zh-CN" sz="2000" dirty="0">
                <a:cs typeface="+mn-ea"/>
                <a:sym typeface="+mn-lt"/>
              </a:rPr>
              <a:t>2</a:t>
            </a:r>
            <a:r>
              <a:rPr lang="zh-CN" altLang="en-US" sz="2000" dirty="0">
                <a:cs typeface="+mn-ea"/>
                <a:sym typeface="+mn-lt"/>
              </a:rPr>
              <a:t>号</a:t>
            </a:r>
          </a:p>
        </p:txBody>
      </p:sp>
      <p:sp>
        <p:nvSpPr>
          <p:cNvPr id="32" name="文本框 31"/>
          <p:cNvSpPr txBox="1"/>
          <p:nvPr/>
        </p:nvSpPr>
        <p:spPr>
          <a:xfrm>
            <a:off x="8606687" y="1506973"/>
            <a:ext cx="1984667" cy="400110"/>
          </a:xfrm>
          <a:prstGeom prst="rect">
            <a:avLst/>
          </a:prstGeom>
          <a:noFill/>
        </p:spPr>
        <p:txBody>
          <a:bodyPr wrap="square" rtlCol="0">
            <a:spAutoFit/>
          </a:bodyPr>
          <a:lstStyle/>
          <a:p>
            <a:r>
              <a:rPr lang="zh-CN" altLang="en-US" sz="2000" dirty="0">
                <a:cs typeface="+mn-ea"/>
                <a:sym typeface="+mn-lt"/>
              </a:rPr>
              <a:t>分公司</a:t>
            </a:r>
            <a:r>
              <a:rPr lang="en-US" altLang="zh-CN" sz="2000" dirty="0">
                <a:cs typeface="+mn-ea"/>
                <a:sym typeface="+mn-lt"/>
              </a:rPr>
              <a:t>3</a:t>
            </a:r>
            <a:r>
              <a:rPr lang="zh-CN" altLang="en-US" sz="2000" dirty="0">
                <a:cs typeface="+mn-ea"/>
                <a:sym typeface="+mn-lt"/>
              </a:rPr>
              <a:t>号</a:t>
            </a: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rcRect t="7931" b="17069"/>
          <a:stretch>
            <a:fillRect/>
          </a:stretch>
        </p:blipFill>
        <p:spPr>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5" name="矩形 4"/>
          <p:cNvSpPr/>
          <p:nvPr/>
        </p:nvSpPr>
        <p:spPr>
          <a:xfrm>
            <a:off x="8245642" y="2212150"/>
            <a:ext cx="3946358" cy="1135118"/>
          </a:xfrm>
          <a:prstGeom prst="rect">
            <a:avLst/>
          </a:prstGeom>
          <a:solidFill>
            <a:srgbClr val="F2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cs typeface="+mn-ea"/>
                <a:sym typeface="+mn-lt"/>
              </a:rPr>
              <a:t>FOUR</a:t>
            </a:r>
            <a:endParaRPr lang="zh-CN" altLang="en-US" sz="7200" dirty="0">
              <a:cs typeface="+mn-ea"/>
              <a:sym typeface="+mn-lt"/>
            </a:endParaRPr>
          </a:p>
        </p:txBody>
      </p:sp>
      <p:sp>
        <p:nvSpPr>
          <p:cNvPr id="6" name="矩形 5"/>
          <p:cNvSpPr/>
          <p:nvPr/>
        </p:nvSpPr>
        <p:spPr>
          <a:xfrm>
            <a:off x="9079829" y="1108564"/>
            <a:ext cx="3090041" cy="1103586"/>
          </a:xfrm>
          <a:prstGeom prst="rect">
            <a:avLst/>
          </a:prstGeom>
          <a:solidFill>
            <a:srgbClr val="267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cs typeface="+mn-ea"/>
                <a:sym typeface="+mn-lt"/>
              </a:rPr>
              <a:t>PART</a:t>
            </a:r>
            <a:endParaRPr lang="zh-CN" altLang="en-US" sz="7200" dirty="0">
              <a:cs typeface="+mn-ea"/>
              <a:sym typeface="+mn-lt"/>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SO_Shape"/>
          <p:cNvSpPr/>
          <p:nvPr/>
        </p:nvSpPr>
        <p:spPr bwMode="auto">
          <a:xfrm>
            <a:off x="991230" y="1288196"/>
            <a:ext cx="599772" cy="725531"/>
          </a:xfrm>
          <a:custGeom>
            <a:avLst/>
            <a:gdLst>
              <a:gd name="T0" fmla="*/ 371445 w 968375"/>
              <a:gd name="T1" fmla="*/ 4170766 h 1170887"/>
              <a:gd name="T2" fmla="*/ 1792630 w 968375"/>
              <a:gd name="T3" fmla="*/ 4800430 h 1170887"/>
              <a:gd name="T4" fmla="*/ 3197663 w 968375"/>
              <a:gd name="T5" fmla="*/ 4203058 h 1170887"/>
              <a:gd name="T6" fmla="*/ 3407611 w 968375"/>
              <a:gd name="T7" fmla="*/ 4299927 h 1170887"/>
              <a:gd name="T8" fmla="*/ 1792630 w 968375"/>
              <a:gd name="T9" fmla="*/ 5042605 h 1170887"/>
              <a:gd name="T10" fmla="*/ 145346 w 968375"/>
              <a:gd name="T11" fmla="*/ 4267639 h 1170887"/>
              <a:gd name="T12" fmla="*/ 371445 w 968375"/>
              <a:gd name="T13" fmla="*/ 4170766 h 1170887"/>
              <a:gd name="T14" fmla="*/ 3746756 w 968375"/>
              <a:gd name="T15" fmla="*/ 2669270 h 1170887"/>
              <a:gd name="T16" fmla="*/ 4166650 w 968375"/>
              <a:gd name="T17" fmla="*/ 3185913 h 1170887"/>
              <a:gd name="T18" fmla="*/ 3633706 w 968375"/>
              <a:gd name="T19" fmla="*/ 3718701 h 1170887"/>
              <a:gd name="T20" fmla="*/ 3439911 w 968375"/>
              <a:gd name="T21" fmla="*/ 3686415 h 1170887"/>
              <a:gd name="T22" fmla="*/ 3569109 w 968375"/>
              <a:gd name="T23" fmla="*/ 3476526 h 1170887"/>
              <a:gd name="T24" fmla="*/ 3633706 w 968375"/>
              <a:gd name="T25" fmla="*/ 3492671 h 1170887"/>
              <a:gd name="T26" fmla="*/ 3924402 w 968375"/>
              <a:gd name="T27" fmla="*/ 3185913 h 1170887"/>
              <a:gd name="T28" fmla="*/ 3730608 w 968375"/>
              <a:gd name="T29" fmla="*/ 2911445 h 1170887"/>
              <a:gd name="T30" fmla="*/ 3746756 w 968375"/>
              <a:gd name="T31" fmla="*/ 2669270 h 1170887"/>
              <a:gd name="T32" fmla="*/ 3536810 w 968375"/>
              <a:gd name="T33" fmla="*/ 2314074 h 1170887"/>
              <a:gd name="T34" fmla="*/ 3569109 w 968375"/>
              <a:gd name="T35" fmla="*/ 2636978 h 1170887"/>
              <a:gd name="T36" fmla="*/ 1792630 w 968375"/>
              <a:gd name="T37" fmla="*/ 4412946 h 1170887"/>
              <a:gd name="T38" fmla="*/ 0 w 968375"/>
              <a:gd name="T39" fmla="*/ 2636978 h 1170887"/>
              <a:gd name="T40" fmla="*/ 32302 w 968375"/>
              <a:gd name="T41" fmla="*/ 2346365 h 1170887"/>
              <a:gd name="T42" fmla="*/ 1792630 w 968375"/>
              <a:gd name="T43" fmla="*/ 3266639 h 1170887"/>
              <a:gd name="T44" fmla="*/ 3536810 w 968375"/>
              <a:gd name="T45" fmla="*/ 2346365 h 1170887"/>
              <a:gd name="T46" fmla="*/ 3536810 w 968375"/>
              <a:gd name="T47" fmla="*/ 2314074 h 1170887"/>
              <a:gd name="T48" fmla="*/ 1792630 w 968375"/>
              <a:gd name="T49" fmla="*/ 1603686 h 1170887"/>
              <a:gd name="T50" fmla="*/ 3343009 w 968375"/>
              <a:gd name="T51" fmla="*/ 2346365 h 1170887"/>
              <a:gd name="T52" fmla="*/ 3326861 w 968375"/>
              <a:gd name="T53" fmla="*/ 2459381 h 1170887"/>
              <a:gd name="T54" fmla="*/ 1792630 w 968375"/>
              <a:gd name="T55" fmla="*/ 1942738 h 1170887"/>
              <a:gd name="T56" fmla="*/ 242248 w 968375"/>
              <a:gd name="T57" fmla="*/ 2459381 h 1170887"/>
              <a:gd name="T58" fmla="*/ 226095 w 968375"/>
              <a:gd name="T59" fmla="*/ 2346365 h 1170887"/>
              <a:gd name="T60" fmla="*/ 1792630 w 968375"/>
              <a:gd name="T61" fmla="*/ 1603686 h 1170887"/>
              <a:gd name="T62" fmla="*/ 2340261 w 968375"/>
              <a:gd name="T63" fmla="*/ 267425 h 1170887"/>
              <a:gd name="T64" fmla="*/ 2384732 w 968375"/>
              <a:gd name="T65" fmla="*/ 1604557 h 1170887"/>
              <a:gd name="T66" fmla="*/ 2340261 w 968375"/>
              <a:gd name="T67" fmla="*/ 267425 h 1170887"/>
              <a:gd name="T68" fmla="*/ 1183916 w 968375"/>
              <a:gd name="T69" fmla="*/ 178285 h 1170887"/>
              <a:gd name="T70" fmla="*/ 1228390 w 968375"/>
              <a:gd name="T71" fmla="*/ 1515418 h 1170887"/>
              <a:gd name="T72" fmla="*/ 1183916 w 968375"/>
              <a:gd name="T73" fmla="*/ 178285 h 1170887"/>
              <a:gd name="T74" fmla="*/ 1762085 w 968375"/>
              <a:gd name="T75" fmla="*/ 0 h 1170887"/>
              <a:gd name="T76" fmla="*/ 1806562 w 968375"/>
              <a:gd name="T77" fmla="*/ 1337130 h 1170887"/>
              <a:gd name="T78" fmla="*/ 1762085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rgbClr val="F25315"/>
          </a:solidFill>
          <a:ln>
            <a:noFill/>
          </a:ln>
          <a:effectLst>
            <a:outerShdw blurRad="76200" dir="13500000" sy="23000" kx="1200000" algn="br" rotWithShape="0">
              <a:prstClr val="black">
                <a:alpha val="20000"/>
              </a:prstClr>
            </a:outerShdw>
          </a:effectLst>
        </p:spPr>
        <p:txBody>
          <a:bodyPr/>
          <a:lstStyle/>
          <a:p>
            <a:endParaRPr lang="zh-CN" altLang="en-US">
              <a:cs typeface="+mn-ea"/>
              <a:sym typeface="+mn-lt"/>
            </a:endParaRPr>
          </a:p>
        </p:txBody>
      </p:sp>
      <p:sp>
        <p:nvSpPr>
          <p:cNvPr id="7" name="KSO_Shape"/>
          <p:cNvSpPr/>
          <p:nvPr/>
        </p:nvSpPr>
        <p:spPr>
          <a:xfrm>
            <a:off x="1005518" y="3834508"/>
            <a:ext cx="489488" cy="494432"/>
          </a:xfrm>
          <a:custGeom>
            <a:avLst/>
            <a:gdLst/>
            <a:ahLst/>
            <a:cxnLst/>
            <a:rect l="l" t="t" r="r" b="b"/>
            <a:pathLst>
              <a:path w="1653350" h="1669516">
                <a:moveTo>
                  <a:pt x="813975" y="253339"/>
                </a:moveTo>
                <a:lnTo>
                  <a:pt x="845530" y="253339"/>
                </a:lnTo>
                <a:lnTo>
                  <a:pt x="845530" y="767826"/>
                </a:lnTo>
                <a:lnTo>
                  <a:pt x="1193563" y="767826"/>
                </a:lnTo>
                <a:lnTo>
                  <a:pt x="1193563" y="805466"/>
                </a:lnTo>
                <a:lnTo>
                  <a:pt x="813975" y="805466"/>
                </a:lnTo>
                <a:close/>
                <a:moveTo>
                  <a:pt x="826676" y="112861"/>
                </a:moveTo>
                <a:cubicBezTo>
                  <a:pt x="458188" y="112861"/>
                  <a:pt x="159470" y="411579"/>
                  <a:pt x="159470" y="780067"/>
                </a:cubicBezTo>
                <a:cubicBezTo>
                  <a:pt x="159470" y="1148555"/>
                  <a:pt x="458188" y="1447273"/>
                  <a:pt x="826676" y="1447273"/>
                </a:cubicBezTo>
                <a:cubicBezTo>
                  <a:pt x="1195164" y="1447273"/>
                  <a:pt x="1493882" y="1148555"/>
                  <a:pt x="1493882" y="780067"/>
                </a:cubicBezTo>
                <a:cubicBezTo>
                  <a:pt x="1493882" y="411579"/>
                  <a:pt x="1195164" y="112861"/>
                  <a:pt x="826676" y="112861"/>
                </a:cubicBezTo>
                <a:close/>
                <a:moveTo>
                  <a:pt x="826675" y="59986"/>
                </a:moveTo>
                <a:cubicBezTo>
                  <a:pt x="1224364" y="59986"/>
                  <a:pt x="1546755" y="382377"/>
                  <a:pt x="1546755" y="780066"/>
                </a:cubicBezTo>
                <a:cubicBezTo>
                  <a:pt x="1546755" y="1035236"/>
                  <a:pt x="1414030" y="1259406"/>
                  <a:pt x="1213013" y="1385996"/>
                </a:cubicBezTo>
                <a:lnTo>
                  <a:pt x="1464205" y="1637188"/>
                </a:lnTo>
                <a:lnTo>
                  <a:pt x="1431876" y="1669516"/>
                </a:lnTo>
                <a:lnTo>
                  <a:pt x="1171104" y="1408744"/>
                </a:lnTo>
                <a:cubicBezTo>
                  <a:pt x="1070033" y="1468079"/>
                  <a:pt x="952099" y="1500146"/>
                  <a:pt x="826675" y="1500146"/>
                </a:cubicBezTo>
                <a:cubicBezTo>
                  <a:pt x="701163" y="1500146"/>
                  <a:pt x="583151" y="1468034"/>
                  <a:pt x="482028" y="1408626"/>
                </a:cubicBezTo>
                <a:lnTo>
                  <a:pt x="221138" y="1669516"/>
                </a:lnTo>
                <a:lnTo>
                  <a:pt x="188810" y="1637188"/>
                </a:lnTo>
                <a:lnTo>
                  <a:pt x="440119" y="1385878"/>
                </a:lnTo>
                <a:cubicBezTo>
                  <a:pt x="239228" y="1259250"/>
                  <a:pt x="106595" y="1035147"/>
                  <a:pt x="106595" y="780066"/>
                </a:cubicBezTo>
                <a:cubicBezTo>
                  <a:pt x="106595" y="382377"/>
                  <a:pt x="428986" y="59986"/>
                  <a:pt x="826675" y="59986"/>
                </a:cubicBezTo>
                <a:close/>
                <a:moveTo>
                  <a:pt x="293501" y="725"/>
                </a:moveTo>
                <a:cubicBezTo>
                  <a:pt x="339398" y="4063"/>
                  <a:pt x="384613" y="18932"/>
                  <a:pt x="424439" y="45334"/>
                </a:cubicBezTo>
                <a:lnTo>
                  <a:pt x="45333" y="424439"/>
                </a:lnTo>
                <a:cubicBezTo>
                  <a:pt x="-25073" y="318239"/>
                  <a:pt x="-13465" y="173714"/>
                  <a:pt x="80123" y="80125"/>
                </a:cubicBezTo>
                <a:cubicBezTo>
                  <a:pt x="138616" y="21632"/>
                  <a:pt x="217006" y="-4837"/>
                  <a:pt x="293501" y="725"/>
                </a:cubicBezTo>
                <a:close/>
                <a:moveTo>
                  <a:pt x="1359849" y="724"/>
                </a:moveTo>
                <a:cubicBezTo>
                  <a:pt x="1436344" y="-4838"/>
                  <a:pt x="1514734" y="21631"/>
                  <a:pt x="1573227" y="80124"/>
                </a:cubicBezTo>
                <a:cubicBezTo>
                  <a:pt x="1666815" y="173713"/>
                  <a:pt x="1678423" y="318238"/>
                  <a:pt x="1608018" y="424440"/>
                </a:cubicBezTo>
                <a:lnTo>
                  <a:pt x="1228912" y="45334"/>
                </a:lnTo>
                <a:cubicBezTo>
                  <a:pt x="1268737" y="18931"/>
                  <a:pt x="1313952" y="4062"/>
                  <a:pt x="1359849" y="724"/>
                </a:cubicBezTo>
                <a:close/>
              </a:path>
            </a:pathLst>
          </a:custGeom>
          <a:solidFill>
            <a:srgbClr val="F2531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mn-ea"/>
              <a:sym typeface="+mn-lt"/>
            </a:endParaRPr>
          </a:p>
        </p:txBody>
      </p:sp>
      <p:sp>
        <p:nvSpPr>
          <p:cNvPr id="8" name="KSO_Shape"/>
          <p:cNvSpPr/>
          <p:nvPr/>
        </p:nvSpPr>
        <p:spPr bwMode="auto">
          <a:xfrm>
            <a:off x="991230" y="2684412"/>
            <a:ext cx="570727" cy="479411"/>
          </a:xfrm>
          <a:custGeom>
            <a:avLst/>
            <a:gdLst>
              <a:gd name="T0" fmla="*/ 2147483646 w 232"/>
              <a:gd name="T1" fmla="*/ 2147483646 h 195"/>
              <a:gd name="T2" fmla="*/ 2147483646 w 232"/>
              <a:gd name="T3" fmla="*/ 0 h 195"/>
              <a:gd name="T4" fmla="*/ 2147483646 w 232"/>
              <a:gd name="T5" fmla="*/ 0 h 195"/>
              <a:gd name="T6" fmla="*/ 2147483646 w 232"/>
              <a:gd name="T7" fmla="*/ 2147483646 h 195"/>
              <a:gd name="T8" fmla="*/ 2147483646 w 232"/>
              <a:gd name="T9" fmla="*/ 2147483646 h 195"/>
              <a:gd name="T10" fmla="*/ 2147483646 w 232"/>
              <a:gd name="T11" fmla="*/ 2147483646 h 195"/>
              <a:gd name="T12" fmla="*/ 2147483646 w 232"/>
              <a:gd name="T13" fmla="*/ 2147483646 h 195"/>
              <a:gd name="T14" fmla="*/ 2147483646 w 232"/>
              <a:gd name="T15" fmla="*/ 2147483646 h 195"/>
              <a:gd name="T16" fmla="*/ 2147483646 w 232"/>
              <a:gd name="T17" fmla="*/ 2147483646 h 195"/>
              <a:gd name="T18" fmla="*/ 2147483646 w 232"/>
              <a:gd name="T19" fmla="*/ 2147483646 h 195"/>
              <a:gd name="T20" fmla="*/ 2147483646 w 232"/>
              <a:gd name="T21" fmla="*/ 2147483646 h 195"/>
              <a:gd name="T22" fmla="*/ 2147483646 w 232"/>
              <a:gd name="T23" fmla="*/ 2147483646 h 195"/>
              <a:gd name="T24" fmla="*/ 2147483646 w 232"/>
              <a:gd name="T25" fmla="*/ 2147483646 h 195"/>
              <a:gd name="T26" fmla="*/ 2147483646 w 232"/>
              <a:gd name="T27" fmla="*/ 2147483646 h 195"/>
              <a:gd name="T28" fmla="*/ 2147483646 w 232"/>
              <a:gd name="T29" fmla="*/ 2147483646 h 195"/>
              <a:gd name="T30" fmla="*/ 2147483646 w 232"/>
              <a:gd name="T31" fmla="*/ 2147483646 h 195"/>
              <a:gd name="T32" fmla="*/ 0 w 232"/>
              <a:gd name="T33" fmla="*/ 2147483646 h 195"/>
              <a:gd name="T34" fmla="*/ 0 w 232"/>
              <a:gd name="T35" fmla="*/ 2147483646 h 195"/>
              <a:gd name="T36" fmla="*/ 2147483646 w 232"/>
              <a:gd name="T37" fmla="*/ 2147483646 h 195"/>
              <a:gd name="T38" fmla="*/ 2147483646 w 232"/>
              <a:gd name="T39" fmla="*/ 2147483646 h 195"/>
              <a:gd name="T40" fmla="*/ 2147483646 w 232"/>
              <a:gd name="T41" fmla="*/ 2147483646 h 195"/>
              <a:gd name="T42" fmla="*/ 2147483646 w 232"/>
              <a:gd name="T43" fmla="*/ 2147483646 h 195"/>
              <a:gd name="T44" fmla="*/ 2147483646 w 232"/>
              <a:gd name="T45" fmla="*/ 2147483646 h 195"/>
              <a:gd name="T46" fmla="*/ 2147483646 w 232"/>
              <a:gd name="T47" fmla="*/ 2147483646 h 195"/>
              <a:gd name="T48" fmla="*/ 2147483646 w 232"/>
              <a:gd name="T49" fmla="*/ 2147483646 h 195"/>
              <a:gd name="T50" fmla="*/ 2147483646 w 232"/>
              <a:gd name="T51" fmla="*/ 2147483646 h 195"/>
              <a:gd name="T52" fmla="*/ 2147483646 w 232"/>
              <a:gd name="T53" fmla="*/ 2147483646 h 195"/>
              <a:gd name="T54" fmla="*/ 2147483646 w 232"/>
              <a:gd name="T55" fmla="*/ 2147483646 h 195"/>
              <a:gd name="T56" fmla="*/ 2147483646 w 232"/>
              <a:gd name="T57" fmla="*/ 2147483646 h 195"/>
              <a:gd name="T58" fmla="*/ 2147483646 w 232"/>
              <a:gd name="T59" fmla="*/ 2147483646 h 195"/>
              <a:gd name="T60" fmla="*/ 2147483646 w 232"/>
              <a:gd name="T61" fmla="*/ 2147483646 h 195"/>
              <a:gd name="T62" fmla="*/ 2147483646 w 232"/>
              <a:gd name="T63" fmla="*/ 2147483646 h 195"/>
              <a:gd name="T64" fmla="*/ 2147483646 w 232"/>
              <a:gd name="T65" fmla="*/ 2147483646 h 195"/>
              <a:gd name="T66" fmla="*/ 2147483646 w 232"/>
              <a:gd name="T67" fmla="*/ 2147483646 h 195"/>
              <a:gd name="T68" fmla="*/ 2147483646 w 232"/>
              <a:gd name="T69" fmla="*/ 2147483646 h 195"/>
              <a:gd name="T70" fmla="*/ 2147483646 w 232"/>
              <a:gd name="T71" fmla="*/ 2147483646 h 195"/>
              <a:gd name="T72" fmla="*/ 2147483646 w 232"/>
              <a:gd name="T73" fmla="*/ 2147483646 h 195"/>
              <a:gd name="T74" fmla="*/ 2147483646 w 232"/>
              <a:gd name="T75" fmla="*/ 2147483646 h 195"/>
              <a:gd name="T76" fmla="*/ 2147483646 w 232"/>
              <a:gd name="T77" fmla="*/ 2147483646 h 195"/>
              <a:gd name="T78" fmla="*/ 2147483646 w 232"/>
              <a:gd name="T79" fmla="*/ 2147483646 h 195"/>
              <a:gd name="T80" fmla="*/ 2147483646 w 232"/>
              <a:gd name="T81" fmla="*/ 2147483646 h 195"/>
              <a:gd name="T82" fmla="*/ 2147483646 w 232"/>
              <a:gd name="T83" fmla="*/ 2147483646 h 195"/>
              <a:gd name="T84" fmla="*/ 2147483646 w 232"/>
              <a:gd name="T85" fmla="*/ 2147483646 h 195"/>
              <a:gd name="T86" fmla="*/ 2147483646 w 232"/>
              <a:gd name="T87" fmla="*/ 2147483646 h 195"/>
              <a:gd name="T88" fmla="*/ 2147483646 w 232"/>
              <a:gd name="T89" fmla="*/ 2147483646 h 195"/>
              <a:gd name="T90" fmla="*/ 2147483646 w 232"/>
              <a:gd name="T91" fmla="*/ 2147483646 h 195"/>
              <a:gd name="T92" fmla="*/ 2147483646 w 232"/>
              <a:gd name="T93" fmla="*/ 2147483646 h 195"/>
              <a:gd name="T94" fmla="*/ 2147483646 w 232"/>
              <a:gd name="T95" fmla="*/ 2147483646 h 195"/>
              <a:gd name="T96" fmla="*/ 2147483646 w 232"/>
              <a:gd name="T97" fmla="*/ 2147483646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195">
                <a:moveTo>
                  <a:pt x="155" y="27"/>
                </a:moveTo>
                <a:cubicBezTo>
                  <a:pt x="153" y="10"/>
                  <a:pt x="142" y="0"/>
                  <a:pt x="127" y="0"/>
                </a:cubicBezTo>
                <a:cubicBezTo>
                  <a:pt x="105" y="0"/>
                  <a:pt x="105" y="0"/>
                  <a:pt x="105" y="0"/>
                </a:cubicBezTo>
                <a:cubicBezTo>
                  <a:pt x="90" y="0"/>
                  <a:pt x="79" y="10"/>
                  <a:pt x="77" y="28"/>
                </a:cubicBezTo>
                <a:cubicBezTo>
                  <a:pt x="58" y="28"/>
                  <a:pt x="58" y="28"/>
                  <a:pt x="58" y="28"/>
                </a:cubicBezTo>
                <a:cubicBezTo>
                  <a:pt x="58" y="195"/>
                  <a:pt x="58" y="195"/>
                  <a:pt x="58" y="195"/>
                </a:cubicBezTo>
                <a:cubicBezTo>
                  <a:pt x="174" y="195"/>
                  <a:pt x="174" y="195"/>
                  <a:pt x="174" y="195"/>
                </a:cubicBezTo>
                <a:cubicBezTo>
                  <a:pt x="174" y="28"/>
                  <a:pt x="174" y="28"/>
                  <a:pt x="174" y="28"/>
                </a:cubicBezTo>
                <a:lnTo>
                  <a:pt x="155" y="27"/>
                </a:lnTo>
                <a:close/>
                <a:moveTo>
                  <a:pt x="105" y="12"/>
                </a:moveTo>
                <a:cubicBezTo>
                  <a:pt x="127" y="12"/>
                  <a:pt x="127" y="12"/>
                  <a:pt x="127" y="12"/>
                </a:cubicBezTo>
                <a:cubicBezTo>
                  <a:pt x="135" y="12"/>
                  <a:pt x="140" y="18"/>
                  <a:pt x="141" y="28"/>
                </a:cubicBezTo>
                <a:cubicBezTo>
                  <a:pt x="91" y="28"/>
                  <a:pt x="91" y="28"/>
                  <a:pt x="91" y="28"/>
                </a:cubicBezTo>
                <a:cubicBezTo>
                  <a:pt x="93" y="13"/>
                  <a:pt x="102" y="12"/>
                  <a:pt x="105" y="12"/>
                </a:cubicBezTo>
                <a:close/>
                <a:moveTo>
                  <a:pt x="45" y="28"/>
                </a:moveTo>
                <a:cubicBezTo>
                  <a:pt x="21" y="28"/>
                  <a:pt x="21" y="28"/>
                  <a:pt x="21" y="28"/>
                </a:cubicBezTo>
                <a:cubicBezTo>
                  <a:pt x="9" y="28"/>
                  <a:pt x="0" y="37"/>
                  <a:pt x="0" y="49"/>
                </a:cubicBezTo>
                <a:cubicBezTo>
                  <a:pt x="0" y="174"/>
                  <a:pt x="0" y="174"/>
                  <a:pt x="0" y="174"/>
                </a:cubicBezTo>
                <a:cubicBezTo>
                  <a:pt x="0" y="185"/>
                  <a:pt x="9" y="195"/>
                  <a:pt x="21" y="195"/>
                </a:cubicBezTo>
                <a:cubicBezTo>
                  <a:pt x="45" y="195"/>
                  <a:pt x="45" y="195"/>
                  <a:pt x="45" y="195"/>
                </a:cubicBezTo>
                <a:lnTo>
                  <a:pt x="45" y="28"/>
                </a:lnTo>
                <a:close/>
                <a:moveTo>
                  <a:pt x="232" y="174"/>
                </a:moveTo>
                <a:cubicBezTo>
                  <a:pt x="232" y="185"/>
                  <a:pt x="223" y="195"/>
                  <a:pt x="211" y="195"/>
                </a:cubicBezTo>
                <a:cubicBezTo>
                  <a:pt x="187" y="195"/>
                  <a:pt x="187" y="195"/>
                  <a:pt x="187" y="195"/>
                </a:cubicBezTo>
                <a:cubicBezTo>
                  <a:pt x="187" y="28"/>
                  <a:pt x="187" y="28"/>
                  <a:pt x="187" y="28"/>
                </a:cubicBezTo>
                <a:cubicBezTo>
                  <a:pt x="211" y="28"/>
                  <a:pt x="211" y="28"/>
                  <a:pt x="211" y="28"/>
                </a:cubicBezTo>
                <a:cubicBezTo>
                  <a:pt x="223" y="28"/>
                  <a:pt x="232" y="37"/>
                  <a:pt x="232" y="49"/>
                </a:cubicBezTo>
                <a:lnTo>
                  <a:pt x="232" y="174"/>
                </a:lnTo>
                <a:close/>
                <a:moveTo>
                  <a:pt x="125" y="128"/>
                </a:moveTo>
                <a:cubicBezTo>
                  <a:pt x="125" y="123"/>
                  <a:pt x="121" y="120"/>
                  <a:pt x="111" y="117"/>
                </a:cubicBezTo>
                <a:cubicBezTo>
                  <a:pt x="98" y="113"/>
                  <a:pt x="89" y="107"/>
                  <a:pt x="89" y="94"/>
                </a:cubicBezTo>
                <a:cubicBezTo>
                  <a:pt x="89" y="83"/>
                  <a:pt x="97" y="75"/>
                  <a:pt x="110" y="72"/>
                </a:cubicBezTo>
                <a:cubicBezTo>
                  <a:pt x="110" y="60"/>
                  <a:pt x="110" y="60"/>
                  <a:pt x="110" y="60"/>
                </a:cubicBezTo>
                <a:cubicBezTo>
                  <a:pt x="122" y="60"/>
                  <a:pt x="122" y="60"/>
                  <a:pt x="122" y="60"/>
                </a:cubicBezTo>
                <a:cubicBezTo>
                  <a:pt x="122" y="71"/>
                  <a:pt x="122" y="71"/>
                  <a:pt x="122" y="71"/>
                </a:cubicBezTo>
                <a:cubicBezTo>
                  <a:pt x="131" y="72"/>
                  <a:pt x="136" y="73"/>
                  <a:pt x="141" y="75"/>
                </a:cubicBezTo>
                <a:cubicBezTo>
                  <a:pt x="137" y="90"/>
                  <a:pt x="137" y="90"/>
                  <a:pt x="137" y="90"/>
                </a:cubicBezTo>
                <a:cubicBezTo>
                  <a:pt x="134" y="88"/>
                  <a:pt x="128" y="85"/>
                  <a:pt x="119" y="85"/>
                </a:cubicBezTo>
                <a:cubicBezTo>
                  <a:pt x="111" y="85"/>
                  <a:pt x="108" y="89"/>
                  <a:pt x="108" y="92"/>
                </a:cubicBezTo>
                <a:cubicBezTo>
                  <a:pt x="108" y="96"/>
                  <a:pt x="112" y="99"/>
                  <a:pt x="123" y="103"/>
                </a:cubicBezTo>
                <a:cubicBezTo>
                  <a:pt x="138" y="108"/>
                  <a:pt x="144" y="115"/>
                  <a:pt x="144" y="126"/>
                </a:cubicBezTo>
                <a:cubicBezTo>
                  <a:pt x="144" y="137"/>
                  <a:pt x="136" y="147"/>
                  <a:pt x="122" y="149"/>
                </a:cubicBezTo>
                <a:cubicBezTo>
                  <a:pt x="122" y="162"/>
                  <a:pt x="122" y="162"/>
                  <a:pt x="122" y="162"/>
                </a:cubicBezTo>
                <a:cubicBezTo>
                  <a:pt x="109" y="162"/>
                  <a:pt x="109" y="162"/>
                  <a:pt x="109" y="162"/>
                </a:cubicBezTo>
                <a:cubicBezTo>
                  <a:pt x="109" y="150"/>
                  <a:pt x="109" y="150"/>
                  <a:pt x="109" y="150"/>
                </a:cubicBezTo>
                <a:cubicBezTo>
                  <a:pt x="101" y="150"/>
                  <a:pt x="93" y="148"/>
                  <a:pt x="88" y="145"/>
                </a:cubicBezTo>
                <a:cubicBezTo>
                  <a:pt x="92" y="130"/>
                  <a:pt x="92" y="130"/>
                  <a:pt x="92" y="130"/>
                </a:cubicBezTo>
                <a:cubicBezTo>
                  <a:pt x="97" y="133"/>
                  <a:pt x="105" y="136"/>
                  <a:pt x="113" y="136"/>
                </a:cubicBezTo>
                <a:cubicBezTo>
                  <a:pt x="120" y="136"/>
                  <a:pt x="125" y="133"/>
                  <a:pt x="125" y="128"/>
                </a:cubicBezTo>
                <a:close/>
              </a:path>
            </a:pathLst>
          </a:custGeom>
          <a:solidFill>
            <a:srgbClr val="F25315"/>
          </a:solidFill>
          <a:ln>
            <a:noFill/>
          </a:ln>
          <a:effectLst>
            <a:outerShdw blurRad="76200" dir="13500000" sy="23000" kx="1200000" algn="br" rotWithShape="0">
              <a:prstClr val="black">
                <a:alpha val="20000"/>
              </a:prstClr>
            </a:outerShdw>
          </a:effectLst>
        </p:spPr>
        <p:txBody>
          <a:bodyPr/>
          <a:lstStyle/>
          <a:p>
            <a:endParaRPr lang="zh-CN" altLang="en-US">
              <a:cs typeface="+mn-ea"/>
              <a:sym typeface="+mn-lt"/>
            </a:endParaRPr>
          </a:p>
        </p:txBody>
      </p:sp>
      <p:sp>
        <p:nvSpPr>
          <p:cNvPr id="9" name="KSO_Shape"/>
          <p:cNvSpPr/>
          <p:nvPr/>
        </p:nvSpPr>
        <p:spPr bwMode="auto">
          <a:xfrm>
            <a:off x="971562" y="4999625"/>
            <a:ext cx="639107" cy="335531"/>
          </a:xfrm>
          <a:custGeom>
            <a:avLst/>
            <a:gdLst>
              <a:gd name="T0" fmla="*/ 613474 w 864000"/>
              <a:gd name="T1" fmla="*/ 967005 h 454098"/>
              <a:gd name="T2" fmla="*/ 1194662 w 864000"/>
              <a:gd name="T3" fmla="*/ 939906 h 454098"/>
              <a:gd name="T4" fmla="*/ 1530458 w 864000"/>
              <a:gd name="T5" fmla="*/ 939906 h 454098"/>
              <a:gd name="T6" fmla="*/ 1905000 w 864000"/>
              <a:gd name="T7" fmla="*/ 970015 h 454098"/>
              <a:gd name="T8" fmla="*/ 1362560 w 864000"/>
              <a:gd name="T9" fmla="*/ 1000125 h 454098"/>
              <a:gd name="T10" fmla="*/ 820120 w 864000"/>
              <a:gd name="T11" fmla="*/ 970015 h 454098"/>
              <a:gd name="T12" fmla="*/ 238932 w 864000"/>
              <a:gd name="T13" fmla="*/ 942917 h 454098"/>
              <a:gd name="T14" fmla="*/ 0 w 864000"/>
              <a:gd name="T15" fmla="*/ 948940 h 454098"/>
              <a:gd name="T16" fmla="*/ 238932 w 864000"/>
              <a:gd name="T17" fmla="*/ 834523 h 454098"/>
              <a:gd name="T18" fmla="*/ 781374 w 864000"/>
              <a:gd name="T19" fmla="*/ 867644 h 454098"/>
              <a:gd name="T20" fmla="*/ 1201120 w 864000"/>
              <a:gd name="T21" fmla="*/ 867644 h 454098"/>
              <a:gd name="T22" fmla="*/ 1737102 w 864000"/>
              <a:gd name="T23" fmla="*/ 834523 h 454098"/>
              <a:gd name="T24" fmla="*/ 1737102 w 864000"/>
              <a:gd name="T25" fmla="*/ 870654 h 454098"/>
              <a:gd name="T26" fmla="*/ 1155916 w 864000"/>
              <a:gd name="T27" fmla="*/ 894743 h 454098"/>
              <a:gd name="T28" fmla="*/ 613474 w 864000"/>
              <a:gd name="T29" fmla="*/ 924852 h 454098"/>
              <a:gd name="T30" fmla="*/ 71034 w 864000"/>
              <a:gd name="T31" fmla="*/ 894743 h 454098"/>
              <a:gd name="T32" fmla="*/ 32288 w 864000"/>
              <a:gd name="T33" fmla="*/ 867644 h 454098"/>
              <a:gd name="T34" fmla="*/ 1471235 w 864000"/>
              <a:gd name="T35" fmla="*/ 755564 h 454098"/>
              <a:gd name="T36" fmla="*/ 1010139 w 864000"/>
              <a:gd name="T37" fmla="*/ 586808 h 454098"/>
              <a:gd name="T38" fmla="*/ 1144625 w 864000"/>
              <a:gd name="T39" fmla="*/ 586808 h 454098"/>
              <a:gd name="T40" fmla="*/ 833385 w 864000"/>
              <a:gd name="T41" fmla="*/ 644338 h 454098"/>
              <a:gd name="T42" fmla="*/ 833385 w 864000"/>
              <a:gd name="T43" fmla="*/ 586808 h 454098"/>
              <a:gd name="T44" fmla="*/ 787274 w 864000"/>
              <a:gd name="T45" fmla="*/ 644338 h 454098"/>
              <a:gd name="T46" fmla="*/ 472193 w 864000"/>
              <a:gd name="T47" fmla="*/ 586808 h 454098"/>
              <a:gd name="T48" fmla="*/ 606679 w 864000"/>
              <a:gd name="T49" fmla="*/ 586808 h 454098"/>
              <a:gd name="T50" fmla="*/ 291597 w 864000"/>
              <a:gd name="T51" fmla="*/ 644338 h 454098"/>
              <a:gd name="T52" fmla="*/ 318494 w 864000"/>
              <a:gd name="T53" fmla="*/ 586808 h 454098"/>
              <a:gd name="T54" fmla="*/ 1874694 w 864000"/>
              <a:gd name="T55" fmla="*/ 567631 h 454098"/>
              <a:gd name="T56" fmla="*/ 1609564 w 864000"/>
              <a:gd name="T57" fmla="*/ 772800 h 454098"/>
              <a:gd name="T58" fmla="*/ 1905000 w 864000"/>
              <a:gd name="T59" fmla="*/ 809561 h 454098"/>
              <a:gd name="T60" fmla="*/ 1638624 w 864000"/>
              <a:gd name="T61" fmla="*/ 803286 h 454098"/>
              <a:gd name="T62" fmla="*/ 1560376 w 864000"/>
              <a:gd name="T63" fmla="*/ 824599 h 454098"/>
              <a:gd name="T64" fmla="*/ 1235022 w 864000"/>
              <a:gd name="T65" fmla="*/ 840545 h 454098"/>
              <a:gd name="T66" fmla="*/ 896785 w 864000"/>
              <a:gd name="T67" fmla="*/ 824599 h 454098"/>
              <a:gd name="T68" fmla="*/ 613474 w 864000"/>
              <a:gd name="T69" fmla="*/ 852590 h 454098"/>
              <a:gd name="T70" fmla="*/ 279980 w 864000"/>
              <a:gd name="T71" fmla="*/ 824599 h 454098"/>
              <a:gd name="T72" fmla="*/ 71034 w 864000"/>
              <a:gd name="T73" fmla="*/ 822480 h 454098"/>
              <a:gd name="T74" fmla="*/ 32288 w 864000"/>
              <a:gd name="T75" fmla="*/ 792371 h 454098"/>
              <a:gd name="T76" fmla="*/ 53362 w 864000"/>
              <a:gd name="T77" fmla="*/ 644338 h 454098"/>
              <a:gd name="T78" fmla="*/ 187850 w 864000"/>
              <a:gd name="T79" fmla="*/ 456406 h 454098"/>
              <a:gd name="T80" fmla="*/ 1498133 w 864000"/>
              <a:gd name="T81" fmla="*/ 414218 h 454098"/>
              <a:gd name="T82" fmla="*/ 230117 w 864000"/>
              <a:gd name="T83" fmla="*/ 368193 h 454098"/>
              <a:gd name="T84" fmla="*/ 1425125 w 864000"/>
              <a:gd name="T85" fmla="*/ 326006 h 454098"/>
              <a:gd name="T86" fmla="*/ 268541 w 864000"/>
              <a:gd name="T87" fmla="*/ 279981 h 454098"/>
              <a:gd name="T88" fmla="*/ 1325221 w 864000"/>
              <a:gd name="T89" fmla="*/ 233957 h 454098"/>
              <a:gd name="T90" fmla="*/ 1298324 w 864000"/>
              <a:gd name="T91" fmla="*/ 191767 h 454098"/>
              <a:gd name="T92" fmla="*/ 260857 w 864000"/>
              <a:gd name="T93" fmla="*/ 191767 h 454098"/>
              <a:gd name="T94" fmla="*/ 1298324 w 864000"/>
              <a:gd name="T95" fmla="*/ 149579 h 454098"/>
              <a:gd name="T96" fmla="*/ 414556 w 864000"/>
              <a:gd name="T97" fmla="*/ 0 h 454098"/>
              <a:gd name="T98" fmla="*/ 353075 w 864000"/>
              <a:gd name="T99" fmla="*/ 149579 h 4540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64000" h="454098">
                <a:moveTo>
                  <a:pt x="108366" y="413085"/>
                </a:moveTo>
                <a:cubicBezTo>
                  <a:pt x="155227" y="413085"/>
                  <a:pt x="184515" y="421288"/>
                  <a:pt x="202088" y="426756"/>
                </a:cubicBezTo>
                <a:cubicBezTo>
                  <a:pt x="219661" y="432225"/>
                  <a:pt x="240163" y="439060"/>
                  <a:pt x="278237" y="439060"/>
                </a:cubicBezTo>
                <a:cubicBezTo>
                  <a:pt x="316312" y="439060"/>
                  <a:pt x="333885" y="432225"/>
                  <a:pt x="354387" y="426756"/>
                </a:cubicBezTo>
                <a:cubicBezTo>
                  <a:pt x="371960" y="421288"/>
                  <a:pt x="401248" y="413085"/>
                  <a:pt x="448109" y="413085"/>
                </a:cubicBezTo>
                <a:cubicBezTo>
                  <a:pt x="494970" y="413085"/>
                  <a:pt x="524258" y="421288"/>
                  <a:pt x="541831" y="426756"/>
                </a:cubicBezTo>
                <a:cubicBezTo>
                  <a:pt x="541831" y="426756"/>
                  <a:pt x="541831" y="426756"/>
                  <a:pt x="544760" y="428123"/>
                </a:cubicBezTo>
                <a:cubicBezTo>
                  <a:pt x="562333" y="433592"/>
                  <a:pt x="582834" y="439060"/>
                  <a:pt x="617980" y="439060"/>
                </a:cubicBezTo>
                <a:cubicBezTo>
                  <a:pt x="656054" y="439060"/>
                  <a:pt x="673627" y="432225"/>
                  <a:pt x="694129" y="426756"/>
                </a:cubicBezTo>
                <a:cubicBezTo>
                  <a:pt x="711702" y="421288"/>
                  <a:pt x="740990" y="413085"/>
                  <a:pt x="787851" y="413085"/>
                </a:cubicBezTo>
                <a:cubicBezTo>
                  <a:pt x="820068" y="413085"/>
                  <a:pt x="846427" y="417187"/>
                  <a:pt x="864000" y="422655"/>
                </a:cubicBezTo>
                <a:cubicBezTo>
                  <a:pt x="864000" y="422655"/>
                  <a:pt x="864000" y="422655"/>
                  <a:pt x="864000" y="440427"/>
                </a:cubicBezTo>
                <a:cubicBezTo>
                  <a:pt x="843499" y="434959"/>
                  <a:pt x="825926" y="428123"/>
                  <a:pt x="787851" y="428123"/>
                </a:cubicBezTo>
                <a:cubicBezTo>
                  <a:pt x="749776" y="428123"/>
                  <a:pt x="732204" y="434959"/>
                  <a:pt x="711702" y="440427"/>
                </a:cubicBezTo>
                <a:cubicBezTo>
                  <a:pt x="691200" y="445896"/>
                  <a:pt x="664841" y="454098"/>
                  <a:pt x="617980" y="454098"/>
                </a:cubicBezTo>
                <a:cubicBezTo>
                  <a:pt x="571119" y="454098"/>
                  <a:pt x="541831" y="445896"/>
                  <a:pt x="524258" y="440427"/>
                </a:cubicBezTo>
                <a:cubicBezTo>
                  <a:pt x="506685" y="434959"/>
                  <a:pt x="486183" y="428123"/>
                  <a:pt x="448109" y="428123"/>
                </a:cubicBezTo>
                <a:cubicBezTo>
                  <a:pt x="410034" y="428123"/>
                  <a:pt x="392461" y="434959"/>
                  <a:pt x="371960" y="440427"/>
                </a:cubicBezTo>
                <a:cubicBezTo>
                  <a:pt x="351458" y="445896"/>
                  <a:pt x="325099" y="454098"/>
                  <a:pt x="278237" y="454098"/>
                </a:cubicBezTo>
                <a:cubicBezTo>
                  <a:pt x="231377" y="454098"/>
                  <a:pt x="202088" y="445896"/>
                  <a:pt x="184515" y="440427"/>
                </a:cubicBezTo>
                <a:cubicBezTo>
                  <a:pt x="166943" y="434959"/>
                  <a:pt x="146441" y="428123"/>
                  <a:pt x="108366" y="428123"/>
                </a:cubicBezTo>
                <a:cubicBezTo>
                  <a:pt x="70292" y="428123"/>
                  <a:pt x="52719" y="434959"/>
                  <a:pt x="32217" y="440427"/>
                </a:cubicBezTo>
                <a:cubicBezTo>
                  <a:pt x="23431" y="443161"/>
                  <a:pt x="11715" y="445896"/>
                  <a:pt x="0" y="448630"/>
                </a:cubicBezTo>
                <a:cubicBezTo>
                  <a:pt x="0" y="448630"/>
                  <a:pt x="0" y="448630"/>
                  <a:pt x="0" y="430858"/>
                </a:cubicBezTo>
                <a:cubicBezTo>
                  <a:pt x="5857" y="429490"/>
                  <a:pt x="8786" y="428123"/>
                  <a:pt x="14644" y="426756"/>
                </a:cubicBezTo>
                <a:cubicBezTo>
                  <a:pt x="32217" y="421288"/>
                  <a:pt x="61505" y="413085"/>
                  <a:pt x="108366" y="413085"/>
                </a:cubicBezTo>
                <a:close/>
                <a:moveTo>
                  <a:pt x="108366" y="378908"/>
                </a:moveTo>
                <a:cubicBezTo>
                  <a:pt x="155227" y="378908"/>
                  <a:pt x="184515" y="388478"/>
                  <a:pt x="202088" y="393946"/>
                </a:cubicBezTo>
                <a:cubicBezTo>
                  <a:pt x="219661" y="398047"/>
                  <a:pt x="240163" y="404883"/>
                  <a:pt x="278237" y="404883"/>
                </a:cubicBezTo>
                <a:cubicBezTo>
                  <a:pt x="316312" y="404883"/>
                  <a:pt x="333885" y="399415"/>
                  <a:pt x="354387" y="393946"/>
                </a:cubicBezTo>
                <a:cubicBezTo>
                  <a:pt x="371960" y="387111"/>
                  <a:pt x="401248" y="378908"/>
                  <a:pt x="448109" y="378908"/>
                </a:cubicBezTo>
                <a:cubicBezTo>
                  <a:pt x="494970" y="378908"/>
                  <a:pt x="524258" y="388478"/>
                  <a:pt x="541831" y="393946"/>
                </a:cubicBezTo>
                <a:cubicBezTo>
                  <a:pt x="541831" y="393946"/>
                  <a:pt x="541831" y="393946"/>
                  <a:pt x="544760" y="393946"/>
                </a:cubicBezTo>
                <a:cubicBezTo>
                  <a:pt x="562333" y="399415"/>
                  <a:pt x="582834" y="404883"/>
                  <a:pt x="617980" y="404883"/>
                </a:cubicBezTo>
                <a:cubicBezTo>
                  <a:pt x="656054" y="404883"/>
                  <a:pt x="673627" y="399415"/>
                  <a:pt x="694129" y="393946"/>
                </a:cubicBezTo>
                <a:cubicBezTo>
                  <a:pt x="711702" y="387111"/>
                  <a:pt x="740990" y="378908"/>
                  <a:pt x="787851" y="378908"/>
                </a:cubicBezTo>
                <a:cubicBezTo>
                  <a:pt x="820068" y="378908"/>
                  <a:pt x="846427" y="384377"/>
                  <a:pt x="864000" y="388478"/>
                </a:cubicBezTo>
                <a:cubicBezTo>
                  <a:pt x="864000" y="388478"/>
                  <a:pt x="864000" y="388478"/>
                  <a:pt x="864000" y="406250"/>
                </a:cubicBezTo>
                <a:cubicBezTo>
                  <a:pt x="843499" y="400782"/>
                  <a:pt x="825926" y="395313"/>
                  <a:pt x="787851" y="395313"/>
                </a:cubicBezTo>
                <a:cubicBezTo>
                  <a:pt x="749776" y="395313"/>
                  <a:pt x="732204" y="400782"/>
                  <a:pt x="711702" y="406250"/>
                </a:cubicBezTo>
                <a:cubicBezTo>
                  <a:pt x="691200" y="411718"/>
                  <a:pt x="664841" y="421288"/>
                  <a:pt x="617980" y="419921"/>
                </a:cubicBezTo>
                <a:cubicBezTo>
                  <a:pt x="571119" y="421288"/>
                  <a:pt x="541831" y="411718"/>
                  <a:pt x="524258" y="406250"/>
                </a:cubicBezTo>
                <a:cubicBezTo>
                  <a:pt x="506685" y="400782"/>
                  <a:pt x="486183" y="395313"/>
                  <a:pt x="448109" y="395313"/>
                </a:cubicBezTo>
                <a:cubicBezTo>
                  <a:pt x="410034" y="395313"/>
                  <a:pt x="392461" y="400782"/>
                  <a:pt x="371960" y="406250"/>
                </a:cubicBezTo>
                <a:cubicBezTo>
                  <a:pt x="351458" y="411718"/>
                  <a:pt x="325099" y="421288"/>
                  <a:pt x="278237" y="419921"/>
                </a:cubicBezTo>
                <a:cubicBezTo>
                  <a:pt x="231377" y="421288"/>
                  <a:pt x="202088" y="411718"/>
                  <a:pt x="184515" y="406250"/>
                </a:cubicBezTo>
                <a:cubicBezTo>
                  <a:pt x="166943" y="400782"/>
                  <a:pt x="146441" y="395313"/>
                  <a:pt x="108366" y="395313"/>
                </a:cubicBezTo>
                <a:cubicBezTo>
                  <a:pt x="70292" y="395313"/>
                  <a:pt x="52719" y="400782"/>
                  <a:pt x="32217" y="406250"/>
                </a:cubicBezTo>
                <a:cubicBezTo>
                  <a:pt x="23431" y="408984"/>
                  <a:pt x="11715" y="411718"/>
                  <a:pt x="0" y="414453"/>
                </a:cubicBezTo>
                <a:cubicBezTo>
                  <a:pt x="0" y="414453"/>
                  <a:pt x="0" y="414453"/>
                  <a:pt x="0" y="396680"/>
                </a:cubicBezTo>
                <a:cubicBezTo>
                  <a:pt x="5857" y="395313"/>
                  <a:pt x="8786" y="395313"/>
                  <a:pt x="14644" y="393946"/>
                </a:cubicBezTo>
                <a:cubicBezTo>
                  <a:pt x="32217" y="387111"/>
                  <a:pt x="61505" y="378908"/>
                  <a:pt x="108366" y="378908"/>
                </a:cubicBezTo>
                <a:close/>
                <a:moveTo>
                  <a:pt x="646356" y="322160"/>
                </a:moveTo>
                <a:cubicBezTo>
                  <a:pt x="646356" y="332608"/>
                  <a:pt x="655070" y="343057"/>
                  <a:pt x="667269" y="343057"/>
                </a:cubicBezTo>
                <a:cubicBezTo>
                  <a:pt x="677725" y="343057"/>
                  <a:pt x="688182" y="332608"/>
                  <a:pt x="688182" y="322160"/>
                </a:cubicBezTo>
                <a:cubicBezTo>
                  <a:pt x="646356" y="322160"/>
                  <a:pt x="646356" y="322160"/>
                  <a:pt x="646356" y="322160"/>
                </a:cubicBezTo>
                <a:close/>
                <a:moveTo>
                  <a:pt x="458142" y="266435"/>
                </a:moveTo>
                <a:cubicBezTo>
                  <a:pt x="458142" y="292556"/>
                  <a:pt x="458142" y="292556"/>
                  <a:pt x="458142" y="292556"/>
                </a:cubicBezTo>
                <a:cubicBezTo>
                  <a:pt x="519137" y="292556"/>
                  <a:pt x="519137" y="292556"/>
                  <a:pt x="519137" y="292556"/>
                </a:cubicBezTo>
                <a:lnTo>
                  <a:pt x="519137" y="266435"/>
                </a:lnTo>
                <a:cubicBezTo>
                  <a:pt x="458142" y="266435"/>
                  <a:pt x="458142" y="266435"/>
                  <a:pt x="458142" y="266435"/>
                </a:cubicBezTo>
                <a:close/>
                <a:moveTo>
                  <a:pt x="377976" y="266435"/>
                </a:moveTo>
                <a:cubicBezTo>
                  <a:pt x="377976" y="292556"/>
                  <a:pt x="377976" y="292556"/>
                  <a:pt x="377976" y="292556"/>
                </a:cubicBezTo>
                <a:cubicBezTo>
                  <a:pt x="437229" y="292556"/>
                  <a:pt x="437229" y="292556"/>
                  <a:pt x="437229" y="292556"/>
                </a:cubicBezTo>
                <a:lnTo>
                  <a:pt x="437229" y="266435"/>
                </a:lnTo>
                <a:cubicBezTo>
                  <a:pt x="377976" y="266435"/>
                  <a:pt x="377976" y="266435"/>
                  <a:pt x="377976" y="266435"/>
                </a:cubicBezTo>
                <a:close/>
                <a:moveTo>
                  <a:pt x="296068" y="266435"/>
                </a:moveTo>
                <a:cubicBezTo>
                  <a:pt x="296068" y="292556"/>
                  <a:pt x="296068" y="292556"/>
                  <a:pt x="296068" y="292556"/>
                </a:cubicBezTo>
                <a:cubicBezTo>
                  <a:pt x="357063" y="292556"/>
                  <a:pt x="357063" y="292556"/>
                  <a:pt x="357063" y="292556"/>
                </a:cubicBezTo>
                <a:lnTo>
                  <a:pt x="357063" y="266435"/>
                </a:lnTo>
                <a:cubicBezTo>
                  <a:pt x="296068" y="266435"/>
                  <a:pt x="296068" y="266435"/>
                  <a:pt x="296068" y="266435"/>
                </a:cubicBezTo>
                <a:close/>
                <a:moveTo>
                  <a:pt x="214160" y="266435"/>
                </a:moveTo>
                <a:cubicBezTo>
                  <a:pt x="214160" y="292556"/>
                  <a:pt x="214160" y="292556"/>
                  <a:pt x="214160" y="292556"/>
                </a:cubicBezTo>
                <a:cubicBezTo>
                  <a:pt x="275155" y="292556"/>
                  <a:pt x="275155" y="292556"/>
                  <a:pt x="275155" y="292556"/>
                </a:cubicBezTo>
                <a:lnTo>
                  <a:pt x="275155" y="266435"/>
                </a:lnTo>
                <a:cubicBezTo>
                  <a:pt x="214160" y="266435"/>
                  <a:pt x="214160" y="266435"/>
                  <a:pt x="214160" y="266435"/>
                </a:cubicBezTo>
                <a:close/>
                <a:moveTo>
                  <a:pt x="144451" y="266435"/>
                </a:moveTo>
                <a:cubicBezTo>
                  <a:pt x="132252" y="292556"/>
                  <a:pt x="132252" y="292556"/>
                  <a:pt x="132252" y="292556"/>
                </a:cubicBezTo>
                <a:cubicBezTo>
                  <a:pt x="193247" y="292556"/>
                  <a:pt x="193247" y="292556"/>
                  <a:pt x="193247" y="292556"/>
                </a:cubicBezTo>
                <a:lnTo>
                  <a:pt x="193247" y="266435"/>
                </a:lnTo>
                <a:cubicBezTo>
                  <a:pt x="144451" y="266435"/>
                  <a:pt x="144451" y="266435"/>
                  <a:pt x="144451" y="266435"/>
                </a:cubicBezTo>
                <a:close/>
                <a:moveTo>
                  <a:pt x="46858" y="247280"/>
                </a:moveTo>
                <a:lnTo>
                  <a:pt x="850255" y="247280"/>
                </a:lnTo>
                <a:cubicBezTo>
                  <a:pt x="850255" y="257728"/>
                  <a:pt x="850255" y="257728"/>
                  <a:pt x="850255" y="257728"/>
                </a:cubicBezTo>
                <a:cubicBezTo>
                  <a:pt x="782289" y="303440"/>
                  <a:pt x="740790" y="326622"/>
                  <a:pt x="724289" y="350050"/>
                </a:cubicBezTo>
                <a:lnTo>
                  <a:pt x="723460" y="352505"/>
                </a:lnTo>
                <a:lnTo>
                  <a:pt x="730007" y="350883"/>
                </a:lnTo>
                <a:cubicBezTo>
                  <a:pt x="745383" y="348149"/>
                  <a:pt x="764421" y="346098"/>
                  <a:pt x="787851" y="346098"/>
                </a:cubicBezTo>
                <a:cubicBezTo>
                  <a:pt x="820068" y="346098"/>
                  <a:pt x="846427" y="350199"/>
                  <a:pt x="864000" y="355668"/>
                </a:cubicBezTo>
                <a:cubicBezTo>
                  <a:pt x="864000" y="355668"/>
                  <a:pt x="864000" y="355668"/>
                  <a:pt x="864000" y="367574"/>
                </a:cubicBezTo>
                <a:lnTo>
                  <a:pt x="864000" y="372073"/>
                </a:lnTo>
                <a:cubicBezTo>
                  <a:pt x="843499" y="367971"/>
                  <a:pt x="825926" y="361136"/>
                  <a:pt x="787851" y="361136"/>
                </a:cubicBezTo>
                <a:cubicBezTo>
                  <a:pt x="768814" y="361136"/>
                  <a:pt x="754902" y="362503"/>
                  <a:pt x="743187" y="364725"/>
                </a:cubicBezTo>
                <a:lnTo>
                  <a:pt x="716874" y="372008"/>
                </a:lnTo>
                <a:lnTo>
                  <a:pt x="716065" y="374402"/>
                </a:lnTo>
                <a:lnTo>
                  <a:pt x="707698" y="374402"/>
                </a:lnTo>
                <a:lnTo>
                  <a:pt x="674726" y="382326"/>
                </a:lnTo>
                <a:cubicBezTo>
                  <a:pt x="659715" y="385060"/>
                  <a:pt x="641410" y="387111"/>
                  <a:pt x="617980" y="387111"/>
                </a:cubicBezTo>
                <a:cubicBezTo>
                  <a:pt x="594550" y="387111"/>
                  <a:pt x="575512" y="384718"/>
                  <a:pt x="560136" y="381642"/>
                </a:cubicBezTo>
                <a:lnTo>
                  <a:pt x="532991" y="374402"/>
                </a:lnTo>
                <a:lnTo>
                  <a:pt x="514249" y="374402"/>
                </a:lnTo>
                <a:cubicBezTo>
                  <a:pt x="479817" y="374402"/>
                  <a:pt x="443329" y="374402"/>
                  <a:pt x="406731" y="374402"/>
                </a:cubicBezTo>
                <a:lnTo>
                  <a:pt x="367956" y="374402"/>
                </a:lnTo>
                <a:lnTo>
                  <a:pt x="334983" y="382326"/>
                </a:lnTo>
                <a:cubicBezTo>
                  <a:pt x="319973" y="385060"/>
                  <a:pt x="301668" y="387111"/>
                  <a:pt x="278237" y="387111"/>
                </a:cubicBezTo>
                <a:cubicBezTo>
                  <a:pt x="254807" y="387111"/>
                  <a:pt x="235770" y="384718"/>
                  <a:pt x="220393" y="381642"/>
                </a:cubicBezTo>
                <a:lnTo>
                  <a:pt x="193248" y="374402"/>
                </a:lnTo>
                <a:lnTo>
                  <a:pt x="126983" y="374402"/>
                </a:lnTo>
                <a:cubicBezTo>
                  <a:pt x="107254" y="374402"/>
                  <a:pt x="93258" y="374402"/>
                  <a:pt x="86941" y="374402"/>
                </a:cubicBezTo>
                <a:lnTo>
                  <a:pt x="49876" y="368552"/>
                </a:lnTo>
                <a:lnTo>
                  <a:pt x="32217" y="373440"/>
                </a:lnTo>
                <a:cubicBezTo>
                  <a:pt x="23431" y="374807"/>
                  <a:pt x="11715" y="378908"/>
                  <a:pt x="0" y="381642"/>
                </a:cubicBezTo>
                <a:cubicBezTo>
                  <a:pt x="0" y="381642"/>
                  <a:pt x="0" y="381642"/>
                  <a:pt x="0" y="363870"/>
                </a:cubicBezTo>
                <a:cubicBezTo>
                  <a:pt x="5857" y="362503"/>
                  <a:pt x="8786" y="361136"/>
                  <a:pt x="14644" y="359769"/>
                </a:cubicBezTo>
                <a:lnTo>
                  <a:pt x="33044" y="355212"/>
                </a:lnTo>
                <a:lnTo>
                  <a:pt x="28124" y="350458"/>
                </a:lnTo>
                <a:cubicBezTo>
                  <a:pt x="21588" y="335656"/>
                  <a:pt x="24202" y="315194"/>
                  <a:pt x="24202" y="292556"/>
                </a:cubicBezTo>
                <a:cubicBezTo>
                  <a:pt x="46858" y="247280"/>
                  <a:pt x="46858" y="247280"/>
                  <a:pt x="46858" y="247280"/>
                </a:cubicBezTo>
                <a:close/>
                <a:moveTo>
                  <a:pt x="95654" y="188072"/>
                </a:moveTo>
                <a:cubicBezTo>
                  <a:pt x="95654" y="188072"/>
                  <a:pt x="95654" y="188072"/>
                  <a:pt x="85198" y="207227"/>
                </a:cubicBezTo>
                <a:cubicBezTo>
                  <a:pt x="85198" y="207227"/>
                  <a:pt x="85198" y="207227"/>
                  <a:pt x="679468" y="207227"/>
                </a:cubicBezTo>
                <a:cubicBezTo>
                  <a:pt x="684696" y="207227"/>
                  <a:pt x="689924" y="203744"/>
                  <a:pt x="689924" y="198520"/>
                </a:cubicBezTo>
                <a:cubicBezTo>
                  <a:pt x="689924" y="191555"/>
                  <a:pt x="684696" y="188072"/>
                  <a:pt x="679468" y="188072"/>
                </a:cubicBezTo>
                <a:cubicBezTo>
                  <a:pt x="679468" y="188072"/>
                  <a:pt x="679468" y="188072"/>
                  <a:pt x="95654" y="188072"/>
                </a:cubicBezTo>
                <a:close/>
                <a:moveTo>
                  <a:pt x="113082" y="148020"/>
                </a:moveTo>
                <a:lnTo>
                  <a:pt x="104368" y="167175"/>
                </a:lnTo>
                <a:cubicBezTo>
                  <a:pt x="104368" y="167175"/>
                  <a:pt x="104368" y="167175"/>
                  <a:pt x="646356" y="167175"/>
                </a:cubicBezTo>
                <a:cubicBezTo>
                  <a:pt x="651584" y="167175"/>
                  <a:pt x="655070" y="163692"/>
                  <a:pt x="655070" y="156727"/>
                </a:cubicBezTo>
                <a:cubicBezTo>
                  <a:pt x="655070" y="151502"/>
                  <a:pt x="651584" y="148020"/>
                  <a:pt x="646356" y="148020"/>
                </a:cubicBezTo>
                <a:cubicBezTo>
                  <a:pt x="646356" y="148020"/>
                  <a:pt x="646356" y="148020"/>
                  <a:pt x="113082" y="148020"/>
                </a:cubicBezTo>
                <a:close/>
                <a:moveTo>
                  <a:pt x="132252" y="106226"/>
                </a:moveTo>
                <a:lnTo>
                  <a:pt x="121795" y="127123"/>
                </a:lnTo>
                <a:cubicBezTo>
                  <a:pt x="121795" y="127123"/>
                  <a:pt x="121795" y="127123"/>
                  <a:pt x="601045" y="127123"/>
                </a:cubicBezTo>
                <a:cubicBezTo>
                  <a:pt x="608016" y="127123"/>
                  <a:pt x="611502" y="121898"/>
                  <a:pt x="611502" y="116674"/>
                </a:cubicBezTo>
                <a:cubicBezTo>
                  <a:pt x="611502" y="111450"/>
                  <a:pt x="608016" y="106226"/>
                  <a:pt x="601045" y="106226"/>
                </a:cubicBezTo>
                <a:cubicBezTo>
                  <a:pt x="601045" y="106226"/>
                  <a:pt x="601045" y="106226"/>
                  <a:pt x="132252" y="106226"/>
                </a:cubicBezTo>
                <a:close/>
                <a:moveTo>
                  <a:pt x="118310" y="87070"/>
                </a:moveTo>
                <a:cubicBezTo>
                  <a:pt x="118310" y="87070"/>
                  <a:pt x="492996" y="87070"/>
                  <a:pt x="588846" y="87070"/>
                </a:cubicBezTo>
                <a:cubicBezTo>
                  <a:pt x="641128" y="87070"/>
                  <a:pt x="665526" y="132347"/>
                  <a:pt x="743949" y="226383"/>
                </a:cubicBezTo>
                <a:cubicBezTo>
                  <a:pt x="616730" y="226383"/>
                  <a:pt x="55572" y="226383"/>
                  <a:pt x="55572" y="226383"/>
                </a:cubicBezTo>
                <a:cubicBezTo>
                  <a:pt x="55572" y="226383"/>
                  <a:pt x="55572" y="226383"/>
                  <a:pt x="118310" y="87070"/>
                </a:cubicBezTo>
                <a:close/>
                <a:moveTo>
                  <a:pt x="381462" y="48759"/>
                </a:moveTo>
                <a:cubicBezTo>
                  <a:pt x="550506" y="48759"/>
                  <a:pt x="550506" y="48759"/>
                  <a:pt x="550506" y="48759"/>
                </a:cubicBezTo>
                <a:cubicBezTo>
                  <a:pt x="571419" y="48759"/>
                  <a:pt x="573162" y="52242"/>
                  <a:pt x="588846" y="67915"/>
                </a:cubicBezTo>
                <a:cubicBezTo>
                  <a:pt x="374491" y="67915"/>
                  <a:pt x="374491" y="67915"/>
                  <a:pt x="374491" y="67915"/>
                </a:cubicBezTo>
                <a:cubicBezTo>
                  <a:pt x="381462" y="48759"/>
                  <a:pt x="381462" y="48759"/>
                  <a:pt x="381462" y="48759"/>
                </a:cubicBezTo>
                <a:close/>
                <a:moveTo>
                  <a:pt x="188019" y="0"/>
                </a:moveTo>
                <a:cubicBezTo>
                  <a:pt x="188019" y="0"/>
                  <a:pt x="188019" y="0"/>
                  <a:pt x="242043" y="0"/>
                </a:cubicBezTo>
                <a:lnTo>
                  <a:pt x="243786" y="67915"/>
                </a:lnTo>
                <a:cubicBezTo>
                  <a:pt x="243786" y="67915"/>
                  <a:pt x="243786" y="67915"/>
                  <a:pt x="160135" y="67915"/>
                </a:cubicBezTo>
                <a:cubicBezTo>
                  <a:pt x="160135" y="67915"/>
                  <a:pt x="160135" y="67915"/>
                  <a:pt x="188019" y="0"/>
                </a:cubicBezTo>
                <a:close/>
              </a:path>
            </a:pathLst>
          </a:custGeom>
          <a:solidFill>
            <a:srgbClr val="F25315"/>
          </a:solidFill>
          <a:ln>
            <a:noFill/>
          </a:ln>
          <a:effectLst>
            <a:outerShdw blurRad="76200" dir="13500000" sy="23000" kx="1200000" algn="br" rotWithShape="0">
              <a:prstClr val="black">
                <a:alpha val="20000"/>
              </a:prstClr>
            </a:outerShdw>
          </a:effectLst>
        </p:spPr>
        <p:txBody>
          <a:bodyPr/>
          <a:lstStyle/>
          <a:p>
            <a:endParaRPr lang="zh-CN" altLang="en-US">
              <a:cs typeface="+mn-ea"/>
              <a:sym typeface="+mn-lt"/>
            </a:endParaRPr>
          </a:p>
        </p:txBody>
      </p:sp>
      <p:sp>
        <p:nvSpPr>
          <p:cNvPr id="17" name="文本框 16"/>
          <p:cNvSpPr txBox="1"/>
          <p:nvPr/>
        </p:nvSpPr>
        <p:spPr>
          <a:xfrm>
            <a:off x="1829877" y="1211325"/>
            <a:ext cx="1427682"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rgbClr val="267133"/>
                </a:solidFill>
                <a:cs typeface="+mn-ea"/>
                <a:sym typeface="+mn-lt"/>
              </a:rPr>
              <a:t>区域</a:t>
            </a:r>
          </a:p>
        </p:txBody>
      </p:sp>
      <p:sp>
        <p:nvSpPr>
          <p:cNvPr id="18" name="文本框 17"/>
          <p:cNvSpPr txBox="1"/>
          <p:nvPr/>
        </p:nvSpPr>
        <p:spPr>
          <a:xfrm>
            <a:off x="1829877" y="1693205"/>
            <a:ext cx="9390560" cy="584775"/>
          </a:xfrm>
          <a:prstGeom prst="rect">
            <a:avLst/>
          </a:prstGeom>
          <a:noFill/>
        </p:spPr>
        <p:txBody>
          <a:bodyPr wrap="square" rtlCol="0">
            <a:spAutoFit/>
          </a:bodyPr>
          <a:lstStyle/>
          <a:p>
            <a:r>
              <a:rPr lang="zh-CN" altLang="en-US" sz="1600"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cs typeface="+mn-ea"/>
              <a:sym typeface="+mn-lt"/>
            </a:endParaRPr>
          </a:p>
        </p:txBody>
      </p:sp>
      <p:sp>
        <p:nvSpPr>
          <p:cNvPr id="19" name="文本框 18"/>
          <p:cNvSpPr txBox="1"/>
          <p:nvPr/>
        </p:nvSpPr>
        <p:spPr>
          <a:xfrm>
            <a:off x="1828330" y="2370985"/>
            <a:ext cx="1427682"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rgbClr val="267133"/>
                </a:solidFill>
                <a:cs typeface="+mn-ea"/>
                <a:sym typeface="+mn-lt"/>
              </a:rPr>
              <a:t>区域</a:t>
            </a:r>
          </a:p>
        </p:txBody>
      </p:sp>
      <p:sp>
        <p:nvSpPr>
          <p:cNvPr id="21" name="文本框 20"/>
          <p:cNvSpPr txBox="1"/>
          <p:nvPr/>
        </p:nvSpPr>
        <p:spPr>
          <a:xfrm>
            <a:off x="1828330" y="4653870"/>
            <a:ext cx="1427682"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rgbClr val="267133"/>
                </a:solidFill>
                <a:cs typeface="+mn-ea"/>
                <a:sym typeface="+mn-lt"/>
              </a:rPr>
              <a:t>区域</a:t>
            </a:r>
          </a:p>
        </p:txBody>
      </p:sp>
      <p:sp>
        <p:nvSpPr>
          <p:cNvPr id="26" name="文本框 25"/>
          <p:cNvSpPr txBox="1"/>
          <p:nvPr/>
        </p:nvSpPr>
        <p:spPr>
          <a:xfrm>
            <a:off x="1828330" y="2852376"/>
            <a:ext cx="9390560" cy="584775"/>
          </a:xfrm>
          <a:prstGeom prst="rect">
            <a:avLst/>
          </a:prstGeom>
          <a:noFill/>
        </p:spPr>
        <p:txBody>
          <a:bodyPr wrap="square" rtlCol="0">
            <a:spAutoFit/>
          </a:bodyPr>
          <a:lstStyle/>
          <a:p>
            <a:r>
              <a:rPr lang="zh-CN" altLang="en-US" sz="1600"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cs typeface="+mn-ea"/>
              <a:sym typeface="+mn-lt"/>
            </a:endParaRPr>
          </a:p>
        </p:txBody>
      </p:sp>
      <p:sp>
        <p:nvSpPr>
          <p:cNvPr id="23" name="文本框 22"/>
          <p:cNvSpPr txBox="1"/>
          <p:nvPr/>
        </p:nvSpPr>
        <p:spPr>
          <a:xfrm>
            <a:off x="1828330" y="3568956"/>
            <a:ext cx="1427682"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rgbClr val="267133"/>
                </a:solidFill>
                <a:cs typeface="+mn-ea"/>
                <a:sym typeface="+mn-lt"/>
              </a:rPr>
              <a:t>区域</a:t>
            </a:r>
          </a:p>
        </p:txBody>
      </p:sp>
      <p:sp>
        <p:nvSpPr>
          <p:cNvPr id="27" name="文本框 26"/>
          <p:cNvSpPr txBox="1"/>
          <p:nvPr/>
        </p:nvSpPr>
        <p:spPr>
          <a:xfrm>
            <a:off x="1828330" y="4049858"/>
            <a:ext cx="9390560" cy="584775"/>
          </a:xfrm>
          <a:prstGeom prst="rect">
            <a:avLst/>
          </a:prstGeom>
          <a:noFill/>
        </p:spPr>
        <p:txBody>
          <a:bodyPr wrap="square" rtlCol="0">
            <a:spAutoFit/>
          </a:bodyPr>
          <a:lstStyle/>
          <a:p>
            <a:r>
              <a:rPr lang="zh-CN" altLang="en-US" sz="1600"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cs typeface="+mn-ea"/>
              <a:sym typeface="+mn-lt"/>
            </a:endParaRPr>
          </a:p>
        </p:txBody>
      </p:sp>
      <p:sp>
        <p:nvSpPr>
          <p:cNvPr id="28" name="文本框 27"/>
          <p:cNvSpPr txBox="1"/>
          <p:nvPr/>
        </p:nvSpPr>
        <p:spPr>
          <a:xfrm>
            <a:off x="1828330" y="5134285"/>
            <a:ext cx="9390560" cy="584775"/>
          </a:xfrm>
          <a:prstGeom prst="rect">
            <a:avLst/>
          </a:prstGeom>
          <a:noFill/>
        </p:spPr>
        <p:txBody>
          <a:bodyPr wrap="square" rtlCol="0">
            <a:spAutoFit/>
          </a:bodyPr>
          <a:lstStyle/>
          <a:p>
            <a:r>
              <a:rPr lang="zh-CN" altLang="en-US" sz="1600"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a:t>
            </a:r>
            <a:endParaRPr lang="zh-CN" altLang="en-US" sz="1600" dirty="0">
              <a:cs typeface="+mn-ea"/>
              <a:sym typeface="+mn-lt"/>
            </a:endParaRPr>
          </a:p>
        </p:txBody>
      </p:sp>
      <p:sp>
        <p:nvSpPr>
          <p:cNvPr id="13" name="文本框 12"/>
          <p:cNvSpPr txBox="1"/>
          <p:nvPr/>
        </p:nvSpPr>
        <p:spPr>
          <a:xfrm>
            <a:off x="91353" y="320987"/>
            <a:ext cx="771525" cy="400110"/>
          </a:xfrm>
          <a:prstGeom prst="rect">
            <a:avLst/>
          </a:prstGeom>
          <a:noFill/>
        </p:spPr>
        <p:txBody>
          <a:bodyPr wrap="square" rtlCol="0">
            <a:spAutoFit/>
          </a:bodyPr>
          <a:lstStyle/>
          <a:p>
            <a:r>
              <a:rPr lang="en-US" altLang="zh-CN" sz="2000" dirty="0">
                <a:solidFill>
                  <a:schemeClr val="bg1"/>
                </a:solidFill>
                <a:cs typeface="+mn-ea"/>
                <a:sym typeface="+mn-lt"/>
              </a:rPr>
              <a:t>THE</a:t>
            </a:r>
            <a:endParaRPr lang="zh-CN" altLang="en-US" sz="2000" dirty="0">
              <a:solidFill>
                <a:schemeClr val="bg1"/>
              </a:solidFill>
              <a:cs typeface="+mn-ea"/>
              <a:sym typeface="+mn-lt"/>
            </a:endParaRPr>
          </a:p>
        </p:txBody>
      </p:sp>
      <p:sp>
        <p:nvSpPr>
          <p:cNvPr id="30" name="文本框 29"/>
          <p:cNvSpPr txBox="1"/>
          <p:nvPr/>
        </p:nvSpPr>
        <p:spPr>
          <a:xfrm>
            <a:off x="91353" y="721097"/>
            <a:ext cx="1828330" cy="400110"/>
          </a:xfrm>
          <a:prstGeom prst="rect">
            <a:avLst/>
          </a:prstGeom>
          <a:noFill/>
        </p:spPr>
        <p:txBody>
          <a:bodyPr wrap="square" rtlCol="0">
            <a:spAutoFit/>
          </a:bodyPr>
          <a:lstStyle/>
          <a:p>
            <a:r>
              <a:rPr lang="en-US" altLang="zh-CN" sz="2000" dirty="0">
                <a:solidFill>
                  <a:schemeClr val="bg1"/>
                </a:solidFill>
                <a:cs typeface="+mn-ea"/>
                <a:sym typeface="+mn-lt"/>
              </a:rPr>
              <a:t>SUMMARY</a:t>
            </a:r>
            <a:endParaRPr lang="zh-CN" altLang="en-US" sz="2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SO_Shape"/>
          <p:cNvSpPr>
            <a:spLocks noChangeAspect="1"/>
          </p:cNvSpPr>
          <p:nvPr/>
        </p:nvSpPr>
        <p:spPr>
          <a:xfrm>
            <a:off x="4531608" y="1192126"/>
            <a:ext cx="7512753" cy="4108537"/>
          </a:xfrm>
          <a:custGeom>
            <a:avLst/>
            <a:gdLst>
              <a:gd name="connsiteX0" fmla="*/ 35914551 w 43671952"/>
              <a:gd name="connsiteY0" fmla="*/ 23775244 h 23902640"/>
              <a:gd name="connsiteX1" fmla="*/ 35976759 w 43671952"/>
              <a:gd name="connsiteY1" fmla="*/ 23783576 h 23902640"/>
              <a:gd name="connsiteX2" fmla="*/ 36005335 w 43671952"/>
              <a:gd name="connsiteY2" fmla="*/ 23819296 h 23902640"/>
              <a:gd name="connsiteX3" fmla="*/ 36000571 w 43671952"/>
              <a:gd name="connsiteY3" fmla="*/ 23864540 h 23902640"/>
              <a:gd name="connsiteX4" fmla="*/ 35948183 w 43671952"/>
              <a:gd name="connsiteY4" fmla="*/ 23902640 h 23902640"/>
              <a:gd name="connsiteX5" fmla="*/ 35933895 w 43671952"/>
              <a:gd name="connsiteY5" fmla="*/ 23843108 h 23902640"/>
              <a:gd name="connsiteX6" fmla="*/ 35864839 w 43671952"/>
              <a:gd name="connsiteY6" fmla="*/ 23788340 h 23902640"/>
              <a:gd name="connsiteX7" fmla="*/ 35914551 w 43671952"/>
              <a:gd name="connsiteY7" fmla="*/ 23775244 h 23902640"/>
              <a:gd name="connsiteX8" fmla="*/ 35705295 w 43671952"/>
              <a:gd name="connsiteY8" fmla="*/ 23452584 h 23902640"/>
              <a:gd name="connsiteX9" fmla="*/ 35733871 w 43671952"/>
              <a:gd name="connsiteY9" fmla="*/ 23469252 h 23902640"/>
              <a:gd name="connsiteX10" fmla="*/ 35733871 w 43671952"/>
              <a:gd name="connsiteY10" fmla="*/ 23562124 h 23902640"/>
              <a:gd name="connsiteX11" fmla="*/ 35657671 w 43671952"/>
              <a:gd name="connsiteY11" fmla="*/ 23554980 h 23902640"/>
              <a:gd name="connsiteX12" fmla="*/ 35643383 w 43671952"/>
              <a:gd name="connsiteY12" fmla="*/ 23500208 h 23902640"/>
              <a:gd name="connsiteX13" fmla="*/ 35705295 w 43671952"/>
              <a:gd name="connsiteY13" fmla="*/ 23452584 h 23902640"/>
              <a:gd name="connsiteX14" fmla="*/ 37335819 w 43671952"/>
              <a:gd name="connsiteY14" fmla="*/ 23431004 h 23902640"/>
              <a:gd name="connsiteX15" fmla="*/ 37350739 w 43671952"/>
              <a:gd name="connsiteY15" fmla="*/ 23435916 h 23902640"/>
              <a:gd name="connsiteX16" fmla="*/ 37357883 w 43671952"/>
              <a:gd name="connsiteY16" fmla="*/ 23478780 h 23902640"/>
              <a:gd name="connsiteX17" fmla="*/ 37317403 w 43671952"/>
              <a:gd name="connsiteY17" fmla="*/ 23521640 h 23902640"/>
              <a:gd name="connsiteX18" fmla="*/ 37250727 w 43671952"/>
              <a:gd name="connsiteY18" fmla="*/ 23516880 h 23902640"/>
              <a:gd name="connsiteX19" fmla="*/ 37303115 w 43671952"/>
              <a:gd name="connsiteY19" fmla="*/ 23443060 h 23902640"/>
              <a:gd name="connsiteX20" fmla="*/ 37335819 w 43671952"/>
              <a:gd name="connsiteY20" fmla="*/ 23431004 h 23902640"/>
              <a:gd name="connsiteX21" fmla="*/ 36191071 w 43671952"/>
              <a:gd name="connsiteY21" fmla="*/ 23426392 h 23902640"/>
              <a:gd name="connsiteX22" fmla="*/ 36252983 w 43671952"/>
              <a:gd name="connsiteY22" fmla="*/ 23493068 h 23902640"/>
              <a:gd name="connsiteX23" fmla="*/ 36248219 w 43671952"/>
              <a:gd name="connsiteY23" fmla="*/ 23666900 h 23902640"/>
              <a:gd name="connsiteX24" fmla="*/ 36312515 w 43671952"/>
              <a:gd name="connsiteY24" fmla="*/ 23797868 h 23902640"/>
              <a:gd name="connsiteX25" fmla="*/ 36274415 w 43671952"/>
              <a:gd name="connsiteY25" fmla="*/ 23845492 h 23902640"/>
              <a:gd name="connsiteX26" fmla="*/ 36186307 w 43671952"/>
              <a:gd name="connsiteY26" fmla="*/ 23838348 h 23902640"/>
              <a:gd name="connsiteX27" fmla="*/ 35750539 w 43671952"/>
              <a:gd name="connsiteY27" fmla="*/ 23640704 h 23902640"/>
              <a:gd name="connsiteX28" fmla="*/ 36041051 w 43671952"/>
              <a:gd name="connsiteY28" fmla="*/ 23705000 h 23902640"/>
              <a:gd name="connsiteX29" fmla="*/ 36048195 w 43671952"/>
              <a:gd name="connsiteY29" fmla="*/ 23657372 h 23902640"/>
              <a:gd name="connsiteX30" fmla="*/ 36017239 w 43671952"/>
              <a:gd name="connsiteY30" fmla="*/ 23616892 h 23902640"/>
              <a:gd name="connsiteX31" fmla="*/ 36029147 w 43671952"/>
              <a:gd name="connsiteY31" fmla="*/ 23571648 h 23902640"/>
              <a:gd name="connsiteX32" fmla="*/ 36138683 w 43671952"/>
              <a:gd name="connsiteY32" fmla="*/ 23550216 h 23902640"/>
              <a:gd name="connsiteX33" fmla="*/ 36100583 w 43671952"/>
              <a:gd name="connsiteY33" fmla="*/ 23497828 h 23902640"/>
              <a:gd name="connsiteX34" fmla="*/ 36191071 w 43671952"/>
              <a:gd name="connsiteY34" fmla="*/ 23426392 h 23902640"/>
              <a:gd name="connsiteX35" fmla="*/ 37186655 w 43671952"/>
              <a:gd name="connsiteY35" fmla="*/ 23391716 h 23902640"/>
              <a:gd name="connsiteX36" fmla="*/ 37215007 w 43671952"/>
              <a:gd name="connsiteY36" fmla="*/ 23397816 h 23902640"/>
              <a:gd name="connsiteX37" fmla="*/ 37212627 w 43671952"/>
              <a:gd name="connsiteY37" fmla="*/ 23476400 h 23902640"/>
              <a:gd name="connsiteX38" fmla="*/ 37131663 w 43671952"/>
              <a:gd name="connsiteY38" fmla="*/ 23521644 h 23902640"/>
              <a:gd name="connsiteX39" fmla="*/ 37043555 w 43671952"/>
              <a:gd name="connsiteY39" fmla="*/ 23533548 h 23902640"/>
              <a:gd name="connsiteX40" fmla="*/ 37100707 w 43671952"/>
              <a:gd name="connsiteY40" fmla="*/ 23428772 h 23902640"/>
              <a:gd name="connsiteX41" fmla="*/ 37186655 w 43671952"/>
              <a:gd name="connsiteY41" fmla="*/ 23391716 h 23902640"/>
              <a:gd name="connsiteX42" fmla="*/ 35876747 w 43671952"/>
              <a:gd name="connsiteY42" fmla="*/ 23376384 h 23902640"/>
              <a:gd name="connsiteX43" fmla="*/ 35929131 w 43671952"/>
              <a:gd name="connsiteY43" fmla="*/ 23431152 h 23902640"/>
              <a:gd name="connsiteX44" fmla="*/ 35855315 w 43671952"/>
              <a:gd name="connsiteY44" fmla="*/ 23445440 h 23902640"/>
              <a:gd name="connsiteX45" fmla="*/ 35807691 w 43671952"/>
              <a:gd name="connsiteY45" fmla="*/ 23395436 h 23902640"/>
              <a:gd name="connsiteX46" fmla="*/ 35876747 w 43671952"/>
              <a:gd name="connsiteY46" fmla="*/ 23376384 h 23902640"/>
              <a:gd name="connsiteX47" fmla="*/ 22687623 w 43671952"/>
              <a:gd name="connsiteY47" fmla="*/ 22135148 h 23902640"/>
              <a:gd name="connsiteX48" fmla="*/ 22710483 w 43671952"/>
              <a:gd name="connsiteY48" fmla="*/ 22150388 h 23902640"/>
              <a:gd name="connsiteX49" fmla="*/ 22702863 w 43671952"/>
              <a:gd name="connsiteY49" fmla="*/ 22196108 h 23902640"/>
              <a:gd name="connsiteX50" fmla="*/ 22687623 w 43671952"/>
              <a:gd name="connsiteY50" fmla="*/ 22211348 h 23902640"/>
              <a:gd name="connsiteX51" fmla="*/ 22664763 w 43671952"/>
              <a:gd name="connsiteY51" fmla="*/ 22142768 h 23902640"/>
              <a:gd name="connsiteX52" fmla="*/ 22687623 w 43671952"/>
              <a:gd name="connsiteY52" fmla="*/ 22135148 h 23902640"/>
              <a:gd name="connsiteX53" fmla="*/ 36722091 w 43671952"/>
              <a:gd name="connsiteY53" fmla="*/ 21976208 h 23902640"/>
              <a:gd name="connsiteX54" fmla="*/ 36724471 w 43671952"/>
              <a:gd name="connsiteY54" fmla="*/ 22026216 h 23902640"/>
              <a:gd name="connsiteX55" fmla="*/ 36676847 w 43671952"/>
              <a:gd name="connsiteY55" fmla="*/ 22007168 h 23902640"/>
              <a:gd name="connsiteX56" fmla="*/ 23850547 w 43671952"/>
              <a:gd name="connsiteY56" fmla="*/ 21828368 h 23902640"/>
              <a:gd name="connsiteX57" fmla="*/ 23868723 w 43671952"/>
              <a:gd name="connsiteY57" fmla="*/ 21845588 h 23902640"/>
              <a:gd name="connsiteX58" fmla="*/ 23876343 w 43671952"/>
              <a:gd name="connsiteY58" fmla="*/ 21868448 h 23902640"/>
              <a:gd name="connsiteX59" fmla="*/ 23838243 w 43671952"/>
              <a:gd name="connsiteY59" fmla="*/ 21898928 h 23902640"/>
              <a:gd name="connsiteX60" fmla="*/ 23845863 w 43671952"/>
              <a:gd name="connsiteY60" fmla="*/ 21830348 h 23902640"/>
              <a:gd name="connsiteX61" fmla="*/ 23850547 w 43671952"/>
              <a:gd name="connsiteY61" fmla="*/ 21828368 h 23902640"/>
              <a:gd name="connsiteX62" fmla="*/ 12789754 w 43671952"/>
              <a:gd name="connsiteY62" fmla="*/ 21747956 h 23902640"/>
              <a:gd name="connsiteX63" fmla="*/ 12815947 w 43671952"/>
              <a:gd name="connsiteY63" fmla="*/ 21755100 h 23902640"/>
              <a:gd name="connsiteX64" fmla="*/ 12830235 w 43671952"/>
              <a:gd name="connsiteY64" fmla="*/ 21762244 h 23902640"/>
              <a:gd name="connsiteX65" fmla="*/ 12846904 w 43671952"/>
              <a:gd name="connsiteY65" fmla="*/ 21776532 h 23902640"/>
              <a:gd name="connsiteX66" fmla="*/ 12858807 w 43671952"/>
              <a:gd name="connsiteY66" fmla="*/ 21790820 h 23902640"/>
              <a:gd name="connsiteX67" fmla="*/ 12873097 w 43671952"/>
              <a:gd name="connsiteY67" fmla="*/ 21795584 h 23902640"/>
              <a:gd name="connsiteX68" fmla="*/ 12935007 w 43671952"/>
              <a:gd name="connsiteY68" fmla="*/ 21800344 h 23902640"/>
              <a:gd name="connsiteX69" fmla="*/ 12956439 w 43671952"/>
              <a:gd name="connsiteY69" fmla="*/ 21805108 h 23902640"/>
              <a:gd name="connsiteX70" fmla="*/ 12970728 w 43671952"/>
              <a:gd name="connsiteY70" fmla="*/ 21809868 h 23902640"/>
              <a:gd name="connsiteX71" fmla="*/ 12975489 w 43671952"/>
              <a:gd name="connsiteY71" fmla="*/ 21817012 h 23902640"/>
              <a:gd name="connsiteX72" fmla="*/ 12980252 w 43671952"/>
              <a:gd name="connsiteY72" fmla="*/ 21831300 h 23902640"/>
              <a:gd name="connsiteX73" fmla="*/ 12977873 w 43671952"/>
              <a:gd name="connsiteY73" fmla="*/ 21871784 h 23902640"/>
              <a:gd name="connsiteX74" fmla="*/ 12968347 w 43671952"/>
              <a:gd name="connsiteY74" fmla="*/ 21886068 h 23902640"/>
              <a:gd name="connsiteX75" fmla="*/ 12963584 w 43671952"/>
              <a:gd name="connsiteY75" fmla="*/ 21895596 h 23902640"/>
              <a:gd name="connsiteX76" fmla="*/ 12942151 w 43671952"/>
              <a:gd name="connsiteY76" fmla="*/ 21914644 h 23902640"/>
              <a:gd name="connsiteX77" fmla="*/ 12927867 w 43671952"/>
              <a:gd name="connsiteY77" fmla="*/ 21919408 h 23902640"/>
              <a:gd name="connsiteX78" fmla="*/ 12906433 w 43671952"/>
              <a:gd name="connsiteY78" fmla="*/ 21928932 h 23902640"/>
              <a:gd name="connsiteX79" fmla="*/ 12896910 w 43671952"/>
              <a:gd name="connsiteY79" fmla="*/ 21931312 h 23902640"/>
              <a:gd name="connsiteX80" fmla="*/ 12894529 w 43671952"/>
              <a:gd name="connsiteY80" fmla="*/ 21931312 h 23902640"/>
              <a:gd name="connsiteX81" fmla="*/ 12875477 w 43671952"/>
              <a:gd name="connsiteY81" fmla="*/ 21921788 h 23902640"/>
              <a:gd name="connsiteX82" fmla="*/ 12858807 w 43671952"/>
              <a:gd name="connsiteY82" fmla="*/ 21914644 h 23902640"/>
              <a:gd name="connsiteX83" fmla="*/ 12849283 w 43671952"/>
              <a:gd name="connsiteY83" fmla="*/ 21907500 h 23902640"/>
              <a:gd name="connsiteX84" fmla="*/ 12842140 w 43671952"/>
              <a:gd name="connsiteY84" fmla="*/ 21905120 h 23902640"/>
              <a:gd name="connsiteX85" fmla="*/ 12832615 w 43671952"/>
              <a:gd name="connsiteY85" fmla="*/ 21900356 h 23902640"/>
              <a:gd name="connsiteX86" fmla="*/ 12815947 w 43671952"/>
              <a:gd name="connsiteY86" fmla="*/ 21888452 h 23902640"/>
              <a:gd name="connsiteX87" fmla="*/ 12808804 w 43671952"/>
              <a:gd name="connsiteY87" fmla="*/ 21883688 h 23902640"/>
              <a:gd name="connsiteX88" fmla="*/ 12799278 w 43671952"/>
              <a:gd name="connsiteY88" fmla="*/ 21869400 h 23902640"/>
              <a:gd name="connsiteX89" fmla="*/ 12789754 w 43671952"/>
              <a:gd name="connsiteY89" fmla="*/ 21847968 h 23902640"/>
              <a:gd name="connsiteX90" fmla="*/ 12784990 w 43671952"/>
              <a:gd name="connsiteY90" fmla="*/ 21831300 h 23902640"/>
              <a:gd name="connsiteX91" fmla="*/ 12780229 w 43671952"/>
              <a:gd name="connsiteY91" fmla="*/ 21812252 h 23902640"/>
              <a:gd name="connsiteX92" fmla="*/ 12780229 w 43671952"/>
              <a:gd name="connsiteY92" fmla="*/ 21757484 h 23902640"/>
              <a:gd name="connsiteX93" fmla="*/ 12782610 w 43671952"/>
              <a:gd name="connsiteY93" fmla="*/ 21750340 h 23902640"/>
              <a:gd name="connsiteX94" fmla="*/ 12789754 w 43671952"/>
              <a:gd name="connsiteY94" fmla="*/ 21747956 h 23902640"/>
              <a:gd name="connsiteX95" fmla="*/ 23502963 w 43671952"/>
              <a:gd name="connsiteY95" fmla="*/ 21578888 h 23902640"/>
              <a:gd name="connsiteX96" fmla="*/ 23548683 w 43671952"/>
              <a:gd name="connsiteY96" fmla="*/ 21594128 h 23902640"/>
              <a:gd name="connsiteX97" fmla="*/ 23541063 w 43671952"/>
              <a:gd name="connsiteY97" fmla="*/ 21655088 h 23902640"/>
              <a:gd name="connsiteX98" fmla="*/ 23495343 w 43671952"/>
              <a:gd name="connsiteY98" fmla="*/ 21601748 h 23902640"/>
              <a:gd name="connsiteX99" fmla="*/ 23502963 w 43671952"/>
              <a:gd name="connsiteY99" fmla="*/ 21578888 h 23902640"/>
              <a:gd name="connsiteX100" fmla="*/ 36876871 w 43671952"/>
              <a:gd name="connsiteY100" fmla="*/ 21571396 h 23902640"/>
              <a:gd name="connsiteX101" fmla="*/ 36826863 w 43671952"/>
              <a:gd name="connsiteY101" fmla="*/ 21719036 h 23902640"/>
              <a:gd name="connsiteX102" fmla="*/ 36745903 w 43671952"/>
              <a:gd name="connsiteY102" fmla="*/ 21783328 h 23902640"/>
              <a:gd name="connsiteX103" fmla="*/ 36757807 w 43671952"/>
              <a:gd name="connsiteY103" fmla="*/ 21692840 h 23902640"/>
              <a:gd name="connsiteX104" fmla="*/ 23777283 w 43671952"/>
              <a:gd name="connsiteY104" fmla="*/ 20946428 h 23902640"/>
              <a:gd name="connsiteX105" fmla="*/ 23800143 w 43671952"/>
              <a:gd name="connsiteY105" fmla="*/ 20992148 h 23902640"/>
              <a:gd name="connsiteX106" fmla="*/ 23792523 w 43671952"/>
              <a:gd name="connsiteY106" fmla="*/ 21015008 h 23902640"/>
              <a:gd name="connsiteX107" fmla="*/ 23754423 w 43671952"/>
              <a:gd name="connsiteY107" fmla="*/ 21060728 h 23902640"/>
              <a:gd name="connsiteX108" fmla="*/ 23708703 w 43671952"/>
              <a:gd name="connsiteY108" fmla="*/ 20976908 h 23902640"/>
              <a:gd name="connsiteX109" fmla="*/ 23731563 w 43671952"/>
              <a:gd name="connsiteY109" fmla="*/ 20961668 h 23902640"/>
              <a:gd name="connsiteX110" fmla="*/ 23777283 w 43671952"/>
              <a:gd name="connsiteY110" fmla="*/ 20946428 h 23902640"/>
              <a:gd name="connsiteX111" fmla="*/ 25998611 w 43671952"/>
              <a:gd name="connsiteY111" fmla="*/ 20467320 h 23902640"/>
              <a:gd name="connsiteX112" fmla="*/ 26021471 w 43671952"/>
              <a:gd name="connsiteY112" fmla="*/ 20490180 h 23902640"/>
              <a:gd name="connsiteX113" fmla="*/ 25998611 w 43671952"/>
              <a:gd name="connsiteY113" fmla="*/ 20513040 h 23902640"/>
              <a:gd name="connsiteX114" fmla="*/ 25975751 w 43671952"/>
              <a:gd name="connsiteY114" fmla="*/ 20490180 h 23902640"/>
              <a:gd name="connsiteX115" fmla="*/ 25998611 w 43671952"/>
              <a:gd name="connsiteY115" fmla="*/ 20467320 h 23902640"/>
              <a:gd name="connsiteX116" fmla="*/ 24425315 w 43671952"/>
              <a:gd name="connsiteY116" fmla="*/ 20014852 h 23902640"/>
              <a:gd name="connsiteX117" fmla="*/ 24455479 w 43671952"/>
              <a:gd name="connsiteY117" fmla="*/ 20157728 h 23902640"/>
              <a:gd name="connsiteX118" fmla="*/ 24569779 w 43671952"/>
              <a:gd name="connsiteY118" fmla="*/ 20119628 h 23902640"/>
              <a:gd name="connsiteX119" fmla="*/ 24525327 w 43671952"/>
              <a:gd name="connsiteY119" fmla="*/ 20214880 h 23902640"/>
              <a:gd name="connsiteX120" fmla="*/ 24525327 w 43671952"/>
              <a:gd name="connsiteY120" fmla="*/ 20310128 h 23902640"/>
              <a:gd name="connsiteX121" fmla="*/ 24432459 w 43671952"/>
              <a:gd name="connsiteY121" fmla="*/ 20400616 h 23902640"/>
              <a:gd name="connsiteX122" fmla="*/ 24378483 w 43671952"/>
              <a:gd name="connsiteY122" fmla="*/ 20545080 h 23902640"/>
              <a:gd name="connsiteX123" fmla="*/ 24163379 w 43671952"/>
              <a:gd name="connsiteY123" fmla="*/ 20576828 h 23902640"/>
              <a:gd name="connsiteX124" fmla="*/ 24118927 w 43671952"/>
              <a:gd name="connsiteY124" fmla="*/ 20843528 h 23902640"/>
              <a:gd name="connsiteX125" fmla="*/ 23880011 w 43671952"/>
              <a:gd name="connsiteY125" fmla="*/ 20952272 h 23902640"/>
              <a:gd name="connsiteX126" fmla="*/ 23763327 w 43671952"/>
              <a:gd name="connsiteY126" fmla="*/ 20862580 h 23902640"/>
              <a:gd name="connsiteX127" fmla="*/ 23610931 w 43671952"/>
              <a:gd name="connsiteY127" fmla="*/ 20837180 h 23902640"/>
              <a:gd name="connsiteX128" fmla="*/ 23699039 w 43671952"/>
              <a:gd name="connsiteY128" fmla="*/ 20728436 h 23902640"/>
              <a:gd name="connsiteX129" fmla="*/ 23880007 w 43671952"/>
              <a:gd name="connsiteY129" fmla="*/ 20541904 h 23902640"/>
              <a:gd name="connsiteX130" fmla="*/ 23998279 w 43671952"/>
              <a:gd name="connsiteY130" fmla="*/ 20506980 h 23902640"/>
              <a:gd name="connsiteX131" fmla="*/ 24158615 w 43671952"/>
              <a:gd name="connsiteY131" fmla="*/ 20360136 h 23902640"/>
              <a:gd name="connsiteX132" fmla="*/ 24188779 w 43671952"/>
              <a:gd name="connsiteY132" fmla="*/ 20252980 h 23902640"/>
              <a:gd name="connsiteX133" fmla="*/ 24303871 w 43671952"/>
              <a:gd name="connsiteY133" fmla="*/ 20159316 h 23902640"/>
              <a:gd name="connsiteX134" fmla="*/ 24425315 w 43671952"/>
              <a:gd name="connsiteY134" fmla="*/ 20014852 h 23902640"/>
              <a:gd name="connsiteX135" fmla="*/ 21073579 w 43671952"/>
              <a:gd name="connsiteY135" fmla="*/ 19990916 h 23902640"/>
              <a:gd name="connsiteX136" fmla="*/ 21201387 w 43671952"/>
              <a:gd name="connsiteY136" fmla="*/ 20054540 h 23902640"/>
              <a:gd name="connsiteX137" fmla="*/ 21341879 w 43671952"/>
              <a:gd name="connsiteY137" fmla="*/ 20016440 h 23902640"/>
              <a:gd name="connsiteX138" fmla="*/ 21470467 w 43671952"/>
              <a:gd name="connsiteY138" fmla="*/ 20030728 h 23902640"/>
              <a:gd name="connsiteX139" fmla="*/ 21477611 w 43671952"/>
              <a:gd name="connsiteY139" fmla="*/ 20106928 h 23902640"/>
              <a:gd name="connsiteX140" fmla="*/ 21427603 w 43671952"/>
              <a:gd name="connsiteY140" fmla="*/ 20199796 h 23902640"/>
              <a:gd name="connsiteX141" fmla="*/ 21418077 w 43671952"/>
              <a:gd name="connsiteY141" fmla="*/ 20337912 h 23902640"/>
              <a:gd name="connsiteX142" fmla="*/ 21337115 w 43671952"/>
              <a:gd name="connsiteY142" fmla="*/ 20340292 h 23902640"/>
              <a:gd name="connsiteX143" fmla="*/ 21213291 w 43671952"/>
              <a:gd name="connsiteY143" fmla="*/ 20416492 h 23902640"/>
              <a:gd name="connsiteX144" fmla="*/ 21156143 w 43671952"/>
              <a:gd name="connsiteY144" fmla="*/ 20330768 h 23902640"/>
              <a:gd name="connsiteX145" fmla="*/ 21072799 w 43671952"/>
              <a:gd name="connsiteY145" fmla="*/ 20259328 h 23902640"/>
              <a:gd name="connsiteX146" fmla="*/ 21087087 w 43671952"/>
              <a:gd name="connsiteY146" fmla="*/ 20164080 h 23902640"/>
              <a:gd name="connsiteX147" fmla="*/ 21032315 w 43671952"/>
              <a:gd name="connsiteY147" fmla="*/ 20002152 h 23902640"/>
              <a:gd name="connsiteX148" fmla="*/ 21073579 w 43671952"/>
              <a:gd name="connsiteY148" fmla="*/ 19990916 h 23902640"/>
              <a:gd name="connsiteX149" fmla="*/ 28818011 w 43671952"/>
              <a:gd name="connsiteY149" fmla="*/ 19695796 h 23902640"/>
              <a:gd name="connsiteX150" fmla="*/ 28840871 w 43671952"/>
              <a:gd name="connsiteY150" fmla="*/ 19718656 h 23902640"/>
              <a:gd name="connsiteX151" fmla="*/ 28818011 w 43671952"/>
              <a:gd name="connsiteY151" fmla="*/ 19741516 h 23902640"/>
              <a:gd name="connsiteX152" fmla="*/ 28795151 w 43671952"/>
              <a:gd name="connsiteY152" fmla="*/ 19718656 h 23902640"/>
              <a:gd name="connsiteX153" fmla="*/ 28818011 w 43671952"/>
              <a:gd name="connsiteY153" fmla="*/ 19695796 h 23902640"/>
              <a:gd name="connsiteX154" fmla="*/ 16059208 w 43671952"/>
              <a:gd name="connsiteY154" fmla="*/ 19464340 h 23902640"/>
              <a:gd name="connsiteX155" fmla="*/ 16066353 w 43671952"/>
              <a:gd name="connsiteY155" fmla="*/ 19466720 h 23902640"/>
              <a:gd name="connsiteX156" fmla="*/ 16080640 w 43671952"/>
              <a:gd name="connsiteY156" fmla="*/ 19476244 h 23902640"/>
              <a:gd name="connsiteX157" fmla="*/ 16085402 w 43671952"/>
              <a:gd name="connsiteY157" fmla="*/ 19492912 h 23902640"/>
              <a:gd name="connsiteX158" fmla="*/ 16083020 w 43671952"/>
              <a:gd name="connsiteY158" fmla="*/ 19504820 h 23902640"/>
              <a:gd name="connsiteX159" fmla="*/ 16080640 w 43671952"/>
              <a:gd name="connsiteY159" fmla="*/ 19511964 h 23902640"/>
              <a:gd name="connsiteX160" fmla="*/ 16071113 w 43671952"/>
              <a:gd name="connsiteY160" fmla="*/ 19516728 h 23902640"/>
              <a:gd name="connsiteX161" fmla="*/ 16061590 w 43671952"/>
              <a:gd name="connsiteY161" fmla="*/ 19526252 h 23902640"/>
              <a:gd name="connsiteX162" fmla="*/ 16042540 w 43671952"/>
              <a:gd name="connsiteY162" fmla="*/ 19516728 h 23902640"/>
              <a:gd name="connsiteX163" fmla="*/ 16035394 w 43671952"/>
              <a:gd name="connsiteY163" fmla="*/ 19514344 h 23902640"/>
              <a:gd name="connsiteX164" fmla="*/ 16033016 w 43671952"/>
              <a:gd name="connsiteY164" fmla="*/ 19507200 h 23902640"/>
              <a:gd name="connsiteX165" fmla="*/ 16028251 w 43671952"/>
              <a:gd name="connsiteY165" fmla="*/ 19500056 h 23902640"/>
              <a:gd name="connsiteX166" fmla="*/ 16033016 w 43671952"/>
              <a:gd name="connsiteY166" fmla="*/ 19478628 h 23902640"/>
              <a:gd name="connsiteX167" fmla="*/ 16037777 w 43671952"/>
              <a:gd name="connsiteY167" fmla="*/ 19471484 h 23902640"/>
              <a:gd name="connsiteX168" fmla="*/ 16052065 w 43671952"/>
              <a:gd name="connsiteY168" fmla="*/ 19466720 h 23902640"/>
              <a:gd name="connsiteX169" fmla="*/ 27155899 w 43671952"/>
              <a:gd name="connsiteY169" fmla="*/ 19443384 h 23902640"/>
              <a:gd name="connsiteX170" fmla="*/ 27178759 w 43671952"/>
              <a:gd name="connsiteY170" fmla="*/ 19466244 h 23902640"/>
              <a:gd name="connsiteX171" fmla="*/ 27155899 w 43671952"/>
              <a:gd name="connsiteY171" fmla="*/ 19489104 h 23902640"/>
              <a:gd name="connsiteX172" fmla="*/ 27133039 w 43671952"/>
              <a:gd name="connsiteY172" fmla="*/ 19466244 h 23902640"/>
              <a:gd name="connsiteX173" fmla="*/ 27155899 w 43671952"/>
              <a:gd name="connsiteY173" fmla="*/ 19443384 h 23902640"/>
              <a:gd name="connsiteX174" fmla="*/ 28898975 w 43671952"/>
              <a:gd name="connsiteY174" fmla="*/ 19438620 h 23902640"/>
              <a:gd name="connsiteX175" fmla="*/ 28921835 w 43671952"/>
              <a:gd name="connsiteY175" fmla="*/ 19461480 h 23902640"/>
              <a:gd name="connsiteX176" fmla="*/ 28898975 w 43671952"/>
              <a:gd name="connsiteY176" fmla="*/ 19484340 h 23902640"/>
              <a:gd name="connsiteX177" fmla="*/ 28876115 w 43671952"/>
              <a:gd name="connsiteY177" fmla="*/ 19461480 h 23902640"/>
              <a:gd name="connsiteX178" fmla="*/ 28898975 w 43671952"/>
              <a:gd name="connsiteY178" fmla="*/ 19438620 h 23902640"/>
              <a:gd name="connsiteX179" fmla="*/ 31830851 w 43671952"/>
              <a:gd name="connsiteY179" fmla="*/ 19407532 h 23902640"/>
              <a:gd name="connsiteX180" fmla="*/ 31852279 w 43671952"/>
              <a:gd name="connsiteY180" fmla="*/ 19409916 h 23902640"/>
              <a:gd name="connsiteX181" fmla="*/ 31866567 w 43671952"/>
              <a:gd name="connsiteY181" fmla="*/ 19414676 h 23902640"/>
              <a:gd name="connsiteX182" fmla="*/ 31873711 w 43671952"/>
              <a:gd name="connsiteY182" fmla="*/ 19417056 h 23902640"/>
              <a:gd name="connsiteX183" fmla="*/ 31880855 w 43671952"/>
              <a:gd name="connsiteY183" fmla="*/ 19421820 h 23902640"/>
              <a:gd name="connsiteX184" fmla="*/ 31883235 w 43671952"/>
              <a:gd name="connsiteY184" fmla="*/ 19428964 h 23902640"/>
              <a:gd name="connsiteX185" fmla="*/ 31876091 w 43671952"/>
              <a:gd name="connsiteY185" fmla="*/ 19459920 h 23902640"/>
              <a:gd name="connsiteX186" fmla="*/ 31868951 w 43671952"/>
              <a:gd name="connsiteY186" fmla="*/ 19462300 h 23902640"/>
              <a:gd name="connsiteX187" fmla="*/ 31854663 w 43671952"/>
              <a:gd name="connsiteY187" fmla="*/ 19469444 h 23902640"/>
              <a:gd name="connsiteX188" fmla="*/ 31842755 w 43671952"/>
              <a:gd name="connsiteY188" fmla="*/ 19469444 h 23902640"/>
              <a:gd name="connsiteX189" fmla="*/ 31823707 w 43671952"/>
              <a:gd name="connsiteY189" fmla="*/ 19462300 h 23902640"/>
              <a:gd name="connsiteX190" fmla="*/ 31818943 w 43671952"/>
              <a:gd name="connsiteY190" fmla="*/ 19455156 h 23902640"/>
              <a:gd name="connsiteX191" fmla="*/ 31814179 w 43671952"/>
              <a:gd name="connsiteY191" fmla="*/ 19436108 h 23902640"/>
              <a:gd name="connsiteX192" fmla="*/ 31816563 w 43671952"/>
              <a:gd name="connsiteY192" fmla="*/ 19412296 h 23902640"/>
              <a:gd name="connsiteX193" fmla="*/ 31830851 w 43671952"/>
              <a:gd name="connsiteY193" fmla="*/ 19407532 h 23902640"/>
              <a:gd name="connsiteX194" fmla="*/ 20113451 w 43671952"/>
              <a:gd name="connsiteY194" fmla="*/ 19230404 h 23902640"/>
              <a:gd name="connsiteX195" fmla="*/ 20144111 w 43671952"/>
              <a:gd name="connsiteY195" fmla="*/ 19230628 h 23902640"/>
              <a:gd name="connsiteX196" fmla="*/ 20245711 w 43671952"/>
              <a:gd name="connsiteY196" fmla="*/ 19252852 h 23902640"/>
              <a:gd name="connsiteX197" fmla="*/ 20129823 w 43671952"/>
              <a:gd name="connsiteY197" fmla="*/ 19312384 h 23902640"/>
              <a:gd name="connsiteX198" fmla="*/ 20010759 w 43671952"/>
              <a:gd name="connsiteY198" fmla="*/ 19259204 h 23902640"/>
              <a:gd name="connsiteX199" fmla="*/ 20113451 w 43671952"/>
              <a:gd name="connsiteY199" fmla="*/ 19230404 h 23902640"/>
              <a:gd name="connsiteX200" fmla="*/ 24551523 w 43671952"/>
              <a:gd name="connsiteY200" fmla="*/ 19054416 h 23902640"/>
              <a:gd name="connsiteX201" fmla="*/ 24594383 w 43671952"/>
              <a:gd name="connsiteY201" fmla="*/ 19090136 h 23902640"/>
              <a:gd name="connsiteX202" fmla="*/ 24589623 w 43671952"/>
              <a:gd name="connsiteY202" fmla="*/ 19161572 h 23902640"/>
              <a:gd name="connsiteX203" fmla="*/ 24711067 w 43671952"/>
              <a:gd name="connsiteY203" fmla="*/ 19225868 h 23902640"/>
              <a:gd name="connsiteX204" fmla="*/ 24682491 w 43671952"/>
              <a:gd name="connsiteY204" fmla="*/ 19302068 h 23902640"/>
              <a:gd name="connsiteX205" fmla="*/ 24730115 w 43671952"/>
              <a:gd name="connsiteY205" fmla="*/ 19371124 h 23902640"/>
              <a:gd name="connsiteX206" fmla="*/ 24792027 w 43671952"/>
              <a:gd name="connsiteY206" fmla="*/ 19368740 h 23902640"/>
              <a:gd name="connsiteX207" fmla="*/ 24863467 w 43671952"/>
              <a:gd name="connsiteY207" fmla="*/ 19430652 h 23902640"/>
              <a:gd name="connsiteX208" fmla="*/ 24853943 w 43671952"/>
              <a:gd name="connsiteY208" fmla="*/ 19497328 h 23902640"/>
              <a:gd name="connsiteX209" fmla="*/ 24958715 w 43671952"/>
              <a:gd name="connsiteY209" fmla="*/ 19647348 h 23902640"/>
              <a:gd name="connsiteX210" fmla="*/ 25011103 w 43671952"/>
              <a:gd name="connsiteY210" fmla="*/ 19654492 h 23902640"/>
              <a:gd name="connsiteX211" fmla="*/ 25134927 w 43671952"/>
              <a:gd name="connsiteY211" fmla="*/ 19537808 h 23902640"/>
              <a:gd name="connsiteX212" fmla="*/ 25182555 w 43671952"/>
              <a:gd name="connsiteY212" fmla="*/ 19556860 h 23902640"/>
              <a:gd name="connsiteX213" fmla="*/ 25182555 w 43671952"/>
              <a:gd name="connsiteY213" fmla="*/ 19706880 h 23902640"/>
              <a:gd name="connsiteX214" fmla="*/ 25077779 w 43671952"/>
              <a:gd name="connsiteY214" fmla="*/ 19773552 h 23902640"/>
              <a:gd name="connsiteX215" fmla="*/ 25061111 w 43671952"/>
              <a:gd name="connsiteY215" fmla="*/ 19852136 h 23902640"/>
              <a:gd name="connsiteX216" fmla="*/ 24942047 w 43671952"/>
              <a:gd name="connsiteY216" fmla="*/ 19837848 h 23902640"/>
              <a:gd name="connsiteX217" fmla="*/ 24949191 w 43671952"/>
              <a:gd name="connsiteY217" fmla="*/ 19966436 h 23902640"/>
              <a:gd name="connsiteX218" fmla="*/ 24708683 w 43671952"/>
              <a:gd name="connsiteY218" fmla="*/ 20125980 h 23902640"/>
              <a:gd name="connsiteX219" fmla="*/ 24703923 w 43671952"/>
              <a:gd name="connsiteY219" fmla="*/ 19999772 h 23902640"/>
              <a:gd name="connsiteX220" fmla="*/ 24725355 w 43671952"/>
              <a:gd name="connsiteY220" fmla="*/ 19911668 h 23902640"/>
              <a:gd name="connsiteX221" fmla="*/ 24539615 w 43671952"/>
              <a:gd name="connsiteY221" fmla="*/ 19849752 h 23902640"/>
              <a:gd name="connsiteX222" fmla="*/ 24653915 w 43671952"/>
              <a:gd name="connsiteY222" fmla="*/ 19709260 h 23902640"/>
              <a:gd name="connsiteX223" fmla="*/ 24720591 w 43671952"/>
              <a:gd name="connsiteY223" fmla="*/ 19621152 h 23902640"/>
              <a:gd name="connsiteX224" fmla="*/ 24677727 w 43671952"/>
              <a:gd name="connsiteY224" fmla="*/ 19540192 h 23902640"/>
              <a:gd name="connsiteX225" fmla="*/ 24682491 w 43671952"/>
              <a:gd name="connsiteY225" fmla="*/ 19437796 h 23902640"/>
              <a:gd name="connsiteX226" fmla="*/ 24568191 w 43671952"/>
              <a:gd name="connsiteY226" fmla="*/ 19247296 h 23902640"/>
              <a:gd name="connsiteX227" fmla="*/ 24549139 w 43671952"/>
              <a:gd name="connsiteY227" fmla="*/ 19163952 h 23902640"/>
              <a:gd name="connsiteX228" fmla="*/ 24551523 w 43671952"/>
              <a:gd name="connsiteY228" fmla="*/ 19054416 h 23902640"/>
              <a:gd name="connsiteX229" fmla="*/ 24473023 w 43671952"/>
              <a:gd name="connsiteY229" fmla="*/ 18986184 h 23902640"/>
              <a:gd name="connsiteX230" fmla="*/ 24495883 w 43671952"/>
              <a:gd name="connsiteY230" fmla="*/ 19009044 h 23902640"/>
              <a:gd name="connsiteX231" fmla="*/ 24473023 w 43671952"/>
              <a:gd name="connsiteY231" fmla="*/ 19031904 h 23902640"/>
              <a:gd name="connsiteX232" fmla="*/ 24450163 w 43671952"/>
              <a:gd name="connsiteY232" fmla="*/ 19009044 h 23902640"/>
              <a:gd name="connsiteX233" fmla="*/ 24473023 w 43671952"/>
              <a:gd name="connsiteY233" fmla="*/ 18986184 h 23902640"/>
              <a:gd name="connsiteX234" fmla="*/ 26171647 w 43671952"/>
              <a:gd name="connsiteY234" fmla="*/ 18833784 h 23902640"/>
              <a:gd name="connsiteX235" fmla="*/ 26194507 w 43671952"/>
              <a:gd name="connsiteY235" fmla="*/ 18856644 h 23902640"/>
              <a:gd name="connsiteX236" fmla="*/ 26171647 w 43671952"/>
              <a:gd name="connsiteY236" fmla="*/ 18879504 h 23902640"/>
              <a:gd name="connsiteX237" fmla="*/ 26148787 w 43671952"/>
              <a:gd name="connsiteY237" fmla="*/ 18856644 h 23902640"/>
              <a:gd name="connsiteX238" fmla="*/ 26171647 w 43671952"/>
              <a:gd name="connsiteY238" fmla="*/ 18833784 h 23902640"/>
              <a:gd name="connsiteX239" fmla="*/ 25609675 w 43671952"/>
              <a:gd name="connsiteY239" fmla="*/ 18652808 h 23902640"/>
              <a:gd name="connsiteX240" fmla="*/ 25632535 w 43671952"/>
              <a:gd name="connsiteY240" fmla="*/ 18675668 h 23902640"/>
              <a:gd name="connsiteX241" fmla="*/ 25609675 w 43671952"/>
              <a:gd name="connsiteY241" fmla="*/ 18698528 h 23902640"/>
              <a:gd name="connsiteX242" fmla="*/ 25586815 w 43671952"/>
              <a:gd name="connsiteY242" fmla="*/ 18675668 h 23902640"/>
              <a:gd name="connsiteX243" fmla="*/ 25609675 w 43671952"/>
              <a:gd name="connsiteY243" fmla="*/ 18652808 h 23902640"/>
              <a:gd name="connsiteX244" fmla="*/ 24876247 w 43671952"/>
              <a:gd name="connsiteY244" fmla="*/ 18624236 h 23902640"/>
              <a:gd name="connsiteX245" fmla="*/ 24899107 w 43671952"/>
              <a:gd name="connsiteY245" fmla="*/ 18647096 h 23902640"/>
              <a:gd name="connsiteX246" fmla="*/ 24876247 w 43671952"/>
              <a:gd name="connsiteY246" fmla="*/ 18669956 h 23902640"/>
              <a:gd name="connsiteX247" fmla="*/ 24853387 w 43671952"/>
              <a:gd name="connsiteY247" fmla="*/ 18647096 h 23902640"/>
              <a:gd name="connsiteX248" fmla="*/ 24876247 w 43671952"/>
              <a:gd name="connsiteY248" fmla="*/ 18624236 h 23902640"/>
              <a:gd name="connsiteX249" fmla="*/ 25673175 w 43671952"/>
              <a:gd name="connsiteY249" fmla="*/ 18500408 h 23902640"/>
              <a:gd name="connsiteX250" fmla="*/ 25696035 w 43671952"/>
              <a:gd name="connsiteY250" fmla="*/ 18523268 h 23902640"/>
              <a:gd name="connsiteX251" fmla="*/ 25673175 w 43671952"/>
              <a:gd name="connsiteY251" fmla="*/ 18546128 h 23902640"/>
              <a:gd name="connsiteX252" fmla="*/ 25650315 w 43671952"/>
              <a:gd name="connsiteY252" fmla="*/ 18523268 h 23902640"/>
              <a:gd name="connsiteX253" fmla="*/ 25673175 w 43671952"/>
              <a:gd name="connsiteY253" fmla="*/ 18500408 h 23902640"/>
              <a:gd name="connsiteX254" fmla="*/ 29336079 w 43671952"/>
              <a:gd name="connsiteY254" fmla="*/ 18495920 h 23902640"/>
              <a:gd name="connsiteX255" fmla="*/ 29357507 w 43671952"/>
              <a:gd name="connsiteY255" fmla="*/ 18498304 h 23902640"/>
              <a:gd name="connsiteX256" fmla="*/ 29371795 w 43671952"/>
              <a:gd name="connsiteY256" fmla="*/ 18503064 h 23902640"/>
              <a:gd name="connsiteX257" fmla="*/ 29378939 w 43671952"/>
              <a:gd name="connsiteY257" fmla="*/ 18505444 h 23902640"/>
              <a:gd name="connsiteX258" fmla="*/ 29386083 w 43671952"/>
              <a:gd name="connsiteY258" fmla="*/ 18510208 h 23902640"/>
              <a:gd name="connsiteX259" fmla="*/ 29388463 w 43671952"/>
              <a:gd name="connsiteY259" fmla="*/ 18517352 h 23902640"/>
              <a:gd name="connsiteX260" fmla="*/ 29381319 w 43671952"/>
              <a:gd name="connsiteY260" fmla="*/ 18548308 h 23902640"/>
              <a:gd name="connsiteX261" fmla="*/ 29374179 w 43671952"/>
              <a:gd name="connsiteY261" fmla="*/ 18550688 h 23902640"/>
              <a:gd name="connsiteX262" fmla="*/ 29359891 w 43671952"/>
              <a:gd name="connsiteY262" fmla="*/ 18557832 h 23902640"/>
              <a:gd name="connsiteX263" fmla="*/ 29347983 w 43671952"/>
              <a:gd name="connsiteY263" fmla="*/ 18557832 h 23902640"/>
              <a:gd name="connsiteX264" fmla="*/ 29328935 w 43671952"/>
              <a:gd name="connsiteY264" fmla="*/ 18550688 h 23902640"/>
              <a:gd name="connsiteX265" fmla="*/ 29324171 w 43671952"/>
              <a:gd name="connsiteY265" fmla="*/ 18543544 h 23902640"/>
              <a:gd name="connsiteX266" fmla="*/ 29319407 w 43671952"/>
              <a:gd name="connsiteY266" fmla="*/ 18524496 h 23902640"/>
              <a:gd name="connsiteX267" fmla="*/ 29321791 w 43671952"/>
              <a:gd name="connsiteY267" fmla="*/ 18500684 h 23902640"/>
              <a:gd name="connsiteX268" fmla="*/ 29336079 w 43671952"/>
              <a:gd name="connsiteY268" fmla="*/ 18495920 h 23902640"/>
              <a:gd name="connsiteX269" fmla="*/ 33883835 w 43671952"/>
              <a:gd name="connsiteY269" fmla="*/ 18404808 h 23902640"/>
              <a:gd name="connsiteX270" fmla="*/ 33905267 w 43671952"/>
              <a:gd name="connsiteY270" fmla="*/ 18407188 h 23902640"/>
              <a:gd name="connsiteX271" fmla="*/ 33919555 w 43671952"/>
              <a:gd name="connsiteY271" fmla="*/ 18411952 h 23902640"/>
              <a:gd name="connsiteX272" fmla="*/ 33926699 w 43671952"/>
              <a:gd name="connsiteY272" fmla="*/ 18414332 h 23902640"/>
              <a:gd name="connsiteX273" fmla="*/ 33933843 w 43671952"/>
              <a:gd name="connsiteY273" fmla="*/ 18419096 h 23902640"/>
              <a:gd name="connsiteX274" fmla="*/ 33936223 w 43671952"/>
              <a:gd name="connsiteY274" fmla="*/ 18426240 h 23902640"/>
              <a:gd name="connsiteX275" fmla="*/ 33929079 w 43671952"/>
              <a:gd name="connsiteY275" fmla="*/ 18457196 h 23902640"/>
              <a:gd name="connsiteX276" fmla="*/ 33921935 w 43671952"/>
              <a:gd name="connsiteY276" fmla="*/ 18459576 h 23902640"/>
              <a:gd name="connsiteX277" fmla="*/ 33907647 w 43671952"/>
              <a:gd name="connsiteY277" fmla="*/ 18466720 h 23902640"/>
              <a:gd name="connsiteX278" fmla="*/ 33895743 w 43671952"/>
              <a:gd name="connsiteY278" fmla="*/ 18466720 h 23902640"/>
              <a:gd name="connsiteX279" fmla="*/ 33876691 w 43671952"/>
              <a:gd name="connsiteY279" fmla="*/ 18459576 h 23902640"/>
              <a:gd name="connsiteX280" fmla="*/ 33871931 w 43671952"/>
              <a:gd name="connsiteY280" fmla="*/ 18452432 h 23902640"/>
              <a:gd name="connsiteX281" fmla="*/ 33867167 w 43671952"/>
              <a:gd name="connsiteY281" fmla="*/ 18433384 h 23902640"/>
              <a:gd name="connsiteX282" fmla="*/ 33869547 w 43671952"/>
              <a:gd name="connsiteY282" fmla="*/ 18409572 h 23902640"/>
              <a:gd name="connsiteX283" fmla="*/ 33883835 w 43671952"/>
              <a:gd name="connsiteY283" fmla="*/ 18404808 h 23902640"/>
              <a:gd name="connsiteX284" fmla="*/ 30120939 w 43671952"/>
              <a:gd name="connsiteY284" fmla="*/ 18297800 h 23902640"/>
              <a:gd name="connsiteX285" fmla="*/ 30142367 w 43671952"/>
              <a:gd name="connsiteY285" fmla="*/ 18300184 h 23902640"/>
              <a:gd name="connsiteX286" fmla="*/ 30156655 w 43671952"/>
              <a:gd name="connsiteY286" fmla="*/ 18304944 h 23902640"/>
              <a:gd name="connsiteX287" fmla="*/ 30163799 w 43671952"/>
              <a:gd name="connsiteY287" fmla="*/ 18307324 h 23902640"/>
              <a:gd name="connsiteX288" fmla="*/ 30170943 w 43671952"/>
              <a:gd name="connsiteY288" fmla="*/ 18312088 h 23902640"/>
              <a:gd name="connsiteX289" fmla="*/ 30173323 w 43671952"/>
              <a:gd name="connsiteY289" fmla="*/ 18319232 h 23902640"/>
              <a:gd name="connsiteX290" fmla="*/ 30166179 w 43671952"/>
              <a:gd name="connsiteY290" fmla="*/ 18350188 h 23902640"/>
              <a:gd name="connsiteX291" fmla="*/ 30159039 w 43671952"/>
              <a:gd name="connsiteY291" fmla="*/ 18352568 h 23902640"/>
              <a:gd name="connsiteX292" fmla="*/ 30144751 w 43671952"/>
              <a:gd name="connsiteY292" fmla="*/ 18359712 h 23902640"/>
              <a:gd name="connsiteX293" fmla="*/ 30132843 w 43671952"/>
              <a:gd name="connsiteY293" fmla="*/ 18359712 h 23902640"/>
              <a:gd name="connsiteX294" fmla="*/ 30113795 w 43671952"/>
              <a:gd name="connsiteY294" fmla="*/ 18352568 h 23902640"/>
              <a:gd name="connsiteX295" fmla="*/ 30109031 w 43671952"/>
              <a:gd name="connsiteY295" fmla="*/ 18345424 h 23902640"/>
              <a:gd name="connsiteX296" fmla="*/ 30104267 w 43671952"/>
              <a:gd name="connsiteY296" fmla="*/ 18326376 h 23902640"/>
              <a:gd name="connsiteX297" fmla="*/ 30106651 w 43671952"/>
              <a:gd name="connsiteY297" fmla="*/ 18302564 h 23902640"/>
              <a:gd name="connsiteX298" fmla="*/ 30120939 w 43671952"/>
              <a:gd name="connsiteY298" fmla="*/ 18297800 h 23902640"/>
              <a:gd name="connsiteX299" fmla="*/ 25755723 w 43671952"/>
              <a:gd name="connsiteY299" fmla="*/ 18297208 h 23902640"/>
              <a:gd name="connsiteX300" fmla="*/ 25778583 w 43671952"/>
              <a:gd name="connsiteY300" fmla="*/ 18320068 h 23902640"/>
              <a:gd name="connsiteX301" fmla="*/ 25755723 w 43671952"/>
              <a:gd name="connsiteY301" fmla="*/ 18342928 h 23902640"/>
              <a:gd name="connsiteX302" fmla="*/ 25732863 w 43671952"/>
              <a:gd name="connsiteY302" fmla="*/ 18320068 h 23902640"/>
              <a:gd name="connsiteX303" fmla="*/ 25755723 w 43671952"/>
              <a:gd name="connsiteY303" fmla="*/ 18297208 h 23902640"/>
              <a:gd name="connsiteX304" fmla="*/ 23971375 w 43671952"/>
              <a:gd name="connsiteY304" fmla="*/ 18271808 h 23902640"/>
              <a:gd name="connsiteX305" fmla="*/ 23994235 w 43671952"/>
              <a:gd name="connsiteY305" fmla="*/ 18294668 h 23902640"/>
              <a:gd name="connsiteX306" fmla="*/ 23971375 w 43671952"/>
              <a:gd name="connsiteY306" fmla="*/ 18317528 h 23902640"/>
              <a:gd name="connsiteX307" fmla="*/ 23948515 w 43671952"/>
              <a:gd name="connsiteY307" fmla="*/ 18294668 h 23902640"/>
              <a:gd name="connsiteX308" fmla="*/ 23971375 w 43671952"/>
              <a:gd name="connsiteY308" fmla="*/ 18271808 h 23902640"/>
              <a:gd name="connsiteX309" fmla="*/ 31725439 w 43671952"/>
              <a:gd name="connsiteY309" fmla="*/ 17959732 h 23902640"/>
              <a:gd name="connsiteX310" fmla="*/ 31746871 w 43671952"/>
              <a:gd name="connsiteY310" fmla="*/ 17962116 h 23902640"/>
              <a:gd name="connsiteX311" fmla="*/ 31761155 w 43671952"/>
              <a:gd name="connsiteY311" fmla="*/ 17966876 h 23902640"/>
              <a:gd name="connsiteX312" fmla="*/ 31768299 w 43671952"/>
              <a:gd name="connsiteY312" fmla="*/ 17969256 h 23902640"/>
              <a:gd name="connsiteX313" fmla="*/ 31775443 w 43671952"/>
              <a:gd name="connsiteY313" fmla="*/ 17974020 h 23902640"/>
              <a:gd name="connsiteX314" fmla="*/ 31777827 w 43671952"/>
              <a:gd name="connsiteY314" fmla="*/ 17981164 h 23902640"/>
              <a:gd name="connsiteX315" fmla="*/ 31770683 w 43671952"/>
              <a:gd name="connsiteY315" fmla="*/ 18012120 h 23902640"/>
              <a:gd name="connsiteX316" fmla="*/ 31763539 w 43671952"/>
              <a:gd name="connsiteY316" fmla="*/ 18014500 h 23902640"/>
              <a:gd name="connsiteX317" fmla="*/ 31749251 w 43671952"/>
              <a:gd name="connsiteY317" fmla="*/ 18021644 h 23902640"/>
              <a:gd name="connsiteX318" fmla="*/ 31737343 w 43671952"/>
              <a:gd name="connsiteY318" fmla="*/ 18021644 h 23902640"/>
              <a:gd name="connsiteX319" fmla="*/ 31718295 w 43671952"/>
              <a:gd name="connsiteY319" fmla="*/ 18014500 h 23902640"/>
              <a:gd name="connsiteX320" fmla="*/ 31713531 w 43671952"/>
              <a:gd name="connsiteY320" fmla="*/ 18007356 h 23902640"/>
              <a:gd name="connsiteX321" fmla="*/ 31708771 w 43671952"/>
              <a:gd name="connsiteY321" fmla="*/ 17988308 h 23902640"/>
              <a:gd name="connsiteX322" fmla="*/ 31711151 w 43671952"/>
              <a:gd name="connsiteY322" fmla="*/ 17964496 h 23902640"/>
              <a:gd name="connsiteX323" fmla="*/ 31725439 w 43671952"/>
              <a:gd name="connsiteY323" fmla="*/ 17959732 h 23902640"/>
              <a:gd name="connsiteX324" fmla="*/ 32390587 w 43671952"/>
              <a:gd name="connsiteY324" fmla="*/ 17907084 h 23902640"/>
              <a:gd name="connsiteX325" fmla="*/ 32412019 w 43671952"/>
              <a:gd name="connsiteY325" fmla="*/ 17909464 h 23902640"/>
              <a:gd name="connsiteX326" fmla="*/ 32426303 w 43671952"/>
              <a:gd name="connsiteY326" fmla="*/ 17914228 h 23902640"/>
              <a:gd name="connsiteX327" fmla="*/ 32433447 w 43671952"/>
              <a:gd name="connsiteY327" fmla="*/ 17916608 h 23902640"/>
              <a:gd name="connsiteX328" fmla="*/ 32440591 w 43671952"/>
              <a:gd name="connsiteY328" fmla="*/ 17921372 h 23902640"/>
              <a:gd name="connsiteX329" fmla="*/ 32442975 w 43671952"/>
              <a:gd name="connsiteY329" fmla="*/ 17928516 h 23902640"/>
              <a:gd name="connsiteX330" fmla="*/ 32435831 w 43671952"/>
              <a:gd name="connsiteY330" fmla="*/ 17959472 h 23902640"/>
              <a:gd name="connsiteX331" fmla="*/ 32428687 w 43671952"/>
              <a:gd name="connsiteY331" fmla="*/ 17961852 h 23902640"/>
              <a:gd name="connsiteX332" fmla="*/ 32414399 w 43671952"/>
              <a:gd name="connsiteY332" fmla="*/ 17968996 h 23902640"/>
              <a:gd name="connsiteX333" fmla="*/ 32402491 w 43671952"/>
              <a:gd name="connsiteY333" fmla="*/ 17968996 h 23902640"/>
              <a:gd name="connsiteX334" fmla="*/ 32383443 w 43671952"/>
              <a:gd name="connsiteY334" fmla="*/ 17961852 h 23902640"/>
              <a:gd name="connsiteX335" fmla="*/ 32378679 w 43671952"/>
              <a:gd name="connsiteY335" fmla="*/ 17954708 h 23902640"/>
              <a:gd name="connsiteX336" fmla="*/ 32373919 w 43671952"/>
              <a:gd name="connsiteY336" fmla="*/ 17935660 h 23902640"/>
              <a:gd name="connsiteX337" fmla="*/ 32376299 w 43671952"/>
              <a:gd name="connsiteY337" fmla="*/ 17911848 h 23902640"/>
              <a:gd name="connsiteX338" fmla="*/ 32390587 w 43671952"/>
              <a:gd name="connsiteY338" fmla="*/ 17907084 h 23902640"/>
              <a:gd name="connsiteX339" fmla="*/ 29762799 w 43671952"/>
              <a:gd name="connsiteY339" fmla="*/ 17688200 h 23902640"/>
              <a:gd name="connsiteX340" fmla="*/ 29784227 w 43671952"/>
              <a:gd name="connsiteY340" fmla="*/ 17690584 h 23902640"/>
              <a:gd name="connsiteX341" fmla="*/ 29798515 w 43671952"/>
              <a:gd name="connsiteY341" fmla="*/ 17695344 h 23902640"/>
              <a:gd name="connsiteX342" fmla="*/ 29805659 w 43671952"/>
              <a:gd name="connsiteY342" fmla="*/ 17697724 h 23902640"/>
              <a:gd name="connsiteX343" fmla="*/ 29812803 w 43671952"/>
              <a:gd name="connsiteY343" fmla="*/ 17702488 h 23902640"/>
              <a:gd name="connsiteX344" fmla="*/ 29815183 w 43671952"/>
              <a:gd name="connsiteY344" fmla="*/ 17709632 h 23902640"/>
              <a:gd name="connsiteX345" fmla="*/ 29808039 w 43671952"/>
              <a:gd name="connsiteY345" fmla="*/ 17740588 h 23902640"/>
              <a:gd name="connsiteX346" fmla="*/ 29800899 w 43671952"/>
              <a:gd name="connsiteY346" fmla="*/ 17742968 h 23902640"/>
              <a:gd name="connsiteX347" fmla="*/ 29786611 w 43671952"/>
              <a:gd name="connsiteY347" fmla="*/ 17750112 h 23902640"/>
              <a:gd name="connsiteX348" fmla="*/ 29774703 w 43671952"/>
              <a:gd name="connsiteY348" fmla="*/ 17750112 h 23902640"/>
              <a:gd name="connsiteX349" fmla="*/ 29755655 w 43671952"/>
              <a:gd name="connsiteY349" fmla="*/ 17742968 h 23902640"/>
              <a:gd name="connsiteX350" fmla="*/ 29750891 w 43671952"/>
              <a:gd name="connsiteY350" fmla="*/ 17735824 h 23902640"/>
              <a:gd name="connsiteX351" fmla="*/ 29746127 w 43671952"/>
              <a:gd name="connsiteY351" fmla="*/ 17716776 h 23902640"/>
              <a:gd name="connsiteX352" fmla="*/ 29748511 w 43671952"/>
              <a:gd name="connsiteY352" fmla="*/ 17692964 h 23902640"/>
              <a:gd name="connsiteX353" fmla="*/ 29762799 w 43671952"/>
              <a:gd name="connsiteY353" fmla="*/ 17688200 h 23902640"/>
              <a:gd name="connsiteX354" fmla="*/ 30940867 w 43671952"/>
              <a:gd name="connsiteY354" fmla="*/ 17562820 h 23902640"/>
              <a:gd name="connsiteX355" fmla="*/ 30962295 w 43671952"/>
              <a:gd name="connsiteY355" fmla="*/ 17565200 h 23902640"/>
              <a:gd name="connsiteX356" fmla="*/ 30976583 w 43671952"/>
              <a:gd name="connsiteY356" fmla="*/ 17569964 h 23902640"/>
              <a:gd name="connsiteX357" fmla="*/ 30983727 w 43671952"/>
              <a:gd name="connsiteY357" fmla="*/ 17572344 h 23902640"/>
              <a:gd name="connsiteX358" fmla="*/ 30990871 w 43671952"/>
              <a:gd name="connsiteY358" fmla="*/ 17577108 h 23902640"/>
              <a:gd name="connsiteX359" fmla="*/ 30993251 w 43671952"/>
              <a:gd name="connsiteY359" fmla="*/ 17584252 h 23902640"/>
              <a:gd name="connsiteX360" fmla="*/ 30986107 w 43671952"/>
              <a:gd name="connsiteY360" fmla="*/ 17615208 h 23902640"/>
              <a:gd name="connsiteX361" fmla="*/ 30978967 w 43671952"/>
              <a:gd name="connsiteY361" fmla="*/ 17617588 h 23902640"/>
              <a:gd name="connsiteX362" fmla="*/ 30964679 w 43671952"/>
              <a:gd name="connsiteY362" fmla="*/ 17624732 h 23902640"/>
              <a:gd name="connsiteX363" fmla="*/ 30952771 w 43671952"/>
              <a:gd name="connsiteY363" fmla="*/ 17624732 h 23902640"/>
              <a:gd name="connsiteX364" fmla="*/ 30933723 w 43671952"/>
              <a:gd name="connsiteY364" fmla="*/ 17617588 h 23902640"/>
              <a:gd name="connsiteX365" fmla="*/ 30928959 w 43671952"/>
              <a:gd name="connsiteY365" fmla="*/ 17610444 h 23902640"/>
              <a:gd name="connsiteX366" fmla="*/ 30924195 w 43671952"/>
              <a:gd name="connsiteY366" fmla="*/ 17591396 h 23902640"/>
              <a:gd name="connsiteX367" fmla="*/ 30926579 w 43671952"/>
              <a:gd name="connsiteY367" fmla="*/ 17567584 h 23902640"/>
              <a:gd name="connsiteX368" fmla="*/ 30940867 w 43671952"/>
              <a:gd name="connsiteY368" fmla="*/ 17562820 h 23902640"/>
              <a:gd name="connsiteX369" fmla="*/ 29549439 w 43671952"/>
              <a:gd name="connsiteY369" fmla="*/ 17528180 h 23902640"/>
              <a:gd name="connsiteX370" fmla="*/ 29570867 w 43671952"/>
              <a:gd name="connsiteY370" fmla="*/ 17530564 h 23902640"/>
              <a:gd name="connsiteX371" fmla="*/ 29585155 w 43671952"/>
              <a:gd name="connsiteY371" fmla="*/ 17535324 h 23902640"/>
              <a:gd name="connsiteX372" fmla="*/ 29592299 w 43671952"/>
              <a:gd name="connsiteY372" fmla="*/ 17537704 h 23902640"/>
              <a:gd name="connsiteX373" fmla="*/ 29599443 w 43671952"/>
              <a:gd name="connsiteY373" fmla="*/ 17542468 h 23902640"/>
              <a:gd name="connsiteX374" fmla="*/ 29601823 w 43671952"/>
              <a:gd name="connsiteY374" fmla="*/ 17549612 h 23902640"/>
              <a:gd name="connsiteX375" fmla="*/ 29601339 w 43671952"/>
              <a:gd name="connsiteY375" fmla="*/ 17565096 h 23902640"/>
              <a:gd name="connsiteX376" fmla="*/ 29599503 w 43671952"/>
              <a:gd name="connsiteY376" fmla="*/ 17569364 h 23902640"/>
              <a:gd name="connsiteX377" fmla="*/ 29604203 w 43671952"/>
              <a:gd name="connsiteY377" fmla="*/ 17567036 h 23902640"/>
              <a:gd name="connsiteX378" fmla="*/ 29610399 w 43671952"/>
              <a:gd name="connsiteY378" fmla="*/ 17566280 h 23902640"/>
              <a:gd name="connsiteX379" fmla="*/ 29631827 w 43671952"/>
              <a:gd name="connsiteY379" fmla="*/ 17568664 h 23902640"/>
              <a:gd name="connsiteX380" fmla="*/ 29646115 w 43671952"/>
              <a:gd name="connsiteY380" fmla="*/ 17573424 h 23902640"/>
              <a:gd name="connsiteX381" fmla="*/ 29653259 w 43671952"/>
              <a:gd name="connsiteY381" fmla="*/ 17575804 h 23902640"/>
              <a:gd name="connsiteX382" fmla="*/ 29660403 w 43671952"/>
              <a:gd name="connsiteY382" fmla="*/ 17580568 h 23902640"/>
              <a:gd name="connsiteX383" fmla="*/ 29662783 w 43671952"/>
              <a:gd name="connsiteY383" fmla="*/ 17587712 h 23902640"/>
              <a:gd name="connsiteX384" fmla="*/ 29655639 w 43671952"/>
              <a:gd name="connsiteY384" fmla="*/ 17618668 h 23902640"/>
              <a:gd name="connsiteX385" fmla="*/ 29648499 w 43671952"/>
              <a:gd name="connsiteY385" fmla="*/ 17621048 h 23902640"/>
              <a:gd name="connsiteX386" fmla="*/ 29634211 w 43671952"/>
              <a:gd name="connsiteY386" fmla="*/ 17628192 h 23902640"/>
              <a:gd name="connsiteX387" fmla="*/ 29622303 w 43671952"/>
              <a:gd name="connsiteY387" fmla="*/ 17628192 h 23902640"/>
              <a:gd name="connsiteX388" fmla="*/ 29603255 w 43671952"/>
              <a:gd name="connsiteY388" fmla="*/ 17621048 h 23902640"/>
              <a:gd name="connsiteX389" fmla="*/ 29598491 w 43671952"/>
              <a:gd name="connsiteY389" fmla="*/ 17613904 h 23902640"/>
              <a:gd name="connsiteX390" fmla="*/ 29593727 w 43671952"/>
              <a:gd name="connsiteY390" fmla="*/ 17594856 h 23902640"/>
              <a:gd name="connsiteX391" fmla="*/ 29595303 w 43671952"/>
              <a:gd name="connsiteY391" fmla="*/ 17579124 h 23902640"/>
              <a:gd name="connsiteX392" fmla="*/ 29594679 w 43671952"/>
              <a:gd name="connsiteY392" fmla="*/ 17580568 h 23902640"/>
              <a:gd name="connsiteX393" fmla="*/ 29587539 w 43671952"/>
              <a:gd name="connsiteY393" fmla="*/ 17582948 h 23902640"/>
              <a:gd name="connsiteX394" fmla="*/ 29573251 w 43671952"/>
              <a:gd name="connsiteY394" fmla="*/ 17590092 h 23902640"/>
              <a:gd name="connsiteX395" fmla="*/ 29561343 w 43671952"/>
              <a:gd name="connsiteY395" fmla="*/ 17590092 h 23902640"/>
              <a:gd name="connsiteX396" fmla="*/ 29542295 w 43671952"/>
              <a:gd name="connsiteY396" fmla="*/ 17582948 h 23902640"/>
              <a:gd name="connsiteX397" fmla="*/ 29537531 w 43671952"/>
              <a:gd name="connsiteY397" fmla="*/ 17575804 h 23902640"/>
              <a:gd name="connsiteX398" fmla="*/ 29532767 w 43671952"/>
              <a:gd name="connsiteY398" fmla="*/ 17556756 h 23902640"/>
              <a:gd name="connsiteX399" fmla="*/ 29535151 w 43671952"/>
              <a:gd name="connsiteY399" fmla="*/ 17532944 h 23902640"/>
              <a:gd name="connsiteX400" fmla="*/ 29549439 w 43671952"/>
              <a:gd name="connsiteY400" fmla="*/ 17528180 h 23902640"/>
              <a:gd name="connsiteX401" fmla="*/ 29686599 w 43671952"/>
              <a:gd name="connsiteY401" fmla="*/ 17429120 h 23902640"/>
              <a:gd name="connsiteX402" fmla="*/ 29708027 w 43671952"/>
              <a:gd name="connsiteY402" fmla="*/ 17431504 h 23902640"/>
              <a:gd name="connsiteX403" fmla="*/ 29722315 w 43671952"/>
              <a:gd name="connsiteY403" fmla="*/ 17436264 h 23902640"/>
              <a:gd name="connsiteX404" fmla="*/ 29729459 w 43671952"/>
              <a:gd name="connsiteY404" fmla="*/ 17438644 h 23902640"/>
              <a:gd name="connsiteX405" fmla="*/ 29736603 w 43671952"/>
              <a:gd name="connsiteY405" fmla="*/ 17443408 h 23902640"/>
              <a:gd name="connsiteX406" fmla="*/ 29738983 w 43671952"/>
              <a:gd name="connsiteY406" fmla="*/ 17450552 h 23902640"/>
              <a:gd name="connsiteX407" fmla="*/ 29731839 w 43671952"/>
              <a:gd name="connsiteY407" fmla="*/ 17481508 h 23902640"/>
              <a:gd name="connsiteX408" fmla="*/ 29724699 w 43671952"/>
              <a:gd name="connsiteY408" fmla="*/ 17483888 h 23902640"/>
              <a:gd name="connsiteX409" fmla="*/ 29710411 w 43671952"/>
              <a:gd name="connsiteY409" fmla="*/ 17491032 h 23902640"/>
              <a:gd name="connsiteX410" fmla="*/ 29698503 w 43671952"/>
              <a:gd name="connsiteY410" fmla="*/ 17491032 h 23902640"/>
              <a:gd name="connsiteX411" fmla="*/ 29679455 w 43671952"/>
              <a:gd name="connsiteY411" fmla="*/ 17483888 h 23902640"/>
              <a:gd name="connsiteX412" fmla="*/ 29674691 w 43671952"/>
              <a:gd name="connsiteY412" fmla="*/ 17476744 h 23902640"/>
              <a:gd name="connsiteX413" fmla="*/ 29669927 w 43671952"/>
              <a:gd name="connsiteY413" fmla="*/ 17457696 h 23902640"/>
              <a:gd name="connsiteX414" fmla="*/ 29672311 w 43671952"/>
              <a:gd name="connsiteY414" fmla="*/ 17433884 h 23902640"/>
              <a:gd name="connsiteX415" fmla="*/ 29686599 w 43671952"/>
              <a:gd name="connsiteY415" fmla="*/ 17429120 h 23902640"/>
              <a:gd name="connsiteX416" fmla="*/ 29473239 w 43671952"/>
              <a:gd name="connsiteY416" fmla="*/ 17413880 h 23902640"/>
              <a:gd name="connsiteX417" fmla="*/ 29494667 w 43671952"/>
              <a:gd name="connsiteY417" fmla="*/ 17416264 h 23902640"/>
              <a:gd name="connsiteX418" fmla="*/ 29508955 w 43671952"/>
              <a:gd name="connsiteY418" fmla="*/ 17421024 h 23902640"/>
              <a:gd name="connsiteX419" fmla="*/ 29516099 w 43671952"/>
              <a:gd name="connsiteY419" fmla="*/ 17423404 h 23902640"/>
              <a:gd name="connsiteX420" fmla="*/ 29523243 w 43671952"/>
              <a:gd name="connsiteY420" fmla="*/ 17428168 h 23902640"/>
              <a:gd name="connsiteX421" fmla="*/ 29525623 w 43671952"/>
              <a:gd name="connsiteY421" fmla="*/ 17435312 h 23902640"/>
              <a:gd name="connsiteX422" fmla="*/ 29518479 w 43671952"/>
              <a:gd name="connsiteY422" fmla="*/ 17466268 h 23902640"/>
              <a:gd name="connsiteX423" fmla="*/ 29511339 w 43671952"/>
              <a:gd name="connsiteY423" fmla="*/ 17468648 h 23902640"/>
              <a:gd name="connsiteX424" fmla="*/ 29497051 w 43671952"/>
              <a:gd name="connsiteY424" fmla="*/ 17475792 h 23902640"/>
              <a:gd name="connsiteX425" fmla="*/ 29485143 w 43671952"/>
              <a:gd name="connsiteY425" fmla="*/ 17475792 h 23902640"/>
              <a:gd name="connsiteX426" fmla="*/ 29466095 w 43671952"/>
              <a:gd name="connsiteY426" fmla="*/ 17468648 h 23902640"/>
              <a:gd name="connsiteX427" fmla="*/ 29461331 w 43671952"/>
              <a:gd name="connsiteY427" fmla="*/ 17461504 h 23902640"/>
              <a:gd name="connsiteX428" fmla="*/ 29456567 w 43671952"/>
              <a:gd name="connsiteY428" fmla="*/ 17442456 h 23902640"/>
              <a:gd name="connsiteX429" fmla="*/ 29458951 w 43671952"/>
              <a:gd name="connsiteY429" fmla="*/ 17418644 h 23902640"/>
              <a:gd name="connsiteX430" fmla="*/ 29473239 w 43671952"/>
              <a:gd name="connsiteY430" fmla="*/ 17413880 h 23902640"/>
              <a:gd name="connsiteX431" fmla="*/ 9746527 w 43671952"/>
              <a:gd name="connsiteY431" fmla="*/ 17383128 h 23902640"/>
              <a:gd name="connsiteX432" fmla="*/ 9760811 w 43671952"/>
              <a:gd name="connsiteY432" fmla="*/ 17385508 h 23902640"/>
              <a:gd name="connsiteX433" fmla="*/ 9767955 w 43671952"/>
              <a:gd name="connsiteY433" fmla="*/ 17387888 h 23902640"/>
              <a:gd name="connsiteX434" fmla="*/ 9794147 w 43671952"/>
              <a:gd name="connsiteY434" fmla="*/ 17395032 h 23902640"/>
              <a:gd name="connsiteX435" fmla="*/ 9808435 w 43671952"/>
              <a:gd name="connsiteY435" fmla="*/ 17399796 h 23902640"/>
              <a:gd name="connsiteX436" fmla="*/ 9815578 w 43671952"/>
              <a:gd name="connsiteY436" fmla="*/ 17402176 h 23902640"/>
              <a:gd name="connsiteX437" fmla="*/ 9825105 w 43671952"/>
              <a:gd name="connsiteY437" fmla="*/ 17423608 h 23902640"/>
              <a:gd name="connsiteX438" fmla="*/ 9827487 w 43671952"/>
              <a:gd name="connsiteY438" fmla="*/ 17430752 h 23902640"/>
              <a:gd name="connsiteX439" fmla="*/ 9829868 w 43671952"/>
              <a:gd name="connsiteY439" fmla="*/ 17437896 h 23902640"/>
              <a:gd name="connsiteX440" fmla="*/ 9829868 w 43671952"/>
              <a:gd name="connsiteY440" fmla="*/ 17495044 h 23902640"/>
              <a:gd name="connsiteX441" fmla="*/ 9822724 w 43671952"/>
              <a:gd name="connsiteY441" fmla="*/ 17497428 h 23902640"/>
              <a:gd name="connsiteX442" fmla="*/ 9815578 w 43671952"/>
              <a:gd name="connsiteY442" fmla="*/ 17502188 h 23902640"/>
              <a:gd name="connsiteX443" fmla="*/ 9796532 w 43671952"/>
              <a:gd name="connsiteY443" fmla="*/ 17495044 h 23902640"/>
              <a:gd name="connsiteX444" fmla="*/ 9787005 w 43671952"/>
              <a:gd name="connsiteY444" fmla="*/ 17492664 h 23902640"/>
              <a:gd name="connsiteX445" fmla="*/ 9779862 w 43671952"/>
              <a:gd name="connsiteY445" fmla="*/ 17490284 h 23902640"/>
              <a:gd name="connsiteX446" fmla="*/ 9772718 w 43671952"/>
              <a:gd name="connsiteY446" fmla="*/ 17483140 h 23902640"/>
              <a:gd name="connsiteX447" fmla="*/ 9765574 w 43671952"/>
              <a:gd name="connsiteY447" fmla="*/ 17480756 h 23902640"/>
              <a:gd name="connsiteX448" fmla="*/ 9760811 w 43671952"/>
              <a:gd name="connsiteY448" fmla="*/ 17473612 h 23902640"/>
              <a:gd name="connsiteX449" fmla="*/ 9748904 w 43671952"/>
              <a:gd name="connsiteY449" fmla="*/ 17452184 h 23902640"/>
              <a:gd name="connsiteX450" fmla="*/ 9744141 w 43671952"/>
              <a:gd name="connsiteY450" fmla="*/ 17445040 h 23902640"/>
              <a:gd name="connsiteX451" fmla="*/ 9741760 w 43671952"/>
              <a:gd name="connsiteY451" fmla="*/ 17437896 h 23902640"/>
              <a:gd name="connsiteX452" fmla="*/ 9736997 w 43671952"/>
              <a:gd name="connsiteY452" fmla="*/ 17430752 h 23902640"/>
              <a:gd name="connsiteX453" fmla="*/ 9732236 w 43671952"/>
              <a:gd name="connsiteY453" fmla="*/ 17416464 h 23902640"/>
              <a:gd name="connsiteX454" fmla="*/ 9739381 w 43671952"/>
              <a:gd name="connsiteY454" fmla="*/ 17385508 h 23902640"/>
              <a:gd name="connsiteX455" fmla="*/ 9746527 w 43671952"/>
              <a:gd name="connsiteY455" fmla="*/ 17383128 h 23902640"/>
              <a:gd name="connsiteX456" fmla="*/ 29221779 w 43671952"/>
              <a:gd name="connsiteY456" fmla="*/ 17352920 h 23902640"/>
              <a:gd name="connsiteX457" fmla="*/ 29243207 w 43671952"/>
              <a:gd name="connsiteY457" fmla="*/ 17355304 h 23902640"/>
              <a:gd name="connsiteX458" fmla="*/ 29257495 w 43671952"/>
              <a:gd name="connsiteY458" fmla="*/ 17360064 h 23902640"/>
              <a:gd name="connsiteX459" fmla="*/ 29264639 w 43671952"/>
              <a:gd name="connsiteY459" fmla="*/ 17362444 h 23902640"/>
              <a:gd name="connsiteX460" fmla="*/ 29271783 w 43671952"/>
              <a:gd name="connsiteY460" fmla="*/ 17367208 h 23902640"/>
              <a:gd name="connsiteX461" fmla="*/ 29274163 w 43671952"/>
              <a:gd name="connsiteY461" fmla="*/ 17374352 h 23902640"/>
              <a:gd name="connsiteX462" fmla="*/ 29267019 w 43671952"/>
              <a:gd name="connsiteY462" fmla="*/ 17405308 h 23902640"/>
              <a:gd name="connsiteX463" fmla="*/ 29259879 w 43671952"/>
              <a:gd name="connsiteY463" fmla="*/ 17407688 h 23902640"/>
              <a:gd name="connsiteX464" fmla="*/ 29245591 w 43671952"/>
              <a:gd name="connsiteY464" fmla="*/ 17414832 h 23902640"/>
              <a:gd name="connsiteX465" fmla="*/ 29233683 w 43671952"/>
              <a:gd name="connsiteY465" fmla="*/ 17414832 h 23902640"/>
              <a:gd name="connsiteX466" fmla="*/ 29214635 w 43671952"/>
              <a:gd name="connsiteY466" fmla="*/ 17407688 h 23902640"/>
              <a:gd name="connsiteX467" fmla="*/ 29209871 w 43671952"/>
              <a:gd name="connsiteY467" fmla="*/ 17400544 h 23902640"/>
              <a:gd name="connsiteX468" fmla="*/ 29205107 w 43671952"/>
              <a:gd name="connsiteY468" fmla="*/ 17381496 h 23902640"/>
              <a:gd name="connsiteX469" fmla="*/ 29207491 w 43671952"/>
              <a:gd name="connsiteY469" fmla="*/ 17357684 h 23902640"/>
              <a:gd name="connsiteX470" fmla="*/ 29221779 w 43671952"/>
              <a:gd name="connsiteY470" fmla="*/ 17352920 h 23902640"/>
              <a:gd name="connsiteX471" fmla="*/ 31192531 w 43671952"/>
              <a:gd name="connsiteY471" fmla="*/ 17326600 h 23902640"/>
              <a:gd name="connsiteX472" fmla="*/ 31213963 w 43671952"/>
              <a:gd name="connsiteY472" fmla="*/ 17328980 h 23902640"/>
              <a:gd name="connsiteX473" fmla="*/ 31228247 w 43671952"/>
              <a:gd name="connsiteY473" fmla="*/ 17333744 h 23902640"/>
              <a:gd name="connsiteX474" fmla="*/ 31235391 w 43671952"/>
              <a:gd name="connsiteY474" fmla="*/ 17336124 h 23902640"/>
              <a:gd name="connsiteX475" fmla="*/ 31242535 w 43671952"/>
              <a:gd name="connsiteY475" fmla="*/ 17340888 h 23902640"/>
              <a:gd name="connsiteX476" fmla="*/ 31244919 w 43671952"/>
              <a:gd name="connsiteY476" fmla="*/ 17348032 h 23902640"/>
              <a:gd name="connsiteX477" fmla="*/ 31237775 w 43671952"/>
              <a:gd name="connsiteY477" fmla="*/ 17378988 h 23902640"/>
              <a:gd name="connsiteX478" fmla="*/ 31230631 w 43671952"/>
              <a:gd name="connsiteY478" fmla="*/ 17381368 h 23902640"/>
              <a:gd name="connsiteX479" fmla="*/ 31216343 w 43671952"/>
              <a:gd name="connsiteY479" fmla="*/ 17388512 h 23902640"/>
              <a:gd name="connsiteX480" fmla="*/ 31204435 w 43671952"/>
              <a:gd name="connsiteY480" fmla="*/ 17388512 h 23902640"/>
              <a:gd name="connsiteX481" fmla="*/ 31185387 w 43671952"/>
              <a:gd name="connsiteY481" fmla="*/ 17381368 h 23902640"/>
              <a:gd name="connsiteX482" fmla="*/ 31180623 w 43671952"/>
              <a:gd name="connsiteY482" fmla="*/ 17374224 h 23902640"/>
              <a:gd name="connsiteX483" fmla="*/ 31175863 w 43671952"/>
              <a:gd name="connsiteY483" fmla="*/ 17355176 h 23902640"/>
              <a:gd name="connsiteX484" fmla="*/ 31178243 w 43671952"/>
              <a:gd name="connsiteY484" fmla="*/ 17331364 h 23902640"/>
              <a:gd name="connsiteX485" fmla="*/ 31192531 w 43671952"/>
              <a:gd name="connsiteY485" fmla="*/ 17326600 h 23902640"/>
              <a:gd name="connsiteX486" fmla="*/ 30413231 w 43671952"/>
              <a:gd name="connsiteY486" fmla="*/ 17219684 h 23902640"/>
              <a:gd name="connsiteX487" fmla="*/ 30434663 w 43671952"/>
              <a:gd name="connsiteY487" fmla="*/ 17222068 h 23902640"/>
              <a:gd name="connsiteX488" fmla="*/ 30448951 w 43671952"/>
              <a:gd name="connsiteY488" fmla="*/ 17226828 h 23902640"/>
              <a:gd name="connsiteX489" fmla="*/ 30456095 w 43671952"/>
              <a:gd name="connsiteY489" fmla="*/ 17229212 h 23902640"/>
              <a:gd name="connsiteX490" fmla="*/ 30463239 w 43671952"/>
              <a:gd name="connsiteY490" fmla="*/ 17233972 h 23902640"/>
              <a:gd name="connsiteX491" fmla="*/ 30465619 w 43671952"/>
              <a:gd name="connsiteY491" fmla="*/ 17241116 h 23902640"/>
              <a:gd name="connsiteX492" fmla="*/ 30458475 w 43671952"/>
              <a:gd name="connsiteY492" fmla="*/ 17272072 h 23902640"/>
              <a:gd name="connsiteX493" fmla="*/ 30451331 w 43671952"/>
              <a:gd name="connsiteY493" fmla="*/ 17274456 h 23902640"/>
              <a:gd name="connsiteX494" fmla="*/ 30437043 w 43671952"/>
              <a:gd name="connsiteY494" fmla="*/ 17281600 h 23902640"/>
              <a:gd name="connsiteX495" fmla="*/ 30425139 w 43671952"/>
              <a:gd name="connsiteY495" fmla="*/ 17281600 h 23902640"/>
              <a:gd name="connsiteX496" fmla="*/ 30406087 w 43671952"/>
              <a:gd name="connsiteY496" fmla="*/ 17274456 h 23902640"/>
              <a:gd name="connsiteX497" fmla="*/ 30401327 w 43671952"/>
              <a:gd name="connsiteY497" fmla="*/ 17267312 h 23902640"/>
              <a:gd name="connsiteX498" fmla="*/ 30396563 w 43671952"/>
              <a:gd name="connsiteY498" fmla="*/ 17248260 h 23902640"/>
              <a:gd name="connsiteX499" fmla="*/ 30398943 w 43671952"/>
              <a:gd name="connsiteY499" fmla="*/ 17224448 h 23902640"/>
              <a:gd name="connsiteX500" fmla="*/ 30413231 w 43671952"/>
              <a:gd name="connsiteY500" fmla="*/ 17219684 h 23902640"/>
              <a:gd name="connsiteX501" fmla="*/ 9979885 w 43671952"/>
              <a:gd name="connsiteY501" fmla="*/ 17218820 h 23902640"/>
              <a:gd name="connsiteX502" fmla="*/ 9991793 w 43671952"/>
              <a:gd name="connsiteY502" fmla="*/ 17221200 h 23902640"/>
              <a:gd name="connsiteX503" fmla="*/ 10001317 w 43671952"/>
              <a:gd name="connsiteY503" fmla="*/ 17233108 h 23902640"/>
              <a:gd name="connsiteX504" fmla="*/ 10006077 w 43671952"/>
              <a:gd name="connsiteY504" fmla="*/ 17240252 h 23902640"/>
              <a:gd name="connsiteX505" fmla="*/ 10010840 w 43671952"/>
              <a:gd name="connsiteY505" fmla="*/ 17254540 h 23902640"/>
              <a:gd name="connsiteX506" fmla="*/ 10013223 w 43671952"/>
              <a:gd name="connsiteY506" fmla="*/ 17261684 h 23902640"/>
              <a:gd name="connsiteX507" fmla="*/ 10015605 w 43671952"/>
              <a:gd name="connsiteY507" fmla="*/ 17271208 h 23902640"/>
              <a:gd name="connsiteX508" fmla="*/ 10015605 w 43671952"/>
              <a:gd name="connsiteY508" fmla="*/ 17306928 h 23902640"/>
              <a:gd name="connsiteX509" fmla="*/ 10010840 w 43671952"/>
              <a:gd name="connsiteY509" fmla="*/ 17314068 h 23902640"/>
              <a:gd name="connsiteX510" fmla="*/ 10008462 w 43671952"/>
              <a:gd name="connsiteY510" fmla="*/ 17318832 h 23902640"/>
              <a:gd name="connsiteX511" fmla="*/ 9989409 w 43671952"/>
              <a:gd name="connsiteY511" fmla="*/ 17311688 h 23902640"/>
              <a:gd name="connsiteX512" fmla="*/ 9984649 w 43671952"/>
              <a:gd name="connsiteY512" fmla="*/ 17304544 h 23902640"/>
              <a:gd name="connsiteX513" fmla="*/ 9977504 w 43671952"/>
              <a:gd name="connsiteY513" fmla="*/ 17299784 h 23902640"/>
              <a:gd name="connsiteX514" fmla="*/ 9975125 w 43671952"/>
              <a:gd name="connsiteY514" fmla="*/ 17292640 h 23902640"/>
              <a:gd name="connsiteX515" fmla="*/ 9970360 w 43671952"/>
              <a:gd name="connsiteY515" fmla="*/ 17285496 h 23902640"/>
              <a:gd name="connsiteX516" fmla="*/ 9965597 w 43671952"/>
              <a:gd name="connsiteY516" fmla="*/ 17271208 h 23902640"/>
              <a:gd name="connsiteX517" fmla="*/ 9967980 w 43671952"/>
              <a:gd name="connsiteY517" fmla="*/ 17228344 h 23902640"/>
              <a:gd name="connsiteX518" fmla="*/ 9972741 w 43671952"/>
              <a:gd name="connsiteY518" fmla="*/ 17221200 h 23902640"/>
              <a:gd name="connsiteX519" fmla="*/ 9979885 w 43671952"/>
              <a:gd name="connsiteY519" fmla="*/ 17218820 h 23902640"/>
              <a:gd name="connsiteX520" fmla="*/ 28909359 w 43671952"/>
              <a:gd name="connsiteY520" fmla="*/ 17192900 h 23902640"/>
              <a:gd name="connsiteX521" fmla="*/ 28930787 w 43671952"/>
              <a:gd name="connsiteY521" fmla="*/ 17195284 h 23902640"/>
              <a:gd name="connsiteX522" fmla="*/ 28945075 w 43671952"/>
              <a:gd name="connsiteY522" fmla="*/ 17200044 h 23902640"/>
              <a:gd name="connsiteX523" fmla="*/ 28952219 w 43671952"/>
              <a:gd name="connsiteY523" fmla="*/ 17202424 h 23902640"/>
              <a:gd name="connsiteX524" fmla="*/ 28959363 w 43671952"/>
              <a:gd name="connsiteY524" fmla="*/ 17207188 h 23902640"/>
              <a:gd name="connsiteX525" fmla="*/ 28961743 w 43671952"/>
              <a:gd name="connsiteY525" fmla="*/ 17214332 h 23902640"/>
              <a:gd name="connsiteX526" fmla="*/ 28954599 w 43671952"/>
              <a:gd name="connsiteY526" fmla="*/ 17245288 h 23902640"/>
              <a:gd name="connsiteX527" fmla="*/ 28947459 w 43671952"/>
              <a:gd name="connsiteY527" fmla="*/ 17247668 h 23902640"/>
              <a:gd name="connsiteX528" fmla="*/ 28933171 w 43671952"/>
              <a:gd name="connsiteY528" fmla="*/ 17254812 h 23902640"/>
              <a:gd name="connsiteX529" fmla="*/ 28921263 w 43671952"/>
              <a:gd name="connsiteY529" fmla="*/ 17254812 h 23902640"/>
              <a:gd name="connsiteX530" fmla="*/ 28902215 w 43671952"/>
              <a:gd name="connsiteY530" fmla="*/ 17247668 h 23902640"/>
              <a:gd name="connsiteX531" fmla="*/ 28897451 w 43671952"/>
              <a:gd name="connsiteY531" fmla="*/ 17240524 h 23902640"/>
              <a:gd name="connsiteX532" fmla="*/ 28892687 w 43671952"/>
              <a:gd name="connsiteY532" fmla="*/ 17221476 h 23902640"/>
              <a:gd name="connsiteX533" fmla="*/ 28895071 w 43671952"/>
              <a:gd name="connsiteY533" fmla="*/ 17197664 h 23902640"/>
              <a:gd name="connsiteX534" fmla="*/ 28909359 w 43671952"/>
              <a:gd name="connsiteY534" fmla="*/ 17192900 h 23902640"/>
              <a:gd name="connsiteX535" fmla="*/ 24523823 w 43671952"/>
              <a:gd name="connsiteY535" fmla="*/ 17128808 h 23902640"/>
              <a:gd name="connsiteX536" fmla="*/ 24546683 w 43671952"/>
              <a:gd name="connsiteY536" fmla="*/ 17151668 h 23902640"/>
              <a:gd name="connsiteX537" fmla="*/ 24523823 w 43671952"/>
              <a:gd name="connsiteY537" fmla="*/ 17174528 h 23902640"/>
              <a:gd name="connsiteX538" fmla="*/ 24500963 w 43671952"/>
              <a:gd name="connsiteY538" fmla="*/ 17151668 h 23902640"/>
              <a:gd name="connsiteX539" fmla="*/ 24523823 w 43671952"/>
              <a:gd name="connsiteY539" fmla="*/ 17128808 h 23902640"/>
              <a:gd name="connsiteX540" fmla="*/ 24059479 w 43671952"/>
              <a:gd name="connsiteY540" fmla="*/ 17090708 h 23902640"/>
              <a:gd name="connsiteX541" fmla="*/ 24082339 w 43671952"/>
              <a:gd name="connsiteY541" fmla="*/ 17113568 h 23902640"/>
              <a:gd name="connsiteX542" fmla="*/ 24059479 w 43671952"/>
              <a:gd name="connsiteY542" fmla="*/ 17136428 h 23902640"/>
              <a:gd name="connsiteX543" fmla="*/ 24036619 w 43671952"/>
              <a:gd name="connsiteY543" fmla="*/ 17113568 h 23902640"/>
              <a:gd name="connsiteX544" fmla="*/ 24059479 w 43671952"/>
              <a:gd name="connsiteY544" fmla="*/ 17090708 h 23902640"/>
              <a:gd name="connsiteX545" fmla="*/ 2751974 w 43671952"/>
              <a:gd name="connsiteY545" fmla="*/ 17085436 h 23902640"/>
              <a:gd name="connsiteX546" fmla="*/ 2774828 w 43671952"/>
              <a:gd name="connsiteY546" fmla="*/ 17108296 h 23902640"/>
              <a:gd name="connsiteX547" fmla="*/ 2751974 w 43671952"/>
              <a:gd name="connsiteY547" fmla="*/ 17131156 h 23902640"/>
              <a:gd name="connsiteX548" fmla="*/ 2729108 w 43671952"/>
              <a:gd name="connsiteY548" fmla="*/ 17108296 h 23902640"/>
              <a:gd name="connsiteX549" fmla="*/ 2751974 w 43671952"/>
              <a:gd name="connsiteY549" fmla="*/ 17085436 h 23902640"/>
              <a:gd name="connsiteX550" fmla="*/ 26231975 w 43671952"/>
              <a:gd name="connsiteY550" fmla="*/ 17066896 h 23902640"/>
              <a:gd name="connsiteX551" fmla="*/ 26254835 w 43671952"/>
              <a:gd name="connsiteY551" fmla="*/ 17089756 h 23902640"/>
              <a:gd name="connsiteX552" fmla="*/ 26231975 w 43671952"/>
              <a:gd name="connsiteY552" fmla="*/ 17112616 h 23902640"/>
              <a:gd name="connsiteX553" fmla="*/ 26209115 w 43671952"/>
              <a:gd name="connsiteY553" fmla="*/ 17089756 h 23902640"/>
              <a:gd name="connsiteX554" fmla="*/ 26231975 w 43671952"/>
              <a:gd name="connsiteY554" fmla="*/ 17066896 h 23902640"/>
              <a:gd name="connsiteX555" fmla="*/ 28284519 w 43671952"/>
              <a:gd name="connsiteY555" fmla="*/ 17032880 h 23902640"/>
              <a:gd name="connsiteX556" fmla="*/ 28305947 w 43671952"/>
              <a:gd name="connsiteY556" fmla="*/ 17035264 h 23902640"/>
              <a:gd name="connsiteX557" fmla="*/ 28320235 w 43671952"/>
              <a:gd name="connsiteY557" fmla="*/ 17040024 h 23902640"/>
              <a:gd name="connsiteX558" fmla="*/ 28327379 w 43671952"/>
              <a:gd name="connsiteY558" fmla="*/ 17042404 h 23902640"/>
              <a:gd name="connsiteX559" fmla="*/ 28334523 w 43671952"/>
              <a:gd name="connsiteY559" fmla="*/ 17047168 h 23902640"/>
              <a:gd name="connsiteX560" fmla="*/ 28336903 w 43671952"/>
              <a:gd name="connsiteY560" fmla="*/ 17054312 h 23902640"/>
              <a:gd name="connsiteX561" fmla="*/ 28329759 w 43671952"/>
              <a:gd name="connsiteY561" fmla="*/ 17085268 h 23902640"/>
              <a:gd name="connsiteX562" fmla="*/ 28322619 w 43671952"/>
              <a:gd name="connsiteY562" fmla="*/ 17087648 h 23902640"/>
              <a:gd name="connsiteX563" fmla="*/ 28308331 w 43671952"/>
              <a:gd name="connsiteY563" fmla="*/ 17094792 h 23902640"/>
              <a:gd name="connsiteX564" fmla="*/ 28296423 w 43671952"/>
              <a:gd name="connsiteY564" fmla="*/ 17094792 h 23902640"/>
              <a:gd name="connsiteX565" fmla="*/ 28277375 w 43671952"/>
              <a:gd name="connsiteY565" fmla="*/ 17087648 h 23902640"/>
              <a:gd name="connsiteX566" fmla="*/ 28272611 w 43671952"/>
              <a:gd name="connsiteY566" fmla="*/ 17080504 h 23902640"/>
              <a:gd name="connsiteX567" fmla="*/ 28267847 w 43671952"/>
              <a:gd name="connsiteY567" fmla="*/ 17061456 h 23902640"/>
              <a:gd name="connsiteX568" fmla="*/ 28270231 w 43671952"/>
              <a:gd name="connsiteY568" fmla="*/ 17037644 h 23902640"/>
              <a:gd name="connsiteX569" fmla="*/ 28284519 w 43671952"/>
              <a:gd name="connsiteY569" fmla="*/ 17032880 h 23902640"/>
              <a:gd name="connsiteX570" fmla="*/ 34823427 w 43671952"/>
              <a:gd name="connsiteY570" fmla="*/ 17018796 h 23902640"/>
              <a:gd name="connsiteX571" fmla="*/ 34844859 w 43671952"/>
              <a:gd name="connsiteY571" fmla="*/ 17021176 h 23902640"/>
              <a:gd name="connsiteX572" fmla="*/ 34859143 w 43671952"/>
              <a:gd name="connsiteY572" fmla="*/ 17025940 h 23902640"/>
              <a:gd name="connsiteX573" fmla="*/ 34866287 w 43671952"/>
              <a:gd name="connsiteY573" fmla="*/ 17028320 h 23902640"/>
              <a:gd name="connsiteX574" fmla="*/ 34873431 w 43671952"/>
              <a:gd name="connsiteY574" fmla="*/ 17033084 h 23902640"/>
              <a:gd name="connsiteX575" fmla="*/ 34875815 w 43671952"/>
              <a:gd name="connsiteY575" fmla="*/ 17040228 h 23902640"/>
              <a:gd name="connsiteX576" fmla="*/ 34868671 w 43671952"/>
              <a:gd name="connsiteY576" fmla="*/ 17071184 h 23902640"/>
              <a:gd name="connsiteX577" fmla="*/ 34861527 w 43671952"/>
              <a:gd name="connsiteY577" fmla="*/ 17073564 h 23902640"/>
              <a:gd name="connsiteX578" fmla="*/ 34847239 w 43671952"/>
              <a:gd name="connsiteY578" fmla="*/ 17080708 h 23902640"/>
              <a:gd name="connsiteX579" fmla="*/ 34835331 w 43671952"/>
              <a:gd name="connsiteY579" fmla="*/ 17080708 h 23902640"/>
              <a:gd name="connsiteX580" fmla="*/ 34816283 w 43671952"/>
              <a:gd name="connsiteY580" fmla="*/ 17073564 h 23902640"/>
              <a:gd name="connsiteX581" fmla="*/ 34811519 w 43671952"/>
              <a:gd name="connsiteY581" fmla="*/ 17066420 h 23902640"/>
              <a:gd name="connsiteX582" fmla="*/ 34806759 w 43671952"/>
              <a:gd name="connsiteY582" fmla="*/ 17047368 h 23902640"/>
              <a:gd name="connsiteX583" fmla="*/ 34809139 w 43671952"/>
              <a:gd name="connsiteY583" fmla="*/ 17023556 h 23902640"/>
              <a:gd name="connsiteX584" fmla="*/ 34823427 w 43671952"/>
              <a:gd name="connsiteY584" fmla="*/ 17018796 h 23902640"/>
              <a:gd name="connsiteX585" fmla="*/ 23995187 w 43671952"/>
              <a:gd name="connsiteY585" fmla="*/ 16957360 h 23902640"/>
              <a:gd name="connsiteX586" fmla="*/ 24018047 w 43671952"/>
              <a:gd name="connsiteY586" fmla="*/ 16980220 h 23902640"/>
              <a:gd name="connsiteX587" fmla="*/ 23995187 w 43671952"/>
              <a:gd name="connsiteY587" fmla="*/ 17003080 h 23902640"/>
              <a:gd name="connsiteX588" fmla="*/ 23972327 w 43671952"/>
              <a:gd name="connsiteY588" fmla="*/ 16980220 h 23902640"/>
              <a:gd name="connsiteX589" fmla="*/ 23995187 w 43671952"/>
              <a:gd name="connsiteY589" fmla="*/ 16957360 h 23902640"/>
              <a:gd name="connsiteX590" fmla="*/ 26298651 w 43671952"/>
              <a:gd name="connsiteY590" fmla="*/ 16952596 h 23902640"/>
              <a:gd name="connsiteX591" fmla="*/ 26321511 w 43671952"/>
              <a:gd name="connsiteY591" fmla="*/ 16975456 h 23902640"/>
              <a:gd name="connsiteX592" fmla="*/ 26298651 w 43671952"/>
              <a:gd name="connsiteY592" fmla="*/ 16998316 h 23902640"/>
              <a:gd name="connsiteX593" fmla="*/ 26275791 w 43671952"/>
              <a:gd name="connsiteY593" fmla="*/ 16975456 h 23902640"/>
              <a:gd name="connsiteX594" fmla="*/ 26298651 w 43671952"/>
              <a:gd name="connsiteY594" fmla="*/ 16952596 h 23902640"/>
              <a:gd name="connsiteX595" fmla="*/ 23606263 w 43671952"/>
              <a:gd name="connsiteY595" fmla="*/ 16926224 h 23902640"/>
              <a:gd name="connsiteX596" fmla="*/ 23624887 w 43671952"/>
              <a:gd name="connsiteY596" fmla="*/ 16938308 h 23902640"/>
              <a:gd name="connsiteX597" fmla="*/ 23655367 w 43671952"/>
              <a:gd name="connsiteY597" fmla="*/ 16984028 h 23902640"/>
              <a:gd name="connsiteX598" fmla="*/ 23701083 w 43671952"/>
              <a:gd name="connsiteY598" fmla="*/ 17014508 h 23902640"/>
              <a:gd name="connsiteX599" fmla="*/ 23723943 w 43671952"/>
              <a:gd name="connsiteY599" fmla="*/ 17022128 h 23902640"/>
              <a:gd name="connsiteX600" fmla="*/ 23769663 w 43671952"/>
              <a:gd name="connsiteY600" fmla="*/ 17044988 h 23902640"/>
              <a:gd name="connsiteX601" fmla="*/ 23807763 w 43671952"/>
              <a:gd name="connsiteY601" fmla="*/ 17075468 h 23902640"/>
              <a:gd name="connsiteX602" fmla="*/ 23838243 w 43671952"/>
              <a:gd name="connsiteY602" fmla="*/ 17098328 h 23902640"/>
              <a:gd name="connsiteX603" fmla="*/ 23861103 w 43671952"/>
              <a:gd name="connsiteY603" fmla="*/ 17113568 h 23902640"/>
              <a:gd name="connsiteX604" fmla="*/ 23876343 w 43671952"/>
              <a:gd name="connsiteY604" fmla="*/ 17136428 h 23902640"/>
              <a:gd name="connsiteX605" fmla="*/ 23883963 w 43671952"/>
              <a:gd name="connsiteY605" fmla="*/ 17159288 h 23902640"/>
              <a:gd name="connsiteX606" fmla="*/ 23906823 w 43671952"/>
              <a:gd name="connsiteY606" fmla="*/ 17174528 h 23902640"/>
              <a:gd name="connsiteX607" fmla="*/ 23922063 w 43671952"/>
              <a:gd name="connsiteY607" fmla="*/ 17220248 h 23902640"/>
              <a:gd name="connsiteX608" fmla="*/ 23937303 w 43671952"/>
              <a:gd name="connsiteY608" fmla="*/ 17243108 h 23902640"/>
              <a:gd name="connsiteX609" fmla="*/ 23929683 w 43671952"/>
              <a:gd name="connsiteY609" fmla="*/ 17250728 h 23902640"/>
              <a:gd name="connsiteX610" fmla="*/ 23861103 w 43671952"/>
              <a:gd name="connsiteY610" fmla="*/ 17235488 h 23902640"/>
              <a:gd name="connsiteX611" fmla="*/ 23815383 w 43671952"/>
              <a:gd name="connsiteY611" fmla="*/ 17220248 h 23902640"/>
              <a:gd name="connsiteX612" fmla="*/ 23777283 w 43671952"/>
              <a:gd name="connsiteY612" fmla="*/ 17182148 h 23902640"/>
              <a:gd name="connsiteX613" fmla="*/ 23739183 w 43671952"/>
              <a:gd name="connsiteY613" fmla="*/ 17144048 h 23902640"/>
              <a:gd name="connsiteX614" fmla="*/ 23723943 w 43671952"/>
              <a:gd name="connsiteY614" fmla="*/ 17121188 h 23902640"/>
              <a:gd name="connsiteX615" fmla="*/ 23701083 w 43671952"/>
              <a:gd name="connsiteY615" fmla="*/ 17105948 h 23902640"/>
              <a:gd name="connsiteX616" fmla="*/ 23670607 w 43671952"/>
              <a:gd name="connsiteY616" fmla="*/ 17075468 h 23902640"/>
              <a:gd name="connsiteX617" fmla="*/ 23662987 w 43671952"/>
              <a:gd name="connsiteY617" fmla="*/ 17052608 h 23902640"/>
              <a:gd name="connsiteX618" fmla="*/ 23617267 w 43671952"/>
              <a:gd name="connsiteY618" fmla="*/ 17022128 h 23902640"/>
              <a:gd name="connsiteX619" fmla="*/ 23609647 w 43671952"/>
              <a:gd name="connsiteY619" fmla="*/ 16999268 h 23902640"/>
              <a:gd name="connsiteX620" fmla="*/ 23586787 w 43671952"/>
              <a:gd name="connsiteY620" fmla="*/ 16953548 h 23902640"/>
              <a:gd name="connsiteX621" fmla="*/ 23606263 w 43671952"/>
              <a:gd name="connsiteY621" fmla="*/ 16926224 h 23902640"/>
              <a:gd name="connsiteX622" fmla="*/ 23930891 w 43671952"/>
              <a:gd name="connsiteY622" fmla="*/ 16914496 h 23902640"/>
              <a:gd name="connsiteX623" fmla="*/ 23953751 w 43671952"/>
              <a:gd name="connsiteY623" fmla="*/ 16937356 h 23902640"/>
              <a:gd name="connsiteX624" fmla="*/ 23930891 w 43671952"/>
              <a:gd name="connsiteY624" fmla="*/ 16960216 h 23902640"/>
              <a:gd name="connsiteX625" fmla="*/ 23908031 w 43671952"/>
              <a:gd name="connsiteY625" fmla="*/ 16937356 h 23902640"/>
              <a:gd name="connsiteX626" fmla="*/ 23930891 w 43671952"/>
              <a:gd name="connsiteY626" fmla="*/ 16914496 h 23902640"/>
              <a:gd name="connsiteX627" fmla="*/ 30862679 w 43671952"/>
              <a:gd name="connsiteY627" fmla="*/ 16894596 h 23902640"/>
              <a:gd name="connsiteX628" fmla="*/ 30884111 w 43671952"/>
              <a:gd name="connsiteY628" fmla="*/ 16896976 h 23902640"/>
              <a:gd name="connsiteX629" fmla="*/ 30898395 w 43671952"/>
              <a:gd name="connsiteY629" fmla="*/ 16901740 h 23902640"/>
              <a:gd name="connsiteX630" fmla="*/ 30905539 w 43671952"/>
              <a:gd name="connsiteY630" fmla="*/ 16904120 h 23902640"/>
              <a:gd name="connsiteX631" fmla="*/ 30912683 w 43671952"/>
              <a:gd name="connsiteY631" fmla="*/ 16908884 h 23902640"/>
              <a:gd name="connsiteX632" fmla="*/ 30915067 w 43671952"/>
              <a:gd name="connsiteY632" fmla="*/ 16916028 h 23902640"/>
              <a:gd name="connsiteX633" fmla="*/ 30907923 w 43671952"/>
              <a:gd name="connsiteY633" fmla="*/ 16946984 h 23902640"/>
              <a:gd name="connsiteX634" fmla="*/ 30900779 w 43671952"/>
              <a:gd name="connsiteY634" fmla="*/ 16949364 h 23902640"/>
              <a:gd name="connsiteX635" fmla="*/ 30886491 w 43671952"/>
              <a:gd name="connsiteY635" fmla="*/ 16956508 h 23902640"/>
              <a:gd name="connsiteX636" fmla="*/ 30874583 w 43671952"/>
              <a:gd name="connsiteY636" fmla="*/ 16956508 h 23902640"/>
              <a:gd name="connsiteX637" fmla="*/ 30855535 w 43671952"/>
              <a:gd name="connsiteY637" fmla="*/ 16949364 h 23902640"/>
              <a:gd name="connsiteX638" fmla="*/ 30850771 w 43671952"/>
              <a:gd name="connsiteY638" fmla="*/ 16942220 h 23902640"/>
              <a:gd name="connsiteX639" fmla="*/ 30846011 w 43671952"/>
              <a:gd name="connsiteY639" fmla="*/ 16923168 h 23902640"/>
              <a:gd name="connsiteX640" fmla="*/ 30848391 w 43671952"/>
              <a:gd name="connsiteY640" fmla="*/ 16899356 h 23902640"/>
              <a:gd name="connsiteX641" fmla="*/ 30862679 w 43671952"/>
              <a:gd name="connsiteY641" fmla="*/ 16894596 h 23902640"/>
              <a:gd name="connsiteX642" fmla="*/ 24323799 w 43671952"/>
              <a:gd name="connsiteY642" fmla="*/ 16854964 h 23902640"/>
              <a:gd name="connsiteX643" fmla="*/ 24346659 w 43671952"/>
              <a:gd name="connsiteY643" fmla="*/ 16877824 h 23902640"/>
              <a:gd name="connsiteX644" fmla="*/ 24323799 w 43671952"/>
              <a:gd name="connsiteY644" fmla="*/ 16900684 h 23902640"/>
              <a:gd name="connsiteX645" fmla="*/ 24300939 w 43671952"/>
              <a:gd name="connsiteY645" fmla="*/ 16877824 h 23902640"/>
              <a:gd name="connsiteX646" fmla="*/ 24323799 w 43671952"/>
              <a:gd name="connsiteY646" fmla="*/ 16854964 h 23902640"/>
              <a:gd name="connsiteX647" fmla="*/ 28505499 w 43671952"/>
              <a:gd name="connsiteY647" fmla="*/ 16834760 h 23902640"/>
              <a:gd name="connsiteX648" fmla="*/ 28526927 w 43671952"/>
              <a:gd name="connsiteY648" fmla="*/ 16837144 h 23902640"/>
              <a:gd name="connsiteX649" fmla="*/ 28541215 w 43671952"/>
              <a:gd name="connsiteY649" fmla="*/ 16841904 h 23902640"/>
              <a:gd name="connsiteX650" fmla="*/ 28548359 w 43671952"/>
              <a:gd name="connsiteY650" fmla="*/ 16844284 h 23902640"/>
              <a:gd name="connsiteX651" fmla="*/ 28555503 w 43671952"/>
              <a:gd name="connsiteY651" fmla="*/ 16849048 h 23902640"/>
              <a:gd name="connsiteX652" fmla="*/ 28557883 w 43671952"/>
              <a:gd name="connsiteY652" fmla="*/ 16856192 h 23902640"/>
              <a:gd name="connsiteX653" fmla="*/ 28550739 w 43671952"/>
              <a:gd name="connsiteY653" fmla="*/ 16887148 h 23902640"/>
              <a:gd name="connsiteX654" fmla="*/ 28543599 w 43671952"/>
              <a:gd name="connsiteY654" fmla="*/ 16889528 h 23902640"/>
              <a:gd name="connsiteX655" fmla="*/ 28529311 w 43671952"/>
              <a:gd name="connsiteY655" fmla="*/ 16896672 h 23902640"/>
              <a:gd name="connsiteX656" fmla="*/ 28517403 w 43671952"/>
              <a:gd name="connsiteY656" fmla="*/ 16896672 h 23902640"/>
              <a:gd name="connsiteX657" fmla="*/ 28498355 w 43671952"/>
              <a:gd name="connsiteY657" fmla="*/ 16889528 h 23902640"/>
              <a:gd name="connsiteX658" fmla="*/ 28493591 w 43671952"/>
              <a:gd name="connsiteY658" fmla="*/ 16882384 h 23902640"/>
              <a:gd name="connsiteX659" fmla="*/ 28488827 w 43671952"/>
              <a:gd name="connsiteY659" fmla="*/ 16863336 h 23902640"/>
              <a:gd name="connsiteX660" fmla="*/ 28491211 w 43671952"/>
              <a:gd name="connsiteY660" fmla="*/ 16839524 h 23902640"/>
              <a:gd name="connsiteX661" fmla="*/ 28505499 w 43671952"/>
              <a:gd name="connsiteY661" fmla="*/ 16834760 h 23902640"/>
              <a:gd name="connsiteX662" fmla="*/ 30479079 w 43671952"/>
              <a:gd name="connsiteY662" fmla="*/ 16827140 h 23902640"/>
              <a:gd name="connsiteX663" fmla="*/ 30500507 w 43671952"/>
              <a:gd name="connsiteY663" fmla="*/ 16829524 h 23902640"/>
              <a:gd name="connsiteX664" fmla="*/ 30514795 w 43671952"/>
              <a:gd name="connsiteY664" fmla="*/ 16834284 h 23902640"/>
              <a:gd name="connsiteX665" fmla="*/ 30521939 w 43671952"/>
              <a:gd name="connsiteY665" fmla="*/ 16836664 h 23902640"/>
              <a:gd name="connsiteX666" fmla="*/ 30529083 w 43671952"/>
              <a:gd name="connsiteY666" fmla="*/ 16841428 h 23902640"/>
              <a:gd name="connsiteX667" fmla="*/ 30531463 w 43671952"/>
              <a:gd name="connsiteY667" fmla="*/ 16848572 h 23902640"/>
              <a:gd name="connsiteX668" fmla="*/ 30524319 w 43671952"/>
              <a:gd name="connsiteY668" fmla="*/ 16879528 h 23902640"/>
              <a:gd name="connsiteX669" fmla="*/ 30517179 w 43671952"/>
              <a:gd name="connsiteY669" fmla="*/ 16881908 h 23902640"/>
              <a:gd name="connsiteX670" fmla="*/ 30502891 w 43671952"/>
              <a:gd name="connsiteY670" fmla="*/ 16889052 h 23902640"/>
              <a:gd name="connsiteX671" fmla="*/ 30490983 w 43671952"/>
              <a:gd name="connsiteY671" fmla="*/ 16889052 h 23902640"/>
              <a:gd name="connsiteX672" fmla="*/ 30471935 w 43671952"/>
              <a:gd name="connsiteY672" fmla="*/ 16881908 h 23902640"/>
              <a:gd name="connsiteX673" fmla="*/ 30467171 w 43671952"/>
              <a:gd name="connsiteY673" fmla="*/ 16874764 h 23902640"/>
              <a:gd name="connsiteX674" fmla="*/ 30462407 w 43671952"/>
              <a:gd name="connsiteY674" fmla="*/ 16855716 h 23902640"/>
              <a:gd name="connsiteX675" fmla="*/ 30464791 w 43671952"/>
              <a:gd name="connsiteY675" fmla="*/ 16831904 h 23902640"/>
              <a:gd name="connsiteX676" fmla="*/ 30479079 w 43671952"/>
              <a:gd name="connsiteY676" fmla="*/ 16827140 h 23902640"/>
              <a:gd name="connsiteX677" fmla="*/ 31191327 w 43671952"/>
              <a:gd name="connsiteY677" fmla="*/ 16800196 h 23902640"/>
              <a:gd name="connsiteX678" fmla="*/ 31214187 w 43671952"/>
              <a:gd name="connsiteY678" fmla="*/ 16823056 h 23902640"/>
              <a:gd name="connsiteX679" fmla="*/ 31191327 w 43671952"/>
              <a:gd name="connsiteY679" fmla="*/ 16845916 h 23902640"/>
              <a:gd name="connsiteX680" fmla="*/ 31168467 w 43671952"/>
              <a:gd name="connsiteY680" fmla="*/ 16823056 h 23902640"/>
              <a:gd name="connsiteX681" fmla="*/ 31191327 w 43671952"/>
              <a:gd name="connsiteY681" fmla="*/ 16800196 h 23902640"/>
              <a:gd name="connsiteX682" fmla="*/ 23547511 w 43671952"/>
              <a:gd name="connsiteY682" fmla="*/ 16788288 h 23902640"/>
              <a:gd name="connsiteX683" fmla="*/ 23570375 w 43671952"/>
              <a:gd name="connsiteY683" fmla="*/ 16811148 h 23902640"/>
              <a:gd name="connsiteX684" fmla="*/ 23547511 w 43671952"/>
              <a:gd name="connsiteY684" fmla="*/ 16834008 h 23902640"/>
              <a:gd name="connsiteX685" fmla="*/ 23524651 w 43671952"/>
              <a:gd name="connsiteY685" fmla="*/ 16811148 h 23902640"/>
              <a:gd name="connsiteX686" fmla="*/ 23547511 w 43671952"/>
              <a:gd name="connsiteY686" fmla="*/ 16788288 h 23902640"/>
              <a:gd name="connsiteX687" fmla="*/ 24285699 w 43671952"/>
              <a:gd name="connsiteY687" fmla="*/ 16774003 h 23902640"/>
              <a:gd name="connsiteX688" fmla="*/ 24308559 w 43671952"/>
              <a:gd name="connsiteY688" fmla="*/ 16796864 h 23902640"/>
              <a:gd name="connsiteX689" fmla="*/ 24285699 w 43671952"/>
              <a:gd name="connsiteY689" fmla="*/ 16819724 h 23902640"/>
              <a:gd name="connsiteX690" fmla="*/ 24262839 w 43671952"/>
              <a:gd name="connsiteY690" fmla="*/ 16796864 h 23902640"/>
              <a:gd name="connsiteX691" fmla="*/ 24285699 w 43671952"/>
              <a:gd name="connsiteY691" fmla="*/ 16774003 h 23902640"/>
              <a:gd name="connsiteX692" fmla="*/ 30700959 w 43671952"/>
              <a:gd name="connsiteY692" fmla="*/ 16765055 h 23902640"/>
              <a:gd name="connsiteX693" fmla="*/ 30722391 w 43671952"/>
              <a:gd name="connsiteY693" fmla="*/ 16767435 h 23902640"/>
              <a:gd name="connsiteX694" fmla="*/ 30736675 w 43671952"/>
              <a:gd name="connsiteY694" fmla="*/ 16772199 h 23902640"/>
              <a:gd name="connsiteX695" fmla="*/ 30743819 w 43671952"/>
              <a:gd name="connsiteY695" fmla="*/ 16774579 h 23902640"/>
              <a:gd name="connsiteX696" fmla="*/ 30750963 w 43671952"/>
              <a:gd name="connsiteY696" fmla="*/ 16779344 h 23902640"/>
              <a:gd name="connsiteX697" fmla="*/ 30753347 w 43671952"/>
              <a:gd name="connsiteY697" fmla="*/ 16786488 h 23902640"/>
              <a:gd name="connsiteX698" fmla="*/ 30746203 w 43671952"/>
              <a:gd name="connsiteY698" fmla="*/ 16817444 h 23902640"/>
              <a:gd name="connsiteX699" fmla="*/ 30739059 w 43671952"/>
              <a:gd name="connsiteY699" fmla="*/ 16819824 h 23902640"/>
              <a:gd name="connsiteX700" fmla="*/ 30724771 w 43671952"/>
              <a:gd name="connsiteY700" fmla="*/ 16826968 h 23902640"/>
              <a:gd name="connsiteX701" fmla="*/ 30712863 w 43671952"/>
              <a:gd name="connsiteY701" fmla="*/ 16826968 h 23902640"/>
              <a:gd name="connsiteX702" fmla="*/ 30693815 w 43671952"/>
              <a:gd name="connsiteY702" fmla="*/ 16819824 h 23902640"/>
              <a:gd name="connsiteX703" fmla="*/ 30689051 w 43671952"/>
              <a:gd name="connsiteY703" fmla="*/ 16812680 h 23902640"/>
              <a:gd name="connsiteX704" fmla="*/ 30684291 w 43671952"/>
              <a:gd name="connsiteY704" fmla="*/ 16793628 h 23902640"/>
              <a:gd name="connsiteX705" fmla="*/ 30686671 w 43671952"/>
              <a:gd name="connsiteY705" fmla="*/ 16769815 h 23902640"/>
              <a:gd name="connsiteX706" fmla="*/ 30700959 w 43671952"/>
              <a:gd name="connsiteY706" fmla="*/ 16765055 h 23902640"/>
              <a:gd name="connsiteX707" fmla="*/ 27035251 w 43671952"/>
              <a:gd name="connsiteY707" fmla="*/ 16755747 h 23902640"/>
              <a:gd name="connsiteX708" fmla="*/ 27058111 w 43671952"/>
              <a:gd name="connsiteY708" fmla="*/ 16778608 h 23902640"/>
              <a:gd name="connsiteX709" fmla="*/ 27035251 w 43671952"/>
              <a:gd name="connsiteY709" fmla="*/ 16801468 h 23902640"/>
              <a:gd name="connsiteX710" fmla="*/ 27012391 w 43671952"/>
              <a:gd name="connsiteY710" fmla="*/ 16778608 h 23902640"/>
              <a:gd name="connsiteX711" fmla="*/ 27035251 w 43671952"/>
              <a:gd name="connsiteY711" fmla="*/ 16755747 h 23902640"/>
              <a:gd name="connsiteX712" fmla="*/ 28269279 w 43671952"/>
              <a:gd name="connsiteY712" fmla="*/ 16697599 h 23902640"/>
              <a:gd name="connsiteX713" fmla="*/ 28290707 w 43671952"/>
              <a:gd name="connsiteY713" fmla="*/ 16699983 h 23902640"/>
              <a:gd name="connsiteX714" fmla="*/ 28304995 w 43671952"/>
              <a:gd name="connsiteY714" fmla="*/ 16704743 h 23902640"/>
              <a:gd name="connsiteX715" fmla="*/ 28312139 w 43671952"/>
              <a:gd name="connsiteY715" fmla="*/ 16707123 h 23902640"/>
              <a:gd name="connsiteX716" fmla="*/ 28319283 w 43671952"/>
              <a:gd name="connsiteY716" fmla="*/ 16711887 h 23902640"/>
              <a:gd name="connsiteX717" fmla="*/ 28321663 w 43671952"/>
              <a:gd name="connsiteY717" fmla="*/ 16719031 h 23902640"/>
              <a:gd name="connsiteX718" fmla="*/ 28314519 w 43671952"/>
              <a:gd name="connsiteY718" fmla="*/ 16749987 h 23902640"/>
              <a:gd name="connsiteX719" fmla="*/ 28307379 w 43671952"/>
              <a:gd name="connsiteY719" fmla="*/ 16752367 h 23902640"/>
              <a:gd name="connsiteX720" fmla="*/ 28293091 w 43671952"/>
              <a:gd name="connsiteY720" fmla="*/ 16759511 h 23902640"/>
              <a:gd name="connsiteX721" fmla="*/ 28281183 w 43671952"/>
              <a:gd name="connsiteY721" fmla="*/ 16759511 h 23902640"/>
              <a:gd name="connsiteX722" fmla="*/ 28262135 w 43671952"/>
              <a:gd name="connsiteY722" fmla="*/ 16752367 h 23902640"/>
              <a:gd name="connsiteX723" fmla="*/ 28257371 w 43671952"/>
              <a:gd name="connsiteY723" fmla="*/ 16745223 h 23902640"/>
              <a:gd name="connsiteX724" fmla="*/ 28252607 w 43671952"/>
              <a:gd name="connsiteY724" fmla="*/ 16726175 h 23902640"/>
              <a:gd name="connsiteX725" fmla="*/ 28254991 w 43671952"/>
              <a:gd name="connsiteY725" fmla="*/ 16702363 h 23902640"/>
              <a:gd name="connsiteX726" fmla="*/ 28269279 w 43671952"/>
              <a:gd name="connsiteY726" fmla="*/ 16697599 h 23902640"/>
              <a:gd name="connsiteX727" fmla="*/ 22887905 w 43671952"/>
              <a:gd name="connsiteY727" fmla="*/ 16690657 h 23902640"/>
              <a:gd name="connsiteX728" fmla="*/ 22910765 w 43671952"/>
              <a:gd name="connsiteY728" fmla="*/ 16713519 h 23902640"/>
              <a:gd name="connsiteX729" fmla="*/ 22887905 w 43671952"/>
              <a:gd name="connsiteY729" fmla="*/ 16736379 h 23902640"/>
              <a:gd name="connsiteX730" fmla="*/ 22865043 w 43671952"/>
              <a:gd name="connsiteY730" fmla="*/ 16713519 h 23902640"/>
              <a:gd name="connsiteX731" fmla="*/ 22887905 w 43671952"/>
              <a:gd name="connsiteY731" fmla="*/ 16690657 h 23902640"/>
              <a:gd name="connsiteX732" fmla="*/ 26451051 w 43671952"/>
              <a:gd name="connsiteY732" fmla="*/ 16603345 h 23902640"/>
              <a:gd name="connsiteX733" fmla="*/ 26473911 w 43671952"/>
              <a:gd name="connsiteY733" fmla="*/ 16626205 h 23902640"/>
              <a:gd name="connsiteX734" fmla="*/ 26451051 w 43671952"/>
              <a:gd name="connsiteY734" fmla="*/ 16649065 h 23902640"/>
              <a:gd name="connsiteX735" fmla="*/ 26428191 w 43671952"/>
              <a:gd name="connsiteY735" fmla="*/ 16626205 h 23902640"/>
              <a:gd name="connsiteX736" fmla="*/ 26451051 w 43671952"/>
              <a:gd name="connsiteY736" fmla="*/ 16603345 h 23902640"/>
              <a:gd name="connsiteX737" fmla="*/ 23445119 w 43671952"/>
              <a:gd name="connsiteY737" fmla="*/ 16495394 h 23902640"/>
              <a:gd name="connsiteX738" fmla="*/ 23467979 w 43671952"/>
              <a:gd name="connsiteY738" fmla="*/ 16518254 h 23902640"/>
              <a:gd name="connsiteX739" fmla="*/ 23445119 w 43671952"/>
              <a:gd name="connsiteY739" fmla="*/ 16541114 h 23902640"/>
              <a:gd name="connsiteX740" fmla="*/ 23422259 w 43671952"/>
              <a:gd name="connsiteY740" fmla="*/ 16518254 h 23902640"/>
              <a:gd name="connsiteX741" fmla="*/ 23445119 w 43671952"/>
              <a:gd name="connsiteY741" fmla="*/ 16495394 h 23902640"/>
              <a:gd name="connsiteX742" fmla="*/ 30562899 w 43671952"/>
              <a:gd name="connsiteY742" fmla="*/ 16491859 h 23902640"/>
              <a:gd name="connsiteX743" fmla="*/ 30584327 w 43671952"/>
              <a:gd name="connsiteY743" fmla="*/ 16494241 h 23902640"/>
              <a:gd name="connsiteX744" fmla="*/ 30598615 w 43671952"/>
              <a:gd name="connsiteY744" fmla="*/ 16499003 h 23902640"/>
              <a:gd name="connsiteX745" fmla="*/ 30605759 w 43671952"/>
              <a:gd name="connsiteY745" fmla="*/ 16501384 h 23902640"/>
              <a:gd name="connsiteX746" fmla="*/ 30612903 w 43671952"/>
              <a:gd name="connsiteY746" fmla="*/ 16506147 h 23902640"/>
              <a:gd name="connsiteX747" fmla="*/ 30615283 w 43671952"/>
              <a:gd name="connsiteY747" fmla="*/ 16513291 h 23902640"/>
              <a:gd name="connsiteX748" fmla="*/ 30608139 w 43671952"/>
              <a:gd name="connsiteY748" fmla="*/ 16544247 h 23902640"/>
              <a:gd name="connsiteX749" fmla="*/ 30600999 w 43671952"/>
              <a:gd name="connsiteY749" fmla="*/ 16546628 h 23902640"/>
              <a:gd name="connsiteX750" fmla="*/ 30586711 w 43671952"/>
              <a:gd name="connsiteY750" fmla="*/ 16553772 h 23902640"/>
              <a:gd name="connsiteX751" fmla="*/ 30574803 w 43671952"/>
              <a:gd name="connsiteY751" fmla="*/ 16553772 h 23902640"/>
              <a:gd name="connsiteX752" fmla="*/ 30555755 w 43671952"/>
              <a:gd name="connsiteY752" fmla="*/ 16546628 h 23902640"/>
              <a:gd name="connsiteX753" fmla="*/ 30550991 w 43671952"/>
              <a:gd name="connsiteY753" fmla="*/ 16539484 h 23902640"/>
              <a:gd name="connsiteX754" fmla="*/ 30546227 w 43671952"/>
              <a:gd name="connsiteY754" fmla="*/ 16520434 h 23902640"/>
              <a:gd name="connsiteX755" fmla="*/ 30548611 w 43671952"/>
              <a:gd name="connsiteY755" fmla="*/ 16496622 h 23902640"/>
              <a:gd name="connsiteX756" fmla="*/ 30562899 w 43671952"/>
              <a:gd name="connsiteY756" fmla="*/ 16491859 h 23902640"/>
              <a:gd name="connsiteX757" fmla="*/ 24145203 w 43671952"/>
              <a:gd name="connsiteY757" fmla="*/ 16481106 h 23902640"/>
              <a:gd name="connsiteX758" fmla="*/ 24168063 w 43671952"/>
              <a:gd name="connsiteY758" fmla="*/ 16503966 h 23902640"/>
              <a:gd name="connsiteX759" fmla="*/ 24145203 w 43671952"/>
              <a:gd name="connsiteY759" fmla="*/ 16526826 h 23902640"/>
              <a:gd name="connsiteX760" fmla="*/ 24122343 w 43671952"/>
              <a:gd name="connsiteY760" fmla="*/ 16503966 h 23902640"/>
              <a:gd name="connsiteX761" fmla="*/ 24145203 w 43671952"/>
              <a:gd name="connsiteY761" fmla="*/ 16481106 h 23902640"/>
              <a:gd name="connsiteX762" fmla="*/ 30212379 w 43671952"/>
              <a:gd name="connsiteY762" fmla="*/ 16468999 h 23902640"/>
              <a:gd name="connsiteX763" fmla="*/ 30233807 w 43671952"/>
              <a:gd name="connsiteY763" fmla="*/ 16471381 h 23902640"/>
              <a:gd name="connsiteX764" fmla="*/ 30248095 w 43671952"/>
              <a:gd name="connsiteY764" fmla="*/ 16476143 h 23902640"/>
              <a:gd name="connsiteX765" fmla="*/ 30255239 w 43671952"/>
              <a:gd name="connsiteY765" fmla="*/ 16478524 h 23902640"/>
              <a:gd name="connsiteX766" fmla="*/ 30262383 w 43671952"/>
              <a:gd name="connsiteY766" fmla="*/ 16483287 h 23902640"/>
              <a:gd name="connsiteX767" fmla="*/ 30264763 w 43671952"/>
              <a:gd name="connsiteY767" fmla="*/ 16490431 h 23902640"/>
              <a:gd name="connsiteX768" fmla="*/ 30257619 w 43671952"/>
              <a:gd name="connsiteY768" fmla="*/ 16521387 h 23902640"/>
              <a:gd name="connsiteX769" fmla="*/ 30250479 w 43671952"/>
              <a:gd name="connsiteY769" fmla="*/ 16523768 h 23902640"/>
              <a:gd name="connsiteX770" fmla="*/ 30236191 w 43671952"/>
              <a:gd name="connsiteY770" fmla="*/ 16530912 h 23902640"/>
              <a:gd name="connsiteX771" fmla="*/ 30224283 w 43671952"/>
              <a:gd name="connsiteY771" fmla="*/ 16530912 h 23902640"/>
              <a:gd name="connsiteX772" fmla="*/ 30205235 w 43671952"/>
              <a:gd name="connsiteY772" fmla="*/ 16523768 h 23902640"/>
              <a:gd name="connsiteX773" fmla="*/ 30200471 w 43671952"/>
              <a:gd name="connsiteY773" fmla="*/ 16516624 h 23902640"/>
              <a:gd name="connsiteX774" fmla="*/ 30195707 w 43671952"/>
              <a:gd name="connsiteY774" fmla="*/ 16497574 h 23902640"/>
              <a:gd name="connsiteX775" fmla="*/ 30198091 w 43671952"/>
              <a:gd name="connsiteY775" fmla="*/ 16473762 h 23902640"/>
              <a:gd name="connsiteX776" fmla="*/ 30212379 w 43671952"/>
              <a:gd name="connsiteY776" fmla="*/ 16468999 h 23902640"/>
              <a:gd name="connsiteX777" fmla="*/ 30341919 w 43671952"/>
              <a:gd name="connsiteY777" fmla="*/ 16438519 h 23902640"/>
              <a:gd name="connsiteX778" fmla="*/ 30363347 w 43671952"/>
              <a:gd name="connsiteY778" fmla="*/ 16440901 h 23902640"/>
              <a:gd name="connsiteX779" fmla="*/ 30377635 w 43671952"/>
              <a:gd name="connsiteY779" fmla="*/ 16445663 h 23902640"/>
              <a:gd name="connsiteX780" fmla="*/ 30384779 w 43671952"/>
              <a:gd name="connsiteY780" fmla="*/ 16448044 h 23902640"/>
              <a:gd name="connsiteX781" fmla="*/ 30391923 w 43671952"/>
              <a:gd name="connsiteY781" fmla="*/ 16452807 h 23902640"/>
              <a:gd name="connsiteX782" fmla="*/ 30394303 w 43671952"/>
              <a:gd name="connsiteY782" fmla="*/ 16459951 h 23902640"/>
              <a:gd name="connsiteX783" fmla="*/ 30387159 w 43671952"/>
              <a:gd name="connsiteY783" fmla="*/ 16490907 h 23902640"/>
              <a:gd name="connsiteX784" fmla="*/ 30380019 w 43671952"/>
              <a:gd name="connsiteY784" fmla="*/ 16493288 h 23902640"/>
              <a:gd name="connsiteX785" fmla="*/ 30365731 w 43671952"/>
              <a:gd name="connsiteY785" fmla="*/ 16500432 h 23902640"/>
              <a:gd name="connsiteX786" fmla="*/ 30353823 w 43671952"/>
              <a:gd name="connsiteY786" fmla="*/ 16500432 h 23902640"/>
              <a:gd name="connsiteX787" fmla="*/ 30334775 w 43671952"/>
              <a:gd name="connsiteY787" fmla="*/ 16493288 h 23902640"/>
              <a:gd name="connsiteX788" fmla="*/ 30330011 w 43671952"/>
              <a:gd name="connsiteY788" fmla="*/ 16486144 h 23902640"/>
              <a:gd name="connsiteX789" fmla="*/ 30325247 w 43671952"/>
              <a:gd name="connsiteY789" fmla="*/ 16467094 h 23902640"/>
              <a:gd name="connsiteX790" fmla="*/ 30327631 w 43671952"/>
              <a:gd name="connsiteY790" fmla="*/ 16443282 h 23902640"/>
              <a:gd name="connsiteX791" fmla="*/ 30341919 w 43671952"/>
              <a:gd name="connsiteY791" fmla="*/ 16438519 h 23902640"/>
              <a:gd name="connsiteX792" fmla="*/ 25386535 w 43671952"/>
              <a:gd name="connsiteY792" fmla="*/ 16375856 h 23902640"/>
              <a:gd name="connsiteX793" fmla="*/ 25429395 w 43671952"/>
              <a:gd name="connsiteY793" fmla="*/ 16380618 h 23902640"/>
              <a:gd name="connsiteX794" fmla="*/ 25436539 w 43671952"/>
              <a:gd name="connsiteY794" fmla="*/ 16383000 h 23902640"/>
              <a:gd name="connsiteX795" fmla="*/ 25450827 w 43671952"/>
              <a:gd name="connsiteY795" fmla="*/ 16392525 h 23902640"/>
              <a:gd name="connsiteX796" fmla="*/ 25457971 w 43671952"/>
              <a:gd name="connsiteY796" fmla="*/ 16397287 h 23902640"/>
              <a:gd name="connsiteX797" fmla="*/ 25462735 w 43671952"/>
              <a:gd name="connsiteY797" fmla="*/ 16411575 h 23902640"/>
              <a:gd name="connsiteX798" fmla="*/ 25465115 w 43671952"/>
              <a:gd name="connsiteY798" fmla="*/ 16418718 h 23902640"/>
              <a:gd name="connsiteX799" fmla="*/ 25455591 w 43671952"/>
              <a:gd name="connsiteY799" fmla="*/ 16444912 h 23902640"/>
              <a:gd name="connsiteX800" fmla="*/ 25448447 w 43671952"/>
              <a:gd name="connsiteY800" fmla="*/ 16447293 h 23902640"/>
              <a:gd name="connsiteX801" fmla="*/ 25427015 w 43671952"/>
              <a:gd name="connsiteY801" fmla="*/ 16456818 h 23902640"/>
              <a:gd name="connsiteX802" fmla="*/ 25422251 w 43671952"/>
              <a:gd name="connsiteY802" fmla="*/ 16459200 h 23902640"/>
              <a:gd name="connsiteX803" fmla="*/ 25386535 w 43671952"/>
              <a:gd name="connsiteY803" fmla="*/ 16449675 h 23902640"/>
              <a:gd name="connsiteX804" fmla="*/ 25372247 w 43671952"/>
              <a:gd name="connsiteY804" fmla="*/ 16444912 h 23902640"/>
              <a:gd name="connsiteX805" fmla="*/ 25365103 w 43671952"/>
              <a:gd name="connsiteY805" fmla="*/ 16442531 h 23902640"/>
              <a:gd name="connsiteX806" fmla="*/ 25360339 w 43671952"/>
              <a:gd name="connsiteY806" fmla="*/ 16435387 h 23902640"/>
              <a:gd name="connsiteX807" fmla="*/ 25353195 w 43671952"/>
              <a:gd name="connsiteY807" fmla="*/ 16433006 h 23902640"/>
              <a:gd name="connsiteX808" fmla="*/ 25346051 w 43671952"/>
              <a:gd name="connsiteY808" fmla="*/ 16428243 h 23902640"/>
              <a:gd name="connsiteX809" fmla="*/ 25336527 w 43671952"/>
              <a:gd name="connsiteY809" fmla="*/ 16406812 h 23902640"/>
              <a:gd name="connsiteX810" fmla="*/ 25343671 w 43671952"/>
              <a:gd name="connsiteY810" fmla="*/ 16392525 h 23902640"/>
              <a:gd name="connsiteX811" fmla="*/ 25350815 w 43671952"/>
              <a:gd name="connsiteY811" fmla="*/ 16390143 h 23902640"/>
              <a:gd name="connsiteX812" fmla="*/ 25357959 w 43671952"/>
              <a:gd name="connsiteY812" fmla="*/ 16385381 h 23902640"/>
              <a:gd name="connsiteX813" fmla="*/ 25372247 w 43671952"/>
              <a:gd name="connsiteY813" fmla="*/ 16380618 h 23902640"/>
              <a:gd name="connsiteX814" fmla="*/ 25379391 w 43671952"/>
              <a:gd name="connsiteY814" fmla="*/ 16378237 h 23902640"/>
              <a:gd name="connsiteX815" fmla="*/ 30600775 w 43671952"/>
              <a:gd name="connsiteY815" fmla="*/ 16323945 h 23902640"/>
              <a:gd name="connsiteX816" fmla="*/ 30623635 w 43671952"/>
              <a:gd name="connsiteY816" fmla="*/ 16346805 h 23902640"/>
              <a:gd name="connsiteX817" fmla="*/ 30600775 w 43671952"/>
              <a:gd name="connsiteY817" fmla="*/ 16369665 h 23902640"/>
              <a:gd name="connsiteX818" fmla="*/ 30577915 w 43671952"/>
              <a:gd name="connsiteY818" fmla="*/ 16346805 h 23902640"/>
              <a:gd name="connsiteX819" fmla="*/ 30600775 w 43671952"/>
              <a:gd name="connsiteY819" fmla="*/ 16323945 h 23902640"/>
              <a:gd name="connsiteX820" fmla="*/ 24169019 w 43671952"/>
              <a:gd name="connsiteY820" fmla="*/ 16314419 h 23902640"/>
              <a:gd name="connsiteX821" fmla="*/ 24191879 w 43671952"/>
              <a:gd name="connsiteY821" fmla="*/ 16337279 h 23902640"/>
              <a:gd name="connsiteX822" fmla="*/ 24169019 w 43671952"/>
              <a:gd name="connsiteY822" fmla="*/ 16360139 h 23902640"/>
              <a:gd name="connsiteX823" fmla="*/ 24146159 w 43671952"/>
              <a:gd name="connsiteY823" fmla="*/ 16337279 h 23902640"/>
              <a:gd name="connsiteX824" fmla="*/ 24169019 w 43671952"/>
              <a:gd name="connsiteY824" fmla="*/ 16314419 h 23902640"/>
              <a:gd name="connsiteX825" fmla="*/ 30918275 w 43671952"/>
              <a:gd name="connsiteY825" fmla="*/ 16311245 h 23902640"/>
              <a:gd name="connsiteX826" fmla="*/ 30941135 w 43671952"/>
              <a:gd name="connsiteY826" fmla="*/ 16334105 h 23902640"/>
              <a:gd name="connsiteX827" fmla="*/ 30918275 w 43671952"/>
              <a:gd name="connsiteY827" fmla="*/ 16356965 h 23902640"/>
              <a:gd name="connsiteX828" fmla="*/ 30895415 w 43671952"/>
              <a:gd name="connsiteY828" fmla="*/ 16334105 h 23902640"/>
              <a:gd name="connsiteX829" fmla="*/ 30918275 w 43671952"/>
              <a:gd name="connsiteY829" fmla="*/ 16311245 h 23902640"/>
              <a:gd name="connsiteX830" fmla="*/ 30098079 w 43671952"/>
              <a:gd name="connsiteY830" fmla="*/ 16278499 h 23902640"/>
              <a:gd name="connsiteX831" fmla="*/ 30119507 w 43671952"/>
              <a:gd name="connsiteY831" fmla="*/ 16280881 h 23902640"/>
              <a:gd name="connsiteX832" fmla="*/ 30133795 w 43671952"/>
              <a:gd name="connsiteY832" fmla="*/ 16285643 h 23902640"/>
              <a:gd name="connsiteX833" fmla="*/ 30140939 w 43671952"/>
              <a:gd name="connsiteY833" fmla="*/ 16288024 h 23902640"/>
              <a:gd name="connsiteX834" fmla="*/ 30148083 w 43671952"/>
              <a:gd name="connsiteY834" fmla="*/ 16292787 h 23902640"/>
              <a:gd name="connsiteX835" fmla="*/ 30150463 w 43671952"/>
              <a:gd name="connsiteY835" fmla="*/ 16299931 h 23902640"/>
              <a:gd name="connsiteX836" fmla="*/ 30143319 w 43671952"/>
              <a:gd name="connsiteY836" fmla="*/ 16330887 h 23902640"/>
              <a:gd name="connsiteX837" fmla="*/ 30136179 w 43671952"/>
              <a:gd name="connsiteY837" fmla="*/ 16333268 h 23902640"/>
              <a:gd name="connsiteX838" fmla="*/ 30121891 w 43671952"/>
              <a:gd name="connsiteY838" fmla="*/ 16340412 h 23902640"/>
              <a:gd name="connsiteX839" fmla="*/ 30109983 w 43671952"/>
              <a:gd name="connsiteY839" fmla="*/ 16340412 h 23902640"/>
              <a:gd name="connsiteX840" fmla="*/ 30090935 w 43671952"/>
              <a:gd name="connsiteY840" fmla="*/ 16333268 h 23902640"/>
              <a:gd name="connsiteX841" fmla="*/ 30086171 w 43671952"/>
              <a:gd name="connsiteY841" fmla="*/ 16326124 h 23902640"/>
              <a:gd name="connsiteX842" fmla="*/ 30081407 w 43671952"/>
              <a:gd name="connsiteY842" fmla="*/ 16307074 h 23902640"/>
              <a:gd name="connsiteX843" fmla="*/ 30083791 w 43671952"/>
              <a:gd name="connsiteY843" fmla="*/ 16283262 h 23902640"/>
              <a:gd name="connsiteX844" fmla="*/ 30098079 w 43671952"/>
              <a:gd name="connsiteY844" fmla="*/ 16278499 h 23902640"/>
              <a:gd name="connsiteX845" fmla="*/ 29960919 w 43671952"/>
              <a:gd name="connsiteY845" fmla="*/ 16278499 h 23902640"/>
              <a:gd name="connsiteX846" fmla="*/ 29982347 w 43671952"/>
              <a:gd name="connsiteY846" fmla="*/ 16280881 h 23902640"/>
              <a:gd name="connsiteX847" fmla="*/ 29996635 w 43671952"/>
              <a:gd name="connsiteY847" fmla="*/ 16285643 h 23902640"/>
              <a:gd name="connsiteX848" fmla="*/ 30003779 w 43671952"/>
              <a:gd name="connsiteY848" fmla="*/ 16288024 h 23902640"/>
              <a:gd name="connsiteX849" fmla="*/ 30010923 w 43671952"/>
              <a:gd name="connsiteY849" fmla="*/ 16292787 h 23902640"/>
              <a:gd name="connsiteX850" fmla="*/ 30013303 w 43671952"/>
              <a:gd name="connsiteY850" fmla="*/ 16299931 h 23902640"/>
              <a:gd name="connsiteX851" fmla="*/ 30006159 w 43671952"/>
              <a:gd name="connsiteY851" fmla="*/ 16330887 h 23902640"/>
              <a:gd name="connsiteX852" fmla="*/ 29999019 w 43671952"/>
              <a:gd name="connsiteY852" fmla="*/ 16333268 h 23902640"/>
              <a:gd name="connsiteX853" fmla="*/ 29984731 w 43671952"/>
              <a:gd name="connsiteY853" fmla="*/ 16340412 h 23902640"/>
              <a:gd name="connsiteX854" fmla="*/ 29972823 w 43671952"/>
              <a:gd name="connsiteY854" fmla="*/ 16340412 h 23902640"/>
              <a:gd name="connsiteX855" fmla="*/ 29953775 w 43671952"/>
              <a:gd name="connsiteY855" fmla="*/ 16333268 h 23902640"/>
              <a:gd name="connsiteX856" fmla="*/ 29949011 w 43671952"/>
              <a:gd name="connsiteY856" fmla="*/ 16326124 h 23902640"/>
              <a:gd name="connsiteX857" fmla="*/ 29944247 w 43671952"/>
              <a:gd name="connsiteY857" fmla="*/ 16307074 h 23902640"/>
              <a:gd name="connsiteX858" fmla="*/ 29946631 w 43671952"/>
              <a:gd name="connsiteY858" fmla="*/ 16283262 h 23902640"/>
              <a:gd name="connsiteX859" fmla="*/ 29960919 w 43671952"/>
              <a:gd name="connsiteY859" fmla="*/ 16278499 h 23902640"/>
              <a:gd name="connsiteX860" fmla="*/ 24073767 w 43671952"/>
              <a:gd name="connsiteY860" fmla="*/ 16266794 h 23902640"/>
              <a:gd name="connsiteX861" fmla="*/ 24096627 w 43671952"/>
              <a:gd name="connsiteY861" fmla="*/ 16289654 h 23902640"/>
              <a:gd name="connsiteX862" fmla="*/ 24073767 w 43671952"/>
              <a:gd name="connsiteY862" fmla="*/ 16312514 h 23902640"/>
              <a:gd name="connsiteX863" fmla="*/ 24050907 w 43671952"/>
              <a:gd name="connsiteY863" fmla="*/ 16289654 h 23902640"/>
              <a:gd name="connsiteX864" fmla="*/ 24073767 w 43671952"/>
              <a:gd name="connsiteY864" fmla="*/ 16266794 h 23902640"/>
              <a:gd name="connsiteX865" fmla="*/ 25588939 w 43671952"/>
              <a:gd name="connsiteY865" fmla="*/ 16256793 h 23902640"/>
              <a:gd name="connsiteX866" fmla="*/ 25631803 w 43671952"/>
              <a:gd name="connsiteY866" fmla="*/ 16259175 h 23902640"/>
              <a:gd name="connsiteX867" fmla="*/ 25638947 w 43671952"/>
              <a:gd name="connsiteY867" fmla="*/ 16261556 h 23902640"/>
              <a:gd name="connsiteX868" fmla="*/ 25643707 w 43671952"/>
              <a:gd name="connsiteY868" fmla="*/ 16268700 h 23902640"/>
              <a:gd name="connsiteX869" fmla="*/ 25650851 w 43671952"/>
              <a:gd name="connsiteY869" fmla="*/ 16273462 h 23902640"/>
              <a:gd name="connsiteX870" fmla="*/ 25653235 w 43671952"/>
              <a:gd name="connsiteY870" fmla="*/ 16280606 h 23902640"/>
              <a:gd name="connsiteX871" fmla="*/ 25657995 w 43671952"/>
              <a:gd name="connsiteY871" fmla="*/ 16287750 h 23902640"/>
              <a:gd name="connsiteX872" fmla="*/ 25655615 w 43671952"/>
              <a:gd name="connsiteY872" fmla="*/ 16313943 h 23902640"/>
              <a:gd name="connsiteX873" fmla="*/ 25638947 w 43671952"/>
              <a:gd name="connsiteY873" fmla="*/ 16332993 h 23902640"/>
              <a:gd name="connsiteX874" fmla="*/ 25624659 w 43671952"/>
              <a:gd name="connsiteY874" fmla="*/ 16337756 h 23902640"/>
              <a:gd name="connsiteX875" fmla="*/ 25605607 w 43671952"/>
              <a:gd name="connsiteY875" fmla="*/ 16342518 h 23902640"/>
              <a:gd name="connsiteX876" fmla="*/ 25572271 w 43671952"/>
              <a:gd name="connsiteY876" fmla="*/ 16340137 h 23902640"/>
              <a:gd name="connsiteX877" fmla="*/ 25543695 w 43671952"/>
              <a:gd name="connsiteY877" fmla="*/ 16337756 h 23902640"/>
              <a:gd name="connsiteX878" fmla="*/ 25529407 w 43671952"/>
              <a:gd name="connsiteY878" fmla="*/ 16330612 h 23902640"/>
              <a:gd name="connsiteX879" fmla="*/ 25522263 w 43671952"/>
              <a:gd name="connsiteY879" fmla="*/ 16328231 h 23902640"/>
              <a:gd name="connsiteX880" fmla="*/ 25507979 w 43671952"/>
              <a:gd name="connsiteY880" fmla="*/ 16299656 h 23902640"/>
              <a:gd name="connsiteX881" fmla="*/ 25505595 w 43671952"/>
              <a:gd name="connsiteY881" fmla="*/ 16292512 h 23902640"/>
              <a:gd name="connsiteX882" fmla="*/ 25512739 w 43671952"/>
              <a:gd name="connsiteY882" fmla="*/ 16273462 h 23902640"/>
              <a:gd name="connsiteX883" fmla="*/ 25527027 w 43671952"/>
              <a:gd name="connsiteY883" fmla="*/ 16268700 h 23902640"/>
              <a:gd name="connsiteX884" fmla="*/ 25543695 w 43671952"/>
              <a:gd name="connsiteY884" fmla="*/ 16263937 h 23902640"/>
              <a:gd name="connsiteX885" fmla="*/ 25550839 w 43671952"/>
              <a:gd name="connsiteY885" fmla="*/ 16261556 h 23902640"/>
              <a:gd name="connsiteX886" fmla="*/ 25574651 w 43671952"/>
              <a:gd name="connsiteY886" fmla="*/ 16259175 h 23902640"/>
              <a:gd name="connsiteX887" fmla="*/ 25588939 w 43671952"/>
              <a:gd name="connsiteY887" fmla="*/ 16256793 h 23902640"/>
              <a:gd name="connsiteX888" fmla="*/ 29709459 w 43671952"/>
              <a:gd name="connsiteY888" fmla="*/ 16164199 h 23902640"/>
              <a:gd name="connsiteX889" fmla="*/ 29730887 w 43671952"/>
              <a:gd name="connsiteY889" fmla="*/ 16166581 h 23902640"/>
              <a:gd name="connsiteX890" fmla="*/ 29745175 w 43671952"/>
              <a:gd name="connsiteY890" fmla="*/ 16171343 h 23902640"/>
              <a:gd name="connsiteX891" fmla="*/ 29752319 w 43671952"/>
              <a:gd name="connsiteY891" fmla="*/ 16173724 h 23902640"/>
              <a:gd name="connsiteX892" fmla="*/ 29759463 w 43671952"/>
              <a:gd name="connsiteY892" fmla="*/ 16178487 h 23902640"/>
              <a:gd name="connsiteX893" fmla="*/ 29761843 w 43671952"/>
              <a:gd name="connsiteY893" fmla="*/ 16185631 h 23902640"/>
              <a:gd name="connsiteX894" fmla="*/ 29754699 w 43671952"/>
              <a:gd name="connsiteY894" fmla="*/ 16216587 h 23902640"/>
              <a:gd name="connsiteX895" fmla="*/ 29747559 w 43671952"/>
              <a:gd name="connsiteY895" fmla="*/ 16218968 h 23902640"/>
              <a:gd name="connsiteX896" fmla="*/ 29733271 w 43671952"/>
              <a:gd name="connsiteY896" fmla="*/ 16226112 h 23902640"/>
              <a:gd name="connsiteX897" fmla="*/ 29721363 w 43671952"/>
              <a:gd name="connsiteY897" fmla="*/ 16226112 h 23902640"/>
              <a:gd name="connsiteX898" fmla="*/ 29702315 w 43671952"/>
              <a:gd name="connsiteY898" fmla="*/ 16218968 h 23902640"/>
              <a:gd name="connsiteX899" fmla="*/ 29697551 w 43671952"/>
              <a:gd name="connsiteY899" fmla="*/ 16211824 h 23902640"/>
              <a:gd name="connsiteX900" fmla="*/ 29692787 w 43671952"/>
              <a:gd name="connsiteY900" fmla="*/ 16192774 h 23902640"/>
              <a:gd name="connsiteX901" fmla="*/ 29695171 w 43671952"/>
              <a:gd name="connsiteY901" fmla="*/ 16168962 h 23902640"/>
              <a:gd name="connsiteX902" fmla="*/ 29709459 w 43671952"/>
              <a:gd name="connsiteY902" fmla="*/ 16164199 h 23902640"/>
              <a:gd name="connsiteX903" fmla="*/ 24140443 w 43671952"/>
              <a:gd name="connsiteY903" fmla="*/ 16142969 h 23902640"/>
              <a:gd name="connsiteX904" fmla="*/ 24163303 w 43671952"/>
              <a:gd name="connsiteY904" fmla="*/ 16165829 h 23902640"/>
              <a:gd name="connsiteX905" fmla="*/ 24140443 w 43671952"/>
              <a:gd name="connsiteY905" fmla="*/ 16188689 h 23902640"/>
              <a:gd name="connsiteX906" fmla="*/ 24117583 w 43671952"/>
              <a:gd name="connsiteY906" fmla="*/ 16165829 h 23902640"/>
              <a:gd name="connsiteX907" fmla="*/ 24140443 w 43671952"/>
              <a:gd name="connsiteY907" fmla="*/ 16142969 h 23902640"/>
              <a:gd name="connsiteX908" fmla="*/ 30302327 w 43671952"/>
              <a:gd name="connsiteY908" fmla="*/ 16123920 h 23902640"/>
              <a:gd name="connsiteX909" fmla="*/ 30325187 w 43671952"/>
              <a:gd name="connsiteY909" fmla="*/ 16146780 h 23902640"/>
              <a:gd name="connsiteX910" fmla="*/ 30302327 w 43671952"/>
              <a:gd name="connsiteY910" fmla="*/ 16169640 h 23902640"/>
              <a:gd name="connsiteX911" fmla="*/ 30279467 w 43671952"/>
              <a:gd name="connsiteY911" fmla="*/ 16146780 h 23902640"/>
              <a:gd name="connsiteX912" fmla="*/ 30302327 w 43671952"/>
              <a:gd name="connsiteY912" fmla="*/ 16123920 h 23902640"/>
              <a:gd name="connsiteX913" fmla="*/ 24159491 w 43671952"/>
              <a:gd name="connsiteY913" fmla="*/ 16071532 h 23902640"/>
              <a:gd name="connsiteX914" fmla="*/ 24182351 w 43671952"/>
              <a:gd name="connsiteY914" fmla="*/ 16094392 h 23902640"/>
              <a:gd name="connsiteX915" fmla="*/ 24159491 w 43671952"/>
              <a:gd name="connsiteY915" fmla="*/ 16117252 h 23902640"/>
              <a:gd name="connsiteX916" fmla="*/ 24136631 w 43671952"/>
              <a:gd name="connsiteY916" fmla="*/ 16094392 h 23902640"/>
              <a:gd name="connsiteX917" fmla="*/ 24159491 w 43671952"/>
              <a:gd name="connsiteY917" fmla="*/ 16071532 h 23902640"/>
              <a:gd name="connsiteX918" fmla="*/ 26927299 w 43671952"/>
              <a:gd name="connsiteY918" fmla="*/ 16044545 h 23902640"/>
              <a:gd name="connsiteX919" fmla="*/ 26950159 w 43671952"/>
              <a:gd name="connsiteY919" fmla="*/ 16067405 h 23902640"/>
              <a:gd name="connsiteX920" fmla="*/ 26927299 w 43671952"/>
              <a:gd name="connsiteY920" fmla="*/ 16090265 h 23902640"/>
              <a:gd name="connsiteX921" fmla="*/ 26904439 w 43671952"/>
              <a:gd name="connsiteY921" fmla="*/ 16067405 h 23902640"/>
              <a:gd name="connsiteX922" fmla="*/ 26927299 w 43671952"/>
              <a:gd name="connsiteY922" fmla="*/ 16044545 h 23902640"/>
              <a:gd name="connsiteX923" fmla="*/ 26765159 w 43671952"/>
              <a:gd name="connsiteY923" fmla="*/ 15945564 h 23902640"/>
              <a:gd name="connsiteX924" fmla="*/ 26788019 w 43671952"/>
              <a:gd name="connsiteY924" fmla="*/ 15968424 h 23902640"/>
              <a:gd name="connsiteX925" fmla="*/ 26765159 w 43671952"/>
              <a:gd name="connsiteY925" fmla="*/ 15991284 h 23902640"/>
              <a:gd name="connsiteX926" fmla="*/ 26742299 w 43671952"/>
              <a:gd name="connsiteY926" fmla="*/ 15968424 h 23902640"/>
              <a:gd name="connsiteX927" fmla="*/ 26765159 w 43671952"/>
              <a:gd name="connsiteY927" fmla="*/ 15945564 h 23902640"/>
              <a:gd name="connsiteX928" fmla="*/ 8660925 w 43671952"/>
              <a:gd name="connsiteY928" fmla="*/ 15914490 h 23902640"/>
              <a:gd name="connsiteX929" fmla="*/ 8682357 w 43671952"/>
              <a:gd name="connsiteY929" fmla="*/ 15930562 h 23902640"/>
              <a:gd name="connsiteX930" fmla="*/ 8863329 w 43671952"/>
              <a:gd name="connsiteY930" fmla="*/ 16268700 h 23902640"/>
              <a:gd name="connsiteX931" fmla="*/ 8910953 w 43671952"/>
              <a:gd name="connsiteY931" fmla="*/ 16568737 h 23902640"/>
              <a:gd name="connsiteX932" fmla="*/ 8872857 w 43671952"/>
              <a:gd name="connsiteY932" fmla="*/ 16559211 h 23902640"/>
              <a:gd name="connsiteX933" fmla="*/ 8822849 w 43671952"/>
              <a:gd name="connsiteY933" fmla="*/ 16475869 h 23902640"/>
              <a:gd name="connsiteX934" fmla="*/ 8810944 w 43671952"/>
              <a:gd name="connsiteY934" fmla="*/ 16511587 h 23902640"/>
              <a:gd name="connsiteX935" fmla="*/ 8825233 w 43671952"/>
              <a:gd name="connsiteY935" fmla="*/ 16730663 h 23902640"/>
              <a:gd name="connsiteX936" fmla="*/ 8891906 w 43671952"/>
              <a:gd name="connsiteY936" fmla="*/ 16964028 h 23902640"/>
              <a:gd name="connsiteX937" fmla="*/ 8896667 w 43671952"/>
              <a:gd name="connsiteY937" fmla="*/ 17097376 h 23902640"/>
              <a:gd name="connsiteX938" fmla="*/ 8856189 w 43671952"/>
              <a:gd name="connsiteY938" fmla="*/ 17180720 h 23902640"/>
              <a:gd name="connsiteX939" fmla="*/ 8844281 w 43671952"/>
              <a:gd name="connsiteY939" fmla="*/ 17297400 h 23902640"/>
              <a:gd name="connsiteX940" fmla="*/ 8910953 w 43671952"/>
              <a:gd name="connsiteY940" fmla="*/ 17423608 h 23902640"/>
              <a:gd name="connsiteX941" fmla="*/ 8906193 w 43671952"/>
              <a:gd name="connsiteY941" fmla="*/ 17911764 h 23902640"/>
              <a:gd name="connsiteX942" fmla="*/ 8915717 w 43671952"/>
              <a:gd name="connsiteY942" fmla="*/ 18064164 h 23902640"/>
              <a:gd name="connsiteX943" fmla="*/ 8953819 w 43671952"/>
              <a:gd name="connsiteY943" fmla="*/ 18149888 h 23902640"/>
              <a:gd name="connsiteX944" fmla="*/ 8787128 w 43671952"/>
              <a:gd name="connsiteY944" fmla="*/ 18302288 h 23902640"/>
              <a:gd name="connsiteX945" fmla="*/ 8677593 w 43671952"/>
              <a:gd name="connsiteY945" fmla="*/ 18307052 h 23902640"/>
              <a:gd name="connsiteX946" fmla="*/ 8482331 w 43671952"/>
              <a:gd name="connsiteY946" fmla="*/ 18078452 h 23902640"/>
              <a:gd name="connsiteX947" fmla="*/ 8422797 w 43671952"/>
              <a:gd name="connsiteY947" fmla="*/ 17902240 h 23902640"/>
              <a:gd name="connsiteX948" fmla="*/ 8358506 w 43671952"/>
              <a:gd name="connsiteY948" fmla="*/ 17773652 h 23902640"/>
              <a:gd name="connsiteX949" fmla="*/ 8348982 w 43671952"/>
              <a:gd name="connsiteY949" fmla="*/ 17635540 h 23902640"/>
              <a:gd name="connsiteX950" fmla="*/ 8406129 w 43671952"/>
              <a:gd name="connsiteY950" fmla="*/ 17390272 h 23902640"/>
              <a:gd name="connsiteX951" fmla="*/ 8387082 w 43671952"/>
              <a:gd name="connsiteY951" fmla="*/ 17211676 h 23902640"/>
              <a:gd name="connsiteX952" fmla="*/ 8253731 w 43671952"/>
              <a:gd name="connsiteY952" fmla="*/ 17083088 h 23902640"/>
              <a:gd name="connsiteX953" fmla="*/ 8244207 w 43671952"/>
              <a:gd name="connsiteY953" fmla="*/ 17044988 h 23902640"/>
              <a:gd name="connsiteX954" fmla="*/ 8234681 w 43671952"/>
              <a:gd name="connsiteY954" fmla="*/ 16735427 h 23902640"/>
              <a:gd name="connsiteX955" fmla="*/ 8263257 w 43671952"/>
              <a:gd name="connsiteY955" fmla="*/ 16697327 h 23902640"/>
              <a:gd name="connsiteX956" fmla="*/ 8310881 w 43671952"/>
              <a:gd name="connsiteY956" fmla="*/ 16697327 h 23902640"/>
              <a:gd name="connsiteX957" fmla="*/ 8396605 w 43671952"/>
              <a:gd name="connsiteY957" fmla="*/ 16611600 h 23902640"/>
              <a:gd name="connsiteX958" fmla="*/ 8491857 w 43671952"/>
              <a:gd name="connsiteY958" fmla="*/ 16668751 h 23902640"/>
              <a:gd name="connsiteX959" fmla="*/ 8482331 w 43671952"/>
              <a:gd name="connsiteY959" fmla="*/ 16554450 h 23902640"/>
              <a:gd name="connsiteX960" fmla="*/ 8539481 w 43671952"/>
              <a:gd name="connsiteY960" fmla="*/ 16516350 h 23902640"/>
              <a:gd name="connsiteX961" fmla="*/ 8529957 w 43671952"/>
              <a:gd name="connsiteY961" fmla="*/ 16502062 h 23902640"/>
              <a:gd name="connsiteX962" fmla="*/ 8525192 w 43671952"/>
              <a:gd name="connsiteY962" fmla="*/ 16387762 h 23902640"/>
              <a:gd name="connsiteX963" fmla="*/ 8563295 w 43671952"/>
              <a:gd name="connsiteY963" fmla="*/ 16306800 h 23902640"/>
              <a:gd name="connsiteX964" fmla="*/ 8558530 w 43671952"/>
              <a:gd name="connsiteY964" fmla="*/ 16221075 h 23902640"/>
              <a:gd name="connsiteX965" fmla="*/ 8606156 w 43671952"/>
              <a:gd name="connsiteY965" fmla="*/ 16168687 h 23902640"/>
              <a:gd name="connsiteX966" fmla="*/ 8596634 w 43671952"/>
              <a:gd name="connsiteY966" fmla="*/ 16018668 h 23902640"/>
              <a:gd name="connsiteX967" fmla="*/ 8639492 w 43671952"/>
              <a:gd name="connsiteY967" fmla="*/ 15916275 h 23902640"/>
              <a:gd name="connsiteX968" fmla="*/ 8660925 w 43671952"/>
              <a:gd name="connsiteY968" fmla="*/ 15914490 h 23902640"/>
              <a:gd name="connsiteX969" fmla="*/ 26688959 w 43671952"/>
              <a:gd name="connsiteY969" fmla="*/ 15888414 h 23902640"/>
              <a:gd name="connsiteX970" fmla="*/ 26711819 w 43671952"/>
              <a:gd name="connsiteY970" fmla="*/ 15911274 h 23902640"/>
              <a:gd name="connsiteX971" fmla="*/ 26688959 w 43671952"/>
              <a:gd name="connsiteY971" fmla="*/ 15934134 h 23902640"/>
              <a:gd name="connsiteX972" fmla="*/ 26666099 w 43671952"/>
              <a:gd name="connsiteY972" fmla="*/ 15911274 h 23902640"/>
              <a:gd name="connsiteX973" fmla="*/ 26688959 w 43671952"/>
              <a:gd name="connsiteY973" fmla="*/ 15888414 h 23902640"/>
              <a:gd name="connsiteX974" fmla="*/ 24126155 w 43671952"/>
              <a:gd name="connsiteY974" fmla="*/ 15790545 h 23902640"/>
              <a:gd name="connsiteX975" fmla="*/ 24149015 w 43671952"/>
              <a:gd name="connsiteY975" fmla="*/ 15813405 h 23902640"/>
              <a:gd name="connsiteX976" fmla="*/ 24126155 w 43671952"/>
              <a:gd name="connsiteY976" fmla="*/ 15836265 h 23902640"/>
              <a:gd name="connsiteX977" fmla="*/ 24103295 w 43671952"/>
              <a:gd name="connsiteY977" fmla="*/ 15813405 h 23902640"/>
              <a:gd name="connsiteX978" fmla="*/ 24126155 w 43671952"/>
              <a:gd name="connsiteY978" fmla="*/ 15790545 h 23902640"/>
              <a:gd name="connsiteX979" fmla="*/ 8355974 w 43671952"/>
              <a:gd name="connsiteY979" fmla="*/ 15773875 h 23902640"/>
              <a:gd name="connsiteX980" fmla="*/ 8378834 w 43671952"/>
              <a:gd name="connsiteY980" fmla="*/ 15796735 h 23902640"/>
              <a:gd name="connsiteX981" fmla="*/ 8355974 w 43671952"/>
              <a:gd name="connsiteY981" fmla="*/ 15819595 h 23902640"/>
              <a:gd name="connsiteX982" fmla="*/ 8333114 w 43671952"/>
              <a:gd name="connsiteY982" fmla="*/ 15796735 h 23902640"/>
              <a:gd name="connsiteX983" fmla="*/ 8355974 w 43671952"/>
              <a:gd name="connsiteY983" fmla="*/ 15773875 h 23902640"/>
              <a:gd name="connsiteX984" fmla="*/ 25288787 w 43671952"/>
              <a:gd name="connsiteY984" fmla="*/ 15745539 h 23902640"/>
              <a:gd name="connsiteX985" fmla="*/ 25311647 w 43671952"/>
              <a:gd name="connsiteY985" fmla="*/ 15768399 h 23902640"/>
              <a:gd name="connsiteX986" fmla="*/ 25288787 w 43671952"/>
              <a:gd name="connsiteY986" fmla="*/ 15791259 h 23902640"/>
              <a:gd name="connsiteX987" fmla="*/ 25265927 w 43671952"/>
              <a:gd name="connsiteY987" fmla="*/ 15768399 h 23902640"/>
              <a:gd name="connsiteX988" fmla="*/ 25288787 w 43671952"/>
              <a:gd name="connsiteY988" fmla="*/ 15745539 h 23902640"/>
              <a:gd name="connsiteX989" fmla="*/ 8174997 w 43671952"/>
              <a:gd name="connsiteY989" fmla="*/ 15704818 h 23902640"/>
              <a:gd name="connsiteX990" fmla="*/ 8197857 w 43671952"/>
              <a:gd name="connsiteY990" fmla="*/ 15727678 h 23902640"/>
              <a:gd name="connsiteX991" fmla="*/ 8174997 w 43671952"/>
              <a:gd name="connsiteY991" fmla="*/ 15750538 h 23902640"/>
              <a:gd name="connsiteX992" fmla="*/ 8152136 w 43671952"/>
              <a:gd name="connsiteY992" fmla="*/ 15727678 h 23902640"/>
              <a:gd name="connsiteX993" fmla="*/ 8174997 w 43671952"/>
              <a:gd name="connsiteY993" fmla="*/ 15704818 h 23902640"/>
              <a:gd name="connsiteX994" fmla="*/ 8022595 w 43671952"/>
              <a:gd name="connsiteY994" fmla="*/ 15638143 h 23902640"/>
              <a:gd name="connsiteX995" fmla="*/ 8045455 w 43671952"/>
              <a:gd name="connsiteY995" fmla="*/ 15661003 h 23902640"/>
              <a:gd name="connsiteX996" fmla="*/ 8022595 w 43671952"/>
              <a:gd name="connsiteY996" fmla="*/ 15683863 h 23902640"/>
              <a:gd name="connsiteX997" fmla="*/ 7999735 w 43671952"/>
              <a:gd name="connsiteY997" fmla="*/ 15661003 h 23902640"/>
              <a:gd name="connsiteX998" fmla="*/ 8022595 w 43671952"/>
              <a:gd name="connsiteY998" fmla="*/ 15638143 h 23902640"/>
              <a:gd name="connsiteX999" fmla="*/ 25662643 w 43671952"/>
              <a:gd name="connsiteY999" fmla="*/ 15569326 h 23902640"/>
              <a:gd name="connsiteX1000" fmla="*/ 25685503 w 43671952"/>
              <a:gd name="connsiteY1000" fmla="*/ 15592186 h 23902640"/>
              <a:gd name="connsiteX1001" fmla="*/ 25662643 w 43671952"/>
              <a:gd name="connsiteY1001" fmla="*/ 15615046 h 23902640"/>
              <a:gd name="connsiteX1002" fmla="*/ 25639783 w 43671952"/>
              <a:gd name="connsiteY1002" fmla="*/ 15592186 h 23902640"/>
              <a:gd name="connsiteX1003" fmla="*/ 25662643 w 43671952"/>
              <a:gd name="connsiteY1003" fmla="*/ 15569326 h 23902640"/>
              <a:gd name="connsiteX1004" fmla="*/ 29381799 w 43671952"/>
              <a:gd name="connsiteY1004" fmla="*/ 15539359 h 23902640"/>
              <a:gd name="connsiteX1005" fmla="*/ 29403227 w 43671952"/>
              <a:gd name="connsiteY1005" fmla="*/ 15541741 h 23902640"/>
              <a:gd name="connsiteX1006" fmla="*/ 29417515 w 43671952"/>
              <a:gd name="connsiteY1006" fmla="*/ 15546503 h 23902640"/>
              <a:gd name="connsiteX1007" fmla="*/ 29424659 w 43671952"/>
              <a:gd name="connsiteY1007" fmla="*/ 15548884 h 23902640"/>
              <a:gd name="connsiteX1008" fmla="*/ 29431803 w 43671952"/>
              <a:gd name="connsiteY1008" fmla="*/ 15553647 h 23902640"/>
              <a:gd name="connsiteX1009" fmla="*/ 29434183 w 43671952"/>
              <a:gd name="connsiteY1009" fmla="*/ 15560791 h 23902640"/>
              <a:gd name="connsiteX1010" fmla="*/ 29427039 w 43671952"/>
              <a:gd name="connsiteY1010" fmla="*/ 15591747 h 23902640"/>
              <a:gd name="connsiteX1011" fmla="*/ 29419899 w 43671952"/>
              <a:gd name="connsiteY1011" fmla="*/ 15594128 h 23902640"/>
              <a:gd name="connsiteX1012" fmla="*/ 29405611 w 43671952"/>
              <a:gd name="connsiteY1012" fmla="*/ 15601272 h 23902640"/>
              <a:gd name="connsiteX1013" fmla="*/ 29393703 w 43671952"/>
              <a:gd name="connsiteY1013" fmla="*/ 15601272 h 23902640"/>
              <a:gd name="connsiteX1014" fmla="*/ 29374655 w 43671952"/>
              <a:gd name="connsiteY1014" fmla="*/ 15594128 h 23902640"/>
              <a:gd name="connsiteX1015" fmla="*/ 29369891 w 43671952"/>
              <a:gd name="connsiteY1015" fmla="*/ 15586984 h 23902640"/>
              <a:gd name="connsiteX1016" fmla="*/ 29365127 w 43671952"/>
              <a:gd name="connsiteY1016" fmla="*/ 15567934 h 23902640"/>
              <a:gd name="connsiteX1017" fmla="*/ 29367511 w 43671952"/>
              <a:gd name="connsiteY1017" fmla="*/ 15544122 h 23902640"/>
              <a:gd name="connsiteX1018" fmla="*/ 29381799 w 43671952"/>
              <a:gd name="connsiteY1018" fmla="*/ 15539359 h 23902640"/>
              <a:gd name="connsiteX1019" fmla="*/ 26955659 w 43671952"/>
              <a:gd name="connsiteY1019" fmla="*/ 15519320 h 23902640"/>
              <a:gd name="connsiteX1020" fmla="*/ 26978519 w 43671952"/>
              <a:gd name="connsiteY1020" fmla="*/ 15542180 h 23902640"/>
              <a:gd name="connsiteX1021" fmla="*/ 26955659 w 43671952"/>
              <a:gd name="connsiteY1021" fmla="*/ 15565040 h 23902640"/>
              <a:gd name="connsiteX1022" fmla="*/ 26932799 w 43671952"/>
              <a:gd name="connsiteY1022" fmla="*/ 15542180 h 23902640"/>
              <a:gd name="connsiteX1023" fmla="*/ 26955659 w 43671952"/>
              <a:gd name="connsiteY1023" fmla="*/ 15519320 h 23902640"/>
              <a:gd name="connsiteX1024" fmla="*/ 8844131 w 43671952"/>
              <a:gd name="connsiteY1024" fmla="*/ 15492887 h 23902640"/>
              <a:gd name="connsiteX1025" fmla="*/ 8866991 w 43671952"/>
              <a:gd name="connsiteY1025" fmla="*/ 15515747 h 23902640"/>
              <a:gd name="connsiteX1026" fmla="*/ 8844131 w 43671952"/>
              <a:gd name="connsiteY1026" fmla="*/ 15538607 h 23902640"/>
              <a:gd name="connsiteX1027" fmla="*/ 8821271 w 43671952"/>
              <a:gd name="connsiteY1027" fmla="*/ 15515747 h 23902640"/>
              <a:gd name="connsiteX1028" fmla="*/ 8844131 w 43671952"/>
              <a:gd name="connsiteY1028" fmla="*/ 15492887 h 23902640"/>
              <a:gd name="connsiteX1029" fmla="*/ 27549599 w 43671952"/>
              <a:gd name="connsiteY1029" fmla="*/ 15485745 h 23902640"/>
              <a:gd name="connsiteX1030" fmla="*/ 27572459 w 43671952"/>
              <a:gd name="connsiteY1030" fmla="*/ 15508605 h 23902640"/>
              <a:gd name="connsiteX1031" fmla="*/ 27549599 w 43671952"/>
              <a:gd name="connsiteY1031" fmla="*/ 15531465 h 23902640"/>
              <a:gd name="connsiteX1032" fmla="*/ 27526739 w 43671952"/>
              <a:gd name="connsiteY1032" fmla="*/ 15508605 h 23902640"/>
              <a:gd name="connsiteX1033" fmla="*/ 27549599 w 43671952"/>
              <a:gd name="connsiteY1033" fmla="*/ 15485745 h 23902640"/>
              <a:gd name="connsiteX1034" fmla="*/ 23860035 w 43671952"/>
              <a:gd name="connsiteY1034" fmla="*/ 15471696 h 23902640"/>
              <a:gd name="connsiteX1035" fmla="*/ 23882895 w 43671952"/>
              <a:gd name="connsiteY1035" fmla="*/ 15494556 h 23902640"/>
              <a:gd name="connsiteX1036" fmla="*/ 23860035 w 43671952"/>
              <a:gd name="connsiteY1036" fmla="*/ 15517416 h 23902640"/>
              <a:gd name="connsiteX1037" fmla="*/ 23837175 w 43671952"/>
              <a:gd name="connsiteY1037" fmla="*/ 15494556 h 23902640"/>
              <a:gd name="connsiteX1038" fmla="*/ 23860035 w 43671952"/>
              <a:gd name="connsiteY1038" fmla="*/ 15471696 h 23902640"/>
              <a:gd name="connsiteX1039" fmla="*/ 28231179 w 43671952"/>
              <a:gd name="connsiteY1039" fmla="*/ 15440299 h 23902640"/>
              <a:gd name="connsiteX1040" fmla="*/ 28252607 w 43671952"/>
              <a:gd name="connsiteY1040" fmla="*/ 15442681 h 23902640"/>
              <a:gd name="connsiteX1041" fmla="*/ 28266895 w 43671952"/>
              <a:gd name="connsiteY1041" fmla="*/ 15447443 h 23902640"/>
              <a:gd name="connsiteX1042" fmla="*/ 28274039 w 43671952"/>
              <a:gd name="connsiteY1042" fmla="*/ 15449824 h 23902640"/>
              <a:gd name="connsiteX1043" fmla="*/ 28281183 w 43671952"/>
              <a:gd name="connsiteY1043" fmla="*/ 15454587 h 23902640"/>
              <a:gd name="connsiteX1044" fmla="*/ 28283563 w 43671952"/>
              <a:gd name="connsiteY1044" fmla="*/ 15461731 h 23902640"/>
              <a:gd name="connsiteX1045" fmla="*/ 28276419 w 43671952"/>
              <a:gd name="connsiteY1045" fmla="*/ 15492687 h 23902640"/>
              <a:gd name="connsiteX1046" fmla="*/ 28269279 w 43671952"/>
              <a:gd name="connsiteY1046" fmla="*/ 15495068 h 23902640"/>
              <a:gd name="connsiteX1047" fmla="*/ 28254991 w 43671952"/>
              <a:gd name="connsiteY1047" fmla="*/ 15502212 h 23902640"/>
              <a:gd name="connsiteX1048" fmla="*/ 28243083 w 43671952"/>
              <a:gd name="connsiteY1048" fmla="*/ 15502212 h 23902640"/>
              <a:gd name="connsiteX1049" fmla="*/ 28224035 w 43671952"/>
              <a:gd name="connsiteY1049" fmla="*/ 15495068 h 23902640"/>
              <a:gd name="connsiteX1050" fmla="*/ 28219271 w 43671952"/>
              <a:gd name="connsiteY1050" fmla="*/ 15487924 h 23902640"/>
              <a:gd name="connsiteX1051" fmla="*/ 28214507 w 43671952"/>
              <a:gd name="connsiteY1051" fmla="*/ 15468874 h 23902640"/>
              <a:gd name="connsiteX1052" fmla="*/ 28216891 w 43671952"/>
              <a:gd name="connsiteY1052" fmla="*/ 15445062 h 23902640"/>
              <a:gd name="connsiteX1053" fmla="*/ 28231179 w 43671952"/>
              <a:gd name="connsiteY1053" fmla="*/ 15440299 h 23902640"/>
              <a:gd name="connsiteX1054" fmla="*/ 20708465 w 43671952"/>
              <a:gd name="connsiteY1054" fmla="*/ 15420627 h 23902640"/>
              <a:gd name="connsiteX1055" fmla="*/ 20763235 w 43671952"/>
              <a:gd name="connsiteY1055" fmla="*/ 15577788 h 23902640"/>
              <a:gd name="connsiteX1056" fmla="*/ 20772761 w 43671952"/>
              <a:gd name="connsiteY1056" fmla="*/ 15734952 h 23902640"/>
              <a:gd name="connsiteX1057" fmla="*/ 20858487 w 43671952"/>
              <a:gd name="connsiteY1057" fmla="*/ 15830202 h 23902640"/>
              <a:gd name="connsiteX1058" fmla="*/ 20875155 w 43671952"/>
              <a:gd name="connsiteY1058" fmla="*/ 15984983 h 23902640"/>
              <a:gd name="connsiteX1059" fmla="*/ 20972787 w 43671952"/>
              <a:gd name="connsiteY1059" fmla="*/ 15973077 h 23902640"/>
              <a:gd name="connsiteX1060" fmla="*/ 21106135 w 43671952"/>
              <a:gd name="connsiteY1060" fmla="*/ 16163577 h 23902640"/>
              <a:gd name="connsiteX1061" fmla="*/ 21070415 w 43671952"/>
              <a:gd name="connsiteY1061" fmla="*/ 16275496 h 23902640"/>
              <a:gd name="connsiteX1062" fmla="*/ 21110895 w 43671952"/>
              <a:gd name="connsiteY1062" fmla="*/ 16354077 h 23902640"/>
              <a:gd name="connsiteX1063" fmla="*/ 21115659 w 43671952"/>
              <a:gd name="connsiteY1063" fmla="*/ 16563627 h 23902640"/>
              <a:gd name="connsiteX1064" fmla="*/ 21210907 w 43671952"/>
              <a:gd name="connsiteY1064" fmla="*/ 16649352 h 23902640"/>
              <a:gd name="connsiteX1065" fmla="*/ 21227575 w 43671952"/>
              <a:gd name="connsiteY1065" fmla="*/ 16699359 h 23902640"/>
              <a:gd name="connsiteX1066" fmla="*/ 21356163 w 43671952"/>
              <a:gd name="connsiteY1066" fmla="*/ 16708883 h 23902640"/>
              <a:gd name="connsiteX1067" fmla="*/ 21513327 w 43671952"/>
              <a:gd name="connsiteY1067" fmla="*/ 16889860 h 23902640"/>
              <a:gd name="connsiteX1068" fmla="*/ 21549047 w 43671952"/>
              <a:gd name="connsiteY1068" fmla="*/ 17085124 h 23902640"/>
              <a:gd name="connsiteX1069" fmla="*/ 21646675 w 43671952"/>
              <a:gd name="connsiteY1069" fmla="*/ 17218472 h 23902640"/>
              <a:gd name="connsiteX1070" fmla="*/ 21772883 w 43671952"/>
              <a:gd name="connsiteY1070" fmla="*/ 17201804 h 23902640"/>
              <a:gd name="connsiteX1071" fmla="*/ 21830031 w 43671952"/>
              <a:gd name="connsiteY1071" fmla="*/ 17411352 h 23902640"/>
              <a:gd name="connsiteX1072" fmla="*/ 22006225 w 43671952"/>
              <a:gd name="connsiteY1072" fmla="*/ 17568516 h 23902640"/>
              <a:gd name="connsiteX1073" fmla="*/ 22060995 w 43671952"/>
              <a:gd name="connsiteY1073" fmla="*/ 17861408 h 23902640"/>
              <a:gd name="connsiteX1074" fmla="*/ 22046707 w 43671952"/>
              <a:gd name="connsiteY1074" fmla="*/ 17935228 h 23902640"/>
              <a:gd name="connsiteX1075" fmla="*/ 22127663 w 43671952"/>
              <a:gd name="connsiteY1075" fmla="*/ 18078104 h 23902640"/>
              <a:gd name="connsiteX1076" fmla="*/ 22037179 w 43671952"/>
              <a:gd name="connsiteY1076" fmla="*/ 18375760 h 23902640"/>
              <a:gd name="connsiteX1077" fmla="*/ 22065755 w 43671952"/>
              <a:gd name="connsiteY1077" fmla="*/ 18590072 h 23902640"/>
              <a:gd name="connsiteX1078" fmla="*/ 21706211 w 43671952"/>
              <a:gd name="connsiteY1078" fmla="*/ 19230628 h 23902640"/>
              <a:gd name="connsiteX1079" fmla="*/ 21691919 w 43671952"/>
              <a:gd name="connsiteY1079" fmla="*/ 19418748 h 23902640"/>
              <a:gd name="connsiteX1080" fmla="*/ 21577623 w 43671952"/>
              <a:gd name="connsiteY1080" fmla="*/ 19571148 h 23902640"/>
              <a:gd name="connsiteX1081" fmla="*/ 21449035 w 43671952"/>
              <a:gd name="connsiteY1081" fmla="*/ 19506852 h 23902640"/>
              <a:gd name="connsiteX1082" fmla="*/ 21199003 w 43671952"/>
              <a:gd name="connsiteY1082" fmla="*/ 19709260 h 23902640"/>
              <a:gd name="connsiteX1083" fmla="*/ 21096611 w 43671952"/>
              <a:gd name="connsiteY1083" fmla="*/ 19652108 h 23902640"/>
              <a:gd name="connsiteX1084" fmla="*/ 21077559 w 43671952"/>
              <a:gd name="connsiteY1084" fmla="*/ 19564004 h 23902640"/>
              <a:gd name="connsiteX1085" fmla="*/ 20898967 w 43671952"/>
              <a:gd name="connsiteY1085" fmla="*/ 19697352 h 23902640"/>
              <a:gd name="connsiteX1086" fmla="*/ 20451295 w 43671952"/>
              <a:gd name="connsiteY1086" fmla="*/ 19511616 h 23902640"/>
              <a:gd name="connsiteX1087" fmla="*/ 20401287 w 43671952"/>
              <a:gd name="connsiteY1087" fmla="*/ 19271112 h 23902640"/>
              <a:gd name="connsiteX1088" fmla="*/ 20334611 w 43671952"/>
              <a:gd name="connsiteY1088" fmla="*/ 19230628 h 23902640"/>
              <a:gd name="connsiteX1089" fmla="*/ 20334611 w 43671952"/>
              <a:gd name="connsiteY1089" fmla="*/ 19173480 h 23902640"/>
              <a:gd name="connsiteX1090" fmla="*/ 20267937 w 43671952"/>
              <a:gd name="connsiteY1090" fmla="*/ 19194908 h 23902640"/>
              <a:gd name="connsiteX1091" fmla="*/ 20248883 w 43671952"/>
              <a:gd name="connsiteY1091" fmla="*/ 19049652 h 23902640"/>
              <a:gd name="connsiteX1092" fmla="*/ 20096483 w 43671952"/>
              <a:gd name="connsiteY1092" fmla="*/ 19173480 h 23902640"/>
              <a:gd name="connsiteX1093" fmla="*/ 20115535 w 43671952"/>
              <a:gd name="connsiteY1093" fmla="*/ 19106804 h 23902640"/>
              <a:gd name="connsiteX1094" fmla="*/ 20160779 w 43671952"/>
              <a:gd name="connsiteY1094" fmla="*/ 19047272 h 23902640"/>
              <a:gd name="connsiteX1095" fmla="*/ 20160783 w 43671952"/>
              <a:gd name="connsiteY1095" fmla="*/ 18973452 h 23902640"/>
              <a:gd name="connsiteX1096" fmla="*/ 20184591 w 43671952"/>
              <a:gd name="connsiteY1096" fmla="*/ 18804384 h 23902640"/>
              <a:gd name="connsiteX1097" fmla="*/ 20153637 w 43671952"/>
              <a:gd name="connsiteY1097" fmla="*/ 18899636 h 23902640"/>
              <a:gd name="connsiteX1098" fmla="*/ 19984567 w 43671952"/>
              <a:gd name="connsiteY1098" fmla="*/ 19025840 h 23902640"/>
              <a:gd name="connsiteX1099" fmla="*/ 19905987 w 43671952"/>
              <a:gd name="connsiteY1099" fmla="*/ 19163952 h 23902640"/>
              <a:gd name="connsiteX1100" fmla="*/ 19865503 w 43671952"/>
              <a:gd name="connsiteY1100" fmla="*/ 19099660 h 23902640"/>
              <a:gd name="connsiteX1101" fmla="*/ 19846455 w 43671952"/>
              <a:gd name="connsiteY1101" fmla="*/ 18975836 h 23902640"/>
              <a:gd name="connsiteX1102" fmla="*/ 19789303 w 43671952"/>
              <a:gd name="connsiteY1102" fmla="*/ 18956784 h 23902640"/>
              <a:gd name="connsiteX1103" fmla="*/ 19698819 w 43671952"/>
              <a:gd name="connsiteY1103" fmla="*/ 18747236 h 23902640"/>
              <a:gd name="connsiteX1104" fmla="*/ 19529747 w 43671952"/>
              <a:gd name="connsiteY1104" fmla="*/ 18709136 h 23902640"/>
              <a:gd name="connsiteX1105" fmla="*/ 19372583 w 43671952"/>
              <a:gd name="connsiteY1105" fmla="*/ 18601980 h 23902640"/>
              <a:gd name="connsiteX1106" fmla="*/ 19132079 w 43671952"/>
              <a:gd name="connsiteY1106" fmla="*/ 18644840 h 23902640"/>
              <a:gd name="connsiteX1107" fmla="*/ 18963015 w 43671952"/>
              <a:gd name="connsiteY1107" fmla="*/ 18723420 h 23902640"/>
              <a:gd name="connsiteX1108" fmla="*/ 18622497 w 43671952"/>
              <a:gd name="connsiteY1108" fmla="*/ 18799624 h 23902640"/>
              <a:gd name="connsiteX1109" fmla="*/ 18486767 w 43671952"/>
              <a:gd name="connsiteY1109" fmla="*/ 18987740 h 23902640"/>
              <a:gd name="connsiteX1110" fmla="*/ 18084335 w 43671952"/>
              <a:gd name="connsiteY1110" fmla="*/ 18971072 h 23902640"/>
              <a:gd name="connsiteX1111" fmla="*/ 17715243 w 43671952"/>
              <a:gd name="connsiteY1111" fmla="*/ 19211580 h 23902640"/>
              <a:gd name="connsiteX1112" fmla="*/ 17517599 w 43671952"/>
              <a:gd name="connsiteY1112" fmla="*/ 19132996 h 23902640"/>
              <a:gd name="connsiteX1113" fmla="*/ 17393775 w 43671952"/>
              <a:gd name="connsiteY1113" fmla="*/ 19078228 h 23902640"/>
              <a:gd name="connsiteX1114" fmla="*/ 17453303 w 43671952"/>
              <a:gd name="connsiteY1114" fmla="*/ 18909160 h 23902640"/>
              <a:gd name="connsiteX1115" fmla="*/ 17210417 w 43671952"/>
              <a:gd name="connsiteY1115" fmla="*/ 18278128 h 23902640"/>
              <a:gd name="connsiteX1116" fmla="*/ 17203273 w 43671952"/>
              <a:gd name="connsiteY1116" fmla="*/ 18159064 h 23902640"/>
              <a:gd name="connsiteX1117" fmla="*/ 16958005 w 43671952"/>
              <a:gd name="connsiteY1117" fmla="*/ 17723296 h 23902640"/>
              <a:gd name="connsiteX1118" fmla="*/ 17027059 w 43671952"/>
              <a:gd name="connsiteY1118" fmla="*/ 17739968 h 23902640"/>
              <a:gd name="connsiteX1119" fmla="*/ 17124691 w 43671952"/>
              <a:gd name="connsiteY1119" fmla="*/ 17820928 h 23902640"/>
              <a:gd name="connsiteX1120" fmla="*/ 17029443 w 43671952"/>
              <a:gd name="connsiteY1120" fmla="*/ 17625668 h 23902640"/>
              <a:gd name="connsiteX1121" fmla="*/ 17029443 w 43671952"/>
              <a:gd name="connsiteY1121" fmla="*/ 17306580 h 23902640"/>
              <a:gd name="connsiteX1122" fmla="*/ 16991343 w 43671952"/>
              <a:gd name="connsiteY1122" fmla="*/ 17201804 h 23902640"/>
              <a:gd name="connsiteX1123" fmla="*/ 17086593 w 43671952"/>
              <a:gd name="connsiteY1123" fmla="*/ 17258952 h 23902640"/>
              <a:gd name="connsiteX1124" fmla="*/ 17115167 w 43671952"/>
              <a:gd name="connsiteY1124" fmla="*/ 17192280 h 23902640"/>
              <a:gd name="connsiteX1125" fmla="*/ 17372343 w 43671952"/>
              <a:gd name="connsiteY1125" fmla="*/ 16982728 h 23902640"/>
              <a:gd name="connsiteX1126" fmla="*/ 17667617 w 43671952"/>
              <a:gd name="connsiteY1126" fmla="*/ 16956536 h 23902640"/>
              <a:gd name="connsiteX1127" fmla="*/ 17791443 w 43671952"/>
              <a:gd name="connsiteY1127" fmla="*/ 16830328 h 23902640"/>
              <a:gd name="connsiteX1128" fmla="*/ 17896215 w 43671952"/>
              <a:gd name="connsiteY1128" fmla="*/ 16839852 h 23902640"/>
              <a:gd name="connsiteX1129" fmla="*/ 18010515 w 43671952"/>
              <a:gd name="connsiteY1129" fmla="*/ 16654114 h 23902640"/>
              <a:gd name="connsiteX1130" fmla="*/ 18058141 w 43671952"/>
              <a:gd name="connsiteY1130" fmla="*/ 16639827 h 23902640"/>
              <a:gd name="connsiteX1131" fmla="*/ 18086719 w 43671952"/>
              <a:gd name="connsiteY1131" fmla="*/ 16373127 h 23902640"/>
              <a:gd name="connsiteX1132" fmla="*/ 18241499 w 43671952"/>
              <a:gd name="connsiteY1132" fmla="*/ 16442183 h 23902640"/>
              <a:gd name="connsiteX1133" fmla="*/ 18224831 w 43671952"/>
              <a:gd name="connsiteY1133" fmla="*/ 16275496 h 23902640"/>
              <a:gd name="connsiteX1134" fmla="*/ 18346271 w 43671952"/>
              <a:gd name="connsiteY1134" fmla="*/ 16346934 h 23902640"/>
              <a:gd name="connsiteX1135" fmla="*/ 18362943 w 43671952"/>
              <a:gd name="connsiteY1135" fmla="*/ 16192151 h 23902640"/>
              <a:gd name="connsiteX1136" fmla="*/ 18429615 w 43671952"/>
              <a:gd name="connsiteY1136" fmla="*/ 16142146 h 23902640"/>
              <a:gd name="connsiteX1137" fmla="*/ 18439143 w 43671952"/>
              <a:gd name="connsiteY1137" fmla="*/ 16011178 h 23902640"/>
              <a:gd name="connsiteX1138" fmla="*/ 18734415 w 43671952"/>
              <a:gd name="connsiteY1138" fmla="*/ 15994508 h 23902640"/>
              <a:gd name="connsiteX1139" fmla="*/ 18829667 w 43671952"/>
              <a:gd name="connsiteY1139" fmla="*/ 16135002 h 23902640"/>
              <a:gd name="connsiteX1140" fmla="*/ 18924915 w 43671952"/>
              <a:gd name="connsiteY1140" fmla="*/ 16039752 h 23902640"/>
              <a:gd name="connsiteX1141" fmla="*/ 18998735 w 43671952"/>
              <a:gd name="connsiteY1141" fmla="*/ 16087377 h 23902640"/>
              <a:gd name="connsiteX1142" fmla="*/ 19005879 w 43671952"/>
              <a:gd name="connsiteY1142" fmla="*/ 15987365 h 23902640"/>
              <a:gd name="connsiteX1143" fmla="*/ 19155891 w 43671952"/>
              <a:gd name="connsiteY1143" fmla="*/ 15701615 h 23902640"/>
              <a:gd name="connsiteX1144" fmla="*/ 19353535 w 43671952"/>
              <a:gd name="connsiteY1144" fmla="*/ 15715902 h 23902640"/>
              <a:gd name="connsiteX1145" fmla="*/ 19420209 w 43671952"/>
              <a:gd name="connsiteY1145" fmla="*/ 15639702 h 23902640"/>
              <a:gd name="connsiteX1146" fmla="*/ 19363059 w 43671952"/>
              <a:gd name="connsiteY1146" fmla="*/ 15525402 h 23902640"/>
              <a:gd name="connsiteX1147" fmla="*/ 19667861 w 43671952"/>
              <a:gd name="connsiteY1147" fmla="*/ 15696851 h 23902640"/>
              <a:gd name="connsiteX1148" fmla="*/ 19944087 w 43671952"/>
              <a:gd name="connsiteY1148" fmla="*/ 15673039 h 23902640"/>
              <a:gd name="connsiteX1149" fmla="*/ 19829787 w 43671952"/>
              <a:gd name="connsiteY1149" fmla="*/ 15865922 h 23902640"/>
              <a:gd name="connsiteX1150" fmla="*/ 19839311 w 43671952"/>
              <a:gd name="connsiteY1150" fmla="*/ 15973077 h 23902640"/>
              <a:gd name="connsiteX1151" fmla="*/ 19772635 w 43671952"/>
              <a:gd name="connsiteY1151" fmla="*/ 16077851 h 23902640"/>
              <a:gd name="connsiteX1152" fmla="*/ 20144111 w 43671952"/>
              <a:gd name="connsiteY1152" fmla="*/ 16268352 h 23902640"/>
              <a:gd name="connsiteX1153" fmla="*/ 20422719 w 43671952"/>
              <a:gd name="connsiteY1153" fmla="*/ 16473140 h 23902640"/>
              <a:gd name="connsiteX1154" fmla="*/ 20515583 w 43671952"/>
              <a:gd name="connsiteY1154" fmla="*/ 16401702 h 23902640"/>
              <a:gd name="connsiteX1155" fmla="*/ 20563207 w 43671952"/>
              <a:gd name="connsiteY1155" fmla="*/ 15839727 h 23902640"/>
              <a:gd name="connsiteX1156" fmla="*/ 20582259 w 43671952"/>
              <a:gd name="connsiteY1156" fmla="*/ 15782577 h 23902640"/>
              <a:gd name="connsiteX1157" fmla="*/ 20582259 w 43671952"/>
              <a:gd name="connsiteY1157" fmla="*/ 15687327 h 23902640"/>
              <a:gd name="connsiteX1158" fmla="*/ 20708465 w 43671952"/>
              <a:gd name="connsiteY1158" fmla="*/ 15420627 h 23902640"/>
              <a:gd name="connsiteX1159" fmla="*/ 23219411 w 43671952"/>
              <a:gd name="connsiteY1159" fmla="*/ 15396300 h 23902640"/>
              <a:gd name="connsiteX1160" fmla="*/ 23243887 w 43671952"/>
              <a:gd name="connsiteY1160" fmla="*/ 15406687 h 23902640"/>
              <a:gd name="connsiteX1161" fmla="*/ 23289607 w 43671952"/>
              <a:gd name="connsiteY1161" fmla="*/ 15421927 h 23902640"/>
              <a:gd name="connsiteX1162" fmla="*/ 23312467 w 43671952"/>
              <a:gd name="connsiteY1162" fmla="*/ 15429547 h 23902640"/>
              <a:gd name="connsiteX1163" fmla="*/ 23304843 w 43671952"/>
              <a:gd name="connsiteY1163" fmla="*/ 15460027 h 23902640"/>
              <a:gd name="connsiteX1164" fmla="*/ 23281987 w 43671952"/>
              <a:gd name="connsiteY1164" fmla="*/ 15475267 h 23902640"/>
              <a:gd name="connsiteX1165" fmla="*/ 23297227 w 43671952"/>
              <a:gd name="connsiteY1165" fmla="*/ 15490507 h 23902640"/>
              <a:gd name="connsiteX1166" fmla="*/ 23221027 w 43671952"/>
              <a:gd name="connsiteY1166" fmla="*/ 15437167 h 23902640"/>
              <a:gd name="connsiteX1167" fmla="*/ 23213407 w 43671952"/>
              <a:gd name="connsiteY1167" fmla="*/ 15399067 h 23902640"/>
              <a:gd name="connsiteX1168" fmla="*/ 23219411 w 43671952"/>
              <a:gd name="connsiteY1168" fmla="*/ 15396300 h 23902640"/>
              <a:gd name="connsiteX1169" fmla="*/ 22073619 w 43671952"/>
              <a:gd name="connsiteY1169" fmla="*/ 15390495 h 23902640"/>
              <a:gd name="connsiteX1170" fmla="*/ 22096479 w 43671952"/>
              <a:gd name="connsiteY1170" fmla="*/ 15413355 h 23902640"/>
              <a:gd name="connsiteX1171" fmla="*/ 22073619 w 43671952"/>
              <a:gd name="connsiteY1171" fmla="*/ 15436215 h 23902640"/>
              <a:gd name="connsiteX1172" fmla="*/ 22050763 w 43671952"/>
              <a:gd name="connsiteY1172" fmla="*/ 15413355 h 23902640"/>
              <a:gd name="connsiteX1173" fmla="*/ 22073619 w 43671952"/>
              <a:gd name="connsiteY1173" fmla="*/ 15390495 h 23902640"/>
              <a:gd name="connsiteX1174" fmla="*/ 29252259 w 43671952"/>
              <a:gd name="connsiteY1174" fmla="*/ 15348859 h 23902640"/>
              <a:gd name="connsiteX1175" fmla="*/ 29273687 w 43671952"/>
              <a:gd name="connsiteY1175" fmla="*/ 15351241 h 23902640"/>
              <a:gd name="connsiteX1176" fmla="*/ 29287975 w 43671952"/>
              <a:gd name="connsiteY1176" fmla="*/ 15356003 h 23902640"/>
              <a:gd name="connsiteX1177" fmla="*/ 29295119 w 43671952"/>
              <a:gd name="connsiteY1177" fmla="*/ 15358384 h 23902640"/>
              <a:gd name="connsiteX1178" fmla="*/ 29302263 w 43671952"/>
              <a:gd name="connsiteY1178" fmla="*/ 15363147 h 23902640"/>
              <a:gd name="connsiteX1179" fmla="*/ 29304643 w 43671952"/>
              <a:gd name="connsiteY1179" fmla="*/ 15370291 h 23902640"/>
              <a:gd name="connsiteX1180" fmla="*/ 29297499 w 43671952"/>
              <a:gd name="connsiteY1180" fmla="*/ 15401247 h 23902640"/>
              <a:gd name="connsiteX1181" fmla="*/ 29290359 w 43671952"/>
              <a:gd name="connsiteY1181" fmla="*/ 15403628 h 23902640"/>
              <a:gd name="connsiteX1182" fmla="*/ 29276071 w 43671952"/>
              <a:gd name="connsiteY1182" fmla="*/ 15410772 h 23902640"/>
              <a:gd name="connsiteX1183" fmla="*/ 29264163 w 43671952"/>
              <a:gd name="connsiteY1183" fmla="*/ 15410772 h 23902640"/>
              <a:gd name="connsiteX1184" fmla="*/ 29245115 w 43671952"/>
              <a:gd name="connsiteY1184" fmla="*/ 15403628 h 23902640"/>
              <a:gd name="connsiteX1185" fmla="*/ 29240351 w 43671952"/>
              <a:gd name="connsiteY1185" fmla="*/ 15396484 h 23902640"/>
              <a:gd name="connsiteX1186" fmla="*/ 29235587 w 43671952"/>
              <a:gd name="connsiteY1186" fmla="*/ 15377434 h 23902640"/>
              <a:gd name="connsiteX1187" fmla="*/ 29237971 w 43671952"/>
              <a:gd name="connsiteY1187" fmla="*/ 15353622 h 23902640"/>
              <a:gd name="connsiteX1188" fmla="*/ 29252259 w 43671952"/>
              <a:gd name="connsiteY1188" fmla="*/ 15348859 h 23902640"/>
              <a:gd name="connsiteX1189" fmla="*/ 21878359 w 43671952"/>
              <a:gd name="connsiteY1189" fmla="*/ 15338107 h 23902640"/>
              <a:gd name="connsiteX1190" fmla="*/ 21901219 w 43671952"/>
              <a:gd name="connsiteY1190" fmla="*/ 15360967 h 23902640"/>
              <a:gd name="connsiteX1191" fmla="*/ 21878359 w 43671952"/>
              <a:gd name="connsiteY1191" fmla="*/ 15383827 h 23902640"/>
              <a:gd name="connsiteX1192" fmla="*/ 21855499 w 43671952"/>
              <a:gd name="connsiteY1192" fmla="*/ 15360967 h 23902640"/>
              <a:gd name="connsiteX1193" fmla="*/ 21878359 w 43671952"/>
              <a:gd name="connsiteY1193" fmla="*/ 15338107 h 23902640"/>
              <a:gd name="connsiteX1194" fmla="*/ 29648499 w 43671952"/>
              <a:gd name="connsiteY1194" fmla="*/ 15333619 h 23902640"/>
              <a:gd name="connsiteX1195" fmla="*/ 29669927 w 43671952"/>
              <a:gd name="connsiteY1195" fmla="*/ 15336001 h 23902640"/>
              <a:gd name="connsiteX1196" fmla="*/ 29684215 w 43671952"/>
              <a:gd name="connsiteY1196" fmla="*/ 15340763 h 23902640"/>
              <a:gd name="connsiteX1197" fmla="*/ 29691359 w 43671952"/>
              <a:gd name="connsiteY1197" fmla="*/ 15343144 h 23902640"/>
              <a:gd name="connsiteX1198" fmla="*/ 29698503 w 43671952"/>
              <a:gd name="connsiteY1198" fmla="*/ 15347907 h 23902640"/>
              <a:gd name="connsiteX1199" fmla="*/ 29700883 w 43671952"/>
              <a:gd name="connsiteY1199" fmla="*/ 15355051 h 23902640"/>
              <a:gd name="connsiteX1200" fmla="*/ 29693739 w 43671952"/>
              <a:gd name="connsiteY1200" fmla="*/ 15386007 h 23902640"/>
              <a:gd name="connsiteX1201" fmla="*/ 29686599 w 43671952"/>
              <a:gd name="connsiteY1201" fmla="*/ 15388388 h 23902640"/>
              <a:gd name="connsiteX1202" fmla="*/ 29672311 w 43671952"/>
              <a:gd name="connsiteY1202" fmla="*/ 15395532 h 23902640"/>
              <a:gd name="connsiteX1203" fmla="*/ 29660403 w 43671952"/>
              <a:gd name="connsiteY1203" fmla="*/ 15395532 h 23902640"/>
              <a:gd name="connsiteX1204" fmla="*/ 29641355 w 43671952"/>
              <a:gd name="connsiteY1204" fmla="*/ 15388388 h 23902640"/>
              <a:gd name="connsiteX1205" fmla="*/ 29636591 w 43671952"/>
              <a:gd name="connsiteY1205" fmla="*/ 15381244 h 23902640"/>
              <a:gd name="connsiteX1206" fmla="*/ 29631827 w 43671952"/>
              <a:gd name="connsiteY1206" fmla="*/ 15362194 h 23902640"/>
              <a:gd name="connsiteX1207" fmla="*/ 29634211 w 43671952"/>
              <a:gd name="connsiteY1207" fmla="*/ 15338382 h 23902640"/>
              <a:gd name="connsiteX1208" fmla="*/ 29648499 w 43671952"/>
              <a:gd name="connsiteY1208" fmla="*/ 15333619 h 23902640"/>
              <a:gd name="connsiteX1209" fmla="*/ 25672167 w 43671952"/>
              <a:gd name="connsiteY1209" fmla="*/ 15293101 h 23902640"/>
              <a:gd name="connsiteX1210" fmla="*/ 25695027 w 43671952"/>
              <a:gd name="connsiteY1210" fmla="*/ 15315961 h 23902640"/>
              <a:gd name="connsiteX1211" fmla="*/ 25672167 w 43671952"/>
              <a:gd name="connsiteY1211" fmla="*/ 15338821 h 23902640"/>
              <a:gd name="connsiteX1212" fmla="*/ 25649307 w 43671952"/>
              <a:gd name="connsiteY1212" fmla="*/ 15315961 h 23902640"/>
              <a:gd name="connsiteX1213" fmla="*/ 25672167 w 43671952"/>
              <a:gd name="connsiteY1213" fmla="*/ 15293101 h 23902640"/>
              <a:gd name="connsiteX1214" fmla="*/ 26922323 w 43671952"/>
              <a:gd name="connsiteY1214" fmla="*/ 15271670 h 23902640"/>
              <a:gd name="connsiteX1215" fmla="*/ 26945183 w 43671952"/>
              <a:gd name="connsiteY1215" fmla="*/ 15294530 h 23902640"/>
              <a:gd name="connsiteX1216" fmla="*/ 26922323 w 43671952"/>
              <a:gd name="connsiteY1216" fmla="*/ 15317390 h 23902640"/>
              <a:gd name="connsiteX1217" fmla="*/ 26899463 w 43671952"/>
              <a:gd name="connsiteY1217" fmla="*/ 15294530 h 23902640"/>
              <a:gd name="connsiteX1218" fmla="*/ 26922323 w 43671952"/>
              <a:gd name="connsiteY1218" fmla="*/ 15271670 h 23902640"/>
              <a:gd name="connsiteX1219" fmla="*/ 21840259 w 43671952"/>
              <a:gd name="connsiteY1219" fmla="*/ 15252382 h 23902640"/>
              <a:gd name="connsiteX1220" fmla="*/ 21863119 w 43671952"/>
              <a:gd name="connsiteY1220" fmla="*/ 15275242 h 23902640"/>
              <a:gd name="connsiteX1221" fmla="*/ 21840259 w 43671952"/>
              <a:gd name="connsiteY1221" fmla="*/ 15298102 h 23902640"/>
              <a:gd name="connsiteX1222" fmla="*/ 21817415 w 43671952"/>
              <a:gd name="connsiteY1222" fmla="*/ 15275242 h 23902640"/>
              <a:gd name="connsiteX1223" fmla="*/ 21840259 w 43671952"/>
              <a:gd name="connsiteY1223" fmla="*/ 15252382 h 23902640"/>
              <a:gd name="connsiteX1224" fmla="*/ 23045767 w 43671952"/>
              <a:gd name="connsiteY1224" fmla="*/ 15246667 h 23902640"/>
              <a:gd name="connsiteX1225" fmla="*/ 23091487 w 43671952"/>
              <a:gd name="connsiteY1225" fmla="*/ 15261907 h 23902640"/>
              <a:gd name="connsiteX1226" fmla="*/ 23106727 w 43671952"/>
              <a:gd name="connsiteY1226" fmla="*/ 15307627 h 23902640"/>
              <a:gd name="connsiteX1227" fmla="*/ 23099107 w 43671952"/>
              <a:gd name="connsiteY1227" fmla="*/ 15330487 h 23902640"/>
              <a:gd name="connsiteX1228" fmla="*/ 23053387 w 43671952"/>
              <a:gd name="connsiteY1228" fmla="*/ 15307627 h 23902640"/>
              <a:gd name="connsiteX1229" fmla="*/ 23022907 w 43671952"/>
              <a:gd name="connsiteY1229" fmla="*/ 15261907 h 23902640"/>
              <a:gd name="connsiteX1230" fmla="*/ 23045767 w 43671952"/>
              <a:gd name="connsiteY1230" fmla="*/ 15246667 h 23902640"/>
              <a:gd name="connsiteX1231" fmla="*/ 17682571 w 43671952"/>
              <a:gd name="connsiteY1231" fmla="*/ 15243276 h 23902640"/>
              <a:gd name="connsiteX1232" fmla="*/ 17709603 w 43671952"/>
              <a:gd name="connsiteY1232" fmla="*/ 15247143 h 23902640"/>
              <a:gd name="connsiteX1233" fmla="*/ 17723889 w 43671952"/>
              <a:gd name="connsiteY1233" fmla="*/ 15251906 h 23902640"/>
              <a:gd name="connsiteX1234" fmla="*/ 17731031 w 43671952"/>
              <a:gd name="connsiteY1234" fmla="*/ 15254287 h 23902640"/>
              <a:gd name="connsiteX1235" fmla="*/ 17745323 w 43671952"/>
              <a:gd name="connsiteY1235" fmla="*/ 15263812 h 23902640"/>
              <a:gd name="connsiteX1236" fmla="*/ 17754847 w 43671952"/>
              <a:gd name="connsiteY1236" fmla="*/ 15278100 h 23902640"/>
              <a:gd name="connsiteX1237" fmla="*/ 17766751 w 43671952"/>
              <a:gd name="connsiteY1237" fmla="*/ 15299531 h 23902640"/>
              <a:gd name="connsiteX1238" fmla="*/ 17771515 w 43671952"/>
              <a:gd name="connsiteY1238" fmla="*/ 15306675 h 23902640"/>
              <a:gd name="connsiteX1239" fmla="*/ 17773895 w 43671952"/>
              <a:gd name="connsiteY1239" fmla="*/ 15313818 h 23902640"/>
              <a:gd name="connsiteX1240" fmla="*/ 17781039 w 43671952"/>
              <a:gd name="connsiteY1240" fmla="*/ 15318581 h 23902640"/>
              <a:gd name="connsiteX1241" fmla="*/ 17773895 w 43671952"/>
              <a:gd name="connsiteY1241" fmla="*/ 15354300 h 23902640"/>
              <a:gd name="connsiteX1242" fmla="*/ 17766751 w 43671952"/>
              <a:gd name="connsiteY1242" fmla="*/ 15356681 h 23902640"/>
              <a:gd name="connsiteX1243" fmla="*/ 17728651 w 43671952"/>
              <a:gd name="connsiteY1243" fmla="*/ 15354300 h 23902640"/>
              <a:gd name="connsiteX1244" fmla="*/ 17714363 w 43671952"/>
              <a:gd name="connsiteY1244" fmla="*/ 15349537 h 23902640"/>
              <a:gd name="connsiteX1245" fmla="*/ 17697695 w 43671952"/>
              <a:gd name="connsiteY1245" fmla="*/ 15344775 h 23902640"/>
              <a:gd name="connsiteX1246" fmla="*/ 17688171 w 43671952"/>
              <a:gd name="connsiteY1246" fmla="*/ 15342393 h 23902640"/>
              <a:gd name="connsiteX1247" fmla="*/ 17700077 w 43671952"/>
              <a:gd name="connsiteY1247" fmla="*/ 15335250 h 23902640"/>
              <a:gd name="connsiteX1248" fmla="*/ 17678647 w 43671952"/>
              <a:gd name="connsiteY1248" fmla="*/ 15330487 h 23902640"/>
              <a:gd name="connsiteX1249" fmla="*/ 17671503 w 43671952"/>
              <a:gd name="connsiteY1249" fmla="*/ 15328106 h 23902640"/>
              <a:gd name="connsiteX1250" fmla="*/ 17652451 w 43671952"/>
              <a:gd name="connsiteY1250" fmla="*/ 15323343 h 23902640"/>
              <a:gd name="connsiteX1251" fmla="*/ 17642927 w 43671952"/>
              <a:gd name="connsiteY1251" fmla="*/ 15320962 h 23902640"/>
              <a:gd name="connsiteX1252" fmla="*/ 17628639 w 43671952"/>
              <a:gd name="connsiteY1252" fmla="*/ 15316200 h 23902640"/>
              <a:gd name="connsiteX1253" fmla="*/ 17614351 w 43671952"/>
              <a:gd name="connsiteY1253" fmla="*/ 15306675 h 23902640"/>
              <a:gd name="connsiteX1254" fmla="*/ 17607207 w 43671952"/>
              <a:gd name="connsiteY1254" fmla="*/ 15301912 h 23902640"/>
              <a:gd name="connsiteX1255" fmla="*/ 17602445 w 43671952"/>
              <a:gd name="connsiteY1255" fmla="*/ 15292387 h 23902640"/>
              <a:gd name="connsiteX1256" fmla="*/ 17597683 w 43671952"/>
              <a:gd name="connsiteY1256" fmla="*/ 15285243 h 23902640"/>
              <a:gd name="connsiteX1257" fmla="*/ 17600063 w 43671952"/>
              <a:gd name="connsiteY1257" fmla="*/ 15261431 h 23902640"/>
              <a:gd name="connsiteX1258" fmla="*/ 17607207 w 43671952"/>
              <a:gd name="connsiteY1258" fmla="*/ 15256668 h 23902640"/>
              <a:gd name="connsiteX1259" fmla="*/ 17633403 w 43671952"/>
              <a:gd name="connsiteY1259" fmla="*/ 15249525 h 23902640"/>
              <a:gd name="connsiteX1260" fmla="*/ 17666739 w 43671952"/>
              <a:gd name="connsiteY1260" fmla="*/ 15247143 h 23902640"/>
              <a:gd name="connsiteX1261" fmla="*/ 17682571 w 43671952"/>
              <a:gd name="connsiteY1261" fmla="*/ 15243276 h 23902640"/>
              <a:gd name="connsiteX1262" fmla="*/ 18259667 w 43671952"/>
              <a:gd name="connsiteY1262" fmla="*/ 15180468 h 23902640"/>
              <a:gd name="connsiteX1263" fmla="*/ 18271575 w 43671952"/>
              <a:gd name="connsiteY1263" fmla="*/ 15182850 h 23902640"/>
              <a:gd name="connsiteX1264" fmla="*/ 18273955 w 43671952"/>
              <a:gd name="connsiteY1264" fmla="*/ 15189993 h 23902640"/>
              <a:gd name="connsiteX1265" fmla="*/ 18278719 w 43671952"/>
              <a:gd name="connsiteY1265" fmla="*/ 15197137 h 23902640"/>
              <a:gd name="connsiteX1266" fmla="*/ 18281099 w 43671952"/>
              <a:gd name="connsiteY1266" fmla="*/ 15204281 h 23902640"/>
              <a:gd name="connsiteX1267" fmla="*/ 18285863 w 43671952"/>
              <a:gd name="connsiteY1267" fmla="*/ 15211425 h 23902640"/>
              <a:gd name="connsiteX1268" fmla="*/ 18278719 w 43671952"/>
              <a:gd name="connsiteY1268" fmla="*/ 15230475 h 23902640"/>
              <a:gd name="connsiteX1269" fmla="*/ 18257287 w 43671952"/>
              <a:gd name="connsiteY1269" fmla="*/ 15235237 h 23902640"/>
              <a:gd name="connsiteX1270" fmla="*/ 18240619 w 43671952"/>
              <a:gd name="connsiteY1270" fmla="*/ 15192375 h 23902640"/>
              <a:gd name="connsiteX1271" fmla="*/ 18245381 w 43671952"/>
              <a:gd name="connsiteY1271" fmla="*/ 15185231 h 23902640"/>
              <a:gd name="connsiteX1272" fmla="*/ 18259667 w 43671952"/>
              <a:gd name="connsiteY1272" fmla="*/ 15180468 h 23902640"/>
              <a:gd name="connsiteX1273" fmla="*/ 22073619 w 43671952"/>
              <a:gd name="connsiteY1273" fmla="*/ 15171420 h 23902640"/>
              <a:gd name="connsiteX1274" fmla="*/ 22096479 w 43671952"/>
              <a:gd name="connsiteY1274" fmla="*/ 15194280 h 23902640"/>
              <a:gd name="connsiteX1275" fmla="*/ 22073619 w 43671952"/>
              <a:gd name="connsiteY1275" fmla="*/ 15217140 h 23902640"/>
              <a:gd name="connsiteX1276" fmla="*/ 22050763 w 43671952"/>
              <a:gd name="connsiteY1276" fmla="*/ 15194280 h 23902640"/>
              <a:gd name="connsiteX1277" fmla="*/ 22073619 w 43671952"/>
              <a:gd name="connsiteY1277" fmla="*/ 15171420 h 23902640"/>
              <a:gd name="connsiteX1278" fmla="*/ 24064823 w 43671952"/>
              <a:gd name="connsiteY1278" fmla="*/ 15147846 h 23902640"/>
              <a:gd name="connsiteX1279" fmla="*/ 24087683 w 43671952"/>
              <a:gd name="connsiteY1279" fmla="*/ 15170706 h 23902640"/>
              <a:gd name="connsiteX1280" fmla="*/ 24064823 w 43671952"/>
              <a:gd name="connsiteY1280" fmla="*/ 15193566 h 23902640"/>
              <a:gd name="connsiteX1281" fmla="*/ 24041963 w 43671952"/>
              <a:gd name="connsiteY1281" fmla="*/ 15170706 h 23902640"/>
              <a:gd name="connsiteX1282" fmla="*/ 24064823 w 43671952"/>
              <a:gd name="connsiteY1282" fmla="*/ 15147846 h 23902640"/>
              <a:gd name="connsiteX1283" fmla="*/ 17678691 w 43671952"/>
              <a:gd name="connsiteY1283" fmla="*/ 15132089 h 23902640"/>
              <a:gd name="connsiteX1284" fmla="*/ 17738175 w 43671952"/>
              <a:gd name="connsiteY1284" fmla="*/ 15137606 h 23902640"/>
              <a:gd name="connsiteX1285" fmla="*/ 17745319 w 43671952"/>
              <a:gd name="connsiteY1285" fmla="*/ 15139987 h 23902640"/>
              <a:gd name="connsiteX1286" fmla="*/ 17769131 w 43671952"/>
              <a:gd name="connsiteY1286" fmla="*/ 15142368 h 23902640"/>
              <a:gd name="connsiteX1287" fmla="*/ 17795327 w 43671952"/>
              <a:gd name="connsiteY1287" fmla="*/ 15139987 h 23902640"/>
              <a:gd name="connsiteX1288" fmla="*/ 17809615 w 43671952"/>
              <a:gd name="connsiteY1288" fmla="*/ 15135225 h 23902640"/>
              <a:gd name="connsiteX1289" fmla="*/ 17821519 w 43671952"/>
              <a:gd name="connsiteY1289" fmla="*/ 15137606 h 23902640"/>
              <a:gd name="connsiteX1290" fmla="*/ 17833427 w 43671952"/>
              <a:gd name="connsiteY1290" fmla="*/ 15151893 h 23902640"/>
              <a:gd name="connsiteX1291" fmla="*/ 17840571 w 43671952"/>
              <a:gd name="connsiteY1291" fmla="*/ 15159037 h 23902640"/>
              <a:gd name="connsiteX1292" fmla="*/ 17845331 w 43671952"/>
              <a:gd name="connsiteY1292" fmla="*/ 15166181 h 23902640"/>
              <a:gd name="connsiteX1293" fmla="*/ 17866763 w 43671952"/>
              <a:gd name="connsiteY1293" fmla="*/ 15182850 h 23902640"/>
              <a:gd name="connsiteX1294" fmla="*/ 17902483 w 43671952"/>
              <a:gd name="connsiteY1294" fmla="*/ 15194756 h 23902640"/>
              <a:gd name="connsiteX1295" fmla="*/ 17909627 w 43671952"/>
              <a:gd name="connsiteY1295" fmla="*/ 15197137 h 23902640"/>
              <a:gd name="connsiteX1296" fmla="*/ 17916771 w 43671952"/>
              <a:gd name="connsiteY1296" fmla="*/ 15199518 h 23902640"/>
              <a:gd name="connsiteX1297" fmla="*/ 17940583 w 43671952"/>
              <a:gd name="connsiteY1297" fmla="*/ 15197137 h 23902640"/>
              <a:gd name="connsiteX1298" fmla="*/ 17954871 w 43671952"/>
              <a:gd name="connsiteY1298" fmla="*/ 15187612 h 23902640"/>
              <a:gd name="connsiteX1299" fmla="*/ 17962013 w 43671952"/>
              <a:gd name="connsiteY1299" fmla="*/ 15182850 h 23902640"/>
              <a:gd name="connsiteX1300" fmla="*/ 17976301 w 43671952"/>
              <a:gd name="connsiteY1300" fmla="*/ 15175706 h 23902640"/>
              <a:gd name="connsiteX1301" fmla="*/ 17985827 w 43671952"/>
              <a:gd name="connsiteY1301" fmla="*/ 15173325 h 23902640"/>
              <a:gd name="connsiteX1302" fmla="*/ 17992971 w 43671952"/>
              <a:gd name="connsiteY1302" fmla="*/ 15168562 h 23902640"/>
              <a:gd name="connsiteX1303" fmla="*/ 18000113 w 43671952"/>
              <a:gd name="connsiteY1303" fmla="*/ 15166181 h 23902640"/>
              <a:gd name="connsiteX1304" fmla="*/ 18021547 w 43671952"/>
              <a:gd name="connsiteY1304" fmla="*/ 15149512 h 23902640"/>
              <a:gd name="connsiteX1305" fmla="*/ 18050119 w 43671952"/>
              <a:gd name="connsiteY1305" fmla="*/ 15151893 h 23902640"/>
              <a:gd name="connsiteX1306" fmla="*/ 18057263 w 43671952"/>
              <a:gd name="connsiteY1306" fmla="*/ 15154275 h 23902640"/>
              <a:gd name="connsiteX1307" fmla="*/ 18062027 w 43671952"/>
              <a:gd name="connsiteY1307" fmla="*/ 15161418 h 23902640"/>
              <a:gd name="connsiteX1308" fmla="*/ 18064407 w 43671952"/>
              <a:gd name="connsiteY1308" fmla="*/ 15168562 h 23902640"/>
              <a:gd name="connsiteX1309" fmla="*/ 18052499 w 43671952"/>
              <a:gd name="connsiteY1309" fmla="*/ 15197137 h 23902640"/>
              <a:gd name="connsiteX1310" fmla="*/ 18045355 w 43671952"/>
              <a:gd name="connsiteY1310" fmla="*/ 15201900 h 23902640"/>
              <a:gd name="connsiteX1311" fmla="*/ 18031071 w 43671952"/>
              <a:gd name="connsiteY1311" fmla="*/ 15216187 h 23902640"/>
              <a:gd name="connsiteX1312" fmla="*/ 18026307 w 43671952"/>
              <a:gd name="connsiteY1312" fmla="*/ 15223331 h 23902640"/>
              <a:gd name="connsiteX1313" fmla="*/ 18019163 w 43671952"/>
              <a:gd name="connsiteY1313" fmla="*/ 15228093 h 23902640"/>
              <a:gd name="connsiteX1314" fmla="*/ 18012019 w 43671952"/>
              <a:gd name="connsiteY1314" fmla="*/ 15235237 h 23902640"/>
              <a:gd name="connsiteX1315" fmla="*/ 18004875 w 43671952"/>
              <a:gd name="connsiteY1315" fmla="*/ 15237618 h 23902640"/>
              <a:gd name="connsiteX1316" fmla="*/ 17995351 w 43671952"/>
              <a:gd name="connsiteY1316" fmla="*/ 15242381 h 23902640"/>
              <a:gd name="connsiteX1317" fmla="*/ 17909627 w 43671952"/>
              <a:gd name="connsiteY1317" fmla="*/ 15230475 h 23902640"/>
              <a:gd name="connsiteX1318" fmla="*/ 17871527 w 43671952"/>
              <a:gd name="connsiteY1318" fmla="*/ 15223331 h 23902640"/>
              <a:gd name="connsiteX1319" fmla="*/ 17862001 w 43671952"/>
              <a:gd name="connsiteY1319" fmla="*/ 15218568 h 23902640"/>
              <a:gd name="connsiteX1320" fmla="*/ 17852475 w 43671952"/>
              <a:gd name="connsiteY1320" fmla="*/ 15216187 h 23902640"/>
              <a:gd name="connsiteX1321" fmla="*/ 17838187 w 43671952"/>
              <a:gd name="connsiteY1321" fmla="*/ 15211425 h 23902640"/>
              <a:gd name="connsiteX1322" fmla="*/ 17823901 w 43671952"/>
              <a:gd name="connsiteY1322" fmla="*/ 15206662 h 23902640"/>
              <a:gd name="connsiteX1323" fmla="*/ 17802471 w 43671952"/>
              <a:gd name="connsiteY1323" fmla="*/ 15204281 h 23902640"/>
              <a:gd name="connsiteX1324" fmla="*/ 17745319 w 43671952"/>
              <a:gd name="connsiteY1324" fmla="*/ 15199518 h 23902640"/>
              <a:gd name="connsiteX1325" fmla="*/ 17733413 w 43671952"/>
              <a:gd name="connsiteY1325" fmla="*/ 15197137 h 23902640"/>
              <a:gd name="connsiteX1326" fmla="*/ 17719127 w 43671952"/>
              <a:gd name="connsiteY1326" fmla="*/ 15194756 h 23902640"/>
              <a:gd name="connsiteX1327" fmla="*/ 17711983 w 43671952"/>
              <a:gd name="connsiteY1327" fmla="*/ 15192375 h 23902640"/>
              <a:gd name="connsiteX1328" fmla="*/ 17702457 w 43671952"/>
              <a:gd name="connsiteY1328" fmla="*/ 15189993 h 23902640"/>
              <a:gd name="connsiteX1329" fmla="*/ 17695313 w 43671952"/>
              <a:gd name="connsiteY1329" fmla="*/ 15187612 h 23902640"/>
              <a:gd name="connsiteX1330" fmla="*/ 17683407 w 43671952"/>
              <a:gd name="connsiteY1330" fmla="*/ 15185231 h 23902640"/>
              <a:gd name="connsiteX1331" fmla="*/ 17669119 w 43671952"/>
              <a:gd name="connsiteY1331" fmla="*/ 15180468 h 23902640"/>
              <a:gd name="connsiteX1332" fmla="*/ 17664359 w 43671952"/>
              <a:gd name="connsiteY1332" fmla="*/ 15173325 h 23902640"/>
              <a:gd name="connsiteX1333" fmla="*/ 17659595 w 43671952"/>
              <a:gd name="connsiteY1333" fmla="*/ 15159037 h 23902640"/>
              <a:gd name="connsiteX1334" fmla="*/ 17657215 w 43671952"/>
              <a:gd name="connsiteY1334" fmla="*/ 15151893 h 23902640"/>
              <a:gd name="connsiteX1335" fmla="*/ 17654831 w 43671952"/>
              <a:gd name="connsiteY1335" fmla="*/ 15144750 h 23902640"/>
              <a:gd name="connsiteX1336" fmla="*/ 17652451 w 43671952"/>
              <a:gd name="connsiteY1336" fmla="*/ 15137606 h 23902640"/>
              <a:gd name="connsiteX1337" fmla="*/ 17678691 w 43671952"/>
              <a:gd name="connsiteY1337" fmla="*/ 15132089 h 23902640"/>
              <a:gd name="connsiteX1338" fmla="*/ 25643591 w 43671952"/>
              <a:gd name="connsiteY1338" fmla="*/ 15124032 h 23902640"/>
              <a:gd name="connsiteX1339" fmla="*/ 25666451 w 43671952"/>
              <a:gd name="connsiteY1339" fmla="*/ 15146892 h 23902640"/>
              <a:gd name="connsiteX1340" fmla="*/ 25643591 w 43671952"/>
              <a:gd name="connsiteY1340" fmla="*/ 15169752 h 23902640"/>
              <a:gd name="connsiteX1341" fmla="*/ 25620731 w 43671952"/>
              <a:gd name="connsiteY1341" fmla="*/ 15146892 h 23902640"/>
              <a:gd name="connsiteX1342" fmla="*/ 25643591 w 43671952"/>
              <a:gd name="connsiteY1342" fmla="*/ 15124032 h 23902640"/>
              <a:gd name="connsiteX1343" fmla="*/ 18604951 w 43671952"/>
              <a:gd name="connsiteY1343" fmla="*/ 15120937 h 23902640"/>
              <a:gd name="connsiteX1344" fmla="*/ 18652575 w 43671952"/>
              <a:gd name="connsiteY1344" fmla="*/ 15123318 h 23902640"/>
              <a:gd name="connsiteX1345" fmla="*/ 18659719 w 43671952"/>
              <a:gd name="connsiteY1345" fmla="*/ 15125700 h 23902640"/>
              <a:gd name="connsiteX1346" fmla="*/ 18666863 w 43671952"/>
              <a:gd name="connsiteY1346" fmla="*/ 15130462 h 23902640"/>
              <a:gd name="connsiteX1347" fmla="*/ 18669243 w 43671952"/>
              <a:gd name="connsiteY1347" fmla="*/ 15139987 h 23902640"/>
              <a:gd name="connsiteX1348" fmla="*/ 18674007 w 43671952"/>
              <a:gd name="connsiteY1348" fmla="*/ 15147131 h 23902640"/>
              <a:gd name="connsiteX1349" fmla="*/ 18676387 w 43671952"/>
              <a:gd name="connsiteY1349" fmla="*/ 15154275 h 23902640"/>
              <a:gd name="connsiteX1350" fmla="*/ 18674007 w 43671952"/>
              <a:gd name="connsiteY1350" fmla="*/ 15166181 h 23902640"/>
              <a:gd name="connsiteX1351" fmla="*/ 18662099 w 43671952"/>
              <a:gd name="connsiteY1351" fmla="*/ 15180468 h 23902640"/>
              <a:gd name="connsiteX1352" fmla="*/ 18643051 w 43671952"/>
              <a:gd name="connsiteY1352" fmla="*/ 15189993 h 23902640"/>
              <a:gd name="connsiteX1353" fmla="*/ 18626383 w 43671952"/>
              <a:gd name="connsiteY1353" fmla="*/ 15197137 h 23902640"/>
              <a:gd name="connsiteX1354" fmla="*/ 18604951 w 43671952"/>
              <a:gd name="connsiteY1354" fmla="*/ 15204281 h 23902640"/>
              <a:gd name="connsiteX1355" fmla="*/ 18597807 w 43671952"/>
              <a:gd name="connsiteY1355" fmla="*/ 15206662 h 23902640"/>
              <a:gd name="connsiteX1356" fmla="*/ 18581137 w 43671952"/>
              <a:gd name="connsiteY1356" fmla="*/ 15213806 h 23902640"/>
              <a:gd name="connsiteX1357" fmla="*/ 18573995 w 43671952"/>
              <a:gd name="connsiteY1357" fmla="*/ 15218568 h 23902640"/>
              <a:gd name="connsiteX1358" fmla="*/ 18559707 w 43671952"/>
              <a:gd name="connsiteY1358" fmla="*/ 15223331 h 23902640"/>
              <a:gd name="connsiteX1359" fmla="*/ 18540655 w 43671952"/>
              <a:gd name="connsiteY1359" fmla="*/ 15228093 h 23902640"/>
              <a:gd name="connsiteX1360" fmla="*/ 18531131 w 43671952"/>
              <a:gd name="connsiteY1360" fmla="*/ 15230475 h 23902640"/>
              <a:gd name="connsiteX1361" fmla="*/ 18523987 w 43671952"/>
              <a:gd name="connsiteY1361" fmla="*/ 15235237 h 23902640"/>
              <a:gd name="connsiteX1362" fmla="*/ 18488269 w 43671952"/>
              <a:gd name="connsiteY1362" fmla="*/ 15242381 h 23902640"/>
              <a:gd name="connsiteX1363" fmla="*/ 18464455 w 43671952"/>
              <a:gd name="connsiteY1363" fmla="*/ 15247143 h 23902640"/>
              <a:gd name="connsiteX1364" fmla="*/ 18454931 w 43671952"/>
              <a:gd name="connsiteY1364" fmla="*/ 15249525 h 23902640"/>
              <a:gd name="connsiteX1365" fmla="*/ 18447787 w 43671952"/>
              <a:gd name="connsiteY1365" fmla="*/ 15254287 h 23902640"/>
              <a:gd name="connsiteX1366" fmla="*/ 18423975 w 43671952"/>
              <a:gd name="connsiteY1366" fmla="*/ 15261431 h 23902640"/>
              <a:gd name="connsiteX1367" fmla="*/ 18409687 w 43671952"/>
              <a:gd name="connsiteY1367" fmla="*/ 15270956 h 23902640"/>
              <a:gd name="connsiteX1368" fmla="*/ 18402543 w 43671952"/>
              <a:gd name="connsiteY1368" fmla="*/ 15275718 h 23902640"/>
              <a:gd name="connsiteX1369" fmla="*/ 18388255 w 43671952"/>
              <a:gd name="connsiteY1369" fmla="*/ 15285243 h 23902640"/>
              <a:gd name="connsiteX1370" fmla="*/ 18381111 w 43671952"/>
              <a:gd name="connsiteY1370" fmla="*/ 15290006 h 23902640"/>
              <a:gd name="connsiteX1371" fmla="*/ 18369205 w 43671952"/>
              <a:gd name="connsiteY1371" fmla="*/ 15304293 h 23902640"/>
              <a:gd name="connsiteX1372" fmla="*/ 18371587 w 43671952"/>
              <a:gd name="connsiteY1372" fmla="*/ 15323343 h 23902640"/>
              <a:gd name="connsiteX1373" fmla="*/ 18350155 w 43671952"/>
              <a:gd name="connsiteY1373" fmla="*/ 15330487 h 23902640"/>
              <a:gd name="connsiteX1374" fmla="*/ 18347775 w 43671952"/>
              <a:gd name="connsiteY1374" fmla="*/ 15337631 h 23902640"/>
              <a:gd name="connsiteX1375" fmla="*/ 18340631 w 43671952"/>
              <a:gd name="connsiteY1375" fmla="*/ 15344775 h 23902640"/>
              <a:gd name="connsiteX1376" fmla="*/ 18335871 w 43671952"/>
              <a:gd name="connsiteY1376" fmla="*/ 15351918 h 23902640"/>
              <a:gd name="connsiteX1377" fmla="*/ 18328725 w 43671952"/>
              <a:gd name="connsiteY1377" fmla="*/ 15356681 h 23902640"/>
              <a:gd name="connsiteX1378" fmla="*/ 18321579 w 43671952"/>
              <a:gd name="connsiteY1378" fmla="*/ 15363825 h 23902640"/>
              <a:gd name="connsiteX1379" fmla="*/ 18316819 w 43671952"/>
              <a:gd name="connsiteY1379" fmla="*/ 15370968 h 23902640"/>
              <a:gd name="connsiteX1380" fmla="*/ 18302531 w 43671952"/>
              <a:gd name="connsiteY1380" fmla="*/ 15380493 h 23902640"/>
              <a:gd name="connsiteX1381" fmla="*/ 18288243 w 43671952"/>
              <a:gd name="connsiteY1381" fmla="*/ 15390018 h 23902640"/>
              <a:gd name="connsiteX1382" fmla="*/ 18281099 w 43671952"/>
              <a:gd name="connsiteY1382" fmla="*/ 15392400 h 23902640"/>
              <a:gd name="connsiteX1383" fmla="*/ 18219187 w 43671952"/>
              <a:gd name="connsiteY1383" fmla="*/ 15397162 h 23902640"/>
              <a:gd name="connsiteX1384" fmla="*/ 18195375 w 43671952"/>
              <a:gd name="connsiteY1384" fmla="*/ 15394781 h 23902640"/>
              <a:gd name="connsiteX1385" fmla="*/ 18188231 w 43671952"/>
              <a:gd name="connsiteY1385" fmla="*/ 15370968 h 23902640"/>
              <a:gd name="connsiteX1386" fmla="*/ 18200137 w 43671952"/>
              <a:gd name="connsiteY1386" fmla="*/ 15328106 h 23902640"/>
              <a:gd name="connsiteX1387" fmla="*/ 18207281 w 43671952"/>
              <a:gd name="connsiteY1387" fmla="*/ 15325725 h 23902640"/>
              <a:gd name="connsiteX1388" fmla="*/ 18228711 w 43671952"/>
              <a:gd name="connsiteY1388" fmla="*/ 15306675 h 23902640"/>
              <a:gd name="connsiteX1389" fmla="*/ 18245383 w 43671952"/>
              <a:gd name="connsiteY1389" fmla="*/ 15301912 h 23902640"/>
              <a:gd name="connsiteX1390" fmla="*/ 18259671 w 43671952"/>
              <a:gd name="connsiteY1390" fmla="*/ 15292387 h 23902640"/>
              <a:gd name="connsiteX1391" fmla="*/ 18281099 w 43671952"/>
              <a:gd name="connsiteY1391" fmla="*/ 15280481 h 23902640"/>
              <a:gd name="connsiteX1392" fmla="*/ 18288243 w 43671952"/>
              <a:gd name="connsiteY1392" fmla="*/ 15275718 h 23902640"/>
              <a:gd name="connsiteX1393" fmla="*/ 18295387 w 43671952"/>
              <a:gd name="connsiteY1393" fmla="*/ 15273337 h 23902640"/>
              <a:gd name="connsiteX1394" fmla="*/ 18309675 w 43671952"/>
              <a:gd name="connsiteY1394" fmla="*/ 15263812 h 23902640"/>
              <a:gd name="connsiteX1395" fmla="*/ 18328725 w 43671952"/>
              <a:gd name="connsiteY1395" fmla="*/ 15254287 h 23902640"/>
              <a:gd name="connsiteX1396" fmla="*/ 18335871 w 43671952"/>
              <a:gd name="connsiteY1396" fmla="*/ 15249525 h 23902640"/>
              <a:gd name="connsiteX1397" fmla="*/ 18343011 w 43671952"/>
              <a:gd name="connsiteY1397" fmla="*/ 15247143 h 23902640"/>
              <a:gd name="connsiteX1398" fmla="*/ 18350155 w 43671952"/>
              <a:gd name="connsiteY1398" fmla="*/ 15242381 h 23902640"/>
              <a:gd name="connsiteX1399" fmla="*/ 18357299 w 43671952"/>
              <a:gd name="connsiteY1399" fmla="*/ 15240000 h 23902640"/>
              <a:gd name="connsiteX1400" fmla="*/ 18390637 w 43671952"/>
              <a:gd name="connsiteY1400" fmla="*/ 15220950 h 23902640"/>
              <a:gd name="connsiteX1401" fmla="*/ 18397783 w 43671952"/>
              <a:gd name="connsiteY1401" fmla="*/ 15216187 h 23902640"/>
              <a:gd name="connsiteX1402" fmla="*/ 18416831 w 43671952"/>
              <a:gd name="connsiteY1402" fmla="*/ 15199518 h 23902640"/>
              <a:gd name="connsiteX1403" fmla="*/ 18433499 w 43671952"/>
              <a:gd name="connsiteY1403" fmla="*/ 15187612 h 23902640"/>
              <a:gd name="connsiteX1404" fmla="*/ 18440643 w 43671952"/>
              <a:gd name="connsiteY1404" fmla="*/ 15185231 h 23902640"/>
              <a:gd name="connsiteX1405" fmla="*/ 18459695 w 43671952"/>
              <a:gd name="connsiteY1405" fmla="*/ 15175706 h 23902640"/>
              <a:gd name="connsiteX1406" fmla="*/ 18466837 w 43671952"/>
              <a:gd name="connsiteY1406" fmla="*/ 15170943 h 23902640"/>
              <a:gd name="connsiteX1407" fmla="*/ 18473981 w 43671952"/>
              <a:gd name="connsiteY1407" fmla="*/ 15168562 h 23902640"/>
              <a:gd name="connsiteX1408" fmla="*/ 18481125 w 43671952"/>
              <a:gd name="connsiteY1408" fmla="*/ 15163800 h 23902640"/>
              <a:gd name="connsiteX1409" fmla="*/ 18488269 w 43671952"/>
              <a:gd name="connsiteY1409" fmla="*/ 15161418 h 23902640"/>
              <a:gd name="connsiteX1410" fmla="*/ 18495411 w 43671952"/>
              <a:gd name="connsiteY1410" fmla="*/ 15156656 h 23902640"/>
              <a:gd name="connsiteX1411" fmla="*/ 18509699 w 43671952"/>
              <a:gd name="connsiteY1411" fmla="*/ 15151893 h 23902640"/>
              <a:gd name="connsiteX1412" fmla="*/ 18523987 w 43671952"/>
              <a:gd name="connsiteY1412" fmla="*/ 15144750 h 23902640"/>
              <a:gd name="connsiteX1413" fmla="*/ 18538275 w 43671952"/>
              <a:gd name="connsiteY1413" fmla="*/ 15135225 h 23902640"/>
              <a:gd name="connsiteX1414" fmla="*/ 18552563 w 43671952"/>
              <a:gd name="connsiteY1414" fmla="*/ 15130462 h 23902640"/>
              <a:gd name="connsiteX1415" fmla="*/ 18559707 w 43671952"/>
              <a:gd name="connsiteY1415" fmla="*/ 15125700 h 23902640"/>
              <a:gd name="connsiteX1416" fmla="*/ 18588281 w 43671952"/>
              <a:gd name="connsiteY1416" fmla="*/ 15123318 h 23902640"/>
              <a:gd name="connsiteX1417" fmla="*/ 18604951 w 43671952"/>
              <a:gd name="connsiteY1417" fmla="*/ 15120937 h 23902640"/>
              <a:gd name="connsiteX1418" fmla="*/ 26743731 w 43671952"/>
              <a:gd name="connsiteY1418" fmla="*/ 15119270 h 23902640"/>
              <a:gd name="connsiteX1419" fmla="*/ 26766591 w 43671952"/>
              <a:gd name="connsiteY1419" fmla="*/ 15142130 h 23902640"/>
              <a:gd name="connsiteX1420" fmla="*/ 26743731 w 43671952"/>
              <a:gd name="connsiteY1420" fmla="*/ 15164990 h 23902640"/>
              <a:gd name="connsiteX1421" fmla="*/ 26720871 w 43671952"/>
              <a:gd name="connsiteY1421" fmla="*/ 15142130 h 23902640"/>
              <a:gd name="connsiteX1422" fmla="*/ 26743731 w 43671952"/>
              <a:gd name="connsiteY1422" fmla="*/ 15119270 h 23902640"/>
              <a:gd name="connsiteX1423" fmla="*/ 17221447 w 43671952"/>
              <a:gd name="connsiteY1423" fmla="*/ 15082837 h 23902640"/>
              <a:gd name="connsiteX1424" fmla="*/ 17245259 w 43671952"/>
              <a:gd name="connsiteY1424" fmla="*/ 15099506 h 23902640"/>
              <a:gd name="connsiteX1425" fmla="*/ 17250023 w 43671952"/>
              <a:gd name="connsiteY1425" fmla="*/ 15113793 h 23902640"/>
              <a:gd name="connsiteX1426" fmla="*/ 17247639 w 43671952"/>
              <a:gd name="connsiteY1426" fmla="*/ 15144750 h 23902640"/>
              <a:gd name="connsiteX1427" fmla="*/ 17242879 w 43671952"/>
              <a:gd name="connsiteY1427" fmla="*/ 15159037 h 23902640"/>
              <a:gd name="connsiteX1428" fmla="*/ 17240499 w 43671952"/>
              <a:gd name="connsiteY1428" fmla="*/ 15166181 h 23902640"/>
              <a:gd name="connsiteX1429" fmla="*/ 17238115 w 43671952"/>
              <a:gd name="connsiteY1429" fmla="*/ 15180468 h 23902640"/>
              <a:gd name="connsiteX1430" fmla="*/ 17233355 w 43671952"/>
              <a:gd name="connsiteY1430" fmla="*/ 15187612 h 23902640"/>
              <a:gd name="connsiteX1431" fmla="*/ 17230971 w 43671952"/>
              <a:gd name="connsiteY1431" fmla="*/ 15194756 h 23902640"/>
              <a:gd name="connsiteX1432" fmla="*/ 17221447 w 43671952"/>
              <a:gd name="connsiteY1432" fmla="*/ 15204281 h 23902640"/>
              <a:gd name="connsiteX1433" fmla="*/ 17202397 w 43671952"/>
              <a:gd name="connsiteY1433" fmla="*/ 15197137 h 23902640"/>
              <a:gd name="connsiteX1434" fmla="*/ 17197635 w 43671952"/>
              <a:gd name="connsiteY1434" fmla="*/ 15189993 h 23902640"/>
              <a:gd name="connsiteX1435" fmla="*/ 17190491 w 43671952"/>
              <a:gd name="connsiteY1435" fmla="*/ 15185231 h 23902640"/>
              <a:gd name="connsiteX1436" fmla="*/ 17188111 w 43671952"/>
              <a:gd name="connsiteY1436" fmla="*/ 15178087 h 23902640"/>
              <a:gd name="connsiteX1437" fmla="*/ 17183347 w 43671952"/>
              <a:gd name="connsiteY1437" fmla="*/ 15170943 h 23902640"/>
              <a:gd name="connsiteX1438" fmla="*/ 17185727 w 43671952"/>
              <a:gd name="connsiteY1438" fmla="*/ 15135225 h 23902640"/>
              <a:gd name="connsiteX1439" fmla="*/ 17190491 w 43671952"/>
              <a:gd name="connsiteY1439" fmla="*/ 15120937 h 23902640"/>
              <a:gd name="connsiteX1440" fmla="*/ 17197635 w 43671952"/>
              <a:gd name="connsiteY1440" fmla="*/ 15113793 h 23902640"/>
              <a:gd name="connsiteX1441" fmla="*/ 17207159 w 43671952"/>
              <a:gd name="connsiteY1441" fmla="*/ 15101887 h 23902640"/>
              <a:gd name="connsiteX1442" fmla="*/ 17209539 w 43671952"/>
              <a:gd name="connsiteY1442" fmla="*/ 15094743 h 23902640"/>
              <a:gd name="connsiteX1443" fmla="*/ 17221447 w 43671952"/>
              <a:gd name="connsiteY1443" fmla="*/ 15082837 h 23902640"/>
              <a:gd name="connsiteX1444" fmla="*/ 18443023 w 43671952"/>
              <a:gd name="connsiteY1444" fmla="*/ 15073312 h 23902640"/>
              <a:gd name="connsiteX1445" fmla="*/ 18469219 w 43671952"/>
              <a:gd name="connsiteY1445" fmla="*/ 15075693 h 23902640"/>
              <a:gd name="connsiteX1446" fmla="*/ 18471599 w 43671952"/>
              <a:gd name="connsiteY1446" fmla="*/ 15082837 h 23902640"/>
              <a:gd name="connsiteX1447" fmla="*/ 18469219 w 43671952"/>
              <a:gd name="connsiteY1447" fmla="*/ 15099506 h 23902640"/>
              <a:gd name="connsiteX1448" fmla="*/ 18454931 w 43671952"/>
              <a:gd name="connsiteY1448" fmla="*/ 15109031 h 23902640"/>
              <a:gd name="connsiteX1449" fmla="*/ 18447787 w 43671952"/>
              <a:gd name="connsiteY1449" fmla="*/ 15113793 h 23902640"/>
              <a:gd name="connsiteX1450" fmla="*/ 18428735 w 43671952"/>
              <a:gd name="connsiteY1450" fmla="*/ 15118556 h 23902640"/>
              <a:gd name="connsiteX1451" fmla="*/ 18407305 w 43671952"/>
              <a:gd name="connsiteY1451" fmla="*/ 15130462 h 23902640"/>
              <a:gd name="connsiteX1452" fmla="*/ 18393019 w 43671952"/>
              <a:gd name="connsiteY1452" fmla="*/ 15139987 h 23902640"/>
              <a:gd name="connsiteX1453" fmla="*/ 18381111 w 43671952"/>
              <a:gd name="connsiteY1453" fmla="*/ 15151893 h 23902640"/>
              <a:gd name="connsiteX1454" fmla="*/ 18376349 w 43671952"/>
              <a:gd name="connsiteY1454" fmla="*/ 15159037 h 23902640"/>
              <a:gd name="connsiteX1455" fmla="*/ 18362061 w 43671952"/>
              <a:gd name="connsiteY1455" fmla="*/ 15168562 h 23902640"/>
              <a:gd name="connsiteX1456" fmla="*/ 18354919 w 43671952"/>
              <a:gd name="connsiteY1456" fmla="*/ 15149512 h 23902640"/>
              <a:gd name="connsiteX1457" fmla="*/ 18357299 w 43671952"/>
              <a:gd name="connsiteY1457" fmla="*/ 15128081 h 23902640"/>
              <a:gd name="connsiteX1458" fmla="*/ 18364443 w 43671952"/>
              <a:gd name="connsiteY1458" fmla="*/ 15113793 h 23902640"/>
              <a:gd name="connsiteX1459" fmla="*/ 18385873 w 43671952"/>
              <a:gd name="connsiteY1459" fmla="*/ 15097125 h 23902640"/>
              <a:gd name="connsiteX1460" fmla="*/ 18393019 w 43671952"/>
              <a:gd name="connsiteY1460" fmla="*/ 15092362 h 23902640"/>
              <a:gd name="connsiteX1461" fmla="*/ 18407305 w 43671952"/>
              <a:gd name="connsiteY1461" fmla="*/ 15087600 h 23902640"/>
              <a:gd name="connsiteX1462" fmla="*/ 18428735 w 43671952"/>
              <a:gd name="connsiteY1462" fmla="*/ 15078075 h 23902640"/>
              <a:gd name="connsiteX1463" fmla="*/ 18435879 w 43671952"/>
              <a:gd name="connsiteY1463" fmla="*/ 15075693 h 23902640"/>
              <a:gd name="connsiteX1464" fmla="*/ 17488147 w 43671952"/>
              <a:gd name="connsiteY1464" fmla="*/ 15068550 h 23902640"/>
              <a:gd name="connsiteX1465" fmla="*/ 17514339 w 43671952"/>
              <a:gd name="connsiteY1465" fmla="*/ 15070931 h 23902640"/>
              <a:gd name="connsiteX1466" fmla="*/ 17521483 w 43671952"/>
              <a:gd name="connsiteY1466" fmla="*/ 15073312 h 23902640"/>
              <a:gd name="connsiteX1467" fmla="*/ 17523863 w 43671952"/>
              <a:gd name="connsiteY1467" fmla="*/ 15080456 h 23902640"/>
              <a:gd name="connsiteX1468" fmla="*/ 17531007 w 43671952"/>
              <a:gd name="connsiteY1468" fmla="*/ 15085218 h 23902640"/>
              <a:gd name="connsiteX1469" fmla="*/ 17542915 w 43671952"/>
              <a:gd name="connsiteY1469" fmla="*/ 15104268 h 23902640"/>
              <a:gd name="connsiteX1470" fmla="*/ 17545297 w 43671952"/>
              <a:gd name="connsiteY1470" fmla="*/ 15111412 h 23902640"/>
              <a:gd name="connsiteX1471" fmla="*/ 17552439 w 43671952"/>
              <a:gd name="connsiteY1471" fmla="*/ 15118556 h 23902640"/>
              <a:gd name="connsiteX1472" fmla="*/ 17557203 w 43671952"/>
              <a:gd name="connsiteY1472" fmla="*/ 15125700 h 23902640"/>
              <a:gd name="connsiteX1473" fmla="*/ 17559583 w 43671952"/>
              <a:gd name="connsiteY1473" fmla="*/ 15137606 h 23902640"/>
              <a:gd name="connsiteX1474" fmla="*/ 17561965 w 43671952"/>
              <a:gd name="connsiteY1474" fmla="*/ 15144750 h 23902640"/>
              <a:gd name="connsiteX1475" fmla="*/ 17554823 w 43671952"/>
              <a:gd name="connsiteY1475" fmla="*/ 15197137 h 23902640"/>
              <a:gd name="connsiteX1476" fmla="*/ 17550059 w 43671952"/>
              <a:gd name="connsiteY1476" fmla="*/ 15204281 h 23902640"/>
              <a:gd name="connsiteX1477" fmla="*/ 17538151 w 43671952"/>
              <a:gd name="connsiteY1477" fmla="*/ 15225712 h 23902640"/>
              <a:gd name="connsiteX1478" fmla="*/ 17531007 w 43671952"/>
              <a:gd name="connsiteY1478" fmla="*/ 15228093 h 23902640"/>
              <a:gd name="connsiteX1479" fmla="*/ 17526247 w 43671952"/>
              <a:gd name="connsiteY1479" fmla="*/ 15235237 h 23902640"/>
              <a:gd name="connsiteX1480" fmla="*/ 17511959 w 43671952"/>
              <a:gd name="connsiteY1480" fmla="*/ 15240000 h 23902640"/>
              <a:gd name="connsiteX1481" fmla="*/ 17440521 w 43671952"/>
              <a:gd name="connsiteY1481" fmla="*/ 15237618 h 23902640"/>
              <a:gd name="connsiteX1482" fmla="*/ 17416707 w 43671952"/>
              <a:gd name="connsiteY1482" fmla="*/ 15230475 h 23902640"/>
              <a:gd name="connsiteX1483" fmla="*/ 17380989 w 43671952"/>
              <a:gd name="connsiteY1483" fmla="*/ 15218568 h 23902640"/>
              <a:gd name="connsiteX1484" fmla="*/ 17338127 w 43671952"/>
              <a:gd name="connsiteY1484" fmla="*/ 15204281 h 23902640"/>
              <a:gd name="connsiteX1485" fmla="*/ 17323839 w 43671952"/>
              <a:gd name="connsiteY1485" fmla="*/ 15199518 h 23902640"/>
              <a:gd name="connsiteX1486" fmla="*/ 17316697 w 43671952"/>
              <a:gd name="connsiteY1486" fmla="*/ 15197137 h 23902640"/>
              <a:gd name="connsiteX1487" fmla="*/ 17307171 w 43671952"/>
              <a:gd name="connsiteY1487" fmla="*/ 15182850 h 23902640"/>
              <a:gd name="connsiteX1488" fmla="*/ 17300027 w 43671952"/>
              <a:gd name="connsiteY1488" fmla="*/ 15178087 h 23902640"/>
              <a:gd name="connsiteX1489" fmla="*/ 17307171 w 43671952"/>
              <a:gd name="connsiteY1489" fmla="*/ 15180468 h 23902640"/>
              <a:gd name="connsiteX1490" fmla="*/ 17300027 w 43671952"/>
              <a:gd name="connsiteY1490" fmla="*/ 15144750 h 23902640"/>
              <a:gd name="connsiteX1491" fmla="*/ 17304791 w 43671952"/>
              <a:gd name="connsiteY1491" fmla="*/ 15137606 h 23902640"/>
              <a:gd name="connsiteX1492" fmla="*/ 17319077 w 43671952"/>
              <a:gd name="connsiteY1492" fmla="*/ 15132843 h 23902640"/>
              <a:gd name="connsiteX1493" fmla="*/ 17361939 w 43671952"/>
              <a:gd name="connsiteY1493" fmla="*/ 15135225 h 23902640"/>
              <a:gd name="connsiteX1494" fmla="*/ 17376227 w 43671952"/>
              <a:gd name="connsiteY1494" fmla="*/ 15137606 h 23902640"/>
              <a:gd name="connsiteX1495" fmla="*/ 17428615 w 43671952"/>
              <a:gd name="connsiteY1495" fmla="*/ 15142368 h 23902640"/>
              <a:gd name="connsiteX1496" fmla="*/ 17461951 w 43671952"/>
              <a:gd name="connsiteY1496" fmla="*/ 15139987 h 23902640"/>
              <a:gd name="connsiteX1497" fmla="*/ 17466715 w 43671952"/>
              <a:gd name="connsiteY1497" fmla="*/ 15125700 h 23902640"/>
              <a:gd name="connsiteX1498" fmla="*/ 17469095 w 43671952"/>
              <a:gd name="connsiteY1498" fmla="*/ 15118556 h 23902640"/>
              <a:gd name="connsiteX1499" fmla="*/ 17471477 w 43671952"/>
              <a:gd name="connsiteY1499" fmla="*/ 15085218 h 23902640"/>
              <a:gd name="connsiteX1500" fmla="*/ 17473859 w 43671952"/>
              <a:gd name="connsiteY1500" fmla="*/ 15078075 h 23902640"/>
              <a:gd name="connsiteX1501" fmla="*/ 17488147 w 43671952"/>
              <a:gd name="connsiteY1501" fmla="*/ 15068550 h 23902640"/>
              <a:gd name="connsiteX1502" fmla="*/ 17064285 w 43671952"/>
              <a:gd name="connsiteY1502" fmla="*/ 15063787 h 23902640"/>
              <a:gd name="connsiteX1503" fmla="*/ 17085715 w 43671952"/>
              <a:gd name="connsiteY1503" fmla="*/ 15068550 h 23902640"/>
              <a:gd name="connsiteX1504" fmla="*/ 17090479 w 43671952"/>
              <a:gd name="connsiteY1504" fmla="*/ 15075693 h 23902640"/>
              <a:gd name="connsiteX1505" fmla="*/ 17092859 w 43671952"/>
              <a:gd name="connsiteY1505" fmla="*/ 15082837 h 23902640"/>
              <a:gd name="connsiteX1506" fmla="*/ 17097623 w 43671952"/>
              <a:gd name="connsiteY1506" fmla="*/ 15089981 h 23902640"/>
              <a:gd name="connsiteX1507" fmla="*/ 17102385 w 43671952"/>
              <a:gd name="connsiteY1507" fmla="*/ 15104268 h 23902640"/>
              <a:gd name="connsiteX1508" fmla="*/ 17104767 w 43671952"/>
              <a:gd name="connsiteY1508" fmla="*/ 15111412 h 23902640"/>
              <a:gd name="connsiteX1509" fmla="*/ 17102385 w 43671952"/>
              <a:gd name="connsiteY1509" fmla="*/ 15142368 h 23902640"/>
              <a:gd name="connsiteX1510" fmla="*/ 17100003 w 43671952"/>
              <a:gd name="connsiteY1510" fmla="*/ 15149512 h 23902640"/>
              <a:gd name="connsiteX1511" fmla="*/ 17085715 w 43671952"/>
              <a:gd name="connsiteY1511" fmla="*/ 15159037 h 23902640"/>
              <a:gd name="connsiteX1512" fmla="*/ 17069047 w 43671952"/>
              <a:gd name="connsiteY1512" fmla="*/ 15163800 h 23902640"/>
              <a:gd name="connsiteX1513" fmla="*/ 17047615 w 43671952"/>
              <a:gd name="connsiteY1513" fmla="*/ 15147131 h 23902640"/>
              <a:gd name="connsiteX1514" fmla="*/ 17042855 w 43671952"/>
              <a:gd name="connsiteY1514" fmla="*/ 15139987 h 23902640"/>
              <a:gd name="connsiteX1515" fmla="*/ 17035711 w 43671952"/>
              <a:gd name="connsiteY1515" fmla="*/ 15118556 h 23902640"/>
              <a:gd name="connsiteX1516" fmla="*/ 17033327 w 43671952"/>
              <a:gd name="connsiteY1516" fmla="*/ 15111412 h 23902640"/>
              <a:gd name="connsiteX1517" fmla="*/ 17035711 w 43671952"/>
              <a:gd name="connsiteY1517" fmla="*/ 15089981 h 23902640"/>
              <a:gd name="connsiteX1518" fmla="*/ 17040473 w 43671952"/>
              <a:gd name="connsiteY1518" fmla="*/ 15082837 h 23902640"/>
              <a:gd name="connsiteX1519" fmla="*/ 17042855 w 43671952"/>
              <a:gd name="connsiteY1519" fmla="*/ 15075693 h 23902640"/>
              <a:gd name="connsiteX1520" fmla="*/ 17064285 w 43671952"/>
              <a:gd name="connsiteY1520" fmla="*/ 15063787 h 23902640"/>
              <a:gd name="connsiteX1521" fmla="*/ 8844133 w 43671952"/>
              <a:gd name="connsiteY1521" fmla="*/ 15026162 h 23902640"/>
              <a:gd name="connsiteX1522" fmla="*/ 8866991 w 43671952"/>
              <a:gd name="connsiteY1522" fmla="*/ 15049022 h 23902640"/>
              <a:gd name="connsiteX1523" fmla="*/ 8844133 w 43671952"/>
              <a:gd name="connsiteY1523" fmla="*/ 15071882 h 23902640"/>
              <a:gd name="connsiteX1524" fmla="*/ 8821273 w 43671952"/>
              <a:gd name="connsiteY1524" fmla="*/ 15049022 h 23902640"/>
              <a:gd name="connsiteX1525" fmla="*/ 8844133 w 43671952"/>
              <a:gd name="connsiteY1525" fmla="*/ 15026162 h 23902640"/>
              <a:gd name="connsiteX1526" fmla="*/ 20157975 w 43671952"/>
              <a:gd name="connsiteY1526" fmla="*/ 15002827 h 23902640"/>
              <a:gd name="connsiteX1527" fmla="*/ 20165595 w 43671952"/>
              <a:gd name="connsiteY1527" fmla="*/ 15025687 h 23902640"/>
              <a:gd name="connsiteX1528" fmla="*/ 20135115 w 43671952"/>
              <a:gd name="connsiteY1528" fmla="*/ 15071407 h 23902640"/>
              <a:gd name="connsiteX1529" fmla="*/ 20127495 w 43671952"/>
              <a:gd name="connsiteY1529" fmla="*/ 15094267 h 23902640"/>
              <a:gd name="connsiteX1530" fmla="*/ 20051295 w 43671952"/>
              <a:gd name="connsiteY1530" fmla="*/ 15109507 h 23902640"/>
              <a:gd name="connsiteX1531" fmla="*/ 20043675 w 43671952"/>
              <a:gd name="connsiteY1531" fmla="*/ 15063787 h 23902640"/>
              <a:gd name="connsiteX1532" fmla="*/ 20051295 w 43671952"/>
              <a:gd name="connsiteY1532" fmla="*/ 15040927 h 23902640"/>
              <a:gd name="connsiteX1533" fmla="*/ 20066535 w 43671952"/>
              <a:gd name="connsiteY1533" fmla="*/ 15018067 h 23902640"/>
              <a:gd name="connsiteX1534" fmla="*/ 20089395 w 43671952"/>
              <a:gd name="connsiteY1534" fmla="*/ 15010447 h 23902640"/>
              <a:gd name="connsiteX1535" fmla="*/ 20157975 w 43671952"/>
              <a:gd name="connsiteY1535" fmla="*/ 15002827 h 23902640"/>
              <a:gd name="connsiteX1536" fmla="*/ 22877045 w 43671952"/>
              <a:gd name="connsiteY1536" fmla="*/ 15000528 h 23902640"/>
              <a:gd name="connsiteX1537" fmla="*/ 22946707 w 43671952"/>
              <a:gd name="connsiteY1537" fmla="*/ 15018067 h 23902640"/>
              <a:gd name="connsiteX1538" fmla="*/ 22961943 w 43671952"/>
              <a:gd name="connsiteY1538" fmla="*/ 15063787 h 23902640"/>
              <a:gd name="connsiteX1539" fmla="*/ 22946707 w 43671952"/>
              <a:gd name="connsiteY1539" fmla="*/ 15094267 h 23902640"/>
              <a:gd name="connsiteX1540" fmla="*/ 22862883 w 43671952"/>
              <a:gd name="connsiteY1540" fmla="*/ 15056167 h 23902640"/>
              <a:gd name="connsiteX1541" fmla="*/ 22847647 w 43671952"/>
              <a:gd name="connsiteY1541" fmla="*/ 15033307 h 23902640"/>
              <a:gd name="connsiteX1542" fmla="*/ 22855263 w 43671952"/>
              <a:gd name="connsiteY1542" fmla="*/ 15002827 h 23902640"/>
              <a:gd name="connsiteX1543" fmla="*/ 22877045 w 43671952"/>
              <a:gd name="connsiteY1543" fmla="*/ 15000528 h 23902640"/>
              <a:gd name="connsiteX1544" fmla="*/ 31597727 w 43671952"/>
              <a:gd name="connsiteY1544" fmla="*/ 14990445 h 23902640"/>
              <a:gd name="connsiteX1545" fmla="*/ 31620587 w 43671952"/>
              <a:gd name="connsiteY1545" fmla="*/ 15013305 h 23902640"/>
              <a:gd name="connsiteX1546" fmla="*/ 31597727 w 43671952"/>
              <a:gd name="connsiteY1546" fmla="*/ 15036165 h 23902640"/>
              <a:gd name="connsiteX1547" fmla="*/ 31574867 w 43671952"/>
              <a:gd name="connsiteY1547" fmla="*/ 15013305 h 23902640"/>
              <a:gd name="connsiteX1548" fmla="*/ 31597727 w 43671952"/>
              <a:gd name="connsiteY1548" fmla="*/ 14990445 h 23902640"/>
              <a:gd name="connsiteX1549" fmla="*/ 31394527 w 43671952"/>
              <a:gd name="connsiteY1549" fmla="*/ 14958695 h 23902640"/>
              <a:gd name="connsiteX1550" fmla="*/ 31417387 w 43671952"/>
              <a:gd name="connsiteY1550" fmla="*/ 14981555 h 23902640"/>
              <a:gd name="connsiteX1551" fmla="*/ 31394527 w 43671952"/>
              <a:gd name="connsiteY1551" fmla="*/ 15004415 h 23902640"/>
              <a:gd name="connsiteX1552" fmla="*/ 31371667 w 43671952"/>
              <a:gd name="connsiteY1552" fmla="*/ 14981555 h 23902640"/>
              <a:gd name="connsiteX1553" fmla="*/ 31394527 w 43671952"/>
              <a:gd name="connsiteY1553" fmla="*/ 14958695 h 23902640"/>
              <a:gd name="connsiteX1554" fmla="*/ 25405467 w 43671952"/>
              <a:gd name="connsiteY1554" fmla="*/ 14921627 h 23902640"/>
              <a:gd name="connsiteX1555" fmla="*/ 25428327 w 43671952"/>
              <a:gd name="connsiteY1555" fmla="*/ 14944487 h 23902640"/>
              <a:gd name="connsiteX1556" fmla="*/ 25405467 w 43671952"/>
              <a:gd name="connsiteY1556" fmla="*/ 14967347 h 23902640"/>
              <a:gd name="connsiteX1557" fmla="*/ 25382607 w 43671952"/>
              <a:gd name="connsiteY1557" fmla="*/ 14944487 h 23902640"/>
              <a:gd name="connsiteX1558" fmla="*/ 25405467 w 43671952"/>
              <a:gd name="connsiteY1558" fmla="*/ 14921627 h 23902640"/>
              <a:gd name="connsiteX1559" fmla="*/ 1364511 w 43671952"/>
              <a:gd name="connsiteY1559" fmla="*/ 14911387 h 23902640"/>
              <a:gd name="connsiteX1560" fmla="*/ 1363502 w 43671952"/>
              <a:gd name="connsiteY1560" fmla="*/ 14912887 h 23902640"/>
              <a:gd name="connsiteX1561" fmla="*/ 1364021 w 43671952"/>
              <a:gd name="connsiteY1561" fmla="*/ 14911550 h 23902640"/>
              <a:gd name="connsiteX1562" fmla="*/ 19608839 w 43671952"/>
              <a:gd name="connsiteY1562" fmla="*/ 14902339 h 23902640"/>
              <a:gd name="connsiteX1563" fmla="*/ 19631703 w 43671952"/>
              <a:gd name="connsiteY1563" fmla="*/ 14925199 h 23902640"/>
              <a:gd name="connsiteX1564" fmla="*/ 19608839 w 43671952"/>
              <a:gd name="connsiteY1564" fmla="*/ 14948059 h 23902640"/>
              <a:gd name="connsiteX1565" fmla="*/ 19585979 w 43671952"/>
              <a:gd name="connsiteY1565" fmla="*/ 14925199 h 23902640"/>
              <a:gd name="connsiteX1566" fmla="*/ 19608839 w 43671952"/>
              <a:gd name="connsiteY1566" fmla="*/ 14902339 h 23902640"/>
              <a:gd name="connsiteX1567" fmla="*/ 19423103 w 43671952"/>
              <a:gd name="connsiteY1567" fmla="*/ 14869001 h 23902640"/>
              <a:gd name="connsiteX1568" fmla="*/ 19445963 w 43671952"/>
              <a:gd name="connsiteY1568" fmla="*/ 14891861 h 23902640"/>
              <a:gd name="connsiteX1569" fmla="*/ 19423103 w 43671952"/>
              <a:gd name="connsiteY1569" fmla="*/ 14914721 h 23902640"/>
              <a:gd name="connsiteX1570" fmla="*/ 19400243 w 43671952"/>
              <a:gd name="connsiteY1570" fmla="*/ 14891861 h 23902640"/>
              <a:gd name="connsiteX1571" fmla="*/ 19423103 w 43671952"/>
              <a:gd name="connsiteY1571" fmla="*/ 14869001 h 23902640"/>
              <a:gd name="connsiteX1572" fmla="*/ 19763623 w 43671952"/>
              <a:gd name="connsiteY1572" fmla="*/ 14852333 h 23902640"/>
              <a:gd name="connsiteX1573" fmla="*/ 19786483 w 43671952"/>
              <a:gd name="connsiteY1573" fmla="*/ 14875193 h 23902640"/>
              <a:gd name="connsiteX1574" fmla="*/ 19763623 w 43671952"/>
              <a:gd name="connsiteY1574" fmla="*/ 14898053 h 23902640"/>
              <a:gd name="connsiteX1575" fmla="*/ 19740763 w 43671952"/>
              <a:gd name="connsiteY1575" fmla="*/ 14875193 h 23902640"/>
              <a:gd name="connsiteX1576" fmla="*/ 19763623 w 43671952"/>
              <a:gd name="connsiteY1576" fmla="*/ 14852333 h 23902640"/>
              <a:gd name="connsiteX1577" fmla="*/ 16838067 w 43671952"/>
              <a:gd name="connsiteY1577" fmla="*/ 14847093 h 23902640"/>
              <a:gd name="connsiteX1578" fmla="*/ 16861879 w 43671952"/>
              <a:gd name="connsiteY1578" fmla="*/ 14849475 h 23902640"/>
              <a:gd name="connsiteX1579" fmla="*/ 16876167 w 43671952"/>
              <a:gd name="connsiteY1579" fmla="*/ 14854237 h 23902640"/>
              <a:gd name="connsiteX1580" fmla="*/ 16883311 w 43671952"/>
              <a:gd name="connsiteY1580" fmla="*/ 14856618 h 23902640"/>
              <a:gd name="connsiteX1581" fmla="*/ 16888075 w 43671952"/>
              <a:gd name="connsiteY1581" fmla="*/ 14863762 h 23902640"/>
              <a:gd name="connsiteX1582" fmla="*/ 16895217 w 43671952"/>
              <a:gd name="connsiteY1582" fmla="*/ 14866143 h 23902640"/>
              <a:gd name="connsiteX1583" fmla="*/ 16904743 w 43671952"/>
              <a:gd name="connsiteY1583" fmla="*/ 14880431 h 23902640"/>
              <a:gd name="connsiteX1584" fmla="*/ 16909505 w 43671952"/>
              <a:gd name="connsiteY1584" fmla="*/ 14887575 h 23902640"/>
              <a:gd name="connsiteX1585" fmla="*/ 16909505 w 43671952"/>
              <a:gd name="connsiteY1585" fmla="*/ 14916150 h 23902640"/>
              <a:gd name="connsiteX1586" fmla="*/ 16880931 w 43671952"/>
              <a:gd name="connsiteY1586" fmla="*/ 14930437 h 23902640"/>
              <a:gd name="connsiteX1587" fmla="*/ 16873787 w 43671952"/>
              <a:gd name="connsiteY1587" fmla="*/ 14932818 h 23902640"/>
              <a:gd name="connsiteX1588" fmla="*/ 16861879 w 43671952"/>
              <a:gd name="connsiteY1588" fmla="*/ 14935200 h 23902640"/>
              <a:gd name="connsiteX1589" fmla="*/ 16854735 w 43671952"/>
              <a:gd name="connsiteY1589" fmla="*/ 14935200 h 23902640"/>
              <a:gd name="connsiteX1590" fmla="*/ 16816635 w 43671952"/>
              <a:gd name="connsiteY1590" fmla="*/ 14939962 h 23902640"/>
              <a:gd name="connsiteX1591" fmla="*/ 16809491 w 43671952"/>
              <a:gd name="connsiteY1591" fmla="*/ 14942343 h 23902640"/>
              <a:gd name="connsiteX1592" fmla="*/ 16788059 w 43671952"/>
              <a:gd name="connsiteY1592" fmla="*/ 14939962 h 23902640"/>
              <a:gd name="connsiteX1593" fmla="*/ 16780917 w 43671952"/>
              <a:gd name="connsiteY1593" fmla="*/ 14937581 h 23902640"/>
              <a:gd name="connsiteX1594" fmla="*/ 16776156 w 43671952"/>
              <a:gd name="connsiteY1594" fmla="*/ 14923293 h 23902640"/>
              <a:gd name="connsiteX1595" fmla="*/ 16773777 w 43671952"/>
              <a:gd name="connsiteY1595" fmla="*/ 14916150 h 23902640"/>
              <a:gd name="connsiteX1596" fmla="*/ 16776156 w 43671952"/>
              <a:gd name="connsiteY1596" fmla="*/ 14894718 h 23902640"/>
              <a:gd name="connsiteX1597" fmla="*/ 16780917 w 43671952"/>
              <a:gd name="connsiteY1597" fmla="*/ 14880431 h 23902640"/>
              <a:gd name="connsiteX1598" fmla="*/ 16788059 w 43671952"/>
              <a:gd name="connsiteY1598" fmla="*/ 14878050 h 23902640"/>
              <a:gd name="connsiteX1599" fmla="*/ 16816635 w 43671952"/>
              <a:gd name="connsiteY1599" fmla="*/ 14859000 h 23902640"/>
              <a:gd name="connsiteX1600" fmla="*/ 16830923 w 43671952"/>
              <a:gd name="connsiteY1600" fmla="*/ 14849475 h 23902640"/>
              <a:gd name="connsiteX1601" fmla="*/ 11727722 w 43671952"/>
              <a:gd name="connsiteY1601" fmla="*/ 14847093 h 23902640"/>
              <a:gd name="connsiteX1602" fmla="*/ 11734863 w 43671952"/>
              <a:gd name="connsiteY1602" fmla="*/ 14849475 h 23902640"/>
              <a:gd name="connsiteX1603" fmla="*/ 11742007 w 43671952"/>
              <a:gd name="connsiteY1603" fmla="*/ 14863762 h 23902640"/>
              <a:gd name="connsiteX1604" fmla="*/ 11739626 w 43671952"/>
              <a:gd name="connsiteY1604" fmla="*/ 14885193 h 23902640"/>
              <a:gd name="connsiteX1605" fmla="*/ 11720578 w 43671952"/>
              <a:gd name="connsiteY1605" fmla="*/ 14906625 h 23902640"/>
              <a:gd name="connsiteX1606" fmla="*/ 11711053 w 43671952"/>
              <a:gd name="connsiteY1606" fmla="*/ 14911387 h 23902640"/>
              <a:gd name="connsiteX1607" fmla="*/ 11684857 w 43671952"/>
              <a:gd name="connsiteY1607" fmla="*/ 14904243 h 23902640"/>
              <a:gd name="connsiteX1608" fmla="*/ 11682478 w 43671952"/>
              <a:gd name="connsiteY1608" fmla="*/ 14897100 h 23902640"/>
              <a:gd name="connsiteX1609" fmla="*/ 11687240 w 43671952"/>
              <a:gd name="connsiteY1609" fmla="*/ 14873287 h 23902640"/>
              <a:gd name="connsiteX1610" fmla="*/ 11692001 w 43671952"/>
              <a:gd name="connsiteY1610" fmla="*/ 14866143 h 23902640"/>
              <a:gd name="connsiteX1611" fmla="*/ 11699146 w 43671952"/>
              <a:gd name="connsiteY1611" fmla="*/ 14863762 h 23902640"/>
              <a:gd name="connsiteX1612" fmla="*/ 11713434 w 43671952"/>
              <a:gd name="connsiteY1612" fmla="*/ 14851856 h 23902640"/>
              <a:gd name="connsiteX1613" fmla="*/ 11727722 w 43671952"/>
              <a:gd name="connsiteY1613" fmla="*/ 14847093 h 23902640"/>
              <a:gd name="connsiteX1614" fmla="*/ 1300217 w 43671952"/>
              <a:gd name="connsiteY1614" fmla="*/ 14847093 h 23902640"/>
              <a:gd name="connsiteX1615" fmla="*/ 1333563 w 43671952"/>
              <a:gd name="connsiteY1615" fmla="*/ 14851856 h 23902640"/>
              <a:gd name="connsiteX1616" fmla="*/ 1347844 w 43671952"/>
              <a:gd name="connsiteY1616" fmla="*/ 14856618 h 23902640"/>
              <a:gd name="connsiteX1617" fmla="*/ 1366898 w 43671952"/>
              <a:gd name="connsiteY1617" fmla="*/ 14880431 h 23902640"/>
              <a:gd name="connsiteX1618" fmla="*/ 1369272 w 43671952"/>
              <a:gd name="connsiteY1618" fmla="*/ 14887575 h 23902640"/>
              <a:gd name="connsiteX1619" fmla="*/ 1371658 w 43671952"/>
              <a:gd name="connsiteY1619" fmla="*/ 14894718 h 23902640"/>
              <a:gd name="connsiteX1620" fmla="*/ 1366898 w 43671952"/>
              <a:gd name="connsiteY1620" fmla="*/ 14904243 h 23902640"/>
              <a:gd name="connsiteX1621" fmla="*/ 1364021 w 43671952"/>
              <a:gd name="connsiteY1621" fmla="*/ 14911550 h 23902640"/>
              <a:gd name="connsiteX1622" fmla="*/ 1343083 w 43671952"/>
              <a:gd name="connsiteY1622" fmla="*/ 14918531 h 23902640"/>
              <a:gd name="connsiteX1623" fmla="*/ 1319269 w 43671952"/>
              <a:gd name="connsiteY1623" fmla="*/ 14916150 h 23902640"/>
              <a:gd name="connsiteX1624" fmla="*/ 1309748 w 43671952"/>
              <a:gd name="connsiteY1624" fmla="*/ 14901862 h 23902640"/>
              <a:gd name="connsiteX1625" fmla="*/ 1304976 w 43671952"/>
              <a:gd name="connsiteY1625" fmla="*/ 14887575 h 23902640"/>
              <a:gd name="connsiteX1626" fmla="*/ 1302601 w 43671952"/>
              <a:gd name="connsiteY1626" fmla="*/ 14880431 h 23902640"/>
              <a:gd name="connsiteX1627" fmla="*/ 1297841 w 43671952"/>
              <a:gd name="connsiteY1627" fmla="*/ 14873287 h 23902640"/>
              <a:gd name="connsiteX1628" fmla="*/ 1300217 w 43671952"/>
              <a:gd name="connsiteY1628" fmla="*/ 14847093 h 23902640"/>
              <a:gd name="connsiteX1629" fmla="*/ 31347759 w 43671952"/>
              <a:gd name="connsiteY1629" fmla="*/ 14823079 h 23902640"/>
              <a:gd name="connsiteX1630" fmla="*/ 31369187 w 43671952"/>
              <a:gd name="connsiteY1630" fmla="*/ 14825461 h 23902640"/>
              <a:gd name="connsiteX1631" fmla="*/ 31383475 w 43671952"/>
              <a:gd name="connsiteY1631" fmla="*/ 14830223 h 23902640"/>
              <a:gd name="connsiteX1632" fmla="*/ 31390619 w 43671952"/>
              <a:gd name="connsiteY1632" fmla="*/ 14832604 h 23902640"/>
              <a:gd name="connsiteX1633" fmla="*/ 31397763 w 43671952"/>
              <a:gd name="connsiteY1633" fmla="*/ 14837367 h 23902640"/>
              <a:gd name="connsiteX1634" fmla="*/ 31400143 w 43671952"/>
              <a:gd name="connsiteY1634" fmla="*/ 14844511 h 23902640"/>
              <a:gd name="connsiteX1635" fmla="*/ 31392999 w 43671952"/>
              <a:gd name="connsiteY1635" fmla="*/ 14875467 h 23902640"/>
              <a:gd name="connsiteX1636" fmla="*/ 31385859 w 43671952"/>
              <a:gd name="connsiteY1636" fmla="*/ 14877848 h 23902640"/>
              <a:gd name="connsiteX1637" fmla="*/ 31371571 w 43671952"/>
              <a:gd name="connsiteY1637" fmla="*/ 14884992 h 23902640"/>
              <a:gd name="connsiteX1638" fmla="*/ 31359663 w 43671952"/>
              <a:gd name="connsiteY1638" fmla="*/ 14884992 h 23902640"/>
              <a:gd name="connsiteX1639" fmla="*/ 31340615 w 43671952"/>
              <a:gd name="connsiteY1639" fmla="*/ 14877848 h 23902640"/>
              <a:gd name="connsiteX1640" fmla="*/ 31335851 w 43671952"/>
              <a:gd name="connsiteY1640" fmla="*/ 14870704 h 23902640"/>
              <a:gd name="connsiteX1641" fmla="*/ 31331087 w 43671952"/>
              <a:gd name="connsiteY1641" fmla="*/ 14851654 h 23902640"/>
              <a:gd name="connsiteX1642" fmla="*/ 31333471 w 43671952"/>
              <a:gd name="connsiteY1642" fmla="*/ 14827842 h 23902640"/>
              <a:gd name="connsiteX1643" fmla="*/ 31347759 w 43671952"/>
              <a:gd name="connsiteY1643" fmla="*/ 14823079 h 23902640"/>
              <a:gd name="connsiteX1644" fmla="*/ 25384035 w 43671952"/>
              <a:gd name="connsiteY1644" fmla="*/ 14793039 h 23902640"/>
              <a:gd name="connsiteX1645" fmla="*/ 25406895 w 43671952"/>
              <a:gd name="connsiteY1645" fmla="*/ 14815899 h 23902640"/>
              <a:gd name="connsiteX1646" fmla="*/ 25384035 w 43671952"/>
              <a:gd name="connsiteY1646" fmla="*/ 14838759 h 23902640"/>
              <a:gd name="connsiteX1647" fmla="*/ 25361175 w 43671952"/>
              <a:gd name="connsiteY1647" fmla="*/ 14815899 h 23902640"/>
              <a:gd name="connsiteX1648" fmla="*/ 25384035 w 43671952"/>
              <a:gd name="connsiteY1648" fmla="*/ 14793039 h 23902640"/>
              <a:gd name="connsiteX1649" fmla="*/ 19668371 w 43671952"/>
              <a:gd name="connsiteY1649" fmla="*/ 14790420 h 23902640"/>
              <a:gd name="connsiteX1650" fmla="*/ 19691235 w 43671952"/>
              <a:gd name="connsiteY1650" fmla="*/ 14813280 h 23902640"/>
              <a:gd name="connsiteX1651" fmla="*/ 19668371 w 43671952"/>
              <a:gd name="connsiteY1651" fmla="*/ 14836140 h 23902640"/>
              <a:gd name="connsiteX1652" fmla="*/ 19645511 w 43671952"/>
              <a:gd name="connsiteY1652" fmla="*/ 14813280 h 23902640"/>
              <a:gd name="connsiteX1653" fmla="*/ 19668371 w 43671952"/>
              <a:gd name="connsiteY1653" fmla="*/ 14790420 h 23902640"/>
              <a:gd name="connsiteX1654" fmla="*/ 9277519 w 43671952"/>
              <a:gd name="connsiteY1654" fmla="*/ 14754700 h 23902640"/>
              <a:gd name="connsiteX1655" fmla="*/ 9300379 w 43671952"/>
              <a:gd name="connsiteY1655" fmla="*/ 14777560 h 23902640"/>
              <a:gd name="connsiteX1656" fmla="*/ 9277519 w 43671952"/>
              <a:gd name="connsiteY1656" fmla="*/ 14800420 h 23902640"/>
              <a:gd name="connsiteX1657" fmla="*/ 9254659 w 43671952"/>
              <a:gd name="connsiteY1657" fmla="*/ 14777560 h 23902640"/>
              <a:gd name="connsiteX1658" fmla="*/ 9277519 w 43671952"/>
              <a:gd name="connsiteY1658" fmla="*/ 14754700 h 23902640"/>
              <a:gd name="connsiteX1659" fmla="*/ 15838447 w 43671952"/>
              <a:gd name="connsiteY1659" fmla="*/ 14722411 h 23902640"/>
              <a:gd name="connsiteX1660" fmla="*/ 15933543 w 43671952"/>
              <a:gd name="connsiteY1660" fmla="*/ 14773617 h 23902640"/>
              <a:gd name="connsiteX1661" fmla="*/ 16087165 w 43671952"/>
              <a:gd name="connsiteY1661" fmla="*/ 14751672 h 23902640"/>
              <a:gd name="connsiteX1662" fmla="*/ 16138370 w 43671952"/>
              <a:gd name="connsiteY1662" fmla="*/ 14846769 h 23902640"/>
              <a:gd name="connsiteX1663" fmla="*/ 16379771 w 43671952"/>
              <a:gd name="connsiteY1663" fmla="*/ 14868716 h 23902640"/>
              <a:gd name="connsiteX1664" fmla="*/ 16467553 w 43671952"/>
              <a:gd name="connsiteY1664" fmla="*/ 14788248 h 23902640"/>
              <a:gd name="connsiteX1665" fmla="*/ 16584598 w 43671952"/>
              <a:gd name="connsiteY1665" fmla="*/ 14810193 h 23902640"/>
              <a:gd name="connsiteX1666" fmla="*/ 16752843 w 43671952"/>
              <a:gd name="connsiteY1666" fmla="*/ 14956497 h 23902640"/>
              <a:gd name="connsiteX1667" fmla="*/ 16825995 w 43671952"/>
              <a:gd name="connsiteY1667" fmla="*/ 15022334 h 23902640"/>
              <a:gd name="connsiteX1668" fmla="*/ 16884517 w 43671952"/>
              <a:gd name="connsiteY1668" fmla="*/ 15029648 h 23902640"/>
              <a:gd name="connsiteX1669" fmla="*/ 16972299 w 43671952"/>
              <a:gd name="connsiteY1669" fmla="*/ 15088171 h 23902640"/>
              <a:gd name="connsiteX1670" fmla="*/ 16957671 w 43671952"/>
              <a:gd name="connsiteY1670" fmla="*/ 15161323 h 23902640"/>
              <a:gd name="connsiteX1671" fmla="*/ 16738215 w 43671952"/>
              <a:gd name="connsiteY1671" fmla="*/ 15095486 h 23902640"/>
              <a:gd name="connsiteX1672" fmla="*/ 16643116 w 43671952"/>
              <a:gd name="connsiteY1672" fmla="*/ 15132062 h 23902640"/>
              <a:gd name="connsiteX1673" fmla="*/ 16540707 w 43671952"/>
              <a:gd name="connsiteY1673" fmla="*/ 15066225 h 23902640"/>
              <a:gd name="connsiteX1674" fmla="*/ 16409033 w 43671952"/>
              <a:gd name="connsiteY1674" fmla="*/ 15088171 h 23902640"/>
              <a:gd name="connsiteX1675" fmla="*/ 16277358 w 43671952"/>
              <a:gd name="connsiteY1675" fmla="*/ 15000389 h 23902640"/>
              <a:gd name="connsiteX1676" fmla="*/ 16057900 w 43671952"/>
              <a:gd name="connsiteY1676" fmla="*/ 15029648 h 23902640"/>
              <a:gd name="connsiteX1677" fmla="*/ 15896967 w 43671952"/>
              <a:gd name="connsiteY1677" fmla="*/ 14956497 h 23902640"/>
              <a:gd name="connsiteX1678" fmla="*/ 15860393 w 43671952"/>
              <a:gd name="connsiteY1678" fmla="*/ 14876030 h 23902640"/>
              <a:gd name="connsiteX1679" fmla="*/ 15787238 w 43671952"/>
              <a:gd name="connsiteY1679" fmla="*/ 14883345 h 23902640"/>
              <a:gd name="connsiteX1680" fmla="*/ 15728719 w 43671952"/>
              <a:gd name="connsiteY1680" fmla="*/ 14846769 h 23902640"/>
              <a:gd name="connsiteX1681" fmla="*/ 9396581 w 43671952"/>
              <a:gd name="connsiteY1681" fmla="*/ 14707075 h 23902640"/>
              <a:gd name="connsiteX1682" fmla="*/ 9419441 w 43671952"/>
              <a:gd name="connsiteY1682" fmla="*/ 14729935 h 23902640"/>
              <a:gd name="connsiteX1683" fmla="*/ 9396581 w 43671952"/>
              <a:gd name="connsiteY1683" fmla="*/ 14752795 h 23902640"/>
              <a:gd name="connsiteX1684" fmla="*/ 9373721 w 43671952"/>
              <a:gd name="connsiteY1684" fmla="*/ 14729935 h 23902640"/>
              <a:gd name="connsiteX1685" fmla="*/ 9396581 w 43671952"/>
              <a:gd name="connsiteY1685" fmla="*/ 14707075 h 23902640"/>
              <a:gd name="connsiteX1686" fmla="*/ 22334215 w 43671952"/>
              <a:gd name="connsiteY1686" fmla="*/ 14651281 h 23902640"/>
              <a:gd name="connsiteX1687" fmla="*/ 22367587 w 43671952"/>
              <a:gd name="connsiteY1687" fmla="*/ 14667547 h 23902640"/>
              <a:gd name="connsiteX1688" fmla="*/ 22382827 w 43671952"/>
              <a:gd name="connsiteY1688" fmla="*/ 14690407 h 23902640"/>
              <a:gd name="connsiteX1689" fmla="*/ 22413307 w 43671952"/>
              <a:gd name="connsiteY1689" fmla="*/ 14728507 h 23902640"/>
              <a:gd name="connsiteX1690" fmla="*/ 22420923 w 43671952"/>
              <a:gd name="connsiteY1690" fmla="*/ 14766607 h 23902640"/>
              <a:gd name="connsiteX1691" fmla="*/ 22329483 w 43671952"/>
              <a:gd name="connsiteY1691" fmla="*/ 14736127 h 23902640"/>
              <a:gd name="connsiteX1692" fmla="*/ 22314247 w 43671952"/>
              <a:gd name="connsiteY1692" fmla="*/ 14690407 h 23902640"/>
              <a:gd name="connsiteX1693" fmla="*/ 22321867 w 43671952"/>
              <a:gd name="connsiteY1693" fmla="*/ 14659927 h 23902640"/>
              <a:gd name="connsiteX1694" fmla="*/ 22334215 w 43671952"/>
              <a:gd name="connsiteY1694" fmla="*/ 14651281 h 23902640"/>
              <a:gd name="connsiteX1695" fmla="*/ 23686211 w 43671952"/>
              <a:gd name="connsiteY1695" fmla="*/ 14609684 h 23902640"/>
              <a:gd name="connsiteX1696" fmla="*/ 23709067 w 43671952"/>
              <a:gd name="connsiteY1696" fmla="*/ 14632544 h 23902640"/>
              <a:gd name="connsiteX1697" fmla="*/ 23686211 w 43671952"/>
              <a:gd name="connsiteY1697" fmla="*/ 14655404 h 23902640"/>
              <a:gd name="connsiteX1698" fmla="*/ 23663347 w 43671952"/>
              <a:gd name="connsiteY1698" fmla="*/ 14632544 h 23902640"/>
              <a:gd name="connsiteX1699" fmla="*/ 23686211 w 43671952"/>
              <a:gd name="connsiteY1699" fmla="*/ 14609684 h 23902640"/>
              <a:gd name="connsiteX1700" fmla="*/ 11489595 w 43671952"/>
              <a:gd name="connsiteY1700" fmla="*/ 14604206 h 23902640"/>
              <a:gd name="connsiteX1701" fmla="*/ 11503884 w 43671952"/>
              <a:gd name="connsiteY1701" fmla="*/ 14620875 h 23902640"/>
              <a:gd name="connsiteX1702" fmla="*/ 11506263 w 43671952"/>
              <a:gd name="connsiteY1702" fmla="*/ 14628018 h 23902640"/>
              <a:gd name="connsiteX1703" fmla="*/ 11491979 w 43671952"/>
              <a:gd name="connsiteY1703" fmla="*/ 14656593 h 23902640"/>
              <a:gd name="connsiteX1704" fmla="*/ 11484835 w 43671952"/>
              <a:gd name="connsiteY1704" fmla="*/ 14654212 h 23902640"/>
              <a:gd name="connsiteX1705" fmla="*/ 11482451 w 43671952"/>
              <a:gd name="connsiteY1705" fmla="*/ 14656593 h 23902640"/>
              <a:gd name="connsiteX1706" fmla="*/ 11475310 w 43671952"/>
              <a:gd name="connsiteY1706" fmla="*/ 14637543 h 23902640"/>
              <a:gd name="connsiteX1707" fmla="*/ 11472927 w 43671952"/>
              <a:gd name="connsiteY1707" fmla="*/ 14630400 h 23902640"/>
              <a:gd name="connsiteX1708" fmla="*/ 11482451 w 43671952"/>
              <a:gd name="connsiteY1708" fmla="*/ 14608968 h 23902640"/>
              <a:gd name="connsiteX1709" fmla="*/ 11489595 w 43671952"/>
              <a:gd name="connsiteY1709" fmla="*/ 14604206 h 23902640"/>
              <a:gd name="connsiteX1710" fmla="*/ 9415633 w 43671952"/>
              <a:gd name="connsiteY1710" fmla="*/ 14573725 h 23902640"/>
              <a:gd name="connsiteX1711" fmla="*/ 9438493 w 43671952"/>
              <a:gd name="connsiteY1711" fmla="*/ 14596585 h 23902640"/>
              <a:gd name="connsiteX1712" fmla="*/ 9415633 w 43671952"/>
              <a:gd name="connsiteY1712" fmla="*/ 14619445 h 23902640"/>
              <a:gd name="connsiteX1713" fmla="*/ 9392773 w 43671952"/>
              <a:gd name="connsiteY1713" fmla="*/ 14596585 h 23902640"/>
              <a:gd name="connsiteX1714" fmla="*/ 9415633 w 43671952"/>
              <a:gd name="connsiteY1714" fmla="*/ 14573725 h 23902640"/>
              <a:gd name="connsiteX1715" fmla="*/ 11632472 w 43671952"/>
              <a:gd name="connsiteY1715" fmla="*/ 14528006 h 23902640"/>
              <a:gd name="connsiteX1716" fmla="*/ 11661047 w 43671952"/>
              <a:gd name="connsiteY1716" fmla="*/ 14530387 h 23902640"/>
              <a:gd name="connsiteX1717" fmla="*/ 11668189 w 43671952"/>
              <a:gd name="connsiteY1717" fmla="*/ 14532768 h 23902640"/>
              <a:gd name="connsiteX1718" fmla="*/ 11672954 w 43671952"/>
              <a:gd name="connsiteY1718" fmla="*/ 14539912 h 23902640"/>
              <a:gd name="connsiteX1719" fmla="*/ 11670574 w 43671952"/>
              <a:gd name="connsiteY1719" fmla="*/ 14585156 h 23902640"/>
              <a:gd name="connsiteX1720" fmla="*/ 11663429 w 43671952"/>
              <a:gd name="connsiteY1720" fmla="*/ 14592300 h 23902640"/>
              <a:gd name="connsiteX1721" fmla="*/ 11646761 w 43671952"/>
              <a:gd name="connsiteY1721" fmla="*/ 14587537 h 23902640"/>
              <a:gd name="connsiteX1722" fmla="*/ 11627709 w 43671952"/>
              <a:gd name="connsiteY1722" fmla="*/ 14580393 h 23902640"/>
              <a:gd name="connsiteX1723" fmla="*/ 11620567 w 43671952"/>
              <a:gd name="connsiteY1723" fmla="*/ 14578012 h 23902640"/>
              <a:gd name="connsiteX1724" fmla="*/ 11613423 w 43671952"/>
              <a:gd name="connsiteY1724" fmla="*/ 14563725 h 23902640"/>
              <a:gd name="connsiteX1725" fmla="*/ 11615804 w 43671952"/>
              <a:gd name="connsiteY1725" fmla="*/ 14544675 h 23902640"/>
              <a:gd name="connsiteX1726" fmla="*/ 11618183 w 43671952"/>
              <a:gd name="connsiteY1726" fmla="*/ 14537531 h 23902640"/>
              <a:gd name="connsiteX1727" fmla="*/ 11632472 w 43671952"/>
              <a:gd name="connsiteY1727" fmla="*/ 14528006 h 23902640"/>
              <a:gd name="connsiteX1728" fmla="*/ 21986763 w 43671952"/>
              <a:gd name="connsiteY1728" fmla="*/ 14484667 h 23902640"/>
              <a:gd name="connsiteX1729" fmla="*/ 21994379 w 43671952"/>
              <a:gd name="connsiteY1729" fmla="*/ 14507527 h 23902640"/>
              <a:gd name="connsiteX1730" fmla="*/ 21979143 w 43671952"/>
              <a:gd name="connsiteY1730" fmla="*/ 14553247 h 23902640"/>
              <a:gd name="connsiteX1731" fmla="*/ 21971519 w 43671952"/>
              <a:gd name="connsiteY1731" fmla="*/ 14576107 h 23902640"/>
              <a:gd name="connsiteX1732" fmla="*/ 21963903 w 43671952"/>
              <a:gd name="connsiteY1732" fmla="*/ 14598967 h 23902640"/>
              <a:gd name="connsiteX1733" fmla="*/ 21956283 w 43671952"/>
              <a:gd name="connsiteY1733" fmla="*/ 14621827 h 23902640"/>
              <a:gd name="connsiteX1734" fmla="*/ 21948659 w 43671952"/>
              <a:gd name="connsiteY1734" fmla="*/ 14659927 h 23902640"/>
              <a:gd name="connsiteX1735" fmla="*/ 21941043 w 43671952"/>
              <a:gd name="connsiteY1735" fmla="*/ 14682787 h 23902640"/>
              <a:gd name="connsiteX1736" fmla="*/ 21895323 w 43671952"/>
              <a:gd name="connsiteY1736" fmla="*/ 14713267 h 23902640"/>
              <a:gd name="connsiteX1737" fmla="*/ 21826755 w 43671952"/>
              <a:gd name="connsiteY1737" fmla="*/ 14743747 h 23902640"/>
              <a:gd name="connsiteX1738" fmla="*/ 21803895 w 43671952"/>
              <a:gd name="connsiteY1738" fmla="*/ 14751367 h 23902640"/>
              <a:gd name="connsiteX1739" fmla="*/ 21781039 w 43671952"/>
              <a:gd name="connsiteY1739" fmla="*/ 14751367 h 23902640"/>
              <a:gd name="connsiteX1740" fmla="*/ 21704837 w 43671952"/>
              <a:gd name="connsiteY1740" fmla="*/ 14743747 h 23902640"/>
              <a:gd name="connsiteX1741" fmla="*/ 21636257 w 43671952"/>
              <a:gd name="connsiteY1741" fmla="*/ 14720887 h 23902640"/>
              <a:gd name="connsiteX1742" fmla="*/ 21613397 w 43671952"/>
              <a:gd name="connsiteY1742" fmla="*/ 14713267 h 23902640"/>
              <a:gd name="connsiteX1743" fmla="*/ 21567677 w 43671952"/>
              <a:gd name="connsiteY1743" fmla="*/ 14705647 h 23902640"/>
              <a:gd name="connsiteX1744" fmla="*/ 21544817 w 43671952"/>
              <a:gd name="connsiteY1744" fmla="*/ 14690407 h 23902640"/>
              <a:gd name="connsiteX1745" fmla="*/ 21529579 w 43671952"/>
              <a:gd name="connsiteY1745" fmla="*/ 14644687 h 23902640"/>
              <a:gd name="connsiteX1746" fmla="*/ 21552439 w 43671952"/>
              <a:gd name="connsiteY1746" fmla="*/ 14629447 h 23902640"/>
              <a:gd name="connsiteX1747" fmla="*/ 21598159 w 43671952"/>
              <a:gd name="connsiteY1747" fmla="*/ 14614207 h 23902640"/>
              <a:gd name="connsiteX1748" fmla="*/ 21628635 w 43671952"/>
              <a:gd name="connsiteY1748" fmla="*/ 14621827 h 23902640"/>
              <a:gd name="connsiteX1749" fmla="*/ 21697219 w 43671952"/>
              <a:gd name="connsiteY1749" fmla="*/ 14644687 h 23902640"/>
              <a:gd name="connsiteX1750" fmla="*/ 21720079 w 43671952"/>
              <a:gd name="connsiteY1750" fmla="*/ 14652307 h 23902640"/>
              <a:gd name="connsiteX1751" fmla="*/ 21742939 w 43671952"/>
              <a:gd name="connsiteY1751" fmla="*/ 14659927 h 23902640"/>
              <a:gd name="connsiteX1752" fmla="*/ 21834379 w 43671952"/>
              <a:gd name="connsiteY1752" fmla="*/ 14652307 h 23902640"/>
              <a:gd name="connsiteX1753" fmla="*/ 21849599 w 43671952"/>
              <a:gd name="connsiteY1753" fmla="*/ 14629447 h 23902640"/>
              <a:gd name="connsiteX1754" fmla="*/ 21872463 w 43671952"/>
              <a:gd name="connsiteY1754" fmla="*/ 14606587 h 23902640"/>
              <a:gd name="connsiteX1755" fmla="*/ 21902939 w 43671952"/>
              <a:gd name="connsiteY1755" fmla="*/ 14568487 h 23902640"/>
              <a:gd name="connsiteX1756" fmla="*/ 21933423 w 43671952"/>
              <a:gd name="connsiteY1756" fmla="*/ 14538007 h 23902640"/>
              <a:gd name="connsiteX1757" fmla="*/ 21941043 w 43671952"/>
              <a:gd name="connsiteY1757" fmla="*/ 14515147 h 23902640"/>
              <a:gd name="connsiteX1758" fmla="*/ 21986763 w 43671952"/>
              <a:gd name="connsiteY1758" fmla="*/ 14484667 h 23902640"/>
              <a:gd name="connsiteX1759" fmla="*/ 26514551 w 43671952"/>
              <a:gd name="connsiteY1759" fmla="*/ 14461807 h 23902640"/>
              <a:gd name="connsiteX1760" fmla="*/ 26537411 w 43671952"/>
              <a:gd name="connsiteY1760" fmla="*/ 14484667 h 23902640"/>
              <a:gd name="connsiteX1761" fmla="*/ 26514551 w 43671952"/>
              <a:gd name="connsiteY1761" fmla="*/ 14507527 h 23902640"/>
              <a:gd name="connsiteX1762" fmla="*/ 26491691 w 43671952"/>
              <a:gd name="connsiteY1762" fmla="*/ 14484667 h 23902640"/>
              <a:gd name="connsiteX1763" fmla="*/ 26514551 w 43671952"/>
              <a:gd name="connsiteY1763" fmla="*/ 14461807 h 23902640"/>
              <a:gd name="connsiteX1764" fmla="*/ 24335327 w 43671952"/>
              <a:gd name="connsiteY1764" fmla="*/ 14406562 h 23902640"/>
              <a:gd name="connsiteX1765" fmla="*/ 24358187 w 43671952"/>
              <a:gd name="connsiteY1765" fmla="*/ 14429422 h 23902640"/>
              <a:gd name="connsiteX1766" fmla="*/ 24335327 w 43671952"/>
              <a:gd name="connsiteY1766" fmla="*/ 14452282 h 23902640"/>
              <a:gd name="connsiteX1767" fmla="*/ 24312467 w 43671952"/>
              <a:gd name="connsiteY1767" fmla="*/ 14429422 h 23902640"/>
              <a:gd name="connsiteX1768" fmla="*/ 24335327 w 43671952"/>
              <a:gd name="connsiteY1768" fmla="*/ 14406562 h 23902640"/>
              <a:gd name="connsiteX1769" fmla="*/ 18598763 w 43671952"/>
              <a:gd name="connsiteY1769" fmla="*/ 14403704 h 23902640"/>
              <a:gd name="connsiteX1770" fmla="*/ 18607335 w 43671952"/>
              <a:gd name="connsiteY1770" fmla="*/ 14406562 h 23902640"/>
              <a:gd name="connsiteX1771" fmla="*/ 18597811 w 43671952"/>
              <a:gd name="connsiteY1771" fmla="*/ 14404181 h 23902640"/>
              <a:gd name="connsiteX1772" fmla="*/ 26124027 w 43671952"/>
              <a:gd name="connsiteY1772" fmla="*/ 14311788 h 23902640"/>
              <a:gd name="connsiteX1773" fmla="*/ 26146887 w 43671952"/>
              <a:gd name="connsiteY1773" fmla="*/ 14334648 h 23902640"/>
              <a:gd name="connsiteX1774" fmla="*/ 26124027 w 43671952"/>
              <a:gd name="connsiteY1774" fmla="*/ 14357508 h 23902640"/>
              <a:gd name="connsiteX1775" fmla="*/ 26101167 w 43671952"/>
              <a:gd name="connsiteY1775" fmla="*/ 14334648 h 23902640"/>
              <a:gd name="connsiteX1776" fmla="*/ 26124027 w 43671952"/>
              <a:gd name="connsiteY1776" fmla="*/ 14311788 h 23902640"/>
              <a:gd name="connsiteX1777" fmla="*/ 18554949 w 43671952"/>
              <a:gd name="connsiteY1777" fmla="*/ 14306550 h 23902640"/>
              <a:gd name="connsiteX1778" fmla="*/ 18581143 w 43671952"/>
              <a:gd name="connsiteY1778" fmla="*/ 14308931 h 23902640"/>
              <a:gd name="connsiteX1779" fmla="*/ 18595431 w 43671952"/>
              <a:gd name="connsiteY1779" fmla="*/ 14313693 h 23902640"/>
              <a:gd name="connsiteX1780" fmla="*/ 18602575 w 43671952"/>
              <a:gd name="connsiteY1780" fmla="*/ 14316075 h 23902640"/>
              <a:gd name="connsiteX1781" fmla="*/ 18616863 w 43671952"/>
              <a:gd name="connsiteY1781" fmla="*/ 14323218 h 23902640"/>
              <a:gd name="connsiteX1782" fmla="*/ 18624007 w 43671952"/>
              <a:gd name="connsiteY1782" fmla="*/ 14330362 h 23902640"/>
              <a:gd name="connsiteX1783" fmla="*/ 18631151 w 43671952"/>
              <a:gd name="connsiteY1783" fmla="*/ 14332743 h 23902640"/>
              <a:gd name="connsiteX1784" fmla="*/ 18635911 w 43671952"/>
              <a:gd name="connsiteY1784" fmla="*/ 14347031 h 23902640"/>
              <a:gd name="connsiteX1785" fmla="*/ 18638291 w 43671952"/>
              <a:gd name="connsiteY1785" fmla="*/ 14354175 h 23902640"/>
              <a:gd name="connsiteX1786" fmla="*/ 18631151 w 43671952"/>
              <a:gd name="connsiteY1786" fmla="*/ 14382750 h 23902640"/>
              <a:gd name="connsiteX1787" fmla="*/ 18624007 w 43671952"/>
              <a:gd name="connsiteY1787" fmla="*/ 14387512 h 23902640"/>
              <a:gd name="connsiteX1788" fmla="*/ 18619243 w 43671952"/>
              <a:gd name="connsiteY1788" fmla="*/ 14394656 h 23902640"/>
              <a:gd name="connsiteX1789" fmla="*/ 18612099 w 43671952"/>
              <a:gd name="connsiteY1789" fmla="*/ 14397037 h 23902640"/>
              <a:gd name="connsiteX1790" fmla="*/ 18598763 w 43671952"/>
              <a:gd name="connsiteY1790" fmla="*/ 14403704 h 23902640"/>
              <a:gd name="connsiteX1791" fmla="*/ 18585907 w 43671952"/>
              <a:gd name="connsiteY1791" fmla="*/ 14399418 h 23902640"/>
              <a:gd name="connsiteX1792" fmla="*/ 18528755 w 43671952"/>
              <a:gd name="connsiteY1792" fmla="*/ 14394656 h 23902640"/>
              <a:gd name="connsiteX1793" fmla="*/ 18521611 w 43671952"/>
              <a:gd name="connsiteY1793" fmla="*/ 14389893 h 23902640"/>
              <a:gd name="connsiteX1794" fmla="*/ 18516851 w 43671952"/>
              <a:gd name="connsiteY1794" fmla="*/ 14375606 h 23902640"/>
              <a:gd name="connsiteX1795" fmla="*/ 18519231 w 43671952"/>
              <a:gd name="connsiteY1795" fmla="*/ 14332743 h 23902640"/>
              <a:gd name="connsiteX1796" fmla="*/ 18523993 w 43671952"/>
              <a:gd name="connsiteY1796" fmla="*/ 14325600 h 23902640"/>
              <a:gd name="connsiteX1797" fmla="*/ 18526375 w 43671952"/>
              <a:gd name="connsiteY1797" fmla="*/ 14318456 h 23902640"/>
              <a:gd name="connsiteX1798" fmla="*/ 18533519 w 43671952"/>
              <a:gd name="connsiteY1798" fmla="*/ 14316075 h 23902640"/>
              <a:gd name="connsiteX1799" fmla="*/ 18540663 w 43671952"/>
              <a:gd name="connsiteY1799" fmla="*/ 14311312 h 23902640"/>
              <a:gd name="connsiteX1800" fmla="*/ 18554949 w 43671952"/>
              <a:gd name="connsiteY1800" fmla="*/ 14306550 h 23902640"/>
              <a:gd name="connsiteX1801" fmla="*/ 14111456 w 43671952"/>
              <a:gd name="connsiteY1801" fmla="*/ 14292737 h 23902640"/>
              <a:gd name="connsiteX1802" fmla="*/ 14134316 w 43671952"/>
              <a:gd name="connsiteY1802" fmla="*/ 14315597 h 23902640"/>
              <a:gd name="connsiteX1803" fmla="*/ 14111456 w 43671952"/>
              <a:gd name="connsiteY1803" fmla="*/ 14338457 h 23902640"/>
              <a:gd name="connsiteX1804" fmla="*/ 14088598 w 43671952"/>
              <a:gd name="connsiteY1804" fmla="*/ 14315597 h 23902640"/>
              <a:gd name="connsiteX1805" fmla="*/ 14111456 w 43671952"/>
              <a:gd name="connsiteY1805" fmla="*/ 14292737 h 23902640"/>
              <a:gd name="connsiteX1806" fmla="*/ 26552651 w 43671952"/>
              <a:gd name="connsiteY1806" fmla="*/ 14283213 h 23902640"/>
              <a:gd name="connsiteX1807" fmla="*/ 26575511 w 43671952"/>
              <a:gd name="connsiteY1807" fmla="*/ 14306073 h 23902640"/>
              <a:gd name="connsiteX1808" fmla="*/ 26552651 w 43671952"/>
              <a:gd name="connsiteY1808" fmla="*/ 14328933 h 23902640"/>
              <a:gd name="connsiteX1809" fmla="*/ 26529791 w 43671952"/>
              <a:gd name="connsiteY1809" fmla="*/ 14306073 h 23902640"/>
              <a:gd name="connsiteX1810" fmla="*/ 26552651 w 43671952"/>
              <a:gd name="connsiteY1810" fmla="*/ 14283213 h 23902640"/>
              <a:gd name="connsiteX1811" fmla="*/ 18845459 w 43671952"/>
              <a:gd name="connsiteY1811" fmla="*/ 14249400 h 23902640"/>
              <a:gd name="connsiteX1812" fmla="*/ 18897847 w 43671952"/>
              <a:gd name="connsiteY1812" fmla="*/ 14251781 h 23902640"/>
              <a:gd name="connsiteX1813" fmla="*/ 18916899 w 43671952"/>
              <a:gd name="connsiteY1813" fmla="*/ 14254162 h 23902640"/>
              <a:gd name="connsiteX1814" fmla="*/ 19016911 w 43671952"/>
              <a:gd name="connsiteY1814" fmla="*/ 14256543 h 23902640"/>
              <a:gd name="connsiteX1815" fmla="*/ 19045485 w 43671952"/>
              <a:gd name="connsiteY1815" fmla="*/ 14270831 h 23902640"/>
              <a:gd name="connsiteX1816" fmla="*/ 19052629 w 43671952"/>
              <a:gd name="connsiteY1816" fmla="*/ 14275593 h 23902640"/>
              <a:gd name="connsiteX1817" fmla="*/ 19059775 w 43671952"/>
              <a:gd name="connsiteY1817" fmla="*/ 14289881 h 23902640"/>
              <a:gd name="connsiteX1818" fmla="*/ 19069299 w 43671952"/>
              <a:gd name="connsiteY1818" fmla="*/ 14306550 h 23902640"/>
              <a:gd name="connsiteX1819" fmla="*/ 19076441 w 43671952"/>
              <a:gd name="connsiteY1819" fmla="*/ 14327981 h 23902640"/>
              <a:gd name="connsiteX1820" fmla="*/ 19078823 w 43671952"/>
              <a:gd name="connsiteY1820" fmla="*/ 14335125 h 23902640"/>
              <a:gd name="connsiteX1821" fmla="*/ 19076441 w 43671952"/>
              <a:gd name="connsiteY1821" fmla="*/ 14368462 h 23902640"/>
              <a:gd name="connsiteX1822" fmla="*/ 19055011 w 43671952"/>
              <a:gd name="connsiteY1822" fmla="*/ 14380368 h 23902640"/>
              <a:gd name="connsiteX1823" fmla="*/ 19045485 w 43671952"/>
              <a:gd name="connsiteY1823" fmla="*/ 14382750 h 23902640"/>
              <a:gd name="connsiteX1824" fmla="*/ 19028815 w 43671952"/>
              <a:gd name="connsiteY1824" fmla="*/ 14377987 h 23902640"/>
              <a:gd name="connsiteX1825" fmla="*/ 19014531 w 43671952"/>
              <a:gd name="connsiteY1825" fmla="*/ 14366081 h 23902640"/>
              <a:gd name="connsiteX1826" fmla="*/ 19000243 w 43671952"/>
              <a:gd name="connsiteY1826" fmla="*/ 14358937 h 23902640"/>
              <a:gd name="connsiteX1827" fmla="*/ 18978811 w 43671952"/>
              <a:gd name="connsiteY1827" fmla="*/ 14347031 h 23902640"/>
              <a:gd name="connsiteX1828" fmla="*/ 18964523 w 43671952"/>
              <a:gd name="connsiteY1828" fmla="*/ 14337506 h 23902640"/>
              <a:gd name="connsiteX1829" fmla="*/ 18959759 w 43671952"/>
              <a:gd name="connsiteY1829" fmla="*/ 14330362 h 23902640"/>
              <a:gd name="connsiteX1830" fmla="*/ 18940711 w 43671952"/>
              <a:gd name="connsiteY1830" fmla="*/ 14311312 h 23902640"/>
              <a:gd name="connsiteX1831" fmla="*/ 18919279 w 43671952"/>
              <a:gd name="connsiteY1831" fmla="*/ 14316075 h 23902640"/>
              <a:gd name="connsiteX1832" fmla="*/ 18912135 w 43671952"/>
              <a:gd name="connsiteY1832" fmla="*/ 14318456 h 23902640"/>
              <a:gd name="connsiteX1833" fmla="*/ 18864511 w 43671952"/>
              <a:gd name="connsiteY1833" fmla="*/ 14323218 h 23902640"/>
              <a:gd name="connsiteX1834" fmla="*/ 18843079 w 43671952"/>
              <a:gd name="connsiteY1834" fmla="*/ 14325600 h 23902640"/>
              <a:gd name="connsiteX1835" fmla="*/ 18816885 w 43671952"/>
              <a:gd name="connsiteY1835" fmla="*/ 14323218 h 23902640"/>
              <a:gd name="connsiteX1836" fmla="*/ 18812123 w 43671952"/>
              <a:gd name="connsiteY1836" fmla="*/ 14308931 h 23902640"/>
              <a:gd name="connsiteX1837" fmla="*/ 18809739 w 43671952"/>
              <a:gd name="connsiteY1837" fmla="*/ 14301787 h 23902640"/>
              <a:gd name="connsiteX1838" fmla="*/ 18812123 w 43671952"/>
              <a:gd name="connsiteY1838" fmla="*/ 14273212 h 23902640"/>
              <a:gd name="connsiteX1839" fmla="*/ 18828791 w 43671952"/>
              <a:gd name="connsiteY1839" fmla="*/ 14254162 h 23902640"/>
              <a:gd name="connsiteX1840" fmla="*/ 18845459 w 43671952"/>
              <a:gd name="connsiteY1840" fmla="*/ 14249400 h 23902640"/>
              <a:gd name="connsiteX1841" fmla="*/ 16044922 w 43671952"/>
              <a:gd name="connsiteY1841" fmla="*/ 14247018 h 23902640"/>
              <a:gd name="connsiteX1842" fmla="*/ 16083022 w 43671952"/>
              <a:gd name="connsiteY1842" fmla="*/ 14249400 h 23902640"/>
              <a:gd name="connsiteX1843" fmla="*/ 16090166 w 43671952"/>
              <a:gd name="connsiteY1843" fmla="*/ 14251781 h 23902640"/>
              <a:gd name="connsiteX1844" fmla="*/ 16097308 w 43671952"/>
              <a:gd name="connsiteY1844" fmla="*/ 14266068 h 23902640"/>
              <a:gd name="connsiteX1845" fmla="*/ 16099690 w 43671952"/>
              <a:gd name="connsiteY1845" fmla="*/ 14275593 h 23902640"/>
              <a:gd name="connsiteX1846" fmla="*/ 16097308 w 43671952"/>
              <a:gd name="connsiteY1846" fmla="*/ 14287500 h 23902640"/>
              <a:gd name="connsiteX1847" fmla="*/ 16090166 w 43671952"/>
              <a:gd name="connsiteY1847" fmla="*/ 14294643 h 23902640"/>
              <a:gd name="connsiteX1848" fmla="*/ 16075876 w 43671952"/>
              <a:gd name="connsiteY1848" fmla="*/ 14301787 h 23902640"/>
              <a:gd name="connsiteX1849" fmla="*/ 16063969 w 43671952"/>
              <a:gd name="connsiteY1849" fmla="*/ 14299406 h 23902640"/>
              <a:gd name="connsiteX1850" fmla="*/ 16040161 w 43671952"/>
              <a:gd name="connsiteY1850" fmla="*/ 14297025 h 23902640"/>
              <a:gd name="connsiteX1851" fmla="*/ 16037777 w 43671952"/>
              <a:gd name="connsiteY1851" fmla="*/ 14289881 h 23902640"/>
              <a:gd name="connsiteX1852" fmla="*/ 16033017 w 43671952"/>
              <a:gd name="connsiteY1852" fmla="*/ 14282737 h 23902640"/>
              <a:gd name="connsiteX1853" fmla="*/ 16028251 w 43671952"/>
              <a:gd name="connsiteY1853" fmla="*/ 14266068 h 23902640"/>
              <a:gd name="connsiteX1854" fmla="*/ 16030633 w 43671952"/>
              <a:gd name="connsiteY1854" fmla="*/ 14254162 h 23902640"/>
              <a:gd name="connsiteX1855" fmla="*/ 16044922 w 43671952"/>
              <a:gd name="connsiteY1855" fmla="*/ 14247018 h 23902640"/>
              <a:gd name="connsiteX1856" fmla="*/ 21864843 w 43671952"/>
              <a:gd name="connsiteY1856" fmla="*/ 14240827 h 23902640"/>
              <a:gd name="connsiteX1857" fmla="*/ 21910563 w 43671952"/>
              <a:gd name="connsiteY1857" fmla="*/ 14256067 h 23902640"/>
              <a:gd name="connsiteX1858" fmla="*/ 21956283 w 43671952"/>
              <a:gd name="connsiteY1858" fmla="*/ 14286547 h 23902640"/>
              <a:gd name="connsiteX1859" fmla="*/ 21979143 w 43671952"/>
              <a:gd name="connsiteY1859" fmla="*/ 14294167 h 23902640"/>
              <a:gd name="connsiteX1860" fmla="*/ 22024857 w 43671952"/>
              <a:gd name="connsiteY1860" fmla="*/ 14317027 h 23902640"/>
              <a:gd name="connsiteX1861" fmla="*/ 22040099 w 43671952"/>
              <a:gd name="connsiteY1861" fmla="*/ 14339887 h 23902640"/>
              <a:gd name="connsiteX1862" fmla="*/ 22085819 w 43671952"/>
              <a:gd name="connsiteY1862" fmla="*/ 14355127 h 23902640"/>
              <a:gd name="connsiteX1863" fmla="*/ 22108679 w 43671952"/>
              <a:gd name="connsiteY1863" fmla="*/ 14400847 h 23902640"/>
              <a:gd name="connsiteX1864" fmla="*/ 22116297 w 43671952"/>
              <a:gd name="connsiteY1864" fmla="*/ 14423707 h 23902640"/>
              <a:gd name="connsiteX1865" fmla="*/ 22085819 w 43671952"/>
              <a:gd name="connsiteY1865" fmla="*/ 14484667 h 23902640"/>
              <a:gd name="connsiteX1866" fmla="*/ 22047717 w 43671952"/>
              <a:gd name="connsiteY1866" fmla="*/ 14431327 h 23902640"/>
              <a:gd name="connsiteX1867" fmla="*/ 22040099 w 43671952"/>
              <a:gd name="connsiteY1867" fmla="*/ 14408467 h 23902640"/>
              <a:gd name="connsiteX1868" fmla="*/ 21994379 w 43671952"/>
              <a:gd name="connsiteY1868" fmla="*/ 14385607 h 23902640"/>
              <a:gd name="connsiteX1869" fmla="*/ 21948659 w 43671952"/>
              <a:gd name="connsiteY1869" fmla="*/ 14355127 h 23902640"/>
              <a:gd name="connsiteX1870" fmla="*/ 21902939 w 43671952"/>
              <a:gd name="connsiteY1870" fmla="*/ 14339887 h 23902640"/>
              <a:gd name="connsiteX1871" fmla="*/ 21880079 w 43671952"/>
              <a:gd name="connsiteY1871" fmla="*/ 14317027 h 23902640"/>
              <a:gd name="connsiteX1872" fmla="*/ 21857219 w 43671952"/>
              <a:gd name="connsiteY1872" fmla="*/ 14309407 h 23902640"/>
              <a:gd name="connsiteX1873" fmla="*/ 21834375 w 43671952"/>
              <a:gd name="connsiteY1873" fmla="*/ 14294167 h 23902640"/>
              <a:gd name="connsiteX1874" fmla="*/ 21826755 w 43671952"/>
              <a:gd name="connsiteY1874" fmla="*/ 14271307 h 23902640"/>
              <a:gd name="connsiteX1875" fmla="*/ 21864843 w 43671952"/>
              <a:gd name="connsiteY1875" fmla="*/ 14240827 h 23902640"/>
              <a:gd name="connsiteX1876" fmla="*/ 25336411 w 43671952"/>
              <a:gd name="connsiteY1876" fmla="*/ 14226301 h 23902640"/>
              <a:gd name="connsiteX1877" fmla="*/ 25359271 w 43671952"/>
              <a:gd name="connsiteY1877" fmla="*/ 14249161 h 23902640"/>
              <a:gd name="connsiteX1878" fmla="*/ 25336411 w 43671952"/>
              <a:gd name="connsiteY1878" fmla="*/ 14272021 h 23902640"/>
              <a:gd name="connsiteX1879" fmla="*/ 25313551 w 43671952"/>
              <a:gd name="connsiteY1879" fmla="*/ 14249161 h 23902640"/>
              <a:gd name="connsiteX1880" fmla="*/ 25336411 w 43671952"/>
              <a:gd name="connsiteY1880" fmla="*/ 14226301 h 23902640"/>
              <a:gd name="connsiteX1881" fmla="*/ 21240207 w 43671952"/>
              <a:gd name="connsiteY1881" fmla="*/ 14157007 h 23902640"/>
              <a:gd name="connsiteX1882" fmla="*/ 21263067 w 43671952"/>
              <a:gd name="connsiteY1882" fmla="*/ 14179867 h 23902640"/>
              <a:gd name="connsiteX1883" fmla="*/ 21240207 w 43671952"/>
              <a:gd name="connsiteY1883" fmla="*/ 14202727 h 23902640"/>
              <a:gd name="connsiteX1884" fmla="*/ 21217347 w 43671952"/>
              <a:gd name="connsiteY1884" fmla="*/ 14179867 h 23902640"/>
              <a:gd name="connsiteX1885" fmla="*/ 21240207 w 43671952"/>
              <a:gd name="connsiteY1885" fmla="*/ 14157007 h 23902640"/>
              <a:gd name="connsiteX1886" fmla="*/ 21411655 w 43671952"/>
              <a:gd name="connsiteY1886" fmla="*/ 14152244 h 23902640"/>
              <a:gd name="connsiteX1887" fmla="*/ 21434515 w 43671952"/>
              <a:gd name="connsiteY1887" fmla="*/ 14175104 h 23902640"/>
              <a:gd name="connsiteX1888" fmla="*/ 21411655 w 43671952"/>
              <a:gd name="connsiteY1888" fmla="*/ 14197964 h 23902640"/>
              <a:gd name="connsiteX1889" fmla="*/ 21388795 w 43671952"/>
              <a:gd name="connsiteY1889" fmla="*/ 14175104 h 23902640"/>
              <a:gd name="connsiteX1890" fmla="*/ 21411655 w 43671952"/>
              <a:gd name="connsiteY1890" fmla="*/ 14152244 h 23902640"/>
              <a:gd name="connsiteX1891" fmla="*/ 14989357 w 43671952"/>
              <a:gd name="connsiteY1891" fmla="*/ 14110174 h 23902640"/>
              <a:gd name="connsiteX1892" fmla="*/ 15012217 w 43671952"/>
              <a:gd name="connsiteY1892" fmla="*/ 14133034 h 23902640"/>
              <a:gd name="connsiteX1893" fmla="*/ 14989357 w 43671952"/>
              <a:gd name="connsiteY1893" fmla="*/ 14155894 h 23902640"/>
              <a:gd name="connsiteX1894" fmla="*/ 14966497 w 43671952"/>
              <a:gd name="connsiteY1894" fmla="*/ 14133034 h 23902640"/>
              <a:gd name="connsiteX1895" fmla="*/ 14989357 w 43671952"/>
              <a:gd name="connsiteY1895" fmla="*/ 14110174 h 23902640"/>
              <a:gd name="connsiteX1896" fmla="*/ 25181631 w 43671952"/>
              <a:gd name="connsiteY1896" fmla="*/ 14097715 h 23902640"/>
              <a:gd name="connsiteX1897" fmla="*/ 25204491 w 43671952"/>
              <a:gd name="connsiteY1897" fmla="*/ 14120575 h 23902640"/>
              <a:gd name="connsiteX1898" fmla="*/ 25181631 w 43671952"/>
              <a:gd name="connsiteY1898" fmla="*/ 14143435 h 23902640"/>
              <a:gd name="connsiteX1899" fmla="*/ 25158771 w 43671952"/>
              <a:gd name="connsiteY1899" fmla="*/ 14120575 h 23902640"/>
              <a:gd name="connsiteX1900" fmla="*/ 25181631 w 43671952"/>
              <a:gd name="connsiteY1900" fmla="*/ 14097715 h 23902640"/>
              <a:gd name="connsiteX1901" fmla="*/ 15749646 w 43671952"/>
              <a:gd name="connsiteY1901" fmla="*/ 14094618 h 23902640"/>
              <a:gd name="connsiteX1902" fmla="*/ 15773458 w 43671952"/>
              <a:gd name="connsiteY1902" fmla="*/ 14099381 h 23902640"/>
              <a:gd name="connsiteX1903" fmla="*/ 15794889 w 43671952"/>
              <a:gd name="connsiteY1903" fmla="*/ 14111287 h 23902640"/>
              <a:gd name="connsiteX1904" fmla="*/ 15802033 w 43671952"/>
              <a:gd name="connsiteY1904" fmla="*/ 14116050 h 23902640"/>
              <a:gd name="connsiteX1905" fmla="*/ 15809179 w 43671952"/>
              <a:gd name="connsiteY1905" fmla="*/ 14118431 h 23902640"/>
              <a:gd name="connsiteX1906" fmla="*/ 15823464 w 43671952"/>
              <a:gd name="connsiteY1906" fmla="*/ 14127956 h 23902640"/>
              <a:gd name="connsiteX1907" fmla="*/ 15832992 w 43671952"/>
              <a:gd name="connsiteY1907" fmla="*/ 14132718 h 23902640"/>
              <a:gd name="connsiteX1908" fmla="*/ 15842515 w 43671952"/>
              <a:gd name="connsiteY1908" fmla="*/ 14149387 h 23902640"/>
              <a:gd name="connsiteX1909" fmla="*/ 15852039 w 43671952"/>
              <a:gd name="connsiteY1909" fmla="*/ 14161293 h 23902640"/>
              <a:gd name="connsiteX1910" fmla="*/ 15856804 w 43671952"/>
              <a:gd name="connsiteY1910" fmla="*/ 14168437 h 23902640"/>
              <a:gd name="connsiteX1911" fmla="*/ 15859183 w 43671952"/>
              <a:gd name="connsiteY1911" fmla="*/ 14175581 h 23902640"/>
              <a:gd name="connsiteX1912" fmla="*/ 15882995 w 43671952"/>
              <a:gd name="connsiteY1912" fmla="*/ 14204156 h 23902640"/>
              <a:gd name="connsiteX1913" fmla="*/ 15890141 w 43671952"/>
              <a:gd name="connsiteY1913" fmla="*/ 14218443 h 23902640"/>
              <a:gd name="connsiteX1914" fmla="*/ 15894904 w 43671952"/>
              <a:gd name="connsiteY1914" fmla="*/ 14232731 h 23902640"/>
              <a:gd name="connsiteX1915" fmla="*/ 15897286 w 43671952"/>
              <a:gd name="connsiteY1915" fmla="*/ 14239875 h 23902640"/>
              <a:gd name="connsiteX1916" fmla="*/ 15887758 w 43671952"/>
              <a:gd name="connsiteY1916" fmla="*/ 14266068 h 23902640"/>
              <a:gd name="connsiteX1917" fmla="*/ 15873473 w 43671952"/>
              <a:gd name="connsiteY1917" fmla="*/ 14270831 h 23902640"/>
              <a:gd name="connsiteX1918" fmla="*/ 15856804 w 43671952"/>
              <a:gd name="connsiteY1918" fmla="*/ 14268450 h 23902640"/>
              <a:gd name="connsiteX1919" fmla="*/ 15842515 w 43671952"/>
              <a:gd name="connsiteY1919" fmla="*/ 14263687 h 23902640"/>
              <a:gd name="connsiteX1920" fmla="*/ 15837754 w 43671952"/>
              <a:gd name="connsiteY1920" fmla="*/ 14256543 h 23902640"/>
              <a:gd name="connsiteX1921" fmla="*/ 15830608 w 43671952"/>
              <a:gd name="connsiteY1921" fmla="*/ 14254162 h 23902640"/>
              <a:gd name="connsiteX1922" fmla="*/ 15825847 w 43671952"/>
              <a:gd name="connsiteY1922" fmla="*/ 14244637 h 23902640"/>
              <a:gd name="connsiteX1923" fmla="*/ 15813940 w 43671952"/>
              <a:gd name="connsiteY1923" fmla="*/ 14230350 h 23902640"/>
              <a:gd name="connsiteX1924" fmla="*/ 15809179 w 43671952"/>
              <a:gd name="connsiteY1924" fmla="*/ 14223206 h 23902640"/>
              <a:gd name="connsiteX1925" fmla="*/ 15806796 w 43671952"/>
              <a:gd name="connsiteY1925" fmla="*/ 14216062 h 23902640"/>
              <a:gd name="connsiteX1926" fmla="*/ 15794889 w 43671952"/>
              <a:gd name="connsiteY1926" fmla="*/ 14201775 h 23902640"/>
              <a:gd name="connsiteX1927" fmla="*/ 15787748 w 43671952"/>
              <a:gd name="connsiteY1927" fmla="*/ 14199393 h 23902640"/>
              <a:gd name="connsiteX1928" fmla="*/ 15773458 w 43671952"/>
              <a:gd name="connsiteY1928" fmla="*/ 14192250 h 23902640"/>
              <a:gd name="connsiteX1929" fmla="*/ 15759173 w 43671952"/>
              <a:gd name="connsiteY1929" fmla="*/ 14182725 h 23902640"/>
              <a:gd name="connsiteX1930" fmla="*/ 15737739 w 43671952"/>
              <a:gd name="connsiteY1930" fmla="*/ 14173200 h 23902640"/>
              <a:gd name="connsiteX1931" fmla="*/ 15728215 w 43671952"/>
              <a:gd name="connsiteY1931" fmla="*/ 14151768 h 23902640"/>
              <a:gd name="connsiteX1932" fmla="*/ 15721071 w 43671952"/>
              <a:gd name="connsiteY1932" fmla="*/ 14130337 h 23902640"/>
              <a:gd name="connsiteX1933" fmla="*/ 15721071 w 43671952"/>
              <a:gd name="connsiteY1933" fmla="*/ 14106525 h 23902640"/>
              <a:gd name="connsiteX1934" fmla="*/ 15742504 w 43671952"/>
              <a:gd name="connsiteY1934" fmla="*/ 14097000 h 23902640"/>
              <a:gd name="connsiteX1935" fmla="*/ 18731163 w 43671952"/>
              <a:gd name="connsiteY1935" fmla="*/ 14049375 h 23902640"/>
              <a:gd name="connsiteX1936" fmla="*/ 18762119 w 43671952"/>
              <a:gd name="connsiteY1936" fmla="*/ 14051756 h 23902640"/>
              <a:gd name="connsiteX1937" fmla="*/ 18778787 w 43671952"/>
              <a:gd name="connsiteY1937" fmla="*/ 14068425 h 23902640"/>
              <a:gd name="connsiteX1938" fmla="*/ 18781167 w 43671952"/>
              <a:gd name="connsiteY1938" fmla="*/ 14075568 h 23902640"/>
              <a:gd name="connsiteX1939" fmla="*/ 18785931 w 43671952"/>
              <a:gd name="connsiteY1939" fmla="*/ 14082712 h 23902640"/>
              <a:gd name="connsiteX1940" fmla="*/ 18778787 w 43671952"/>
              <a:gd name="connsiteY1940" fmla="*/ 14108906 h 23902640"/>
              <a:gd name="connsiteX1941" fmla="*/ 18771643 w 43671952"/>
              <a:gd name="connsiteY1941" fmla="*/ 14111287 h 23902640"/>
              <a:gd name="connsiteX1942" fmla="*/ 18757355 w 43671952"/>
              <a:gd name="connsiteY1942" fmla="*/ 14111287 h 23902640"/>
              <a:gd name="connsiteX1943" fmla="*/ 18735923 w 43671952"/>
              <a:gd name="connsiteY1943" fmla="*/ 14113668 h 23902640"/>
              <a:gd name="connsiteX1944" fmla="*/ 18728779 w 43671952"/>
              <a:gd name="connsiteY1944" fmla="*/ 14108906 h 23902640"/>
              <a:gd name="connsiteX1945" fmla="*/ 18716875 w 43671952"/>
              <a:gd name="connsiteY1945" fmla="*/ 14087475 h 23902640"/>
              <a:gd name="connsiteX1946" fmla="*/ 18712111 w 43671952"/>
              <a:gd name="connsiteY1946" fmla="*/ 14080331 h 23902640"/>
              <a:gd name="connsiteX1947" fmla="*/ 18714491 w 43671952"/>
              <a:gd name="connsiteY1947" fmla="*/ 14063662 h 23902640"/>
              <a:gd name="connsiteX1948" fmla="*/ 18716875 w 43671952"/>
              <a:gd name="connsiteY1948" fmla="*/ 14056518 h 23902640"/>
              <a:gd name="connsiteX1949" fmla="*/ 18724017 w 43671952"/>
              <a:gd name="connsiteY1949" fmla="*/ 14051756 h 23902640"/>
              <a:gd name="connsiteX1950" fmla="*/ 18731163 w 43671952"/>
              <a:gd name="connsiteY1950" fmla="*/ 14049375 h 23902640"/>
              <a:gd name="connsiteX1951" fmla="*/ 21473567 w 43671952"/>
              <a:gd name="connsiteY1951" fmla="*/ 14009369 h 23902640"/>
              <a:gd name="connsiteX1952" fmla="*/ 21496427 w 43671952"/>
              <a:gd name="connsiteY1952" fmla="*/ 14032229 h 23902640"/>
              <a:gd name="connsiteX1953" fmla="*/ 21473567 w 43671952"/>
              <a:gd name="connsiteY1953" fmla="*/ 14055089 h 23902640"/>
              <a:gd name="connsiteX1954" fmla="*/ 21450707 w 43671952"/>
              <a:gd name="connsiteY1954" fmla="*/ 14032229 h 23902640"/>
              <a:gd name="connsiteX1955" fmla="*/ 21473567 w 43671952"/>
              <a:gd name="connsiteY1955" fmla="*/ 14009369 h 23902640"/>
              <a:gd name="connsiteX1956" fmla="*/ 25312019 w 43671952"/>
              <a:gd name="connsiteY1956" fmla="*/ 14004607 h 23902640"/>
              <a:gd name="connsiteX1957" fmla="*/ 25334879 w 43671952"/>
              <a:gd name="connsiteY1957" fmla="*/ 14027467 h 23902640"/>
              <a:gd name="connsiteX1958" fmla="*/ 25312019 w 43671952"/>
              <a:gd name="connsiteY1958" fmla="*/ 14050327 h 23902640"/>
              <a:gd name="connsiteX1959" fmla="*/ 25289159 w 43671952"/>
              <a:gd name="connsiteY1959" fmla="*/ 14027467 h 23902640"/>
              <a:gd name="connsiteX1960" fmla="*/ 25312019 w 43671952"/>
              <a:gd name="connsiteY1960" fmla="*/ 14004607 h 23902640"/>
              <a:gd name="connsiteX1961" fmla="*/ 25124479 w 43671952"/>
              <a:gd name="connsiteY1961" fmla="*/ 13997703 h 23902640"/>
              <a:gd name="connsiteX1962" fmla="*/ 25147339 w 43671952"/>
              <a:gd name="connsiteY1962" fmla="*/ 14020563 h 23902640"/>
              <a:gd name="connsiteX1963" fmla="*/ 25124479 w 43671952"/>
              <a:gd name="connsiteY1963" fmla="*/ 14043423 h 23902640"/>
              <a:gd name="connsiteX1964" fmla="*/ 25101619 w 43671952"/>
              <a:gd name="connsiteY1964" fmla="*/ 14020563 h 23902640"/>
              <a:gd name="connsiteX1965" fmla="*/ 25124479 w 43671952"/>
              <a:gd name="connsiteY1965" fmla="*/ 13997703 h 23902640"/>
              <a:gd name="connsiteX1966" fmla="*/ 21364035 w 43671952"/>
              <a:gd name="connsiteY1966" fmla="*/ 13956982 h 23902640"/>
              <a:gd name="connsiteX1967" fmla="*/ 21386895 w 43671952"/>
              <a:gd name="connsiteY1967" fmla="*/ 13979842 h 23902640"/>
              <a:gd name="connsiteX1968" fmla="*/ 21364035 w 43671952"/>
              <a:gd name="connsiteY1968" fmla="*/ 14002702 h 23902640"/>
              <a:gd name="connsiteX1969" fmla="*/ 21341175 w 43671952"/>
              <a:gd name="connsiteY1969" fmla="*/ 13979842 h 23902640"/>
              <a:gd name="connsiteX1970" fmla="*/ 21364035 w 43671952"/>
              <a:gd name="connsiteY1970" fmla="*/ 13956982 h 23902640"/>
              <a:gd name="connsiteX1971" fmla="*/ 21187819 w 43671952"/>
              <a:gd name="connsiteY1971" fmla="*/ 13956982 h 23902640"/>
              <a:gd name="connsiteX1972" fmla="*/ 21210679 w 43671952"/>
              <a:gd name="connsiteY1972" fmla="*/ 13979842 h 23902640"/>
              <a:gd name="connsiteX1973" fmla="*/ 21187819 w 43671952"/>
              <a:gd name="connsiteY1973" fmla="*/ 14002702 h 23902640"/>
              <a:gd name="connsiteX1974" fmla="*/ 21164959 w 43671952"/>
              <a:gd name="connsiteY1974" fmla="*/ 13979842 h 23902640"/>
              <a:gd name="connsiteX1975" fmla="*/ 21187819 w 43671952"/>
              <a:gd name="connsiteY1975" fmla="*/ 13956982 h 23902640"/>
              <a:gd name="connsiteX1976" fmla="*/ 14820958 w 43671952"/>
              <a:gd name="connsiteY1976" fmla="*/ 13956506 h 23902640"/>
              <a:gd name="connsiteX1977" fmla="*/ 14840009 w 43671952"/>
              <a:gd name="connsiteY1977" fmla="*/ 13963650 h 23902640"/>
              <a:gd name="connsiteX1978" fmla="*/ 14844772 w 43671952"/>
              <a:gd name="connsiteY1978" fmla="*/ 13970793 h 23902640"/>
              <a:gd name="connsiteX1979" fmla="*/ 14859061 w 43671952"/>
              <a:gd name="connsiteY1979" fmla="*/ 13980318 h 23902640"/>
              <a:gd name="connsiteX1980" fmla="*/ 14870968 w 43671952"/>
              <a:gd name="connsiteY1980" fmla="*/ 13989843 h 23902640"/>
              <a:gd name="connsiteX1981" fmla="*/ 14875730 w 43671952"/>
              <a:gd name="connsiteY1981" fmla="*/ 13996987 h 23902640"/>
              <a:gd name="connsiteX1982" fmla="*/ 14890015 w 43671952"/>
              <a:gd name="connsiteY1982" fmla="*/ 14006512 h 23902640"/>
              <a:gd name="connsiteX1983" fmla="*/ 14897159 w 43671952"/>
              <a:gd name="connsiteY1983" fmla="*/ 14020800 h 23902640"/>
              <a:gd name="connsiteX1984" fmla="*/ 14901922 w 43671952"/>
              <a:gd name="connsiteY1984" fmla="*/ 14027943 h 23902640"/>
              <a:gd name="connsiteX1985" fmla="*/ 14904305 w 43671952"/>
              <a:gd name="connsiteY1985" fmla="*/ 14037468 h 23902640"/>
              <a:gd name="connsiteX1986" fmla="*/ 14906687 w 43671952"/>
              <a:gd name="connsiteY1986" fmla="*/ 14044612 h 23902640"/>
              <a:gd name="connsiteX1987" fmla="*/ 14901922 w 43671952"/>
              <a:gd name="connsiteY1987" fmla="*/ 14066043 h 23902640"/>
              <a:gd name="connsiteX1988" fmla="*/ 14894780 w 43671952"/>
              <a:gd name="connsiteY1988" fmla="*/ 14073187 h 23902640"/>
              <a:gd name="connsiteX1989" fmla="*/ 14887636 w 43671952"/>
              <a:gd name="connsiteY1989" fmla="*/ 14075568 h 23902640"/>
              <a:gd name="connsiteX1990" fmla="*/ 14875730 w 43671952"/>
              <a:gd name="connsiteY1990" fmla="*/ 14089856 h 23902640"/>
              <a:gd name="connsiteX1991" fmla="*/ 14859061 w 43671952"/>
              <a:gd name="connsiteY1991" fmla="*/ 14073187 h 23902640"/>
              <a:gd name="connsiteX1992" fmla="*/ 14854299 w 43671952"/>
              <a:gd name="connsiteY1992" fmla="*/ 14051756 h 23902640"/>
              <a:gd name="connsiteX1993" fmla="*/ 14842393 w 43671952"/>
              <a:gd name="connsiteY1993" fmla="*/ 14030325 h 23902640"/>
              <a:gd name="connsiteX1994" fmla="*/ 14835248 w 43671952"/>
              <a:gd name="connsiteY1994" fmla="*/ 14016037 h 23902640"/>
              <a:gd name="connsiteX1995" fmla="*/ 14830486 w 43671952"/>
              <a:gd name="connsiteY1995" fmla="*/ 14001750 h 23902640"/>
              <a:gd name="connsiteX1996" fmla="*/ 14828102 w 43671952"/>
              <a:gd name="connsiteY1996" fmla="*/ 13994606 h 23902640"/>
              <a:gd name="connsiteX1997" fmla="*/ 14823341 w 43671952"/>
              <a:gd name="connsiteY1997" fmla="*/ 13987462 h 23902640"/>
              <a:gd name="connsiteX1998" fmla="*/ 14820958 w 43671952"/>
              <a:gd name="connsiteY1998" fmla="*/ 13977937 h 23902640"/>
              <a:gd name="connsiteX1999" fmla="*/ 14818581 w 43671952"/>
              <a:gd name="connsiteY1999" fmla="*/ 13970793 h 23902640"/>
              <a:gd name="connsiteX2000" fmla="*/ 14820958 w 43671952"/>
              <a:gd name="connsiteY2000" fmla="*/ 13956506 h 23902640"/>
              <a:gd name="connsiteX2001" fmla="*/ 24067207 w 43671952"/>
              <a:gd name="connsiteY2001" fmla="*/ 13931028 h 23902640"/>
              <a:gd name="connsiteX2002" fmla="*/ 24090067 w 43671952"/>
              <a:gd name="connsiteY2002" fmla="*/ 13953888 h 23902640"/>
              <a:gd name="connsiteX2003" fmla="*/ 24067207 w 43671952"/>
              <a:gd name="connsiteY2003" fmla="*/ 13976748 h 23902640"/>
              <a:gd name="connsiteX2004" fmla="*/ 24044347 w 43671952"/>
              <a:gd name="connsiteY2004" fmla="*/ 13953888 h 23902640"/>
              <a:gd name="connsiteX2005" fmla="*/ 24067207 w 43671952"/>
              <a:gd name="connsiteY2005" fmla="*/ 13931028 h 23902640"/>
              <a:gd name="connsiteX2006" fmla="*/ 37388031 w 43671952"/>
              <a:gd name="connsiteY2006" fmla="*/ 13925550 h 23902640"/>
              <a:gd name="connsiteX2007" fmla="*/ 37402319 w 43671952"/>
              <a:gd name="connsiteY2007" fmla="*/ 13932693 h 23902640"/>
              <a:gd name="connsiteX2008" fmla="*/ 37404703 w 43671952"/>
              <a:gd name="connsiteY2008" fmla="*/ 13939837 h 23902640"/>
              <a:gd name="connsiteX2009" fmla="*/ 37395175 w 43671952"/>
              <a:gd name="connsiteY2009" fmla="*/ 13963650 h 23902640"/>
              <a:gd name="connsiteX2010" fmla="*/ 37392795 w 43671952"/>
              <a:gd name="connsiteY2010" fmla="*/ 13968412 h 23902640"/>
              <a:gd name="connsiteX2011" fmla="*/ 37380887 w 43671952"/>
              <a:gd name="connsiteY2011" fmla="*/ 13927931 h 23902640"/>
              <a:gd name="connsiteX2012" fmla="*/ 37388031 w 43671952"/>
              <a:gd name="connsiteY2012" fmla="*/ 13925550 h 23902640"/>
              <a:gd name="connsiteX2013" fmla="*/ 24498211 w 43671952"/>
              <a:gd name="connsiteY2013" fmla="*/ 13916740 h 23902640"/>
              <a:gd name="connsiteX2014" fmla="*/ 24521071 w 43671952"/>
              <a:gd name="connsiteY2014" fmla="*/ 13939600 h 23902640"/>
              <a:gd name="connsiteX2015" fmla="*/ 24498211 w 43671952"/>
              <a:gd name="connsiteY2015" fmla="*/ 13962460 h 23902640"/>
              <a:gd name="connsiteX2016" fmla="*/ 24475351 w 43671952"/>
              <a:gd name="connsiteY2016" fmla="*/ 13939600 h 23902640"/>
              <a:gd name="connsiteX2017" fmla="*/ 24498211 w 43671952"/>
              <a:gd name="connsiteY2017" fmla="*/ 13916740 h 23902640"/>
              <a:gd name="connsiteX2018" fmla="*/ 19283899 w 43671952"/>
              <a:gd name="connsiteY2018" fmla="*/ 13910424 h 23902640"/>
              <a:gd name="connsiteX2019" fmla="*/ 19474093 w 43671952"/>
              <a:gd name="connsiteY2019" fmla="*/ 13910424 h 23902640"/>
              <a:gd name="connsiteX2020" fmla="*/ 19583823 w 43671952"/>
              <a:gd name="connsiteY2020" fmla="*/ 13976261 h 23902640"/>
              <a:gd name="connsiteX2021" fmla="*/ 19583823 w 43671952"/>
              <a:gd name="connsiteY2021" fmla="*/ 14173771 h 23902640"/>
              <a:gd name="connsiteX2022" fmla="*/ 19620399 w 43671952"/>
              <a:gd name="connsiteY2022" fmla="*/ 14217662 h 23902640"/>
              <a:gd name="connsiteX2023" fmla="*/ 19642343 w 43671952"/>
              <a:gd name="connsiteY2023" fmla="*/ 14283499 h 23902640"/>
              <a:gd name="connsiteX2024" fmla="*/ 19730127 w 43671952"/>
              <a:gd name="connsiteY2024" fmla="*/ 14349336 h 23902640"/>
              <a:gd name="connsiteX2025" fmla="*/ 19876431 w 43671952"/>
              <a:gd name="connsiteY2025" fmla="*/ 14173771 h 23902640"/>
              <a:gd name="connsiteX2026" fmla="*/ 19949583 w 43671952"/>
              <a:gd name="connsiteY2026" fmla="*/ 14181086 h 23902640"/>
              <a:gd name="connsiteX2027" fmla="*/ 20022735 w 43671952"/>
              <a:gd name="connsiteY2027" fmla="*/ 14115249 h 23902640"/>
              <a:gd name="connsiteX2028" fmla="*/ 20066623 w 43671952"/>
              <a:gd name="connsiteY2028" fmla="*/ 14056728 h 23902640"/>
              <a:gd name="connsiteX2029" fmla="*/ 20278767 w 43671952"/>
              <a:gd name="connsiteY2029" fmla="*/ 14188402 h 23902640"/>
              <a:gd name="connsiteX2030" fmla="*/ 20417755 w 43671952"/>
              <a:gd name="connsiteY2030" fmla="*/ 14188402 h 23902640"/>
              <a:gd name="connsiteX2031" fmla="*/ 20761567 w 43671952"/>
              <a:gd name="connsiteY2031" fmla="*/ 14363966 h 23902640"/>
              <a:gd name="connsiteX2032" fmla="*/ 20893243 w 43671952"/>
              <a:gd name="connsiteY2032" fmla="*/ 14334705 h 23902640"/>
              <a:gd name="connsiteX2033" fmla="*/ 21024915 w 43671952"/>
              <a:gd name="connsiteY2033" fmla="*/ 14415173 h 23902640"/>
              <a:gd name="connsiteX2034" fmla="*/ 21068807 w 43671952"/>
              <a:gd name="connsiteY2034" fmla="*/ 14532216 h 23902640"/>
              <a:gd name="connsiteX2035" fmla="*/ 21368729 w 43671952"/>
              <a:gd name="connsiteY2035" fmla="*/ 14810193 h 23902640"/>
              <a:gd name="connsiteX2036" fmla="*/ 21332155 w 43671952"/>
              <a:gd name="connsiteY2036" fmla="*/ 14832139 h 23902640"/>
              <a:gd name="connsiteX2037" fmla="*/ 21251687 w 43671952"/>
              <a:gd name="connsiteY2037" fmla="*/ 14861400 h 23902640"/>
              <a:gd name="connsiteX2038" fmla="*/ 21273631 w 43671952"/>
              <a:gd name="connsiteY2038" fmla="*/ 14912606 h 23902640"/>
              <a:gd name="connsiteX2039" fmla="*/ 21610131 w 43671952"/>
              <a:gd name="connsiteY2039" fmla="*/ 15190585 h 23902640"/>
              <a:gd name="connsiteX2040" fmla="*/ 21610131 w 43671952"/>
              <a:gd name="connsiteY2040" fmla="*/ 15300312 h 23902640"/>
              <a:gd name="connsiteX2041" fmla="*/ 21727171 w 43671952"/>
              <a:gd name="connsiteY2041" fmla="*/ 15292997 h 23902640"/>
              <a:gd name="connsiteX2042" fmla="*/ 21793011 w 43671952"/>
              <a:gd name="connsiteY2042" fmla="*/ 15373464 h 23902640"/>
              <a:gd name="connsiteX2043" fmla="*/ 21734489 w 43671952"/>
              <a:gd name="connsiteY2043" fmla="*/ 15431985 h 23902640"/>
              <a:gd name="connsiteX2044" fmla="*/ 21441879 w 43671952"/>
              <a:gd name="connsiteY2044" fmla="*/ 15388093 h 23902640"/>
              <a:gd name="connsiteX2045" fmla="*/ 21324839 w 43671952"/>
              <a:gd name="connsiteY2045" fmla="*/ 15336888 h 23902640"/>
              <a:gd name="connsiteX2046" fmla="*/ 21171219 w 43671952"/>
              <a:gd name="connsiteY2046" fmla="*/ 15095486 h 23902640"/>
              <a:gd name="connsiteX2047" fmla="*/ 21010287 w 43671952"/>
              <a:gd name="connsiteY2047" fmla="*/ 14971128 h 23902640"/>
              <a:gd name="connsiteX2048" fmla="*/ 20827405 w 43671952"/>
              <a:gd name="connsiteY2048" fmla="*/ 14949182 h 23902640"/>
              <a:gd name="connsiteX2049" fmla="*/ 20820091 w 43671952"/>
              <a:gd name="connsiteY2049" fmla="*/ 15066225 h 23902640"/>
              <a:gd name="connsiteX2050" fmla="*/ 20695731 w 43671952"/>
              <a:gd name="connsiteY2050" fmla="*/ 15073541 h 23902640"/>
              <a:gd name="connsiteX2051" fmla="*/ 20790831 w 43671952"/>
              <a:gd name="connsiteY2051" fmla="*/ 15154008 h 23902640"/>
              <a:gd name="connsiteX2052" fmla="*/ 20637211 w 43671952"/>
              <a:gd name="connsiteY2052" fmla="*/ 15241790 h 23902640"/>
              <a:gd name="connsiteX2053" fmla="*/ 20410439 w 43671952"/>
              <a:gd name="connsiteY2053" fmla="*/ 15139377 h 23902640"/>
              <a:gd name="connsiteX2054" fmla="*/ 20329971 w 43671952"/>
              <a:gd name="connsiteY2054" fmla="*/ 15044280 h 23902640"/>
              <a:gd name="connsiteX2055" fmla="*/ 20205615 w 43671952"/>
              <a:gd name="connsiteY2055" fmla="*/ 15073541 h 23902640"/>
              <a:gd name="connsiteX2056" fmla="*/ 20220243 w 43671952"/>
              <a:gd name="connsiteY2056" fmla="*/ 14978443 h 23902640"/>
              <a:gd name="connsiteX2057" fmla="*/ 20176355 w 43671952"/>
              <a:gd name="connsiteY2057" fmla="*/ 14949182 h 23902640"/>
              <a:gd name="connsiteX2058" fmla="*/ 20198299 w 43671952"/>
              <a:gd name="connsiteY2058" fmla="*/ 14839454 h 23902640"/>
              <a:gd name="connsiteX2059" fmla="*/ 20132463 w 43671952"/>
              <a:gd name="connsiteY2059" fmla="*/ 14802878 h 23902640"/>
              <a:gd name="connsiteX2060" fmla="*/ 20139777 w 43671952"/>
              <a:gd name="connsiteY2060" fmla="*/ 14737041 h 23902640"/>
              <a:gd name="connsiteX2061" fmla="*/ 19832539 w 43671952"/>
              <a:gd name="connsiteY2061" fmla="*/ 14488325 h 23902640"/>
              <a:gd name="connsiteX2062" fmla="*/ 19708179 w 43671952"/>
              <a:gd name="connsiteY2062" fmla="*/ 14437118 h 23902640"/>
              <a:gd name="connsiteX2063" fmla="*/ 19561875 w 43671952"/>
              <a:gd name="connsiteY2063" fmla="*/ 14429803 h 23902640"/>
              <a:gd name="connsiteX2064" fmla="*/ 19525299 w 43671952"/>
              <a:gd name="connsiteY2064" fmla="*/ 14290814 h 23902640"/>
              <a:gd name="connsiteX2065" fmla="*/ 19437519 w 43671952"/>
              <a:gd name="connsiteY2065" fmla="*/ 14422488 h 23902640"/>
              <a:gd name="connsiteX2066" fmla="*/ 19335103 w 43671952"/>
              <a:gd name="connsiteY2066" fmla="*/ 14246922 h 23902640"/>
              <a:gd name="connsiteX2067" fmla="*/ 19400943 w 43671952"/>
              <a:gd name="connsiteY2067" fmla="*/ 14224977 h 23902640"/>
              <a:gd name="connsiteX2068" fmla="*/ 19474093 w 43671952"/>
              <a:gd name="connsiteY2068" fmla="*/ 14246922 h 23902640"/>
              <a:gd name="connsiteX2069" fmla="*/ 19525299 w 43671952"/>
              <a:gd name="connsiteY2069" fmla="*/ 14188402 h 23902640"/>
              <a:gd name="connsiteX2070" fmla="*/ 19488723 w 43671952"/>
              <a:gd name="connsiteY2070" fmla="*/ 14151825 h 23902640"/>
              <a:gd name="connsiteX2071" fmla="*/ 19349735 w 43671952"/>
              <a:gd name="connsiteY2071" fmla="*/ 14151825 h 23902640"/>
              <a:gd name="connsiteX2072" fmla="*/ 19247323 w 43671952"/>
              <a:gd name="connsiteY2072" fmla="*/ 14049413 h 23902640"/>
              <a:gd name="connsiteX2073" fmla="*/ 19159539 w 43671952"/>
              <a:gd name="connsiteY2073" fmla="*/ 14012837 h 23902640"/>
              <a:gd name="connsiteX2074" fmla="*/ 28444539 w 43671952"/>
              <a:gd name="connsiteY2074" fmla="*/ 13885819 h 23902640"/>
              <a:gd name="connsiteX2075" fmla="*/ 28465967 w 43671952"/>
              <a:gd name="connsiteY2075" fmla="*/ 13888201 h 23902640"/>
              <a:gd name="connsiteX2076" fmla="*/ 28480255 w 43671952"/>
              <a:gd name="connsiteY2076" fmla="*/ 13892963 h 23902640"/>
              <a:gd name="connsiteX2077" fmla="*/ 28487399 w 43671952"/>
              <a:gd name="connsiteY2077" fmla="*/ 13895344 h 23902640"/>
              <a:gd name="connsiteX2078" fmla="*/ 28494543 w 43671952"/>
              <a:gd name="connsiteY2078" fmla="*/ 13900107 h 23902640"/>
              <a:gd name="connsiteX2079" fmla="*/ 28496923 w 43671952"/>
              <a:gd name="connsiteY2079" fmla="*/ 13907251 h 23902640"/>
              <a:gd name="connsiteX2080" fmla="*/ 28489779 w 43671952"/>
              <a:gd name="connsiteY2080" fmla="*/ 13938207 h 23902640"/>
              <a:gd name="connsiteX2081" fmla="*/ 28482639 w 43671952"/>
              <a:gd name="connsiteY2081" fmla="*/ 13940588 h 23902640"/>
              <a:gd name="connsiteX2082" fmla="*/ 28468351 w 43671952"/>
              <a:gd name="connsiteY2082" fmla="*/ 13947732 h 23902640"/>
              <a:gd name="connsiteX2083" fmla="*/ 28456443 w 43671952"/>
              <a:gd name="connsiteY2083" fmla="*/ 13947732 h 23902640"/>
              <a:gd name="connsiteX2084" fmla="*/ 28437395 w 43671952"/>
              <a:gd name="connsiteY2084" fmla="*/ 13940588 h 23902640"/>
              <a:gd name="connsiteX2085" fmla="*/ 28432631 w 43671952"/>
              <a:gd name="connsiteY2085" fmla="*/ 13933444 h 23902640"/>
              <a:gd name="connsiteX2086" fmla="*/ 28427867 w 43671952"/>
              <a:gd name="connsiteY2086" fmla="*/ 13914394 h 23902640"/>
              <a:gd name="connsiteX2087" fmla="*/ 28430251 w 43671952"/>
              <a:gd name="connsiteY2087" fmla="*/ 13890582 h 23902640"/>
              <a:gd name="connsiteX2088" fmla="*/ 28444539 w 43671952"/>
              <a:gd name="connsiteY2088" fmla="*/ 13885819 h 23902640"/>
              <a:gd name="connsiteX2089" fmla="*/ 37161815 w 43671952"/>
              <a:gd name="connsiteY2089" fmla="*/ 13823156 h 23902640"/>
              <a:gd name="connsiteX2090" fmla="*/ 37171339 w 43671952"/>
              <a:gd name="connsiteY2090" fmla="*/ 13825537 h 23902640"/>
              <a:gd name="connsiteX2091" fmla="*/ 37180863 w 43671952"/>
              <a:gd name="connsiteY2091" fmla="*/ 13839825 h 23902640"/>
              <a:gd name="connsiteX2092" fmla="*/ 37183243 w 43671952"/>
              <a:gd name="connsiteY2092" fmla="*/ 13856493 h 23902640"/>
              <a:gd name="connsiteX2093" fmla="*/ 37180863 w 43671952"/>
              <a:gd name="connsiteY2093" fmla="*/ 13958887 h 23902640"/>
              <a:gd name="connsiteX2094" fmla="*/ 37178483 w 43671952"/>
              <a:gd name="connsiteY2094" fmla="*/ 13968412 h 23902640"/>
              <a:gd name="connsiteX2095" fmla="*/ 37157051 w 43671952"/>
              <a:gd name="connsiteY2095" fmla="*/ 13977937 h 23902640"/>
              <a:gd name="connsiteX2096" fmla="*/ 37138003 w 43671952"/>
              <a:gd name="connsiteY2096" fmla="*/ 13985081 h 23902640"/>
              <a:gd name="connsiteX2097" fmla="*/ 37123715 w 43671952"/>
              <a:gd name="connsiteY2097" fmla="*/ 13992225 h 23902640"/>
              <a:gd name="connsiteX2098" fmla="*/ 37109427 w 43671952"/>
              <a:gd name="connsiteY2098" fmla="*/ 13989843 h 23902640"/>
              <a:gd name="connsiteX2099" fmla="*/ 37097519 w 43671952"/>
              <a:gd name="connsiteY2099" fmla="*/ 13956506 h 23902640"/>
              <a:gd name="connsiteX2100" fmla="*/ 37085615 w 43671952"/>
              <a:gd name="connsiteY2100" fmla="*/ 13939837 h 23902640"/>
              <a:gd name="connsiteX2101" fmla="*/ 37087995 w 43671952"/>
              <a:gd name="connsiteY2101" fmla="*/ 13925550 h 23902640"/>
              <a:gd name="connsiteX2102" fmla="*/ 37092759 w 43671952"/>
              <a:gd name="connsiteY2102" fmla="*/ 13918406 h 23902640"/>
              <a:gd name="connsiteX2103" fmla="*/ 37128475 w 43671952"/>
              <a:gd name="connsiteY2103" fmla="*/ 13911262 h 23902640"/>
              <a:gd name="connsiteX2104" fmla="*/ 37142763 w 43671952"/>
              <a:gd name="connsiteY2104" fmla="*/ 13904118 h 23902640"/>
              <a:gd name="connsiteX2105" fmla="*/ 37147527 w 43671952"/>
              <a:gd name="connsiteY2105" fmla="*/ 13889831 h 23902640"/>
              <a:gd name="connsiteX2106" fmla="*/ 37149907 w 43671952"/>
              <a:gd name="connsiteY2106" fmla="*/ 13842206 h 23902640"/>
              <a:gd name="connsiteX2107" fmla="*/ 37154671 w 43671952"/>
              <a:gd name="connsiteY2107" fmla="*/ 13827918 h 23902640"/>
              <a:gd name="connsiteX2108" fmla="*/ 11689624 w 43671952"/>
              <a:gd name="connsiteY2108" fmla="*/ 13751718 h 23902640"/>
              <a:gd name="connsiteX2109" fmla="*/ 11706292 w 43671952"/>
              <a:gd name="connsiteY2109" fmla="*/ 13754100 h 23902640"/>
              <a:gd name="connsiteX2110" fmla="*/ 11708671 w 43671952"/>
              <a:gd name="connsiteY2110" fmla="*/ 13761243 h 23902640"/>
              <a:gd name="connsiteX2111" fmla="*/ 11706292 w 43671952"/>
              <a:gd name="connsiteY2111" fmla="*/ 13782675 h 23902640"/>
              <a:gd name="connsiteX2112" fmla="*/ 11701527 w 43671952"/>
              <a:gd name="connsiteY2112" fmla="*/ 13789818 h 23902640"/>
              <a:gd name="connsiteX2113" fmla="*/ 11694385 w 43671952"/>
              <a:gd name="connsiteY2113" fmla="*/ 13794581 h 23902640"/>
              <a:gd name="connsiteX2114" fmla="*/ 11684859 w 43671952"/>
              <a:gd name="connsiteY2114" fmla="*/ 13796962 h 23902640"/>
              <a:gd name="connsiteX2115" fmla="*/ 11665810 w 43671952"/>
              <a:gd name="connsiteY2115" fmla="*/ 13789818 h 23902640"/>
              <a:gd name="connsiteX2116" fmla="*/ 11672954 w 43671952"/>
              <a:gd name="connsiteY2116" fmla="*/ 13758862 h 23902640"/>
              <a:gd name="connsiteX2117" fmla="*/ 11680099 w 43671952"/>
              <a:gd name="connsiteY2117" fmla="*/ 13754100 h 23902640"/>
              <a:gd name="connsiteX2118" fmla="*/ 11689624 w 43671952"/>
              <a:gd name="connsiteY2118" fmla="*/ 13751718 h 23902640"/>
              <a:gd name="connsiteX2119" fmla="*/ 24972079 w 43671952"/>
              <a:gd name="connsiteY2119" fmla="*/ 13750053 h 23902640"/>
              <a:gd name="connsiteX2120" fmla="*/ 24994939 w 43671952"/>
              <a:gd name="connsiteY2120" fmla="*/ 13772913 h 23902640"/>
              <a:gd name="connsiteX2121" fmla="*/ 24972079 w 43671952"/>
              <a:gd name="connsiteY2121" fmla="*/ 13795773 h 23902640"/>
              <a:gd name="connsiteX2122" fmla="*/ 24949219 w 43671952"/>
              <a:gd name="connsiteY2122" fmla="*/ 13772913 h 23902640"/>
              <a:gd name="connsiteX2123" fmla="*/ 24972079 w 43671952"/>
              <a:gd name="connsiteY2123" fmla="*/ 13750053 h 23902640"/>
              <a:gd name="connsiteX2124" fmla="*/ 37223727 w 43671952"/>
              <a:gd name="connsiteY2124" fmla="*/ 13742193 h 23902640"/>
              <a:gd name="connsiteX2125" fmla="*/ 37235631 w 43671952"/>
              <a:gd name="connsiteY2125" fmla="*/ 13744575 h 23902640"/>
              <a:gd name="connsiteX2126" fmla="*/ 37242775 w 43671952"/>
              <a:gd name="connsiteY2126" fmla="*/ 13746956 h 23902640"/>
              <a:gd name="connsiteX2127" fmla="*/ 37245159 w 43671952"/>
              <a:gd name="connsiteY2127" fmla="*/ 13754100 h 23902640"/>
              <a:gd name="connsiteX2128" fmla="*/ 37249919 w 43671952"/>
              <a:gd name="connsiteY2128" fmla="*/ 13761243 h 23902640"/>
              <a:gd name="connsiteX2129" fmla="*/ 37223727 w 43671952"/>
              <a:gd name="connsiteY2129" fmla="*/ 13773150 h 23902640"/>
              <a:gd name="connsiteX2130" fmla="*/ 37207059 w 43671952"/>
              <a:gd name="connsiteY2130" fmla="*/ 13758862 h 23902640"/>
              <a:gd name="connsiteX2131" fmla="*/ 37209439 w 43671952"/>
              <a:gd name="connsiteY2131" fmla="*/ 13749337 h 23902640"/>
              <a:gd name="connsiteX2132" fmla="*/ 37223727 w 43671952"/>
              <a:gd name="connsiteY2132" fmla="*/ 13742193 h 23902640"/>
              <a:gd name="connsiteX2133" fmla="*/ 3367472 w 43671952"/>
              <a:gd name="connsiteY2133" fmla="*/ 13700443 h 23902640"/>
              <a:gd name="connsiteX2134" fmla="*/ 3390339 w 43671952"/>
              <a:gd name="connsiteY2134" fmla="*/ 13723303 h 23902640"/>
              <a:gd name="connsiteX2135" fmla="*/ 3367472 w 43671952"/>
              <a:gd name="connsiteY2135" fmla="*/ 13746163 h 23902640"/>
              <a:gd name="connsiteX2136" fmla="*/ 3344612 w 43671952"/>
              <a:gd name="connsiteY2136" fmla="*/ 13723303 h 23902640"/>
              <a:gd name="connsiteX2137" fmla="*/ 3367472 w 43671952"/>
              <a:gd name="connsiteY2137" fmla="*/ 13700443 h 23902640"/>
              <a:gd name="connsiteX2138" fmla="*/ 22268779 w 43671952"/>
              <a:gd name="connsiteY2138" fmla="*/ 13656945 h 23902640"/>
              <a:gd name="connsiteX2139" fmla="*/ 22291639 w 43671952"/>
              <a:gd name="connsiteY2139" fmla="*/ 13679805 h 23902640"/>
              <a:gd name="connsiteX2140" fmla="*/ 22268779 w 43671952"/>
              <a:gd name="connsiteY2140" fmla="*/ 13702665 h 23902640"/>
              <a:gd name="connsiteX2141" fmla="*/ 22246031 w 43671952"/>
              <a:gd name="connsiteY2141" fmla="*/ 13679805 h 23902640"/>
              <a:gd name="connsiteX2142" fmla="*/ 22268779 w 43671952"/>
              <a:gd name="connsiteY2142" fmla="*/ 13656945 h 23902640"/>
              <a:gd name="connsiteX2143" fmla="*/ 11661049 w 43671952"/>
              <a:gd name="connsiteY2143" fmla="*/ 13651706 h 23902640"/>
              <a:gd name="connsiteX2144" fmla="*/ 11672955 w 43671952"/>
              <a:gd name="connsiteY2144" fmla="*/ 13656468 h 23902640"/>
              <a:gd name="connsiteX2145" fmla="*/ 11694387 w 43671952"/>
              <a:gd name="connsiteY2145" fmla="*/ 13665993 h 23902640"/>
              <a:gd name="connsiteX2146" fmla="*/ 11699147 w 43671952"/>
              <a:gd name="connsiteY2146" fmla="*/ 13673137 h 23902640"/>
              <a:gd name="connsiteX2147" fmla="*/ 11708673 w 43671952"/>
              <a:gd name="connsiteY2147" fmla="*/ 13682662 h 23902640"/>
              <a:gd name="connsiteX2148" fmla="*/ 11706292 w 43671952"/>
              <a:gd name="connsiteY2148" fmla="*/ 13704093 h 23902640"/>
              <a:gd name="connsiteX2149" fmla="*/ 11699147 w 43671952"/>
              <a:gd name="connsiteY2149" fmla="*/ 13708856 h 23902640"/>
              <a:gd name="connsiteX2150" fmla="*/ 11684859 w 43671952"/>
              <a:gd name="connsiteY2150" fmla="*/ 13718381 h 23902640"/>
              <a:gd name="connsiteX2151" fmla="*/ 11665810 w 43671952"/>
              <a:gd name="connsiteY2151" fmla="*/ 13706475 h 23902640"/>
              <a:gd name="connsiteX2152" fmla="*/ 11656286 w 43671952"/>
              <a:gd name="connsiteY2152" fmla="*/ 13692187 h 23902640"/>
              <a:gd name="connsiteX2153" fmla="*/ 11651521 w 43671952"/>
              <a:gd name="connsiteY2153" fmla="*/ 13685043 h 23902640"/>
              <a:gd name="connsiteX2154" fmla="*/ 11653906 w 43671952"/>
              <a:gd name="connsiteY2154" fmla="*/ 13654087 h 23902640"/>
              <a:gd name="connsiteX2155" fmla="*/ 11661049 w 43671952"/>
              <a:gd name="connsiteY2155" fmla="*/ 13651706 h 23902640"/>
              <a:gd name="connsiteX2156" fmla="*/ 36449819 w 43671952"/>
              <a:gd name="connsiteY2156" fmla="*/ 13632656 h 23902640"/>
              <a:gd name="connsiteX2157" fmla="*/ 36461727 w 43671952"/>
              <a:gd name="connsiteY2157" fmla="*/ 13644562 h 23902640"/>
              <a:gd name="connsiteX2158" fmla="*/ 36466487 w 43671952"/>
              <a:gd name="connsiteY2158" fmla="*/ 13658850 h 23902640"/>
              <a:gd name="connsiteX2159" fmla="*/ 36464107 w 43671952"/>
              <a:gd name="connsiteY2159" fmla="*/ 13665993 h 23902640"/>
              <a:gd name="connsiteX2160" fmla="*/ 36440295 w 43671952"/>
              <a:gd name="connsiteY2160" fmla="*/ 13665993 h 23902640"/>
              <a:gd name="connsiteX2161" fmla="*/ 36433151 w 43671952"/>
              <a:gd name="connsiteY2161" fmla="*/ 13646943 h 23902640"/>
              <a:gd name="connsiteX2162" fmla="*/ 36435531 w 43671952"/>
              <a:gd name="connsiteY2162" fmla="*/ 13639800 h 23902640"/>
              <a:gd name="connsiteX2163" fmla="*/ 36449819 w 43671952"/>
              <a:gd name="connsiteY2163" fmla="*/ 13632656 h 23902640"/>
              <a:gd name="connsiteX2164" fmla="*/ 14663800 w 43671952"/>
              <a:gd name="connsiteY2164" fmla="*/ 13587412 h 23902640"/>
              <a:gd name="connsiteX2165" fmla="*/ 14673322 w 43671952"/>
              <a:gd name="connsiteY2165" fmla="*/ 13601700 h 23902640"/>
              <a:gd name="connsiteX2166" fmla="*/ 14685229 w 43671952"/>
              <a:gd name="connsiteY2166" fmla="*/ 13613606 h 23902640"/>
              <a:gd name="connsiteX2167" fmla="*/ 14692373 w 43671952"/>
              <a:gd name="connsiteY2167" fmla="*/ 13627893 h 23902640"/>
              <a:gd name="connsiteX2168" fmla="*/ 14706660 w 43671952"/>
              <a:gd name="connsiteY2168" fmla="*/ 13637418 h 23902640"/>
              <a:gd name="connsiteX2169" fmla="*/ 14716187 w 43671952"/>
              <a:gd name="connsiteY2169" fmla="*/ 13651706 h 23902640"/>
              <a:gd name="connsiteX2170" fmla="*/ 14723331 w 43671952"/>
              <a:gd name="connsiteY2170" fmla="*/ 13665993 h 23902640"/>
              <a:gd name="connsiteX2171" fmla="*/ 14730472 w 43671952"/>
              <a:gd name="connsiteY2171" fmla="*/ 13673137 h 23902640"/>
              <a:gd name="connsiteX2172" fmla="*/ 14737618 w 43671952"/>
              <a:gd name="connsiteY2172" fmla="*/ 13687425 h 23902640"/>
              <a:gd name="connsiteX2173" fmla="*/ 14728094 w 43671952"/>
              <a:gd name="connsiteY2173" fmla="*/ 13723143 h 23902640"/>
              <a:gd name="connsiteX2174" fmla="*/ 14720950 w 43671952"/>
              <a:gd name="connsiteY2174" fmla="*/ 13727906 h 23902640"/>
              <a:gd name="connsiteX2175" fmla="*/ 14718567 w 43671952"/>
              <a:gd name="connsiteY2175" fmla="*/ 13727906 h 23902640"/>
              <a:gd name="connsiteX2176" fmla="*/ 14701897 w 43671952"/>
              <a:gd name="connsiteY2176" fmla="*/ 13716000 h 23902640"/>
              <a:gd name="connsiteX2177" fmla="*/ 14687612 w 43671952"/>
              <a:gd name="connsiteY2177" fmla="*/ 13687425 h 23902640"/>
              <a:gd name="connsiteX2178" fmla="*/ 14678085 w 43671952"/>
              <a:gd name="connsiteY2178" fmla="*/ 13673137 h 23902640"/>
              <a:gd name="connsiteX2179" fmla="*/ 14673322 w 43671952"/>
              <a:gd name="connsiteY2179" fmla="*/ 13665993 h 23902640"/>
              <a:gd name="connsiteX2180" fmla="*/ 14668559 w 43671952"/>
              <a:gd name="connsiteY2180" fmla="*/ 13651706 h 23902640"/>
              <a:gd name="connsiteX2181" fmla="*/ 14659037 w 43671952"/>
              <a:gd name="connsiteY2181" fmla="*/ 13630275 h 23902640"/>
              <a:gd name="connsiteX2182" fmla="*/ 14656654 w 43671952"/>
              <a:gd name="connsiteY2182" fmla="*/ 13623131 h 23902640"/>
              <a:gd name="connsiteX2183" fmla="*/ 14654275 w 43671952"/>
              <a:gd name="connsiteY2183" fmla="*/ 13615987 h 23902640"/>
              <a:gd name="connsiteX2184" fmla="*/ 14656654 w 43671952"/>
              <a:gd name="connsiteY2184" fmla="*/ 13592175 h 23902640"/>
              <a:gd name="connsiteX2185" fmla="*/ 14663800 w 43671952"/>
              <a:gd name="connsiteY2185" fmla="*/ 13587412 h 23902640"/>
              <a:gd name="connsiteX2186" fmla="*/ 18352543 w 43671952"/>
              <a:gd name="connsiteY2186" fmla="*/ 13582650 h 23902640"/>
              <a:gd name="connsiteX2187" fmla="*/ 18366831 w 43671952"/>
              <a:gd name="connsiteY2187" fmla="*/ 13587412 h 23902640"/>
              <a:gd name="connsiteX2188" fmla="*/ 18369211 w 43671952"/>
              <a:gd name="connsiteY2188" fmla="*/ 13594556 h 23902640"/>
              <a:gd name="connsiteX2189" fmla="*/ 18366831 w 43671952"/>
              <a:gd name="connsiteY2189" fmla="*/ 13625512 h 23902640"/>
              <a:gd name="connsiteX2190" fmla="*/ 18362067 w 43671952"/>
              <a:gd name="connsiteY2190" fmla="*/ 13632656 h 23902640"/>
              <a:gd name="connsiteX2191" fmla="*/ 18352543 w 43671952"/>
              <a:gd name="connsiteY2191" fmla="*/ 13646943 h 23902640"/>
              <a:gd name="connsiteX2192" fmla="*/ 18331111 w 43671952"/>
              <a:gd name="connsiteY2192" fmla="*/ 13663612 h 23902640"/>
              <a:gd name="connsiteX2193" fmla="*/ 18316827 w 43671952"/>
              <a:gd name="connsiteY2193" fmla="*/ 13670756 h 23902640"/>
              <a:gd name="connsiteX2194" fmla="*/ 18302537 w 43671952"/>
              <a:gd name="connsiteY2194" fmla="*/ 13680281 h 23902640"/>
              <a:gd name="connsiteX2195" fmla="*/ 18297775 w 43671952"/>
              <a:gd name="connsiteY2195" fmla="*/ 13687425 h 23902640"/>
              <a:gd name="connsiteX2196" fmla="*/ 18283487 w 43671952"/>
              <a:gd name="connsiteY2196" fmla="*/ 13701712 h 23902640"/>
              <a:gd name="connsiteX2197" fmla="*/ 18269201 w 43671952"/>
              <a:gd name="connsiteY2197" fmla="*/ 13711237 h 23902640"/>
              <a:gd name="connsiteX2198" fmla="*/ 18262055 w 43671952"/>
              <a:gd name="connsiteY2198" fmla="*/ 13718381 h 23902640"/>
              <a:gd name="connsiteX2199" fmla="*/ 18247767 w 43671952"/>
              <a:gd name="connsiteY2199" fmla="*/ 13732668 h 23902640"/>
              <a:gd name="connsiteX2200" fmla="*/ 18240627 w 43671952"/>
              <a:gd name="connsiteY2200" fmla="*/ 13737431 h 23902640"/>
              <a:gd name="connsiteX2201" fmla="*/ 18233483 w 43671952"/>
              <a:gd name="connsiteY2201" fmla="*/ 13744575 h 23902640"/>
              <a:gd name="connsiteX2202" fmla="*/ 18212051 w 43671952"/>
              <a:gd name="connsiteY2202" fmla="*/ 13763625 h 23902640"/>
              <a:gd name="connsiteX2203" fmla="*/ 18197763 w 43671952"/>
              <a:gd name="connsiteY2203" fmla="*/ 13770768 h 23902640"/>
              <a:gd name="connsiteX2204" fmla="*/ 18181093 w 43671952"/>
              <a:gd name="connsiteY2204" fmla="*/ 13777912 h 23902640"/>
              <a:gd name="connsiteX2205" fmla="*/ 18171569 w 43671952"/>
              <a:gd name="connsiteY2205" fmla="*/ 13780293 h 23902640"/>
              <a:gd name="connsiteX2206" fmla="*/ 18133467 w 43671952"/>
              <a:gd name="connsiteY2206" fmla="*/ 13782675 h 23902640"/>
              <a:gd name="connsiteX2207" fmla="*/ 18107275 w 43671952"/>
              <a:gd name="connsiteY2207" fmla="*/ 13780293 h 23902640"/>
              <a:gd name="connsiteX2208" fmla="*/ 18088227 w 43671952"/>
              <a:gd name="connsiteY2208" fmla="*/ 13775531 h 23902640"/>
              <a:gd name="connsiteX2209" fmla="*/ 18073937 w 43671952"/>
              <a:gd name="connsiteY2209" fmla="*/ 13770768 h 23902640"/>
              <a:gd name="connsiteX2210" fmla="*/ 18059651 w 43671952"/>
              <a:gd name="connsiteY2210" fmla="*/ 13766006 h 23902640"/>
              <a:gd name="connsiteX2211" fmla="*/ 18050125 w 43671952"/>
              <a:gd name="connsiteY2211" fmla="*/ 13763625 h 23902640"/>
              <a:gd name="connsiteX2212" fmla="*/ 18033457 w 43671952"/>
              <a:gd name="connsiteY2212" fmla="*/ 13754100 h 23902640"/>
              <a:gd name="connsiteX2213" fmla="*/ 18019167 w 43671952"/>
              <a:gd name="connsiteY2213" fmla="*/ 13749337 h 23902640"/>
              <a:gd name="connsiteX2214" fmla="*/ 18012027 w 43671952"/>
              <a:gd name="connsiteY2214" fmla="*/ 13744575 h 23902640"/>
              <a:gd name="connsiteX2215" fmla="*/ 18002501 w 43671952"/>
              <a:gd name="connsiteY2215" fmla="*/ 13742193 h 23902640"/>
              <a:gd name="connsiteX2216" fmla="*/ 17995359 w 43671952"/>
              <a:gd name="connsiteY2216" fmla="*/ 13739812 h 23902640"/>
              <a:gd name="connsiteX2217" fmla="*/ 17964399 w 43671952"/>
              <a:gd name="connsiteY2217" fmla="*/ 13735050 h 23902640"/>
              <a:gd name="connsiteX2218" fmla="*/ 17919157 w 43671952"/>
              <a:gd name="connsiteY2218" fmla="*/ 13732668 h 23902640"/>
              <a:gd name="connsiteX2219" fmla="*/ 17888199 w 43671952"/>
              <a:gd name="connsiteY2219" fmla="*/ 13737431 h 23902640"/>
              <a:gd name="connsiteX2220" fmla="*/ 17819143 w 43671952"/>
              <a:gd name="connsiteY2220" fmla="*/ 13742193 h 23902640"/>
              <a:gd name="connsiteX2221" fmla="*/ 17812001 w 43671952"/>
              <a:gd name="connsiteY2221" fmla="*/ 13744575 h 23902640"/>
              <a:gd name="connsiteX2222" fmla="*/ 17785807 w 43671952"/>
              <a:gd name="connsiteY2222" fmla="*/ 13756481 h 23902640"/>
              <a:gd name="connsiteX2223" fmla="*/ 17757231 w 43671952"/>
              <a:gd name="connsiteY2223" fmla="*/ 13773150 h 23902640"/>
              <a:gd name="connsiteX2224" fmla="*/ 17745327 w 43671952"/>
              <a:gd name="connsiteY2224" fmla="*/ 13773150 h 23902640"/>
              <a:gd name="connsiteX2225" fmla="*/ 17735803 w 43671952"/>
              <a:gd name="connsiteY2225" fmla="*/ 13787437 h 23902640"/>
              <a:gd name="connsiteX2226" fmla="*/ 17728657 w 43671952"/>
              <a:gd name="connsiteY2226" fmla="*/ 13796962 h 23902640"/>
              <a:gd name="connsiteX2227" fmla="*/ 17723893 w 43671952"/>
              <a:gd name="connsiteY2227" fmla="*/ 13813631 h 23902640"/>
              <a:gd name="connsiteX2228" fmla="*/ 17719131 w 43671952"/>
              <a:gd name="connsiteY2228" fmla="*/ 13820775 h 23902640"/>
              <a:gd name="connsiteX2229" fmla="*/ 17716751 w 43671952"/>
              <a:gd name="connsiteY2229" fmla="*/ 13827918 h 23902640"/>
              <a:gd name="connsiteX2230" fmla="*/ 17711987 w 43671952"/>
              <a:gd name="connsiteY2230" fmla="*/ 13842206 h 23902640"/>
              <a:gd name="connsiteX2231" fmla="*/ 17707227 w 43671952"/>
              <a:gd name="connsiteY2231" fmla="*/ 13856493 h 23902640"/>
              <a:gd name="connsiteX2232" fmla="*/ 17702463 w 43671952"/>
              <a:gd name="connsiteY2232" fmla="*/ 13944600 h 23902640"/>
              <a:gd name="connsiteX2233" fmla="*/ 17704843 w 43671952"/>
              <a:gd name="connsiteY2233" fmla="*/ 13951743 h 23902640"/>
              <a:gd name="connsiteX2234" fmla="*/ 17714369 w 43671952"/>
              <a:gd name="connsiteY2234" fmla="*/ 13973175 h 23902640"/>
              <a:gd name="connsiteX2235" fmla="*/ 17716751 w 43671952"/>
              <a:gd name="connsiteY2235" fmla="*/ 13980318 h 23902640"/>
              <a:gd name="connsiteX2236" fmla="*/ 17721513 w 43671952"/>
              <a:gd name="connsiteY2236" fmla="*/ 13987462 h 23902640"/>
              <a:gd name="connsiteX2237" fmla="*/ 17723893 w 43671952"/>
              <a:gd name="connsiteY2237" fmla="*/ 13994606 h 23902640"/>
              <a:gd name="connsiteX2238" fmla="*/ 17728657 w 43671952"/>
              <a:gd name="connsiteY2238" fmla="*/ 14008893 h 23902640"/>
              <a:gd name="connsiteX2239" fmla="*/ 17733419 w 43671952"/>
              <a:gd name="connsiteY2239" fmla="*/ 14051756 h 23902640"/>
              <a:gd name="connsiteX2240" fmla="*/ 17735803 w 43671952"/>
              <a:gd name="connsiteY2240" fmla="*/ 14058900 h 23902640"/>
              <a:gd name="connsiteX2241" fmla="*/ 17740563 w 43671952"/>
              <a:gd name="connsiteY2241" fmla="*/ 14075568 h 23902640"/>
              <a:gd name="connsiteX2242" fmla="*/ 17747707 w 43671952"/>
              <a:gd name="connsiteY2242" fmla="*/ 14080331 h 23902640"/>
              <a:gd name="connsiteX2243" fmla="*/ 17790569 w 43671952"/>
              <a:gd name="connsiteY2243" fmla="*/ 14085093 h 23902640"/>
              <a:gd name="connsiteX2244" fmla="*/ 17804857 w 43671952"/>
              <a:gd name="connsiteY2244" fmla="*/ 14080331 h 23902640"/>
              <a:gd name="connsiteX2245" fmla="*/ 17809619 w 43671952"/>
              <a:gd name="connsiteY2245" fmla="*/ 14073187 h 23902640"/>
              <a:gd name="connsiteX2246" fmla="*/ 17819143 w 43671952"/>
              <a:gd name="connsiteY2246" fmla="*/ 14058900 h 23902640"/>
              <a:gd name="connsiteX2247" fmla="*/ 17826287 w 43671952"/>
              <a:gd name="connsiteY2247" fmla="*/ 14049375 h 23902640"/>
              <a:gd name="connsiteX2248" fmla="*/ 17828669 w 43671952"/>
              <a:gd name="connsiteY2248" fmla="*/ 14042231 h 23902640"/>
              <a:gd name="connsiteX2249" fmla="*/ 17835813 w 43671952"/>
              <a:gd name="connsiteY2249" fmla="*/ 14027943 h 23902640"/>
              <a:gd name="connsiteX2250" fmla="*/ 17845337 w 43671952"/>
              <a:gd name="connsiteY2250" fmla="*/ 14006512 h 23902640"/>
              <a:gd name="connsiteX2251" fmla="*/ 17859627 w 43671952"/>
              <a:gd name="connsiteY2251" fmla="*/ 13996987 h 23902640"/>
              <a:gd name="connsiteX2252" fmla="*/ 17964399 w 43671952"/>
              <a:gd name="connsiteY2252" fmla="*/ 13996987 h 23902640"/>
              <a:gd name="connsiteX2253" fmla="*/ 17978687 w 43671952"/>
              <a:gd name="connsiteY2253" fmla="*/ 13992225 h 23902640"/>
              <a:gd name="connsiteX2254" fmla="*/ 17985831 w 43671952"/>
              <a:gd name="connsiteY2254" fmla="*/ 13987462 h 23902640"/>
              <a:gd name="connsiteX2255" fmla="*/ 18000119 w 43671952"/>
              <a:gd name="connsiteY2255" fmla="*/ 13977937 h 23902640"/>
              <a:gd name="connsiteX2256" fmla="*/ 18007263 w 43671952"/>
              <a:gd name="connsiteY2256" fmla="*/ 13975556 h 23902640"/>
              <a:gd name="connsiteX2257" fmla="*/ 18012027 w 43671952"/>
              <a:gd name="connsiteY2257" fmla="*/ 13968412 h 23902640"/>
              <a:gd name="connsiteX2258" fmla="*/ 18019167 w 43671952"/>
              <a:gd name="connsiteY2258" fmla="*/ 13958887 h 23902640"/>
              <a:gd name="connsiteX2259" fmla="*/ 18033457 w 43671952"/>
              <a:gd name="connsiteY2259" fmla="*/ 13954125 h 23902640"/>
              <a:gd name="connsiteX2260" fmla="*/ 18078699 w 43671952"/>
              <a:gd name="connsiteY2260" fmla="*/ 13951743 h 23902640"/>
              <a:gd name="connsiteX2261" fmla="*/ 18085843 w 43671952"/>
              <a:gd name="connsiteY2261" fmla="*/ 13954125 h 23902640"/>
              <a:gd name="connsiteX2262" fmla="*/ 18104895 w 43671952"/>
              <a:gd name="connsiteY2262" fmla="*/ 13958887 h 23902640"/>
              <a:gd name="connsiteX2263" fmla="*/ 18112039 w 43671952"/>
              <a:gd name="connsiteY2263" fmla="*/ 13963650 h 23902640"/>
              <a:gd name="connsiteX2264" fmla="*/ 18114419 w 43671952"/>
              <a:gd name="connsiteY2264" fmla="*/ 13970793 h 23902640"/>
              <a:gd name="connsiteX2265" fmla="*/ 18116799 w 43671952"/>
              <a:gd name="connsiteY2265" fmla="*/ 13982700 h 23902640"/>
              <a:gd name="connsiteX2266" fmla="*/ 18109659 w 43671952"/>
              <a:gd name="connsiteY2266" fmla="*/ 13987462 h 23902640"/>
              <a:gd name="connsiteX2267" fmla="*/ 18100131 w 43671952"/>
              <a:gd name="connsiteY2267" fmla="*/ 13994606 h 23902640"/>
              <a:gd name="connsiteX2268" fmla="*/ 18085843 w 43671952"/>
              <a:gd name="connsiteY2268" fmla="*/ 13999368 h 23902640"/>
              <a:gd name="connsiteX2269" fmla="*/ 18078699 w 43671952"/>
              <a:gd name="connsiteY2269" fmla="*/ 14004131 h 23902640"/>
              <a:gd name="connsiteX2270" fmla="*/ 18064411 w 43671952"/>
              <a:gd name="connsiteY2270" fmla="*/ 14011275 h 23902640"/>
              <a:gd name="connsiteX2271" fmla="*/ 18050125 w 43671952"/>
              <a:gd name="connsiteY2271" fmla="*/ 14016037 h 23902640"/>
              <a:gd name="connsiteX2272" fmla="*/ 18000119 w 43671952"/>
              <a:gd name="connsiteY2272" fmla="*/ 14023181 h 23902640"/>
              <a:gd name="connsiteX2273" fmla="*/ 17992975 w 43671952"/>
              <a:gd name="connsiteY2273" fmla="*/ 14027943 h 23902640"/>
              <a:gd name="connsiteX2274" fmla="*/ 17978687 w 43671952"/>
              <a:gd name="connsiteY2274" fmla="*/ 14037468 h 23902640"/>
              <a:gd name="connsiteX2275" fmla="*/ 17976307 w 43671952"/>
              <a:gd name="connsiteY2275" fmla="*/ 14082712 h 23902640"/>
              <a:gd name="connsiteX2276" fmla="*/ 17971543 w 43671952"/>
              <a:gd name="connsiteY2276" fmla="*/ 14097000 h 23902640"/>
              <a:gd name="connsiteX2277" fmla="*/ 17966783 w 43671952"/>
              <a:gd name="connsiteY2277" fmla="*/ 14104143 h 23902640"/>
              <a:gd name="connsiteX2278" fmla="*/ 17964399 w 43671952"/>
              <a:gd name="connsiteY2278" fmla="*/ 14111287 h 23902640"/>
              <a:gd name="connsiteX2279" fmla="*/ 17945351 w 43671952"/>
              <a:gd name="connsiteY2279" fmla="*/ 14123193 h 23902640"/>
              <a:gd name="connsiteX2280" fmla="*/ 17914395 w 43671952"/>
              <a:gd name="connsiteY2280" fmla="*/ 14125575 h 23902640"/>
              <a:gd name="connsiteX2281" fmla="*/ 17900107 w 43671952"/>
              <a:gd name="connsiteY2281" fmla="*/ 14135100 h 23902640"/>
              <a:gd name="connsiteX2282" fmla="*/ 17895343 w 43671952"/>
              <a:gd name="connsiteY2282" fmla="*/ 14142243 h 23902640"/>
              <a:gd name="connsiteX2283" fmla="*/ 17890583 w 43671952"/>
              <a:gd name="connsiteY2283" fmla="*/ 14185106 h 23902640"/>
              <a:gd name="connsiteX2284" fmla="*/ 17892963 w 43671952"/>
              <a:gd name="connsiteY2284" fmla="*/ 14192250 h 23902640"/>
              <a:gd name="connsiteX2285" fmla="*/ 17900107 w 43671952"/>
              <a:gd name="connsiteY2285" fmla="*/ 14213681 h 23902640"/>
              <a:gd name="connsiteX2286" fmla="*/ 17916775 w 43671952"/>
              <a:gd name="connsiteY2286" fmla="*/ 14232731 h 23902640"/>
              <a:gd name="connsiteX2287" fmla="*/ 17921537 w 43671952"/>
              <a:gd name="connsiteY2287" fmla="*/ 14239875 h 23902640"/>
              <a:gd name="connsiteX2288" fmla="*/ 17935825 w 43671952"/>
              <a:gd name="connsiteY2288" fmla="*/ 14249400 h 23902640"/>
              <a:gd name="connsiteX2289" fmla="*/ 17942969 w 43671952"/>
              <a:gd name="connsiteY2289" fmla="*/ 14256543 h 23902640"/>
              <a:gd name="connsiteX2290" fmla="*/ 17950113 w 43671952"/>
              <a:gd name="connsiteY2290" fmla="*/ 14261306 h 23902640"/>
              <a:gd name="connsiteX2291" fmla="*/ 17954875 w 43671952"/>
              <a:gd name="connsiteY2291" fmla="*/ 14268450 h 23902640"/>
              <a:gd name="connsiteX2292" fmla="*/ 17962019 w 43671952"/>
              <a:gd name="connsiteY2292" fmla="*/ 14275593 h 23902640"/>
              <a:gd name="connsiteX2293" fmla="*/ 17966783 w 43671952"/>
              <a:gd name="connsiteY2293" fmla="*/ 14292262 h 23902640"/>
              <a:gd name="connsiteX2294" fmla="*/ 17969163 w 43671952"/>
              <a:gd name="connsiteY2294" fmla="*/ 14373225 h 23902640"/>
              <a:gd name="connsiteX2295" fmla="*/ 17971543 w 43671952"/>
              <a:gd name="connsiteY2295" fmla="*/ 14380368 h 23902640"/>
              <a:gd name="connsiteX2296" fmla="*/ 17976307 w 43671952"/>
              <a:gd name="connsiteY2296" fmla="*/ 14394656 h 23902640"/>
              <a:gd name="connsiteX2297" fmla="*/ 18000119 w 43671952"/>
              <a:gd name="connsiteY2297" fmla="*/ 14418468 h 23902640"/>
              <a:gd name="connsiteX2298" fmla="*/ 18009643 w 43671952"/>
              <a:gd name="connsiteY2298" fmla="*/ 14420850 h 23902640"/>
              <a:gd name="connsiteX2299" fmla="*/ 18031075 w 43671952"/>
              <a:gd name="connsiteY2299" fmla="*/ 14432756 h 23902640"/>
              <a:gd name="connsiteX2300" fmla="*/ 18038219 w 43671952"/>
              <a:gd name="connsiteY2300" fmla="*/ 14435137 h 23902640"/>
              <a:gd name="connsiteX2301" fmla="*/ 18045363 w 43671952"/>
              <a:gd name="connsiteY2301" fmla="*/ 14439900 h 23902640"/>
              <a:gd name="connsiteX2302" fmla="*/ 18059651 w 43671952"/>
              <a:gd name="connsiteY2302" fmla="*/ 14449425 h 23902640"/>
              <a:gd name="connsiteX2303" fmla="*/ 18073937 w 43671952"/>
              <a:gd name="connsiteY2303" fmla="*/ 14456568 h 23902640"/>
              <a:gd name="connsiteX2304" fmla="*/ 18085843 w 43671952"/>
              <a:gd name="connsiteY2304" fmla="*/ 14466093 h 23902640"/>
              <a:gd name="connsiteX2305" fmla="*/ 18088227 w 43671952"/>
              <a:gd name="connsiteY2305" fmla="*/ 14494668 h 23902640"/>
              <a:gd name="connsiteX2306" fmla="*/ 18085843 w 43671952"/>
              <a:gd name="connsiteY2306" fmla="*/ 14501812 h 23902640"/>
              <a:gd name="connsiteX2307" fmla="*/ 18083463 w 43671952"/>
              <a:gd name="connsiteY2307" fmla="*/ 14508956 h 23902640"/>
              <a:gd name="connsiteX2308" fmla="*/ 18071555 w 43671952"/>
              <a:gd name="connsiteY2308" fmla="*/ 14528006 h 23902640"/>
              <a:gd name="connsiteX2309" fmla="*/ 18033457 w 43671952"/>
              <a:gd name="connsiteY2309" fmla="*/ 14530387 h 23902640"/>
              <a:gd name="connsiteX2310" fmla="*/ 18026311 w 43671952"/>
              <a:gd name="connsiteY2310" fmla="*/ 14532768 h 23902640"/>
              <a:gd name="connsiteX2311" fmla="*/ 17997739 w 43671952"/>
              <a:gd name="connsiteY2311" fmla="*/ 14547056 h 23902640"/>
              <a:gd name="connsiteX2312" fmla="*/ 17992975 w 43671952"/>
              <a:gd name="connsiteY2312" fmla="*/ 14554200 h 23902640"/>
              <a:gd name="connsiteX2313" fmla="*/ 17985831 w 43671952"/>
              <a:gd name="connsiteY2313" fmla="*/ 14556581 h 23902640"/>
              <a:gd name="connsiteX2314" fmla="*/ 17971543 w 43671952"/>
              <a:gd name="connsiteY2314" fmla="*/ 14568487 h 23902640"/>
              <a:gd name="connsiteX2315" fmla="*/ 17964399 w 43671952"/>
              <a:gd name="connsiteY2315" fmla="*/ 14570868 h 23902640"/>
              <a:gd name="connsiteX2316" fmla="*/ 17957257 w 43671952"/>
              <a:gd name="connsiteY2316" fmla="*/ 14575631 h 23902640"/>
              <a:gd name="connsiteX2317" fmla="*/ 17950113 w 43671952"/>
              <a:gd name="connsiteY2317" fmla="*/ 14580393 h 23902640"/>
              <a:gd name="connsiteX2318" fmla="*/ 17931063 w 43671952"/>
              <a:gd name="connsiteY2318" fmla="*/ 14597062 h 23902640"/>
              <a:gd name="connsiteX2319" fmla="*/ 17923919 w 43671952"/>
              <a:gd name="connsiteY2319" fmla="*/ 14601825 h 23902640"/>
              <a:gd name="connsiteX2320" fmla="*/ 17900107 w 43671952"/>
              <a:gd name="connsiteY2320" fmla="*/ 14606587 h 23902640"/>
              <a:gd name="connsiteX2321" fmla="*/ 17892963 w 43671952"/>
              <a:gd name="connsiteY2321" fmla="*/ 14604206 h 23902640"/>
              <a:gd name="connsiteX2322" fmla="*/ 17888199 w 43671952"/>
              <a:gd name="connsiteY2322" fmla="*/ 14597062 h 23902640"/>
              <a:gd name="connsiteX2323" fmla="*/ 17883439 w 43671952"/>
              <a:gd name="connsiteY2323" fmla="*/ 14580393 h 23902640"/>
              <a:gd name="connsiteX2324" fmla="*/ 17881055 w 43671952"/>
              <a:gd name="connsiteY2324" fmla="*/ 14573250 h 23902640"/>
              <a:gd name="connsiteX2325" fmla="*/ 17876295 w 43671952"/>
              <a:gd name="connsiteY2325" fmla="*/ 14566106 h 23902640"/>
              <a:gd name="connsiteX2326" fmla="*/ 17869151 w 43671952"/>
              <a:gd name="connsiteY2326" fmla="*/ 14525625 h 23902640"/>
              <a:gd name="connsiteX2327" fmla="*/ 17864387 w 43671952"/>
              <a:gd name="connsiteY2327" fmla="*/ 14506575 h 23902640"/>
              <a:gd name="connsiteX2328" fmla="*/ 17859627 w 43671952"/>
              <a:gd name="connsiteY2328" fmla="*/ 14492287 h 23902640"/>
              <a:gd name="connsiteX2329" fmla="*/ 17852483 w 43671952"/>
              <a:gd name="connsiteY2329" fmla="*/ 14478000 h 23902640"/>
              <a:gd name="connsiteX2330" fmla="*/ 17847719 w 43671952"/>
              <a:gd name="connsiteY2330" fmla="*/ 14470856 h 23902640"/>
              <a:gd name="connsiteX2331" fmla="*/ 17840575 w 43671952"/>
              <a:gd name="connsiteY2331" fmla="*/ 14468475 h 23902640"/>
              <a:gd name="connsiteX2332" fmla="*/ 17833431 w 43671952"/>
              <a:gd name="connsiteY2332" fmla="*/ 14461331 h 23902640"/>
              <a:gd name="connsiteX2333" fmla="*/ 17828669 w 43671952"/>
              <a:gd name="connsiteY2333" fmla="*/ 14454187 h 23902640"/>
              <a:gd name="connsiteX2334" fmla="*/ 17821527 w 43671952"/>
              <a:gd name="connsiteY2334" fmla="*/ 14387512 h 23902640"/>
              <a:gd name="connsiteX2335" fmla="*/ 17828669 w 43671952"/>
              <a:gd name="connsiteY2335" fmla="*/ 14325600 h 23902640"/>
              <a:gd name="connsiteX2336" fmla="*/ 17828669 w 43671952"/>
              <a:gd name="connsiteY2336" fmla="*/ 14266068 h 23902640"/>
              <a:gd name="connsiteX2337" fmla="*/ 17826287 w 43671952"/>
              <a:gd name="connsiteY2337" fmla="*/ 14258925 h 23902640"/>
              <a:gd name="connsiteX2338" fmla="*/ 17800095 w 43671952"/>
              <a:gd name="connsiteY2338" fmla="*/ 14249400 h 23902640"/>
              <a:gd name="connsiteX2339" fmla="*/ 17792951 w 43671952"/>
              <a:gd name="connsiteY2339" fmla="*/ 14254162 h 23902640"/>
              <a:gd name="connsiteX2340" fmla="*/ 17785807 w 43671952"/>
              <a:gd name="connsiteY2340" fmla="*/ 14256543 h 23902640"/>
              <a:gd name="connsiteX2341" fmla="*/ 17773899 w 43671952"/>
              <a:gd name="connsiteY2341" fmla="*/ 14270831 h 23902640"/>
              <a:gd name="connsiteX2342" fmla="*/ 17766755 w 43671952"/>
              <a:gd name="connsiteY2342" fmla="*/ 14277975 h 23902640"/>
              <a:gd name="connsiteX2343" fmla="*/ 17761995 w 43671952"/>
              <a:gd name="connsiteY2343" fmla="*/ 14285118 h 23902640"/>
              <a:gd name="connsiteX2344" fmla="*/ 17750087 w 43671952"/>
              <a:gd name="connsiteY2344" fmla="*/ 14306550 h 23902640"/>
              <a:gd name="connsiteX2345" fmla="*/ 17742943 w 43671952"/>
              <a:gd name="connsiteY2345" fmla="*/ 14313693 h 23902640"/>
              <a:gd name="connsiteX2346" fmla="*/ 17738183 w 43671952"/>
              <a:gd name="connsiteY2346" fmla="*/ 14332743 h 23902640"/>
              <a:gd name="connsiteX2347" fmla="*/ 17733419 w 43671952"/>
              <a:gd name="connsiteY2347" fmla="*/ 14389893 h 23902640"/>
              <a:gd name="connsiteX2348" fmla="*/ 17738183 w 43671952"/>
              <a:gd name="connsiteY2348" fmla="*/ 14568487 h 23902640"/>
              <a:gd name="connsiteX2349" fmla="*/ 17740563 w 43671952"/>
              <a:gd name="connsiteY2349" fmla="*/ 14589918 h 23902640"/>
              <a:gd name="connsiteX2350" fmla="*/ 17742943 w 43671952"/>
              <a:gd name="connsiteY2350" fmla="*/ 14597062 h 23902640"/>
              <a:gd name="connsiteX2351" fmla="*/ 17745327 w 43671952"/>
              <a:gd name="connsiteY2351" fmla="*/ 14656593 h 23902640"/>
              <a:gd name="connsiteX2352" fmla="*/ 17740563 w 43671952"/>
              <a:gd name="connsiteY2352" fmla="*/ 14670881 h 23902640"/>
              <a:gd name="connsiteX2353" fmla="*/ 17735803 w 43671952"/>
              <a:gd name="connsiteY2353" fmla="*/ 14678025 h 23902640"/>
              <a:gd name="connsiteX2354" fmla="*/ 17728657 w 43671952"/>
              <a:gd name="connsiteY2354" fmla="*/ 14682787 h 23902640"/>
              <a:gd name="connsiteX2355" fmla="*/ 17711987 w 43671952"/>
              <a:gd name="connsiteY2355" fmla="*/ 14701837 h 23902640"/>
              <a:gd name="connsiteX2356" fmla="*/ 17661983 w 43671952"/>
              <a:gd name="connsiteY2356" fmla="*/ 14704218 h 23902640"/>
              <a:gd name="connsiteX2357" fmla="*/ 17650075 w 43671952"/>
              <a:gd name="connsiteY2357" fmla="*/ 14701837 h 23902640"/>
              <a:gd name="connsiteX2358" fmla="*/ 17642931 w 43671952"/>
              <a:gd name="connsiteY2358" fmla="*/ 14697075 h 23902640"/>
              <a:gd name="connsiteX2359" fmla="*/ 17633407 w 43671952"/>
              <a:gd name="connsiteY2359" fmla="*/ 14692312 h 23902640"/>
              <a:gd name="connsiteX2360" fmla="*/ 17626263 w 43671952"/>
              <a:gd name="connsiteY2360" fmla="*/ 14689931 h 23902640"/>
              <a:gd name="connsiteX2361" fmla="*/ 17621499 w 43671952"/>
              <a:gd name="connsiteY2361" fmla="*/ 14682787 h 23902640"/>
              <a:gd name="connsiteX2362" fmla="*/ 17607213 w 43671952"/>
              <a:gd name="connsiteY2362" fmla="*/ 14673262 h 23902640"/>
              <a:gd name="connsiteX2363" fmla="*/ 17602451 w 43671952"/>
              <a:gd name="connsiteY2363" fmla="*/ 14666118 h 23902640"/>
              <a:gd name="connsiteX2364" fmla="*/ 17600069 w 43671952"/>
              <a:gd name="connsiteY2364" fmla="*/ 14658975 h 23902640"/>
              <a:gd name="connsiteX2365" fmla="*/ 17597687 w 43671952"/>
              <a:gd name="connsiteY2365" fmla="*/ 14613731 h 23902640"/>
              <a:gd name="connsiteX2366" fmla="*/ 17600069 w 43671952"/>
              <a:gd name="connsiteY2366" fmla="*/ 14597062 h 23902640"/>
              <a:gd name="connsiteX2367" fmla="*/ 17602451 w 43671952"/>
              <a:gd name="connsiteY2367" fmla="*/ 14589918 h 23902640"/>
              <a:gd name="connsiteX2368" fmla="*/ 17604831 w 43671952"/>
              <a:gd name="connsiteY2368" fmla="*/ 14478000 h 23902640"/>
              <a:gd name="connsiteX2369" fmla="*/ 17609593 w 43671952"/>
              <a:gd name="connsiteY2369" fmla="*/ 14427993 h 23902640"/>
              <a:gd name="connsiteX2370" fmla="*/ 17607213 w 43671952"/>
              <a:gd name="connsiteY2370" fmla="*/ 14385131 h 23902640"/>
              <a:gd name="connsiteX2371" fmla="*/ 17602451 w 43671952"/>
              <a:gd name="connsiteY2371" fmla="*/ 14377987 h 23902640"/>
              <a:gd name="connsiteX2372" fmla="*/ 17592927 w 43671952"/>
              <a:gd name="connsiteY2372" fmla="*/ 14363700 h 23902640"/>
              <a:gd name="connsiteX2373" fmla="*/ 17571495 w 43671952"/>
              <a:gd name="connsiteY2373" fmla="*/ 14354175 h 23902640"/>
              <a:gd name="connsiteX2374" fmla="*/ 17526251 w 43671952"/>
              <a:gd name="connsiteY2374" fmla="*/ 14351793 h 23902640"/>
              <a:gd name="connsiteX2375" fmla="*/ 17504819 w 43671952"/>
              <a:gd name="connsiteY2375" fmla="*/ 14339887 h 23902640"/>
              <a:gd name="connsiteX2376" fmla="*/ 17502439 w 43671952"/>
              <a:gd name="connsiteY2376" fmla="*/ 14316075 h 23902640"/>
              <a:gd name="connsiteX2377" fmla="*/ 17507199 w 43671952"/>
              <a:gd name="connsiteY2377" fmla="*/ 14308931 h 23902640"/>
              <a:gd name="connsiteX2378" fmla="*/ 17514343 w 43671952"/>
              <a:gd name="connsiteY2378" fmla="*/ 14304168 h 23902640"/>
              <a:gd name="connsiteX2379" fmla="*/ 17516727 w 43671952"/>
              <a:gd name="connsiteY2379" fmla="*/ 14297025 h 23902640"/>
              <a:gd name="connsiteX2380" fmla="*/ 17526251 w 43671952"/>
              <a:gd name="connsiteY2380" fmla="*/ 14282737 h 23902640"/>
              <a:gd name="connsiteX2381" fmla="*/ 17533395 w 43671952"/>
              <a:gd name="connsiteY2381" fmla="*/ 14275593 h 23902640"/>
              <a:gd name="connsiteX2382" fmla="*/ 17542919 w 43671952"/>
              <a:gd name="connsiteY2382" fmla="*/ 14261306 h 23902640"/>
              <a:gd name="connsiteX2383" fmla="*/ 17554827 w 43671952"/>
              <a:gd name="connsiteY2383" fmla="*/ 14249400 h 23902640"/>
              <a:gd name="connsiteX2384" fmla="*/ 17566731 w 43671952"/>
              <a:gd name="connsiteY2384" fmla="*/ 14237493 h 23902640"/>
              <a:gd name="connsiteX2385" fmla="*/ 17578639 w 43671952"/>
              <a:gd name="connsiteY2385" fmla="*/ 14218443 h 23902640"/>
              <a:gd name="connsiteX2386" fmla="*/ 17583401 w 43671952"/>
              <a:gd name="connsiteY2386" fmla="*/ 14208918 h 23902640"/>
              <a:gd name="connsiteX2387" fmla="*/ 17585783 w 43671952"/>
              <a:gd name="connsiteY2387" fmla="*/ 14201775 h 23902640"/>
              <a:gd name="connsiteX2388" fmla="*/ 17590543 w 43671952"/>
              <a:gd name="connsiteY2388" fmla="*/ 14087475 h 23902640"/>
              <a:gd name="connsiteX2389" fmla="*/ 17585783 w 43671952"/>
              <a:gd name="connsiteY2389" fmla="*/ 13966031 h 23902640"/>
              <a:gd name="connsiteX2390" fmla="*/ 17588163 w 43671952"/>
              <a:gd name="connsiteY2390" fmla="*/ 13951743 h 23902640"/>
              <a:gd name="connsiteX2391" fmla="*/ 17592927 w 43671952"/>
              <a:gd name="connsiteY2391" fmla="*/ 13937456 h 23902640"/>
              <a:gd name="connsiteX2392" fmla="*/ 17595307 w 43671952"/>
              <a:gd name="connsiteY2392" fmla="*/ 13927931 h 23902640"/>
              <a:gd name="connsiteX2393" fmla="*/ 17597687 w 43671952"/>
              <a:gd name="connsiteY2393" fmla="*/ 13920787 h 23902640"/>
              <a:gd name="connsiteX2394" fmla="*/ 17600069 w 43671952"/>
              <a:gd name="connsiteY2394" fmla="*/ 13896975 h 23902640"/>
              <a:gd name="connsiteX2395" fmla="*/ 17597687 w 43671952"/>
              <a:gd name="connsiteY2395" fmla="*/ 13875543 h 23902640"/>
              <a:gd name="connsiteX2396" fmla="*/ 17600069 w 43671952"/>
              <a:gd name="connsiteY2396" fmla="*/ 13866018 h 23902640"/>
              <a:gd name="connsiteX2397" fmla="*/ 17602451 w 43671952"/>
              <a:gd name="connsiteY2397" fmla="*/ 13858875 h 23902640"/>
              <a:gd name="connsiteX2398" fmla="*/ 17607213 w 43671952"/>
              <a:gd name="connsiteY2398" fmla="*/ 13837443 h 23902640"/>
              <a:gd name="connsiteX2399" fmla="*/ 17614355 w 43671952"/>
              <a:gd name="connsiteY2399" fmla="*/ 13823156 h 23902640"/>
              <a:gd name="connsiteX2400" fmla="*/ 17619119 w 43671952"/>
              <a:gd name="connsiteY2400" fmla="*/ 13816012 h 23902640"/>
              <a:gd name="connsiteX2401" fmla="*/ 17628643 w 43671952"/>
              <a:gd name="connsiteY2401" fmla="*/ 13801725 h 23902640"/>
              <a:gd name="connsiteX2402" fmla="*/ 17631027 w 43671952"/>
              <a:gd name="connsiteY2402" fmla="*/ 13794581 h 23902640"/>
              <a:gd name="connsiteX2403" fmla="*/ 17642931 w 43671952"/>
              <a:gd name="connsiteY2403" fmla="*/ 13780293 h 23902640"/>
              <a:gd name="connsiteX2404" fmla="*/ 17645315 w 43671952"/>
              <a:gd name="connsiteY2404" fmla="*/ 13773150 h 23902640"/>
              <a:gd name="connsiteX2405" fmla="*/ 17659599 w 43671952"/>
              <a:gd name="connsiteY2405" fmla="*/ 13763625 h 23902640"/>
              <a:gd name="connsiteX2406" fmla="*/ 17673887 w 43671952"/>
              <a:gd name="connsiteY2406" fmla="*/ 13754100 h 23902640"/>
              <a:gd name="connsiteX2407" fmla="*/ 17678651 w 43671952"/>
              <a:gd name="connsiteY2407" fmla="*/ 13746956 h 23902640"/>
              <a:gd name="connsiteX2408" fmla="*/ 17692939 w 43671952"/>
              <a:gd name="connsiteY2408" fmla="*/ 13718381 h 23902640"/>
              <a:gd name="connsiteX2409" fmla="*/ 17697701 w 43671952"/>
              <a:gd name="connsiteY2409" fmla="*/ 13711237 h 23902640"/>
              <a:gd name="connsiteX2410" fmla="*/ 17707227 w 43671952"/>
              <a:gd name="connsiteY2410" fmla="*/ 13696950 h 23902640"/>
              <a:gd name="connsiteX2411" fmla="*/ 17714369 w 43671952"/>
              <a:gd name="connsiteY2411" fmla="*/ 13687425 h 23902640"/>
              <a:gd name="connsiteX2412" fmla="*/ 17726275 w 43671952"/>
              <a:gd name="connsiteY2412" fmla="*/ 13673137 h 23902640"/>
              <a:gd name="connsiteX2413" fmla="*/ 17733419 w 43671952"/>
              <a:gd name="connsiteY2413" fmla="*/ 13668375 h 23902640"/>
              <a:gd name="connsiteX2414" fmla="*/ 17742943 w 43671952"/>
              <a:gd name="connsiteY2414" fmla="*/ 13663612 h 23902640"/>
              <a:gd name="connsiteX2415" fmla="*/ 17747707 w 43671952"/>
              <a:gd name="connsiteY2415" fmla="*/ 13656468 h 23902640"/>
              <a:gd name="connsiteX2416" fmla="*/ 17754851 w 43671952"/>
              <a:gd name="connsiteY2416" fmla="*/ 13654087 h 23902640"/>
              <a:gd name="connsiteX2417" fmla="*/ 17761995 w 43671952"/>
              <a:gd name="connsiteY2417" fmla="*/ 13649325 h 23902640"/>
              <a:gd name="connsiteX2418" fmla="*/ 17783427 w 43671952"/>
              <a:gd name="connsiteY2418" fmla="*/ 13635037 h 23902640"/>
              <a:gd name="connsiteX2419" fmla="*/ 17797713 w 43671952"/>
              <a:gd name="connsiteY2419" fmla="*/ 13630275 h 23902640"/>
              <a:gd name="connsiteX2420" fmla="*/ 17850103 w 43671952"/>
              <a:gd name="connsiteY2420" fmla="*/ 13627893 h 23902640"/>
              <a:gd name="connsiteX2421" fmla="*/ 17873911 w 43671952"/>
              <a:gd name="connsiteY2421" fmla="*/ 13637418 h 23902640"/>
              <a:gd name="connsiteX2422" fmla="*/ 17890583 w 43671952"/>
              <a:gd name="connsiteY2422" fmla="*/ 13642181 h 23902640"/>
              <a:gd name="connsiteX2423" fmla="*/ 17897727 w 43671952"/>
              <a:gd name="connsiteY2423" fmla="*/ 13646943 h 23902640"/>
              <a:gd name="connsiteX2424" fmla="*/ 17904867 w 43671952"/>
              <a:gd name="connsiteY2424" fmla="*/ 13649325 h 23902640"/>
              <a:gd name="connsiteX2425" fmla="*/ 17912011 w 43671952"/>
              <a:gd name="connsiteY2425" fmla="*/ 13654087 h 23902640"/>
              <a:gd name="connsiteX2426" fmla="*/ 17931063 w 43671952"/>
              <a:gd name="connsiteY2426" fmla="*/ 13668375 h 23902640"/>
              <a:gd name="connsiteX2427" fmla="*/ 17938207 w 43671952"/>
              <a:gd name="connsiteY2427" fmla="*/ 13673137 h 23902640"/>
              <a:gd name="connsiteX2428" fmla="*/ 17959639 w 43671952"/>
              <a:gd name="connsiteY2428" fmla="*/ 13677900 h 23902640"/>
              <a:gd name="connsiteX2429" fmla="*/ 17995359 w 43671952"/>
              <a:gd name="connsiteY2429" fmla="*/ 13685043 h 23902640"/>
              <a:gd name="connsiteX2430" fmla="*/ 18033457 w 43671952"/>
              <a:gd name="connsiteY2430" fmla="*/ 13689806 h 23902640"/>
              <a:gd name="connsiteX2431" fmla="*/ 18040601 w 43671952"/>
              <a:gd name="connsiteY2431" fmla="*/ 13692187 h 23902640"/>
              <a:gd name="connsiteX2432" fmla="*/ 18059651 w 43671952"/>
              <a:gd name="connsiteY2432" fmla="*/ 13694568 h 23902640"/>
              <a:gd name="connsiteX2433" fmla="*/ 18088227 w 43671952"/>
              <a:gd name="connsiteY2433" fmla="*/ 13696950 h 23902640"/>
              <a:gd name="connsiteX2434" fmla="*/ 18097751 w 43671952"/>
              <a:gd name="connsiteY2434" fmla="*/ 13699331 h 23902640"/>
              <a:gd name="connsiteX2435" fmla="*/ 18154901 w 43671952"/>
              <a:gd name="connsiteY2435" fmla="*/ 13701712 h 23902640"/>
              <a:gd name="connsiteX2436" fmla="*/ 18169187 w 43671952"/>
              <a:gd name="connsiteY2436" fmla="*/ 13699331 h 23902640"/>
              <a:gd name="connsiteX2437" fmla="*/ 18176331 w 43671952"/>
              <a:gd name="connsiteY2437" fmla="*/ 13696950 h 23902640"/>
              <a:gd name="connsiteX2438" fmla="*/ 18190619 w 43671952"/>
              <a:gd name="connsiteY2438" fmla="*/ 13692187 h 23902640"/>
              <a:gd name="connsiteX2439" fmla="*/ 18212051 w 43671952"/>
              <a:gd name="connsiteY2439" fmla="*/ 13682662 h 23902640"/>
              <a:gd name="connsiteX2440" fmla="*/ 18226337 w 43671952"/>
              <a:gd name="connsiteY2440" fmla="*/ 13675518 h 23902640"/>
              <a:gd name="connsiteX2441" fmla="*/ 18228719 w 43671952"/>
              <a:gd name="connsiteY2441" fmla="*/ 13668375 h 23902640"/>
              <a:gd name="connsiteX2442" fmla="*/ 18245387 w 43671952"/>
              <a:gd name="connsiteY2442" fmla="*/ 13649325 h 23902640"/>
              <a:gd name="connsiteX2443" fmla="*/ 18257295 w 43671952"/>
              <a:gd name="connsiteY2443" fmla="*/ 13639800 h 23902640"/>
              <a:gd name="connsiteX2444" fmla="*/ 18266819 w 43671952"/>
              <a:gd name="connsiteY2444" fmla="*/ 13630275 h 23902640"/>
              <a:gd name="connsiteX2445" fmla="*/ 18273963 w 43671952"/>
              <a:gd name="connsiteY2445" fmla="*/ 13623131 h 23902640"/>
              <a:gd name="connsiteX2446" fmla="*/ 18276343 w 43671952"/>
              <a:gd name="connsiteY2446" fmla="*/ 13615987 h 23902640"/>
              <a:gd name="connsiteX2447" fmla="*/ 18285869 w 43671952"/>
              <a:gd name="connsiteY2447" fmla="*/ 13604081 h 23902640"/>
              <a:gd name="connsiteX2448" fmla="*/ 18302537 w 43671952"/>
              <a:gd name="connsiteY2448" fmla="*/ 13596937 h 23902640"/>
              <a:gd name="connsiteX2449" fmla="*/ 18354927 w 43671952"/>
              <a:gd name="connsiteY2449" fmla="*/ 13596937 h 23902640"/>
              <a:gd name="connsiteX2450" fmla="*/ 18352543 w 43671952"/>
              <a:gd name="connsiteY2450" fmla="*/ 13582650 h 23902640"/>
              <a:gd name="connsiteX2451" fmla="*/ 18757357 w 43671952"/>
              <a:gd name="connsiteY2451" fmla="*/ 13530262 h 23902640"/>
              <a:gd name="connsiteX2452" fmla="*/ 18771643 w 43671952"/>
              <a:gd name="connsiteY2452" fmla="*/ 13537406 h 23902640"/>
              <a:gd name="connsiteX2453" fmla="*/ 18778787 w 43671952"/>
              <a:gd name="connsiteY2453" fmla="*/ 13539787 h 23902640"/>
              <a:gd name="connsiteX2454" fmla="*/ 18783551 w 43671952"/>
              <a:gd name="connsiteY2454" fmla="*/ 13554075 h 23902640"/>
              <a:gd name="connsiteX2455" fmla="*/ 18785931 w 43671952"/>
              <a:gd name="connsiteY2455" fmla="*/ 13561218 h 23902640"/>
              <a:gd name="connsiteX2456" fmla="*/ 18785931 w 43671952"/>
              <a:gd name="connsiteY2456" fmla="*/ 13630275 h 23902640"/>
              <a:gd name="connsiteX2457" fmla="*/ 18795455 w 43671952"/>
              <a:gd name="connsiteY2457" fmla="*/ 13654087 h 23902640"/>
              <a:gd name="connsiteX2458" fmla="*/ 18804983 w 43671952"/>
              <a:gd name="connsiteY2458" fmla="*/ 13656468 h 23902640"/>
              <a:gd name="connsiteX2459" fmla="*/ 18821651 w 43671952"/>
              <a:gd name="connsiteY2459" fmla="*/ 13654087 h 23902640"/>
              <a:gd name="connsiteX2460" fmla="*/ 18831175 w 43671952"/>
              <a:gd name="connsiteY2460" fmla="*/ 13639800 h 23902640"/>
              <a:gd name="connsiteX2461" fmla="*/ 18845463 w 43671952"/>
              <a:gd name="connsiteY2461" fmla="*/ 13632656 h 23902640"/>
              <a:gd name="connsiteX2462" fmla="*/ 18857367 w 43671952"/>
              <a:gd name="connsiteY2462" fmla="*/ 13649325 h 23902640"/>
              <a:gd name="connsiteX2463" fmla="*/ 18859751 w 43671952"/>
              <a:gd name="connsiteY2463" fmla="*/ 13656468 h 23902640"/>
              <a:gd name="connsiteX2464" fmla="*/ 18854987 w 43671952"/>
              <a:gd name="connsiteY2464" fmla="*/ 13680281 h 23902640"/>
              <a:gd name="connsiteX2465" fmla="*/ 18847843 w 43671952"/>
              <a:gd name="connsiteY2465" fmla="*/ 13687425 h 23902640"/>
              <a:gd name="connsiteX2466" fmla="*/ 18845463 w 43671952"/>
              <a:gd name="connsiteY2466" fmla="*/ 13694568 h 23902640"/>
              <a:gd name="connsiteX2467" fmla="*/ 18835939 w 43671952"/>
              <a:gd name="connsiteY2467" fmla="*/ 13708856 h 23902640"/>
              <a:gd name="connsiteX2468" fmla="*/ 18835939 w 43671952"/>
              <a:gd name="connsiteY2468" fmla="*/ 13739812 h 23902640"/>
              <a:gd name="connsiteX2469" fmla="*/ 18838319 w 43671952"/>
              <a:gd name="connsiteY2469" fmla="*/ 13746956 h 23902640"/>
              <a:gd name="connsiteX2470" fmla="*/ 18845463 w 43671952"/>
              <a:gd name="connsiteY2470" fmla="*/ 13749337 h 23902640"/>
              <a:gd name="connsiteX2471" fmla="*/ 18852607 w 43671952"/>
              <a:gd name="connsiteY2471" fmla="*/ 13754100 h 23902640"/>
              <a:gd name="connsiteX2472" fmla="*/ 18859751 w 43671952"/>
              <a:gd name="connsiteY2472" fmla="*/ 13756481 h 23902640"/>
              <a:gd name="connsiteX2473" fmla="*/ 18866895 w 43671952"/>
              <a:gd name="connsiteY2473" fmla="*/ 13766006 h 23902640"/>
              <a:gd name="connsiteX2474" fmla="*/ 18859751 w 43671952"/>
              <a:gd name="connsiteY2474" fmla="*/ 13789818 h 23902640"/>
              <a:gd name="connsiteX2475" fmla="*/ 18857367 w 43671952"/>
              <a:gd name="connsiteY2475" fmla="*/ 13796962 h 23902640"/>
              <a:gd name="connsiteX2476" fmla="*/ 18828795 w 43671952"/>
              <a:gd name="connsiteY2476" fmla="*/ 13811250 h 23902640"/>
              <a:gd name="connsiteX2477" fmla="*/ 18809743 w 43671952"/>
              <a:gd name="connsiteY2477" fmla="*/ 13816012 h 23902640"/>
              <a:gd name="connsiteX2478" fmla="*/ 18809743 w 43671952"/>
              <a:gd name="connsiteY2478" fmla="*/ 13849350 h 23902640"/>
              <a:gd name="connsiteX2479" fmla="*/ 18812127 w 43671952"/>
              <a:gd name="connsiteY2479" fmla="*/ 13868400 h 23902640"/>
              <a:gd name="connsiteX2480" fmla="*/ 18814507 w 43671952"/>
              <a:gd name="connsiteY2480" fmla="*/ 13889831 h 23902640"/>
              <a:gd name="connsiteX2481" fmla="*/ 18824031 w 43671952"/>
              <a:gd name="connsiteY2481" fmla="*/ 13911262 h 23902640"/>
              <a:gd name="connsiteX2482" fmla="*/ 18826411 w 43671952"/>
              <a:gd name="connsiteY2482" fmla="*/ 13918406 h 23902640"/>
              <a:gd name="connsiteX2483" fmla="*/ 18824031 w 43671952"/>
              <a:gd name="connsiteY2483" fmla="*/ 13930312 h 23902640"/>
              <a:gd name="connsiteX2484" fmla="*/ 18816887 w 43671952"/>
              <a:gd name="connsiteY2484" fmla="*/ 13932693 h 23902640"/>
              <a:gd name="connsiteX2485" fmla="*/ 18802599 w 43671952"/>
              <a:gd name="connsiteY2485" fmla="*/ 13932693 h 23902640"/>
              <a:gd name="connsiteX2486" fmla="*/ 18785931 w 43671952"/>
              <a:gd name="connsiteY2486" fmla="*/ 13918406 h 23902640"/>
              <a:gd name="connsiteX2487" fmla="*/ 18771643 w 43671952"/>
              <a:gd name="connsiteY2487" fmla="*/ 13908881 h 23902640"/>
              <a:gd name="connsiteX2488" fmla="*/ 18754975 w 43671952"/>
              <a:gd name="connsiteY2488" fmla="*/ 13887450 h 23902640"/>
              <a:gd name="connsiteX2489" fmla="*/ 18750213 w 43671952"/>
              <a:gd name="connsiteY2489" fmla="*/ 13880306 h 23902640"/>
              <a:gd name="connsiteX2490" fmla="*/ 18735927 w 43671952"/>
              <a:gd name="connsiteY2490" fmla="*/ 13856493 h 23902640"/>
              <a:gd name="connsiteX2491" fmla="*/ 18731163 w 43671952"/>
              <a:gd name="connsiteY2491" fmla="*/ 13849350 h 23902640"/>
              <a:gd name="connsiteX2492" fmla="*/ 18728783 w 43671952"/>
              <a:gd name="connsiteY2492" fmla="*/ 13842206 h 23902640"/>
              <a:gd name="connsiteX2493" fmla="*/ 18719257 w 43671952"/>
              <a:gd name="connsiteY2493" fmla="*/ 13827918 h 23902640"/>
              <a:gd name="connsiteX2494" fmla="*/ 18712115 w 43671952"/>
              <a:gd name="connsiteY2494" fmla="*/ 13811250 h 23902640"/>
              <a:gd name="connsiteX2495" fmla="*/ 18707351 w 43671952"/>
              <a:gd name="connsiteY2495" fmla="*/ 13804106 h 23902640"/>
              <a:gd name="connsiteX2496" fmla="*/ 18702587 w 43671952"/>
              <a:gd name="connsiteY2496" fmla="*/ 13789818 h 23902640"/>
              <a:gd name="connsiteX2497" fmla="*/ 18695443 w 43671952"/>
              <a:gd name="connsiteY2497" fmla="*/ 13768387 h 23902640"/>
              <a:gd name="connsiteX2498" fmla="*/ 18685919 w 43671952"/>
              <a:gd name="connsiteY2498" fmla="*/ 13739812 h 23902640"/>
              <a:gd name="connsiteX2499" fmla="*/ 18683539 w 43671952"/>
              <a:gd name="connsiteY2499" fmla="*/ 13732668 h 23902640"/>
              <a:gd name="connsiteX2500" fmla="*/ 18681159 w 43671952"/>
              <a:gd name="connsiteY2500" fmla="*/ 13725525 h 23902640"/>
              <a:gd name="connsiteX2501" fmla="*/ 18683539 w 43671952"/>
              <a:gd name="connsiteY2501" fmla="*/ 13665993 h 23902640"/>
              <a:gd name="connsiteX2502" fmla="*/ 18688299 w 43671952"/>
              <a:gd name="connsiteY2502" fmla="*/ 13658850 h 23902640"/>
              <a:gd name="connsiteX2503" fmla="*/ 18693063 w 43671952"/>
              <a:gd name="connsiteY2503" fmla="*/ 13644562 h 23902640"/>
              <a:gd name="connsiteX2504" fmla="*/ 18702587 w 43671952"/>
              <a:gd name="connsiteY2504" fmla="*/ 13630275 h 23902640"/>
              <a:gd name="connsiteX2505" fmla="*/ 18704971 w 43671952"/>
              <a:gd name="connsiteY2505" fmla="*/ 13623131 h 23902640"/>
              <a:gd name="connsiteX2506" fmla="*/ 18707351 w 43671952"/>
              <a:gd name="connsiteY2506" fmla="*/ 13613606 h 23902640"/>
              <a:gd name="connsiteX2507" fmla="*/ 18712115 w 43671952"/>
              <a:gd name="connsiteY2507" fmla="*/ 13604081 h 23902640"/>
              <a:gd name="connsiteX2508" fmla="*/ 18716875 w 43671952"/>
              <a:gd name="connsiteY2508" fmla="*/ 13589793 h 23902640"/>
              <a:gd name="connsiteX2509" fmla="*/ 18719257 w 43671952"/>
              <a:gd name="connsiteY2509" fmla="*/ 13582650 h 23902640"/>
              <a:gd name="connsiteX2510" fmla="*/ 18728783 w 43671952"/>
              <a:gd name="connsiteY2510" fmla="*/ 13568362 h 23902640"/>
              <a:gd name="connsiteX2511" fmla="*/ 18733543 w 43671952"/>
              <a:gd name="connsiteY2511" fmla="*/ 13561218 h 23902640"/>
              <a:gd name="connsiteX2512" fmla="*/ 18745451 w 43671952"/>
              <a:gd name="connsiteY2512" fmla="*/ 13539787 h 23902640"/>
              <a:gd name="connsiteX2513" fmla="*/ 18750213 w 43671952"/>
              <a:gd name="connsiteY2513" fmla="*/ 13532643 h 23902640"/>
              <a:gd name="connsiteX2514" fmla="*/ 24814339 w 43671952"/>
              <a:gd name="connsiteY2514" fmla="*/ 13511688 h 23902640"/>
              <a:gd name="connsiteX2515" fmla="*/ 24837199 w 43671952"/>
              <a:gd name="connsiteY2515" fmla="*/ 13534548 h 23902640"/>
              <a:gd name="connsiteX2516" fmla="*/ 24814339 w 43671952"/>
              <a:gd name="connsiteY2516" fmla="*/ 13557408 h 23902640"/>
              <a:gd name="connsiteX2517" fmla="*/ 24791479 w 43671952"/>
              <a:gd name="connsiteY2517" fmla="*/ 13534548 h 23902640"/>
              <a:gd name="connsiteX2518" fmla="*/ 24814339 w 43671952"/>
              <a:gd name="connsiteY2518" fmla="*/ 13511688 h 23902640"/>
              <a:gd name="connsiteX2519" fmla="*/ 11797529 w 43671952"/>
              <a:gd name="connsiteY2519" fmla="*/ 13486492 h 23902640"/>
              <a:gd name="connsiteX2520" fmla="*/ 11811068 w 43671952"/>
              <a:gd name="connsiteY2520" fmla="*/ 13496925 h 23902640"/>
              <a:gd name="connsiteX2521" fmla="*/ 11813447 w 43671952"/>
              <a:gd name="connsiteY2521" fmla="*/ 13504068 h 23902640"/>
              <a:gd name="connsiteX2522" fmla="*/ 11801543 w 43671952"/>
              <a:gd name="connsiteY2522" fmla="*/ 13535025 h 23902640"/>
              <a:gd name="connsiteX2523" fmla="*/ 11796779 w 43671952"/>
              <a:gd name="connsiteY2523" fmla="*/ 13542168 h 23902640"/>
              <a:gd name="connsiteX2524" fmla="*/ 11782491 w 43671952"/>
              <a:gd name="connsiteY2524" fmla="*/ 13551693 h 23902640"/>
              <a:gd name="connsiteX2525" fmla="*/ 11758681 w 43671952"/>
              <a:gd name="connsiteY2525" fmla="*/ 13525500 h 23902640"/>
              <a:gd name="connsiteX2526" fmla="*/ 11751537 w 43671952"/>
              <a:gd name="connsiteY2526" fmla="*/ 13520737 h 23902640"/>
              <a:gd name="connsiteX2527" fmla="*/ 11749153 w 43671952"/>
              <a:gd name="connsiteY2527" fmla="*/ 13496925 h 23902640"/>
              <a:gd name="connsiteX2528" fmla="*/ 11756297 w 43671952"/>
              <a:gd name="connsiteY2528" fmla="*/ 13492162 h 23902640"/>
              <a:gd name="connsiteX2529" fmla="*/ 11770586 w 43671952"/>
              <a:gd name="connsiteY2529" fmla="*/ 13487400 h 23902640"/>
              <a:gd name="connsiteX2530" fmla="*/ 11797529 w 43671952"/>
              <a:gd name="connsiteY2530" fmla="*/ 13486492 h 23902640"/>
              <a:gd name="connsiteX2531" fmla="*/ 15903759 w 43671952"/>
              <a:gd name="connsiteY2531" fmla="*/ 13441043 h 23902640"/>
              <a:gd name="connsiteX2532" fmla="*/ 15926619 w 43671952"/>
              <a:gd name="connsiteY2532" fmla="*/ 13463903 h 23902640"/>
              <a:gd name="connsiteX2533" fmla="*/ 15903759 w 43671952"/>
              <a:gd name="connsiteY2533" fmla="*/ 13486763 h 23902640"/>
              <a:gd name="connsiteX2534" fmla="*/ 15880899 w 43671952"/>
              <a:gd name="connsiteY2534" fmla="*/ 13463903 h 23902640"/>
              <a:gd name="connsiteX2535" fmla="*/ 15903759 w 43671952"/>
              <a:gd name="connsiteY2535" fmla="*/ 13441043 h 23902640"/>
              <a:gd name="connsiteX2536" fmla="*/ 15815656 w 43671952"/>
              <a:gd name="connsiteY2536" fmla="*/ 13426755 h 23902640"/>
              <a:gd name="connsiteX2537" fmla="*/ 15838517 w 43671952"/>
              <a:gd name="connsiteY2537" fmla="*/ 13449615 h 23902640"/>
              <a:gd name="connsiteX2538" fmla="*/ 15815656 w 43671952"/>
              <a:gd name="connsiteY2538" fmla="*/ 13472475 h 23902640"/>
              <a:gd name="connsiteX2539" fmla="*/ 15792796 w 43671952"/>
              <a:gd name="connsiteY2539" fmla="*/ 13449615 h 23902640"/>
              <a:gd name="connsiteX2540" fmla="*/ 15815656 w 43671952"/>
              <a:gd name="connsiteY2540" fmla="*/ 13426755 h 23902640"/>
              <a:gd name="connsiteX2541" fmla="*/ 11639725 w 43671952"/>
              <a:gd name="connsiteY2541" fmla="*/ 13421200 h 23902640"/>
              <a:gd name="connsiteX2542" fmla="*/ 11662584 w 43671952"/>
              <a:gd name="connsiteY2542" fmla="*/ 13444060 h 23902640"/>
              <a:gd name="connsiteX2543" fmla="*/ 11639725 w 43671952"/>
              <a:gd name="connsiteY2543" fmla="*/ 13466920 h 23902640"/>
              <a:gd name="connsiteX2544" fmla="*/ 11616865 w 43671952"/>
              <a:gd name="connsiteY2544" fmla="*/ 13444060 h 23902640"/>
              <a:gd name="connsiteX2545" fmla="*/ 11639725 w 43671952"/>
              <a:gd name="connsiteY2545" fmla="*/ 13421200 h 23902640"/>
              <a:gd name="connsiteX2546" fmla="*/ 14451870 w 43671952"/>
              <a:gd name="connsiteY2546" fmla="*/ 13420725 h 23902640"/>
              <a:gd name="connsiteX2547" fmla="*/ 14513779 w 43671952"/>
              <a:gd name="connsiteY2547" fmla="*/ 13423106 h 23902640"/>
              <a:gd name="connsiteX2548" fmla="*/ 14528070 w 43671952"/>
              <a:gd name="connsiteY2548" fmla="*/ 13427868 h 23902640"/>
              <a:gd name="connsiteX2549" fmla="*/ 14535210 w 43671952"/>
              <a:gd name="connsiteY2549" fmla="*/ 13432631 h 23902640"/>
              <a:gd name="connsiteX2550" fmla="*/ 14537593 w 43671952"/>
              <a:gd name="connsiteY2550" fmla="*/ 13439775 h 23902640"/>
              <a:gd name="connsiteX2551" fmla="*/ 14544738 w 43671952"/>
              <a:gd name="connsiteY2551" fmla="*/ 13446918 h 23902640"/>
              <a:gd name="connsiteX2552" fmla="*/ 14547117 w 43671952"/>
              <a:gd name="connsiteY2552" fmla="*/ 13454062 h 23902640"/>
              <a:gd name="connsiteX2553" fmla="*/ 14556645 w 43671952"/>
              <a:gd name="connsiteY2553" fmla="*/ 13465968 h 23902640"/>
              <a:gd name="connsiteX2554" fmla="*/ 14549501 w 43671952"/>
              <a:gd name="connsiteY2554" fmla="*/ 13485018 h 23902640"/>
              <a:gd name="connsiteX2555" fmla="*/ 14528070 w 43671952"/>
              <a:gd name="connsiteY2555" fmla="*/ 13485018 h 23902640"/>
              <a:gd name="connsiteX2556" fmla="*/ 14501874 w 43671952"/>
              <a:gd name="connsiteY2556" fmla="*/ 13482637 h 23902640"/>
              <a:gd name="connsiteX2557" fmla="*/ 14487588 w 43671952"/>
              <a:gd name="connsiteY2557" fmla="*/ 13477875 h 23902640"/>
              <a:gd name="connsiteX2558" fmla="*/ 14480441 w 43671952"/>
              <a:gd name="connsiteY2558" fmla="*/ 13475493 h 23902640"/>
              <a:gd name="connsiteX2559" fmla="*/ 14459013 w 43671952"/>
              <a:gd name="connsiteY2559" fmla="*/ 13458825 h 23902640"/>
              <a:gd name="connsiteX2560" fmla="*/ 14442345 w 43671952"/>
              <a:gd name="connsiteY2560" fmla="*/ 13454062 h 23902640"/>
              <a:gd name="connsiteX2561" fmla="*/ 14437582 w 43671952"/>
              <a:gd name="connsiteY2561" fmla="*/ 13446918 h 23902640"/>
              <a:gd name="connsiteX2562" fmla="*/ 14437582 w 43671952"/>
              <a:gd name="connsiteY2562" fmla="*/ 13425487 h 23902640"/>
              <a:gd name="connsiteX2563" fmla="*/ 14451870 w 43671952"/>
              <a:gd name="connsiteY2563" fmla="*/ 13420725 h 23902640"/>
              <a:gd name="connsiteX2564" fmla="*/ 15863283 w 43671952"/>
              <a:gd name="connsiteY2564" fmla="*/ 13383893 h 23902640"/>
              <a:gd name="connsiteX2565" fmla="*/ 15886143 w 43671952"/>
              <a:gd name="connsiteY2565" fmla="*/ 13406753 h 23902640"/>
              <a:gd name="connsiteX2566" fmla="*/ 15863283 w 43671952"/>
              <a:gd name="connsiteY2566" fmla="*/ 13429613 h 23902640"/>
              <a:gd name="connsiteX2567" fmla="*/ 15840423 w 43671952"/>
              <a:gd name="connsiteY2567" fmla="*/ 13406753 h 23902640"/>
              <a:gd name="connsiteX2568" fmla="*/ 15863283 w 43671952"/>
              <a:gd name="connsiteY2568" fmla="*/ 13383893 h 23902640"/>
              <a:gd name="connsiteX2569" fmla="*/ 24816719 w 43671952"/>
              <a:gd name="connsiteY2569" fmla="*/ 13349763 h 23902640"/>
              <a:gd name="connsiteX2570" fmla="*/ 24839579 w 43671952"/>
              <a:gd name="connsiteY2570" fmla="*/ 13372623 h 23902640"/>
              <a:gd name="connsiteX2571" fmla="*/ 24816719 w 43671952"/>
              <a:gd name="connsiteY2571" fmla="*/ 13395483 h 23902640"/>
              <a:gd name="connsiteX2572" fmla="*/ 24793859 w 43671952"/>
              <a:gd name="connsiteY2572" fmla="*/ 13372623 h 23902640"/>
              <a:gd name="connsiteX2573" fmla="*/ 24816719 w 43671952"/>
              <a:gd name="connsiteY2573" fmla="*/ 13349763 h 23902640"/>
              <a:gd name="connsiteX2574" fmla="*/ 15779935 w 43671952"/>
              <a:gd name="connsiteY2574" fmla="*/ 13348174 h 23902640"/>
              <a:gd name="connsiteX2575" fmla="*/ 15802795 w 43671952"/>
              <a:gd name="connsiteY2575" fmla="*/ 13371034 h 23902640"/>
              <a:gd name="connsiteX2576" fmla="*/ 15779935 w 43671952"/>
              <a:gd name="connsiteY2576" fmla="*/ 13393894 h 23902640"/>
              <a:gd name="connsiteX2577" fmla="*/ 15757075 w 43671952"/>
              <a:gd name="connsiteY2577" fmla="*/ 13371034 h 23902640"/>
              <a:gd name="connsiteX2578" fmla="*/ 15779935 w 43671952"/>
              <a:gd name="connsiteY2578" fmla="*/ 13348174 h 23902640"/>
              <a:gd name="connsiteX2579" fmla="*/ 22399747 w 43671952"/>
              <a:gd name="connsiteY2579" fmla="*/ 13285469 h 23902640"/>
              <a:gd name="connsiteX2580" fmla="*/ 22422607 w 43671952"/>
              <a:gd name="connsiteY2580" fmla="*/ 13308329 h 23902640"/>
              <a:gd name="connsiteX2581" fmla="*/ 22399747 w 43671952"/>
              <a:gd name="connsiteY2581" fmla="*/ 13331189 h 23902640"/>
              <a:gd name="connsiteX2582" fmla="*/ 22376887 w 43671952"/>
              <a:gd name="connsiteY2582" fmla="*/ 13308329 h 23902640"/>
              <a:gd name="connsiteX2583" fmla="*/ 22399747 w 43671952"/>
              <a:gd name="connsiteY2583" fmla="*/ 13285469 h 23902640"/>
              <a:gd name="connsiteX2584" fmla="*/ 16508602 w 43671952"/>
              <a:gd name="connsiteY2584" fmla="*/ 13224349 h 23902640"/>
              <a:gd name="connsiteX2585" fmla="*/ 16531462 w 43671952"/>
              <a:gd name="connsiteY2585" fmla="*/ 13247209 h 23902640"/>
              <a:gd name="connsiteX2586" fmla="*/ 16508602 w 43671952"/>
              <a:gd name="connsiteY2586" fmla="*/ 13270069 h 23902640"/>
              <a:gd name="connsiteX2587" fmla="*/ 16485742 w 43671952"/>
              <a:gd name="connsiteY2587" fmla="*/ 13247209 h 23902640"/>
              <a:gd name="connsiteX2588" fmla="*/ 16508602 w 43671952"/>
              <a:gd name="connsiteY2588" fmla="*/ 13224349 h 23902640"/>
              <a:gd name="connsiteX2589" fmla="*/ 20387719 w 43671952"/>
              <a:gd name="connsiteY2589" fmla="*/ 13223557 h 23902640"/>
              <a:gd name="connsiteX2590" fmla="*/ 20410579 w 43671952"/>
              <a:gd name="connsiteY2590" fmla="*/ 13246417 h 23902640"/>
              <a:gd name="connsiteX2591" fmla="*/ 20387719 w 43671952"/>
              <a:gd name="connsiteY2591" fmla="*/ 13269277 h 23902640"/>
              <a:gd name="connsiteX2592" fmla="*/ 20364859 w 43671952"/>
              <a:gd name="connsiteY2592" fmla="*/ 13246417 h 23902640"/>
              <a:gd name="connsiteX2593" fmla="*/ 20387719 w 43671952"/>
              <a:gd name="connsiteY2593" fmla="*/ 13223557 h 23902640"/>
              <a:gd name="connsiteX2594" fmla="*/ 24266651 w 43671952"/>
              <a:gd name="connsiteY2594" fmla="*/ 13168789 h 23902640"/>
              <a:gd name="connsiteX2595" fmla="*/ 24289511 w 43671952"/>
              <a:gd name="connsiteY2595" fmla="*/ 13191649 h 23902640"/>
              <a:gd name="connsiteX2596" fmla="*/ 24266651 w 43671952"/>
              <a:gd name="connsiteY2596" fmla="*/ 13214509 h 23902640"/>
              <a:gd name="connsiteX2597" fmla="*/ 24243791 w 43671952"/>
              <a:gd name="connsiteY2597" fmla="*/ 13191649 h 23902640"/>
              <a:gd name="connsiteX2598" fmla="*/ 24266651 w 43671952"/>
              <a:gd name="connsiteY2598" fmla="*/ 13168789 h 23902640"/>
              <a:gd name="connsiteX2599" fmla="*/ 18446931 w 43671952"/>
              <a:gd name="connsiteY2599" fmla="*/ 13155293 h 23902640"/>
              <a:gd name="connsiteX2600" fmla="*/ 18469791 w 43671952"/>
              <a:gd name="connsiteY2600" fmla="*/ 13178153 h 23902640"/>
              <a:gd name="connsiteX2601" fmla="*/ 18446931 w 43671952"/>
              <a:gd name="connsiteY2601" fmla="*/ 13201013 h 23902640"/>
              <a:gd name="connsiteX2602" fmla="*/ 18424071 w 43671952"/>
              <a:gd name="connsiteY2602" fmla="*/ 13178153 h 23902640"/>
              <a:gd name="connsiteX2603" fmla="*/ 18446931 w 43671952"/>
              <a:gd name="connsiteY2603" fmla="*/ 13155293 h 23902640"/>
              <a:gd name="connsiteX2604" fmla="*/ 16143476 w 43671952"/>
              <a:gd name="connsiteY2604" fmla="*/ 13144974 h 23902640"/>
              <a:gd name="connsiteX2605" fmla="*/ 16166337 w 43671952"/>
              <a:gd name="connsiteY2605" fmla="*/ 13167834 h 23902640"/>
              <a:gd name="connsiteX2606" fmla="*/ 16143476 w 43671952"/>
              <a:gd name="connsiteY2606" fmla="*/ 13190694 h 23902640"/>
              <a:gd name="connsiteX2607" fmla="*/ 16120616 w 43671952"/>
              <a:gd name="connsiteY2607" fmla="*/ 13167834 h 23902640"/>
              <a:gd name="connsiteX2608" fmla="*/ 16143476 w 43671952"/>
              <a:gd name="connsiteY2608" fmla="*/ 13144974 h 23902640"/>
              <a:gd name="connsiteX2609" fmla="*/ 16003776 w 43671952"/>
              <a:gd name="connsiteY2609" fmla="*/ 13138624 h 23902640"/>
              <a:gd name="connsiteX2610" fmla="*/ 16026636 w 43671952"/>
              <a:gd name="connsiteY2610" fmla="*/ 13161484 h 23902640"/>
              <a:gd name="connsiteX2611" fmla="*/ 16003776 w 43671952"/>
              <a:gd name="connsiteY2611" fmla="*/ 13184344 h 23902640"/>
              <a:gd name="connsiteX2612" fmla="*/ 15980916 w 43671952"/>
              <a:gd name="connsiteY2612" fmla="*/ 13161484 h 23902640"/>
              <a:gd name="connsiteX2613" fmla="*/ 16003776 w 43671952"/>
              <a:gd name="connsiteY2613" fmla="*/ 13138624 h 23902640"/>
              <a:gd name="connsiteX2614" fmla="*/ 22171259 w 43671952"/>
              <a:gd name="connsiteY2614" fmla="*/ 13080682 h 23902640"/>
              <a:gd name="connsiteX2615" fmla="*/ 22194115 w 43671952"/>
              <a:gd name="connsiteY2615" fmla="*/ 13103542 h 23902640"/>
              <a:gd name="connsiteX2616" fmla="*/ 22171259 w 43671952"/>
              <a:gd name="connsiteY2616" fmla="*/ 13126402 h 23902640"/>
              <a:gd name="connsiteX2617" fmla="*/ 22148399 w 43671952"/>
              <a:gd name="connsiteY2617" fmla="*/ 13103542 h 23902640"/>
              <a:gd name="connsiteX2618" fmla="*/ 22171259 w 43671952"/>
              <a:gd name="connsiteY2618" fmla="*/ 13080682 h 23902640"/>
              <a:gd name="connsiteX2619" fmla="*/ 23504655 w 43671952"/>
              <a:gd name="connsiteY2619" fmla="*/ 13066396 h 23902640"/>
              <a:gd name="connsiteX2620" fmla="*/ 23527515 w 43671952"/>
              <a:gd name="connsiteY2620" fmla="*/ 13089256 h 23902640"/>
              <a:gd name="connsiteX2621" fmla="*/ 23504655 w 43671952"/>
              <a:gd name="connsiteY2621" fmla="*/ 13112116 h 23902640"/>
              <a:gd name="connsiteX2622" fmla="*/ 23481791 w 43671952"/>
              <a:gd name="connsiteY2622" fmla="*/ 13089256 h 23902640"/>
              <a:gd name="connsiteX2623" fmla="*/ 23504655 w 43671952"/>
              <a:gd name="connsiteY2623" fmla="*/ 13066396 h 23902640"/>
              <a:gd name="connsiteX2624" fmla="*/ 18592049 w 43671952"/>
              <a:gd name="connsiteY2624" fmla="*/ 13066395 h 23902640"/>
              <a:gd name="connsiteX2625" fmla="*/ 18614909 w 43671952"/>
              <a:gd name="connsiteY2625" fmla="*/ 13089255 h 23902640"/>
              <a:gd name="connsiteX2626" fmla="*/ 18592049 w 43671952"/>
              <a:gd name="connsiteY2626" fmla="*/ 13112115 h 23902640"/>
              <a:gd name="connsiteX2627" fmla="*/ 18569189 w 43671952"/>
              <a:gd name="connsiteY2627" fmla="*/ 13089255 h 23902640"/>
              <a:gd name="connsiteX2628" fmla="*/ 18592049 w 43671952"/>
              <a:gd name="connsiteY2628" fmla="*/ 13066395 h 23902640"/>
              <a:gd name="connsiteX2629" fmla="*/ 3577022 w 43671952"/>
              <a:gd name="connsiteY2629" fmla="*/ 13008293 h 23902640"/>
              <a:gd name="connsiteX2630" fmla="*/ 3599882 w 43671952"/>
              <a:gd name="connsiteY2630" fmla="*/ 13031153 h 23902640"/>
              <a:gd name="connsiteX2631" fmla="*/ 3577022 w 43671952"/>
              <a:gd name="connsiteY2631" fmla="*/ 13054013 h 23902640"/>
              <a:gd name="connsiteX2632" fmla="*/ 3554162 w 43671952"/>
              <a:gd name="connsiteY2632" fmla="*/ 13031153 h 23902640"/>
              <a:gd name="connsiteX2633" fmla="*/ 3577022 w 43671952"/>
              <a:gd name="connsiteY2633" fmla="*/ 13008293 h 23902640"/>
              <a:gd name="connsiteX2634" fmla="*/ 21044943 w 43671952"/>
              <a:gd name="connsiteY2634" fmla="*/ 13004482 h 23902640"/>
              <a:gd name="connsiteX2635" fmla="*/ 21067803 w 43671952"/>
              <a:gd name="connsiteY2635" fmla="*/ 13027342 h 23902640"/>
              <a:gd name="connsiteX2636" fmla="*/ 21044943 w 43671952"/>
              <a:gd name="connsiteY2636" fmla="*/ 13050202 h 23902640"/>
              <a:gd name="connsiteX2637" fmla="*/ 21022083 w 43671952"/>
              <a:gd name="connsiteY2637" fmla="*/ 13027342 h 23902640"/>
              <a:gd name="connsiteX2638" fmla="*/ 21044943 w 43671952"/>
              <a:gd name="connsiteY2638" fmla="*/ 13004482 h 23902640"/>
              <a:gd name="connsiteX2639" fmla="*/ 22728363 w 43671952"/>
              <a:gd name="connsiteY2639" fmla="*/ 12959239 h 23902640"/>
              <a:gd name="connsiteX2640" fmla="*/ 22751223 w 43671952"/>
              <a:gd name="connsiteY2640" fmla="*/ 12982099 h 23902640"/>
              <a:gd name="connsiteX2641" fmla="*/ 22728363 w 43671952"/>
              <a:gd name="connsiteY2641" fmla="*/ 13004959 h 23902640"/>
              <a:gd name="connsiteX2642" fmla="*/ 22705503 w 43671952"/>
              <a:gd name="connsiteY2642" fmla="*/ 12982099 h 23902640"/>
              <a:gd name="connsiteX2643" fmla="*/ 22728363 w 43671952"/>
              <a:gd name="connsiteY2643" fmla="*/ 12959239 h 23902640"/>
              <a:gd name="connsiteX2644" fmla="*/ 20468681 w 43671952"/>
              <a:gd name="connsiteY2644" fmla="*/ 12952094 h 23902640"/>
              <a:gd name="connsiteX2645" fmla="*/ 20491541 w 43671952"/>
              <a:gd name="connsiteY2645" fmla="*/ 12974954 h 23902640"/>
              <a:gd name="connsiteX2646" fmla="*/ 20468681 w 43671952"/>
              <a:gd name="connsiteY2646" fmla="*/ 12997814 h 23902640"/>
              <a:gd name="connsiteX2647" fmla="*/ 20445821 w 43671952"/>
              <a:gd name="connsiteY2647" fmla="*/ 12974954 h 23902640"/>
              <a:gd name="connsiteX2648" fmla="*/ 20468681 w 43671952"/>
              <a:gd name="connsiteY2648" fmla="*/ 12952094 h 23902640"/>
              <a:gd name="connsiteX2649" fmla="*/ 24666703 w 43671952"/>
              <a:gd name="connsiteY2649" fmla="*/ 12949713 h 23902640"/>
              <a:gd name="connsiteX2650" fmla="*/ 24689563 w 43671952"/>
              <a:gd name="connsiteY2650" fmla="*/ 12972573 h 23902640"/>
              <a:gd name="connsiteX2651" fmla="*/ 24666703 w 43671952"/>
              <a:gd name="connsiteY2651" fmla="*/ 12995433 h 23902640"/>
              <a:gd name="connsiteX2652" fmla="*/ 24643843 w 43671952"/>
              <a:gd name="connsiteY2652" fmla="*/ 12972573 h 23902640"/>
              <a:gd name="connsiteX2653" fmla="*/ 24666703 w 43671952"/>
              <a:gd name="connsiteY2653" fmla="*/ 12949713 h 23902640"/>
              <a:gd name="connsiteX2654" fmla="*/ 24359519 w 43671952"/>
              <a:gd name="connsiteY2654" fmla="*/ 12925901 h 23902640"/>
              <a:gd name="connsiteX2655" fmla="*/ 24382379 w 43671952"/>
              <a:gd name="connsiteY2655" fmla="*/ 12948761 h 23902640"/>
              <a:gd name="connsiteX2656" fmla="*/ 24359519 w 43671952"/>
              <a:gd name="connsiteY2656" fmla="*/ 12971621 h 23902640"/>
              <a:gd name="connsiteX2657" fmla="*/ 24336659 w 43671952"/>
              <a:gd name="connsiteY2657" fmla="*/ 12948761 h 23902640"/>
              <a:gd name="connsiteX2658" fmla="*/ 24359519 w 43671952"/>
              <a:gd name="connsiteY2658" fmla="*/ 12925901 h 23902640"/>
              <a:gd name="connsiteX2659" fmla="*/ 14448557 w 43671952"/>
              <a:gd name="connsiteY2659" fmla="*/ 12922872 h 23902640"/>
              <a:gd name="connsiteX2660" fmla="*/ 14594865 w 43671952"/>
              <a:gd name="connsiteY2660" fmla="*/ 13039915 h 23902640"/>
              <a:gd name="connsiteX2661" fmla="*/ 14733853 w 43671952"/>
              <a:gd name="connsiteY2661" fmla="*/ 13025285 h 23902640"/>
              <a:gd name="connsiteX2662" fmla="*/ 14763111 w 43671952"/>
              <a:gd name="connsiteY2662" fmla="*/ 13076491 h 23902640"/>
              <a:gd name="connsiteX2663" fmla="*/ 14763111 w 43671952"/>
              <a:gd name="connsiteY2663" fmla="*/ 13156958 h 23902640"/>
              <a:gd name="connsiteX2664" fmla="*/ 14953309 w 43671952"/>
              <a:gd name="connsiteY2664" fmla="*/ 13317893 h 23902640"/>
              <a:gd name="connsiteX2665" fmla="*/ 15070352 w 43671952"/>
              <a:gd name="connsiteY2665" fmla="*/ 13486142 h 23902640"/>
              <a:gd name="connsiteX2666" fmla="*/ 15099610 w 43671952"/>
              <a:gd name="connsiteY2666" fmla="*/ 13508088 h 23902640"/>
              <a:gd name="connsiteX2667" fmla="*/ 15128871 w 43671952"/>
              <a:gd name="connsiteY2667" fmla="*/ 13449566 h 23902640"/>
              <a:gd name="connsiteX2668" fmla="*/ 15172763 w 43671952"/>
              <a:gd name="connsiteY2668" fmla="*/ 13530033 h 23902640"/>
              <a:gd name="connsiteX2669" fmla="*/ 15180080 w 43671952"/>
              <a:gd name="connsiteY2669" fmla="*/ 13573925 h 23902640"/>
              <a:gd name="connsiteX2670" fmla="*/ 15333700 w 43671952"/>
              <a:gd name="connsiteY2670" fmla="*/ 13727544 h 23902640"/>
              <a:gd name="connsiteX2671" fmla="*/ 15355643 w 43671952"/>
              <a:gd name="connsiteY2671" fmla="*/ 13815326 h 23902640"/>
              <a:gd name="connsiteX2672" fmla="*/ 15458056 w 43671952"/>
              <a:gd name="connsiteY2672" fmla="*/ 13764120 h 23902640"/>
              <a:gd name="connsiteX2673" fmla="*/ 15443425 w 43671952"/>
              <a:gd name="connsiteY2673" fmla="*/ 13961630 h 23902640"/>
              <a:gd name="connsiteX2674" fmla="*/ 15487317 w 43671952"/>
              <a:gd name="connsiteY2674" fmla="*/ 14005521 h 23902640"/>
              <a:gd name="connsiteX2675" fmla="*/ 15575099 w 43671952"/>
              <a:gd name="connsiteY2675" fmla="*/ 14027467 h 23902640"/>
              <a:gd name="connsiteX2676" fmla="*/ 15575099 w 43671952"/>
              <a:gd name="connsiteY2676" fmla="*/ 14137195 h 23902640"/>
              <a:gd name="connsiteX2677" fmla="*/ 15750665 w 43671952"/>
              <a:gd name="connsiteY2677" fmla="*/ 14217662 h 23902640"/>
              <a:gd name="connsiteX2678" fmla="*/ 15743350 w 43671952"/>
              <a:gd name="connsiteY2678" fmla="*/ 14363966 h 23902640"/>
              <a:gd name="connsiteX2679" fmla="*/ 15801869 w 43671952"/>
              <a:gd name="connsiteY2679" fmla="*/ 14532216 h 23902640"/>
              <a:gd name="connsiteX2680" fmla="*/ 15823816 w 43671952"/>
              <a:gd name="connsiteY2680" fmla="*/ 14634629 h 23902640"/>
              <a:gd name="connsiteX2681" fmla="*/ 15743350 w 43671952"/>
              <a:gd name="connsiteY2681" fmla="*/ 14722411 h 23902640"/>
              <a:gd name="connsiteX2682" fmla="*/ 15706773 w 43671952"/>
              <a:gd name="connsiteY2682" fmla="*/ 14678520 h 23902640"/>
              <a:gd name="connsiteX2683" fmla="*/ 15633623 w 43671952"/>
              <a:gd name="connsiteY2683" fmla="*/ 14678520 h 23902640"/>
              <a:gd name="connsiteX2684" fmla="*/ 15553154 w 43671952"/>
              <a:gd name="connsiteY2684" fmla="*/ 14707781 h 23902640"/>
              <a:gd name="connsiteX2685" fmla="*/ 15516580 w 43671952"/>
              <a:gd name="connsiteY2685" fmla="*/ 14605368 h 23902640"/>
              <a:gd name="connsiteX2686" fmla="*/ 15267863 w 43671952"/>
              <a:gd name="connsiteY2686" fmla="*/ 14422488 h 23902640"/>
              <a:gd name="connsiteX2687" fmla="*/ 15172763 w 43671952"/>
              <a:gd name="connsiteY2687" fmla="*/ 14224977 h 23902640"/>
              <a:gd name="connsiteX2688" fmla="*/ 15084983 w 43671952"/>
              <a:gd name="connsiteY2688" fmla="*/ 14122566 h 23902640"/>
              <a:gd name="connsiteX2689" fmla="*/ 15048407 w 43671952"/>
              <a:gd name="connsiteY2689" fmla="*/ 13888478 h 23902640"/>
              <a:gd name="connsiteX2690" fmla="*/ 14931364 w 43671952"/>
              <a:gd name="connsiteY2690" fmla="*/ 13764120 h 23902640"/>
              <a:gd name="connsiteX2691" fmla="*/ 14807003 w 43671952"/>
              <a:gd name="connsiteY2691" fmla="*/ 13669022 h 23902640"/>
              <a:gd name="connsiteX2692" fmla="*/ 14887472 w 43671952"/>
              <a:gd name="connsiteY2692" fmla="*/ 13551979 h 23902640"/>
              <a:gd name="connsiteX2693" fmla="*/ 14828948 w 43671952"/>
              <a:gd name="connsiteY2693" fmla="*/ 13486142 h 23902640"/>
              <a:gd name="connsiteX2694" fmla="*/ 14748484 w 43671952"/>
              <a:gd name="connsiteY2694" fmla="*/ 13500773 h 23902640"/>
              <a:gd name="connsiteX2695" fmla="*/ 14719221 w 43671952"/>
              <a:gd name="connsiteY2695" fmla="*/ 13456881 h 23902640"/>
              <a:gd name="connsiteX2696" fmla="*/ 14719221 w 43671952"/>
              <a:gd name="connsiteY2696" fmla="*/ 13369099 h 23902640"/>
              <a:gd name="connsiteX2697" fmla="*/ 14404667 w 43671952"/>
              <a:gd name="connsiteY2697" fmla="*/ 13025285 h 23902640"/>
              <a:gd name="connsiteX2698" fmla="*/ 11694491 w 43671952"/>
              <a:gd name="connsiteY2698" fmla="*/ 12918756 h 23902640"/>
              <a:gd name="connsiteX2699" fmla="*/ 11717355 w 43671952"/>
              <a:gd name="connsiteY2699" fmla="*/ 12941616 h 23902640"/>
              <a:gd name="connsiteX2700" fmla="*/ 11694491 w 43671952"/>
              <a:gd name="connsiteY2700" fmla="*/ 12964476 h 23902640"/>
              <a:gd name="connsiteX2701" fmla="*/ 11671633 w 43671952"/>
              <a:gd name="connsiteY2701" fmla="*/ 12941616 h 23902640"/>
              <a:gd name="connsiteX2702" fmla="*/ 11694491 w 43671952"/>
              <a:gd name="connsiteY2702" fmla="*/ 12918756 h 23902640"/>
              <a:gd name="connsiteX2703" fmla="*/ 19357223 w 43671952"/>
              <a:gd name="connsiteY2703" fmla="*/ 12910820 h 23902640"/>
              <a:gd name="connsiteX2704" fmla="*/ 19380083 w 43671952"/>
              <a:gd name="connsiteY2704" fmla="*/ 12933680 h 23902640"/>
              <a:gd name="connsiteX2705" fmla="*/ 19357223 w 43671952"/>
              <a:gd name="connsiteY2705" fmla="*/ 12956540 h 23902640"/>
              <a:gd name="connsiteX2706" fmla="*/ 19334363 w 43671952"/>
              <a:gd name="connsiteY2706" fmla="*/ 12933680 h 23902640"/>
              <a:gd name="connsiteX2707" fmla="*/ 19357223 w 43671952"/>
              <a:gd name="connsiteY2707" fmla="*/ 12910820 h 23902640"/>
              <a:gd name="connsiteX2708" fmla="*/ 23083171 w 43671952"/>
              <a:gd name="connsiteY2708" fmla="*/ 12833033 h 23902640"/>
              <a:gd name="connsiteX2709" fmla="*/ 23106031 w 43671952"/>
              <a:gd name="connsiteY2709" fmla="*/ 12855893 h 23902640"/>
              <a:gd name="connsiteX2710" fmla="*/ 23083171 w 43671952"/>
              <a:gd name="connsiteY2710" fmla="*/ 12878753 h 23902640"/>
              <a:gd name="connsiteX2711" fmla="*/ 23060311 w 43671952"/>
              <a:gd name="connsiteY2711" fmla="*/ 12855893 h 23902640"/>
              <a:gd name="connsiteX2712" fmla="*/ 23083171 w 43671952"/>
              <a:gd name="connsiteY2712" fmla="*/ 12833033 h 23902640"/>
              <a:gd name="connsiteX2713" fmla="*/ 22116487 w 43671952"/>
              <a:gd name="connsiteY2713" fmla="*/ 12821126 h 23902640"/>
              <a:gd name="connsiteX2714" fmla="*/ 22139347 w 43671952"/>
              <a:gd name="connsiteY2714" fmla="*/ 12843986 h 23902640"/>
              <a:gd name="connsiteX2715" fmla="*/ 22116487 w 43671952"/>
              <a:gd name="connsiteY2715" fmla="*/ 12866846 h 23902640"/>
              <a:gd name="connsiteX2716" fmla="*/ 22093627 w 43671952"/>
              <a:gd name="connsiteY2716" fmla="*/ 12843986 h 23902640"/>
              <a:gd name="connsiteX2717" fmla="*/ 22116487 w 43671952"/>
              <a:gd name="connsiteY2717" fmla="*/ 12821126 h 23902640"/>
              <a:gd name="connsiteX2718" fmla="*/ 16651477 w 43671952"/>
              <a:gd name="connsiteY2718" fmla="*/ 12811599 h 23902640"/>
              <a:gd name="connsiteX2719" fmla="*/ 16674337 w 43671952"/>
              <a:gd name="connsiteY2719" fmla="*/ 12834459 h 23902640"/>
              <a:gd name="connsiteX2720" fmla="*/ 16651477 w 43671952"/>
              <a:gd name="connsiteY2720" fmla="*/ 12857319 h 23902640"/>
              <a:gd name="connsiteX2721" fmla="*/ 16628617 w 43671952"/>
              <a:gd name="connsiteY2721" fmla="*/ 12834459 h 23902640"/>
              <a:gd name="connsiteX2722" fmla="*/ 16651477 w 43671952"/>
              <a:gd name="connsiteY2722" fmla="*/ 12811599 h 23902640"/>
              <a:gd name="connsiteX2723" fmla="*/ 22766463 w 43671952"/>
              <a:gd name="connsiteY2723" fmla="*/ 12794933 h 23902640"/>
              <a:gd name="connsiteX2724" fmla="*/ 22789323 w 43671952"/>
              <a:gd name="connsiteY2724" fmla="*/ 12817793 h 23902640"/>
              <a:gd name="connsiteX2725" fmla="*/ 22766463 w 43671952"/>
              <a:gd name="connsiteY2725" fmla="*/ 12840653 h 23902640"/>
              <a:gd name="connsiteX2726" fmla="*/ 22743603 w 43671952"/>
              <a:gd name="connsiteY2726" fmla="*/ 12817793 h 23902640"/>
              <a:gd name="connsiteX2727" fmla="*/ 22766463 w 43671952"/>
              <a:gd name="connsiteY2727" fmla="*/ 12794933 h 23902640"/>
              <a:gd name="connsiteX2728" fmla="*/ 17301483 w 43671952"/>
              <a:gd name="connsiteY2728" fmla="*/ 12783883 h 23902640"/>
              <a:gd name="connsiteX2729" fmla="*/ 17440475 w 43671952"/>
              <a:gd name="connsiteY2729" fmla="*/ 12981393 h 23902640"/>
              <a:gd name="connsiteX2730" fmla="*/ 17528255 w 43671952"/>
              <a:gd name="connsiteY2730" fmla="*/ 12966763 h 23902640"/>
              <a:gd name="connsiteX2731" fmla="*/ 17623355 w 43671952"/>
              <a:gd name="connsiteY2731" fmla="*/ 13069176 h 23902640"/>
              <a:gd name="connsiteX2732" fmla="*/ 17528255 w 43671952"/>
              <a:gd name="connsiteY2732" fmla="*/ 13061861 h 23902640"/>
              <a:gd name="connsiteX2733" fmla="*/ 17433159 w 43671952"/>
              <a:gd name="connsiteY2733" fmla="*/ 13047230 h 23902640"/>
              <a:gd name="connsiteX2734" fmla="*/ 17513625 w 43671952"/>
              <a:gd name="connsiteY2734" fmla="*/ 13142328 h 23902640"/>
              <a:gd name="connsiteX2735" fmla="*/ 17316115 w 43671952"/>
              <a:gd name="connsiteY2735" fmla="*/ 13288632 h 23902640"/>
              <a:gd name="connsiteX2736" fmla="*/ 17374635 w 43671952"/>
              <a:gd name="connsiteY2736" fmla="*/ 13486142 h 23902640"/>
              <a:gd name="connsiteX2737" fmla="*/ 17308799 w 43671952"/>
              <a:gd name="connsiteY2737" fmla="*/ 13508088 h 23902640"/>
              <a:gd name="connsiteX2738" fmla="*/ 17411211 w 43671952"/>
              <a:gd name="connsiteY2738" fmla="*/ 13551979 h 23902640"/>
              <a:gd name="connsiteX2739" fmla="*/ 17550203 w 43671952"/>
              <a:gd name="connsiteY2739" fmla="*/ 13690968 h 23902640"/>
              <a:gd name="connsiteX2740" fmla="*/ 17433159 w 43671952"/>
              <a:gd name="connsiteY2740" fmla="*/ 13647077 h 23902640"/>
              <a:gd name="connsiteX2741" fmla="*/ 17308799 w 43671952"/>
              <a:gd name="connsiteY2741" fmla="*/ 13778750 h 23902640"/>
              <a:gd name="connsiteX2742" fmla="*/ 17301483 w 43671952"/>
              <a:gd name="connsiteY2742" fmla="*/ 13910424 h 23902640"/>
              <a:gd name="connsiteX2743" fmla="*/ 17199073 w 43671952"/>
              <a:gd name="connsiteY2743" fmla="*/ 14064043 h 23902640"/>
              <a:gd name="connsiteX2744" fmla="*/ 17206387 w 43671952"/>
              <a:gd name="connsiteY2744" fmla="*/ 14276184 h 23902640"/>
              <a:gd name="connsiteX2745" fmla="*/ 17001563 w 43671952"/>
              <a:gd name="connsiteY2745" fmla="*/ 14444433 h 23902640"/>
              <a:gd name="connsiteX2746" fmla="*/ 16877203 w 43671952"/>
              <a:gd name="connsiteY2746" fmla="*/ 14342021 h 23902640"/>
              <a:gd name="connsiteX2747" fmla="*/ 16760162 w 43671952"/>
              <a:gd name="connsiteY2747" fmla="*/ 14342021 h 23902640"/>
              <a:gd name="connsiteX2748" fmla="*/ 16738218 w 43671952"/>
              <a:gd name="connsiteY2748" fmla="*/ 14261553 h 23902640"/>
              <a:gd name="connsiteX2749" fmla="*/ 16606543 w 43671952"/>
              <a:gd name="connsiteY2749" fmla="*/ 14349336 h 23902640"/>
              <a:gd name="connsiteX2750" fmla="*/ 16548022 w 43671952"/>
              <a:gd name="connsiteY2750" fmla="*/ 14246922 h 23902640"/>
              <a:gd name="connsiteX2751" fmla="*/ 16401719 w 43671952"/>
              <a:gd name="connsiteY2751" fmla="*/ 14283499 h 23902640"/>
              <a:gd name="connsiteX2752" fmla="*/ 16335881 w 43671952"/>
              <a:gd name="connsiteY2752" fmla="*/ 14232293 h 23902640"/>
              <a:gd name="connsiteX2753" fmla="*/ 16335881 w 43671952"/>
              <a:gd name="connsiteY2753" fmla="*/ 14042097 h 23902640"/>
              <a:gd name="connsiteX2754" fmla="*/ 16174948 w 43671952"/>
              <a:gd name="connsiteY2754" fmla="*/ 13786065 h 23902640"/>
              <a:gd name="connsiteX2755" fmla="*/ 16160315 w 43671952"/>
              <a:gd name="connsiteY2755" fmla="*/ 13669022 h 23902640"/>
              <a:gd name="connsiteX2756" fmla="*/ 16284676 w 43671952"/>
              <a:gd name="connsiteY2756" fmla="*/ 13573925 h 23902640"/>
              <a:gd name="connsiteX2757" fmla="*/ 16379771 w 43671952"/>
              <a:gd name="connsiteY2757" fmla="*/ 13551979 h 23902640"/>
              <a:gd name="connsiteX2758" fmla="*/ 16533389 w 43671952"/>
              <a:gd name="connsiteY2758" fmla="*/ 13434936 h 23902640"/>
              <a:gd name="connsiteX2759" fmla="*/ 16657749 w 43671952"/>
              <a:gd name="connsiteY2759" fmla="*/ 13405675 h 23902640"/>
              <a:gd name="connsiteX2760" fmla="*/ 16760162 w 43671952"/>
              <a:gd name="connsiteY2760" fmla="*/ 13332523 h 23902640"/>
              <a:gd name="connsiteX2761" fmla="*/ 16789421 w 43671952"/>
              <a:gd name="connsiteY2761" fmla="*/ 13237425 h 23902640"/>
              <a:gd name="connsiteX2762" fmla="*/ 16935723 w 43671952"/>
              <a:gd name="connsiteY2762" fmla="*/ 13083806 h 23902640"/>
              <a:gd name="connsiteX2763" fmla="*/ 17067399 w 43671952"/>
              <a:gd name="connsiteY2763" fmla="*/ 13039915 h 23902640"/>
              <a:gd name="connsiteX2764" fmla="*/ 17140551 w 43671952"/>
              <a:gd name="connsiteY2764" fmla="*/ 12908241 h 23902640"/>
              <a:gd name="connsiteX2765" fmla="*/ 11694495 w 43671952"/>
              <a:gd name="connsiteY2765" fmla="*/ 12756831 h 23902640"/>
              <a:gd name="connsiteX2766" fmla="*/ 11717355 w 43671952"/>
              <a:gd name="connsiteY2766" fmla="*/ 12779691 h 23902640"/>
              <a:gd name="connsiteX2767" fmla="*/ 11694495 w 43671952"/>
              <a:gd name="connsiteY2767" fmla="*/ 12802551 h 23902640"/>
              <a:gd name="connsiteX2768" fmla="*/ 11671635 w 43671952"/>
              <a:gd name="connsiteY2768" fmla="*/ 12779691 h 23902640"/>
              <a:gd name="connsiteX2769" fmla="*/ 11694495 w 43671952"/>
              <a:gd name="connsiteY2769" fmla="*/ 12756831 h 23902640"/>
              <a:gd name="connsiteX2770" fmla="*/ 24249983 w 43671952"/>
              <a:gd name="connsiteY2770" fmla="*/ 12749689 h 23902640"/>
              <a:gd name="connsiteX2771" fmla="*/ 24272843 w 43671952"/>
              <a:gd name="connsiteY2771" fmla="*/ 12772549 h 23902640"/>
              <a:gd name="connsiteX2772" fmla="*/ 24249983 w 43671952"/>
              <a:gd name="connsiteY2772" fmla="*/ 12795409 h 23902640"/>
              <a:gd name="connsiteX2773" fmla="*/ 24227123 w 43671952"/>
              <a:gd name="connsiteY2773" fmla="*/ 12772549 h 23902640"/>
              <a:gd name="connsiteX2774" fmla="*/ 24249983 w 43671952"/>
              <a:gd name="connsiteY2774" fmla="*/ 12749689 h 23902640"/>
              <a:gd name="connsiteX2775" fmla="*/ 24573835 w 43671952"/>
              <a:gd name="connsiteY2775" fmla="*/ 12740164 h 23902640"/>
              <a:gd name="connsiteX2776" fmla="*/ 24596695 w 43671952"/>
              <a:gd name="connsiteY2776" fmla="*/ 12763024 h 23902640"/>
              <a:gd name="connsiteX2777" fmla="*/ 24573835 w 43671952"/>
              <a:gd name="connsiteY2777" fmla="*/ 12785884 h 23902640"/>
              <a:gd name="connsiteX2778" fmla="*/ 24550975 w 43671952"/>
              <a:gd name="connsiteY2778" fmla="*/ 12763024 h 23902640"/>
              <a:gd name="connsiteX2779" fmla="*/ 24573835 w 43671952"/>
              <a:gd name="connsiteY2779" fmla="*/ 12740164 h 23902640"/>
              <a:gd name="connsiteX2780" fmla="*/ 22449757 w 43671952"/>
              <a:gd name="connsiteY2780" fmla="*/ 12737782 h 23902640"/>
              <a:gd name="connsiteX2781" fmla="*/ 22472617 w 43671952"/>
              <a:gd name="connsiteY2781" fmla="*/ 12760642 h 23902640"/>
              <a:gd name="connsiteX2782" fmla="*/ 22449757 w 43671952"/>
              <a:gd name="connsiteY2782" fmla="*/ 12783502 h 23902640"/>
              <a:gd name="connsiteX2783" fmla="*/ 22426897 w 43671952"/>
              <a:gd name="connsiteY2783" fmla="*/ 12760642 h 23902640"/>
              <a:gd name="connsiteX2784" fmla="*/ 22449757 w 43671952"/>
              <a:gd name="connsiteY2784" fmla="*/ 12737782 h 23902640"/>
              <a:gd name="connsiteX2785" fmla="*/ 16951515 w 43671952"/>
              <a:gd name="connsiteY2785" fmla="*/ 12683012 h 23902640"/>
              <a:gd name="connsiteX2786" fmla="*/ 16974375 w 43671952"/>
              <a:gd name="connsiteY2786" fmla="*/ 12705872 h 23902640"/>
              <a:gd name="connsiteX2787" fmla="*/ 16951515 w 43671952"/>
              <a:gd name="connsiteY2787" fmla="*/ 12728732 h 23902640"/>
              <a:gd name="connsiteX2788" fmla="*/ 16928655 w 43671952"/>
              <a:gd name="connsiteY2788" fmla="*/ 12705872 h 23902640"/>
              <a:gd name="connsiteX2789" fmla="*/ 16951515 w 43671952"/>
              <a:gd name="connsiteY2789" fmla="*/ 12683012 h 23902640"/>
              <a:gd name="connsiteX2790" fmla="*/ 24211883 w 43671952"/>
              <a:gd name="connsiteY2790" fmla="*/ 12661583 h 23902640"/>
              <a:gd name="connsiteX2791" fmla="*/ 24234743 w 43671952"/>
              <a:gd name="connsiteY2791" fmla="*/ 12684443 h 23902640"/>
              <a:gd name="connsiteX2792" fmla="*/ 24211883 w 43671952"/>
              <a:gd name="connsiteY2792" fmla="*/ 12707303 h 23902640"/>
              <a:gd name="connsiteX2793" fmla="*/ 24189023 w 43671952"/>
              <a:gd name="connsiteY2793" fmla="*/ 12684443 h 23902640"/>
              <a:gd name="connsiteX2794" fmla="*/ 24211883 w 43671952"/>
              <a:gd name="connsiteY2794" fmla="*/ 12661583 h 23902640"/>
              <a:gd name="connsiteX2795" fmla="*/ 16246667 w 43671952"/>
              <a:gd name="connsiteY2795" fmla="*/ 12623481 h 23902640"/>
              <a:gd name="connsiteX2796" fmla="*/ 16269527 w 43671952"/>
              <a:gd name="connsiteY2796" fmla="*/ 12646341 h 23902640"/>
              <a:gd name="connsiteX2797" fmla="*/ 16246667 w 43671952"/>
              <a:gd name="connsiteY2797" fmla="*/ 12669201 h 23902640"/>
              <a:gd name="connsiteX2798" fmla="*/ 16223808 w 43671952"/>
              <a:gd name="connsiteY2798" fmla="*/ 12646341 h 23902640"/>
              <a:gd name="connsiteX2799" fmla="*/ 16246667 w 43671952"/>
              <a:gd name="connsiteY2799" fmla="*/ 12623481 h 23902640"/>
              <a:gd name="connsiteX2800" fmla="*/ 16270479 w 43671952"/>
              <a:gd name="connsiteY2800" fmla="*/ 12554424 h 23902640"/>
              <a:gd name="connsiteX2801" fmla="*/ 16293339 w 43671952"/>
              <a:gd name="connsiteY2801" fmla="*/ 12577284 h 23902640"/>
              <a:gd name="connsiteX2802" fmla="*/ 16270479 w 43671952"/>
              <a:gd name="connsiteY2802" fmla="*/ 12600144 h 23902640"/>
              <a:gd name="connsiteX2803" fmla="*/ 16247619 w 43671952"/>
              <a:gd name="connsiteY2803" fmla="*/ 12577284 h 23902640"/>
              <a:gd name="connsiteX2804" fmla="*/ 16270479 w 43671952"/>
              <a:gd name="connsiteY2804" fmla="*/ 12554424 h 23902640"/>
              <a:gd name="connsiteX2805" fmla="*/ 11544475 w 43671952"/>
              <a:gd name="connsiteY2805" fmla="*/ 12537756 h 23902640"/>
              <a:gd name="connsiteX2806" fmla="*/ 11567334 w 43671952"/>
              <a:gd name="connsiteY2806" fmla="*/ 12560616 h 23902640"/>
              <a:gd name="connsiteX2807" fmla="*/ 11544475 w 43671952"/>
              <a:gd name="connsiteY2807" fmla="*/ 12583476 h 23902640"/>
              <a:gd name="connsiteX2808" fmla="*/ 11521614 w 43671952"/>
              <a:gd name="connsiteY2808" fmla="*/ 12560616 h 23902640"/>
              <a:gd name="connsiteX2809" fmla="*/ 11544475 w 43671952"/>
              <a:gd name="connsiteY2809" fmla="*/ 12537756 h 23902640"/>
              <a:gd name="connsiteX2810" fmla="*/ 17153923 w 43671952"/>
              <a:gd name="connsiteY2810" fmla="*/ 12532994 h 23902640"/>
              <a:gd name="connsiteX2811" fmla="*/ 17176783 w 43671952"/>
              <a:gd name="connsiteY2811" fmla="*/ 12555854 h 23902640"/>
              <a:gd name="connsiteX2812" fmla="*/ 17153923 w 43671952"/>
              <a:gd name="connsiteY2812" fmla="*/ 12578714 h 23902640"/>
              <a:gd name="connsiteX2813" fmla="*/ 17131063 w 43671952"/>
              <a:gd name="connsiteY2813" fmla="*/ 12555854 h 23902640"/>
              <a:gd name="connsiteX2814" fmla="*/ 17153923 w 43671952"/>
              <a:gd name="connsiteY2814" fmla="*/ 12532994 h 23902640"/>
              <a:gd name="connsiteX2815" fmla="*/ 24061863 w 43671952"/>
              <a:gd name="connsiteY2815" fmla="*/ 12521090 h 23902640"/>
              <a:gd name="connsiteX2816" fmla="*/ 24084723 w 43671952"/>
              <a:gd name="connsiteY2816" fmla="*/ 12543950 h 23902640"/>
              <a:gd name="connsiteX2817" fmla="*/ 24061863 w 43671952"/>
              <a:gd name="connsiteY2817" fmla="*/ 12566810 h 23902640"/>
              <a:gd name="connsiteX2818" fmla="*/ 24039003 w 43671952"/>
              <a:gd name="connsiteY2818" fmla="*/ 12543950 h 23902640"/>
              <a:gd name="connsiteX2819" fmla="*/ 24061863 w 43671952"/>
              <a:gd name="connsiteY2819" fmla="*/ 12521090 h 23902640"/>
              <a:gd name="connsiteX2820" fmla="*/ 24595263 w 43671952"/>
              <a:gd name="connsiteY2820" fmla="*/ 12513946 h 23902640"/>
              <a:gd name="connsiteX2821" fmla="*/ 24618123 w 43671952"/>
              <a:gd name="connsiteY2821" fmla="*/ 12536806 h 23902640"/>
              <a:gd name="connsiteX2822" fmla="*/ 24595263 w 43671952"/>
              <a:gd name="connsiteY2822" fmla="*/ 12559666 h 23902640"/>
              <a:gd name="connsiteX2823" fmla="*/ 24572403 w 43671952"/>
              <a:gd name="connsiteY2823" fmla="*/ 12536806 h 23902640"/>
              <a:gd name="connsiteX2824" fmla="*/ 24595263 w 43671952"/>
              <a:gd name="connsiteY2824" fmla="*/ 12513946 h 23902640"/>
              <a:gd name="connsiteX2825" fmla="*/ 23835643 w 43671952"/>
              <a:gd name="connsiteY2825" fmla="*/ 12468702 h 23902640"/>
              <a:gd name="connsiteX2826" fmla="*/ 23858503 w 43671952"/>
              <a:gd name="connsiteY2826" fmla="*/ 12491562 h 23902640"/>
              <a:gd name="connsiteX2827" fmla="*/ 23835643 w 43671952"/>
              <a:gd name="connsiteY2827" fmla="*/ 12514422 h 23902640"/>
              <a:gd name="connsiteX2828" fmla="*/ 23812783 w 43671952"/>
              <a:gd name="connsiteY2828" fmla="*/ 12491562 h 23902640"/>
              <a:gd name="connsiteX2829" fmla="*/ 23835643 w 43671952"/>
              <a:gd name="connsiteY2829" fmla="*/ 12468702 h 23902640"/>
              <a:gd name="connsiteX2830" fmla="*/ 14240057 w 43671952"/>
              <a:gd name="connsiteY2830" fmla="*/ 12449649 h 23902640"/>
              <a:gd name="connsiteX2831" fmla="*/ 14262917 w 43671952"/>
              <a:gd name="connsiteY2831" fmla="*/ 12472509 h 23902640"/>
              <a:gd name="connsiteX2832" fmla="*/ 14240057 w 43671952"/>
              <a:gd name="connsiteY2832" fmla="*/ 12495369 h 23902640"/>
              <a:gd name="connsiteX2833" fmla="*/ 14217197 w 43671952"/>
              <a:gd name="connsiteY2833" fmla="*/ 12472509 h 23902640"/>
              <a:gd name="connsiteX2834" fmla="*/ 14240057 w 43671952"/>
              <a:gd name="connsiteY2834" fmla="*/ 12449649 h 23902640"/>
              <a:gd name="connsiteX2835" fmla="*/ 18457283 w 43671952"/>
              <a:gd name="connsiteY2835" fmla="*/ 12388861 h 23902640"/>
              <a:gd name="connsiteX2836" fmla="*/ 18537923 w 43671952"/>
              <a:gd name="connsiteY2836" fmla="*/ 12442450 h 23902640"/>
              <a:gd name="connsiteX2837" fmla="*/ 18537751 w 43671952"/>
              <a:gd name="connsiteY2837" fmla="*/ 12535165 h 23902640"/>
              <a:gd name="connsiteX2838" fmla="*/ 18559695 w 43671952"/>
              <a:gd name="connsiteY2838" fmla="*/ 12549796 h 23902640"/>
              <a:gd name="connsiteX2839" fmla="*/ 18581643 w 43671952"/>
              <a:gd name="connsiteY2839" fmla="*/ 12688784 h 23902640"/>
              <a:gd name="connsiteX2840" fmla="*/ 18577051 w 43671952"/>
              <a:gd name="connsiteY2840" fmla="*/ 12801236 h 23902640"/>
              <a:gd name="connsiteX2841" fmla="*/ 18413391 w 43671952"/>
              <a:gd name="connsiteY2841" fmla="*/ 12769252 h 23902640"/>
              <a:gd name="connsiteX2842" fmla="*/ 18413391 w 43671952"/>
              <a:gd name="connsiteY2842" fmla="*/ 12835088 h 23902640"/>
              <a:gd name="connsiteX2843" fmla="*/ 18462391 w 43671952"/>
              <a:gd name="connsiteY2843" fmla="*/ 12891058 h 23902640"/>
              <a:gd name="connsiteX2844" fmla="*/ 18447415 w 43671952"/>
              <a:gd name="connsiteY2844" fmla="*/ 13004024 h 23902640"/>
              <a:gd name="connsiteX2845" fmla="*/ 18232895 w 43671952"/>
              <a:gd name="connsiteY2845" fmla="*/ 12884600 h 23902640"/>
              <a:gd name="connsiteX2846" fmla="*/ 18245143 w 43671952"/>
              <a:gd name="connsiteY2846" fmla="*/ 12696100 h 23902640"/>
              <a:gd name="connsiteX2847" fmla="*/ 18179307 w 43671952"/>
              <a:gd name="connsiteY2847" fmla="*/ 12652208 h 23902640"/>
              <a:gd name="connsiteX2848" fmla="*/ 18054947 w 43671952"/>
              <a:gd name="connsiteY2848" fmla="*/ 12696100 h 23902640"/>
              <a:gd name="connsiteX2849" fmla="*/ 17915959 w 43671952"/>
              <a:gd name="connsiteY2849" fmla="*/ 12791197 h 23902640"/>
              <a:gd name="connsiteX2850" fmla="*/ 17923275 w 43671952"/>
              <a:gd name="connsiteY2850" fmla="*/ 12732676 h 23902640"/>
              <a:gd name="connsiteX2851" fmla="*/ 18098839 w 43671952"/>
              <a:gd name="connsiteY2851" fmla="*/ 12549796 h 23902640"/>
              <a:gd name="connsiteX2852" fmla="*/ 18215883 w 43671952"/>
              <a:gd name="connsiteY2852" fmla="*/ 12535165 h 23902640"/>
              <a:gd name="connsiteX2853" fmla="*/ 18230513 w 43671952"/>
              <a:gd name="connsiteY2853" fmla="*/ 12637578 h 23902640"/>
              <a:gd name="connsiteX2854" fmla="*/ 18298903 w 43671952"/>
              <a:gd name="connsiteY2854" fmla="*/ 12530402 h 23902640"/>
              <a:gd name="connsiteX2855" fmla="*/ 18354871 w 43671952"/>
              <a:gd name="connsiteY2855" fmla="*/ 12476644 h 23902640"/>
              <a:gd name="connsiteX2856" fmla="*/ 18477019 w 43671952"/>
              <a:gd name="connsiteY2856" fmla="*/ 12477158 h 23902640"/>
              <a:gd name="connsiteX2857" fmla="*/ 18457283 w 43671952"/>
              <a:gd name="connsiteY2857" fmla="*/ 12388861 h 23902640"/>
              <a:gd name="connsiteX2858" fmla="*/ 11689734 w 43671952"/>
              <a:gd name="connsiteY2858" fmla="*/ 12380593 h 23902640"/>
              <a:gd name="connsiteX2859" fmla="*/ 11712594 w 43671952"/>
              <a:gd name="connsiteY2859" fmla="*/ 12403453 h 23902640"/>
              <a:gd name="connsiteX2860" fmla="*/ 11689734 w 43671952"/>
              <a:gd name="connsiteY2860" fmla="*/ 12426313 h 23902640"/>
              <a:gd name="connsiteX2861" fmla="*/ 11666874 w 43671952"/>
              <a:gd name="connsiteY2861" fmla="*/ 12403453 h 23902640"/>
              <a:gd name="connsiteX2862" fmla="*/ 11689734 w 43671952"/>
              <a:gd name="connsiteY2862" fmla="*/ 12380593 h 23902640"/>
              <a:gd name="connsiteX2863" fmla="*/ 23190327 w 43671952"/>
              <a:gd name="connsiteY2863" fmla="*/ 12363927 h 23902640"/>
              <a:gd name="connsiteX2864" fmla="*/ 23213187 w 43671952"/>
              <a:gd name="connsiteY2864" fmla="*/ 12386787 h 23902640"/>
              <a:gd name="connsiteX2865" fmla="*/ 23190327 w 43671952"/>
              <a:gd name="connsiteY2865" fmla="*/ 12409647 h 23902640"/>
              <a:gd name="connsiteX2866" fmla="*/ 23167467 w 43671952"/>
              <a:gd name="connsiteY2866" fmla="*/ 12386787 h 23902640"/>
              <a:gd name="connsiteX2867" fmla="*/ 23190327 w 43671952"/>
              <a:gd name="connsiteY2867" fmla="*/ 12363927 h 23902640"/>
              <a:gd name="connsiteX2868" fmla="*/ 17025335 w 43671952"/>
              <a:gd name="connsiteY2868" fmla="*/ 12344875 h 23902640"/>
              <a:gd name="connsiteX2869" fmla="*/ 17048195 w 43671952"/>
              <a:gd name="connsiteY2869" fmla="*/ 12367735 h 23902640"/>
              <a:gd name="connsiteX2870" fmla="*/ 17025335 w 43671952"/>
              <a:gd name="connsiteY2870" fmla="*/ 12390595 h 23902640"/>
              <a:gd name="connsiteX2871" fmla="*/ 17002475 w 43671952"/>
              <a:gd name="connsiteY2871" fmla="*/ 12367735 h 23902640"/>
              <a:gd name="connsiteX2872" fmla="*/ 17025335 w 43671952"/>
              <a:gd name="connsiteY2872" fmla="*/ 12344875 h 23902640"/>
              <a:gd name="connsiteX2873" fmla="*/ 12531976 w 43671952"/>
              <a:gd name="connsiteY2873" fmla="*/ 12279134 h 23902640"/>
              <a:gd name="connsiteX2874" fmla="*/ 12612445 w 43671952"/>
              <a:gd name="connsiteY2874" fmla="*/ 12352286 h 23902640"/>
              <a:gd name="connsiteX2875" fmla="*/ 12627073 w 43671952"/>
              <a:gd name="connsiteY2875" fmla="*/ 12432753 h 23902640"/>
              <a:gd name="connsiteX2876" fmla="*/ 12670964 w 43671952"/>
              <a:gd name="connsiteY2876" fmla="*/ 12476645 h 23902640"/>
              <a:gd name="connsiteX2877" fmla="*/ 12678279 w 43671952"/>
              <a:gd name="connsiteY2877" fmla="*/ 12739992 h 23902640"/>
              <a:gd name="connsiteX2878" fmla="*/ 12590497 w 43671952"/>
              <a:gd name="connsiteY2878" fmla="*/ 12798513 h 23902640"/>
              <a:gd name="connsiteX2879" fmla="*/ 12451509 w 43671952"/>
              <a:gd name="connsiteY2879" fmla="*/ 12798513 h 23902640"/>
              <a:gd name="connsiteX2880" fmla="*/ 12385674 w 43671952"/>
              <a:gd name="connsiteY2880" fmla="*/ 12681470 h 23902640"/>
              <a:gd name="connsiteX2881" fmla="*/ 12378359 w 43671952"/>
              <a:gd name="connsiteY2881" fmla="*/ 12483960 h 23902640"/>
              <a:gd name="connsiteX2882" fmla="*/ 12444193 w 43671952"/>
              <a:gd name="connsiteY2882" fmla="*/ 12440069 h 23902640"/>
              <a:gd name="connsiteX2883" fmla="*/ 12436880 w 43671952"/>
              <a:gd name="connsiteY2883" fmla="*/ 12330341 h 23902640"/>
              <a:gd name="connsiteX2884" fmla="*/ 12495399 w 43671952"/>
              <a:gd name="connsiteY2884" fmla="*/ 12330341 h 23902640"/>
              <a:gd name="connsiteX2885" fmla="*/ 23899939 w 43671952"/>
              <a:gd name="connsiteY2885" fmla="*/ 12275821 h 23902640"/>
              <a:gd name="connsiteX2886" fmla="*/ 23922799 w 43671952"/>
              <a:gd name="connsiteY2886" fmla="*/ 12298681 h 23902640"/>
              <a:gd name="connsiteX2887" fmla="*/ 23899939 w 43671952"/>
              <a:gd name="connsiteY2887" fmla="*/ 12321541 h 23902640"/>
              <a:gd name="connsiteX2888" fmla="*/ 23877079 w 43671952"/>
              <a:gd name="connsiteY2888" fmla="*/ 12298681 h 23902640"/>
              <a:gd name="connsiteX2889" fmla="*/ 23899939 w 43671952"/>
              <a:gd name="connsiteY2889" fmla="*/ 12275821 h 23902640"/>
              <a:gd name="connsiteX2890" fmla="*/ 18115219 w 43671952"/>
              <a:gd name="connsiteY2890" fmla="*/ 12253912 h 23902640"/>
              <a:gd name="connsiteX2891" fmla="*/ 18134267 w 43671952"/>
              <a:gd name="connsiteY2891" fmla="*/ 12257087 h 23902640"/>
              <a:gd name="connsiteX2892" fmla="*/ 18140619 w 43671952"/>
              <a:gd name="connsiteY2892" fmla="*/ 12276137 h 23902640"/>
              <a:gd name="connsiteX2893" fmla="*/ 18146967 w 43671952"/>
              <a:gd name="connsiteY2893" fmla="*/ 12285662 h 23902640"/>
              <a:gd name="connsiteX2894" fmla="*/ 18150143 w 43671952"/>
              <a:gd name="connsiteY2894" fmla="*/ 12295187 h 23902640"/>
              <a:gd name="connsiteX2895" fmla="*/ 18153319 w 43671952"/>
              <a:gd name="connsiteY2895" fmla="*/ 12399962 h 23902640"/>
              <a:gd name="connsiteX2896" fmla="*/ 18150143 w 43671952"/>
              <a:gd name="connsiteY2896" fmla="*/ 12425362 h 23902640"/>
              <a:gd name="connsiteX2897" fmla="*/ 18140619 w 43671952"/>
              <a:gd name="connsiteY2897" fmla="*/ 12431712 h 23902640"/>
              <a:gd name="connsiteX2898" fmla="*/ 18134267 w 43671952"/>
              <a:gd name="connsiteY2898" fmla="*/ 12441237 h 23902640"/>
              <a:gd name="connsiteX2899" fmla="*/ 18108867 w 43671952"/>
              <a:gd name="connsiteY2899" fmla="*/ 12425362 h 23902640"/>
              <a:gd name="connsiteX2900" fmla="*/ 18105693 w 43671952"/>
              <a:gd name="connsiteY2900" fmla="*/ 12415837 h 23902640"/>
              <a:gd name="connsiteX2901" fmla="*/ 18086643 w 43671952"/>
              <a:gd name="connsiteY2901" fmla="*/ 12387262 h 23902640"/>
              <a:gd name="connsiteX2902" fmla="*/ 18080293 w 43671952"/>
              <a:gd name="connsiteY2902" fmla="*/ 12377737 h 23902640"/>
              <a:gd name="connsiteX2903" fmla="*/ 18077119 w 43671952"/>
              <a:gd name="connsiteY2903" fmla="*/ 12368212 h 23902640"/>
              <a:gd name="connsiteX2904" fmla="*/ 18077119 w 43671952"/>
              <a:gd name="connsiteY2904" fmla="*/ 12307887 h 23902640"/>
              <a:gd name="connsiteX2905" fmla="*/ 18089819 w 43671952"/>
              <a:gd name="connsiteY2905" fmla="*/ 12288837 h 23902640"/>
              <a:gd name="connsiteX2906" fmla="*/ 18096167 w 43671952"/>
              <a:gd name="connsiteY2906" fmla="*/ 12279312 h 23902640"/>
              <a:gd name="connsiteX2907" fmla="*/ 18105693 w 43671952"/>
              <a:gd name="connsiteY2907" fmla="*/ 12260262 h 23902640"/>
              <a:gd name="connsiteX2908" fmla="*/ 18115219 w 43671952"/>
              <a:gd name="connsiteY2908" fmla="*/ 12253912 h 23902640"/>
              <a:gd name="connsiteX2909" fmla="*/ 16982475 w 43671952"/>
              <a:gd name="connsiteY2909" fmla="*/ 12213906 h 23902640"/>
              <a:gd name="connsiteX2910" fmla="*/ 17005335 w 43671952"/>
              <a:gd name="connsiteY2910" fmla="*/ 12236766 h 23902640"/>
              <a:gd name="connsiteX2911" fmla="*/ 16982475 w 43671952"/>
              <a:gd name="connsiteY2911" fmla="*/ 12259626 h 23902640"/>
              <a:gd name="connsiteX2912" fmla="*/ 16959615 w 43671952"/>
              <a:gd name="connsiteY2912" fmla="*/ 12236766 h 23902640"/>
              <a:gd name="connsiteX2913" fmla="*/ 16982475 w 43671952"/>
              <a:gd name="connsiteY2913" fmla="*/ 12213906 h 23902640"/>
              <a:gd name="connsiteX2914" fmla="*/ 31029399 w 43671952"/>
              <a:gd name="connsiteY2914" fmla="*/ 12183745 h 23902640"/>
              <a:gd name="connsiteX2915" fmla="*/ 31052259 w 43671952"/>
              <a:gd name="connsiteY2915" fmla="*/ 12206605 h 23902640"/>
              <a:gd name="connsiteX2916" fmla="*/ 31029399 w 43671952"/>
              <a:gd name="connsiteY2916" fmla="*/ 12229465 h 23902640"/>
              <a:gd name="connsiteX2917" fmla="*/ 31006539 w 43671952"/>
              <a:gd name="connsiteY2917" fmla="*/ 12206605 h 23902640"/>
              <a:gd name="connsiteX2918" fmla="*/ 31029399 w 43671952"/>
              <a:gd name="connsiteY2918" fmla="*/ 12183745 h 23902640"/>
              <a:gd name="connsiteX2919" fmla="*/ 18366041 w 43671952"/>
              <a:gd name="connsiteY2919" fmla="*/ 12171362 h 23902640"/>
              <a:gd name="connsiteX2920" fmla="*/ 18381915 w 43671952"/>
              <a:gd name="connsiteY2920" fmla="*/ 12174537 h 23902640"/>
              <a:gd name="connsiteX2921" fmla="*/ 18400965 w 43671952"/>
              <a:gd name="connsiteY2921" fmla="*/ 12187237 h 23902640"/>
              <a:gd name="connsiteX2922" fmla="*/ 18407315 w 43671952"/>
              <a:gd name="connsiteY2922" fmla="*/ 12196762 h 23902640"/>
              <a:gd name="connsiteX2923" fmla="*/ 18416839 w 43671952"/>
              <a:gd name="connsiteY2923" fmla="*/ 12206287 h 23902640"/>
              <a:gd name="connsiteX2924" fmla="*/ 18420015 w 43671952"/>
              <a:gd name="connsiteY2924" fmla="*/ 12215812 h 23902640"/>
              <a:gd name="connsiteX2925" fmla="*/ 18407315 w 43671952"/>
              <a:gd name="connsiteY2925" fmla="*/ 12279312 h 23902640"/>
              <a:gd name="connsiteX2926" fmla="*/ 18404141 w 43671952"/>
              <a:gd name="connsiteY2926" fmla="*/ 12285662 h 23902640"/>
              <a:gd name="connsiteX2927" fmla="*/ 18366041 w 43671952"/>
              <a:gd name="connsiteY2927" fmla="*/ 12253912 h 23902640"/>
              <a:gd name="connsiteX2928" fmla="*/ 18362867 w 43671952"/>
              <a:gd name="connsiteY2928" fmla="*/ 12244387 h 23902640"/>
              <a:gd name="connsiteX2929" fmla="*/ 18350165 w 43671952"/>
              <a:gd name="connsiteY2929" fmla="*/ 12225337 h 23902640"/>
              <a:gd name="connsiteX2930" fmla="*/ 18353339 w 43671952"/>
              <a:gd name="connsiteY2930" fmla="*/ 12187237 h 23902640"/>
              <a:gd name="connsiteX2931" fmla="*/ 18356515 w 43671952"/>
              <a:gd name="connsiteY2931" fmla="*/ 12177712 h 23902640"/>
              <a:gd name="connsiteX2932" fmla="*/ 18366041 w 43671952"/>
              <a:gd name="connsiteY2932" fmla="*/ 12171362 h 23902640"/>
              <a:gd name="connsiteX2933" fmla="*/ 17681875 w 43671952"/>
              <a:gd name="connsiteY2933" fmla="*/ 12162091 h 23902640"/>
              <a:gd name="connsiteX2934" fmla="*/ 17659927 w 43671952"/>
              <a:gd name="connsiteY2934" fmla="*/ 12264504 h 23902640"/>
              <a:gd name="connsiteX2935" fmla="*/ 17513623 w 43671952"/>
              <a:gd name="connsiteY2935" fmla="*/ 12418123 h 23902640"/>
              <a:gd name="connsiteX2936" fmla="*/ 17352691 w 43671952"/>
              <a:gd name="connsiteY2936" fmla="*/ 12513221 h 23902640"/>
              <a:gd name="connsiteX2937" fmla="*/ 17469733 w 43671952"/>
              <a:gd name="connsiteY2937" fmla="*/ 12359601 h 23902640"/>
              <a:gd name="connsiteX2938" fmla="*/ 17681875 w 43671952"/>
              <a:gd name="connsiteY2938" fmla="*/ 12162091 h 23902640"/>
              <a:gd name="connsiteX2939" fmla="*/ 23895179 w 43671952"/>
              <a:gd name="connsiteY2939" fmla="*/ 12147234 h 23902640"/>
              <a:gd name="connsiteX2940" fmla="*/ 23918039 w 43671952"/>
              <a:gd name="connsiteY2940" fmla="*/ 12170094 h 23902640"/>
              <a:gd name="connsiteX2941" fmla="*/ 23895179 w 43671952"/>
              <a:gd name="connsiteY2941" fmla="*/ 12192954 h 23902640"/>
              <a:gd name="connsiteX2942" fmla="*/ 23872319 w 43671952"/>
              <a:gd name="connsiteY2942" fmla="*/ 12170094 h 23902640"/>
              <a:gd name="connsiteX2943" fmla="*/ 23895179 w 43671952"/>
              <a:gd name="connsiteY2943" fmla="*/ 12147234 h 23902640"/>
              <a:gd name="connsiteX2944" fmla="*/ 18266989 w 43671952"/>
              <a:gd name="connsiteY2944" fmla="*/ 12144021 h 23902640"/>
              <a:gd name="connsiteX2945" fmla="*/ 18273967 w 43671952"/>
              <a:gd name="connsiteY2945" fmla="*/ 12149137 h 23902640"/>
              <a:gd name="connsiteX2946" fmla="*/ 18280315 w 43671952"/>
              <a:gd name="connsiteY2946" fmla="*/ 12168187 h 23902640"/>
              <a:gd name="connsiteX2947" fmla="*/ 18283491 w 43671952"/>
              <a:gd name="connsiteY2947" fmla="*/ 12177712 h 23902640"/>
              <a:gd name="connsiteX2948" fmla="*/ 18277141 w 43671952"/>
              <a:gd name="connsiteY2948" fmla="*/ 12244387 h 23902640"/>
              <a:gd name="connsiteX2949" fmla="*/ 18270791 w 43671952"/>
              <a:gd name="connsiteY2949" fmla="*/ 12253912 h 23902640"/>
              <a:gd name="connsiteX2950" fmla="*/ 18261267 w 43671952"/>
              <a:gd name="connsiteY2950" fmla="*/ 12272962 h 23902640"/>
              <a:gd name="connsiteX2951" fmla="*/ 18251741 w 43671952"/>
              <a:gd name="connsiteY2951" fmla="*/ 12279312 h 23902640"/>
              <a:gd name="connsiteX2952" fmla="*/ 18229515 w 43671952"/>
              <a:gd name="connsiteY2952" fmla="*/ 12282487 h 23902640"/>
              <a:gd name="connsiteX2953" fmla="*/ 18207291 w 43671952"/>
              <a:gd name="connsiteY2953" fmla="*/ 12266612 h 23902640"/>
              <a:gd name="connsiteX2954" fmla="*/ 18210467 w 43671952"/>
              <a:gd name="connsiteY2954" fmla="*/ 12212637 h 23902640"/>
              <a:gd name="connsiteX2955" fmla="*/ 18213641 w 43671952"/>
              <a:gd name="connsiteY2955" fmla="*/ 12203112 h 23902640"/>
              <a:gd name="connsiteX2956" fmla="*/ 18226341 w 43671952"/>
              <a:gd name="connsiteY2956" fmla="*/ 12184062 h 23902640"/>
              <a:gd name="connsiteX2957" fmla="*/ 18235867 w 43671952"/>
              <a:gd name="connsiteY2957" fmla="*/ 12180887 h 23902640"/>
              <a:gd name="connsiteX2958" fmla="*/ 18245391 w 43671952"/>
              <a:gd name="connsiteY2958" fmla="*/ 12161837 h 23902640"/>
              <a:gd name="connsiteX2959" fmla="*/ 18254915 w 43671952"/>
              <a:gd name="connsiteY2959" fmla="*/ 12155487 h 23902640"/>
              <a:gd name="connsiteX2960" fmla="*/ 18266989 w 43671952"/>
              <a:gd name="connsiteY2960" fmla="*/ 12144021 h 23902640"/>
              <a:gd name="connsiteX2961" fmla="*/ 23399879 w 43671952"/>
              <a:gd name="connsiteY2961" fmla="*/ 12042459 h 23902640"/>
              <a:gd name="connsiteX2962" fmla="*/ 23422739 w 43671952"/>
              <a:gd name="connsiteY2962" fmla="*/ 12065319 h 23902640"/>
              <a:gd name="connsiteX2963" fmla="*/ 23399879 w 43671952"/>
              <a:gd name="connsiteY2963" fmla="*/ 12088179 h 23902640"/>
              <a:gd name="connsiteX2964" fmla="*/ 23377019 w 43671952"/>
              <a:gd name="connsiteY2964" fmla="*/ 12065319 h 23902640"/>
              <a:gd name="connsiteX2965" fmla="*/ 23399879 w 43671952"/>
              <a:gd name="connsiteY2965" fmla="*/ 12042459 h 23902640"/>
              <a:gd name="connsiteX2966" fmla="*/ 18016791 w 43671952"/>
              <a:gd name="connsiteY2966" fmla="*/ 12034837 h 23902640"/>
              <a:gd name="connsiteX2967" fmla="*/ 18048543 w 43671952"/>
              <a:gd name="connsiteY2967" fmla="*/ 12041187 h 23902640"/>
              <a:gd name="connsiteX2968" fmla="*/ 18058067 w 43671952"/>
              <a:gd name="connsiteY2968" fmla="*/ 12047537 h 23902640"/>
              <a:gd name="connsiteX2969" fmla="*/ 18080291 w 43671952"/>
              <a:gd name="connsiteY2969" fmla="*/ 12053887 h 23902640"/>
              <a:gd name="connsiteX2970" fmla="*/ 18131091 w 43671952"/>
              <a:gd name="connsiteY2970" fmla="*/ 12057062 h 23902640"/>
              <a:gd name="connsiteX2971" fmla="*/ 18140619 w 43671952"/>
              <a:gd name="connsiteY2971" fmla="*/ 12060237 h 23902640"/>
              <a:gd name="connsiteX2972" fmla="*/ 18146967 w 43671952"/>
              <a:gd name="connsiteY2972" fmla="*/ 12069762 h 23902640"/>
              <a:gd name="connsiteX2973" fmla="*/ 18156491 w 43671952"/>
              <a:gd name="connsiteY2973" fmla="*/ 12076112 h 23902640"/>
              <a:gd name="connsiteX2974" fmla="*/ 18159667 w 43671952"/>
              <a:gd name="connsiteY2974" fmla="*/ 12085637 h 23902640"/>
              <a:gd name="connsiteX2975" fmla="*/ 18153319 w 43671952"/>
              <a:gd name="connsiteY2975" fmla="*/ 12111037 h 23902640"/>
              <a:gd name="connsiteX2976" fmla="*/ 18146967 w 43671952"/>
              <a:gd name="connsiteY2976" fmla="*/ 12120562 h 23902640"/>
              <a:gd name="connsiteX2977" fmla="*/ 18140619 w 43671952"/>
              <a:gd name="connsiteY2977" fmla="*/ 12139612 h 23902640"/>
              <a:gd name="connsiteX2978" fmla="*/ 18134267 w 43671952"/>
              <a:gd name="connsiteY2978" fmla="*/ 12158662 h 23902640"/>
              <a:gd name="connsiteX2979" fmla="*/ 18131091 w 43671952"/>
              <a:gd name="connsiteY2979" fmla="*/ 12168187 h 23902640"/>
              <a:gd name="connsiteX2980" fmla="*/ 18121567 w 43671952"/>
              <a:gd name="connsiteY2980" fmla="*/ 12174537 h 23902640"/>
              <a:gd name="connsiteX2981" fmla="*/ 18115215 w 43671952"/>
              <a:gd name="connsiteY2981" fmla="*/ 12187237 h 23902640"/>
              <a:gd name="connsiteX2982" fmla="*/ 18105691 w 43671952"/>
              <a:gd name="connsiteY2982" fmla="*/ 12193587 h 23902640"/>
              <a:gd name="connsiteX2983" fmla="*/ 18077119 w 43671952"/>
              <a:gd name="connsiteY2983" fmla="*/ 12215812 h 23902640"/>
              <a:gd name="connsiteX2984" fmla="*/ 18067591 w 43671952"/>
              <a:gd name="connsiteY2984" fmla="*/ 12218987 h 23902640"/>
              <a:gd name="connsiteX2985" fmla="*/ 18048543 w 43671952"/>
              <a:gd name="connsiteY2985" fmla="*/ 12231687 h 23902640"/>
              <a:gd name="connsiteX2986" fmla="*/ 18019967 w 43671952"/>
              <a:gd name="connsiteY2986" fmla="*/ 12241212 h 23902640"/>
              <a:gd name="connsiteX2987" fmla="*/ 18010443 w 43671952"/>
              <a:gd name="connsiteY2987" fmla="*/ 12244387 h 23902640"/>
              <a:gd name="connsiteX2988" fmla="*/ 17985043 w 43671952"/>
              <a:gd name="connsiteY2988" fmla="*/ 12244387 h 23902640"/>
              <a:gd name="connsiteX2989" fmla="*/ 17978691 w 43671952"/>
              <a:gd name="connsiteY2989" fmla="*/ 12187237 h 23902640"/>
              <a:gd name="connsiteX2990" fmla="*/ 17988217 w 43671952"/>
              <a:gd name="connsiteY2990" fmla="*/ 12180887 h 23902640"/>
              <a:gd name="connsiteX2991" fmla="*/ 18004091 w 43671952"/>
              <a:gd name="connsiteY2991" fmla="*/ 12152312 h 23902640"/>
              <a:gd name="connsiteX2992" fmla="*/ 18000917 w 43671952"/>
              <a:gd name="connsiteY2992" fmla="*/ 12098337 h 23902640"/>
              <a:gd name="connsiteX2993" fmla="*/ 17994567 w 43671952"/>
              <a:gd name="connsiteY2993" fmla="*/ 12066587 h 23902640"/>
              <a:gd name="connsiteX2994" fmla="*/ 17997743 w 43671952"/>
              <a:gd name="connsiteY2994" fmla="*/ 12044362 h 23902640"/>
              <a:gd name="connsiteX2995" fmla="*/ 18016791 w 43671952"/>
              <a:gd name="connsiteY2995" fmla="*/ 12034837 h 23902640"/>
              <a:gd name="connsiteX2996" fmla="*/ 23795163 w 43671952"/>
              <a:gd name="connsiteY2996" fmla="*/ 12028171 h 23902640"/>
              <a:gd name="connsiteX2997" fmla="*/ 23818023 w 43671952"/>
              <a:gd name="connsiteY2997" fmla="*/ 12051031 h 23902640"/>
              <a:gd name="connsiteX2998" fmla="*/ 23795163 w 43671952"/>
              <a:gd name="connsiteY2998" fmla="*/ 12073891 h 23902640"/>
              <a:gd name="connsiteX2999" fmla="*/ 23772303 w 43671952"/>
              <a:gd name="connsiteY2999" fmla="*/ 12051031 h 23902640"/>
              <a:gd name="connsiteX3000" fmla="*/ 23795163 w 43671952"/>
              <a:gd name="connsiteY3000" fmla="*/ 12028171 h 23902640"/>
              <a:gd name="connsiteX3001" fmla="*/ 14137659 w 43671952"/>
              <a:gd name="connsiteY3001" fmla="*/ 11971018 h 23902640"/>
              <a:gd name="connsiteX3002" fmla="*/ 14160519 w 43671952"/>
              <a:gd name="connsiteY3002" fmla="*/ 11993878 h 23902640"/>
              <a:gd name="connsiteX3003" fmla="*/ 14137659 w 43671952"/>
              <a:gd name="connsiteY3003" fmla="*/ 12016738 h 23902640"/>
              <a:gd name="connsiteX3004" fmla="*/ 14114799 w 43671952"/>
              <a:gd name="connsiteY3004" fmla="*/ 11993878 h 23902640"/>
              <a:gd name="connsiteX3005" fmla="*/ 14137659 w 43671952"/>
              <a:gd name="connsiteY3005" fmla="*/ 11971018 h 23902640"/>
              <a:gd name="connsiteX3006" fmla="*/ 18213639 w 43671952"/>
              <a:gd name="connsiteY3006" fmla="*/ 11968162 h 23902640"/>
              <a:gd name="connsiteX3007" fmla="*/ 18242215 w 43671952"/>
              <a:gd name="connsiteY3007" fmla="*/ 11971337 h 23902640"/>
              <a:gd name="connsiteX3008" fmla="*/ 18261265 w 43671952"/>
              <a:gd name="connsiteY3008" fmla="*/ 11987212 h 23902640"/>
              <a:gd name="connsiteX3009" fmla="*/ 18267615 w 43671952"/>
              <a:gd name="connsiteY3009" fmla="*/ 11996737 h 23902640"/>
              <a:gd name="connsiteX3010" fmla="*/ 18277139 w 43671952"/>
              <a:gd name="connsiteY3010" fmla="*/ 12003087 h 23902640"/>
              <a:gd name="connsiteX3011" fmla="*/ 18267615 w 43671952"/>
              <a:gd name="connsiteY3011" fmla="*/ 12044362 h 23902640"/>
              <a:gd name="connsiteX3012" fmla="*/ 18258089 w 43671952"/>
              <a:gd name="connsiteY3012" fmla="*/ 12047537 h 23902640"/>
              <a:gd name="connsiteX3013" fmla="*/ 18235865 w 43671952"/>
              <a:gd name="connsiteY3013" fmla="*/ 12053887 h 23902640"/>
              <a:gd name="connsiteX3014" fmla="*/ 18210465 w 43671952"/>
              <a:gd name="connsiteY3014" fmla="*/ 12044362 h 23902640"/>
              <a:gd name="connsiteX3015" fmla="*/ 18207291 w 43671952"/>
              <a:gd name="connsiteY3015" fmla="*/ 12034837 h 23902640"/>
              <a:gd name="connsiteX3016" fmla="*/ 18194591 w 43671952"/>
              <a:gd name="connsiteY3016" fmla="*/ 12015787 h 23902640"/>
              <a:gd name="connsiteX3017" fmla="*/ 18194591 w 43671952"/>
              <a:gd name="connsiteY3017" fmla="*/ 11974512 h 23902640"/>
              <a:gd name="connsiteX3018" fmla="*/ 18213639 w 43671952"/>
              <a:gd name="connsiteY3018" fmla="*/ 11968162 h 23902640"/>
              <a:gd name="connsiteX3019" fmla="*/ 24409527 w 43671952"/>
              <a:gd name="connsiteY3019" fmla="*/ 11956733 h 23902640"/>
              <a:gd name="connsiteX3020" fmla="*/ 24432387 w 43671952"/>
              <a:gd name="connsiteY3020" fmla="*/ 11979593 h 23902640"/>
              <a:gd name="connsiteX3021" fmla="*/ 24409527 w 43671952"/>
              <a:gd name="connsiteY3021" fmla="*/ 12002453 h 23902640"/>
              <a:gd name="connsiteX3022" fmla="*/ 24386667 w 43671952"/>
              <a:gd name="connsiteY3022" fmla="*/ 11979593 h 23902640"/>
              <a:gd name="connsiteX3023" fmla="*/ 24409527 w 43671952"/>
              <a:gd name="connsiteY3023" fmla="*/ 11956733 h 23902640"/>
              <a:gd name="connsiteX3024" fmla="*/ 18388265 w 43671952"/>
              <a:gd name="connsiteY3024" fmla="*/ 11952287 h 23902640"/>
              <a:gd name="connsiteX3025" fmla="*/ 18420015 w 43671952"/>
              <a:gd name="connsiteY3025" fmla="*/ 11961812 h 23902640"/>
              <a:gd name="connsiteX3026" fmla="*/ 18429539 w 43671952"/>
              <a:gd name="connsiteY3026" fmla="*/ 11968162 h 23902640"/>
              <a:gd name="connsiteX3027" fmla="*/ 18432715 w 43671952"/>
              <a:gd name="connsiteY3027" fmla="*/ 11977687 h 23902640"/>
              <a:gd name="connsiteX3028" fmla="*/ 18448591 w 43671952"/>
              <a:gd name="connsiteY3028" fmla="*/ 11999912 h 23902640"/>
              <a:gd name="connsiteX3029" fmla="*/ 18451763 w 43671952"/>
              <a:gd name="connsiteY3029" fmla="*/ 12012612 h 23902640"/>
              <a:gd name="connsiteX3030" fmla="*/ 18458115 w 43671952"/>
              <a:gd name="connsiteY3030" fmla="*/ 12031662 h 23902640"/>
              <a:gd name="connsiteX3031" fmla="*/ 18461291 w 43671952"/>
              <a:gd name="connsiteY3031" fmla="*/ 12044362 h 23902640"/>
              <a:gd name="connsiteX3032" fmla="*/ 18467639 w 43671952"/>
              <a:gd name="connsiteY3032" fmla="*/ 12063412 h 23902640"/>
              <a:gd name="connsiteX3033" fmla="*/ 18470815 w 43671952"/>
              <a:gd name="connsiteY3033" fmla="*/ 12082462 h 23902640"/>
              <a:gd name="connsiteX3034" fmla="*/ 18464465 w 43671952"/>
              <a:gd name="connsiteY3034" fmla="*/ 12142787 h 23902640"/>
              <a:gd name="connsiteX3035" fmla="*/ 18432715 w 43671952"/>
              <a:gd name="connsiteY3035" fmla="*/ 12120562 h 23902640"/>
              <a:gd name="connsiteX3036" fmla="*/ 18423191 w 43671952"/>
              <a:gd name="connsiteY3036" fmla="*/ 12114212 h 23902640"/>
              <a:gd name="connsiteX3037" fmla="*/ 18410491 w 43671952"/>
              <a:gd name="connsiteY3037" fmla="*/ 12098337 h 23902640"/>
              <a:gd name="connsiteX3038" fmla="*/ 18407315 w 43671952"/>
              <a:gd name="connsiteY3038" fmla="*/ 12088812 h 23902640"/>
              <a:gd name="connsiteX3039" fmla="*/ 18394615 w 43671952"/>
              <a:gd name="connsiteY3039" fmla="*/ 12069762 h 23902640"/>
              <a:gd name="connsiteX3040" fmla="*/ 18388265 w 43671952"/>
              <a:gd name="connsiteY3040" fmla="*/ 12050712 h 23902640"/>
              <a:gd name="connsiteX3041" fmla="*/ 18385091 w 43671952"/>
              <a:gd name="connsiteY3041" fmla="*/ 12041187 h 23902640"/>
              <a:gd name="connsiteX3042" fmla="*/ 18378739 w 43671952"/>
              <a:gd name="connsiteY3042" fmla="*/ 12031662 h 23902640"/>
              <a:gd name="connsiteX3043" fmla="*/ 18378739 w 43671952"/>
              <a:gd name="connsiteY3043" fmla="*/ 11955462 h 23902640"/>
              <a:gd name="connsiteX3044" fmla="*/ 18388265 w 43671952"/>
              <a:gd name="connsiteY3044" fmla="*/ 11952287 h 23902640"/>
              <a:gd name="connsiteX3045" fmla="*/ 14144803 w 43671952"/>
              <a:gd name="connsiteY3045" fmla="*/ 11894818 h 23902640"/>
              <a:gd name="connsiteX3046" fmla="*/ 14167663 w 43671952"/>
              <a:gd name="connsiteY3046" fmla="*/ 11917678 h 23902640"/>
              <a:gd name="connsiteX3047" fmla="*/ 14144803 w 43671952"/>
              <a:gd name="connsiteY3047" fmla="*/ 11940538 h 23902640"/>
              <a:gd name="connsiteX3048" fmla="*/ 14121943 w 43671952"/>
              <a:gd name="connsiteY3048" fmla="*/ 11917678 h 23902640"/>
              <a:gd name="connsiteX3049" fmla="*/ 14144803 w 43671952"/>
              <a:gd name="connsiteY3049" fmla="*/ 11894818 h 23902640"/>
              <a:gd name="connsiteX3050" fmla="*/ 17817707 w 43671952"/>
              <a:gd name="connsiteY3050" fmla="*/ 11822671 h 23902640"/>
              <a:gd name="connsiteX3051" fmla="*/ 17829467 w 43671952"/>
              <a:gd name="connsiteY3051" fmla="*/ 11825416 h 23902640"/>
              <a:gd name="connsiteX3052" fmla="*/ 17848519 w 43671952"/>
              <a:gd name="connsiteY3052" fmla="*/ 11834941 h 23902640"/>
              <a:gd name="connsiteX3053" fmla="*/ 17867567 w 43671952"/>
              <a:gd name="connsiteY3053" fmla="*/ 11844466 h 23902640"/>
              <a:gd name="connsiteX3054" fmla="*/ 17905667 w 43671952"/>
              <a:gd name="connsiteY3054" fmla="*/ 11838116 h 23902640"/>
              <a:gd name="connsiteX3055" fmla="*/ 17940595 w 43671952"/>
              <a:gd name="connsiteY3055" fmla="*/ 11841291 h 23902640"/>
              <a:gd name="connsiteX3056" fmla="*/ 17956467 w 43671952"/>
              <a:gd name="connsiteY3056" fmla="*/ 11857166 h 23902640"/>
              <a:gd name="connsiteX3057" fmla="*/ 17962819 w 43671952"/>
              <a:gd name="connsiteY3057" fmla="*/ 11876216 h 23902640"/>
              <a:gd name="connsiteX3058" fmla="*/ 17956467 w 43671952"/>
              <a:gd name="connsiteY3058" fmla="*/ 11911012 h 23902640"/>
              <a:gd name="connsiteX3059" fmla="*/ 17953291 w 43671952"/>
              <a:gd name="connsiteY3059" fmla="*/ 11920537 h 23902640"/>
              <a:gd name="connsiteX3060" fmla="*/ 17934243 w 43671952"/>
              <a:gd name="connsiteY3060" fmla="*/ 11939587 h 23902640"/>
              <a:gd name="connsiteX3061" fmla="*/ 17931067 w 43671952"/>
              <a:gd name="connsiteY3061" fmla="*/ 11949112 h 23902640"/>
              <a:gd name="connsiteX3062" fmla="*/ 17908843 w 43671952"/>
              <a:gd name="connsiteY3062" fmla="*/ 11968162 h 23902640"/>
              <a:gd name="connsiteX3063" fmla="*/ 17883443 w 43671952"/>
              <a:gd name="connsiteY3063" fmla="*/ 11958637 h 23902640"/>
              <a:gd name="connsiteX3064" fmla="*/ 17864391 w 43671952"/>
              <a:gd name="connsiteY3064" fmla="*/ 11949112 h 23902640"/>
              <a:gd name="connsiteX3065" fmla="*/ 17848519 w 43671952"/>
              <a:gd name="connsiteY3065" fmla="*/ 11930062 h 23902640"/>
              <a:gd name="connsiteX3066" fmla="*/ 17842167 w 43671952"/>
              <a:gd name="connsiteY3066" fmla="*/ 11920537 h 23902640"/>
              <a:gd name="connsiteX3067" fmla="*/ 17838995 w 43671952"/>
              <a:gd name="connsiteY3067" fmla="*/ 11911012 h 23902640"/>
              <a:gd name="connsiteX3068" fmla="*/ 17829467 w 43671952"/>
              <a:gd name="connsiteY3068" fmla="*/ 11904662 h 23902640"/>
              <a:gd name="connsiteX3069" fmla="*/ 17826293 w 43671952"/>
              <a:gd name="connsiteY3069" fmla="*/ 11895137 h 23902640"/>
              <a:gd name="connsiteX3070" fmla="*/ 17810419 w 43671952"/>
              <a:gd name="connsiteY3070" fmla="*/ 11879391 h 23902640"/>
              <a:gd name="connsiteX3071" fmla="*/ 17804067 w 43671952"/>
              <a:gd name="connsiteY3071" fmla="*/ 11860341 h 23902640"/>
              <a:gd name="connsiteX3072" fmla="*/ 17800893 w 43671952"/>
              <a:gd name="connsiteY3072" fmla="*/ 11850816 h 23902640"/>
              <a:gd name="connsiteX3073" fmla="*/ 17804067 w 43671952"/>
              <a:gd name="connsiteY3073" fmla="*/ 11825416 h 23902640"/>
              <a:gd name="connsiteX3074" fmla="*/ 17817707 w 43671952"/>
              <a:gd name="connsiteY3074" fmla="*/ 11822671 h 23902640"/>
              <a:gd name="connsiteX3075" fmla="*/ 14190046 w 43671952"/>
              <a:gd name="connsiteY3075" fmla="*/ 11813884 h 23902640"/>
              <a:gd name="connsiteX3076" fmla="*/ 14212906 w 43671952"/>
              <a:gd name="connsiteY3076" fmla="*/ 11836744 h 23902640"/>
              <a:gd name="connsiteX3077" fmla="*/ 14190046 w 43671952"/>
              <a:gd name="connsiteY3077" fmla="*/ 11859604 h 23902640"/>
              <a:gd name="connsiteX3078" fmla="*/ 14167186 w 43671952"/>
              <a:gd name="connsiteY3078" fmla="*/ 11836744 h 23902640"/>
              <a:gd name="connsiteX3079" fmla="*/ 14190046 w 43671952"/>
              <a:gd name="connsiteY3079" fmla="*/ 11813884 h 23902640"/>
              <a:gd name="connsiteX3080" fmla="*/ 11642107 w 43671952"/>
              <a:gd name="connsiteY3080" fmla="*/ 11749589 h 23902640"/>
              <a:gd name="connsiteX3081" fmla="*/ 11664967 w 43671952"/>
              <a:gd name="connsiteY3081" fmla="*/ 11772449 h 23902640"/>
              <a:gd name="connsiteX3082" fmla="*/ 11642107 w 43671952"/>
              <a:gd name="connsiteY3082" fmla="*/ 11795310 h 23902640"/>
              <a:gd name="connsiteX3083" fmla="*/ 11619247 w 43671952"/>
              <a:gd name="connsiteY3083" fmla="*/ 11772449 h 23902640"/>
              <a:gd name="connsiteX3084" fmla="*/ 11642107 w 43671952"/>
              <a:gd name="connsiteY3084" fmla="*/ 11749589 h 23902640"/>
              <a:gd name="connsiteX3085" fmla="*/ 40474135 w 43671952"/>
              <a:gd name="connsiteY3085" fmla="*/ 11627778 h 23902640"/>
              <a:gd name="connsiteX3086" fmla="*/ 40505087 w 43671952"/>
              <a:gd name="connsiteY3086" fmla="*/ 11630159 h 23902640"/>
              <a:gd name="connsiteX3087" fmla="*/ 40519375 w 43671952"/>
              <a:gd name="connsiteY3087" fmla="*/ 11634923 h 23902640"/>
              <a:gd name="connsiteX3088" fmla="*/ 40540807 w 43671952"/>
              <a:gd name="connsiteY3088" fmla="*/ 11646828 h 23902640"/>
              <a:gd name="connsiteX3089" fmla="*/ 40555095 w 43671952"/>
              <a:gd name="connsiteY3089" fmla="*/ 11656353 h 23902640"/>
              <a:gd name="connsiteX3090" fmla="*/ 40562239 w 43671952"/>
              <a:gd name="connsiteY3090" fmla="*/ 11661117 h 23902640"/>
              <a:gd name="connsiteX3091" fmla="*/ 40571767 w 43671952"/>
              <a:gd name="connsiteY3091" fmla="*/ 11682547 h 23902640"/>
              <a:gd name="connsiteX3092" fmla="*/ 40574143 w 43671952"/>
              <a:gd name="connsiteY3092" fmla="*/ 11689691 h 23902640"/>
              <a:gd name="connsiteX3093" fmla="*/ 40576527 w 43671952"/>
              <a:gd name="connsiteY3093" fmla="*/ 11696834 h 23902640"/>
              <a:gd name="connsiteX3094" fmla="*/ 40569383 w 43671952"/>
              <a:gd name="connsiteY3094" fmla="*/ 11742079 h 23902640"/>
              <a:gd name="connsiteX3095" fmla="*/ 40555095 w 43671952"/>
              <a:gd name="connsiteY3095" fmla="*/ 11763510 h 23902640"/>
              <a:gd name="connsiteX3096" fmla="*/ 40550335 w 43671952"/>
              <a:gd name="connsiteY3096" fmla="*/ 11770652 h 23902640"/>
              <a:gd name="connsiteX3097" fmla="*/ 40540807 w 43671952"/>
              <a:gd name="connsiteY3097" fmla="*/ 11782560 h 23902640"/>
              <a:gd name="connsiteX3098" fmla="*/ 40533663 w 43671952"/>
              <a:gd name="connsiteY3098" fmla="*/ 11789703 h 23902640"/>
              <a:gd name="connsiteX3099" fmla="*/ 40500327 w 43671952"/>
              <a:gd name="connsiteY3099" fmla="*/ 11789703 h 23902640"/>
              <a:gd name="connsiteX3100" fmla="*/ 40493183 w 43671952"/>
              <a:gd name="connsiteY3100" fmla="*/ 11768272 h 23902640"/>
              <a:gd name="connsiteX3101" fmla="*/ 40490803 w 43671952"/>
              <a:gd name="connsiteY3101" fmla="*/ 11758747 h 23902640"/>
              <a:gd name="connsiteX3102" fmla="*/ 40486039 w 43671952"/>
              <a:gd name="connsiteY3102" fmla="*/ 11744458 h 23902640"/>
              <a:gd name="connsiteX3103" fmla="*/ 40478895 w 43671952"/>
              <a:gd name="connsiteY3103" fmla="*/ 11718266 h 23902640"/>
              <a:gd name="connsiteX3104" fmla="*/ 40471751 w 43671952"/>
              <a:gd name="connsiteY3104" fmla="*/ 11703978 h 23902640"/>
              <a:gd name="connsiteX3105" fmla="*/ 40464607 w 43671952"/>
              <a:gd name="connsiteY3105" fmla="*/ 11699216 h 23902640"/>
              <a:gd name="connsiteX3106" fmla="*/ 40459847 w 43671952"/>
              <a:gd name="connsiteY3106" fmla="*/ 11684927 h 23902640"/>
              <a:gd name="connsiteX3107" fmla="*/ 40457463 w 43671952"/>
              <a:gd name="connsiteY3107" fmla="*/ 11675403 h 23902640"/>
              <a:gd name="connsiteX3108" fmla="*/ 40452703 w 43671952"/>
              <a:gd name="connsiteY3108" fmla="*/ 11661117 h 23902640"/>
              <a:gd name="connsiteX3109" fmla="*/ 40450319 w 43671952"/>
              <a:gd name="connsiteY3109" fmla="*/ 11653973 h 23902640"/>
              <a:gd name="connsiteX3110" fmla="*/ 40459847 w 43671952"/>
              <a:gd name="connsiteY3110" fmla="*/ 11632542 h 23902640"/>
              <a:gd name="connsiteX3111" fmla="*/ 40474135 w 43671952"/>
              <a:gd name="connsiteY3111" fmla="*/ 11627778 h 23902640"/>
              <a:gd name="connsiteX3112" fmla="*/ 17434911 w 43671952"/>
              <a:gd name="connsiteY3112" fmla="*/ 11623393 h 23902640"/>
              <a:gd name="connsiteX3113" fmla="*/ 17457771 w 43671952"/>
              <a:gd name="connsiteY3113" fmla="*/ 11646253 h 23902640"/>
              <a:gd name="connsiteX3114" fmla="*/ 17434911 w 43671952"/>
              <a:gd name="connsiteY3114" fmla="*/ 11669114 h 23902640"/>
              <a:gd name="connsiteX3115" fmla="*/ 17412051 w 43671952"/>
              <a:gd name="connsiteY3115" fmla="*/ 11646253 h 23902640"/>
              <a:gd name="connsiteX3116" fmla="*/ 17434911 w 43671952"/>
              <a:gd name="connsiteY3116" fmla="*/ 11623393 h 23902640"/>
              <a:gd name="connsiteX3117" fmla="*/ 24285703 w 43671952"/>
              <a:gd name="connsiteY3117" fmla="*/ 11613888 h 23902640"/>
              <a:gd name="connsiteX3118" fmla="*/ 24308563 w 43671952"/>
              <a:gd name="connsiteY3118" fmla="*/ 11636746 h 23902640"/>
              <a:gd name="connsiteX3119" fmla="*/ 24285703 w 43671952"/>
              <a:gd name="connsiteY3119" fmla="*/ 11659606 h 23902640"/>
              <a:gd name="connsiteX3120" fmla="*/ 24262843 w 43671952"/>
              <a:gd name="connsiteY3120" fmla="*/ 11636746 h 23902640"/>
              <a:gd name="connsiteX3121" fmla="*/ 24285703 w 43671952"/>
              <a:gd name="connsiteY3121" fmla="*/ 11613888 h 23902640"/>
              <a:gd name="connsiteX3122" fmla="*/ 11584959 w 43671952"/>
              <a:gd name="connsiteY3122" fmla="*/ 11613859 h 23902640"/>
              <a:gd name="connsiteX3123" fmla="*/ 11607817 w 43671952"/>
              <a:gd name="connsiteY3123" fmla="*/ 11636719 h 23902640"/>
              <a:gd name="connsiteX3124" fmla="*/ 11584959 w 43671952"/>
              <a:gd name="connsiteY3124" fmla="*/ 11659579 h 23902640"/>
              <a:gd name="connsiteX3125" fmla="*/ 11562097 w 43671952"/>
              <a:gd name="connsiteY3125" fmla="*/ 11636719 h 23902640"/>
              <a:gd name="connsiteX3126" fmla="*/ 11584959 w 43671952"/>
              <a:gd name="connsiteY3126" fmla="*/ 11613859 h 23902640"/>
              <a:gd name="connsiteX3127" fmla="*/ 21206831 w 43671952"/>
              <a:gd name="connsiteY3127" fmla="*/ 11604356 h 23902640"/>
              <a:gd name="connsiteX3128" fmla="*/ 21229691 w 43671952"/>
              <a:gd name="connsiteY3128" fmla="*/ 11627216 h 23902640"/>
              <a:gd name="connsiteX3129" fmla="*/ 21206831 w 43671952"/>
              <a:gd name="connsiteY3129" fmla="*/ 11650076 h 23902640"/>
              <a:gd name="connsiteX3130" fmla="*/ 21183971 w 43671952"/>
              <a:gd name="connsiteY3130" fmla="*/ 11627216 h 23902640"/>
              <a:gd name="connsiteX3131" fmla="*/ 21206831 w 43671952"/>
              <a:gd name="connsiteY3131" fmla="*/ 11604356 h 23902640"/>
              <a:gd name="connsiteX3132" fmla="*/ 21330655 w 43671952"/>
              <a:gd name="connsiteY3132" fmla="*/ 11590068 h 23902640"/>
              <a:gd name="connsiteX3133" fmla="*/ 21353515 w 43671952"/>
              <a:gd name="connsiteY3133" fmla="*/ 11612928 h 23902640"/>
              <a:gd name="connsiteX3134" fmla="*/ 21330655 w 43671952"/>
              <a:gd name="connsiteY3134" fmla="*/ 11635788 h 23902640"/>
              <a:gd name="connsiteX3135" fmla="*/ 21307795 w 43671952"/>
              <a:gd name="connsiteY3135" fmla="*/ 11612928 h 23902640"/>
              <a:gd name="connsiteX3136" fmla="*/ 21330655 w 43671952"/>
              <a:gd name="connsiteY3136" fmla="*/ 11590068 h 23902640"/>
              <a:gd name="connsiteX3137" fmla="*/ 14304344 w 43671952"/>
              <a:gd name="connsiteY3137" fmla="*/ 11518610 h 23902640"/>
              <a:gd name="connsiteX3138" fmla="*/ 14327206 w 43671952"/>
              <a:gd name="connsiteY3138" fmla="*/ 11541469 h 23902640"/>
              <a:gd name="connsiteX3139" fmla="*/ 14304344 w 43671952"/>
              <a:gd name="connsiteY3139" fmla="*/ 11564330 h 23902640"/>
              <a:gd name="connsiteX3140" fmla="*/ 14281484 w 43671952"/>
              <a:gd name="connsiteY3140" fmla="*/ 11541469 h 23902640"/>
              <a:gd name="connsiteX3141" fmla="*/ 14304344 w 43671952"/>
              <a:gd name="connsiteY3141" fmla="*/ 11518610 h 23902640"/>
              <a:gd name="connsiteX3142" fmla="*/ 16996767 w 43671952"/>
              <a:gd name="connsiteY3142" fmla="*/ 11458296 h 23902640"/>
              <a:gd name="connsiteX3143" fmla="*/ 17019625 w 43671952"/>
              <a:gd name="connsiteY3143" fmla="*/ 11481155 h 23902640"/>
              <a:gd name="connsiteX3144" fmla="*/ 16996767 w 43671952"/>
              <a:gd name="connsiteY3144" fmla="*/ 11504017 h 23902640"/>
              <a:gd name="connsiteX3145" fmla="*/ 16973907 w 43671952"/>
              <a:gd name="connsiteY3145" fmla="*/ 11481155 h 23902640"/>
              <a:gd name="connsiteX3146" fmla="*/ 16996767 w 43671952"/>
              <a:gd name="connsiteY3146" fmla="*/ 11458296 h 23902640"/>
              <a:gd name="connsiteX3147" fmla="*/ 17130115 w 43671952"/>
              <a:gd name="connsiteY3147" fmla="*/ 11455121 h 23902640"/>
              <a:gd name="connsiteX3148" fmla="*/ 17152975 w 43671952"/>
              <a:gd name="connsiteY3148" fmla="*/ 11477981 h 23902640"/>
              <a:gd name="connsiteX3149" fmla="*/ 17130115 w 43671952"/>
              <a:gd name="connsiteY3149" fmla="*/ 11500841 h 23902640"/>
              <a:gd name="connsiteX3150" fmla="*/ 17107255 w 43671952"/>
              <a:gd name="connsiteY3150" fmla="*/ 11477981 h 23902640"/>
              <a:gd name="connsiteX3151" fmla="*/ 17130115 w 43671952"/>
              <a:gd name="connsiteY3151" fmla="*/ 11455121 h 23902640"/>
              <a:gd name="connsiteX3152" fmla="*/ 40414603 w 43671952"/>
              <a:gd name="connsiteY3152" fmla="*/ 11368222 h 23902640"/>
              <a:gd name="connsiteX3153" fmla="*/ 40426511 w 43671952"/>
              <a:gd name="connsiteY3153" fmla="*/ 11370603 h 23902640"/>
              <a:gd name="connsiteX3154" fmla="*/ 40433655 w 43671952"/>
              <a:gd name="connsiteY3154" fmla="*/ 11372984 h 23902640"/>
              <a:gd name="connsiteX3155" fmla="*/ 40443175 w 43671952"/>
              <a:gd name="connsiteY3155" fmla="*/ 11375366 h 23902640"/>
              <a:gd name="connsiteX3156" fmla="*/ 40450319 w 43671952"/>
              <a:gd name="connsiteY3156" fmla="*/ 11380128 h 23902640"/>
              <a:gd name="connsiteX3157" fmla="*/ 40455087 w 43671952"/>
              <a:gd name="connsiteY3157" fmla="*/ 11394417 h 23902640"/>
              <a:gd name="connsiteX3158" fmla="*/ 40426511 w 43671952"/>
              <a:gd name="connsiteY3158" fmla="*/ 11406322 h 23902640"/>
              <a:gd name="connsiteX3159" fmla="*/ 40436031 w 43671952"/>
              <a:gd name="connsiteY3159" fmla="*/ 11413466 h 23902640"/>
              <a:gd name="connsiteX3160" fmla="*/ 40402695 w 43671952"/>
              <a:gd name="connsiteY3160" fmla="*/ 11408703 h 23902640"/>
              <a:gd name="connsiteX3161" fmla="*/ 40395551 w 43671952"/>
              <a:gd name="connsiteY3161" fmla="*/ 11403941 h 23902640"/>
              <a:gd name="connsiteX3162" fmla="*/ 40390791 w 43671952"/>
              <a:gd name="connsiteY3162" fmla="*/ 11396797 h 23902640"/>
              <a:gd name="connsiteX3163" fmla="*/ 40386031 w 43671952"/>
              <a:gd name="connsiteY3163" fmla="*/ 11382510 h 23902640"/>
              <a:gd name="connsiteX3164" fmla="*/ 40390791 w 43671952"/>
              <a:gd name="connsiteY3164" fmla="*/ 11375366 h 23902640"/>
              <a:gd name="connsiteX3165" fmla="*/ 40397935 w 43671952"/>
              <a:gd name="connsiteY3165" fmla="*/ 11372984 h 23902640"/>
              <a:gd name="connsiteX3166" fmla="*/ 40414603 w 43671952"/>
              <a:gd name="connsiteY3166" fmla="*/ 11368222 h 23902640"/>
              <a:gd name="connsiteX3167" fmla="*/ 17130117 w 43671952"/>
              <a:gd name="connsiteY3167" fmla="*/ 11353521 h 23902640"/>
              <a:gd name="connsiteX3168" fmla="*/ 17152977 w 43671952"/>
              <a:gd name="connsiteY3168" fmla="*/ 11376381 h 23902640"/>
              <a:gd name="connsiteX3169" fmla="*/ 17130117 w 43671952"/>
              <a:gd name="connsiteY3169" fmla="*/ 11399242 h 23902640"/>
              <a:gd name="connsiteX3170" fmla="*/ 17107257 w 43671952"/>
              <a:gd name="connsiteY3170" fmla="*/ 11376381 h 23902640"/>
              <a:gd name="connsiteX3171" fmla="*/ 17130117 w 43671952"/>
              <a:gd name="connsiteY3171" fmla="*/ 11353521 h 23902640"/>
              <a:gd name="connsiteX3172" fmla="*/ 17022165 w 43671952"/>
              <a:gd name="connsiteY3172" fmla="*/ 11353520 h 23902640"/>
              <a:gd name="connsiteX3173" fmla="*/ 17045025 w 43671952"/>
              <a:gd name="connsiteY3173" fmla="*/ 11376380 h 23902640"/>
              <a:gd name="connsiteX3174" fmla="*/ 17022165 w 43671952"/>
              <a:gd name="connsiteY3174" fmla="*/ 11399240 h 23902640"/>
              <a:gd name="connsiteX3175" fmla="*/ 16999305 w 43671952"/>
              <a:gd name="connsiteY3175" fmla="*/ 11376380 h 23902640"/>
              <a:gd name="connsiteX3176" fmla="*/ 17022165 w 43671952"/>
              <a:gd name="connsiteY3176" fmla="*/ 11353520 h 23902640"/>
              <a:gd name="connsiteX3177" fmla="*/ 21144919 w 43671952"/>
              <a:gd name="connsiteY3177" fmla="*/ 11332893 h 23902640"/>
              <a:gd name="connsiteX3178" fmla="*/ 21167779 w 43671952"/>
              <a:gd name="connsiteY3178" fmla="*/ 11355753 h 23902640"/>
              <a:gd name="connsiteX3179" fmla="*/ 21144919 w 43671952"/>
              <a:gd name="connsiteY3179" fmla="*/ 11378613 h 23902640"/>
              <a:gd name="connsiteX3180" fmla="*/ 21122059 w 43671952"/>
              <a:gd name="connsiteY3180" fmla="*/ 11355753 h 23902640"/>
              <a:gd name="connsiteX3181" fmla="*/ 21144919 w 43671952"/>
              <a:gd name="connsiteY3181" fmla="*/ 11332893 h 23902640"/>
              <a:gd name="connsiteX3182" fmla="*/ 16577663 w 43671952"/>
              <a:gd name="connsiteY3182" fmla="*/ 11255095 h 23902640"/>
              <a:gd name="connsiteX3183" fmla="*/ 16600524 w 43671952"/>
              <a:gd name="connsiteY3183" fmla="*/ 11277955 h 23902640"/>
              <a:gd name="connsiteX3184" fmla="*/ 16577663 w 43671952"/>
              <a:gd name="connsiteY3184" fmla="*/ 11300815 h 23902640"/>
              <a:gd name="connsiteX3185" fmla="*/ 16554803 w 43671952"/>
              <a:gd name="connsiteY3185" fmla="*/ 11277955 h 23902640"/>
              <a:gd name="connsiteX3186" fmla="*/ 16577663 w 43671952"/>
              <a:gd name="connsiteY3186" fmla="*/ 11255095 h 23902640"/>
              <a:gd name="connsiteX3187" fmla="*/ 21161587 w 43671952"/>
              <a:gd name="connsiteY3187" fmla="*/ 11254311 h 23902640"/>
              <a:gd name="connsiteX3188" fmla="*/ 21184447 w 43671952"/>
              <a:gd name="connsiteY3188" fmla="*/ 11277171 h 23902640"/>
              <a:gd name="connsiteX3189" fmla="*/ 21161587 w 43671952"/>
              <a:gd name="connsiteY3189" fmla="*/ 11300032 h 23902640"/>
              <a:gd name="connsiteX3190" fmla="*/ 21138727 w 43671952"/>
              <a:gd name="connsiteY3190" fmla="*/ 11277171 h 23902640"/>
              <a:gd name="connsiteX3191" fmla="*/ 21161587 w 43671952"/>
              <a:gd name="connsiteY3191" fmla="*/ 11254311 h 23902640"/>
              <a:gd name="connsiteX3192" fmla="*/ 16672915 w 43671952"/>
              <a:gd name="connsiteY3192" fmla="*/ 11226520 h 23902640"/>
              <a:gd name="connsiteX3193" fmla="*/ 16695775 w 43671952"/>
              <a:gd name="connsiteY3193" fmla="*/ 11249380 h 23902640"/>
              <a:gd name="connsiteX3194" fmla="*/ 16672915 w 43671952"/>
              <a:gd name="connsiteY3194" fmla="*/ 11272240 h 23902640"/>
              <a:gd name="connsiteX3195" fmla="*/ 16650055 w 43671952"/>
              <a:gd name="connsiteY3195" fmla="*/ 11249380 h 23902640"/>
              <a:gd name="connsiteX3196" fmla="*/ 16672915 w 43671952"/>
              <a:gd name="connsiteY3196" fmla="*/ 11226520 h 23902640"/>
              <a:gd name="connsiteX3197" fmla="*/ 21142535 w 43671952"/>
              <a:gd name="connsiteY3197" fmla="*/ 11161442 h 23902640"/>
              <a:gd name="connsiteX3198" fmla="*/ 21165395 w 43671952"/>
              <a:gd name="connsiteY3198" fmla="*/ 11184302 h 23902640"/>
              <a:gd name="connsiteX3199" fmla="*/ 21142535 w 43671952"/>
              <a:gd name="connsiteY3199" fmla="*/ 11207162 h 23902640"/>
              <a:gd name="connsiteX3200" fmla="*/ 21119675 w 43671952"/>
              <a:gd name="connsiteY3200" fmla="*/ 11184302 h 23902640"/>
              <a:gd name="connsiteX3201" fmla="*/ 21142535 w 43671952"/>
              <a:gd name="connsiteY3201" fmla="*/ 11161442 h 23902640"/>
              <a:gd name="connsiteX3202" fmla="*/ 16571316 w 43671952"/>
              <a:gd name="connsiteY3202" fmla="*/ 11153495 h 23902640"/>
              <a:gd name="connsiteX3203" fmla="*/ 16594176 w 43671952"/>
              <a:gd name="connsiteY3203" fmla="*/ 11176355 h 23902640"/>
              <a:gd name="connsiteX3204" fmla="*/ 16571316 w 43671952"/>
              <a:gd name="connsiteY3204" fmla="*/ 11199215 h 23902640"/>
              <a:gd name="connsiteX3205" fmla="*/ 16548457 w 43671952"/>
              <a:gd name="connsiteY3205" fmla="*/ 11176355 h 23902640"/>
              <a:gd name="connsiteX3206" fmla="*/ 16571316 w 43671952"/>
              <a:gd name="connsiteY3206" fmla="*/ 11153495 h 23902640"/>
              <a:gd name="connsiteX3207" fmla="*/ 21404471 w 43671952"/>
              <a:gd name="connsiteY3207" fmla="*/ 11147154 h 23902640"/>
              <a:gd name="connsiteX3208" fmla="*/ 21427331 w 43671952"/>
              <a:gd name="connsiteY3208" fmla="*/ 11170014 h 23902640"/>
              <a:gd name="connsiteX3209" fmla="*/ 21404471 w 43671952"/>
              <a:gd name="connsiteY3209" fmla="*/ 11192874 h 23902640"/>
              <a:gd name="connsiteX3210" fmla="*/ 21381615 w 43671952"/>
              <a:gd name="connsiteY3210" fmla="*/ 11170014 h 23902640"/>
              <a:gd name="connsiteX3211" fmla="*/ 21404471 w 43671952"/>
              <a:gd name="connsiteY3211" fmla="*/ 11147154 h 23902640"/>
              <a:gd name="connsiteX3212" fmla="*/ 16669742 w 43671952"/>
              <a:gd name="connsiteY3212" fmla="*/ 11137620 h 23902640"/>
              <a:gd name="connsiteX3213" fmla="*/ 16692600 w 43671952"/>
              <a:gd name="connsiteY3213" fmla="*/ 11160479 h 23902640"/>
              <a:gd name="connsiteX3214" fmla="*/ 16669742 w 43671952"/>
              <a:gd name="connsiteY3214" fmla="*/ 11183339 h 23902640"/>
              <a:gd name="connsiteX3215" fmla="*/ 16646882 w 43671952"/>
              <a:gd name="connsiteY3215" fmla="*/ 11160479 h 23902640"/>
              <a:gd name="connsiteX3216" fmla="*/ 16669742 w 43671952"/>
              <a:gd name="connsiteY3216" fmla="*/ 11137620 h 23902640"/>
              <a:gd name="connsiteX3217" fmla="*/ 40424127 w 43671952"/>
              <a:gd name="connsiteY3217" fmla="*/ 11113429 h 23902640"/>
              <a:gd name="connsiteX3218" fmla="*/ 40438415 w 43671952"/>
              <a:gd name="connsiteY3218" fmla="*/ 11115810 h 23902640"/>
              <a:gd name="connsiteX3219" fmla="*/ 40445559 w 43671952"/>
              <a:gd name="connsiteY3219" fmla="*/ 11130099 h 23902640"/>
              <a:gd name="connsiteX3220" fmla="*/ 40438415 w 43671952"/>
              <a:gd name="connsiteY3220" fmla="*/ 11156292 h 23902640"/>
              <a:gd name="connsiteX3221" fmla="*/ 40431271 w 43671952"/>
              <a:gd name="connsiteY3221" fmla="*/ 11158673 h 23902640"/>
              <a:gd name="connsiteX3222" fmla="*/ 40424127 w 43671952"/>
              <a:gd name="connsiteY3222" fmla="*/ 11168199 h 23902640"/>
              <a:gd name="connsiteX3223" fmla="*/ 40371743 w 43671952"/>
              <a:gd name="connsiteY3223" fmla="*/ 11165817 h 23902640"/>
              <a:gd name="connsiteX3224" fmla="*/ 40369359 w 43671952"/>
              <a:gd name="connsiteY3224" fmla="*/ 11158673 h 23902640"/>
              <a:gd name="connsiteX3225" fmla="*/ 40371743 w 43671952"/>
              <a:gd name="connsiteY3225" fmla="*/ 11142005 h 23902640"/>
              <a:gd name="connsiteX3226" fmla="*/ 40390791 w 43671952"/>
              <a:gd name="connsiteY3226" fmla="*/ 11125336 h 23902640"/>
              <a:gd name="connsiteX3227" fmla="*/ 40397935 w 43671952"/>
              <a:gd name="connsiteY3227" fmla="*/ 11122954 h 23902640"/>
              <a:gd name="connsiteX3228" fmla="*/ 40405079 w 43671952"/>
              <a:gd name="connsiteY3228" fmla="*/ 11118192 h 23902640"/>
              <a:gd name="connsiteX3229" fmla="*/ 40424127 w 43671952"/>
              <a:gd name="connsiteY3229" fmla="*/ 11113429 h 23902640"/>
              <a:gd name="connsiteX3230" fmla="*/ 25404891 w 43671952"/>
              <a:gd name="connsiteY3230" fmla="*/ 11090010 h 23902640"/>
              <a:gd name="connsiteX3231" fmla="*/ 25427751 w 43671952"/>
              <a:gd name="connsiteY3231" fmla="*/ 11112871 h 23902640"/>
              <a:gd name="connsiteX3232" fmla="*/ 25404891 w 43671952"/>
              <a:gd name="connsiteY3232" fmla="*/ 11135732 h 23902640"/>
              <a:gd name="connsiteX3233" fmla="*/ 25382031 w 43671952"/>
              <a:gd name="connsiteY3233" fmla="*/ 11112871 h 23902640"/>
              <a:gd name="connsiteX3234" fmla="*/ 25404891 w 43671952"/>
              <a:gd name="connsiteY3234" fmla="*/ 11090010 h 23902640"/>
              <a:gd name="connsiteX3235" fmla="*/ 40643203 w 43671952"/>
              <a:gd name="connsiteY3235" fmla="*/ 11077709 h 23902640"/>
              <a:gd name="connsiteX3236" fmla="*/ 40667015 w 43671952"/>
              <a:gd name="connsiteY3236" fmla="*/ 11080092 h 23902640"/>
              <a:gd name="connsiteX3237" fmla="*/ 40669399 w 43671952"/>
              <a:gd name="connsiteY3237" fmla="*/ 11087235 h 23902640"/>
              <a:gd name="connsiteX3238" fmla="*/ 40674159 w 43671952"/>
              <a:gd name="connsiteY3238" fmla="*/ 11094379 h 23902640"/>
              <a:gd name="connsiteX3239" fmla="*/ 40678919 w 43671952"/>
              <a:gd name="connsiteY3239" fmla="*/ 11108666 h 23902640"/>
              <a:gd name="connsiteX3240" fmla="*/ 40676543 w 43671952"/>
              <a:gd name="connsiteY3240" fmla="*/ 11125334 h 23902640"/>
              <a:gd name="connsiteX3241" fmla="*/ 40652727 w 43671952"/>
              <a:gd name="connsiteY3241" fmla="*/ 11146766 h 23902640"/>
              <a:gd name="connsiteX3242" fmla="*/ 40643203 w 43671952"/>
              <a:gd name="connsiteY3242" fmla="*/ 11139623 h 23902640"/>
              <a:gd name="connsiteX3243" fmla="*/ 40628915 w 43671952"/>
              <a:gd name="connsiteY3243" fmla="*/ 11115809 h 23902640"/>
              <a:gd name="connsiteX3244" fmla="*/ 40636059 w 43671952"/>
              <a:gd name="connsiteY3244" fmla="*/ 11084854 h 23902640"/>
              <a:gd name="connsiteX3245" fmla="*/ 40576527 w 43671952"/>
              <a:gd name="connsiteY3245" fmla="*/ 11037229 h 23902640"/>
              <a:gd name="connsiteX3246" fmla="*/ 40588431 w 43671952"/>
              <a:gd name="connsiteY3246" fmla="*/ 11039611 h 23902640"/>
              <a:gd name="connsiteX3247" fmla="*/ 40597959 w 43671952"/>
              <a:gd name="connsiteY3247" fmla="*/ 11053899 h 23902640"/>
              <a:gd name="connsiteX3248" fmla="*/ 40597959 w 43671952"/>
              <a:gd name="connsiteY3248" fmla="*/ 11077710 h 23902640"/>
              <a:gd name="connsiteX3249" fmla="*/ 40586055 w 43671952"/>
              <a:gd name="connsiteY3249" fmla="*/ 11087235 h 23902640"/>
              <a:gd name="connsiteX3250" fmla="*/ 40557479 w 43671952"/>
              <a:gd name="connsiteY3250" fmla="*/ 11077710 h 23902640"/>
              <a:gd name="connsiteX3251" fmla="*/ 40552715 w 43671952"/>
              <a:gd name="connsiteY3251" fmla="*/ 11063424 h 23902640"/>
              <a:gd name="connsiteX3252" fmla="*/ 40562239 w 43671952"/>
              <a:gd name="connsiteY3252" fmla="*/ 11041993 h 23902640"/>
              <a:gd name="connsiteX3253" fmla="*/ 40576527 w 43671952"/>
              <a:gd name="connsiteY3253" fmla="*/ 11037229 h 23902640"/>
              <a:gd name="connsiteX3254" fmla="*/ 40383999 w 43671952"/>
              <a:gd name="connsiteY3254" fmla="*/ 10996275 h 23902640"/>
              <a:gd name="connsiteX3255" fmla="*/ 40400315 w 43671952"/>
              <a:gd name="connsiteY3255" fmla="*/ 10999130 h 23902640"/>
              <a:gd name="connsiteX3256" fmla="*/ 40416983 w 43671952"/>
              <a:gd name="connsiteY3256" fmla="*/ 11003893 h 23902640"/>
              <a:gd name="connsiteX3257" fmla="*/ 40421743 w 43671952"/>
              <a:gd name="connsiteY3257" fmla="*/ 11011035 h 23902640"/>
              <a:gd name="connsiteX3258" fmla="*/ 40419367 w 43671952"/>
              <a:gd name="connsiteY3258" fmla="*/ 11030085 h 23902640"/>
              <a:gd name="connsiteX3259" fmla="*/ 40412223 w 43671952"/>
              <a:gd name="connsiteY3259" fmla="*/ 11032468 h 23902640"/>
              <a:gd name="connsiteX3260" fmla="*/ 40405079 w 43671952"/>
              <a:gd name="connsiteY3260" fmla="*/ 11037229 h 23902640"/>
              <a:gd name="connsiteX3261" fmla="*/ 40400315 w 43671952"/>
              <a:gd name="connsiteY3261" fmla="*/ 11039611 h 23902640"/>
              <a:gd name="connsiteX3262" fmla="*/ 40381263 w 43671952"/>
              <a:gd name="connsiteY3262" fmla="*/ 11030085 h 23902640"/>
              <a:gd name="connsiteX3263" fmla="*/ 40369359 w 43671952"/>
              <a:gd name="connsiteY3263" fmla="*/ 11015798 h 23902640"/>
              <a:gd name="connsiteX3264" fmla="*/ 40366975 w 43671952"/>
              <a:gd name="connsiteY3264" fmla="*/ 11008655 h 23902640"/>
              <a:gd name="connsiteX3265" fmla="*/ 40369359 w 43671952"/>
              <a:gd name="connsiteY3265" fmla="*/ 11001510 h 23902640"/>
              <a:gd name="connsiteX3266" fmla="*/ 40383999 w 43671952"/>
              <a:gd name="connsiteY3266" fmla="*/ 10996275 h 23902640"/>
              <a:gd name="connsiteX3267" fmla="*/ 17910951 w 43671952"/>
              <a:gd name="connsiteY3267" fmla="*/ 10992298 h 23902640"/>
              <a:gd name="connsiteX3268" fmla="*/ 17912015 w 43671952"/>
              <a:gd name="connsiteY3268" fmla="*/ 10996739 h 23902640"/>
              <a:gd name="connsiteX3269" fmla="*/ 17975515 w 43671952"/>
              <a:gd name="connsiteY3269" fmla="*/ 10999914 h 23902640"/>
              <a:gd name="connsiteX3270" fmla="*/ 17994563 w 43671952"/>
              <a:gd name="connsiteY3270" fmla="*/ 11006264 h 23902640"/>
              <a:gd name="connsiteX3271" fmla="*/ 18004087 w 43671952"/>
              <a:gd name="connsiteY3271" fmla="*/ 11009440 h 23902640"/>
              <a:gd name="connsiteX3272" fmla="*/ 18032663 w 43671952"/>
              <a:gd name="connsiteY3272" fmla="*/ 11025315 h 23902640"/>
              <a:gd name="connsiteX3273" fmla="*/ 18042189 w 43671952"/>
              <a:gd name="connsiteY3273" fmla="*/ 11034839 h 23902640"/>
              <a:gd name="connsiteX3274" fmla="*/ 18048539 w 43671952"/>
              <a:gd name="connsiteY3274" fmla="*/ 11044364 h 23902640"/>
              <a:gd name="connsiteX3275" fmla="*/ 18058063 w 43671952"/>
              <a:gd name="connsiteY3275" fmla="*/ 11050714 h 23902640"/>
              <a:gd name="connsiteX3276" fmla="*/ 18077115 w 43671952"/>
              <a:gd name="connsiteY3276" fmla="*/ 11079289 h 23902640"/>
              <a:gd name="connsiteX3277" fmla="*/ 18083463 w 43671952"/>
              <a:gd name="connsiteY3277" fmla="*/ 11088814 h 23902640"/>
              <a:gd name="connsiteX3278" fmla="*/ 18086639 w 43671952"/>
              <a:gd name="connsiteY3278" fmla="*/ 11098340 h 23902640"/>
              <a:gd name="connsiteX3279" fmla="*/ 18092991 w 43671952"/>
              <a:gd name="connsiteY3279" fmla="*/ 11107864 h 23902640"/>
              <a:gd name="connsiteX3280" fmla="*/ 18099339 w 43671952"/>
              <a:gd name="connsiteY3280" fmla="*/ 11126914 h 23902640"/>
              <a:gd name="connsiteX3281" fmla="*/ 18112039 w 43671952"/>
              <a:gd name="connsiteY3281" fmla="*/ 11165015 h 23902640"/>
              <a:gd name="connsiteX3282" fmla="*/ 18121563 w 43671952"/>
              <a:gd name="connsiteY3282" fmla="*/ 11184064 h 23902640"/>
              <a:gd name="connsiteX3283" fmla="*/ 18127915 w 43671952"/>
              <a:gd name="connsiteY3283" fmla="*/ 11209466 h 23902640"/>
              <a:gd name="connsiteX3284" fmla="*/ 18124739 w 43671952"/>
              <a:gd name="connsiteY3284" fmla="*/ 11244389 h 23902640"/>
              <a:gd name="connsiteX3285" fmla="*/ 18118391 w 43671952"/>
              <a:gd name="connsiteY3285" fmla="*/ 11266614 h 23902640"/>
              <a:gd name="connsiteX3286" fmla="*/ 18105689 w 43671952"/>
              <a:gd name="connsiteY3286" fmla="*/ 11285664 h 23902640"/>
              <a:gd name="connsiteX3287" fmla="*/ 18102515 w 43671952"/>
              <a:gd name="connsiteY3287" fmla="*/ 11295189 h 23902640"/>
              <a:gd name="connsiteX3288" fmla="*/ 18089815 w 43671952"/>
              <a:gd name="connsiteY3288" fmla="*/ 11314239 h 23902640"/>
              <a:gd name="connsiteX3289" fmla="*/ 18083463 w 43671952"/>
              <a:gd name="connsiteY3289" fmla="*/ 11323764 h 23902640"/>
              <a:gd name="connsiteX3290" fmla="*/ 18064415 w 43671952"/>
              <a:gd name="connsiteY3290" fmla="*/ 11330114 h 23902640"/>
              <a:gd name="connsiteX3291" fmla="*/ 18054889 w 43671952"/>
              <a:gd name="connsiteY3291" fmla="*/ 11336464 h 23902640"/>
              <a:gd name="connsiteX3292" fmla="*/ 18035839 w 43671952"/>
              <a:gd name="connsiteY3292" fmla="*/ 11342815 h 23902640"/>
              <a:gd name="connsiteX3293" fmla="*/ 18035839 w 43671952"/>
              <a:gd name="connsiteY3293" fmla="*/ 11371390 h 23902640"/>
              <a:gd name="connsiteX3294" fmla="*/ 18042189 w 43671952"/>
              <a:gd name="connsiteY3294" fmla="*/ 11380914 h 23902640"/>
              <a:gd name="connsiteX3295" fmla="*/ 18054889 w 43671952"/>
              <a:gd name="connsiteY3295" fmla="*/ 11396789 h 23902640"/>
              <a:gd name="connsiteX3296" fmla="*/ 18054889 w 43671952"/>
              <a:gd name="connsiteY3296" fmla="*/ 11419016 h 23902640"/>
              <a:gd name="connsiteX3297" fmla="*/ 18051715 w 43671952"/>
              <a:gd name="connsiteY3297" fmla="*/ 11428539 h 23902640"/>
              <a:gd name="connsiteX3298" fmla="*/ 18032663 w 43671952"/>
              <a:gd name="connsiteY3298" fmla="*/ 11441240 h 23902640"/>
              <a:gd name="connsiteX3299" fmla="*/ 18013615 w 43671952"/>
              <a:gd name="connsiteY3299" fmla="*/ 11450764 h 23902640"/>
              <a:gd name="connsiteX3300" fmla="*/ 18004087 w 43671952"/>
              <a:gd name="connsiteY3300" fmla="*/ 11457114 h 23902640"/>
              <a:gd name="connsiteX3301" fmla="*/ 17985039 w 43671952"/>
              <a:gd name="connsiteY3301" fmla="*/ 11466639 h 23902640"/>
              <a:gd name="connsiteX3302" fmla="*/ 17975515 w 43671952"/>
              <a:gd name="connsiteY3302" fmla="*/ 11485689 h 23902640"/>
              <a:gd name="connsiteX3303" fmla="*/ 17969163 w 43671952"/>
              <a:gd name="connsiteY3303" fmla="*/ 11495214 h 23902640"/>
              <a:gd name="connsiteX3304" fmla="*/ 17962815 w 43671952"/>
              <a:gd name="connsiteY3304" fmla="*/ 11514264 h 23902640"/>
              <a:gd name="connsiteX3305" fmla="*/ 17965989 w 43671952"/>
              <a:gd name="connsiteY3305" fmla="*/ 11568239 h 23902640"/>
              <a:gd name="connsiteX3306" fmla="*/ 17972339 w 43671952"/>
              <a:gd name="connsiteY3306" fmla="*/ 11590464 h 23902640"/>
              <a:gd name="connsiteX3307" fmla="*/ 17985039 w 43671952"/>
              <a:gd name="connsiteY3307" fmla="*/ 11609515 h 23902640"/>
              <a:gd name="connsiteX3308" fmla="*/ 17988215 w 43671952"/>
              <a:gd name="connsiteY3308" fmla="*/ 11619039 h 23902640"/>
              <a:gd name="connsiteX3309" fmla="*/ 18000915 w 43671952"/>
              <a:gd name="connsiteY3309" fmla="*/ 11638090 h 23902640"/>
              <a:gd name="connsiteX3310" fmla="*/ 18019963 w 43671952"/>
              <a:gd name="connsiteY3310" fmla="*/ 11644439 h 23902640"/>
              <a:gd name="connsiteX3311" fmla="*/ 18029489 w 43671952"/>
              <a:gd name="connsiteY3311" fmla="*/ 11653965 h 23902640"/>
              <a:gd name="connsiteX3312" fmla="*/ 18039015 w 43671952"/>
              <a:gd name="connsiteY3312" fmla="*/ 11657139 h 23902640"/>
              <a:gd name="connsiteX3313" fmla="*/ 18048539 w 43671952"/>
              <a:gd name="connsiteY3313" fmla="*/ 11663489 h 23902640"/>
              <a:gd name="connsiteX3314" fmla="*/ 18096163 w 43671952"/>
              <a:gd name="connsiteY3314" fmla="*/ 11669839 h 23902640"/>
              <a:gd name="connsiteX3315" fmla="*/ 18162839 w 43671952"/>
              <a:gd name="connsiteY3315" fmla="*/ 11673014 h 23902640"/>
              <a:gd name="connsiteX3316" fmla="*/ 18172363 w 43671952"/>
              <a:gd name="connsiteY3316" fmla="*/ 11676189 h 23902640"/>
              <a:gd name="connsiteX3317" fmla="*/ 18188239 w 43671952"/>
              <a:gd name="connsiteY3317" fmla="*/ 11679364 h 23902640"/>
              <a:gd name="connsiteX3318" fmla="*/ 18200939 w 43671952"/>
              <a:gd name="connsiteY3318" fmla="*/ 11682539 h 23902640"/>
              <a:gd name="connsiteX3319" fmla="*/ 18219989 w 43671952"/>
              <a:gd name="connsiteY3319" fmla="*/ 11695239 h 23902640"/>
              <a:gd name="connsiteX3320" fmla="*/ 18232691 w 43671952"/>
              <a:gd name="connsiteY3320" fmla="*/ 11723814 h 23902640"/>
              <a:gd name="connsiteX3321" fmla="*/ 18235863 w 43671952"/>
              <a:gd name="connsiteY3321" fmla="*/ 11749214 h 23902640"/>
              <a:gd name="connsiteX3322" fmla="*/ 18242215 w 43671952"/>
              <a:gd name="connsiteY3322" fmla="*/ 11796839 h 23902640"/>
              <a:gd name="connsiteX3323" fmla="*/ 18258087 w 43671952"/>
              <a:gd name="connsiteY3323" fmla="*/ 11822239 h 23902640"/>
              <a:gd name="connsiteX3324" fmla="*/ 18286663 w 43671952"/>
              <a:gd name="connsiteY3324" fmla="*/ 11825414 h 23902640"/>
              <a:gd name="connsiteX3325" fmla="*/ 18302539 w 43671952"/>
              <a:gd name="connsiteY3325" fmla="*/ 11828589 h 23902640"/>
              <a:gd name="connsiteX3326" fmla="*/ 18350163 w 43671952"/>
              <a:gd name="connsiteY3326" fmla="*/ 11831764 h 23902640"/>
              <a:gd name="connsiteX3327" fmla="*/ 18353339 w 43671952"/>
              <a:gd name="connsiteY3327" fmla="*/ 11882564 h 23902640"/>
              <a:gd name="connsiteX3328" fmla="*/ 18343815 w 43671952"/>
              <a:gd name="connsiteY3328" fmla="*/ 11891962 h 23902640"/>
              <a:gd name="connsiteX3329" fmla="*/ 18315239 w 43671952"/>
              <a:gd name="connsiteY3329" fmla="*/ 11904662 h 23902640"/>
              <a:gd name="connsiteX3330" fmla="*/ 18305715 w 43671952"/>
              <a:gd name="connsiteY3330" fmla="*/ 11907837 h 23902640"/>
              <a:gd name="connsiteX3331" fmla="*/ 18264439 w 43671952"/>
              <a:gd name="connsiteY3331" fmla="*/ 11901487 h 23902640"/>
              <a:gd name="connsiteX3332" fmla="*/ 18254915 w 43671952"/>
              <a:gd name="connsiteY3332" fmla="*/ 11895137 h 23902640"/>
              <a:gd name="connsiteX3333" fmla="*/ 18235863 w 43671952"/>
              <a:gd name="connsiteY3333" fmla="*/ 11888914 h 23902640"/>
              <a:gd name="connsiteX3334" fmla="*/ 18207287 w 43671952"/>
              <a:gd name="connsiteY3334" fmla="*/ 11876214 h 23902640"/>
              <a:gd name="connsiteX3335" fmla="*/ 18178715 w 43671952"/>
              <a:gd name="connsiteY3335" fmla="*/ 11873039 h 23902640"/>
              <a:gd name="connsiteX3336" fmla="*/ 18166015 w 43671952"/>
              <a:gd name="connsiteY3336" fmla="*/ 11857164 h 23902640"/>
              <a:gd name="connsiteX3337" fmla="*/ 18159663 w 43671952"/>
              <a:gd name="connsiteY3337" fmla="*/ 11838114 h 23902640"/>
              <a:gd name="connsiteX3338" fmla="*/ 18157159 w 43671952"/>
              <a:gd name="connsiteY3338" fmla="*/ 11815534 h 23902640"/>
              <a:gd name="connsiteX3339" fmla="*/ 18156125 w 43671952"/>
              <a:gd name="connsiteY3339" fmla="*/ 11806147 h 23902640"/>
              <a:gd name="connsiteX3340" fmla="*/ 18156095 w 43671952"/>
              <a:gd name="connsiteY3340" fmla="*/ 11805870 h 23902640"/>
              <a:gd name="connsiteX3341" fmla="*/ 18155993 w 43671952"/>
              <a:gd name="connsiteY3341" fmla="*/ 11804927 h 23902640"/>
              <a:gd name="connsiteX3342" fmla="*/ 18156125 w 43671952"/>
              <a:gd name="connsiteY3342" fmla="*/ 11806147 h 23902640"/>
              <a:gd name="connsiteX3343" fmla="*/ 18156379 w 43671952"/>
              <a:gd name="connsiteY3343" fmla="*/ 11808508 h 23902640"/>
              <a:gd name="connsiteX3344" fmla="*/ 18153315 w 43671952"/>
              <a:gd name="connsiteY3344" fmla="*/ 11784140 h 23902640"/>
              <a:gd name="connsiteX3345" fmla="*/ 18150139 w 43671952"/>
              <a:gd name="connsiteY3345" fmla="*/ 11755565 h 23902640"/>
              <a:gd name="connsiteX3346" fmla="*/ 18118391 w 43671952"/>
              <a:gd name="connsiteY3346" fmla="*/ 11723814 h 23902640"/>
              <a:gd name="connsiteX3347" fmla="*/ 18108863 w 43671952"/>
              <a:gd name="connsiteY3347" fmla="*/ 11720640 h 23902640"/>
              <a:gd name="connsiteX3348" fmla="*/ 18099339 w 43671952"/>
              <a:gd name="connsiteY3348" fmla="*/ 11723814 h 23902640"/>
              <a:gd name="connsiteX3349" fmla="*/ 18089815 w 43671952"/>
              <a:gd name="connsiteY3349" fmla="*/ 11742864 h 23902640"/>
              <a:gd name="connsiteX3350" fmla="*/ 18080289 w 43671952"/>
              <a:gd name="connsiteY3350" fmla="*/ 11761914 h 23902640"/>
              <a:gd name="connsiteX3351" fmla="*/ 18077115 w 43671952"/>
              <a:gd name="connsiteY3351" fmla="*/ 11777789 h 23902640"/>
              <a:gd name="connsiteX3352" fmla="*/ 18073939 w 43671952"/>
              <a:gd name="connsiteY3352" fmla="*/ 11787314 h 23902640"/>
              <a:gd name="connsiteX3353" fmla="*/ 18054889 w 43671952"/>
              <a:gd name="connsiteY3353" fmla="*/ 11800014 h 23902640"/>
              <a:gd name="connsiteX3354" fmla="*/ 18035839 w 43671952"/>
              <a:gd name="connsiteY3354" fmla="*/ 11806364 h 23902640"/>
              <a:gd name="connsiteX3355" fmla="*/ 18026315 w 43671952"/>
              <a:gd name="connsiteY3355" fmla="*/ 11803189 h 23902640"/>
              <a:gd name="connsiteX3356" fmla="*/ 18019963 w 43671952"/>
              <a:gd name="connsiteY3356" fmla="*/ 11784140 h 23902640"/>
              <a:gd name="connsiteX3357" fmla="*/ 18007263 w 43671952"/>
              <a:gd name="connsiteY3357" fmla="*/ 11746039 h 23902640"/>
              <a:gd name="connsiteX3358" fmla="*/ 18004087 w 43671952"/>
              <a:gd name="connsiteY3358" fmla="*/ 11736514 h 23902640"/>
              <a:gd name="connsiteX3359" fmla="*/ 17985039 w 43671952"/>
              <a:gd name="connsiteY3359" fmla="*/ 11730164 h 23902640"/>
              <a:gd name="connsiteX3360" fmla="*/ 17953287 w 43671952"/>
              <a:gd name="connsiteY3360" fmla="*/ 11733339 h 23902640"/>
              <a:gd name="connsiteX3361" fmla="*/ 17921539 w 43671952"/>
              <a:gd name="connsiteY3361" fmla="*/ 11739690 h 23902640"/>
              <a:gd name="connsiteX3362" fmla="*/ 17912015 w 43671952"/>
              <a:gd name="connsiteY3362" fmla="*/ 11742864 h 23902640"/>
              <a:gd name="connsiteX3363" fmla="*/ 17892963 w 43671952"/>
              <a:gd name="connsiteY3363" fmla="*/ 11746039 h 23902640"/>
              <a:gd name="connsiteX3364" fmla="*/ 17873915 w 43671952"/>
              <a:gd name="connsiteY3364" fmla="*/ 11752389 h 23902640"/>
              <a:gd name="connsiteX3365" fmla="*/ 17823115 w 43671952"/>
              <a:gd name="connsiteY3365" fmla="*/ 11742864 h 23902640"/>
              <a:gd name="connsiteX3366" fmla="*/ 17813589 w 43671952"/>
              <a:gd name="connsiteY3366" fmla="*/ 11736514 h 23902640"/>
              <a:gd name="connsiteX3367" fmla="*/ 17810415 w 43671952"/>
              <a:gd name="connsiteY3367" fmla="*/ 11726989 h 23902640"/>
              <a:gd name="connsiteX3368" fmla="*/ 17804063 w 43671952"/>
              <a:gd name="connsiteY3368" fmla="*/ 11717464 h 23902640"/>
              <a:gd name="connsiteX3369" fmla="*/ 17797715 w 43671952"/>
              <a:gd name="connsiteY3369" fmla="*/ 11695239 h 23902640"/>
              <a:gd name="connsiteX3370" fmla="*/ 17791363 w 43671952"/>
              <a:gd name="connsiteY3370" fmla="*/ 11685714 h 23902640"/>
              <a:gd name="connsiteX3371" fmla="*/ 17788189 w 43671952"/>
              <a:gd name="connsiteY3371" fmla="*/ 11676189 h 23902640"/>
              <a:gd name="connsiteX3372" fmla="*/ 17781839 w 43671952"/>
              <a:gd name="connsiteY3372" fmla="*/ 11666665 h 23902640"/>
              <a:gd name="connsiteX3373" fmla="*/ 17778663 w 43671952"/>
              <a:gd name="connsiteY3373" fmla="*/ 11657139 h 23902640"/>
              <a:gd name="connsiteX3374" fmla="*/ 17772315 w 43671952"/>
              <a:gd name="connsiteY3374" fmla="*/ 11647614 h 23902640"/>
              <a:gd name="connsiteX3375" fmla="*/ 17765963 w 43671952"/>
              <a:gd name="connsiteY3375" fmla="*/ 11628564 h 23902640"/>
              <a:gd name="connsiteX3376" fmla="*/ 17762789 w 43671952"/>
              <a:gd name="connsiteY3376" fmla="*/ 11619039 h 23902640"/>
              <a:gd name="connsiteX3377" fmla="*/ 17759615 w 43671952"/>
              <a:gd name="connsiteY3377" fmla="*/ 11609515 h 23902640"/>
              <a:gd name="connsiteX3378" fmla="*/ 17762789 w 43671952"/>
              <a:gd name="connsiteY3378" fmla="*/ 11542839 h 23902640"/>
              <a:gd name="connsiteX3379" fmla="*/ 17769139 w 43671952"/>
              <a:gd name="connsiteY3379" fmla="*/ 11520615 h 23902640"/>
              <a:gd name="connsiteX3380" fmla="*/ 17775491 w 43671952"/>
              <a:gd name="connsiteY3380" fmla="*/ 11498389 h 23902640"/>
              <a:gd name="connsiteX3381" fmla="*/ 17781839 w 43671952"/>
              <a:gd name="connsiteY3381" fmla="*/ 11488864 h 23902640"/>
              <a:gd name="connsiteX3382" fmla="*/ 17791363 w 43671952"/>
              <a:gd name="connsiteY3382" fmla="*/ 11457114 h 23902640"/>
              <a:gd name="connsiteX3383" fmla="*/ 17797715 w 43671952"/>
              <a:gd name="connsiteY3383" fmla="*/ 11447590 h 23902640"/>
              <a:gd name="connsiteX3384" fmla="*/ 17804063 w 43671952"/>
              <a:gd name="connsiteY3384" fmla="*/ 11428539 h 23902640"/>
              <a:gd name="connsiteX3385" fmla="*/ 17807239 w 43671952"/>
              <a:gd name="connsiteY3385" fmla="*/ 11419016 h 23902640"/>
              <a:gd name="connsiteX3386" fmla="*/ 17813589 w 43671952"/>
              <a:gd name="connsiteY3386" fmla="*/ 11406315 h 23902640"/>
              <a:gd name="connsiteX3387" fmla="*/ 17816763 w 43671952"/>
              <a:gd name="connsiteY3387" fmla="*/ 11396789 h 23902640"/>
              <a:gd name="connsiteX3388" fmla="*/ 17829463 w 43671952"/>
              <a:gd name="connsiteY3388" fmla="*/ 11377740 h 23902640"/>
              <a:gd name="connsiteX3389" fmla="*/ 17832639 w 43671952"/>
              <a:gd name="connsiteY3389" fmla="*/ 11365039 h 23902640"/>
              <a:gd name="connsiteX3390" fmla="*/ 17835815 w 43671952"/>
              <a:gd name="connsiteY3390" fmla="*/ 11355514 h 23902640"/>
              <a:gd name="connsiteX3391" fmla="*/ 17832639 w 43671952"/>
              <a:gd name="connsiteY3391" fmla="*/ 11326939 h 23902640"/>
              <a:gd name="connsiteX3392" fmla="*/ 17842163 w 43671952"/>
              <a:gd name="connsiteY3392" fmla="*/ 11282489 h 23902640"/>
              <a:gd name="connsiteX3393" fmla="*/ 17845339 w 43671952"/>
              <a:gd name="connsiteY3393" fmla="*/ 11269789 h 23902640"/>
              <a:gd name="connsiteX3394" fmla="*/ 17851689 w 43671952"/>
              <a:gd name="connsiteY3394" fmla="*/ 11260265 h 23902640"/>
              <a:gd name="connsiteX3395" fmla="*/ 17858039 w 43671952"/>
              <a:gd name="connsiteY3395" fmla="*/ 11241214 h 23902640"/>
              <a:gd name="connsiteX3396" fmla="*/ 17867563 w 43671952"/>
              <a:gd name="connsiteY3396" fmla="*/ 11212639 h 23902640"/>
              <a:gd name="connsiteX3397" fmla="*/ 17870739 w 43671952"/>
              <a:gd name="connsiteY3397" fmla="*/ 11203115 h 23902640"/>
              <a:gd name="connsiteX3398" fmla="*/ 17873915 w 43671952"/>
              <a:gd name="connsiteY3398" fmla="*/ 11193589 h 23902640"/>
              <a:gd name="connsiteX3399" fmla="*/ 17873915 w 43671952"/>
              <a:gd name="connsiteY3399" fmla="*/ 11098340 h 23902640"/>
              <a:gd name="connsiteX3400" fmla="*/ 17880263 w 43671952"/>
              <a:gd name="connsiteY3400" fmla="*/ 11088814 h 23902640"/>
              <a:gd name="connsiteX3401" fmla="*/ 17883439 w 43671952"/>
              <a:gd name="connsiteY3401" fmla="*/ 11079289 h 23902640"/>
              <a:gd name="connsiteX3402" fmla="*/ 17889791 w 43671952"/>
              <a:gd name="connsiteY3402" fmla="*/ 11069766 h 23902640"/>
              <a:gd name="connsiteX3403" fmla="*/ 17896139 w 43671952"/>
              <a:gd name="connsiteY3403" fmla="*/ 11050714 h 23902640"/>
              <a:gd name="connsiteX3404" fmla="*/ 17902489 w 43671952"/>
              <a:gd name="connsiteY3404" fmla="*/ 11006264 h 23902640"/>
              <a:gd name="connsiteX3405" fmla="*/ 17905663 w 43671952"/>
              <a:gd name="connsiteY3405" fmla="*/ 10996739 h 23902640"/>
              <a:gd name="connsiteX3406" fmla="*/ 17910951 w 43671952"/>
              <a:gd name="connsiteY3406" fmla="*/ 10992298 h 23902640"/>
              <a:gd name="connsiteX3407" fmla="*/ 21016327 w 43671952"/>
              <a:gd name="connsiteY3407" fmla="*/ 10873310 h 23902640"/>
              <a:gd name="connsiteX3408" fmla="*/ 21039187 w 43671952"/>
              <a:gd name="connsiteY3408" fmla="*/ 10896170 h 23902640"/>
              <a:gd name="connsiteX3409" fmla="*/ 21016327 w 43671952"/>
              <a:gd name="connsiteY3409" fmla="*/ 10919031 h 23902640"/>
              <a:gd name="connsiteX3410" fmla="*/ 20993467 w 43671952"/>
              <a:gd name="connsiteY3410" fmla="*/ 10896170 h 23902640"/>
              <a:gd name="connsiteX3411" fmla="*/ 21016327 w 43671952"/>
              <a:gd name="connsiteY3411" fmla="*/ 10873310 h 23902640"/>
              <a:gd name="connsiteX3412" fmla="*/ 40364599 w 43671952"/>
              <a:gd name="connsiteY3412" fmla="*/ 10841969 h 23902640"/>
              <a:gd name="connsiteX3413" fmla="*/ 40395551 w 43671952"/>
              <a:gd name="connsiteY3413" fmla="*/ 10846731 h 23902640"/>
              <a:gd name="connsiteX3414" fmla="*/ 40402695 w 43671952"/>
              <a:gd name="connsiteY3414" fmla="*/ 10851493 h 23902640"/>
              <a:gd name="connsiteX3415" fmla="*/ 40407459 w 43671952"/>
              <a:gd name="connsiteY3415" fmla="*/ 10865780 h 23902640"/>
              <a:gd name="connsiteX3416" fmla="*/ 40409839 w 43671952"/>
              <a:gd name="connsiteY3416" fmla="*/ 10872925 h 23902640"/>
              <a:gd name="connsiteX3417" fmla="*/ 40405079 w 43671952"/>
              <a:gd name="connsiteY3417" fmla="*/ 10889594 h 23902640"/>
              <a:gd name="connsiteX3418" fmla="*/ 40400315 w 43671952"/>
              <a:gd name="connsiteY3418" fmla="*/ 10896738 h 23902640"/>
              <a:gd name="connsiteX3419" fmla="*/ 40386031 w 43671952"/>
              <a:gd name="connsiteY3419" fmla="*/ 10903881 h 23902640"/>
              <a:gd name="connsiteX3420" fmla="*/ 40345543 w 43671952"/>
              <a:gd name="connsiteY3420" fmla="*/ 10896738 h 23902640"/>
              <a:gd name="connsiteX3421" fmla="*/ 40338403 w 43671952"/>
              <a:gd name="connsiteY3421" fmla="*/ 10891974 h 23902640"/>
              <a:gd name="connsiteX3422" fmla="*/ 40336023 w 43671952"/>
              <a:gd name="connsiteY3422" fmla="*/ 10863399 h 23902640"/>
              <a:gd name="connsiteX3423" fmla="*/ 40343167 w 43671952"/>
              <a:gd name="connsiteY3423" fmla="*/ 10849112 h 23902640"/>
              <a:gd name="connsiteX3424" fmla="*/ 40357455 w 43671952"/>
              <a:gd name="connsiteY3424" fmla="*/ 10844349 h 23902640"/>
              <a:gd name="connsiteX3425" fmla="*/ 16559454 w 43671952"/>
              <a:gd name="connsiteY3425" fmla="*/ 10725270 h 23902640"/>
              <a:gd name="connsiteX3426" fmla="*/ 16611843 w 43671952"/>
              <a:gd name="connsiteY3426" fmla="*/ 10730034 h 23902640"/>
              <a:gd name="connsiteX3427" fmla="*/ 16618985 w 43671952"/>
              <a:gd name="connsiteY3427" fmla="*/ 10732415 h 23902640"/>
              <a:gd name="connsiteX3428" fmla="*/ 16626131 w 43671952"/>
              <a:gd name="connsiteY3428" fmla="*/ 10739559 h 23902640"/>
              <a:gd name="connsiteX3429" fmla="*/ 16635655 w 43671952"/>
              <a:gd name="connsiteY3429" fmla="*/ 10744321 h 23902640"/>
              <a:gd name="connsiteX3430" fmla="*/ 16638039 w 43671952"/>
              <a:gd name="connsiteY3430" fmla="*/ 10751464 h 23902640"/>
              <a:gd name="connsiteX3431" fmla="*/ 16647562 w 43671952"/>
              <a:gd name="connsiteY3431" fmla="*/ 10765752 h 23902640"/>
              <a:gd name="connsiteX3432" fmla="*/ 16640418 w 43671952"/>
              <a:gd name="connsiteY3432" fmla="*/ 10801471 h 23902640"/>
              <a:gd name="connsiteX3433" fmla="*/ 16638039 w 43671952"/>
              <a:gd name="connsiteY3433" fmla="*/ 10808615 h 23902640"/>
              <a:gd name="connsiteX3434" fmla="*/ 16630896 w 43671952"/>
              <a:gd name="connsiteY3434" fmla="*/ 10813377 h 23902640"/>
              <a:gd name="connsiteX3435" fmla="*/ 16623750 w 43671952"/>
              <a:gd name="connsiteY3435" fmla="*/ 10827664 h 23902640"/>
              <a:gd name="connsiteX3436" fmla="*/ 16616608 w 43671952"/>
              <a:gd name="connsiteY3436" fmla="*/ 10832427 h 23902640"/>
              <a:gd name="connsiteX3437" fmla="*/ 16599936 w 43671952"/>
              <a:gd name="connsiteY3437" fmla="*/ 10849095 h 23902640"/>
              <a:gd name="connsiteX3438" fmla="*/ 16592795 w 43671952"/>
              <a:gd name="connsiteY3438" fmla="*/ 10856239 h 23902640"/>
              <a:gd name="connsiteX3439" fmla="*/ 16583268 w 43671952"/>
              <a:gd name="connsiteY3439" fmla="*/ 10858620 h 23902640"/>
              <a:gd name="connsiteX3440" fmla="*/ 16561835 w 43671952"/>
              <a:gd name="connsiteY3440" fmla="*/ 10865764 h 23902640"/>
              <a:gd name="connsiteX3441" fmla="*/ 16547551 w 43671952"/>
              <a:gd name="connsiteY3441" fmla="*/ 10870527 h 23902640"/>
              <a:gd name="connsiteX3442" fmla="*/ 16533262 w 43671952"/>
              <a:gd name="connsiteY3442" fmla="*/ 10880053 h 23902640"/>
              <a:gd name="connsiteX3443" fmla="*/ 16528499 w 43671952"/>
              <a:gd name="connsiteY3443" fmla="*/ 10887195 h 23902640"/>
              <a:gd name="connsiteX3444" fmla="*/ 16521355 w 43671952"/>
              <a:gd name="connsiteY3444" fmla="*/ 10891959 h 23902640"/>
              <a:gd name="connsiteX3445" fmla="*/ 16518976 w 43671952"/>
              <a:gd name="connsiteY3445" fmla="*/ 10899102 h 23902640"/>
              <a:gd name="connsiteX3446" fmla="*/ 16514211 w 43671952"/>
              <a:gd name="connsiteY3446" fmla="*/ 10906245 h 23902640"/>
              <a:gd name="connsiteX3447" fmla="*/ 16511831 w 43671952"/>
              <a:gd name="connsiteY3447" fmla="*/ 10913389 h 23902640"/>
              <a:gd name="connsiteX3448" fmla="*/ 16502308 w 43671952"/>
              <a:gd name="connsiteY3448" fmla="*/ 10927678 h 23902640"/>
              <a:gd name="connsiteX3449" fmla="*/ 16495163 w 43671952"/>
              <a:gd name="connsiteY3449" fmla="*/ 10949109 h 23902640"/>
              <a:gd name="connsiteX3450" fmla="*/ 16492782 w 43671952"/>
              <a:gd name="connsiteY3450" fmla="*/ 10956252 h 23902640"/>
              <a:gd name="connsiteX3451" fmla="*/ 16490402 w 43671952"/>
              <a:gd name="connsiteY3451" fmla="*/ 10963395 h 23902640"/>
              <a:gd name="connsiteX3452" fmla="*/ 16488019 w 43671952"/>
              <a:gd name="connsiteY3452" fmla="*/ 10980064 h 23902640"/>
              <a:gd name="connsiteX3453" fmla="*/ 16466589 w 43671952"/>
              <a:gd name="connsiteY3453" fmla="*/ 10991972 h 23902640"/>
              <a:gd name="connsiteX3454" fmla="*/ 16459445 w 43671952"/>
              <a:gd name="connsiteY3454" fmla="*/ 10991972 h 23902640"/>
              <a:gd name="connsiteX3455" fmla="*/ 16426107 w 43671952"/>
              <a:gd name="connsiteY3455" fmla="*/ 10984827 h 23902640"/>
              <a:gd name="connsiteX3456" fmla="*/ 16399911 w 43671952"/>
              <a:gd name="connsiteY3456" fmla="*/ 10977683 h 23902640"/>
              <a:gd name="connsiteX3457" fmla="*/ 16390385 w 43671952"/>
              <a:gd name="connsiteY3457" fmla="*/ 10975304 h 23902640"/>
              <a:gd name="connsiteX3458" fmla="*/ 16366575 w 43671952"/>
              <a:gd name="connsiteY3458" fmla="*/ 10972920 h 23902640"/>
              <a:gd name="connsiteX3459" fmla="*/ 16352289 w 43671952"/>
              <a:gd name="connsiteY3459" fmla="*/ 10968158 h 23902640"/>
              <a:gd name="connsiteX3460" fmla="*/ 16338000 w 43671952"/>
              <a:gd name="connsiteY3460" fmla="*/ 10961014 h 23902640"/>
              <a:gd name="connsiteX3461" fmla="*/ 16326093 w 43671952"/>
              <a:gd name="connsiteY3461" fmla="*/ 10939584 h 23902640"/>
              <a:gd name="connsiteX3462" fmla="*/ 16323714 w 43671952"/>
              <a:gd name="connsiteY3462" fmla="*/ 10932440 h 23902640"/>
              <a:gd name="connsiteX3463" fmla="*/ 16321332 w 43671952"/>
              <a:gd name="connsiteY3463" fmla="*/ 10925295 h 23902640"/>
              <a:gd name="connsiteX3464" fmla="*/ 16323714 w 43671952"/>
              <a:gd name="connsiteY3464" fmla="*/ 10846716 h 23902640"/>
              <a:gd name="connsiteX3465" fmla="*/ 16326093 w 43671952"/>
              <a:gd name="connsiteY3465" fmla="*/ 10839571 h 23902640"/>
              <a:gd name="connsiteX3466" fmla="*/ 16333237 w 43671952"/>
              <a:gd name="connsiteY3466" fmla="*/ 10830045 h 23902640"/>
              <a:gd name="connsiteX3467" fmla="*/ 16338000 w 43671952"/>
              <a:gd name="connsiteY3467" fmla="*/ 10822902 h 23902640"/>
              <a:gd name="connsiteX3468" fmla="*/ 16345146 w 43671952"/>
              <a:gd name="connsiteY3468" fmla="*/ 10818139 h 23902640"/>
              <a:gd name="connsiteX3469" fmla="*/ 16349905 w 43671952"/>
              <a:gd name="connsiteY3469" fmla="*/ 10810996 h 23902640"/>
              <a:gd name="connsiteX3470" fmla="*/ 16364195 w 43671952"/>
              <a:gd name="connsiteY3470" fmla="*/ 10803853 h 23902640"/>
              <a:gd name="connsiteX3471" fmla="*/ 16385627 w 43671952"/>
              <a:gd name="connsiteY3471" fmla="*/ 10789565 h 23902640"/>
              <a:gd name="connsiteX3472" fmla="*/ 16392771 w 43671952"/>
              <a:gd name="connsiteY3472" fmla="*/ 10784802 h 23902640"/>
              <a:gd name="connsiteX3473" fmla="*/ 16399911 w 43671952"/>
              <a:gd name="connsiteY3473" fmla="*/ 10780039 h 23902640"/>
              <a:gd name="connsiteX3474" fmla="*/ 16411818 w 43671952"/>
              <a:gd name="connsiteY3474" fmla="*/ 10775277 h 23902640"/>
              <a:gd name="connsiteX3475" fmla="*/ 16428486 w 43671952"/>
              <a:gd name="connsiteY3475" fmla="*/ 10768133 h 23902640"/>
              <a:gd name="connsiteX3476" fmla="*/ 16435632 w 43671952"/>
              <a:gd name="connsiteY3476" fmla="*/ 10763370 h 23902640"/>
              <a:gd name="connsiteX3477" fmla="*/ 16449921 w 43671952"/>
              <a:gd name="connsiteY3477" fmla="*/ 10758609 h 23902640"/>
              <a:gd name="connsiteX3478" fmla="*/ 16457061 w 43671952"/>
              <a:gd name="connsiteY3478" fmla="*/ 10753845 h 23902640"/>
              <a:gd name="connsiteX3479" fmla="*/ 16464205 w 43671952"/>
              <a:gd name="connsiteY3479" fmla="*/ 10751464 h 23902640"/>
              <a:gd name="connsiteX3480" fmla="*/ 16471349 w 43671952"/>
              <a:gd name="connsiteY3480" fmla="*/ 10744321 h 23902640"/>
              <a:gd name="connsiteX3481" fmla="*/ 16492782 w 43671952"/>
              <a:gd name="connsiteY3481" fmla="*/ 10737177 h 23902640"/>
              <a:gd name="connsiteX3482" fmla="*/ 16509450 w 43671952"/>
              <a:gd name="connsiteY3482" fmla="*/ 10732415 h 23902640"/>
              <a:gd name="connsiteX3483" fmla="*/ 16523739 w 43671952"/>
              <a:gd name="connsiteY3483" fmla="*/ 10730034 h 23902640"/>
              <a:gd name="connsiteX3484" fmla="*/ 16530883 w 43671952"/>
              <a:gd name="connsiteY3484" fmla="*/ 10727652 h 23902640"/>
              <a:gd name="connsiteX3485" fmla="*/ 16559454 w 43671952"/>
              <a:gd name="connsiteY3485" fmla="*/ 10725270 h 23902640"/>
              <a:gd name="connsiteX3486" fmla="*/ 40300303 w 43671952"/>
              <a:gd name="connsiteY3486" fmla="*/ 10677661 h 23902640"/>
              <a:gd name="connsiteX3487" fmla="*/ 40316971 w 43671952"/>
              <a:gd name="connsiteY3487" fmla="*/ 10687186 h 23902640"/>
              <a:gd name="connsiteX3488" fmla="*/ 40314591 w 43671952"/>
              <a:gd name="connsiteY3488" fmla="*/ 10703856 h 23902640"/>
              <a:gd name="connsiteX3489" fmla="*/ 40312207 w 43671952"/>
              <a:gd name="connsiteY3489" fmla="*/ 10710999 h 23902640"/>
              <a:gd name="connsiteX3490" fmla="*/ 40307447 w 43671952"/>
              <a:gd name="connsiteY3490" fmla="*/ 10708619 h 23902640"/>
              <a:gd name="connsiteX3491" fmla="*/ 40286015 w 43671952"/>
              <a:gd name="connsiteY3491" fmla="*/ 10703856 h 23902640"/>
              <a:gd name="connsiteX3492" fmla="*/ 40283631 w 43671952"/>
              <a:gd name="connsiteY3492" fmla="*/ 10696712 h 23902640"/>
              <a:gd name="connsiteX3493" fmla="*/ 40286015 w 43671952"/>
              <a:gd name="connsiteY3493" fmla="*/ 10684805 h 23902640"/>
              <a:gd name="connsiteX3494" fmla="*/ 40300303 w 43671952"/>
              <a:gd name="connsiteY3494" fmla="*/ 10677661 h 23902640"/>
              <a:gd name="connsiteX3495" fmla="*/ 21023471 w 43671952"/>
              <a:gd name="connsiteY3495" fmla="*/ 10675667 h 23902640"/>
              <a:gd name="connsiteX3496" fmla="*/ 21046331 w 43671952"/>
              <a:gd name="connsiteY3496" fmla="*/ 10698528 h 23902640"/>
              <a:gd name="connsiteX3497" fmla="*/ 21023471 w 43671952"/>
              <a:gd name="connsiteY3497" fmla="*/ 10721387 h 23902640"/>
              <a:gd name="connsiteX3498" fmla="*/ 21000611 w 43671952"/>
              <a:gd name="connsiteY3498" fmla="*/ 10698528 h 23902640"/>
              <a:gd name="connsiteX3499" fmla="*/ 21023471 w 43671952"/>
              <a:gd name="connsiteY3499" fmla="*/ 10675667 h 23902640"/>
              <a:gd name="connsiteX3500" fmla="*/ 28736951 w 43671952"/>
              <a:gd name="connsiteY3500" fmla="*/ 10639528 h 23902640"/>
              <a:gd name="connsiteX3501" fmla="*/ 28770291 w 43671952"/>
              <a:gd name="connsiteY3501" fmla="*/ 10644291 h 23902640"/>
              <a:gd name="connsiteX3502" fmla="*/ 28784579 w 43671952"/>
              <a:gd name="connsiteY3502" fmla="*/ 10649054 h 23902640"/>
              <a:gd name="connsiteX3503" fmla="*/ 28794103 w 43671952"/>
              <a:gd name="connsiteY3503" fmla="*/ 10663340 h 23902640"/>
              <a:gd name="connsiteX3504" fmla="*/ 28808391 w 43671952"/>
              <a:gd name="connsiteY3504" fmla="*/ 10672866 h 23902640"/>
              <a:gd name="connsiteX3505" fmla="*/ 28817915 w 43671952"/>
              <a:gd name="connsiteY3505" fmla="*/ 10687153 h 23902640"/>
              <a:gd name="connsiteX3506" fmla="*/ 28846491 w 43671952"/>
              <a:gd name="connsiteY3506" fmla="*/ 10701440 h 23902640"/>
              <a:gd name="connsiteX3507" fmla="*/ 28860779 w 43671952"/>
              <a:gd name="connsiteY3507" fmla="*/ 10715727 h 23902640"/>
              <a:gd name="connsiteX3508" fmla="*/ 28875063 w 43671952"/>
              <a:gd name="connsiteY3508" fmla="*/ 10720491 h 23902640"/>
              <a:gd name="connsiteX3509" fmla="*/ 28884591 w 43671952"/>
              <a:gd name="connsiteY3509" fmla="*/ 10749068 h 23902640"/>
              <a:gd name="connsiteX3510" fmla="*/ 28870303 w 43671952"/>
              <a:gd name="connsiteY3510" fmla="*/ 10777642 h 23902640"/>
              <a:gd name="connsiteX3511" fmla="*/ 28841727 w 43671952"/>
              <a:gd name="connsiteY3511" fmla="*/ 10787166 h 23902640"/>
              <a:gd name="connsiteX3512" fmla="*/ 28808391 w 43671952"/>
              <a:gd name="connsiteY3512" fmla="*/ 10796690 h 23902640"/>
              <a:gd name="connsiteX3513" fmla="*/ 28779815 w 43671952"/>
              <a:gd name="connsiteY3513" fmla="*/ 10806215 h 23902640"/>
              <a:gd name="connsiteX3514" fmla="*/ 28775051 w 43671952"/>
              <a:gd name="connsiteY3514" fmla="*/ 10801452 h 23902640"/>
              <a:gd name="connsiteX3515" fmla="*/ 28746479 w 43671952"/>
              <a:gd name="connsiteY3515" fmla="*/ 10768115 h 23902640"/>
              <a:gd name="connsiteX3516" fmla="*/ 28732191 w 43671952"/>
              <a:gd name="connsiteY3516" fmla="*/ 10758591 h 23902640"/>
              <a:gd name="connsiteX3517" fmla="*/ 28708379 w 43671952"/>
              <a:gd name="connsiteY3517" fmla="*/ 10734778 h 23902640"/>
              <a:gd name="connsiteX3518" fmla="*/ 28694091 w 43671952"/>
              <a:gd name="connsiteY3518" fmla="*/ 10687153 h 23902640"/>
              <a:gd name="connsiteX3519" fmla="*/ 28698851 w 43671952"/>
              <a:gd name="connsiteY3519" fmla="*/ 10649054 h 23902640"/>
              <a:gd name="connsiteX3520" fmla="*/ 28713139 w 43671952"/>
              <a:gd name="connsiteY3520" fmla="*/ 10644291 h 23902640"/>
              <a:gd name="connsiteX3521" fmla="*/ 28736951 w 43671952"/>
              <a:gd name="connsiteY3521" fmla="*/ 10639528 h 23902640"/>
              <a:gd name="connsiteX3522" fmla="*/ 17438091 w 43671952"/>
              <a:gd name="connsiteY3522" fmla="*/ 10562947 h 23902640"/>
              <a:gd name="connsiteX3523" fmla="*/ 17460951 w 43671952"/>
              <a:gd name="connsiteY3523" fmla="*/ 10585807 h 23902640"/>
              <a:gd name="connsiteX3524" fmla="*/ 17438091 w 43671952"/>
              <a:gd name="connsiteY3524" fmla="*/ 10608667 h 23902640"/>
              <a:gd name="connsiteX3525" fmla="*/ 17415231 w 43671952"/>
              <a:gd name="connsiteY3525" fmla="*/ 10585807 h 23902640"/>
              <a:gd name="connsiteX3526" fmla="*/ 17438091 w 43671952"/>
              <a:gd name="connsiteY3526" fmla="*/ 10562947 h 23902640"/>
              <a:gd name="connsiteX3527" fmla="*/ 169128 w 43671952"/>
              <a:gd name="connsiteY3527" fmla="*/ 10541809 h 23902640"/>
              <a:gd name="connsiteX3528" fmla="*/ 197703 w 43671952"/>
              <a:gd name="connsiteY3528" fmla="*/ 10544190 h 23902640"/>
              <a:gd name="connsiteX3529" fmla="*/ 204849 w 43671952"/>
              <a:gd name="connsiteY3529" fmla="*/ 10546573 h 23902640"/>
              <a:gd name="connsiteX3530" fmla="*/ 209610 w 43671952"/>
              <a:gd name="connsiteY3530" fmla="*/ 10553715 h 23902640"/>
              <a:gd name="connsiteX3531" fmla="*/ 204849 w 43671952"/>
              <a:gd name="connsiteY3531" fmla="*/ 10575148 h 23902640"/>
              <a:gd name="connsiteX3532" fmla="*/ 197703 w 43671952"/>
              <a:gd name="connsiteY3532" fmla="*/ 10582291 h 23902640"/>
              <a:gd name="connsiteX3533" fmla="*/ 190555 w 43671952"/>
              <a:gd name="connsiteY3533" fmla="*/ 10584671 h 23902640"/>
              <a:gd name="connsiteX3534" fmla="*/ 173887 w 43671952"/>
              <a:gd name="connsiteY3534" fmla="*/ 10594196 h 23902640"/>
              <a:gd name="connsiteX3535" fmla="*/ 164367 w 43671952"/>
              <a:gd name="connsiteY3535" fmla="*/ 10598959 h 23902640"/>
              <a:gd name="connsiteX3536" fmla="*/ 142928 w 43671952"/>
              <a:gd name="connsiteY3536" fmla="*/ 10601341 h 23902640"/>
              <a:gd name="connsiteX3537" fmla="*/ 133405 w 43671952"/>
              <a:gd name="connsiteY3537" fmla="*/ 10582291 h 23902640"/>
              <a:gd name="connsiteX3538" fmla="*/ 138166 w 43671952"/>
              <a:gd name="connsiteY3538" fmla="*/ 10575148 h 23902640"/>
              <a:gd name="connsiteX3539" fmla="*/ 142928 w 43671952"/>
              <a:gd name="connsiteY3539" fmla="*/ 10560858 h 23902640"/>
              <a:gd name="connsiteX3540" fmla="*/ 147690 w 43671952"/>
              <a:gd name="connsiteY3540" fmla="*/ 10553715 h 23902640"/>
              <a:gd name="connsiteX3541" fmla="*/ 169128 w 43671952"/>
              <a:gd name="connsiteY3541" fmla="*/ 10541809 h 23902640"/>
              <a:gd name="connsiteX3542" fmla="*/ 16722 w 43671952"/>
              <a:gd name="connsiteY3542" fmla="*/ 10534665 h 23902640"/>
              <a:gd name="connsiteX3543" fmla="*/ 35773 w 43671952"/>
              <a:gd name="connsiteY3543" fmla="*/ 10539428 h 23902640"/>
              <a:gd name="connsiteX3544" fmla="*/ 42921 w 43671952"/>
              <a:gd name="connsiteY3544" fmla="*/ 10544191 h 23902640"/>
              <a:gd name="connsiteX3545" fmla="*/ 57204 w 43671952"/>
              <a:gd name="connsiteY3545" fmla="*/ 10548953 h 23902640"/>
              <a:gd name="connsiteX3546" fmla="*/ 47680 w 43671952"/>
              <a:gd name="connsiteY3546" fmla="*/ 10584673 h 23902640"/>
              <a:gd name="connsiteX3547" fmla="*/ 45297 w 43671952"/>
              <a:gd name="connsiteY3547" fmla="*/ 10591816 h 23902640"/>
              <a:gd name="connsiteX3548" fmla="*/ 21492 w 43671952"/>
              <a:gd name="connsiteY3548" fmla="*/ 10589435 h 23902640"/>
              <a:gd name="connsiteX3549" fmla="*/ 7198 w 43671952"/>
              <a:gd name="connsiteY3549" fmla="*/ 10575148 h 23902640"/>
              <a:gd name="connsiteX3550" fmla="*/ 4826 w 43671952"/>
              <a:gd name="connsiteY3550" fmla="*/ 10568003 h 23902640"/>
              <a:gd name="connsiteX3551" fmla="*/ 53 w 43671952"/>
              <a:gd name="connsiteY3551" fmla="*/ 10560859 h 23902640"/>
              <a:gd name="connsiteX3552" fmla="*/ 2439 w 43671952"/>
              <a:gd name="connsiteY3552" fmla="*/ 10553715 h 23902640"/>
              <a:gd name="connsiteX3553" fmla="*/ 9585 w 43671952"/>
              <a:gd name="connsiteY3553" fmla="*/ 10537047 h 23902640"/>
              <a:gd name="connsiteX3554" fmla="*/ 16722 w 43671952"/>
              <a:gd name="connsiteY3554" fmla="*/ 10534665 h 23902640"/>
              <a:gd name="connsiteX3555" fmla="*/ 28546451 w 43671952"/>
              <a:gd name="connsiteY3555" fmla="*/ 10501416 h 23902640"/>
              <a:gd name="connsiteX3556" fmla="*/ 28579791 w 43671952"/>
              <a:gd name="connsiteY3556" fmla="*/ 10506177 h 23902640"/>
              <a:gd name="connsiteX3557" fmla="*/ 28594079 w 43671952"/>
              <a:gd name="connsiteY3557" fmla="*/ 10510940 h 23902640"/>
              <a:gd name="connsiteX3558" fmla="*/ 28603603 w 43671952"/>
              <a:gd name="connsiteY3558" fmla="*/ 10539515 h 23902640"/>
              <a:gd name="connsiteX3559" fmla="*/ 28589315 w 43671952"/>
              <a:gd name="connsiteY3559" fmla="*/ 10549040 h 23902640"/>
              <a:gd name="connsiteX3560" fmla="*/ 28589315 w 43671952"/>
              <a:gd name="connsiteY3560" fmla="*/ 10568090 h 23902640"/>
              <a:gd name="connsiteX3561" fmla="*/ 28551215 w 43671952"/>
              <a:gd name="connsiteY3561" fmla="*/ 10553803 h 23902640"/>
              <a:gd name="connsiteX3562" fmla="*/ 28536927 w 43671952"/>
              <a:gd name="connsiteY3562" fmla="*/ 10549040 h 23902640"/>
              <a:gd name="connsiteX3563" fmla="*/ 28527403 w 43671952"/>
              <a:gd name="connsiteY3563" fmla="*/ 10534752 h 23902640"/>
              <a:gd name="connsiteX3564" fmla="*/ 28513115 w 43671952"/>
              <a:gd name="connsiteY3564" fmla="*/ 10525228 h 23902640"/>
              <a:gd name="connsiteX3565" fmla="*/ 28517879 w 43671952"/>
              <a:gd name="connsiteY3565" fmla="*/ 10510940 h 23902640"/>
              <a:gd name="connsiteX3566" fmla="*/ 28546451 w 43671952"/>
              <a:gd name="connsiteY3566" fmla="*/ 10501416 h 23902640"/>
              <a:gd name="connsiteX3567" fmla="*/ 40250295 w 43671952"/>
              <a:gd name="connsiteY3567" fmla="*/ 10494307 h 23902640"/>
              <a:gd name="connsiteX3568" fmla="*/ 40302687 w 43671952"/>
              <a:gd name="connsiteY3568" fmla="*/ 10496687 h 23902640"/>
              <a:gd name="connsiteX3569" fmla="*/ 40309831 w 43671952"/>
              <a:gd name="connsiteY3569" fmla="*/ 10501450 h 23902640"/>
              <a:gd name="connsiteX3570" fmla="*/ 40312207 w 43671952"/>
              <a:gd name="connsiteY3570" fmla="*/ 10510975 h 23902640"/>
              <a:gd name="connsiteX3571" fmla="*/ 40314591 w 43671952"/>
              <a:gd name="connsiteY3571" fmla="*/ 10525261 h 23902640"/>
              <a:gd name="connsiteX3572" fmla="*/ 40309831 w 43671952"/>
              <a:gd name="connsiteY3572" fmla="*/ 10563362 h 23902640"/>
              <a:gd name="connsiteX3573" fmla="*/ 40305063 w 43671952"/>
              <a:gd name="connsiteY3573" fmla="*/ 10570505 h 23902640"/>
              <a:gd name="connsiteX3574" fmla="*/ 40297919 w 43671952"/>
              <a:gd name="connsiteY3574" fmla="*/ 10575268 h 23902640"/>
              <a:gd name="connsiteX3575" fmla="*/ 40281255 w 43671952"/>
              <a:gd name="connsiteY3575" fmla="*/ 10584794 h 23902640"/>
              <a:gd name="connsiteX3576" fmla="*/ 40274111 w 43671952"/>
              <a:gd name="connsiteY3576" fmla="*/ 10589555 h 23902640"/>
              <a:gd name="connsiteX3577" fmla="*/ 40259823 w 43671952"/>
              <a:gd name="connsiteY3577" fmla="*/ 10594320 h 23902640"/>
              <a:gd name="connsiteX3578" fmla="*/ 40245535 w 43671952"/>
              <a:gd name="connsiteY3578" fmla="*/ 10603844 h 23902640"/>
              <a:gd name="connsiteX3579" fmla="*/ 40238391 w 43671952"/>
              <a:gd name="connsiteY3579" fmla="*/ 10608605 h 23902640"/>
              <a:gd name="connsiteX3580" fmla="*/ 40224103 w 43671952"/>
              <a:gd name="connsiteY3580" fmla="*/ 10613369 h 23902640"/>
              <a:gd name="connsiteX3581" fmla="*/ 40209815 w 43671952"/>
              <a:gd name="connsiteY3581" fmla="*/ 10618130 h 23902640"/>
              <a:gd name="connsiteX3582" fmla="*/ 40202671 w 43671952"/>
              <a:gd name="connsiteY3582" fmla="*/ 10620513 h 23902640"/>
              <a:gd name="connsiteX3583" fmla="*/ 40200287 w 43671952"/>
              <a:gd name="connsiteY3583" fmla="*/ 10630036 h 23902640"/>
              <a:gd name="connsiteX3584" fmla="*/ 40171715 w 43671952"/>
              <a:gd name="connsiteY3584" fmla="*/ 10620513 h 23902640"/>
              <a:gd name="connsiteX3585" fmla="*/ 40164571 w 43671952"/>
              <a:gd name="connsiteY3585" fmla="*/ 10618130 h 23902640"/>
              <a:gd name="connsiteX3586" fmla="*/ 40157431 w 43671952"/>
              <a:gd name="connsiteY3586" fmla="*/ 10615750 h 23902640"/>
              <a:gd name="connsiteX3587" fmla="*/ 40152663 w 43671952"/>
              <a:gd name="connsiteY3587" fmla="*/ 10608605 h 23902640"/>
              <a:gd name="connsiteX3588" fmla="*/ 40145519 w 43671952"/>
              <a:gd name="connsiteY3588" fmla="*/ 10603844 h 23902640"/>
              <a:gd name="connsiteX3589" fmla="*/ 40143143 w 43671952"/>
              <a:gd name="connsiteY3589" fmla="*/ 10589555 h 23902640"/>
              <a:gd name="connsiteX3590" fmla="*/ 40147903 w 43671952"/>
              <a:gd name="connsiteY3590" fmla="*/ 10553836 h 23902640"/>
              <a:gd name="connsiteX3591" fmla="*/ 40155047 w 43671952"/>
              <a:gd name="connsiteY3591" fmla="*/ 10539550 h 23902640"/>
              <a:gd name="connsiteX3592" fmla="*/ 40176479 w 43671952"/>
              <a:gd name="connsiteY3592" fmla="*/ 10527645 h 23902640"/>
              <a:gd name="connsiteX3593" fmla="*/ 40190767 w 43671952"/>
              <a:gd name="connsiteY3593" fmla="*/ 10515737 h 23902640"/>
              <a:gd name="connsiteX3594" fmla="*/ 40205055 w 43671952"/>
              <a:gd name="connsiteY3594" fmla="*/ 10510975 h 23902640"/>
              <a:gd name="connsiteX3595" fmla="*/ 40212199 w 43671952"/>
              <a:gd name="connsiteY3595" fmla="*/ 10506211 h 23902640"/>
              <a:gd name="connsiteX3596" fmla="*/ 40221719 w 43671952"/>
              <a:gd name="connsiteY3596" fmla="*/ 10503831 h 23902640"/>
              <a:gd name="connsiteX3597" fmla="*/ 40236007 w 43671952"/>
              <a:gd name="connsiteY3597" fmla="*/ 10499068 h 23902640"/>
              <a:gd name="connsiteX3598" fmla="*/ 40243151 w 43671952"/>
              <a:gd name="connsiteY3598" fmla="*/ 10496687 h 23902640"/>
              <a:gd name="connsiteX3599" fmla="*/ 40107423 w 43671952"/>
              <a:gd name="connsiteY3599" fmla="*/ 10418107 h 23902640"/>
              <a:gd name="connsiteX3600" fmla="*/ 40121711 w 43671952"/>
              <a:gd name="connsiteY3600" fmla="*/ 10427631 h 23902640"/>
              <a:gd name="connsiteX3601" fmla="*/ 40124087 w 43671952"/>
              <a:gd name="connsiteY3601" fmla="*/ 10439537 h 23902640"/>
              <a:gd name="connsiteX3602" fmla="*/ 40121711 w 43671952"/>
              <a:gd name="connsiteY3602" fmla="*/ 10475256 h 23902640"/>
              <a:gd name="connsiteX3603" fmla="*/ 40119327 w 43671952"/>
              <a:gd name="connsiteY3603" fmla="*/ 10482400 h 23902640"/>
              <a:gd name="connsiteX3604" fmla="*/ 40112183 w 43671952"/>
              <a:gd name="connsiteY3604" fmla="*/ 10484781 h 23902640"/>
              <a:gd name="connsiteX3605" fmla="*/ 40085991 w 43671952"/>
              <a:gd name="connsiteY3605" fmla="*/ 10482400 h 23902640"/>
              <a:gd name="connsiteX3606" fmla="*/ 40078847 w 43671952"/>
              <a:gd name="connsiteY3606" fmla="*/ 10463351 h 23902640"/>
              <a:gd name="connsiteX3607" fmla="*/ 40076463 w 43671952"/>
              <a:gd name="connsiteY3607" fmla="*/ 10453825 h 23902640"/>
              <a:gd name="connsiteX3608" fmla="*/ 40078847 w 43671952"/>
              <a:gd name="connsiteY3608" fmla="*/ 10434775 h 23902640"/>
              <a:gd name="connsiteX3609" fmla="*/ 40093135 w 43671952"/>
              <a:gd name="connsiteY3609" fmla="*/ 10425251 h 23902640"/>
              <a:gd name="connsiteX3610" fmla="*/ 40107423 w 43671952"/>
              <a:gd name="connsiteY3610" fmla="*/ 10418107 h 23902640"/>
              <a:gd name="connsiteX3611" fmla="*/ 28317851 w 43671952"/>
              <a:gd name="connsiteY3611" fmla="*/ 10415690 h 23902640"/>
              <a:gd name="connsiteX3612" fmla="*/ 28355951 w 43671952"/>
              <a:gd name="connsiteY3612" fmla="*/ 10420453 h 23902640"/>
              <a:gd name="connsiteX3613" fmla="*/ 28365479 w 43671952"/>
              <a:gd name="connsiteY3613" fmla="*/ 10449028 h 23902640"/>
              <a:gd name="connsiteX3614" fmla="*/ 28346427 w 43671952"/>
              <a:gd name="connsiteY3614" fmla="*/ 10463315 h 23902640"/>
              <a:gd name="connsiteX3615" fmla="*/ 28303563 w 43671952"/>
              <a:gd name="connsiteY3615" fmla="*/ 10453791 h 23902640"/>
              <a:gd name="connsiteX3616" fmla="*/ 28298803 w 43671952"/>
              <a:gd name="connsiteY3616" fmla="*/ 10439504 h 23902640"/>
              <a:gd name="connsiteX3617" fmla="*/ 28317851 w 43671952"/>
              <a:gd name="connsiteY3617" fmla="*/ 10415690 h 23902640"/>
              <a:gd name="connsiteX3618" fmla="*/ 28146403 w 43671952"/>
              <a:gd name="connsiteY3618" fmla="*/ 10358542 h 23902640"/>
              <a:gd name="connsiteX3619" fmla="*/ 28174979 w 43671952"/>
              <a:gd name="connsiteY3619" fmla="*/ 10363301 h 23902640"/>
              <a:gd name="connsiteX3620" fmla="*/ 28189263 w 43671952"/>
              <a:gd name="connsiteY3620" fmla="*/ 10368064 h 23902640"/>
              <a:gd name="connsiteX3621" fmla="*/ 28208315 w 43671952"/>
              <a:gd name="connsiteY3621" fmla="*/ 10396641 h 23902640"/>
              <a:gd name="connsiteX3622" fmla="*/ 28165451 w 43671952"/>
              <a:gd name="connsiteY3622" fmla="*/ 10415690 h 23902640"/>
              <a:gd name="connsiteX3623" fmla="*/ 28127351 w 43671952"/>
              <a:gd name="connsiteY3623" fmla="*/ 10396641 h 23902640"/>
              <a:gd name="connsiteX3624" fmla="*/ 28146403 w 43671952"/>
              <a:gd name="connsiteY3624" fmla="*/ 10358542 h 23902640"/>
              <a:gd name="connsiteX3625" fmla="*/ 40021695 w 43671952"/>
              <a:gd name="connsiteY3625" fmla="*/ 10320476 h 23902640"/>
              <a:gd name="connsiteX3626" fmla="*/ 40050271 w 43671952"/>
              <a:gd name="connsiteY3626" fmla="*/ 10322857 h 23902640"/>
              <a:gd name="connsiteX3627" fmla="*/ 40057415 w 43671952"/>
              <a:gd name="connsiteY3627" fmla="*/ 10327620 h 23902640"/>
              <a:gd name="connsiteX3628" fmla="*/ 40059799 w 43671952"/>
              <a:gd name="connsiteY3628" fmla="*/ 10339525 h 23902640"/>
              <a:gd name="connsiteX3629" fmla="*/ 40055031 w 43671952"/>
              <a:gd name="connsiteY3629" fmla="*/ 10370482 h 23902640"/>
              <a:gd name="connsiteX3630" fmla="*/ 40038367 w 43671952"/>
              <a:gd name="connsiteY3630" fmla="*/ 10387151 h 23902640"/>
              <a:gd name="connsiteX3631" fmla="*/ 40033603 w 43671952"/>
              <a:gd name="connsiteY3631" fmla="*/ 10387151 h 23902640"/>
              <a:gd name="connsiteX3632" fmla="*/ 40012171 w 43671952"/>
              <a:gd name="connsiteY3632" fmla="*/ 10368100 h 23902640"/>
              <a:gd name="connsiteX3633" fmla="*/ 40007407 w 43671952"/>
              <a:gd name="connsiteY3633" fmla="*/ 10353813 h 23902640"/>
              <a:gd name="connsiteX3634" fmla="*/ 40009791 w 43671952"/>
              <a:gd name="connsiteY3634" fmla="*/ 10334762 h 23902640"/>
              <a:gd name="connsiteX3635" fmla="*/ 40016935 w 43671952"/>
              <a:gd name="connsiteY3635" fmla="*/ 10327620 h 23902640"/>
              <a:gd name="connsiteX3636" fmla="*/ 40021695 w 43671952"/>
              <a:gd name="connsiteY3636" fmla="*/ 10320476 h 23902640"/>
              <a:gd name="connsiteX3637" fmla="*/ 38173843 w 43671952"/>
              <a:gd name="connsiteY3637" fmla="*/ 10318097 h 23902640"/>
              <a:gd name="connsiteX3638" fmla="*/ 38216707 w 43671952"/>
              <a:gd name="connsiteY3638" fmla="*/ 10320478 h 23902640"/>
              <a:gd name="connsiteX3639" fmla="*/ 38223851 w 43671952"/>
              <a:gd name="connsiteY3639" fmla="*/ 10322859 h 23902640"/>
              <a:gd name="connsiteX3640" fmla="*/ 38233375 w 43671952"/>
              <a:gd name="connsiteY3640" fmla="*/ 10325242 h 23902640"/>
              <a:gd name="connsiteX3641" fmla="*/ 38240519 w 43671952"/>
              <a:gd name="connsiteY3641" fmla="*/ 10327623 h 23902640"/>
              <a:gd name="connsiteX3642" fmla="*/ 38259571 w 43671952"/>
              <a:gd name="connsiteY3642" fmla="*/ 10332384 h 23902640"/>
              <a:gd name="connsiteX3643" fmla="*/ 38269095 w 43671952"/>
              <a:gd name="connsiteY3643" fmla="*/ 10334765 h 23902640"/>
              <a:gd name="connsiteX3644" fmla="*/ 38278619 w 43671952"/>
              <a:gd name="connsiteY3644" fmla="*/ 10337148 h 23902640"/>
              <a:gd name="connsiteX3645" fmla="*/ 38347675 w 43671952"/>
              <a:gd name="connsiteY3645" fmla="*/ 10341910 h 23902640"/>
              <a:gd name="connsiteX3646" fmla="*/ 38354819 w 43671952"/>
              <a:gd name="connsiteY3646" fmla="*/ 10344291 h 23902640"/>
              <a:gd name="connsiteX3647" fmla="*/ 38357203 w 43671952"/>
              <a:gd name="connsiteY3647" fmla="*/ 10351434 h 23902640"/>
              <a:gd name="connsiteX3648" fmla="*/ 38354819 w 43671952"/>
              <a:gd name="connsiteY3648" fmla="*/ 10377629 h 23902640"/>
              <a:gd name="connsiteX3649" fmla="*/ 38352439 w 43671952"/>
              <a:gd name="connsiteY3649" fmla="*/ 10384774 h 23902640"/>
              <a:gd name="connsiteX3650" fmla="*/ 38338151 w 43671952"/>
              <a:gd name="connsiteY3650" fmla="*/ 10389534 h 23902640"/>
              <a:gd name="connsiteX3651" fmla="*/ 38331007 w 43671952"/>
              <a:gd name="connsiteY3651" fmla="*/ 10394298 h 23902640"/>
              <a:gd name="connsiteX3652" fmla="*/ 38316719 w 43671952"/>
              <a:gd name="connsiteY3652" fmla="*/ 10399059 h 23902640"/>
              <a:gd name="connsiteX3653" fmla="*/ 38297671 w 43671952"/>
              <a:gd name="connsiteY3653" fmla="*/ 10403823 h 23902640"/>
              <a:gd name="connsiteX3654" fmla="*/ 38283383 w 43671952"/>
              <a:gd name="connsiteY3654" fmla="*/ 10406204 h 23902640"/>
              <a:gd name="connsiteX3655" fmla="*/ 38269095 w 43671952"/>
              <a:gd name="connsiteY3655" fmla="*/ 10403823 h 23902640"/>
              <a:gd name="connsiteX3656" fmla="*/ 38228615 w 43671952"/>
              <a:gd name="connsiteY3656" fmla="*/ 10396678 h 23902640"/>
              <a:gd name="connsiteX3657" fmla="*/ 38214327 w 43671952"/>
              <a:gd name="connsiteY3657" fmla="*/ 10391915 h 23902640"/>
              <a:gd name="connsiteX3658" fmla="*/ 38192895 w 43671952"/>
              <a:gd name="connsiteY3658" fmla="*/ 10382390 h 23902640"/>
              <a:gd name="connsiteX3659" fmla="*/ 38176227 w 43671952"/>
              <a:gd name="connsiteY3659" fmla="*/ 10380009 h 23902640"/>
              <a:gd name="connsiteX3660" fmla="*/ 38159559 w 43671952"/>
              <a:gd name="connsiteY3660" fmla="*/ 10375247 h 23902640"/>
              <a:gd name="connsiteX3661" fmla="*/ 38154795 w 43671952"/>
              <a:gd name="connsiteY3661" fmla="*/ 10360959 h 23902640"/>
              <a:gd name="connsiteX3662" fmla="*/ 38152415 w 43671952"/>
              <a:gd name="connsiteY3662" fmla="*/ 10353816 h 23902640"/>
              <a:gd name="connsiteX3663" fmla="*/ 38159559 w 43671952"/>
              <a:gd name="connsiteY3663" fmla="*/ 10322859 h 23902640"/>
              <a:gd name="connsiteX3664" fmla="*/ 38173843 w 43671952"/>
              <a:gd name="connsiteY3664" fmla="*/ 10318097 h 23902640"/>
              <a:gd name="connsiteX3665" fmla="*/ 27903515 w 43671952"/>
              <a:gd name="connsiteY3665" fmla="*/ 10301389 h 23902640"/>
              <a:gd name="connsiteX3666" fmla="*/ 27922563 w 43671952"/>
              <a:gd name="connsiteY3666" fmla="*/ 10306151 h 23902640"/>
              <a:gd name="connsiteX3667" fmla="*/ 27936851 w 43671952"/>
              <a:gd name="connsiteY3667" fmla="*/ 10310914 h 23902640"/>
              <a:gd name="connsiteX3668" fmla="*/ 27941615 w 43671952"/>
              <a:gd name="connsiteY3668" fmla="*/ 10329964 h 23902640"/>
              <a:gd name="connsiteX3669" fmla="*/ 27936851 w 43671952"/>
              <a:gd name="connsiteY3669" fmla="*/ 10349015 h 23902640"/>
              <a:gd name="connsiteX3670" fmla="*/ 27917803 w 43671952"/>
              <a:gd name="connsiteY3670" fmla="*/ 10372826 h 23902640"/>
              <a:gd name="connsiteX3671" fmla="*/ 27879703 w 43671952"/>
              <a:gd name="connsiteY3671" fmla="*/ 10353776 h 23902640"/>
              <a:gd name="connsiteX3672" fmla="*/ 27870179 w 43671952"/>
              <a:gd name="connsiteY3672" fmla="*/ 10325202 h 23902640"/>
              <a:gd name="connsiteX3673" fmla="*/ 27874939 w 43671952"/>
              <a:gd name="connsiteY3673" fmla="*/ 10310914 h 23902640"/>
              <a:gd name="connsiteX3674" fmla="*/ 27903515 w 43671952"/>
              <a:gd name="connsiteY3674" fmla="*/ 10301389 h 23902640"/>
              <a:gd name="connsiteX3675" fmla="*/ 40162191 w 43671952"/>
              <a:gd name="connsiteY3675" fmla="*/ 10282375 h 23902640"/>
              <a:gd name="connsiteX3676" fmla="*/ 40186003 w 43671952"/>
              <a:gd name="connsiteY3676" fmla="*/ 10284757 h 23902640"/>
              <a:gd name="connsiteX3677" fmla="*/ 40190767 w 43671952"/>
              <a:gd name="connsiteY3677" fmla="*/ 10291901 h 23902640"/>
              <a:gd name="connsiteX3678" fmla="*/ 40195527 w 43671952"/>
              <a:gd name="connsiteY3678" fmla="*/ 10306187 h 23902640"/>
              <a:gd name="connsiteX3679" fmla="*/ 40197911 w 43671952"/>
              <a:gd name="connsiteY3679" fmla="*/ 10313331 h 23902640"/>
              <a:gd name="connsiteX3680" fmla="*/ 40190767 w 43671952"/>
              <a:gd name="connsiteY3680" fmla="*/ 10332382 h 23902640"/>
              <a:gd name="connsiteX3681" fmla="*/ 40171715 w 43671952"/>
              <a:gd name="connsiteY3681" fmla="*/ 10341906 h 23902640"/>
              <a:gd name="connsiteX3682" fmla="*/ 40150287 w 43671952"/>
              <a:gd name="connsiteY3682" fmla="*/ 10337144 h 23902640"/>
              <a:gd name="connsiteX3683" fmla="*/ 40143143 w 43671952"/>
              <a:gd name="connsiteY3683" fmla="*/ 10334762 h 23902640"/>
              <a:gd name="connsiteX3684" fmla="*/ 40138375 w 43671952"/>
              <a:gd name="connsiteY3684" fmla="*/ 10320476 h 23902640"/>
              <a:gd name="connsiteX3685" fmla="*/ 40140759 w 43671952"/>
              <a:gd name="connsiteY3685" fmla="*/ 10299044 h 23902640"/>
              <a:gd name="connsiteX3686" fmla="*/ 40147903 w 43671952"/>
              <a:gd name="connsiteY3686" fmla="*/ 10294281 h 23902640"/>
              <a:gd name="connsiteX3687" fmla="*/ 40162191 w 43671952"/>
              <a:gd name="connsiteY3687" fmla="*/ 10282375 h 23902640"/>
              <a:gd name="connsiteX3688" fmla="*/ 39931207 w 43671952"/>
              <a:gd name="connsiteY3688" fmla="*/ 10270471 h 23902640"/>
              <a:gd name="connsiteX3689" fmla="*/ 39964543 w 43671952"/>
              <a:gd name="connsiteY3689" fmla="*/ 10272851 h 23902640"/>
              <a:gd name="connsiteX3690" fmla="*/ 39969311 w 43671952"/>
              <a:gd name="connsiteY3690" fmla="*/ 10279995 h 23902640"/>
              <a:gd name="connsiteX3691" fmla="*/ 39969311 w 43671952"/>
              <a:gd name="connsiteY3691" fmla="*/ 10306189 h 23902640"/>
              <a:gd name="connsiteX3692" fmla="*/ 39966927 w 43671952"/>
              <a:gd name="connsiteY3692" fmla="*/ 10313332 h 23902640"/>
              <a:gd name="connsiteX3693" fmla="*/ 39959783 w 43671952"/>
              <a:gd name="connsiteY3693" fmla="*/ 10315714 h 23902640"/>
              <a:gd name="connsiteX3694" fmla="*/ 39950259 w 43671952"/>
              <a:gd name="connsiteY3694" fmla="*/ 10322857 h 23902640"/>
              <a:gd name="connsiteX3695" fmla="*/ 39931207 w 43671952"/>
              <a:gd name="connsiteY3695" fmla="*/ 10313332 h 23902640"/>
              <a:gd name="connsiteX3696" fmla="*/ 39928831 w 43671952"/>
              <a:gd name="connsiteY3696" fmla="*/ 10306189 h 23902640"/>
              <a:gd name="connsiteX3697" fmla="*/ 39924063 w 43671952"/>
              <a:gd name="connsiteY3697" fmla="*/ 10299046 h 23902640"/>
              <a:gd name="connsiteX3698" fmla="*/ 39926447 w 43671952"/>
              <a:gd name="connsiteY3698" fmla="*/ 10277613 h 23902640"/>
              <a:gd name="connsiteX3699" fmla="*/ 39931207 w 43671952"/>
              <a:gd name="connsiteY3699" fmla="*/ 10270471 h 23902640"/>
              <a:gd name="connsiteX3700" fmla="*/ 39684175 w 43671952"/>
              <a:gd name="connsiteY3700" fmla="*/ 10240397 h 23902640"/>
              <a:gd name="connsiteX3701" fmla="*/ 39688755 w 43671952"/>
              <a:gd name="connsiteY3701" fmla="*/ 10241167 h 23902640"/>
              <a:gd name="connsiteX3702" fmla="*/ 39686479 w 43671952"/>
              <a:gd name="connsiteY3702" fmla="*/ 10241729 h 23902640"/>
              <a:gd name="connsiteX3703" fmla="*/ 39676415 w 43671952"/>
              <a:gd name="connsiteY3703" fmla="*/ 10244276 h 23902640"/>
              <a:gd name="connsiteX3704" fmla="*/ 39694743 w 43671952"/>
              <a:gd name="connsiteY3704" fmla="*/ 10239692 h 23902640"/>
              <a:gd name="connsiteX3705" fmla="*/ 39693083 w 43671952"/>
              <a:gd name="connsiteY3705" fmla="*/ 10241895 h 23902640"/>
              <a:gd name="connsiteX3706" fmla="*/ 39688755 w 43671952"/>
              <a:gd name="connsiteY3706" fmla="*/ 10241167 h 23902640"/>
              <a:gd name="connsiteX3707" fmla="*/ 27359899 w 43671952"/>
              <a:gd name="connsiteY3707" fmla="*/ 10192277 h 23902640"/>
              <a:gd name="connsiteX3708" fmla="*/ 27382759 w 43671952"/>
              <a:gd name="connsiteY3708" fmla="*/ 10215138 h 23902640"/>
              <a:gd name="connsiteX3709" fmla="*/ 27359899 w 43671952"/>
              <a:gd name="connsiteY3709" fmla="*/ 10237999 h 23902640"/>
              <a:gd name="connsiteX3710" fmla="*/ 27337039 w 43671952"/>
              <a:gd name="connsiteY3710" fmla="*/ 10215138 h 23902640"/>
              <a:gd name="connsiteX3711" fmla="*/ 27359899 w 43671952"/>
              <a:gd name="connsiteY3711" fmla="*/ 10192277 h 23902640"/>
              <a:gd name="connsiteX3712" fmla="*/ 39676415 w 43671952"/>
              <a:gd name="connsiteY3712" fmla="*/ 10191889 h 23902640"/>
              <a:gd name="connsiteX3713" fmla="*/ 39700227 w 43671952"/>
              <a:gd name="connsiteY3713" fmla="*/ 10194270 h 23902640"/>
              <a:gd name="connsiteX3714" fmla="*/ 39704987 w 43671952"/>
              <a:gd name="connsiteY3714" fmla="*/ 10208557 h 23902640"/>
              <a:gd name="connsiteX3715" fmla="*/ 39695463 w 43671952"/>
              <a:gd name="connsiteY3715" fmla="*/ 10239514 h 23902640"/>
              <a:gd name="connsiteX3716" fmla="*/ 39694743 w 43671952"/>
              <a:gd name="connsiteY3716" fmla="*/ 10239692 h 23902640"/>
              <a:gd name="connsiteX3717" fmla="*/ 39696099 w 43671952"/>
              <a:gd name="connsiteY3717" fmla="*/ 10237892 h 23902640"/>
              <a:gd name="connsiteX3718" fmla="*/ 39695463 w 43671952"/>
              <a:gd name="connsiteY3718" fmla="*/ 10234752 h 23902640"/>
              <a:gd name="connsiteX3719" fmla="*/ 39684175 w 43671952"/>
              <a:gd name="connsiteY3719" fmla="*/ 10240397 h 23902640"/>
              <a:gd name="connsiteX3720" fmla="*/ 39683927 w 43671952"/>
              <a:gd name="connsiteY3720" fmla="*/ 10240354 h 23902640"/>
              <a:gd name="connsiteX3721" fmla="*/ 39674031 w 43671952"/>
              <a:gd name="connsiteY3721" fmla="*/ 10237132 h 23902640"/>
              <a:gd name="connsiteX3722" fmla="*/ 39669271 w 43671952"/>
              <a:gd name="connsiteY3722" fmla="*/ 10229990 h 23902640"/>
              <a:gd name="connsiteX3723" fmla="*/ 39669271 w 43671952"/>
              <a:gd name="connsiteY3723" fmla="*/ 10194270 h 23902640"/>
              <a:gd name="connsiteX3724" fmla="*/ 39676415 w 43671952"/>
              <a:gd name="connsiteY3724" fmla="*/ 10191889 h 23902640"/>
              <a:gd name="connsiteX3725" fmla="*/ 18397739 w 43671952"/>
              <a:gd name="connsiteY3725" fmla="*/ 10136704 h 23902640"/>
              <a:gd name="connsiteX3726" fmla="*/ 18420599 w 43671952"/>
              <a:gd name="connsiteY3726" fmla="*/ 10159564 h 23902640"/>
              <a:gd name="connsiteX3727" fmla="*/ 18397739 w 43671952"/>
              <a:gd name="connsiteY3727" fmla="*/ 10182425 h 23902640"/>
              <a:gd name="connsiteX3728" fmla="*/ 18374879 w 43671952"/>
              <a:gd name="connsiteY3728" fmla="*/ 10159564 h 23902640"/>
              <a:gd name="connsiteX3729" fmla="*/ 18397739 w 43671952"/>
              <a:gd name="connsiteY3729" fmla="*/ 10136704 h 23902640"/>
              <a:gd name="connsiteX3730" fmla="*/ 39476387 w 43671952"/>
              <a:gd name="connsiteY3730" fmla="*/ 10129977 h 23902640"/>
              <a:gd name="connsiteX3731" fmla="*/ 39533539 w 43671952"/>
              <a:gd name="connsiteY3731" fmla="*/ 10132358 h 23902640"/>
              <a:gd name="connsiteX3732" fmla="*/ 39540683 w 43671952"/>
              <a:gd name="connsiteY3732" fmla="*/ 10134739 h 23902640"/>
              <a:gd name="connsiteX3733" fmla="*/ 39566875 w 43671952"/>
              <a:gd name="connsiteY3733" fmla="*/ 10141884 h 23902640"/>
              <a:gd name="connsiteX3734" fmla="*/ 39571639 w 43671952"/>
              <a:gd name="connsiteY3734" fmla="*/ 10149028 h 23902640"/>
              <a:gd name="connsiteX3735" fmla="*/ 39578783 w 43671952"/>
              <a:gd name="connsiteY3735" fmla="*/ 10151409 h 23902640"/>
              <a:gd name="connsiteX3736" fmla="*/ 39581163 w 43671952"/>
              <a:gd name="connsiteY3736" fmla="*/ 10158552 h 23902640"/>
              <a:gd name="connsiteX3737" fmla="*/ 39585927 w 43671952"/>
              <a:gd name="connsiteY3737" fmla="*/ 10165697 h 23902640"/>
              <a:gd name="connsiteX3738" fmla="*/ 39585927 w 43671952"/>
              <a:gd name="connsiteY3738" fmla="*/ 10187127 h 23902640"/>
              <a:gd name="connsiteX3739" fmla="*/ 39578783 w 43671952"/>
              <a:gd name="connsiteY3739" fmla="*/ 10191889 h 23902640"/>
              <a:gd name="connsiteX3740" fmla="*/ 39564495 w 43671952"/>
              <a:gd name="connsiteY3740" fmla="*/ 10196652 h 23902640"/>
              <a:gd name="connsiteX3741" fmla="*/ 39557351 w 43671952"/>
              <a:gd name="connsiteY3741" fmla="*/ 10201416 h 23902640"/>
              <a:gd name="connsiteX3742" fmla="*/ 39543063 w 43671952"/>
              <a:gd name="connsiteY3742" fmla="*/ 10208560 h 23902640"/>
              <a:gd name="connsiteX3743" fmla="*/ 39521631 w 43671952"/>
              <a:gd name="connsiteY3743" fmla="*/ 10206177 h 23902640"/>
              <a:gd name="connsiteX3744" fmla="*/ 39474007 w 43671952"/>
              <a:gd name="connsiteY3744" fmla="*/ 10203796 h 23902640"/>
              <a:gd name="connsiteX3745" fmla="*/ 39466863 w 43671952"/>
              <a:gd name="connsiteY3745" fmla="*/ 10201416 h 23902640"/>
              <a:gd name="connsiteX3746" fmla="*/ 39457339 w 43671952"/>
              <a:gd name="connsiteY3746" fmla="*/ 10199033 h 23902640"/>
              <a:gd name="connsiteX3747" fmla="*/ 39445431 w 43671952"/>
              <a:gd name="connsiteY3747" fmla="*/ 10184746 h 23902640"/>
              <a:gd name="connsiteX3748" fmla="*/ 39438287 w 43671952"/>
              <a:gd name="connsiteY3748" fmla="*/ 10170459 h 23902640"/>
              <a:gd name="connsiteX3749" fmla="*/ 39440671 w 43671952"/>
              <a:gd name="connsiteY3749" fmla="*/ 10146647 h 23902640"/>
              <a:gd name="connsiteX3750" fmla="*/ 39469243 w 43671952"/>
              <a:gd name="connsiteY3750" fmla="*/ 10132358 h 23902640"/>
              <a:gd name="connsiteX3751" fmla="*/ 289060 w 43671952"/>
              <a:gd name="connsiteY3751" fmla="*/ 10094400 h 23902640"/>
              <a:gd name="connsiteX3752" fmla="*/ 304855 w 43671952"/>
              <a:gd name="connsiteY3752" fmla="*/ 10096514 h 23902640"/>
              <a:gd name="connsiteX3753" fmla="*/ 326283 w 43671952"/>
              <a:gd name="connsiteY3753" fmla="*/ 10108422 h 23902640"/>
              <a:gd name="connsiteX3754" fmla="*/ 331045 w 43671952"/>
              <a:gd name="connsiteY3754" fmla="*/ 10115564 h 23902640"/>
              <a:gd name="connsiteX3755" fmla="*/ 338190 w 43671952"/>
              <a:gd name="connsiteY3755" fmla="*/ 10120328 h 23902640"/>
              <a:gd name="connsiteX3756" fmla="*/ 340576 w 43671952"/>
              <a:gd name="connsiteY3756" fmla="*/ 10127471 h 23902640"/>
              <a:gd name="connsiteX3757" fmla="*/ 345337 w 43671952"/>
              <a:gd name="connsiteY3757" fmla="*/ 10134615 h 23902640"/>
              <a:gd name="connsiteX3758" fmla="*/ 342951 w 43671952"/>
              <a:gd name="connsiteY3758" fmla="*/ 10148903 h 23902640"/>
              <a:gd name="connsiteX3759" fmla="*/ 326283 w 43671952"/>
              <a:gd name="connsiteY3759" fmla="*/ 10158427 h 23902640"/>
              <a:gd name="connsiteX3760" fmla="*/ 309615 w 43671952"/>
              <a:gd name="connsiteY3760" fmla="*/ 10134615 h 23902640"/>
              <a:gd name="connsiteX3761" fmla="*/ 297708 w 43671952"/>
              <a:gd name="connsiteY3761" fmla="*/ 10122708 h 23902640"/>
              <a:gd name="connsiteX3762" fmla="*/ 290563 w 43671952"/>
              <a:gd name="connsiteY3762" fmla="*/ 10120328 h 23902640"/>
              <a:gd name="connsiteX3763" fmla="*/ 269133 w 43671952"/>
              <a:gd name="connsiteY3763" fmla="*/ 10103660 h 23902640"/>
              <a:gd name="connsiteX3764" fmla="*/ 271519 w 43671952"/>
              <a:gd name="connsiteY3764" fmla="*/ 10096514 h 23902640"/>
              <a:gd name="connsiteX3765" fmla="*/ 289060 w 43671952"/>
              <a:gd name="connsiteY3765" fmla="*/ 10094400 h 23902640"/>
              <a:gd name="connsiteX3766" fmla="*/ 18571571 w 43671952"/>
              <a:gd name="connsiteY3766" fmla="*/ 10067649 h 23902640"/>
              <a:gd name="connsiteX3767" fmla="*/ 18594431 w 43671952"/>
              <a:gd name="connsiteY3767" fmla="*/ 10090509 h 23902640"/>
              <a:gd name="connsiteX3768" fmla="*/ 18571571 w 43671952"/>
              <a:gd name="connsiteY3768" fmla="*/ 10113369 h 23902640"/>
              <a:gd name="connsiteX3769" fmla="*/ 18548709 w 43671952"/>
              <a:gd name="connsiteY3769" fmla="*/ 10090509 h 23902640"/>
              <a:gd name="connsiteX3770" fmla="*/ 18571571 w 43671952"/>
              <a:gd name="connsiteY3770" fmla="*/ 10067649 h 23902640"/>
              <a:gd name="connsiteX3771" fmla="*/ 20542459 w 43671952"/>
              <a:gd name="connsiteY3771" fmla="*/ 10018440 h 23902640"/>
              <a:gd name="connsiteX3772" fmla="*/ 20565319 w 43671952"/>
              <a:gd name="connsiteY3772" fmla="*/ 10041300 h 23902640"/>
              <a:gd name="connsiteX3773" fmla="*/ 20542459 w 43671952"/>
              <a:gd name="connsiteY3773" fmla="*/ 10064160 h 23902640"/>
              <a:gd name="connsiteX3774" fmla="*/ 20519599 w 43671952"/>
              <a:gd name="connsiteY3774" fmla="*/ 10041300 h 23902640"/>
              <a:gd name="connsiteX3775" fmla="*/ 20542459 w 43671952"/>
              <a:gd name="connsiteY3775" fmla="*/ 10018440 h 23902640"/>
              <a:gd name="connsiteX3776" fmla="*/ 18059643 w 43671952"/>
              <a:gd name="connsiteY3776" fmla="*/ 10018039 h 23902640"/>
              <a:gd name="connsiteX3777" fmla="*/ 18081075 w 43671952"/>
              <a:gd name="connsiteY3777" fmla="*/ 10027564 h 23902640"/>
              <a:gd name="connsiteX3778" fmla="*/ 18085835 w 43671952"/>
              <a:gd name="connsiteY3778" fmla="*/ 10041852 h 23902640"/>
              <a:gd name="connsiteX3779" fmla="*/ 18088219 w 43671952"/>
              <a:gd name="connsiteY3779" fmla="*/ 10048997 h 23902640"/>
              <a:gd name="connsiteX3780" fmla="*/ 18090599 w 43671952"/>
              <a:gd name="connsiteY3780" fmla="*/ 10065664 h 23902640"/>
              <a:gd name="connsiteX3781" fmla="*/ 18092979 w 43671952"/>
              <a:gd name="connsiteY3781" fmla="*/ 10072808 h 23902640"/>
              <a:gd name="connsiteX3782" fmla="*/ 18095359 w 43671952"/>
              <a:gd name="connsiteY3782" fmla="*/ 10082334 h 23902640"/>
              <a:gd name="connsiteX3783" fmla="*/ 18092979 w 43671952"/>
              <a:gd name="connsiteY3783" fmla="*/ 10110909 h 23902640"/>
              <a:gd name="connsiteX3784" fmla="*/ 18085835 w 43671952"/>
              <a:gd name="connsiteY3784" fmla="*/ 10141866 h 23902640"/>
              <a:gd name="connsiteX3785" fmla="*/ 18083455 w 43671952"/>
              <a:gd name="connsiteY3785" fmla="*/ 10151389 h 23902640"/>
              <a:gd name="connsiteX3786" fmla="*/ 18081075 w 43671952"/>
              <a:gd name="connsiteY3786" fmla="*/ 10158534 h 23902640"/>
              <a:gd name="connsiteX3787" fmla="*/ 18078691 w 43671952"/>
              <a:gd name="connsiteY3787" fmla="*/ 10170440 h 23902640"/>
              <a:gd name="connsiteX3788" fmla="*/ 18071547 w 43671952"/>
              <a:gd name="connsiteY3788" fmla="*/ 10191871 h 23902640"/>
              <a:gd name="connsiteX3789" fmla="*/ 18066785 w 43671952"/>
              <a:gd name="connsiteY3789" fmla="*/ 10206160 h 23902640"/>
              <a:gd name="connsiteX3790" fmla="*/ 18057259 w 43671952"/>
              <a:gd name="connsiteY3790" fmla="*/ 10229970 h 23902640"/>
              <a:gd name="connsiteX3791" fmla="*/ 18054879 w 43671952"/>
              <a:gd name="connsiteY3791" fmla="*/ 10237115 h 23902640"/>
              <a:gd name="connsiteX3792" fmla="*/ 18052499 w 43671952"/>
              <a:gd name="connsiteY3792" fmla="*/ 10244259 h 23902640"/>
              <a:gd name="connsiteX3793" fmla="*/ 18050119 w 43671952"/>
              <a:gd name="connsiteY3793" fmla="*/ 10284739 h 23902640"/>
              <a:gd name="connsiteX3794" fmla="*/ 18045355 w 43671952"/>
              <a:gd name="connsiteY3794" fmla="*/ 10299029 h 23902640"/>
              <a:gd name="connsiteX3795" fmla="*/ 18038211 w 43671952"/>
              <a:gd name="connsiteY3795" fmla="*/ 10303790 h 23902640"/>
              <a:gd name="connsiteX3796" fmla="*/ 18028685 w 43671952"/>
              <a:gd name="connsiteY3796" fmla="*/ 10318079 h 23902640"/>
              <a:gd name="connsiteX3797" fmla="*/ 18026303 w 43671952"/>
              <a:gd name="connsiteY3797" fmla="*/ 10325220 h 23902640"/>
              <a:gd name="connsiteX3798" fmla="*/ 18019159 w 43671952"/>
              <a:gd name="connsiteY3798" fmla="*/ 10332364 h 23902640"/>
              <a:gd name="connsiteX3799" fmla="*/ 18009635 w 43671952"/>
              <a:gd name="connsiteY3799" fmla="*/ 10344271 h 23902640"/>
              <a:gd name="connsiteX3800" fmla="*/ 18000111 w 43671952"/>
              <a:gd name="connsiteY3800" fmla="*/ 10356177 h 23902640"/>
              <a:gd name="connsiteX3801" fmla="*/ 17990587 w 43671952"/>
              <a:gd name="connsiteY3801" fmla="*/ 10370464 h 23902640"/>
              <a:gd name="connsiteX3802" fmla="*/ 17988203 w 43671952"/>
              <a:gd name="connsiteY3802" fmla="*/ 10377609 h 23902640"/>
              <a:gd name="connsiteX3803" fmla="*/ 17983443 w 43671952"/>
              <a:gd name="connsiteY3803" fmla="*/ 10384752 h 23902640"/>
              <a:gd name="connsiteX3804" fmla="*/ 17981059 w 43671952"/>
              <a:gd name="connsiteY3804" fmla="*/ 10391896 h 23902640"/>
              <a:gd name="connsiteX3805" fmla="*/ 17976299 w 43671952"/>
              <a:gd name="connsiteY3805" fmla="*/ 10399039 h 23902640"/>
              <a:gd name="connsiteX3806" fmla="*/ 17971535 w 43671952"/>
              <a:gd name="connsiteY3806" fmla="*/ 10413327 h 23902640"/>
              <a:gd name="connsiteX3807" fmla="*/ 17969155 w 43671952"/>
              <a:gd name="connsiteY3807" fmla="*/ 10453809 h 23902640"/>
              <a:gd name="connsiteX3808" fmla="*/ 17957247 w 43671952"/>
              <a:gd name="connsiteY3808" fmla="*/ 10458570 h 23902640"/>
              <a:gd name="connsiteX3809" fmla="*/ 17940579 w 43671952"/>
              <a:gd name="connsiteY3809" fmla="*/ 10446665 h 23902640"/>
              <a:gd name="connsiteX3810" fmla="*/ 17935817 w 43671952"/>
              <a:gd name="connsiteY3810" fmla="*/ 10432378 h 23902640"/>
              <a:gd name="connsiteX3811" fmla="*/ 17931055 w 43671952"/>
              <a:gd name="connsiteY3811" fmla="*/ 10425233 h 23902640"/>
              <a:gd name="connsiteX3812" fmla="*/ 17923911 w 43671952"/>
              <a:gd name="connsiteY3812" fmla="*/ 10403802 h 23902640"/>
              <a:gd name="connsiteX3813" fmla="*/ 17921529 w 43671952"/>
              <a:gd name="connsiteY3813" fmla="*/ 10396659 h 23902640"/>
              <a:gd name="connsiteX3814" fmla="*/ 17919147 w 43671952"/>
              <a:gd name="connsiteY3814" fmla="*/ 10387133 h 23902640"/>
              <a:gd name="connsiteX3815" fmla="*/ 17921529 w 43671952"/>
              <a:gd name="connsiteY3815" fmla="*/ 10356177 h 23902640"/>
              <a:gd name="connsiteX3816" fmla="*/ 17921529 w 43671952"/>
              <a:gd name="connsiteY3816" fmla="*/ 10325220 h 23902640"/>
              <a:gd name="connsiteX3817" fmla="*/ 17916767 w 43671952"/>
              <a:gd name="connsiteY3817" fmla="*/ 10318079 h 23902640"/>
              <a:gd name="connsiteX3818" fmla="*/ 17909623 w 43671952"/>
              <a:gd name="connsiteY3818" fmla="*/ 10315696 h 23902640"/>
              <a:gd name="connsiteX3819" fmla="*/ 17902479 w 43671952"/>
              <a:gd name="connsiteY3819" fmla="*/ 10310935 h 23902640"/>
              <a:gd name="connsiteX3820" fmla="*/ 17895335 w 43671952"/>
              <a:gd name="connsiteY3820" fmla="*/ 10296645 h 23902640"/>
              <a:gd name="connsiteX3821" fmla="*/ 17890573 w 43671952"/>
              <a:gd name="connsiteY3821" fmla="*/ 10289502 h 23902640"/>
              <a:gd name="connsiteX3822" fmla="*/ 17888193 w 43671952"/>
              <a:gd name="connsiteY3822" fmla="*/ 10279977 h 23902640"/>
              <a:gd name="connsiteX3823" fmla="*/ 17890573 w 43671952"/>
              <a:gd name="connsiteY3823" fmla="*/ 10253783 h 23902640"/>
              <a:gd name="connsiteX3824" fmla="*/ 17900099 w 43671952"/>
              <a:gd name="connsiteY3824" fmla="*/ 10229970 h 23902640"/>
              <a:gd name="connsiteX3825" fmla="*/ 17909623 w 43671952"/>
              <a:gd name="connsiteY3825" fmla="*/ 10208539 h 23902640"/>
              <a:gd name="connsiteX3826" fmla="*/ 17916767 w 43671952"/>
              <a:gd name="connsiteY3826" fmla="*/ 10187108 h 23902640"/>
              <a:gd name="connsiteX3827" fmla="*/ 17919147 w 43671952"/>
              <a:gd name="connsiteY3827" fmla="*/ 10179965 h 23902640"/>
              <a:gd name="connsiteX3828" fmla="*/ 17928675 w 43671952"/>
              <a:gd name="connsiteY3828" fmla="*/ 10165678 h 23902640"/>
              <a:gd name="connsiteX3829" fmla="*/ 17933435 w 43671952"/>
              <a:gd name="connsiteY3829" fmla="*/ 10158534 h 23902640"/>
              <a:gd name="connsiteX3830" fmla="*/ 17940579 w 43671952"/>
              <a:gd name="connsiteY3830" fmla="*/ 10144245 h 23902640"/>
              <a:gd name="connsiteX3831" fmla="*/ 17945343 w 43671952"/>
              <a:gd name="connsiteY3831" fmla="*/ 10129958 h 23902640"/>
              <a:gd name="connsiteX3832" fmla="*/ 17959631 w 43671952"/>
              <a:gd name="connsiteY3832" fmla="*/ 10108529 h 23902640"/>
              <a:gd name="connsiteX3833" fmla="*/ 17964391 w 43671952"/>
              <a:gd name="connsiteY3833" fmla="*/ 10101384 h 23902640"/>
              <a:gd name="connsiteX3834" fmla="*/ 17971535 w 43671952"/>
              <a:gd name="connsiteY3834" fmla="*/ 10087095 h 23902640"/>
              <a:gd name="connsiteX3835" fmla="*/ 17973919 w 43671952"/>
              <a:gd name="connsiteY3835" fmla="*/ 10079953 h 23902640"/>
              <a:gd name="connsiteX3836" fmla="*/ 17983443 w 43671952"/>
              <a:gd name="connsiteY3836" fmla="*/ 10065664 h 23902640"/>
              <a:gd name="connsiteX3837" fmla="*/ 17988203 w 43671952"/>
              <a:gd name="connsiteY3837" fmla="*/ 10058521 h 23902640"/>
              <a:gd name="connsiteX3838" fmla="*/ 17995347 w 43671952"/>
              <a:gd name="connsiteY3838" fmla="*/ 10056142 h 23902640"/>
              <a:gd name="connsiteX3839" fmla="*/ 18002491 w 43671952"/>
              <a:gd name="connsiteY3839" fmla="*/ 10048997 h 23902640"/>
              <a:gd name="connsiteX3840" fmla="*/ 18016779 w 43671952"/>
              <a:gd name="connsiteY3840" fmla="*/ 10044233 h 23902640"/>
              <a:gd name="connsiteX3841" fmla="*/ 18023923 w 43671952"/>
              <a:gd name="connsiteY3841" fmla="*/ 10039471 h 23902640"/>
              <a:gd name="connsiteX3842" fmla="*/ 18038211 w 43671952"/>
              <a:gd name="connsiteY3842" fmla="*/ 10034708 h 23902640"/>
              <a:gd name="connsiteX3843" fmla="*/ 18059643 w 43671952"/>
              <a:gd name="connsiteY3843" fmla="*/ 10018039 h 23902640"/>
              <a:gd name="connsiteX3844" fmla="*/ 39733563 w 43671952"/>
              <a:gd name="connsiteY3844" fmla="*/ 10010914 h 23902640"/>
              <a:gd name="connsiteX3845" fmla="*/ 39754995 w 43671952"/>
              <a:gd name="connsiteY3845" fmla="*/ 10018059 h 23902640"/>
              <a:gd name="connsiteX3846" fmla="*/ 39762139 w 43671952"/>
              <a:gd name="connsiteY3846" fmla="*/ 10020440 h 23902640"/>
              <a:gd name="connsiteX3847" fmla="*/ 39778807 w 43671952"/>
              <a:gd name="connsiteY3847" fmla="*/ 10029964 h 23902640"/>
              <a:gd name="connsiteX3848" fmla="*/ 39783571 w 43671952"/>
              <a:gd name="connsiteY3848" fmla="*/ 10037109 h 23902640"/>
              <a:gd name="connsiteX3849" fmla="*/ 39788331 w 43671952"/>
              <a:gd name="connsiteY3849" fmla="*/ 10051396 h 23902640"/>
              <a:gd name="connsiteX3850" fmla="*/ 39793095 w 43671952"/>
              <a:gd name="connsiteY3850" fmla="*/ 10058539 h 23902640"/>
              <a:gd name="connsiteX3851" fmla="*/ 39790715 w 43671952"/>
              <a:gd name="connsiteY3851" fmla="*/ 10079972 h 23902640"/>
              <a:gd name="connsiteX3852" fmla="*/ 39788331 w 43671952"/>
              <a:gd name="connsiteY3852" fmla="*/ 10087114 h 23902640"/>
              <a:gd name="connsiteX3853" fmla="*/ 39781187 w 43671952"/>
              <a:gd name="connsiteY3853" fmla="*/ 10094258 h 23902640"/>
              <a:gd name="connsiteX3854" fmla="*/ 39771663 w 43671952"/>
              <a:gd name="connsiteY3854" fmla="*/ 10103783 h 23902640"/>
              <a:gd name="connsiteX3855" fmla="*/ 39750231 w 43671952"/>
              <a:gd name="connsiteY3855" fmla="*/ 10101402 h 23902640"/>
              <a:gd name="connsiteX3856" fmla="*/ 39743087 w 43671952"/>
              <a:gd name="connsiteY3856" fmla="*/ 10099021 h 23902640"/>
              <a:gd name="connsiteX3857" fmla="*/ 39721659 w 43671952"/>
              <a:gd name="connsiteY3857" fmla="*/ 10082352 h 23902640"/>
              <a:gd name="connsiteX3858" fmla="*/ 39719275 w 43671952"/>
              <a:gd name="connsiteY3858" fmla="*/ 10075209 h 23902640"/>
              <a:gd name="connsiteX3859" fmla="*/ 39714515 w 43671952"/>
              <a:gd name="connsiteY3859" fmla="*/ 10068066 h 23902640"/>
              <a:gd name="connsiteX3860" fmla="*/ 39709751 w 43671952"/>
              <a:gd name="connsiteY3860" fmla="*/ 10053777 h 23902640"/>
              <a:gd name="connsiteX3861" fmla="*/ 39707371 w 43671952"/>
              <a:gd name="connsiteY3861" fmla="*/ 10046633 h 23902640"/>
              <a:gd name="connsiteX3862" fmla="*/ 39709751 w 43671952"/>
              <a:gd name="connsiteY3862" fmla="*/ 10027583 h 23902640"/>
              <a:gd name="connsiteX3863" fmla="*/ 39712131 w 43671952"/>
              <a:gd name="connsiteY3863" fmla="*/ 10020440 h 23902640"/>
              <a:gd name="connsiteX3864" fmla="*/ 39719275 w 43671952"/>
              <a:gd name="connsiteY3864" fmla="*/ 10015678 h 23902640"/>
              <a:gd name="connsiteX3865" fmla="*/ 39733563 w 43671952"/>
              <a:gd name="connsiteY3865" fmla="*/ 10010914 h 23902640"/>
              <a:gd name="connsiteX3866" fmla="*/ 223891 w 43671952"/>
              <a:gd name="connsiteY3866" fmla="*/ 10010789 h 23902640"/>
              <a:gd name="connsiteX3867" fmla="*/ 247705 w 43671952"/>
              <a:gd name="connsiteY3867" fmla="*/ 10013171 h 23902640"/>
              <a:gd name="connsiteX3868" fmla="*/ 261988 w 43671952"/>
              <a:gd name="connsiteY3868" fmla="*/ 10017932 h 23902640"/>
              <a:gd name="connsiteX3869" fmla="*/ 269133 w 43671952"/>
              <a:gd name="connsiteY3869" fmla="*/ 10022696 h 23902640"/>
              <a:gd name="connsiteX3870" fmla="*/ 276280 w 43671952"/>
              <a:gd name="connsiteY3870" fmla="*/ 10025077 h 23902640"/>
              <a:gd name="connsiteX3871" fmla="*/ 278656 w 43671952"/>
              <a:gd name="connsiteY3871" fmla="*/ 10032222 h 23902640"/>
              <a:gd name="connsiteX3872" fmla="*/ 273894 w 43671952"/>
              <a:gd name="connsiteY3872" fmla="*/ 10053652 h 23902640"/>
              <a:gd name="connsiteX3873" fmla="*/ 266749 w 43671952"/>
              <a:gd name="connsiteY3873" fmla="*/ 10063177 h 23902640"/>
              <a:gd name="connsiteX3874" fmla="*/ 250081 w 43671952"/>
              <a:gd name="connsiteY3874" fmla="*/ 10067939 h 23902640"/>
              <a:gd name="connsiteX3875" fmla="*/ 231037 w 43671952"/>
              <a:gd name="connsiteY3875" fmla="*/ 10058415 h 23902640"/>
              <a:gd name="connsiteX3876" fmla="*/ 223891 w 43671952"/>
              <a:gd name="connsiteY3876" fmla="*/ 10056034 h 23902640"/>
              <a:gd name="connsiteX3877" fmla="*/ 207223 w 43671952"/>
              <a:gd name="connsiteY3877" fmla="*/ 10046509 h 23902640"/>
              <a:gd name="connsiteX3878" fmla="*/ 207223 w 43671952"/>
              <a:gd name="connsiteY3878" fmla="*/ 10025077 h 23902640"/>
              <a:gd name="connsiteX3879" fmla="*/ 209599 w 43671952"/>
              <a:gd name="connsiteY3879" fmla="*/ 10017932 h 23902640"/>
              <a:gd name="connsiteX3880" fmla="*/ 223891 w 43671952"/>
              <a:gd name="connsiteY3880" fmla="*/ 10010789 h 23902640"/>
              <a:gd name="connsiteX3881" fmla="*/ 38892983 w 43671952"/>
              <a:gd name="connsiteY3881" fmla="*/ 9951385 h 23902640"/>
              <a:gd name="connsiteX3882" fmla="*/ 38990615 w 43671952"/>
              <a:gd name="connsiteY3882" fmla="*/ 9953764 h 23902640"/>
              <a:gd name="connsiteX3883" fmla="*/ 38997759 w 43671952"/>
              <a:gd name="connsiteY3883" fmla="*/ 9956146 h 23902640"/>
              <a:gd name="connsiteX3884" fmla="*/ 39007283 w 43671952"/>
              <a:gd name="connsiteY3884" fmla="*/ 9958527 h 23902640"/>
              <a:gd name="connsiteX3885" fmla="*/ 39021571 w 43671952"/>
              <a:gd name="connsiteY3885" fmla="*/ 9963289 h 23902640"/>
              <a:gd name="connsiteX3886" fmla="*/ 39028715 w 43671952"/>
              <a:gd name="connsiteY3886" fmla="*/ 9965671 h 23902640"/>
              <a:gd name="connsiteX3887" fmla="*/ 39035859 w 43671952"/>
              <a:gd name="connsiteY3887" fmla="*/ 9970434 h 23902640"/>
              <a:gd name="connsiteX3888" fmla="*/ 39040619 w 43671952"/>
              <a:gd name="connsiteY3888" fmla="*/ 9977580 h 23902640"/>
              <a:gd name="connsiteX3889" fmla="*/ 39047763 w 43671952"/>
              <a:gd name="connsiteY3889" fmla="*/ 9982339 h 23902640"/>
              <a:gd name="connsiteX3890" fmla="*/ 39052527 w 43671952"/>
              <a:gd name="connsiteY3890" fmla="*/ 9996628 h 23902640"/>
              <a:gd name="connsiteX3891" fmla="*/ 39062051 w 43671952"/>
              <a:gd name="connsiteY3891" fmla="*/ 10010914 h 23902640"/>
              <a:gd name="connsiteX3892" fmla="*/ 39066815 w 43671952"/>
              <a:gd name="connsiteY3892" fmla="*/ 10018059 h 23902640"/>
              <a:gd name="connsiteX3893" fmla="*/ 39088243 w 43671952"/>
              <a:gd name="connsiteY3893" fmla="*/ 10032346 h 23902640"/>
              <a:gd name="connsiteX3894" fmla="*/ 39095387 w 43671952"/>
              <a:gd name="connsiteY3894" fmla="*/ 10037109 h 23902640"/>
              <a:gd name="connsiteX3895" fmla="*/ 39128727 w 43671952"/>
              <a:gd name="connsiteY3895" fmla="*/ 10034727 h 23902640"/>
              <a:gd name="connsiteX3896" fmla="*/ 39183495 w 43671952"/>
              <a:gd name="connsiteY3896" fmla="*/ 10039489 h 23902640"/>
              <a:gd name="connsiteX3897" fmla="*/ 39216831 w 43671952"/>
              <a:gd name="connsiteY3897" fmla="*/ 10046633 h 23902640"/>
              <a:gd name="connsiteX3898" fmla="*/ 39223975 w 43671952"/>
              <a:gd name="connsiteY3898" fmla="*/ 10049014 h 23902640"/>
              <a:gd name="connsiteX3899" fmla="*/ 39238263 w 43671952"/>
              <a:gd name="connsiteY3899" fmla="*/ 10060921 h 23902640"/>
              <a:gd name="connsiteX3900" fmla="*/ 39250171 w 43671952"/>
              <a:gd name="connsiteY3900" fmla="*/ 10075209 h 23902640"/>
              <a:gd name="connsiteX3901" fmla="*/ 39252551 w 43671952"/>
              <a:gd name="connsiteY3901" fmla="*/ 10082352 h 23902640"/>
              <a:gd name="connsiteX3902" fmla="*/ 39262075 w 43671952"/>
              <a:gd name="connsiteY3902" fmla="*/ 10096640 h 23902640"/>
              <a:gd name="connsiteX3903" fmla="*/ 39264459 w 43671952"/>
              <a:gd name="connsiteY3903" fmla="*/ 10103783 h 23902640"/>
              <a:gd name="connsiteX3904" fmla="*/ 39266839 w 43671952"/>
              <a:gd name="connsiteY3904" fmla="*/ 10113308 h 23902640"/>
              <a:gd name="connsiteX3905" fmla="*/ 39271603 w 43671952"/>
              <a:gd name="connsiteY3905" fmla="*/ 10120454 h 23902640"/>
              <a:gd name="connsiteX3906" fmla="*/ 39273983 w 43671952"/>
              <a:gd name="connsiteY3906" fmla="*/ 10129977 h 23902640"/>
              <a:gd name="connsiteX3907" fmla="*/ 39278743 w 43671952"/>
              <a:gd name="connsiteY3907" fmla="*/ 10144264 h 23902640"/>
              <a:gd name="connsiteX3908" fmla="*/ 39285887 w 43671952"/>
              <a:gd name="connsiteY3908" fmla="*/ 10168079 h 23902640"/>
              <a:gd name="connsiteX3909" fmla="*/ 39288271 w 43671952"/>
              <a:gd name="connsiteY3909" fmla="*/ 10175221 h 23902640"/>
              <a:gd name="connsiteX3910" fmla="*/ 39290651 w 43671952"/>
              <a:gd name="connsiteY3910" fmla="*/ 10182364 h 23902640"/>
              <a:gd name="connsiteX3911" fmla="*/ 39288271 w 43671952"/>
              <a:gd name="connsiteY3911" fmla="*/ 10210939 h 23902640"/>
              <a:gd name="connsiteX3912" fmla="*/ 39285887 w 43671952"/>
              <a:gd name="connsiteY3912" fmla="*/ 10218084 h 23902640"/>
              <a:gd name="connsiteX3913" fmla="*/ 39250171 w 43671952"/>
              <a:gd name="connsiteY3913" fmla="*/ 10215702 h 23902640"/>
              <a:gd name="connsiteX3914" fmla="*/ 39233503 w 43671952"/>
              <a:gd name="connsiteY3914" fmla="*/ 10208560 h 23902640"/>
              <a:gd name="connsiteX3915" fmla="*/ 39223975 w 43671952"/>
              <a:gd name="connsiteY3915" fmla="*/ 10194272 h 23902640"/>
              <a:gd name="connsiteX3916" fmla="*/ 39157303 w 43671952"/>
              <a:gd name="connsiteY3916" fmla="*/ 10196652 h 23902640"/>
              <a:gd name="connsiteX3917" fmla="*/ 39145395 w 43671952"/>
              <a:gd name="connsiteY3917" fmla="*/ 10210939 h 23902640"/>
              <a:gd name="connsiteX3918" fmla="*/ 39138251 w 43671952"/>
              <a:gd name="connsiteY3918" fmla="*/ 10215702 h 23902640"/>
              <a:gd name="connsiteX3919" fmla="*/ 39133487 w 43671952"/>
              <a:gd name="connsiteY3919" fmla="*/ 10225228 h 23902640"/>
              <a:gd name="connsiteX3920" fmla="*/ 39126343 w 43671952"/>
              <a:gd name="connsiteY3920" fmla="*/ 10229990 h 23902640"/>
              <a:gd name="connsiteX3921" fmla="*/ 39123963 w 43671952"/>
              <a:gd name="connsiteY3921" fmla="*/ 10237133 h 23902640"/>
              <a:gd name="connsiteX3922" fmla="*/ 39114439 w 43671952"/>
              <a:gd name="connsiteY3922" fmla="*/ 10251421 h 23902640"/>
              <a:gd name="connsiteX3923" fmla="*/ 39107295 w 43671952"/>
              <a:gd name="connsiteY3923" fmla="*/ 10265710 h 23902640"/>
              <a:gd name="connsiteX3924" fmla="*/ 39097771 w 43671952"/>
              <a:gd name="connsiteY3924" fmla="*/ 10279997 h 23902640"/>
              <a:gd name="connsiteX3925" fmla="*/ 39081103 w 43671952"/>
              <a:gd name="connsiteY3925" fmla="*/ 10284758 h 23902640"/>
              <a:gd name="connsiteX3926" fmla="*/ 39050143 w 43671952"/>
              <a:gd name="connsiteY3926" fmla="*/ 10282378 h 23902640"/>
              <a:gd name="connsiteX3927" fmla="*/ 39028715 w 43671952"/>
              <a:gd name="connsiteY3927" fmla="*/ 10272854 h 23902640"/>
              <a:gd name="connsiteX3928" fmla="*/ 39014427 w 43671952"/>
              <a:gd name="connsiteY3928" fmla="*/ 10268089 h 23902640"/>
              <a:gd name="connsiteX3929" fmla="*/ 39007283 w 43671952"/>
              <a:gd name="connsiteY3929" fmla="*/ 10265710 h 23902640"/>
              <a:gd name="connsiteX3930" fmla="*/ 38990615 w 43671952"/>
              <a:gd name="connsiteY3930" fmla="*/ 10263327 h 23902640"/>
              <a:gd name="connsiteX3931" fmla="*/ 38971563 w 43671952"/>
              <a:gd name="connsiteY3931" fmla="*/ 10265710 h 23902640"/>
              <a:gd name="connsiteX3932" fmla="*/ 38969183 w 43671952"/>
              <a:gd name="connsiteY3932" fmla="*/ 10272854 h 23902640"/>
              <a:gd name="connsiteX3933" fmla="*/ 38971563 w 43671952"/>
              <a:gd name="connsiteY3933" fmla="*/ 10337148 h 23902640"/>
              <a:gd name="connsiteX3934" fmla="*/ 38976327 w 43671952"/>
              <a:gd name="connsiteY3934" fmla="*/ 10368103 h 23902640"/>
              <a:gd name="connsiteX3935" fmla="*/ 38978707 w 43671952"/>
              <a:gd name="connsiteY3935" fmla="*/ 10396678 h 23902640"/>
              <a:gd name="connsiteX3936" fmla="*/ 38954895 w 43671952"/>
              <a:gd name="connsiteY3936" fmla="*/ 10391914 h 23902640"/>
              <a:gd name="connsiteX3937" fmla="*/ 38947751 w 43671952"/>
              <a:gd name="connsiteY3937" fmla="*/ 10387152 h 23902640"/>
              <a:gd name="connsiteX3938" fmla="*/ 38940607 w 43671952"/>
              <a:gd name="connsiteY3938" fmla="*/ 10384771 h 23902640"/>
              <a:gd name="connsiteX3939" fmla="*/ 38916795 w 43671952"/>
              <a:gd name="connsiteY3939" fmla="*/ 10365721 h 23902640"/>
              <a:gd name="connsiteX3940" fmla="*/ 38907271 w 43671952"/>
              <a:gd name="connsiteY3940" fmla="*/ 10351434 h 23902640"/>
              <a:gd name="connsiteX3941" fmla="*/ 38892983 w 43671952"/>
              <a:gd name="connsiteY3941" fmla="*/ 10341910 h 23902640"/>
              <a:gd name="connsiteX3942" fmla="*/ 38890603 w 43671952"/>
              <a:gd name="connsiteY3942" fmla="*/ 10334765 h 23902640"/>
              <a:gd name="connsiteX3943" fmla="*/ 38883459 w 43671952"/>
              <a:gd name="connsiteY3943" fmla="*/ 10330002 h 23902640"/>
              <a:gd name="connsiteX3944" fmla="*/ 38876315 w 43671952"/>
              <a:gd name="connsiteY3944" fmla="*/ 10322859 h 23902640"/>
              <a:gd name="connsiteX3945" fmla="*/ 38871551 w 43671952"/>
              <a:gd name="connsiteY3945" fmla="*/ 10315714 h 23902640"/>
              <a:gd name="connsiteX3946" fmla="*/ 38759631 w 43671952"/>
              <a:gd name="connsiteY3946" fmla="*/ 10303809 h 23902640"/>
              <a:gd name="connsiteX3947" fmla="*/ 38731059 w 43671952"/>
              <a:gd name="connsiteY3947" fmla="*/ 10306191 h 23902640"/>
              <a:gd name="connsiteX3948" fmla="*/ 38709627 w 43671952"/>
              <a:gd name="connsiteY3948" fmla="*/ 10322859 h 23902640"/>
              <a:gd name="connsiteX3949" fmla="*/ 38702483 w 43671952"/>
              <a:gd name="connsiteY3949" fmla="*/ 10325242 h 23902640"/>
              <a:gd name="connsiteX3950" fmla="*/ 38650095 w 43671952"/>
              <a:gd name="connsiteY3950" fmla="*/ 10322859 h 23902640"/>
              <a:gd name="connsiteX3951" fmla="*/ 38642951 w 43671952"/>
              <a:gd name="connsiteY3951" fmla="*/ 10320477 h 23902640"/>
              <a:gd name="connsiteX3952" fmla="*/ 38635807 w 43671952"/>
              <a:gd name="connsiteY3952" fmla="*/ 10315714 h 23902640"/>
              <a:gd name="connsiteX3953" fmla="*/ 38628663 w 43671952"/>
              <a:gd name="connsiteY3953" fmla="*/ 10308571 h 23902640"/>
              <a:gd name="connsiteX3954" fmla="*/ 38623903 w 43671952"/>
              <a:gd name="connsiteY3954" fmla="*/ 10301427 h 23902640"/>
              <a:gd name="connsiteX3955" fmla="*/ 38626283 w 43671952"/>
              <a:gd name="connsiteY3955" fmla="*/ 10287140 h 23902640"/>
              <a:gd name="connsiteX3956" fmla="*/ 38647715 w 43671952"/>
              <a:gd name="connsiteY3956" fmla="*/ 10277614 h 23902640"/>
              <a:gd name="connsiteX3957" fmla="*/ 38654859 w 43671952"/>
              <a:gd name="connsiteY3957" fmla="*/ 10275233 h 23902640"/>
              <a:gd name="connsiteX3958" fmla="*/ 38662003 w 43671952"/>
              <a:gd name="connsiteY3958" fmla="*/ 10272854 h 23902640"/>
              <a:gd name="connsiteX3959" fmla="*/ 38678671 w 43671952"/>
              <a:gd name="connsiteY3959" fmla="*/ 10265710 h 23902640"/>
              <a:gd name="connsiteX3960" fmla="*/ 38692959 w 43671952"/>
              <a:gd name="connsiteY3960" fmla="*/ 10260946 h 23902640"/>
              <a:gd name="connsiteX3961" fmla="*/ 38714387 w 43671952"/>
              <a:gd name="connsiteY3961" fmla="*/ 10246658 h 23902640"/>
              <a:gd name="connsiteX3962" fmla="*/ 38721531 w 43671952"/>
              <a:gd name="connsiteY3962" fmla="*/ 10241897 h 23902640"/>
              <a:gd name="connsiteX3963" fmla="*/ 38750107 w 43671952"/>
              <a:gd name="connsiteY3963" fmla="*/ 10232372 h 23902640"/>
              <a:gd name="connsiteX3964" fmla="*/ 38757251 w 43671952"/>
              <a:gd name="connsiteY3964" fmla="*/ 10229990 h 23902640"/>
              <a:gd name="connsiteX3965" fmla="*/ 38764395 w 43671952"/>
              <a:gd name="connsiteY3965" fmla="*/ 10225228 h 23902640"/>
              <a:gd name="connsiteX3966" fmla="*/ 38773919 w 43671952"/>
              <a:gd name="connsiteY3966" fmla="*/ 10210939 h 23902640"/>
              <a:gd name="connsiteX3967" fmla="*/ 38778683 w 43671952"/>
              <a:gd name="connsiteY3967" fmla="*/ 10184746 h 23902640"/>
              <a:gd name="connsiteX3968" fmla="*/ 38773919 w 43671952"/>
              <a:gd name="connsiteY3968" fmla="*/ 10106165 h 23902640"/>
              <a:gd name="connsiteX3969" fmla="*/ 38771539 w 43671952"/>
              <a:gd name="connsiteY3969" fmla="*/ 10099021 h 23902640"/>
              <a:gd name="connsiteX3970" fmla="*/ 38764395 w 43671952"/>
              <a:gd name="connsiteY3970" fmla="*/ 10096640 h 23902640"/>
              <a:gd name="connsiteX3971" fmla="*/ 38750107 w 43671952"/>
              <a:gd name="connsiteY3971" fmla="*/ 10089496 h 23902640"/>
              <a:gd name="connsiteX3972" fmla="*/ 38726295 w 43671952"/>
              <a:gd name="connsiteY3972" fmla="*/ 10072828 h 23902640"/>
              <a:gd name="connsiteX3973" fmla="*/ 38721531 w 43671952"/>
              <a:gd name="connsiteY3973" fmla="*/ 10065683 h 23902640"/>
              <a:gd name="connsiteX3974" fmla="*/ 38714387 w 43671952"/>
              <a:gd name="connsiteY3974" fmla="*/ 10063304 h 23902640"/>
              <a:gd name="connsiteX3975" fmla="*/ 38692959 w 43671952"/>
              <a:gd name="connsiteY3975" fmla="*/ 10060921 h 23902640"/>
              <a:gd name="connsiteX3976" fmla="*/ 38678671 w 43671952"/>
              <a:gd name="connsiteY3976" fmla="*/ 10056158 h 23902640"/>
              <a:gd name="connsiteX3977" fmla="*/ 38662003 w 43671952"/>
              <a:gd name="connsiteY3977" fmla="*/ 10041871 h 23902640"/>
              <a:gd name="connsiteX3978" fmla="*/ 38652475 w 43671952"/>
              <a:gd name="connsiteY3978" fmla="*/ 10027583 h 23902640"/>
              <a:gd name="connsiteX3979" fmla="*/ 38654859 w 43671952"/>
              <a:gd name="connsiteY3979" fmla="*/ 10001389 h 23902640"/>
              <a:gd name="connsiteX3980" fmla="*/ 38666763 w 43671952"/>
              <a:gd name="connsiteY3980" fmla="*/ 9979958 h 23902640"/>
              <a:gd name="connsiteX3981" fmla="*/ 38673907 w 43671952"/>
              <a:gd name="connsiteY3981" fmla="*/ 9975198 h 23902640"/>
              <a:gd name="connsiteX3982" fmla="*/ 38688195 w 43671952"/>
              <a:gd name="connsiteY3982" fmla="*/ 9965671 h 23902640"/>
              <a:gd name="connsiteX3983" fmla="*/ 38709627 w 43671952"/>
              <a:gd name="connsiteY3983" fmla="*/ 9956146 h 23902640"/>
              <a:gd name="connsiteX3984" fmla="*/ 38716771 w 43671952"/>
              <a:gd name="connsiteY3984" fmla="*/ 9953764 h 23902640"/>
              <a:gd name="connsiteX3985" fmla="*/ 38747727 w 43671952"/>
              <a:gd name="connsiteY3985" fmla="*/ 9956146 h 23902640"/>
              <a:gd name="connsiteX3986" fmla="*/ 38762015 w 43671952"/>
              <a:gd name="connsiteY3986" fmla="*/ 9960909 h 23902640"/>
              <a:gd name="connsiteX3987" fmla="*/ 38797731 w 43671952"/>
              <a:gd name="connsiteY3987" fmla="*/ 9965671 h 23902640"/>
              <a:gd name="connsiteX3988" fmla="*/ 38823927 w 43671952"/>
              <a:gd name="connsiteY3988" fmla="*/ 9963289 h 23902640"/>
              <a:gd name="connsiteX3989" fmla="*/ 38831071 w 43671952"/>
              <a:gd name="connsiteY3989" fmla="*/ 9960909 h 23902640"/>
              <a:gd name="connsiteX3990" fmla="*/ 38864407 w 43671952"/>
              <a:gd name="connsiteY3990" fmla="*/ 9953764 h 23902640"/>
              <a:gd name="connsiteX3991" fmla="*/ 18238191 w 43671952"/>
              <a:gd name="connsiteY3991" fmla="*/ 9939061 h 23902640"/>
              <a:gd name="connsiteX3992" fmla="*/ 18261051 w 43671952"/>
              <a:gd name="connsiteY3992" fmla="*/ 9961920 h 23902640"/>
              <a:gd name="connsiteX3993" fmla="*/ 18238191 w 43671952"/>
              <a:gd name="connsiteY3993" fmla="*/ 9984780 h 23902640"/>
              <a:gd name="connsiteX3994" fmla="*/ 18215331 w 43671952"/>
              <a:gd name="connsiteY3994" fmla="*/ 9961920 h 23902640"/>
              <a:gd name="connsiteX3995" fmla="*/ 18238191 w 43671952"/>
              <a:gd name="connsiteY3995" fmla="*/ 9939061 h 23902640"/>
              <a:gd name="connsiteX3996" fmla="*/ 18362019 w 43671952"/>
              <a:gd name="connsiteY3996" fmla="*/ 9889849 h 23902640"/>
              <a:gd name="connsiteX3997" fmla="*/ 18384879 w 43671952"/>
              <a:gd name="connsiteY3997" fmla="*/ 9912710 h 23902640"/>
              <a:gd name="connsiteX3998" fmla="*/ 18362019 w 43671952"/>
              <a:gd name="connsiteY3998" fmla="*/ 9935569 h 23902640"/>
              <a:gd name="connsiteX3999" fmla="*/ 18339159 w 43671952"/>
              <a:gd name="connsiteY3999" fmla="*/ 9912710 h 23902640"/>
              <a:gd name="connsiteX4000" fmla="*/ 18362019 w 43671952"/>
              <a:gd name="connsiteY4000" fmla="*/ 9889849 h 23902640"/>
              <a:gd name="connsiteX4001" fmla="*/ 26612187 w 43671952"/>
              <a:gd name="connsiteY4001" fmla="*/ 9851761 h 23902640"/>
              <a:gd name="connsiteX4002" fmla="*/ 26635047 w 43671952"/>
              <a:gd name="connsiteY4002" fmla="*/ 9874622 h 23902640"/>
              <a:gd name="connsiteX4003" fmla="*/ 26612187 w 43671952"/>
              <a:gd name="connsiteY4003" fmla="*/ 9897481 h 23902640"/>
              <a:gd name="connsiteX4004" fmla="*/ 26589327 w 43671952"/>
              <a:gd name="connsiteY4004" fmla="*/ 9874622 h 23902640"/>
              <a:gd name="connsiteX4005" fmla="*/ 26612187 w 43671952"/>
              <a:gd name="connsiteY4005" fmla="*/ 9851761 h 23902640"/>
              <a:gd name="connsiteX4006" fmla="*/ 26314527 w 43671952"/>
              <a:gd name="connsiteY4006" fmla="*/ 9823185 h 23902640"/>
              <a:gd name="connsiteX4007" fmla="*/ 26337387 w 43671952"/>
              <a:gd name="connsiteY4007" fmla="*/ 9846046 h 23902640"/>
              <a:gd name="connsiteX4008" fmla="*/ 26314527 w 43671952"/>
              <a:gd name="connsiteY4008" fmla="*/ 9868905 h 23902640"/>
              <a:gd name="connsiteX4009" fmla="*/ 26291667 w 43671952"/>
              <a:gd name="connsiteY4009" fmla="*/ 9846046 h 23902640"/>
              <a:gd name="connsiteX4010" fmla="*/ 26314527 w 43671952"/>
              <a:gd name="connsiteY4010" fmla="*/ 9823185 h 23902640"/>
              <a:gd name="connsiteX4011" fmla="*/ 18809695 w 43671952"/>
              <a:gd name="connsiteY4011" fmla="*/ 9800949 h 23902640"/>
              <a:gd name="connsiteX4012" fmla="*/ 18832555 w 43671952"/>
              <a:gd name="connsiteY4012" fmla="*/ 9823810 h 23902640"/>
              <a:gd name="connsiteX4013" fmla="*/ 18809695 w 43671952"/>
              <a:gd name="connsiteY4013" fmla="*/ 9846669 h 23902640"/>
              <a:gd name="connsiteX4014" fmla="*/ 18786835 w 43671952"/>
              <a:gd name="connsiteY4014" fmla="*/ 9823810 h 23902640"/>
              <a:gd name="connsiteX4015" fmla="*/ 18809695 w 43671952"/>
              <a:gd name="connsiteY4015" fmla="*/ 9800949 h 23902640"/>
              <a:gd name="connsiteX4016" fmla="*/ 37421371 w 43671952"/>
              <a:gd name="connsiteY4016" fmla="*/ 9720396 h 23902640"/>
              <a:gd name="connsiteX4017" fmla="*/ 37461851 w 43671952"/>
              <a:gd name="connsiteY4017" fmla="*/ 9725155 h 23902640"/>
              <a:gd name="connsiteX4018" fmla="*/ 37476139 w 43671952"/>
              <a:gd name="connsiteY4018" fmla="*/ 9727538 h 23902640"/>
              <a:gd name="connsiteX4019" fmla="*/ 37490427 w 43671952"/>
              <a:gd name="connsiteY4019" fmla="*/ 9732302 h 23902640"/>
              <a:gd name="connsiteX4020" fmla="*/ 37497571 w 43671952"/>
              <a:gd name="connsiteY4020" fmla="*/ 9737064 h 23902640"/>
              <a:gd name="connsiteX4021" fmla="*/ 37495187 w 43671952"/>
              <a:gd name="connsiteY4021" fmla="*/ 9770400 h 23902640"/>
              <a:gd name="connsiteX4022" fmla="*/ 37478519 w 43671952"/>
              <a:gd name="connsiteY4022" fmla="*/ 9789449 h 23902640"/>
              <a:gd name="connsiteX4023" fmla="*/ 37471375 w 43671952"/>
              <a:gd name="connsiteY4023" fmla="*/ 9791831 h 23902640"/>
              <a:gd name="connsiteX4024" fmla="*/ 37464231 w 43671952"/>
              <a:gd name="connsiteY4024" fmla="*/ 9798975 h 23902640"/>
              <a:gd name="connsiteX4025" fmla="*/ 37428515 w 43671952"/>
              <a:gd name="connsiteY4025" fmla="*/ 9791831 h 23902640"/>
              <a:gd name="connsiteX4026" fmla="*/ 37414227 w 43671952"/>
              <a:gd name="connsiteY4026" fmla="*/ 9782306 h 23902640"/>
              <a:gd name="connsiteX4027" fmla="*/ 37404703 w 43671952"/>
              <a:gd name="connsiteY4027" fmla="*/ 9768019 h 23902640"/>
              <a:gd name="connsiteX4028" fmla="*/ 37397559 w 43671952"/>
              <a:gd name="connsiteY4028" fmla="*/ 9753730 h 23902640"/>
              <a:gd name="connsiteX4029" fmla="*/ 37399939 w 43671952"/>
              <a:gd name="connsiteY4029" fmla="*/ 9729919 h 23902640"/>
              <a:gd name="connsiteX4030" fmla="*/ 37407083 w 43671952"/>
              <a:gd name="connsiteY4030" fmla="*/ 9725155 h 23902640"/>
              <a:gd name="connsiteX4031" fmla="*/ 37421371 w 43671952"/>
              <a:gd name="connsiteY4031" fmla="*/ 9720396 h 23902640"/>
              <a:gd name="connsiteX4032" fmla="*/ 38588183 w 43671952"/>
              <a:gd name="connsiteY4032" fmla="*/ 9710869 h 23902640"/>
              <a:gd name="connsiteX4033" fmla="*/ 38619139 w 43671952"/>
              <a:gd name="connsiteY4033" fmla="*/ 9720396 h 23902640"/>
              <a:gd name="connsiteX4034" fmla="*/ 38621519 w 43671952"/>
              <a:gd name="connsiteY4034" fmla="*/ 9727538 h 23902640"/>
              <a:gd name="connsiteX4035" fmla="*/ 38619139 w 43671952"/>
              <a:gd name="connsiteY4035" fmla="*/ 9753732 h 23902640"/>
              <a:gd name="connsiteX4036" fmla="*/ 38600087 w 43671952"/>
              <a:gd name="connsiteY4036" fmla="*/ 9770401 h 23902640"/>
              <a:gd name="connsiteX4037" fmla="*/ 38585803 w 43671952"/>
              <a:gd name="connsiteY4037" fmla="*/ 9775163 h 23902640"/>
              <a:gd name="connsiteX4038" fmla="*/ 38578659 w 43671952"/>
              <a:gd name="connsiteY4038" fmla="*/ 9779925 h 23902640"/>
              <a:gd name="connsiteX4039" fmla="*/ 38564371 w 43671952"/>
              <a:gd name="connsiteY4039" fmla="*/ 9784690 h 23902640"/>
              <a:gd name="connsiteX4040" fmla="*/ 38559607 w 43671952"/>
              <a:gd name="connsiteY4040" fmla="*/ 9791831 h 23902640"/>
              <a:gd name="connsiteX4041" fmla="*/ 38540559 w 43671952"/>
              <a:gd name="connsiteY4041" fmla="*/ 9796594 h 23902640"/>
              <a:gd name="connsiteX4042" fmla="*/ 38528651 w 43671952"/>
              <a:gd name="connsiteY4042" fmla="*/ 9777545 h 23902640"/>
              <a:gd name="connsiteX4043" fmla="*/ 38531031 w 43671952"/>
              <a:gd name="connsiteY4043" fmla="*/ 9751350 h 23902640"/>
              <a:gd name="connsiteX4044" fmla="*/ 38533415 w 43671952"/>
              <a:gd name="connsiteY4044" fmla="*/ 9744208 h 23902640"/>
              <a:gd name="connsiteX4045" fmla="*/ 38540559 w 43671952"/>
              <a:gd name="connsiteY4045" fmla="*/ 9739446 h 23902640"/>
              <a:gd name="connsiteX4046" fmla="*/ 38545319 w 43671952"/>
              <a:gd name="connsiteY4046" fmla="*/ 9732302 h 23902640"/>
              <a:gd name="connsiteX4047" fmla="*/ 38559607 w 43671952"/>
              <a:gd name="connsiteY4047" fmla="*/ 9727538 h 23902640"/>
              <a:gd name="connsiteX4048" fmla="*/ 38573895 w 43671952"/>
              <a:gd name="connsiteY4048" fmla="*/ 9718013 h 23902640"/>
              <a:gd name="connsiteX4049" fmla="*/ 38588183 w 43671952"/>
              <a:gd name="connsiteY4049" fmla="*/ 9710869 h 23902640"/>
              <a:gd name="connsiteX4050" fmla="*/ 18943047 w 43671952"/>
              <a:gd name="connsiteY4050" fmla="*/ 9673952 h 23902640"/>
              <a:gd name="connsiteX4051" fmla="*/ 18965907 w 43671952"/>
              <a:gd name="connsiteY4051" fmla="*/ 9696811 h 23902640"/>
              <a:gd name="connsiteX4052" fmla="*/ 18943047 w 43671952"/>
              <a:gd name="connsiteY4052" fmla="*/ 9719672 h 23902640"/>
              <a:gd name="connsiteX4053" fmla="*/ 18920187 w 43671952"/>
              <a:gd name="connsiteY4053" fmla="*/ 9696811 h 23902640"/>
              <a:gd name="connsiteX4054" fmla="*/ 18943047 w 43671952"/>
              <a:gd name="connsiteY4054" fmla="*/ 9673952 h 23902640"/>
              <a:gd name="connsiteX4055" fmla="*/ 20680571 w 43671952"/>
              <a:gd name="connsiteY4055" fmla="*/ 9604103 h 23902640"/>
              <a:gd name="connsiteX4056" fmla="*/ 20703431 w 43671952"/>
              <a:gd name="connsiteY4056" fmla="*/ 9626964 h 23902640"/>
              <a:gd name="connsiteX4057" fmla="*/ 20680571 w 43671952"/>
              <a:gd name="connsiteY4057" fmla="*/ 9649823 h 23902640"/>
              <a:gd name="connsiteX4058" fmla="*/ 20657711 w 43671952"/>
              <a:gd name="connsiteY4058" fmla="*/ 9626964 h 23902640"/>
              <a:gd name="connsiteX4059" fmla="*/ 20680571 w 43671952"/>
              <a:gd name="connsiteY4059" fmla="*/ 9604103 h 23902640"/>
              <a:gd name="connsiteX4060" fmla="*/ 26050211 w 43671952"/>
              <a:gd name="connsiteY4060" fmla="*/ 9539816 h 23902640"/>
              <a:gd name="connsiteX4061" fmla="*/ 26073071 w 43671952"/>
              <a:gd name="connsiteY4061" fmla="*/ 9562676 h 23902640"/>
              <a:gd name="connsiteX4062" fmla="*/ 26050211 w 43671952"/>
              <a:gd name="connsiteY4062" fmla="*/ 9585538 h 23902640"/>
              <a:gd name="connsiteX4063" fmla="*/ 26027351 w 43671952"/>
              <a:gd name="connsiteY4063" fmla="*/ 9562676 h 23902640"/>
              <a:gd name="connsiteX4064" fmla="*/ 26050211 w 43671952"/>
              <a:gd name="connsiteY4064" fmla="*/ 9539816 h 23902640"/>
              <a:gd name="connsiteX4065" fmla="*/ 38740583 w 43671952"/>
              <a:gd name="connsiteY4065" fmla="*/ 9525131 h 23902640"/>
              <a:gd name="connsiteX4066" fmla="*/ 38764395 w 43671952"/>
              <a:gd name="connsiteY4066" fmla="*/ 9534658 h 23902640"/>
              <a:gd name="connsiteX4067" fmla="*/ 38766775 w 43671952"/>
              <a:gd name="connsiteY4067" fmla="*/ 9541801 h 23902640"/>
              <a:gd name="connsiteX4068" fmla="*/ 38764395 w 43671952"/>
              <a:gd name="connsiteY4068" fmla="*/ 9560850 h 23902640"/>
              <a:gd name="connsiteX4069" fmla="*/ 38757251 w 43671952"/>
              <a:gd name="connsiteY4069" fmla="*/ 9563232 h 23902640"/>
              <a:gd name="connsiteX4070" fmla="*/ 38742963 w 43671952"/>
              <a:gd name="connsiteY4070" fmla="*/ 9570375 h 23902640"/>
              <a:gd name="connsiteX4071" fmla="*/ 38723915 w 43671952"/>
              <a:gd name="connsiteY4071" fmla="*/ 9560850 h 23902640"/>
              <a:gd name="connsiteX4072" fmla="*/ 38719151 w 43671952"/>
              <a:gd name="connsiteY4072" fmla="*/ 9546564 h 23902640"/>
              <a:gd name="connsiteX4073" fmla="*/ 38726295 w 43671952"/>
              <a:gd name="connsiteY4073" fmla="*/ 9529896 h 23902640"/>
              <a:gd name="connsiteX4074" fmla="*/ 38740583 w 43671952"/>
              <a:gd name="connsiteY4074" fmla="*/ 9525131 h 23902640"/>
              <a:gd name="connsiteX4075" fmla="*/ 20671047 w 43671952"/>
              <a:gd name="connsiteY4075" fmla="*/ 9518378 h 23902640"/>
              <a:gd name="connsiteX4076" fmla="*/ 20693907 w 43671952"/>
              <a:gd name="connsiteY4076" fmla="*/ 9541238 h 23902640"/>
              <a:gd name="connsiteX4077" fmla="*/ 20671047 w 43671952"/>
              <a:gd name="connsiteY4077" fmla="*/ 9564098 h 23902640"/>
              <a:gd name="connsiteX4078" fmla="*/ 20648187 w 43671952"/>
              <a:gd name="connsiteY4078" fmla="*/ 9541238 h 23902640"/>
              <a:gd name="connsiteX4079" fmla="*/ 20671047 w 43671952"/>
              <a:gd name="connsiteY4079" fmla="*/ 9518378 h 23902640"/>
              <a:gd name="connsiteX4080" fmla="*/ 37447563 w 43671952"/>
              <a:gd name="connsiteY4080" fmla="*/ 9470850 h 23902640"/>
              <a:gd name="connsiteX4081" fmla="*/ 37500903 w 43671952"/>
              <a:gd name="connsiteY4081" fmla="*/ 9478469 h 23902640"/>
              <a:gd name="connsiteX4082" fmla="*/ 37546623 w 43671952"/>
              <a:gd name="connsiteY4082" fmla="*/ 9493709 h 23902640"/>
              <a:gd name="connsiteX4083" fmla="*/ 37584723 w 43671952"/>
              <a:gd name="connsiteY4083" fmla="*/ 9486090 h 23902640"/>
              <a:gd name="connsiteX4084" fmla="*/ 37607583 w 43671952"/>
              <a:gd name="connsiteY4084" fmla="*/ 9478469 h 23902640"/>
              <a:gd name="connsiteX4085" fmla="*/ 37737123 w 43671952"/>
              <a:gd name="connsiteY4085" fmla="*/ 9486090 h 23902640"/>
              <a:gd name="connsiteX4086" fmla="*/ 37782843 w 43671952"/>
              <a:gd name="connsiteY4086" fmla="*/ 9508949 h 23902640"/>
              <a:gd name="connsiteX4087" fmla="*/ 37813323 w 43671952"/>
              <a:gd name="connsiteY4087" fmla="*/ 9554668 h 23902640"/>
              <a:gd name="connsiteX4088" fmla="*/ 37836183 w 43671952"/>
              <a:gd name="connsiteY4088" fmla="*/ 9562288 h 23902640"/>
              <a:gd name="connsiteX4089" fmla="*/ 37881903 w 43671952"/>
              <a:gd name="connsiteY4089" fmla="*/ 9585148 h 23902640"/>
              <a:gd name="connsiteX4090" fmla="*/ 38003823 w 43671952"/>
              <a:gd name="connsiteY4090" fmla="*/ 9592769 h 23902640"/>
              <a:gd name="connsiteX4091" fmla="*/ 38041923 w 43671952"/>
              <a:gd name="connsiteY4091" fmla="*/ 9661350 h 23902640"/>
              <a:gd name="connsiteX4092" fmla="*/ 38057163 w 43671952"/>
              <a:gd name="connsiteY4092" fmla="*/ 9684209 h 23902640"/>
              <a:gd name="connsiteX4093" fmla="*/ 38125743 w 43671952"/>
              <a:gd name="connsiteY4093" fmla="*/ 9714689 h 23902640"/>
              <a:gd name="connsiteX4094" fmla="*/ 38247663 w 43671952"/>
              <a:gd name="connsiteY4094" fmla="*/ 9722308 h 23902640"/>
              <a:gd name="connsiteX4095" fmla="*/ 38270523 w 43671952"/>
              <a:gd name="connsiteY4095" fmla="*/ 9729929 h 23902640"/>
              <a:gd name="connsiteX4096" fmla="*/ 38301003 w 43671952"/>
              <a:gd name="connsiteY4096" fmla="*/ 9775649 h 23902640"/>
              <a:gd name="connsiteX4097" fmla="*/ 38323863 w 43671952"/>
              <a:gd name="connsiteY4097" fmla="*/ 9821369 h 23902640"/>
              <a:gd name="connsiteX4098" fmla="*/ 38415303 w 43671952"/>
              <a:gd name="connsiteY4098" fmla="*/ 9867088 h 23902640"/>
              <a:gd name="connsiteX4099" fmla="*/ 38506743 w 43671952"/>
              <a:gd name="connsiteY4099" fmla="*/ 9874710 h 23902640"/>
              <a:gd name="connsiteX4100" fmla="*/ 38560083 w 43671952"/>
              <a:gd name="connsiteY4100" fmla="*/ 9928048 h 23902640"/>
              <a:gd name="connsiteX4101" fmla="*/ 38529603 w 43671952"/>
              <a:gd name="connsiteY4101" fmla="*/ 9950908 h 23902640"/>
              <a:gd name="connsiteX4102" fmla="*/ 38506743 w 43671952"/>
              <a:gd name="connsiteY4102" fmla="*/ 9966149 h 23902640"/>
              <a:gd name="connsiteX4103" fmla="*/ 38346723 w 43671952"/>
              <a:gd name="connsiteY4103" fmla="*/ 9981389 h 23902640"/>
              <a:gd name="connsiteX4104" fmla="*/ 38316243 w 43671952"/>
              <a:gd name="connsiteY4104" fmla="*/ 9996628 h 23902640"/>
              <a:gd name="connsiteX4105" fmla="*/ 38293383 w 43671952"/>
              <a:gd name="connsiteY4105" fmla="*/ 10004250 h 23902640"/>
              <a:gd name="connsiteX4106" fmla="*/ 38278143 w 43671952"/>
              <a:gd name="connsiteY4106" fmla="*/ 10027109 h 23902640"/>
              <a:gd name="connsiteX4107" fmla="*/ 38232423 w 43671952"/>
              <a:gd name="connsiteY4107" fmla="*/ 10042348 h 23902640"/>
              <a:gd name="connsiteX4108" fmla="*/ 38209563 w 43671952"/>
              <a:gd name="connsiteY4108" fmla="*/ 10049968 h 23902640"/>
              <a:gd name="connsiteX4109" fmla="*/ 38186703 w 43671952"/>
              <a:gd name="connsiteY4109" fmla="*/ 10042348 h 23902640"/>
              <a:gd name="connsiteX4110" fmla="*/ 38179083 w 43671952"/>
              <a:gd name="connsiteY4110" fmla="*/ 10019488 h 23902640"/>
              <a:gd name="connsiteX4111" fmla="*/ 38171463 w 43671952"/>
              <a:gd name="connsiteY4111" fmla="*/ 9905188 h 23902640"/>
              <a:gd name="connsiteX4112" fmla="*/ 38163843 w 43671952"/>
              <a:gd name="connsiteY4112" fmla="*/ 9882329 h 23902640"/>
              <a:gd name="connsiteX4113" fmla="*/ 38095263 w 43671952"/>
              <a:gd name="connsiteY4113" fmla="*/ 9844228 h 23902640"/>
              <a:gd name="connsiteX4114" fmla="*/ 38041923 w 43671952"/>
              <a:gd name="connsiteY4114" fmla="*/ 9836609 h 23902640"/>
              <a:gd name="connsiteX4115" fmla="*/ 38019063 w 43671952"/>
              <a:gd name="connsiteY4115" fmla="*/ 9828990 h 23902640"/>
              <a:gd name="connsiteX4116" fmla="*/ 38003823 w 43671952"/>
              <a:gd name="connsiteY4116" fmla="*/ 9783270 h 23902640"/>
              <a:gd name="connsiteX4117" fmla="*/ 37988583 w 43671952"/>
              <a:gd name="connsiteY4117" fmla="*/ 9760409 h 23902640"/>
              <a:gd name="connsiteX4118" fmla="*/ 37980963 w 43671952"/>
              <a:gd name="connsiteY4118" fmla="*/ 9737550 h 23902640"/>
              <a:gd name="connsiteX4119" fmla="*/ 37912383 w 43671952"/>
              <a:gd name="connsiteY4119" fmla="*/ 9699448 h 23902640"/>
              <a:gd name="connsiteX4120" fmla="*/ 37885875 w 43671952"/>
              <a:gd name="connsiteY4120" fmla="*/ 9706046 h 23902640"/>
              <a:gd name="connsiteX4121" fmla="*/ 37878775 w 43671952"/>
              <a:gd name="connsiteY4121" fmla="*/ 9707785 h 23902640"/>
              <a:gd name="connsiteX4122" fmla="*/ 37878679 w 43671952"/>
              <a:gd name="connsiteY4122" fmla="*/ 9707803 h 23902640"/>
              <a:gd name="connsiteX4123" fmla="*/ 37874611 w 43671952"/>
              <a:gd name="connsiteY4123" fmla="*/ 9708806 h 23902640"/>
              <a:gd name="connsiteX4124" fmla="*/ 37878775 w 43671952"/>
              <a:gd name="connsiteY4124" fmla="*/ 9707785 h 23902640"/>
              <a:gd name="connsiteX4125" fmla="*/ 37886263 w 43671952"/>
              <a:gd name="connsiteY4125" fmla="*/ 9706432 h 23902640"/>
              <a:gd name="connsiteX4126" fmla="*/ 37859043 w 43671952"/>
              <a:gd name="connsiteY4126" fmla="*/ 9714689 h 23902640"/>
              <a:gd name="connsiteX4127" fmla="*/ 37828563 w 43671952"/>
              <a:gd name="connsiteY4127" fmla="*/ 9722308 h 23902640"/>
              <a:gd name="connsiteX4128" fmla="*/ 37798083 w 43671952"/>
              <a:gd name="connsiteY4128" fmla="*/ 9714689 h 23902640"/>
              <a:gd name="connsiteX4129" fmla="*/ 37752363 w 43671952"/>
              <a:gd name="connsiteY4129" fmla="*/ 9684209 h 23902640"/>
              <a:gd name="connsiteX4130" fmla="*/ 37729503 w 43671952"/>
              <a:gd name="connsiteY4130" fmla="*/ 9638489 h 23902640"/>
              <a:gd name="connsiteX4131" fmla="*/ 37706643 w 43671952"/>
              <a:gd name="connsiteY4131" fmla="*/ 9630870 h 23902640"/>
              <a:gd name="connsiteX4132" fmla="*/ 37539003 w 43671952"/>
              <a:gd name="connsiteY4132" fmla="*/ 9623248 h 23902640"/>
              <a:gd name="connsiteX4133" fmla="*/ 37523763 w 43671952"/>
              <a:gd name="connsiteY4133" fmla="*/ 9600388 h 23902640"/>
              <a:gd name="connsiteX4134" fmla="*/ 37493283 w 43671952"/>
              <a:gd name="connsiteY4134" fmla="*/ 9531809 h 23902640"/>
              <a:gd name="connsiteX4135" fmla="*/ 37470423 w 43671952"/>
              <a:gd name="connsiteY4135" fmla="*/ 9516569 h 23902640"/>
              <a:gd name="connsiteX4136" fmla="*/ 37424703 w 43671952"/>
              <a:gd name="connsiteY4136" fmla="*/ 9539429 h 23902640"/>
              <a:gd name="connsiteX4137" fmla="*/ 37417083 w 43671952"/>
              <a:gd name="connsiteY4137" fmla="*/ 9562288 h 23902640"/>
              <a:gd name="connsiteX4138" fmla="*/ 37394223 w 43671952"/>
              <a:gd name="connsiteY4138" fmla="*/ 9585148 h 23902640"/>
              <a:gd name="connsiteX4139" fmla="*/ 37363743 w 43671952"/>
              <a:gd name="connsiteY4139" fmla="*/ 9661350 h 23902640"/>
              <a:gd name="connsiteX4140" fmla="*/ 37318023 w 43671952"/>
              <a:gd name="connsiteY4140" fmla="*/ 9691830 h 23902640"/>
              <a:gd name="connsiteX4141" fmla="*/ 37295163 w 43671952"/>
              <a:gd name="connsiteY4141" fmla="*/ 9707070 h 23902640"/>
              <a:gd name="connsiteX4142" fmla="*/ 37272303 w 43671952"/>
              <a:gd name="connsiteY4142" fmla="*/ 9722308 h 23902640"/>
              <a:gd name="connsiteX4143" fmla="*/ 37226583 w 43671952"/>
              <a:gd name="connsiteY4143" fmla="*/ 9737550 h 23902640"/>
              <a:gd name="connsiteX4144" fmla="*/ 37203723 w 43671952"/>
              <a:gd name="connsiteY4144" fmla="*/ 9745168 h 23902640"/>
              <a:gd name="connsiteX4145" fmla="*/ 37188483 w 43671952"/>
              <a:gd name="connsiteY4145" fmla="*/ 9737550 h 23902640"/>
              <a:gd name="connsiteX4146" fmla="*/ 37241823 w 43671952"/>
              <a:gd name="connsiteY4146" fmla="*/ 9661350 h 23902640"/>
              <a:gd name="connsiteX4147" fmla="*/ 37279923 w 43671952"/>
              <a:gd name="connsiteY4147" fmla="*/ 9615630 h 23902640"/>
              <a:gd name="connsiteX4148" fmla="*/ 37302783 w 43671952"/>
              <a:gd name="connsiteY4148" fmla="*/ 9600388 h 23902640"/>
              <a:gd name="connsiteX4149" fmla="*/ 37318023 w 43671952"/>
              <a:gd name="connsiteY4149" fmla="*/ 9577528 h 23902640"/>
              <a:gd name="connsiteX4150" fmla="*/ 37340883 w 43671952"/>
              <a:gd name="connsiteY4150" fmla="*/ 9562288 h 23902640"/>
              <a:gd name="connsiteX4151" fmla="*/ 37371363 w 43671952"/>
              <a:gd name="connsiteY4151" fmla="*/ 9524189 h 23902640"/>
              <a:gd name="connsiteX4152" fmla="*/ 37401843 w 43671952"/>
              <a:gd name="connsiteY4152" fmla="*/ 9486090 h 23902640"/>
              <a:gd name="connsiteX4153" fmla="*/ 37447563 w 43671952"/>
              <a:gd name="connsiteY4153" fmla="*/ 9470850 h 23902640"/>
              <a:gd name="connsiteX4154" fmla="*/ 25847803 w 43671952"/>
              <a:gd name="connsiteY4154" fmla="*/ 9470759 h 23902640"/>
              <a:gd name="connsiteX4155" fmla="*/ 25870663 w 43671952"/>
              <a:gd name="connsiteY4155" fmla="*/ 9493620 h 23902640"/>
              <a:gd name="connsiteX4156" fmla="*/ 25847803 w 43671952"/>
              <a:gd name="connsiteY4156" fmla="*/ 9516479 h 23902640"/>
              <a:gd name="connsiteX4157" fmla="*/ 25824943 w 43671952"/>
              <a:gd name="connsiteY4157" fmla="*/ 9493620 h 23902640"/>
              <a:gd name="connsiteX4158" fmla="*/ 25847803 w 43671952"/>
              <a:gd name="connsiteY4158" fmla="*/ 9470759 h 23902640"/>
              <a:gd name="connsiteX4159" fmla="*/ 19079571 w 43671952"/>
              <a:gd name="connsiteY4159" fmla="*/ 9470752 h 23902640"/>
              <a:gd name="connsiteX4160" fmla="*/ 19102431 w 43671952"/>
              <a:gd name="connsiteY4160" fmla="*/ 9493611 h 23902640"/>
              <a:gd name="connsiteX4161" fmla="*/ 19079571 w 43671952"/>
              <a:gd name="connsiteY4161" fmla="*/ 9516472 h 23902640"/>
              <a:gd name="connsiteX4162" fmla="*/ 19056711 w 43671952"/>
              <a:gd name="connsiteY4162" fmla="*/ 9493611 h 23902640"/>
              <a:gd name="connsiteX4163" fmla="*/ 19079571 w 43671952"/>
              <a:gd name="connsiteY4163" fmla="*/ 9470752 h 23902640"/>
              <a:gd name="connsiteX4164" fmla="*/ 25673975 w 43671952"/>
              <a:gd name="connsiteY4164" fmla="*/ 9444566 h 23902640"/>
              <a:gd name="connsiteX4165" fmla="*/ 25696835 w 43671952"/>
              <a:gd name="connsiteY4165" fmla="*/ 9467425 h 23902640"/>
              <a:gd name="connsiteX4166" fmla="*/ 25673975 w 43671952"/>
              <a:gd name="connsiteY4166" fmla="*/ 9490286 h 23902640"/>
              <a:gd name="connsiteX4167" fmla="*/ 25651115 w 43671952"/>
              <a:gd name="connsiteY4167" fmla="*/ 9467425 h 23902640"/>
              <a:gd name="connsiteX4168" fmla="*/ 25673975 w 43671952"/>
              <a:gd name="connsiteY4168" fmla="*/ 9444566 h 23902640"/>
              <a:gd name="connsiteX4169" fmla="*/ 19149423 w 43671952"/>
              <a:gd name="connsiteY4169" fmla="*/ 9350101 h 23902640"/>
              <a:gd name="connsiteX4170" fmla="*/ 19172283 w 43671952"/>
              <a:gd name="connsiteY4170" fmla="*/ 9372962 h 23902640"/>
              <a:gd name="connsiteX4171" fmla="*/ 19149423 w 43671952"/>
              <a:gd name="connsiteY4171" fmla="*/ 9395820 h 23902640"/>
              <a:gd name="connsiteX4172" fmla="*/ 19126563 w 43671952"/>
              <a:gd name="connsiteY4172" fmla="*/ 9372962 h 23902640"/>
              <a:gd name="connsiteX4173" fmla="*/ 19149423 w 43671952"/>
              <a:gd name="connsiteY4173" fmla="*/ 9350101 h 23902640"/>
              <a:gd name="connsiteX4174" fmla="*/ 37935719 w 43671952"/>
              <a:gd name="connsiteY4174" fmla="*/ 9220334 h 23902640"/>
              <a:gd name="connsiteX4175" fmla="*/ 37957151 w 43671952"/>
              <a:gd name="connsiteY4175" fmla="*/ 9222716 h 23902640"/>
              <a:gd name="connsiteX4176" fmla="*/ 37964295 w 43671952"/>
              <a:gd name="connsiteY4176" fmla="*/ 9225096 h 23902640"/>
              <a:gd name="connsiteX4177" fmla="*/ 37969059 w 43671952"/>
              <a:gd name="connsiteY4177" fmla="*/ 9239384 h 23902640"/>
              <a:gd name="connsiteX4178" fmla="*/ 37966675 w 43671952"/>
              <a:gd name="connsiteY4178" fmla="*/ 9277483 h 23902640"/>
              <a:gd name="connsiteX4179" fmla="*/ 37966675 w 43671952"/>
              <a:gd name="connsiteY4179" fmla="*/ 9296534 h 23902640"/>
              <a:gd name="connsiteX4180" fmla="*/ 37928575 w 43671952"/>
              <a:gd name="connsiteY4180" fmla="*/ 9294151 h 23902640"/>
              <a:gd name="connsiteX4181" fmla="*/ 37919051 w 43671952"/>
              <a:gd name="connsiteY4181" fmla="*/ 9291772 h 23902640"/>
              <a:gd name="connsiteX4182" fmla="*/ 37914287 w 43671952"/>
              <a:gd name="connsiteY4182" fmla="*/ 9284628 h 23902640"/>
              <a:gd name="connsiteX4183" fmla="*/ 37902383 w 43671952"/>
              <a:gd name="connsiteY4183" fmla="*/ 9270339 h 23902640"/>
              <a:gd name="connsiteX4184" fmla="*/ 37904763 w 43671952"/>
              <a:gd name="connsiteY4184" fmla="*/ 9241765 h 23902640"/>
              <a:gd name="connsiteX4185" fmla="*/ 37907143 w 43671952"/>
              <a:gd name="connsiteY4185" fmla="*/ 9234620 h 23902640"/>
              <a:gd name="connsiteX4186" fmla="*/ 37921431 w 43671952"/>
              <a:gd name="connsiteY4186" fmla="*/ 9225096 h 23902640"/>
              <a:gd name="connsiteX4187" fmla="*/ 20547219 w 43671952"/>
              <a:gd name="connsiteY4187" fmla="*/ 9196909 h 23902640"/>
              <a:gd name="connsiteX4188" fmla="*/ 20570079 w 43671952"/>
              <a:gd name="connsiteY4188" fmla="*/ 9219769 h 23902640"/>
              <a:gd name="connsiteX4189" fmla="*/ 20547219 w 43671952"/>
              <a:gd name="connsiteY4189" fmla="*/ 9242629 h 23902640"/>
              <a:gd name="connsiteX4190" fmla="*/ 20524359 w 43671952"/>
              <a:gd name="connsiteY4190" fmla="*/ 9219769 h 23902640"/>
              <a:gd name="connsiteX4191" fmla="*/ 20547219 w 43671952"/>
              <a:gd name="connsiteY4191" fmla="*/ 9196909 h 23902640"/>
              <a:gd name="connsiteX4192" fmla="*/ 38123839 w 43671952"/>
              <a:gd name="connsiteY4192" fmla="*/ 9134607 h 23902640"/>
              <a:gd name="connsiteX4193" fmla="*/ 38147651 w 43671952"/>
              <a:gd name="connsiteY4193" fmla="*/ 9136989 h 23902640"/>
              <a:gd name="connsiteX4194" fmla="*/ 38154795 w 43671952"/>
              <a:gd name="connsiteY4194" fmla="*/ 9139369 h 23902640"/>
              <a:gd name="connsiteX4195" fmla="*/ 38157175 w 43671952"/>
              <a:gd name="connsiteY4195" fmla="*/ 9146514 h 23902640"/>
              <a:gd name="connsiteX4196" fmla="*/ 38161939 w 43671952"/>
              <a:gd name="connsiteY4196" fmla="*/ 9153656 h 23902640"/>
              <a:gd name="connsiteX4197" fmla="*/ 38166703 w 43671952"/>
              <a:gd name="connsiteY4197" fmla="*/ 9167944 h 23902640"/>
              <a:gd name="connsiteX4198" fmla="*/ 38171463 w 43671952"/>
              <a:gd name="connsiteY4198" fmla="*/ 9201282 h 23902640"/>
              <a:gd name="connsiteX4199" fmla="*/ 38111931 w 43671952"/>
              <a:gd name="connsiteY4199" fmla="*/ 9191758 h 23902640"/>
              <a:gd name="connsiteX4200" fmla="*/ 38107171 w 43671952"/>
              <a:gd name="connsiteY4200" fmla="*/ 9182233 h 23902640"/>
              <a:gd name="connsiteX4201" fmla="*/ 38107171 w 43671952"/>
              <a:gd name="connsiteY4201" fmla="*/ 9148895 h 23902640"/>
              <a:gd name="connsiteX4202" fmla="*/ 38109551 w 43671952"/>
              <a:gd name="connsiteY4202" fmla="*/ 9141751 h 23902640"/>
              <a:gd name="connsiteX4203" fmla="*/ 38123839 w 43671952"/>
              <a:gd name="connsiteY4203" fmla="*/ 9134607 h 23902640"/>
              <a:gd name="connsiteX4204" fmla="*/ 20535315 w 43671952"/>
              <a:gd name="connsiteY4204" fmla="*/ 9115946 h 23902640"/>
              <a:gd name="connsiteX4205" fmla="*/ 20558171 w 43671952"/>
              <a:gd name="connsiteY4205" fmla="*/ 9138806 h 23902640"/>
              <a:gd name="connsiteX4206" fmla="*/ 20535315 w 43671952"/>
              <a:gd name="connsiteY4206" fmla="*/ 9161667 h 23902640"/>
              <a:gd name="connsiteX4207" fmla="*/ 20512455 w 43671952"/>
              <a:gd name="connsiteY4207" fmla="*/ 9138806 h 23902640"/>
              <a:gd name="connsiteX4208" fmla="*/ 20535315 w 43671952"/>
              <a:gd name="connsiteY4208" fmla="*/ 9115946 h 23902640"/>
              <a:gd name="connsiteX4209" fmla="*/ 37759507 w 43671952"/>
              <a:gd name="connsiteY4209" fmla="*/ 9094128 h 23902640"/>
              <a:gd name="connsiteX4210" fmla="*/ 37799987 w 43671952"/>
              <a:gd name="connsiteY4210" fmla="*/ 9096509 h 23902640"/>
              <a:gd name="connsiteX4211" fmla="*/ 37809515 w 43671952"/>
              <a:gd name="connsiteY4211" fmla="*/ 9098891 h 23902640"/>
              <a:gd name="connsiteX4212" fmla="*/ 37830943 w 43671952"/>
              <a:gd name="connsiteY4212" fmla="*/ 9103653 h 23902640"/>
              <a:gd name="connsiteX4213" fmla="*/ 37847615 w 43671952"/>
              <a:gd name="connsiteY4213" fmla="*/ 9122704 h 23902640"/>
              <a:gd name="connsiteX4214" fmla="*/ 37852375 w 43671952"/>
              <a:gd name="connsiteY4214" fmla="*/ 9129848 h 23902640"/>
              <a:gd name="connsiteX4215" fmla="*/ 37857139 w 43671952"/>
              <a:gd name="connsiteY4215" fmla="*/ 9144133 h 23902640"/>
              <a:gd name="connsiteX4216" fmla="*/ 37859519 w 43671952"/>
              <a:gd name="connsiteY4216" fmla="*/ 9151278 h 23902640"/>
              <a:gd name="connsiteX4217" fmla="*/ 37857139 w 43671952"/>
              <a:gd name="connsiteY4217" fmla="*/ 9177470 h 23902640"/>
              <a:gd name="connsiteX4218" fmla="*/ 37849995 w 43671952"/>
              <a:gd name="connsiteY4218" fmla="*/ 9182233 h 23902640"/>
              <a:gd name="connsiteX4219" fmla="*/ 37852375 w 43671952"/>
              <a:gd name="connsiteY4219" fmla="*/ 9194142 h 23902640"/>
              <a:gd name="connsiteX4220" fmla="*/ 37828563 w 43671952"/>
              <a:gd name="connsiteY4220" fmla="*/ 9189377 h 23902640"/>
              <a:gd name="connsiteX4221" fmla="*/ 37819039 w 43671952"/>
              <a:gd name="connsiteY4221" fmla="*/ 9184615 h 23902640"/>
              <a:gd name="connsiteX4222" fmla="*/ 37809515 w 43671952"/>
              <a:gd name="connsiteY4222" fmla="*/ 9182233 h 23902640"/>
              <a:gd name="connsiteX4223" fmla="*/ 37795227 w 43671952"/>
              <a:gd name="connsiteY4223" fmla="*/ 9177470 h 23902640"/>
              <a:gd name="connsiteX4224" fmla="*/ 37788083 w 43671952"/>
              <a:gd name="connsiteY4224" fmla="*/ 9175091 h 23902640"/>
              <a:gd name="connsiteX4225" fmla="*/ 37780939 w 43671952"/>
              <a:gd name="connsiteY4225" fmla="*/ 9170328 h 23902640"/>
              <a:gd name="connsiteX4226" fmla="*/ 37759507 w 43671952"/>
              <a:gd name="connsiteY4226" fmla="*/ 9158422 h 23902640"/>
              <a:gd name="connsiteX4227" fmla="*/ 37745219 w 43671952"/>
              <a:gd name="connsiteY4227" fmla="*/ 9148896 h 23902640"/>
              <a:gd name="connsiteX4228" fmla="*/ 37745219 w 43671952"/>
              <a:gd name="connsiteY4228" fmla="*/ 9098891 h 23902640"/>
              <a:gd name="connsiteX4229" fmla="*/ 37759507 w 43671952"/>
              <a:gd name="connsiteY4229" fmla="*/ 9094128 h 23902640"/>
              <a:gd name="connsiteX4230" fmla="*/ 37973819 w 43671952"/>
              <a:gd name="connsiteY4230" fmla="*/ 8982208 h 23902640"/>
              <a:gd name="connsiteX4231" fmla="*/ 37992871 w 43671952"/>
              <a:gd name="connsiteY4231" fmla="*/ 8991733 h 23902640"/>
              <a:gd name="connsiteX4232" fmla="*/ 37997631 w 43671952"/>
              <a:gd name="connsiteY4232" fmla="*/ 9006022 h 23902640"/>
              <a:gd name="connsiteX4233" fmla="*/ 37990487 w 43671952"/>
              <a:gd name="connsiteY4233" fmla="*/ 9034596 h 23902640"/>
              <a:gd name="connsiteX4234" fmla="*/ 37980963 w 43671952"/>
              <a:gd name="connsiteY4234" fmla="*/ 9041740 h 23902640"/>
              <a:gd name="connsiteX4235" fmla="*/ 37957151 w 43671952"/>
              <a:gd name="connsiteY4235" fmla="*/ 9022690 h 23902640"/>
              <a:gd name="connsiteX4236" fmla="*/ 37954771 w 43671952"/>
              <a:gd name="connsiteY4236" fmla="*/ 9015546 h 23902640"/>
              <a:gd name="connsiteX4237" fmla="*/ 37964295 w 43671952"/>
              <a:gd name="connsiteY4237" fmla="*/ 8984589 h 23902640"/>
              <a:gd name="connsiteX4238" fmla="*/ 37973819 w 43671952"/>
              <a:gd name="connsiteY4238" fmla="*/ 8982208 h 23902640"/>
              <a:gd name="connsiteX4239" fmla="*/ 18819223 w 43671952"/>
              <a:gd name="connsiteY4239" fmla="*/ 8753202 h 23902640"/>
              <a:gd name="connsiteX4240" fmla="*/ 18842083 w 43671952"/>
              <a:gd name="connsiteY4240" fmla="*/ 8776061 h 23902640"/>
              <a:gd name="connsiteX4241" fmla="*/ 18819223 w 43671952"/>
              <a:gd name="connsiteY4241" fmla="*/ 8798922 h 23902640"/>
              <a:gd name="connsiteX4242" fmla="*/ 18796363 w 43671952"/>
              <a:gd name="connsiteY4242" fmla="*/ 8776061 h 23902640"/>
              <a:gd name="connsiteX4243" fmla="*/ 18819223 w 43671952"/>
              <a:gd name="connsiteY4243" fmla="*/ 8753202 h 23902640"/>
              <a:gd name="connsiteX4244" fmla="*/ 37623775 w 43671952"/>
              <a:gd name="connsiteY4244" fmla="*/ 8746465 h 23902640"/>
              <a:gd name="connsiteX4245" fmla="*/ 37633303 w 43671952"/>
              <a:gd name="connsiteY4245" fmla="*/ 8748847 h 23902640"/>
              <a:gd name="connsiteX4246" fmla="*/ 37649971 w 43671952"/>
              <a:gd name="connsiteY4246" fmla="*/ 8767898 h 23902640"/>
              <a:gd name="connsiteX4247" fmla="*/ 37659495 w 43671952"/>
              <a:gd name="connsiteY4247" fmla="*/ 8782183 h 23902640"/>
              <a:gd name="connsiteX4248" fmla="*/ 37661875 w 43671952"/>
              <a:gd name="connsiteY4248" fmla="*/ 8789327 h 23902640"/>
              <a:gd name="connsiteX4249" fmla="*/ 37666639 w 43671952"/>
              <a:gd name="connsiteY4249" fmla="*/ 8798854 h 23902640"/>
              <a:gd name="connsiteX4250" fmla="*/ 37645207 w 43671952"/>
              <a:gd name="connsiteY4250" fmla="*/ 8801234 h 23902640"/>
              <a:gd name="connsiteX4251" fmla="*/ 37616631 w 43671952"/>
              <a:gd name="connsiteY4251" fmla="*/ 8798854 h 23902640"/>
              <a:gd name="connsiteX4252" fmla="*/ 37599963 w 43671952"/>
              <a:gd name="connsiteY4252" fmla="*/ 8794091 h 23902640"/>
              <a:gd name="connsiteX4253" fmla="*/ 37595203 w 43671952"/>
              <a:gd name="connsiteY4253" fmla="*/ 8786946 h 23902640"/>
              <a:gd name="connsiteX4254" fmla="*/ 37595203 w 43671952"/>
              <a:gd name="connsiteY4254" fmla="*/ 8760753 h 23902640"/>
              <a:gd name="connsiteX4255" fmla="*/ 37609487 w 43671952"/>
              <a:gd name="connsiteY4255" fmla="*/ 8751228 h 23902640"/>
              <a:gd name="connsiteX4256" fmla="*/ 19288365 w 43671952"/>
              <a:gd name="connsiteY4256" fmla="*/ 8729783 h 23902640"/>
              <a:gd name="connsiteX4257" fmla="*/ 19335991 w 43671952"/>
              <a:gd name="connsiteY4257" fmla="*/ 8734545 h 23902640"/>
              <a:gd name="connsiteX4258" fmla="*/ 19364565 w 43671952"/>
              <a:gd name="connsiteY4258" fmla="*/ 8744070 h 23902640"/>
              <a:gd name="connsiteX4259" fmla="*/ 19388377 w 43671952"/>
              <a:gd name="connsiteY4259" fmla="*/ 8763122 h 23902640"/>
              <a:gd name="connsiteX4260" fmla="*/ 19412191 w 43671952"/>
              <a:gd name="connsiteY4260" fmla="*/ 8791696 h 23902640"/>
              <a:gd name="connsiteX4261" fmla="*/ 19416951 w 43671952"/>
              <a:gd name="connsiteY4261" fmla="*/ 8805983 h 23902640"/>
              <a:gd name="connsiteX4262" fmla="*/ 19436003 w 43671952"/>
              <a:gd name="connsiteY4262" fmla="*/ 8834558 h 23902640"/>
              <a:gd name="connsiteX4263" fmla="*/ 19445527 w 43671952"/>
              <a:gd name="connsiteY4263" fmla="*/ 8863133 h 23902640"/>
              <a:gd name="connsiteX4264" fmla="*/ 19431239 w 43671952"/>
              <a:gd name="connsiteY4264" fmla="*/ 8901234 h 23902640"/>
              <a:gd name="connsiteX4265" fmla="*/ 19416951 w 43671952"/>
              <a:gd name="connsiteY4265" fmla="*/ 8910759 h 23902640"/>
              <a:gd name="connsiteX4266" fmla="*/ 19402667 w 43671952"/>
              <a:gd name="connsiteY4266" fmla="*/ 8939333 h 23902640"/>
              <a:gd name="connsiteX4267" fmla="*/ 19393139 w 43671952"/>
              <a:gd name="connsiteY4267" fmla="*/ 8972670 h 23902640"/>
              <a:gd name="connsiteX4268" fmla="*/ 19397903 w 43671952"/>
              <a:gd name="connsiteY4268" fmla="*/ 9020295 h 23902640"/>
              <a:gd name="connsiteX4269" fmla="*/ 19388377 w 43671952"/>
              <a:gd name="connsiteY4269" fmla="*/ 9053634 h 23902640"/>
              <a:gd name="connsiteX4270" fmla="*/ 19374091 w 43671952"/>
              <a:gd name="connsiteY4270" fmla="*/ 9086971 h 23902640"/>
              <a:gd name="connsiteX4271" fmla="*/ 19369327 w 43671952"/>
              <a:gd name="connsiteY4271" fmla="*/ 9101260 h 23902640"/>
              <a:gd name="connsiteX4272" fmla="*/ 19355039 w 43671952"/>
              <a:gd name="connsiteY4272" fmla="*/ 9110784 h 23902640"/>
              <a:gd name="connsiteX4273" fmla="*/ 19345515 w 43671952"/>
              <a:gd name="connsiteY4273" fmla="*/ 9125072 h 23902640"/>
              <a:gd name="connsiteX4274" fmla="*/ 19316939 w 43671952"/>
              <a:gd name="connsiteY4274" fmla="*/ 9134596 h 23902640"/>
              <a:gd name="connsiteX4275" fmla="*/ 19288365 w 43671952"/>
              <a:gd name="connsiteY4275" fmla="*/ 9120309 h 23902640"/>
              <a:gd name="connsiteX4276" fmla="*/ 19278839 w 43671952"/>
              <a:gd name="connsiteY4276" fmla="*/ 9106020 h 23902640"/>
              <a:gd name="connsiteX4277" fmla="*/ 19250267 w 43671952"/>
              <a:gd name="connsiteY4277" fmla="*/ 9086971 h 23902640"/>
              <a:gd name="connsiteX4278" fmla="*/ 19240739 w 43671952"/>
              <a:gd name="connsiteY4278" fmla="*/ 9058396 h 23902640"/>
              <a:gd name="connsiteX4279" fmla="*/ 19245503 w 43671952"/>
              <a:gd name="connsiteY4279" fmla="*/ 9010771 h 23902640"/>
              <a:gd name="connsiteX4280" fmla="*/ 19259791 w 43671952"/>
              <a:gd name="connsiteY4280" fmla="*/ 8967910 h 23902640"/>
              <a:gd name="connsiteX4281" fmla="*/ 19283603 w 43671952"/>
              <a:gd name="connsiteY4281" fmla="*/ 8896472 h 23902640"/>
              <a:gd name="connsiteX4282" fmla="*/ 19293127 w 43671952"/>
              <a:gd name="connsiteY4282" fmla="*/ 8867896 h 23902640"/>
              <a:gd name="connsiteX4283" fmla="*/ 19297891 w 43671952"/>
              <a:gd name="connsiteY4283" fmla="*/ 8844084 h 23902640"/>
              <a:gd name="connsiteX4284" fmla="*/ 19293127 w 43671952"/>
              <a:gd name="connsiteY4284" fmla="*/ 8829795 h 23902640"/>
              <a:gd name="connsiteX4285" fmla="*/ 19278839 w 43671952"/>
              <a:gd name="connsiteY4285" fmla="*/ 8834558 h 23902640"/>
              <a:gd name="connsiteX4286" fmla="*/ 19245503 w 43671952"/>
              <a:gd name="connsiteY4286" fmla="*/ 8853609 h 23902640"/>
              <a:gd name="connsiteX4287" fmla="*/ 19226451 w 43671952"/>
              <a:gd name="connsiteY4287" fmla="*/ 8882183 h 23902640"/>
              <a:gd name="connsiteX4288" fmla="*/ 19193115 w 43671952"/>
              <a:gd name="connsiteY4288" fmla="*/ 8915522 h 23902640"/>
              <a:gd name="connsiteX4289" fmla="*/ 19183591 w 43671952"/>
              <a:gd name="connsiteY4289" fmla="*/ 8905995 h 23902640"/>
              <a:gd name="connsiteX4290" fmla="*/ 19174067 w 43671952"/>
              <a:gd name="connsiteY4290" fmla="*/ 8863133 h 23902640"/>
              <a:gd name="connsiteX4291" fmla="*/ 19183591 w 43671952"/>
              <a:gd name="connsiteY4291" fmla="*/ 8834558 h 23902640"/>
              <a:gd name="connsiteX4292" fmla="*/ 19197879 w 43671952"/>
              <a:gd name="connsiteY4292" fmla="*/ 8805983 h 23902640"/>
              <a:gd name="connsiteX4293" fmla="*/ 19212167 w 43671952"/>
              <a:gd name="connsiteY4293" fmla="*/ 8796459 h 23902640"/>
              <a:gd name="connsiteX4294" fmla="*/ 19235977 w 43671952"/>
              <a:gd name="connsiteY4294" fmla="*/ 8767884 h 23902640"/>
              <a:gd name="connsiteX4295" fmla="*/ 19250267 w 43671952"/>
              <a:gd name="connsiteY4295" fmla="*/ 8758360 h 23902640"/>
              <a:gd name="connsiteX4296" fmla="*/ 19259791 w 43671952"/>
              <a:gd name="connsiteY4296" fmla="*/ 8744070 h 23902640"/>
              <a:gd name="connsiteX4297" fmla="*/ 19274077 w 43671952"/>
              <a:gd name="connsiteY4297" fmla="*/ 8739310 h 23902640"/>
              <a:gd name="connsiteX4298" fmla="*/ 19288365 w 43671952"/>
              <a:gd name="connsiteY4298" fmla="*/ 8729783 h 23902640"/>
              <a:gd name="connsiteX4299" fmla="*/ 37754743 w 43671952"/>
              <a:gd name="connsiteY4299" fmla="*/ 8727416 h 23902640"/>
              <a:gd name="connsiteX4300" fmla="*/ 37771415 w 43671952"/>
              <a:gd name="connsiteY4300" fmla="*/ 8729797 h 23902640"/>
              <a:gd name="connsiteX4301" fmla="*/ 37778559 w 43671952"/>
              <a:gd name="connsiteY4301" fmla="*/ 8732178 h 23902640"/>
              <a:gd name="connsiteX4302" fmla="*/ 37780939 w 43671952"/>
              <a:gd name="connsiteY4302" fmla="*/ 8739322 h 23902640"/>
              <a:gd name="connsiteX4303" fmla="*/ 37788083 w 43671952"/>
              <a:gd name="connsiteY4303" fmla="*/ 8744084 h 23902640"/>
              <a:gd name="connsiteX4304" fmla="*/ 37790463 w 43671952"/>
              <a:gd name="connsiteY4304" fmla="*/ 8751228 h 23902640"/>
              <a:gd name="connsiteX4305" fmla="*/ 37795227 w 43671952"/>
              <a:gd name="connsiteY4305" fmla="*/ 8770277 h 23902640"/>
              <a:gd name="connsiteX4306" fmla="*/ 37790463 w 43671952"/>
              <a:gd name="connsiteY4306" fmla="*/ 8805997 h 23902640"/>
              <a:gd name="connsiteX4307" fmla="*/ 37783319 w 43671952"/>
              <a:gd name="connsiteY4307" fmla="*/ 8829809 h 23902640"/>
              <a:gd name="connsiteX4308" fmla="*/ 37780939 w 43671952"/>
              <a:gd name="connsiteY4308" fmla="*/ 8827427 h 23902640"/>
              <a:gd name="connsiteX4309" fmla="*/ 37761887 w 43671952"/>
              <a:gd name="connsiteY4309" fmla="*/ 8820284 h 23902640"/>
              <a:gd name="connsiteX4310" fmla="*/ 37759507 w 43671952"/>
              <a:gd name="connsiteY4310" fmla="*/ 8813140 h 23902640"/>
              <a:gd name="connsiteX4311" fmla="*/ 37754743 w 43671952"/>
              <a:gd name="connsiteY4311" fmla="*/ 8805997 h 23902640"/>
              <a:gd name="connsiteX4312" fmla="*/ 37752363 w 43671952"/>
              <a:gd name="connsiteY4312" fmla="*/ 8798854 h 23902640"/>
              <a:gd name="connsiteX4313" fmla="*/ 37747603 w 43671952"/>
              <a:gd name="connsiteY4313" fmla="*/ 8772659 h 23902640"/>
              <a:gd name="connsiteX4314" fmla="*/ 37749983 w 43671952"/>
              <a:gd name="connsiteY4314" fmla="*/ 8741702 h 23902640"/>
              <a:gd name="connsiteX4315" fmla="*/ 37754743 w 43671952"/>
              <a:gd name="connsiteY4315" fmla="*/ 8727416 h 23902640"/>
              <a:gd name="connsiteX4316" fmla="*/ 19683655 w 43671952"/>
              <a:gd name="connsiteY4316" fmla="*/ 8658346 h 23902640"/>
              <a:gd name="connsiteX4317" fmla="*/ 19755091 w 43671952"/>
              <a:gd name="connsiteY4317" fmla="*/ 8663108 h 23902640"/>
              <a:gd name="connsiteX4318" fmla="*/ 19769379 w 43671952"/>
              <a:gd name="connsiteY4318" fmla="*/ 8667870 h 23902640"/>
              <a:gd name="connsiteX4319" fmla="*/ 19783663 w 43671952"/>
              <a:gd name="connsiteY4319" fmla="*/ 8696444 h 23902640"/>
              <a:gd name="connsiteX4320" fmla="*/ 19769379 w 43671952"/>
              <a:gd name="connsiteY4320" fmla="*/ 8758357 h 23902640"/>
              <a:gd name="connsiteX4321" fmla="*/ 19764615 w 43671952"/>
              <a:gd name="connsiteY4321" fmla="*/ 8772646 h 23902640"/>
              <a:gd name="connsiteX4322" fmla="*/ 19745567 w 43671952"/>
              <a:gd name="connsiteY4322" fmla="*/ 8801220 h 23902640"/>
              <a:gd name="connsiteX4323" fmla="*/ 19688415 w 43671952"/>
              <a:gd name="connsiteY4323" fmla="*/ 8786934 h 23902640"/>
              <a:gd name="connsiteX4324" fmla="*/ 19674127 w 43671952"/>
              <a:gd name="connsiteY4324" fmla="*/ 8782169 h 23902640"/>
              <a:gd name="connsiteX4325" fmla="*/ 19636027 w 43671952"/>
              <a:gd name="connsiteY4325" fmla="*/ 8791696 h 23902640"/>
              <a:gd name="connsiteX4326" fmla="*/ 19607451 w 43671952"/>
              <a:gd name="connsiteY4326" fmla="*/ 8810745 h 23902640"/>
              <a:gd name="connsiteX4327" fmla="*/ 19593163 w 43671952"/>
              <a:gd name="connsiteY4327" fmla="*/ 8839319 h 23902640"/>
              <a:gd name="connsiteX4328" fmla="*/ 19578875 w 43671952"/>
              <a:gd name="connsiteY4328" fmla="*/ 8867894 h 23902640"/>
              <a:gd name="connsiteX4329" fmla="*/ 19564587 w 43671952"/>
              <a:gd name="connsiteY4329" fmla="*/ 8877420 h 23902640"/>
              <a:gd name="connsiteX4330" fmla="*/ 19564587 w 43671952"/>
              <a:gd name="connsiteY4330" fmla="*/ 8867894 h 23902640"/>
              <a:gd name="connsiteX4331" fmla="*/ 19550303 w 43671952"/>
              <a:gd name="connsiteY4331" fmla="*/ 8829794 h 23902640"/>
              <a:gd name="connsiteX4332" fmla="*/ 19545539 w 43671952"/>
              <a:gd name="connsiteY4332" fmla="*/ 8815507 h 23902640"/>
              <a:gd name="connsiteX4333" fmla="*/ 19536015 w 43671952"/>
              <a:gd name="connsiteY4333" fmla="*/ 8801220 h 23902640"/>
              <a:gd name="connsiteX4334" fmla="*/ 19526491 w 43671952"/>
              <a:gd name="connsiteY4334" fmla="*/ 8772646 h 23902640"/>
              <a:gd name="connsiteX4335" fmla="*/ 19531251 w 43671952"/>
              <a:gd name="connsiteY4335" fmla="*/ 8725020 h 23902640"/>
              <a:gd name="connsiteX4336" fmla="*/ 19545539 w 43671952"/>
              <a:gd name="connsiteY4336" fmla="*/ 8720258 h 23902640"/>
              <a:gd name="connsiteX4337" fmla="*/ 19602691 w 43671952"/>
              <a:gd name="connsiteY4337" fmla="*/ 8715496 h 23902640"/>
              <a:gd name="connsiteX4338" fmla="*/ 19616979 w 43671952"/>
              <a:gd name="connsiteY4338" fmla="*/ 8710734 h 23902640"/>
              <a:gd name="connsiteX4339" fmla="*/ 19645551 w 43671952"/>
              <a:gd name="connsiteY4339" fmla="*/ 8691684 h 23902640"/>
              <a:gd name="connsiteX4340" fmla="*/ 19655079 w 43671952"/>
              <a:gd name="connsiteY4340" fmla="*/ 8677395 h 23902640"/>
              <a:gd name="connsiteX4341" fmla="*/ 19669367 w 43671952"/>
              <a:gd name="connsiteY4341" fmla="*/ 8672633 h 23902640"/>
              <a:gd name="connsiteX4342" fmla="*/ 19683655 w 43671952"/>
              <a:gd name="connsiteY4342" fmla="*/ 8658346 h 23902640"/>
              <a:gd name="connsiteX4343" fmla="*/ 19225623 w 43671952"/>
              <a:gd name="connsiteY4343" fmla="*/ 8623027 h 23902640"/>
              <a:gd name="connsiteX4344" fmla="*/ 19248483 w 43671952"/>
              <a:gd name="connsiteY4344" fmla="*/ 8645888 h 23902640"/>
              <a:gd name="connsiteX4345" fmla="*/ 19225623 w 43671952"/>
              <a:gd name="connsiteY4345" fmla="*/ 8668747 h 23902640"/>
              <a:gd name="connsiteX4346" fmla="*/ 19202763 w 43671952"/>
              <a:gd name="connsiteY4346" fmla="*/ 8645888 h 23902640"/>
              <a:gd name="connsiteX4347" fmla="*/ 19225623 w 43671952"/>
              <a:gd name="connsiteY4347" fmla="*/ 8623027 h 23902640"/>
              <a:gd name="connsiteX4348" fmla="*/ 1914089 w 43671952"/>
              <a:gd name="connsiteY4348" fmla="*/ 8354964 h 23902640"/>
              <a:gd name="connsiteX4349" fmla="*/ 1922505 w 43671952"/>
              <a:gd name="connsiteY4349" fmla="*/ 8358200 h 23902640"/>
              <a:gd name="connsiteX4350" fmla="*/ 1919340 w 43671952"/>
              <a:gd name="connsiteY4350" fmla="*/ 8380426 h 23902640"/>
              <a:gd name="connsiteX4351" fmla="*/ 1900286 w 43671952"/>
              <a:gd name="connsiteY4351" fmla="*/ 8393125 h 23902640"/>
              <a:gd name="connsiteX4352" fmla="*/ 1897108 w 43671952"/>
              <a:gd name="connsiteY4352" fmla="*/ 8396302 h 23902640"/>
              <a:gd name="connsiteX4353" fmla="*/ 1871711 w 43671952"/>
              <a:gd name="connsiteY4353" fmla="*/ 8386775 h 23902640"/>
              <a:gd name="connsiteX4354" fmla="*/ 1874889 w 43671952"/>
              <a:gd name="connsiteY4354" fmla="*/ 8367727 h 23902640"/>
              <a:gd name="connsiteX4355" fmla="*/ 1884409 w 43671952"/>
              <a:gd name="connsiteY4355" fmla="*/ 8364551 h 23902640"/>
              <a:gd name="connsiteX4356" fmla="*/ 1903464 w 43671952"/>
              <a:gd name="connsiteY4356" fmla="*/ 8355026 h 23902640"/>
              <a:gd name="connsiteX4357" fmla="*/ 1914089 w 43671952"/>
              <a:gd name="connsiteY4357" fmla="*/ 8354964 h 23902640"/>
              <a:gd name="connsiteX4358" fmla="*/ 1605017 w 43671952"/>
              <a:gd name="connsiteY4358" fmla="*/ 8294702 h 23902640"/>
              <a:gd name="connsiteX4359" fmla="*/ 1614537 w 43671952"/>
              <a:gd name="connsiteY4359" fmla="*/ 8301051 h 23902640"/>
              <a:gd name="connsiteX4360" fmla="*/ 1624060 w 43671952"/>
              <a:gd name="connsiteY4360" fmla="*/ 8320102 h 23902640"/>
              <a:gd name="connsiteX4361" fmla="*/ 1620893 w 43671952"/>
              <a:gd name="connsiteY4361" fmla="*/ 8339153 h 23902640"/>
              <a:gd name="connsiteX4362" fmla="*/ 1605017 w 43671952"/>
              <a:gd name="connsiteY4362" fmla="*/ 8351853 h 23902640"/>
              <a:gd name="connsiteX4363" fmla="*/ 1585963 w 43671952"/>
              <a:gd name="connsiteY4363" fmla="*/ 8304228 h 23902640"/>
              <a:gd name="connsiteX4364" fmla="*/ 1595485 w 43671952"/>
              <a:gd name="connsiteY4364" fmla="*/ 8301051 h 23902640"/>
              <a:gd name="connsiteX4365" fmla="*/ 1605017 w 43671952"/>
              <a:gd name="connsiteY4365" fmla="*/ 8294702 h 23902640"/>
              <a:gd name="connsiteX4366" fmla="*/ 19563763 w 43671952"/>
              <a:gd name="connsiteY4366" fmla="*/ 8230122 h 23902640"/>
              <a:gd name="connsiteX4367" fmla="*/ 19586623 w 43671952"/>
              <a:gd name="connsiteY4367" fmla="*/ 8252981 h 23902640"/>
              <a:gd name="connsiteX4368" fmla="*/ 19563763 w 43671952"/>
              <a:gd name="connsiteY4368" fmla="*/ 8275842 h 23902640"/>
              <a:gd name="connsiteX4369" fmla="*/ 19540903 w 43671952"/>
              <a:gd name="connsiteY4369" fmla="*/ 8252981 h 23902640"/>
              <a:gd name="connsiteX4370" fmla="*/ 19563763 w 43671952"/>
              <a:gd name="connsiteY4370" fmla="*/ 8230122 h 23902640"/>
              <a:gd name="connsiteX4371" fmla="*/ 1874889 w 43671952"/>
              <a:gd name="connsiteY4371" fmla="*/ 8091502 h 23902640"/>
              <a:gd name="connsiteX4372" fmla="*/ 1890765 w 43671952"/>
              <a:gd name="connsiteY4372" fmla="*/ 8094678 h 23902640"/>
              <a:gd name="connsiteX4373" fmla="*/ 1897108 w 43671952"/>
              <a:gd name="connsiteY4373" fmla="*/ 8113727 h 23902640"/>
              <a:gd name="connsiteX4374" fmla="*/ 1893932 w 43671952"/>
              <a:gd name="connsiteY4374" fmla="*/ 8142304 h 23902640"/>
              <a:gd name="connsiteX4375" fmla="*/ 1890765 w 43671952"/>
              <a:gd name="connsiteY4375" fmla="*/ 8151828 h 23902640"/>
              <a:gd name="connsiteX4376" fmla="*/ 1868533 w 43671952"/>
              <a:gd name="connsiteY4376" fmla="*/ 8158178 h 23902640"/>
              <a:gd name="connsiteX4377" fmla="*/ 1839958 w 43671952"/>
              <a:gd name="connsiteY4377" fmla="*/ 8151828 h 23902640"/>
              <a:gd name="connsiteX4378" fmla="*/ 1843136 w 43671952"/>
              <a:gd name="connsiteY4378" fmla="*/ 8116902 h 23902640"/>
              <a:gd name="connsiteX4379" fmla="*/ 1846314 w 43671952"/>
              <a:gd name="connsiteY4379" fmla="*/ 8107378 h 23902640"/>
              <a:gd name="connsiteX4380" fmla="*/ 1874889 w 43671952"/>
              <a:gd name="connsiteY4380" fmla="*/ 8091502 h 23902640"/>
              <a:gd name="connsiteX4381" fmla="*/ 2084433 w 43671952"/>
              <a:gd name="connsiteY4381" fmla="*/ 8091501 h 23902640"/>
              <a:gd name="connsiteX4382" fmla="*/ 2113008 w 43671952"/>
              <a:gd name="connsiteY4382" fmla="*/ 8094675 h 23902640"/>
              <a:gd name="connsiteX4383" fmla="*/ 2122530 w 43671952"/>
              <a:gd name="connsiteY4383" fmla="*/ 8097851 h 23902640"/>
              <a:gd name="connsiteX4384" fmla="*/ 2119355 w 43671952"/>
              <a:gd name="connsiteY4384" fmla="*/ 8110552 h 23902640"/>
              <a:gd name="connsiteX4385" fmla="*/ 2100309 w 43671952"/>
              <a:gd name="connsiteY4385" fmla="*/ 8120076 h 23902640"/>
              <a:gd name="connsiteX4386" fmla="*/ 2097132 w 43671952"/>
              <a:gd name="connsiteY4386" fmla="*/ 8120076 h 23902640"/>
              <a:gd name="connsiteX4387" fmla="*/ 2071734 w 43671952"/>
              <a:gd name="connsiteY4387" fmla="*/ 8110552 h 23902640"/>
              <a:gd name="connsiteX4388" fmla="*/ 2084433 w 43671952"/>
              <a:gd name="connsiteY4388" fmla="*/ 8091501 h 23902640"/>
              <a:gd name="connsiteX4389" fmla="*/ 1711956 w 43671952"/>
              <a:gd name="connsiteY4389" fmla="*/ 8033495 h 23902640"/>
              <a:gd name="connsiteX4390" fmla="*/ 1728837 w 43671952"/>
              <a:gd name="connsiteY4390" fmla="*/ 8047053 h 23902640"/>
              <a:gd name="connsiteX4391" fmla="*/ 1732015 w 43671952"/>
              <a:gd name="connsiteY4391" fmla="*/ 8056576 h 23902640"/>
              <a:gd name="connsiteX4392" fmla="*/ 1728837 w 43671952"/>
              <a:gd name="connsiteY4392" fmla="*/ 8085151 h 23902640"/>
              <a:gd name="connsiteX4393" fmla="*/ 1719316 w 43671952"/>
              <a:gd name="connsiteY4393" fmla="*/ 8094678 h 23902640"/>
              <a:gd name="connsiteX4394" fmla="*/ 1700262 w 43671952"/>
              <a:gd name="connsiteY4394" fmla="*/ 8110553 h 23902640"/>
              <a:gd name="connsiteX4395" fmla="*/ 1662167 w 43671952"/>
              <a:gd name="connsiteY4395" fmla="*/ 8094678 h 23902640"/>
              <a:gd name="connsiteX4396" fmla="*/ 1655811 w 43671952"/>
              <a:gd name="connsiteY4396" fmla="*/ 8075627 h 23902640"/>
              <a:gd name="connsiteX4397" fmla="*/ 1668509 w 43671952"/>
              <a:gd name="connsiteY4397" fmla="*/ 8037529 h 23902640"/>
              <a:gd name="connsiteX4398" fmla="*/ 1678033 w 43671952"/>
              <a:gd name="connsiteY4398" fmla="*/ 8034352 h 23902640"/>
              <a:gd name="connsiteX4399" fmla="*/ 1711956 w 43671952"/>
              <a:gd name="connsiteY4399" fmla="*/ 8033495 h 23902640"/>
              <a:gd name="connsiteX4400" fmla="*/ 1820906 w 43671952"/>
              <a:gd name="connsiteY4400" fmla="*/ 7948628 h 23902640"/>
              <a:gd name="connsiteX4401" fmla="*/ 1827260 w 43671952"/>
              <a:gd name="connsiteY4401" fmla="*/ 7986726 h 23902640"/>
              <a:gd name="connsiteX4402" fmla="*/ 1805032 w 43671952"/>
              <a:gd name="connsiteY4402" fmla="*/ 7986726 h 23902640"/>
              <a:gd name="connsiteX4403" fmla="*/ 1811383 w 43671952"/>
              <a:gd name="connsiteY4403" fmla="*/ 7951801 h 23902640"/>
              <a:gd name="connsiteX4404" fmla="*/ 1820906 w 43671952"/>
              <a:gd name="connsiteY4404" fmla="*/ 7948628 h 23902640"/>
              <a:gd name="connsiteX4405" fmla="*/ 20679015 w 43671952"/>
              <a:gd name="connsiteY4405" fmla="*/ 7510464 h 23902640"/>
              <a:gd name="connsiteX4406" fmla="*/ 20683777 w 43671952"/>
              <a:gd name="connsiteY4406" fmla="*/ 7524752 h 23902640"/>
              <a:gd name="connsiteX4407" fmla="*/ 20698063 w 43671952"/>
              <a:gd name="connsiteY4407" fmla="*/ 7553327 h 23902640"/>
              <a:gd name="connsiteX4408" fmla="*/ 20712351 w 43671952"/>
              <a:gd name="connsiteY4408" fmla="*/ 7658102 h 23902640"/>
              <a:gd name="connsiteX4409" fmla="*/ 20726639 w 43671952"/>
              <a:gd name="connsiteY4409" fmla="*/ 7667628 h 23902640"/>
              <a:gd name="connsiteX4410" fmla="*/ 20736167 w 43671952"/>
              <a:gd name="connsiteY4410" fmla="*/ 7681914 h 23902640"/>
              <a:gd name="connsiteX4411" fmla="*/ 20745691 w 43671952"/>
              <a:gd name="connsiteY4411" fmla="*/ 7710490 h 23902640"/>
              <a:gd name="connsiteX4412" fmla="*/ 20755215 w 43671952"/>
              <a:gd name="connsiteY4412" fmla="*/ 7724775 h 23902640"/>
              <a:gd name="connsiteX4413" fmla="*/ 20764739 w 43671952"/>
              <a:gd name="connsiteY4413" fmla="*/ 7753353 h 23902640"/>
              <a:gd name="connsiteX4414" fmla="*/ 20769503 w 43671952"/>
              <a:gd name="connsiteY4414" fmla="*/ 7767642 h 23902640"/>
              <a:gd name="connsiteX4415" fmla="*/ 20764739 w 43671952"/>
              <a:gd name="connsiteY4415" fmla="*/ 7805740 h 23902640"/>
              <a:gd name="connsiteX4416" fmla="*/ 20755215 w 43671952"/>
              <a:gd name="connsiteY4416" fmla="*/ 7843959 h 23902640"/>
              <a:gd name="connsiteX4417" fmla="*/ 20750451 w 43671952"/>
              <a:gd name="connsiteY4417" fmla="*/ 7863007 h 23902640"/>
              <a:gd name="connsiteX4418" fmla="*/ 20740927 w 43671952"/>
              <a:gd name="connsiteY4418" fmla="*/ 7891585 h 23902640"/>
              <a:gd name="connsiteX4419" fmla="*/ 20736167 w 43671952"/>
              <a:gd name="connsiteY4419" fmla="*/ 7905870 h 23902640"/>
              <a:gd name="connsiteX4420" fmla="*/ 20731403 w 43671952"/>
              <a:gd name="connsiteY4420" fmla="*/ 7939208 h 23902640"/>
              <a:gd name="connsiteX4421" fmla="*/ 20726639 w 43671952"/>
              <a:gd name="connsiteY4421" fmla="*/ 8020171 h 23902640"/>
              <a:gd name="connsiteX4422" fmla="*/ 20712351 w 43671952"/>
              <a:gd name="connsiteY4422" fmla="*/ 8029696 h 23902640"/>
              <a:gd name="connsiteX4423" fmla="*/ 20683777 w 43671952"/>
              <a:gd name="connsiteY4423" fmla="*/ 8039220 h 23902640"/>
              <a:gd name="connsiteX4424" fmla="*/ 20669491 w 43671952"/>
              <a:gd name="connsiteY4424" fmla="*/ 8043983 h 23902640"/>
              <a:gd name="connsiteX4425" fmla="*/ 20655203 w 43671952"/>
              <a:gd name="connsiteY4425" fmla="*/ 8048746 h 23902640"/>
              <a:gd name="connsiteX4426" fmla="*/ 20640915 w 43671952"/>
              <a:gd name="connsiteY4426" fmla="*/ 8053510 h 23902640"/>
              <a:gd name="connsiteX4427" fmla="*/ 20626627 w 43671952"/>
              <a:gd name="connsiteY4427" fmla="*/ 8067795 h 23902640"/>
              <a:gd name="connsiteX4428" fmla="*/ 20617103 w 43671952"/>
              <a:gd name="connsiteY4428" fmla="*/ 8096370 h 23902640"/>
              <a:gd name="connsiteX4429" fmla="*/ 20612339 w 43671952"/>
              <a:gd name="connsiteY4429" fmla="*/ 8158284 h 23902640"/>
              <a:gd name="connsiteX4430" fmla="*/ 20588527 w 43671952"/>
              <a:gd name="connsiteY4430" fmla="*/ 8182097 h 23902640"/>
              <a:gd name="connsiteX4431" fmla="*/ 20555191 w 43671952"/>
              <a:gd name="connsiteY4431" fmla="*/ 8224959 h 23902640"/>
              <a:gd name="connsiteX4432" fmla="*/ 20540903 w 43671952"/>
              <a:gd name="connsiteY4432" fmla="*/ 8267821 h 23902640"/>
              <a:gd name="connsiteX4433" fmla="*/ 20536139 w 43671952"/>
              <a:gd name="connsiteY4433" fmla="*/ 8282108 h 23902640"/>
              <a:gd name="connsiteX4434" fmla="*/ 20540903 w 43671952"/>
              <a:gd name="connsiteY4434" fmla="*/ 8329733 h 23902640"/>
              <a:gd name="connsiteX4435" fmla="*/ 20550427 w 43671952"/>
              <a:gd name="connsiteY4435" fmla="*/ 8344022 h 23902640"/>
              <a:gd name="connsiteX4436" fmla="*/ 20545667 w 43671952"/>
              <a:gd name="connsiteY4436" fmla="*/ 8501184 h 23902640"/>
              <a:gd name="connsiteX4437" fmla="*/ 20536139 w 43671952"/>
              <a:gd name="connsiteY4437" fmla="*/ 8515470 h 23902640"/>
              <a:gd name="connsiteX4438" fmla="*/ 20521851 w 43671952"/>
              <a:gd name="connsiteY4438" fmla="*/ 8520233 h 23902640"/>
              <a:gd name="connsiteX4439" fmla="*/ 20493279 w 43671952"/>
              <a:gd name="connsiteY4439" fmla="*/ 8515470 h 23902640"/>
              <a:gd name="connsiteX4440" fmla="*/ 20488515 w 43671952"/>
              <a:gd name="connsiteY4440" fmla="*/ 8501184 h 23902640"/>
              <a:gd name="connsiteX4441" fmla="*/ 20483755 w 43671952"/>
              <a:gd name="connsiteY4441" fmla="*/ 8482134 h 23902640"/>
              <a:gd name="connsiteX4442" fmla="*/ 20464703 w 43671952"/>
              <a:gd name="connsiteY4442" fmla="*/ 8486895 h 23902640"/>
              <a:gd name="connsiteX4443" fmla="*/ 20445651 w 43671952"/>
              <a:gd name="connsiteY4443" fmla="*/ 8515470 h 23902640"/>
              <a:gd name="connsiteX4444" fmla="*/ 20417079 w 43671952"/>
              <a:gd name="connsiteY4444" fmla="*/ 8572621 h 23902640"/>
              <a:gd name="connsiteX4445" fmla="*/ 20402791 w 43671952"/>
              <a:gd name="connsiteY4445" fmla="*/ 8577384 h 23902640"/>
              <a:gd name="connsiteX4446" fmla="*/ 20388503 w 43671952"/>
              <a:gd name="connsiteY4446" fmla="*/ 8605960 h 23902640"/>
              <a:gd name="connsiteX4447" fmla="*/ 20374215 w 43671952"/>
              <a:gd name="connsiteY4447" fmla="*/ 8610719 h 23902640"/>
              <a:gd name="connsiteX4448" fmla="*/ 20340879 w 43671952"/>
              <a:gd name="connsiteY4448" fmla="*/ 8596432 h 23902640"/>
              <a:gd name="connsiteX4449" fmla="*/ 20336115 w 43671952"/>
              <a:gd name="connsiteY4449" fmla="*/ 8582146 h 23902640"/>
              <a:gd name="connsiteX4450" fmla="*/ 20321827 w 43671952"/>
              <a:gd name="connsiteY4450" fmla="*/ 8577384 h 23902640"/>
              <a:gd name="connsiteX4451" fmla="*/ 20288491 w 43671952"/>
              <a:gd name="connsiteY4451" fmla="*/ 8572621 h 23902640"/>
              <a:gd name="connsiteX4452" fmla="*/ 20259915 w 43671952"/>
              <a:gd name="connsiteY4452" fmla="*/ 8577384 h 23902640"/>
              <a:gd name="connsiteX4453" fmla="*/ 20231343 w 43671952"/>
              <a:gd name="connsiteY4453" fmla="*/ 8586908 h 23902640"/>
              <a:gd name="connsiteX4454" fmla="*/ 20217051 w 43671952"/>
              <a:gd name="connsiteY4454" fmla="*/ 8577384 h 23902640"/>
              <a:gd name="connsiteX4455" fmla="*/ 20207527 w 43671952"/>
              <a:gd name="connsiteY4455" fmla="*/ 8563094 h 23902640"/>
              <a:gd name="connsiteX4456" fmla="*/ 20193239 w 43671952"/>
              <a:gd name="connsiteY4456" fmla="*/ 8558334 h 23902640"/>
              <a:gd name="connsiteX4457" fmla="*/ 20183715 w 43671952"/>
              <a:gd name="connsiteY4457" fmla="*/ 8544045 h 23902640"/>
              <a:gd name="connsiteX4458" fmla="*/ 20136091 w 43671952"/>
              <a:gd name="connsiteY4458" fmla="*/ 8520233 h 23902640"/>
              <a:gd name="connsiteX4459" fmla="*/ 20107515 w 43671952"/>
              <a:gd name="connsiteY4459" fmla="*/ 8524995 h 23902640"/>
              <a:gd name="connsiteX4460" fmla="*/ 20102751 w 43671952"/>
              <a:gd name="connsiteY4460" fmla="*/ 8539282 h 23902640"/>
              <a:gd name="connsiteX4461" fmla="*/ 20093227 w 43671952"/>
              <a:gd name="connsiteY4461" fmla="*/ 8553572 h 23902640"/>
              <a:gd name="connsiteX4462" fmla="*/ 20097991 w 43671952"/>
              <a:gd name="connsiteY4462" fmla="*/ 8577384 h 23902640"/>
              <a:gd name="connsiteX4463" fmla="*/ 20107515 w 43671952"/>
              <a:gd name="connsiteY4463" fmla="*/ 8605960 h 23902640"/>
              <a:gd name="connsiteX4464" fmla="*/ 20102751 w 43671952"/>
              <a:gd name="connsiteY4464" fmla="*/ 8625010 h 23902640"/>
              <a:gd name="connsiteX4465" fmla="*/ 20088467 w 43671952"/>
              <a:gd name="connsiteY4465" fmla="*/ 8629769 h 23902640"/>
              <a:gd name="connsiteX4466" fmla="*/ 20026551 w 43671952"/>
              <a:gd name="connsiteY4466" fmla="*/ 8634532 h 23902640"/>
              <a:gd name="connsiteX4467" fmla="*/ 20012267 w 43671952"/>
              <a:gd name="connsiteY4467" fmla="*/ 8644058 h 23902640"/>
              <a:gd name="connsiteX4468" fmla="*/ 19988451 w 43671952"/>
              <a:gd name="connsiteY4468" fmla="*/ 8686919 h 23902640"/>
              <a:gd name="connsiteX4469" fmla="*/ 19983691 w 43671952"/>
              <a:gd name="connsiteY4469" fmla="*/ 8725021 h 23902640"/>
              <a:gd name="connsiteX4470" fmla="*/ 19940827 w 43671952"/>
              <a:gd name="connsiteY4470" fmla="*/ 8748833 h 23902640"/>
              <a:gd name="connsiteX4471" fmla="*/ 19912251 w 43671952"/>
              <a:gd name="connsiteY4471" fmla="*/ 8763122 h 23902640"/>
              <a:gd name="connsiteX4472" fmla="*/ 19902727 w 43671952"/>
              <a:gd name="connsiteY4472" fmla="*/ 8748833 h 23902640"/>
              <a:gd name="connsiteX4473" fmla="*/ 19897963 w 43671952"/>
              <a:gd name="connsiteY4473" fmla="*/ 8734545 h 23902640"/>
              <a:gd name="connsiteX4474" fmla="*/ 19893203 w 43671952"/>
              <a:gd name="connsiteY4474" fmla="*/ 8586908 h 23902640"/>
              <a:gd name="connsiteX4475" fmla="*/ 19878915 w 43671952"/>
              <a:gd name="connsiteY4475" fmla="*/ 8572621 h 23902640"/>
              <a:gd name="connsiteX4476" fmla="*/ 19859867 w 43671952"/>
              <a:gd name="connsiteY4476" fmla="*/ 8567858 h 23902640"/>
              <a:gd name="connsiteX4477" fmla="*/ 19812239 w 43671952"/>
              <a:gd name="connsiteY4477" fmla="*/ 8558334 h 23902640"/>
              <a:gd name="connsiteX4478" fmla="*/ 19764615 w 43671952"/>
              <a:gd name="connsiteY4478" fmla="*/ 8563094 h 23902640"/>
              <a:gd name="connsiteX4479" fmla="*/ 19736039 w 43671952"/>
              <a:gd name="connsiteY4479" fmla="*/ 8572621 h 23902640"/>
              <a:gd name="connsiteX4480" fmla="*/ 19707463 w 43671952"/>
              <a:gd name="connsiteY4480" fmla="*/ 8582146 h 23902640"/>
              <a:gd name="connsiteX4481" fmla="*/ 19678891 w 43671952"/>
              <a:gd name="connsiteY4481" fmla="*/ 8591670 h 23902640"/>
              <a:gd name="connsiteX4482" fmla="*/ 19664603 w 43671952"/>
              <a:gd name="connsiteY4482" fmla="*/ 8596432 h 23902640"/>
              <a:gd name="connsiteX4483" fmla="*/ 19636027 w 43671952"/>
              <a:gd name="connsiteY4483" fmla="*/ 8610719 h 23902640"/>
              <a:gd name="connsiteX4484" fmla="*/ 19607451 w 43671952"/>
              <a:gd name="connsiteY4484" fmla="*/ 8625010 h 23902640"/>
              <a:gd name="connsiteX4485" fmla="*/ 19593163 w 43671952"/>
              <a:gd name="connsiteY4485" fmla="*/ 8634532 h 23902640"/>
              <a:gd name="connsiteX4486" fmla="*/ 19564591 w 43671952"/>
              <a:gd name="connsiteY4486" fmla="*/ 8644058 h 23902640"/>
              <a:gd name="connsiteX4487" fmla="*/ 19521727 w 43671952"/>
              <a:gd name="connsiteY4487" fmla="*/ 8672633 h 23902640"/>
              <a:gd name="connsiteX4488" fmla="*/ 19493151 w 43671952"/>
              <a:gd name="connsiteY4488" fmla="*/ 8691684 h 23902640"/>
              <a:gd name="connsiteX4489" fmla="*/ 19478865 w 43671952"/>
              <a:gd name="connsiteY4489" fmla="*/ 8696444 h 23902640"/>
              <a:gd name="connsiteX4490" fmla="*/ 19407427 w 43671952"/>
              <a:gd name="connsiteY4490" fmla="*/ 8691684 h 23902640"/>
              <a:gd name="connsiteX4491" fmla="*/ 19393139 w 43671952"/>
              <a:gd name="connsiteY4491" fmla="*/ 8686919 h 23902640"/>
              <a:gd name="connsiteX4492" fmla="*/ 19364565 w 43671952"/>
              <a:gd name="connsiteY4492" fmla="*/ 8677395 h 23902640"/>
              <a:gd name="connsiteX4493" fmla="*/ 19378851 w 43671952"/>
              <a:gd name="connsiteY4493" fmla="*/ 8634532 h 23902640"/>
              <a:gd name="connsiteX4494" fmla="*/ 19416951 w 43671952"/>
              <a:gd name="connsiteY4494" fmla="*/ 8601195 h 23902640"/>
              <a:gd name="connsiteX4495" fmla="*/ 19445527 w 43671952"/>
              <a:gd name="connsiteY4495" fmla="*/ 8586908 h 23902640"/>
              <a:gd name="connsiteX4496" fmla="*/ 19488391 w 43671952"/>
              <a:gd name="connsiteY4496" fmla="*/ 8563094 h 23902640"/>
              <a:gd name="connsiteX4497" fmla="*/ 19497915 w 43671952"/>
              <a:gd name="connsiteY4497" fmla="*/ 8548807 h 23902640"/>
              <a:gd name="connsiteX4498" fmla="*/ 19512203 w 43671952"/>
              <a:gd name="connsiteY4498" fmla="*/ 8544045 h 23902640"/>
              <a:gd name="connsiteX4499" fmla="*/ 19516967 w 43671952"/>
              <a:gd name="connsiteY4499" fmla="*/ 8529757 h 23902640"/>
              <a:gd name="connsiteX4500" fmla="*/ 19526491 w 43671952"/>
              <a:gd name="connsiteY4500" fmla="*/ 8515470 h 23902640"/>
              <a:gd name="connsiteX4501" fmla="*/ 19540779 w 43671952"/>
              <a:gd name="connsiteY4501" fmla="*/ 8501184 h 23902640"/>
              <a:gd name="connsiteX4502" fmla="*/ 19564591 w 43671952"/>
              <a:gd name="connsiteY4502" fmla="*/ 8472607 h 23902640"/>
              <a:gd name="connsiteX4503" fmla="*/ 19578875 w 43671952"/>
              <a:gd name="connsiteY4503" fmla="*/ 8444033 h 23902640"/>
              <a:gd name="connsiteX4504" fmla="*/ 19607451 w 43671952"/>
              <a:gd name="connsiteY4504" fmla="*/ 8424984 h 23902640"/>
              <a:gd name="connsiteX4505" fmla="*/ 19621739 w 43671952"/>
              <a:gd name="connsiteY4505" fmla="*/ 8410695 h 23902640"/>
              <a:gd name="connsiteX4506" fmla="*/ 19650315 w 43671952"/>
              <a:gd name="connsiteY4506" fmla="*/ 8401169 h 23902640"/>
              <a:gd name="connsiteX4507" fmla="*/ 19716991 w 43671952"/>
              <a:gd name="connsiteY4507" fmla="*/ 8405932 h 23902640"/>
              <a:gd name="connsiteX4508" fmla="*/ 19740803 w 43671952"/>
              <a:gd name="connsiteY4508" fmla="*/ 8410695 h 23902640"/>
              <a:gd name="connsiteX4509" fmla="*/ 19769379 w 43671952"/>
              <a:gd name="connsiteY4509" fmla="*/ 8415460 h 23902640"/>
              <a:gd name="connsiteX4510" fmla="*/ 19793191 w 43671952"/>
              <a:gd name="connsiteY4510" fmla="*/ 8420219 h 23902640"/>
              <a:gd name="connsiteX4511" fmla="*/ 19826527 w 43671952"/>
              <a:gd name="connsiteY4511" fmla="*/ 8424984 h 23902640"/>
              <a:gd name="connsiteX4512" fmla="*/ 19902727 w 43671952"/>
              <a:gd name="connsiteY4512" fmla="*/ 8415460 h 23902640"/>
              <a:gd name="connsiteX4513" fmla="*/ 19926539 w 43671952"/>
              <a:gd name="connsiteY4513" fmla="*/ 8410695 h 23902640"/>
              <a:gd name="connsiteX4514" fmla="*/ 19955115 w 43671952"/>
              <a:gd name="connsiteY4514" fmla="*/ 8401169 h 23902640"/>
              <a:gd name="connsiteX4515" fmla="*/ 19983691 w 43671952"/>
              <a:gd name="connsiteY4515" fmla="*/ 8372597 h 23902640"/>
              <a:gd name="connsiteX4516" fmla="*/ 20007503 w 43671952"/>
              <a:gd name="connsiteY4516" fmla="*/ 8348784 h 23902640"/>
              <a:gd name="connsiteX4517" fmla="*/ 20017027 w 43671952"/>
              <a:gd name="connsiteY4517" fmla="*/ 8334495 h 23902640"/>
              <a:gd name="connsiteX4518" fmla="*/ 20031315 w 43671952"/>
              <a:gd name="connsiteY4518" fmla="*/ 8324971 h 23902640"/>
              <a:gd name="connsiteX4519" fmla="*/ 20055127 w 43671952"/>
              <a:gd name="connsiteY4519" fmla="*/ 8282108 h 23902640"/>
              <a:gd name="connsiteX4520" fmla="*/ 20083703 w 43671952"/>
              <a:gd name="connsiteY4520" fmla="*/ 8263057 h 23902640"/>
              <a:gd name="connsiteX4521" fmla="*/ 20088467 w 43671952"/>
              <a:gd name="connsiteY4521" fmla="*/ 8248771 h 23902640"/>
              <a:gd name="connsiteX4522" fmla="*/ 20107515 w 43671952"/>
              <a:gd name="connsiteY4522" fmla="*/ 8220196 h 23902640"/>
              <a:gd name="connsiteX4523" fmla="*/ 20121803 w 43671952"/>
              <a:gd name="connsiteY4523" fmla="*/ 8191621 h 23902640"/>
              <a:gd name="connsiteX4524" fmla="*/ 20140851 w 43671952"/>
              <a:gd name="connsiteY4524" fmla="*/ 8196383 h 23902640"/>
              <a:gd name="connsiteX4525" fmla="*/ 20145615 w 43671952"/>
              <a:gd name="connsiteY4525" fmla="*/ 8210672 h 23902640"/>
              <a:gd name="connsiteX4526" fmla="*/ 20174191 w 43671952"/>
              <a:gd name="connsiteY4526" fmla="*/ 8224959 h 23902640"/>
              <a:gd name="connsiteX4527" fmla="*/ 20202765 w 43671952"/>
              <a:gd name="connsiteY4527" fmla="*/ 8239247 h 23902640"/>
              <a:gd name="connsiteX4528" fmla="*/ 20236103 w 43671952"/>
              <a:gd name="connsiteY4528" fmla="*/ 8234483 h 23902640"/>
              <a:gd name="connsiteX4529" fmla="*/ 20278967 w 43671952"/>
              <a:gd name="connsiteY4529" fmla="*/ 8210672 h 23902640"/>
              <a:gd name="connsiteX4530" fmla="*/ 20293253 w 43671952"/>
              <a:gd name="connsiteY4530" fmla="*/ 8196383 h 23902640"/>
              <a:gd name="connsiteX4531" fmla="*/ 20312303 w 43671952"/>
              <a:gd name="connsiteY4531" fmla="*/ 8167809 h 23902640"/>
              <a:gd name="connsiteX4532" fmla="*/ 20321827 w 43671952"/>
              <a:gd name="connsiteY4532" fmla="*/ 8153523 h 23902640"/>
              <a:gd name="connsiteX4533" fmla="*/ 20336115 w 43671952"/>
              <a:gd name="connsiteY4533" fmla="*/ 8143996 h 23902640"/>
              <a:gd name="connsiteX4534" fmla="*/ 20359927 w 43671952"/>
              <a:gd name="connsiteY4534" fmla="*/ 8120183 h 23902640"/>
              <a:gd name="connsiteX4535" fmla="*/ 20383739 w 43671952"/>
              <a:gd name="connsiteY4535" fmla="*/ 8101132 h 23902640"/>
              <a:gd name="connsiteX4536" fmla="*/ 20402791 w 43671952"/>
              <a:gd name="connsiteY4536" fmla="*/ 8077322 h 23902640"/>
              <a:gd name="connsiteX4537" fmla="*/ 20412315 w 43671952"/>
              <a:gd name="connsiteY4537" fmla="*/ 8063034 h 23902640"/>
              <a:gd name="connsiteX4538" fmla="*/ 20426603 w 43671952"/>
              <a:gd name="connsiteY4538" fmla="*/ 8058271 h 23902640"/>
              <a:gd name="connsiteX4539" fmla="*/ 20455179 w 43671952"/>
              <a:gd name="connsiteY4539" fmla="*/ 8043983 h 23902640"/>
              <a:gd name="connsiteX4540" fmla="*/ 20478991 w 43671952"/>
              <a:gd name="connsiteY4540" fmla="*/ 8024935 h 23902640"/>
              <a:gd name="connsiteX4541" fmla="*/ 20488515 w 43671952"/>
              <a:gd name="connsiteY4541" fmla="*/ 8010646 h 23902640"/>
              <a:gd name="connsiteX4542" fmla="*/ 20517091 w 43671952"/>
              <a:gd name="connsiteY4542" fmla="*/ 7991595 h 23902640"/>
              <a:gd name="connsiteX4543" fmla="*/ 20521851 w 43671952"/>
              <a:gd name="connsiteY4543" fmla="*/ 7977309 h 23902640"/>
              <a:gd name="connsiteX4544" fmla="*/ 20536139 w 43671952"/>
              <a:gd name="connsiteY4544" fmla="*/ 7948735 h 23902640"/>
              <a:gd name="connsiteX4545" fmla="*/ 20540903 w 43671952"/>
              <a:gd name="connsiteY4545" fmla="*/ 7848722 h 23902640"/>
              <a:gd name="connsiteX4546" fmla="*/ 20536139 w 43671952"/>
              <a:gd name="connsiteY4546" fmla="*/ 7781929 h 23902640"/>
              <a:gd name="connsiteX4547" fmla="*/ 20459939 w 43671952"/>
              <a:gd name="connsiteY4547" fmla="*/ 7777166 h 23902640"/>
              <a:gd name="connsiteX4548" fmla="*/ 20483755 w 43671952"/>
              <a:gd name="connsiteY4548" fmla="*/ 7743828 h 23902640"/>
              <a:gd name="connsiteX4549" fmla="*/ 20512327 w 43671952"/>
              <a:gd name="connsiteY4549" fmla="*/ 7724775 h 23902640"/>
              <a:gd name="connsiteX4550" fmla="*/ 20521851 w 43671952"/>
              <a:gd name="connsiteY4550" fmla="*/ 7710490 h 23902640"/>
              <a:gd name="connsiteX4551" fmla="*/ 20536139 w 43671952"/>
              <a:gd name="connsiteY4551" fmla="*/ 7705728 h 23902640"/>
              <a:gd name="connsiteX4552" fmla="*/ 20545667 w 43671952"/>
              <a:gd name="connsiteY4552" fmla="*/ 7677154 h 23902640"/>
              <a:gd name="connsiteX4553" fmla="*/ 20555191 w 43671952"/>
              <a:gd name="connsiteY4553" fmla="*/ 7662867 h 23902640"/>
              <a:gd name="connsiteX4554" fmla="*/ 20550427 w 43671952"/>
              <a:gd name="connsiteY4554" fmla="*/ 7581902 h 23902640"/>
              <a:gd name="connsiteX4555" fmla="*/ 20564715 w 43671952"/>
              <a:gd name="connsiteY4555" fmla="*/ 7577140 h 23902640"/>
              <a:gd name="connsiteX4556" fmla="*/ 20579003 w 43671952"/>
              <a:gd name="connsiteY4556" fmla="*/ 7586666 h 23902640"/>
              <a:gd name="connsiteX4557" fmla="*/ 20583767 w 43671952"/>
              <a:gd name="connsiteY4557" fmla="*/ 7600953 h 23902640"/>
              <a:gd name="connsiteX4558" fmla="*/ 20602815 w 43671952"/>
              <a:gd name="connsiteY4558" fmla="*/ 7629527 h 23902640"/>
              <a:gd name="connsiteX4559" fmla="*/ 20607575 w 43671952"/>
              <a:gd name="connsiteY4559" fmla="*/ 7643816 h 23902640"/>
              <a:gd name="connsiteX4560" fmla="*/ 20636151 w 43671952"/>
              <a:gd name="connsiteY4560" fmla="*/ 7643816 h 23902640"/>
              <a:gd name="connsiteX4561" fmla="*/ 20645679 w 43671952"/>
              <a:gd name="connsiteY4561" fmla="*/ 7615239 h 23902640"/>
              <a:gd name="connsiteX4562" fmla="*/ 20655203 w 43671952"/>
              <a:gd name="connsiteY4562" fmla="*/ 7534278 h 23902640"/>
              <a:gd name="connsiteX4563" fmla="*/ 20664727 w 43671952"/>
              <a:gd name="connsiteY4563" fmla="*/ 7519991 h 23902640"/>
              <a:gd name="connsiteX4564" fmla="*/ 20679015 w 43671952"/>
              <a:gd name="connsiteY4564" fmla="*/ 7510464 h 23902640"/>
              <a:gd name="connsiteX4565" fmla="*/ 7996271 w 43671952"/>
              <a:gd name="connsiteY4565" fmla="*/ 7481892 h 23902640"/>
              <a:gd name="connsiteX4566" fmla="*/ 8134383 w 43671952"/>
              <a:gd name="connsiteY4566" fmla="*/ 7486654 h 23902640"/>
              <a:gd name="connsiteX4567" fmla="*/ 8158196 w 43671952"/>
              <a:gd name="connsiteY4567" fmla="*/ 7510464 h 23902640"/>
              <a:gd name="connsiteX4568" fmla="*/ 8134383 w 43671952"/>
              <a:gd name="connsiteY4568" fmla="*/ 7543802 h 23902640"/>
              <a:gd name="connsiteX4569" fmla="*/ 8120096 w 43671952"/>
              <a:gd name="connsiteY4569" fmla="*/ 7548566 h 23902640"/>
              <a:gd name="connsiteX4570" fmla="*/ 8101046 w 43671952"/>
              <a:gd name="connsiteY4570" fmla="*/ 7558091 h 23902640"/>
              <a:gd name="connsiteX4571" fmla="*/ 8086758 w 43671952"/>
              <a:gd name="connsiteY4571" fmla="*/ 7567617 h 23902640"/>
              <a:gd name="connsiteX4572" fmla="*/ 8058183 w 43671952"/>
              <a:gd name="connsiteY4572" fmla="*/ 7577140 h 23902640"/>
              <a:gd name="connsiteX4573" fmla="*/ 8015321 w 43671952"/>
              <a:gd name="connsiteY4573" fmla="*/ 7591429 h 23902640"/>
              <a:gd name="connsiteX4574" fmla="*/ 8001033 w 43671952"/>
              <a:gd name="connsiteY4574" fmla="*/ 7591429 h 23902640"/>
              <a:gd name="connsiteX4575" fmla="*/ 7920071 w 43671952"/>
              <a:gd name="connsiteY4575" fmla="*/ 7591429 h 23902640"/>
              <a:gd name="connsiteX4576" fmla="*/ 7910546 w 43671952"/>
              <a:gd name="connsiteY4576" fmla="*/ 7577140 h 23902640"/>
              <a:gd name="connsiteX4577" fmla="*/ 7915308 w 43671952"/>
              <a:gd name="connsiteY4577" fmla="*/ 7529515 h 23902640"/>
              <a:gd name="connsiteX4578" fmla="*/ 7920071 w 43671952"/>
              <a:gd name="connsiteY4578" fmla="*/ 7515229 h 23902640"/>
              <a:gd name="connsiteX4579" fmla="*/ 7948646 w 43671952"/>
              <a:gd name="connsiteY4579" fmla="*/ 7500940 h 23902640"/>
              <a:gd name="connsiteX4580" fmla="*/ 7967696 w 43671952"/>
              <a:gd name="connsiteY4580" fmla="*/ 7491414 h 23902640"/>
              <a:gd name="connsiteX4581" fmla="*/ 7996271 w 43671952"/>
              <a:gd name="connsiteY4581" fmla="*/ 7481892 h 23902640"/>
              <a:gd name="connsiteX4582" fmla="*/ 6972334 w 43671952"/>
              <a:gd name="connsiteY4582" fmla="*/ 7315201 h 23902640"/>
              <a:gd name="connsiteX4583" fmla="*/ 6986622 w 43671952"/>
              <a:gd name="connsiteY4583" fmla="*/ 7319965 h 23902640"/>
              <a:gd name="connsiteX4584" fmla="*/ 7005672 w 43671952"/>
              <a:gd name="connsiteY4584" fmla="*/ 7324729 h 23902640"/>
              <a:gd name="connsiteX4585" fmla="*/ 7019958 w 43671952"/>
              <a:gd name="connsiteY4585" fmla="*/ 7334252 h 23902640"/>
              <a:gd name="connsiteX4586" fmla="*/ 7086634 w 43671952"/>
              <a:gd name="connsiteY4586" fmla="*/ 7353303 h 23902640"/>
              <a:gd name="connsiteX4587" fmla="*/ 7110447 w 43671952"/>
              <a:gd name="connsiteY4587" fmla="*/ 7358066 h 23902640"/>
              <a:gd name="connsiteX4588" fmla="*/ 7124734 w 43671952"/>
              <a:gd name="connsiteY4588" fmla="*/ 7362827 h 23902640"/>
              <a:gd name="connsiteX4589" fmla="*/ 7139022 w 43671952"/>
              <a:gd name="connsiteY4589" fmla="*/ 7372352 h 23902640"/>
              <a:gd name="connsiteX4590" fmla="*/ 7162834 w 43671952"/>
              <a:gd name="connsiteY4590" fmla="*/ 7396165 h 23902640"/>
              <a:gd name="connsiteX4591" fmla="*/ 7172359 w 43671952"/>
              <a:gd name="connsiteY4591" fmla="*/ 7424740 h 23902640"/>
              <a:gd name="connsiteX4592" fmla="*/ 7177122 w 43671952"/>
              <a:gd name="connsiteY4592" fmla="*/ 7439027 h 23902640"/>
              <a:gd name="connsiteX4593" fmla="*/ 7158072 w 43671952"/>
              <a:gd name="connsiteY4593" fmla="*/ 7472366 h 23902640"/>
              <a:gd name="connsiteX4594" fmla="*/ 7148547 w 43671952"/>
              <a:gd name="connsiteY4594" fmla="*/ 7467603 h 23902640"/>
              <a:gd name="connsiteX4595" fmla="*/ 7110447 w 43671952"/>
              <a:gd name="connsiteY4595" fmla="*/ 7448553 h 23902640"/>
              <a:gd name="connsiteX4596" fmla="*/ 7081872 w 43671952"/>
              <a:gd name="connsiteY4596" fmla="*/ 7434263 h 23902640"/>
              <a:gd name="connsiteX4597" fmla="*/ 7048533 w 43671952"/>
              <a:gd name="connsiteY4597" fmla="*/ 7415216 h 23902640"/>
              <a:gd name="connsiteX4598" fmla="*/ 7005672 w 43671952"/>
              <a:gd name="connsiteY4598" fmla="*/ 7386640 h 23902640"/>
              <a:gd name="connsiteX4599" fmla="*/ 6991383 w 43671952"/>
              <a:gd name="connsiteY4599" fmla="*/ 7377116 h 23902640"/>
              <a:gd name="connsiteX4600" fmla="*/ 6977097 w 43671952"/>
              <a:gd name="connsiteY4600" fmla="*/ 7367591 h 23902640"/>
              <a:gd name="connsiteX4601" fmla="*/ 6967572 w 43671952"/>
              <a:gd name="connsiteY4601" fmla="*/ 7353303 h 23902640"/>
              <a:gd name="connsiteX4602" fmla="*/ 6958047 w 43671952"/>
              <a:gd name="connsiteY4602" fmla="*/ 7324729 h 23902640"/>
              <a:gd name="connsiteX4603" fmla="*/ 6972334 w 43671952"/>
              <a:gd name="connsiteY4603" fmla="*/ 7315201 h 23902640"/>
              <a:gd name="connsiteX4604" fmla="*/ 2190794 w 43671952"/>
              <a:gd name="connsiteY4604" fmla="*/ 7291392 h 23902640"/>
              <a:gd name="connsiteX4605" fmla="*/ 2219369 w 43671952"/>
              <a:gd name="connsiteY4605" fmla="*/ 7296154 h 23902640"/>
              <a:gd name="connsiteX4606" fmla="*/ 2219369 w 43671952"/>
              <a:gd name="connsiteY4606" fmla="*/ 7339016 h 23902640"/>
              <a:gd name="connsiteX4607" fmla="*/ 2186034 w 43671952"/>
              <a:gd name="connsiteY4607" fmla="*/ 7348542 h 23902640"/>
              <a:gd name="connsiteX4608" fmla="*/ 2157459 w 43671952"/>
              <a:gd name="connsiteY4608" fmla="*/ 7315201 h 23902640"/>
              <a:gd name="connsiteX4609" fmla="*/ 2162220 w 43671952"/>
              <a:gd name="connsiteY4609" fmla="*/ 7300914 h 23902640"/>
              <a:gd name="connsiteX4610" fmla="*/ 2190794 w 43671952"/>
              <a:gd name="connsiteY4610" fmla="*/ 7291392 h 23902640"/>
              <a:gd name="connsiteX4611" fmla="*/ 1494919 w 43671952"/>
              <a:gd name="connsiteY4611" fmla="*/ 7243241 h 23902640"/>
              <a:gd name="connsiteX4612" fmla="*/ 1509759 w 43671952"/>
              <a:gd name="connsiteY4612" fmla="*/ 7248526 h 23902640"/>
              <a:gd name="connsiteX4613" fmla="*/ 1490705 w 43671952"/>
              <a:gd name="connsiteY4613" fmla="*/ 7296154 h 23902640"/>
              <a:gd name="connsiteX4614" fmla="*/ 1485944 w 43671952"/>
              <a:gd name="connsiteY4614" fmla="*/ 7305677 h 23902640"/>
              <a:gd name="connsiteX4615" fmla="*/ 1462130 w 43671952"/>
              <a:gd name="connsiteY4615" fmla="*/ 7248526 h 23902640"/>
              <a:gd name="connsiteX4616" fmla="*/ 1476423 w 43671952"/>
              <a:gd name="connsiteY4616" fmla="*/ 7243766 h 23902640"/>
              <a:gd name="connsiteX4617" fmla="*/ 1494919 w 43671952"/>
              <a:gd name="connsiteY4617" fmla="*/ 7243241 h 23902640"/>
              <a:gd name="connsiteX4618" fmla="*/ 2619841 w 43671952"/>
              <a:gd name="connsiteY4618" fmla="*/ 7119644 h 23902640"/>
              <a:gd name="connsiteX4619" fmla="*/ 2624177 w 43671952"/>
              <a:gd name="connsiteY4619" fmla="*/ 7124700 h 23902640"/>
              <a:gd name="connsiteX4620" fmla="*/ 2619416 w 43671952"/>
              <a:gd name="connsiteY4620" fmla="*/ 7119941 h 23902640"/>
              <a:gd name="connsiteX4621" fmla="*/ 21264799 w 43671952"/>
              <a:gd name="connsiteY4621" fmla="*/ 7086604 h 23902640"/>
              <a:gd name="connsiteX4622" fmla="*/ 21283847 w 43671952"/>
              <a:gd name="connsiteY4622" fmla="*/ 7091364 h 23902640"/>
              <a:gd name="connsiteX4623" fmla="*/ 21283847 w 43671952"/>
              <a:gd name="connsiteY4623" fmla="*/ 7129466 h 23902640"/>
              <a:gd name="connsiteX4624" fmla="*/ 21269563 w 43671952"/>
              <a:gd name="connsiteY4624" fmla="*/ 7138991 h 23902640"/>
              <a:gd name="connsiteX4625" fmla="*/ 21255273 w 43671952"/>
              <a:gd name="connsiteY4625" fmla="*/ 7143751 h 23902640"/>
              <a:gd name="connsiteX4626" fmla="*/ 21231463 w 43671952"/>
              <a:gd name="connsiteY4626" fmla="*/ 7110415 h 23902640"/>
              <a:gd name="connsiteX4627" fmla="*/ 21236223 w 43671952"/>
              <a:gd name="connsiteY4627" fmla="*/ 7096127 h 23902640"/>
              <a:gd name="connsiteX4628" fmla="*/ 21264799 w 43671952"/>
              <a:gd name="connsiteY4628" fmla="*/ 7086604 h 23902640"/>
              <a:gd name="connsiteX4629" fmla="*/ 5996017 w 43671952"/>
              <a:gd name="connsiteY4629" fmla="*/ 7072317 h 23902640"/>
              <a:gd name="connsiteX4630" fmla="*/ 6034121 w 43671952"/>
              <a:gd name="connsiteY4630" fmla="*/ 7081842 h 23902640"/>
              <a:gd name="connsiteX4631" fmla="*/ 6043641 w 43671952"/>
              <a:gd name="connsiteY4631" fmla="*/ 7096127 h 23902640"/>
              <a:gd name="connsiteX4632" fmla="*/ 6019827 w 43671952"/>
              <a:gd name="connsiteY4632" fmla="*/ 7124700 h 23902640"/>
              <a:gd name="connsiteX4633" fmla="*/ 5976971 w 43671952"/>
              <a:gd name="connsiteY4633" fmla="*/ 7119941 h 23902640"/>
              <a:gd name="connsiteX4634" fmla="*/ 5996017 w 43671952"/>
              <a:gd name="connsiteY4634" fmla="*/ 7072317 h 23902640"/>
              <a:gd name="connsiteX4635" fmla="*/ 2600363 w 43671952"/>
              <a:gd name="connsiteY4635" fmla="*/ 7072317 h 23902640"/>
              <a:gd name="connsiteX4636" fmla="*/ 2633701 w 43671952"/>
              <a:gd name="connsiteY4636" fmla="*/ 7077078 h 23902640"/>
              <a:gd name="connsiteX4637" fmla="*/ 2638471 w 43671952"/>
              <a:gd name="connsiteY4637" fmla="*/ 7091364 h 23902640"/>
              <a:gd name="connsiteX4638" fmla="*/ 2634325 w 43671952"/>
              <a:gd name="connsiteY4638" fmla="*/ 7109625 h 23902640"/>
              <a:gd name="connsiteX4639" fmla="*/ 2619841 w 43671952"/>
              <a:gd name="connsiteY4639" fmla="*/ 7119644 h 23902640"/>
              <a:gd name="connsiteX4640" fmla="*/ 2595602 w 43671952"/>
              <a:gd name="connsiteY4640" fmla="*/ 7091364 h 23902640"/>
              <a:gd name="connsiteX4641" fmla="*/ 2600363 w 43671952"/>
              <a:gd name="connsiteY4641" fmla="*/ 7072317 h 23902640"/>
              <a:gd name="connsiteX4642" fmla="*/ 2567027 w 43671952"/>
              <a:gd name="connsiteY4642" fmla="*/ 6986592 h 23902640"/>
              <a:gd name="connsiteX4643" fmla="*/ 2590843 w 43671952"/>
              <a:gd name="connsiteY4643" fmla="*/ 6991353 h 23902640"/>
              <a:gd name="connsiteX4644" fmla="*/ 2571788 w 43671952"/>
              <a:gd name="connsiteY4644" fmla="*/ 7034215 h 23902640"/>
              <a:gd name="connsiteX4645" fmla="*/ 2557507 w 43671952"/>
              <a:gd name="connsiteY4645" fmla="*/ 7034215 h 23902640"/>
              <a:gd name="connsiteX4646" fmla="*/ 2552739 w 43671952"/>
              <a:gd name="connsiteY4646" fmla="*/ 6991353 h 23902640"/>
              <a:gd name="connsiteX4647" fmla="*/ 2567027 w 43671952"/>
              <a:gd name="connsiteY4647" fmla="*/ 6986592 h 23902640"/>
              <a:gd name="connsiteX4648" fmla="*/ 20764739 w 43671952"/>
              <a:gd name="connsiteY4648" fmla="*/ 6953251 h 23902640"/>
              <a:gd name="connsiteX4649" fmla="*/ 20798075 w 43671952"/>
              <a:gd name="connsiteY4649" fmla="*/ 6958014 h 23902640"/>
              <a:gd name="connsiteX4650" fmla="*/ 20826651 w 43671952"/>
              <a:gd name="connsiteY4650" fmla="*/ 6967542 h 23902640"/>
              <a:gd name="connsiteX4651" fmla="*/ 20840939 w 43671952"/>
              <a:gd name="connsiteY4651" fmla="*/ 6972303 h 23902640"/>
              <a:gd name="connsiteX4652" fmla="*/ 20883799 w 43671952"/>
              <a:gd name="connsiteY4652" fmla="*/ 6991353 h 23902640"/>
              <a:gd name="connsiteX4653" fmla="*/ 20898087 w 43671952"/>
              <a:gd name="connsiteY4653" fmla="*/ 6996117 h 23902640"/>
              <a:gd name="connsiteX4654" fmla="*/ 20902851 w 43671952"/>
              <a:gd name="connsiteY4654" fmla="*/ 7010404 h 23902640"/>
              <a:gd name="connsiteX4655" fmla="*/ 20921899 w 43671952"/>
              <a:gd name="connsiteY4655" fmla="*/ 7038976 h 23902640"/>
              <a:gd name="connsiteX4656" fmla="*/ 20926663 w 43671952"/>
              <a:gd name="connsiteY4656" fmla="*/ 7053266 h 23902640"/>
              <a:gd name="connsiteX4657" fmla="*/ 20936187 w 43671952"/>
              <a:gd name="connsiteY4657" fmla="*/ 7100892 h 23902640"/>
              <a:gd name="connsiteX4658" fmla="*/ 20940951 w 43671952"/>
              <a:gd name="connsiteY4658" fmla="*/ 7115179 h 23902640"/>
              <a:gd name="connsiteX4659" fmla="*/ 20969525 w 43671952"/>
              <a:gd name="connsiteY4659" fmla="*/ 7129466 h 23902640"/>
              <a:gd name="connsiteX4660" fmla="*/ 20983815 w 43671952"/>
              <a:gd name="connsiteY4660" fmla="*/ 7138991 h 23902640"/>
              <a:gd name="connsiteX4661" fmla="*/ 21060013 w 43671952"/>
              <a:gd name="connsiteY4661" fmla="*/ 7143751 h 23902640"/>
              <a:gd name="connsiteX4662" fmla="*/ 21102875 w 43671952"/>
              <a:gd name="connsiteY4662" fmla="*/ 7158041 h 23902640"/>
              <a:gd name="connsiteX4663" fmla="*/ 21117163 w 43671952"/>
              <a:gd name="connsiteY4663" fmla="*/ 7162802 h 23902640"/>
              <a:gd name="connsiteX4664" fmla="*/ 21131451 w 43671952"/>
              <a:gd name="connsiteY4664" fmla="*/ 7158041 h 23902640"/>
              <a:gd name="connsiteX4665" fmla="*/ 21164787 w 43671952"/>
              <a:gd name="connsiteY4665" fmla="*/ 7143751 h 23902640"/>
              <a:gd name="connsiteX4666" fmla="*/ 21179075 w 43671952"/>
              <a:gd name="connsiteY4666" fmla="*/ 7153278 h 23902640"/>
              <a:gd name="connsiteX4667" fmla="*/ 21164787 w 43671952"/>
              <a:gd name="connsiteY4667" fmla="*/ 7210428 h 23902640"/>
              <a:gd name="connsiteX4668" fmla="*/ 21160023 w 43671952"/>
              <a:gd name="connsiteY4668" fmla="*/ 7224716 h 23902640"/>
              <a:gd name="connsiteX4669" fmla="*/ 21164787 w 43671952"/>
              <a:gd name="connsiteY4669" fmla="*/ 7239003 h 23902640"/>
              <a:gd name="connsiteX4670" fmla="*/ 21183839 w 43671952"/>
              <a:gd name="connsiteY4670" fmla="*/ 7267577 h 23902640"/>
              <a:gd name="connsiteX4671" fmla="*/ 21169551 w 43671952"/>
              <a:gd name="connsiteY4671" fmla="*/ 7300914 h 23902640"/>
              <a:gd name="connsiteX4672" fmla="*/ 21150499 w 43671952"/>
              <a:gd name="connsiteY4672" fmla="*/ 7305677 h 23902640"/>
              <a:gd name="connsiteX4673" fmla="*/ 21121927 w 43671952"/>
              <a:gd name="connsiteY4673" fmla="*/ 7315201 h 23902640"/>
              <a:gd name="connsiteX4674" fmla="*/ 21107639 w 43671952"/>
              <a:gd name="connsiteY4674" fmla="*/ 7319965 h 23902640"/>
              <a:gd name="connsiteX4675" fmla="*/ 21093351 w 43671952"/>
              <a:gd name="connsiteY4675" fmla="*/ 7324729 h 23902640"/>
              <a:gd name="connsiteX4676" fmla="*/ 21079063 w 43671952"/>
              <a:gd name="connsiteY4676" fmla="*/ 7334252 h 23902640"/>
              <a:gd name="connsiteX4677" fmla="*/ 21031439 w 43671952"/>
              <a:gd name="connsiteY4677" fmla="*/ 7348542 h 23902640"/>
              <a:gd name="connsiteX4678" fmla="*/ 21002863 w 43671952"/>
              <a:gd name="connsiteY4678" fmla="*/ 7358066 h 23902640"/>
              <a:gd name="connsiteX4679" fmla="*/ 20988575 w 43671952"/>
              <a:gd name="connsiteY4679" fmla="*/ 7362827 h 23902640"/>
              <a:gd name="connsiteX4680" fmla="*/ 20979051 w 43671952"/>
              <a:gd name="connsiteY4680" fmla="*/ 7377116 h 23902640"/>
              <a:gd name="connsiteX4681" fmla="*/ 20936187 w 43671952"/>
              <a:gd name="connsiteY4681" fmla="*/ 7415216 h 23902640"/>
              <a:gd name="connsiteX4682" fmla="*/ 20926663 w 43671952"/>
              <a:gd name="connsiteY4682" fmla="*/ 7429504 h 23902640"/>
              <a:gd name="connsiteX4683" fmla="*/ 20898087 w 43671952"/>
              <a:gd name="connsiteY4683" fmla="*/ 7439027 h 23902640"/>
              <a:gd name="connsiteX4684" fmla="*/ 20869515 w 43671952"/>
              <a:gd name="connsiteY4684" fmla="*/ 7424740 h 23902640"/>
              <a:gd name="connsiteX4685" fmla="*/ 20864751 w 43671952"/>
              <a:gd name="connsiteY4685" fmla="*/ 7410453 h 23902640"/>
              <a:gd name="connsiteX4686" fmla="*/ 20821891 w 43671952"/>
              <a:gd name="connsiteY4686" fmla="*/ 7386640 h 23902640"/>
              <a:gd name="connsiteX4687" fmla="*/ 20807601 w 43671952"/>
              <a:gd name="connsiteY4687" fmla="*/ 7377116 h 23902640"/>
              <a:gd name="connsiteX4688" fmla="*/ 20779023 w 43671952"/>
              <a:gd name="connsiteY4688" fmla="*/ 7367591 h 23902640"/>
              <a:gd name="connsiteX4689" fmla="*/ 20736163 w 43671952"/>
              <a:gd name="connsiteY4689" fmla="*/ 7372352 h 23902640"/>
              <a:gd name="connsiteX4690" fmla="*/ 20726639 w 43671952"/>
              <a:gd name="connsiteY4690" fmla="*/ 7386640 h 23902640"/>
              <a:gd name="connsiteX4691" fmla="*/ 20712351 w 43671952"/>
              <a:gd name="connsiteY4691" fmla="*/ 7391405 h 23902640"/>
              <a:gd name="connsiteX4692" fmla="*/ 20693301 w 43671952"/>
              <a:gd name="connsiteY4692" fmla="*/ 7386640 h 23902640"/>
              <a:gd name="connsiteX4693" fmla="*/ 20664727 w 43671952"/>
              <a:gd name="connsiteY4693" fmla="*/ 7377116 h 23902640"/>
              <a:gd name="connsiteX4694" fmla="*/ 20621863 w 43671952"/>
              <a:gd name="connsiteY4694" fmla="*/ 7381878 h 23902640"/>
              <a:gd name="connsiteX4695" fmla="*/ 20617103 w 43671952"/>
              <a:gd name="connsiteY4695" fmla="*/ 7396165 h 23902640"/>
              <a:gd name="connsiteX4696" fmla="*/ 20612339 w 43671952"/>
              <a:gd name="connsiteY4696" fmla="*/ 7419976 h 23902640"/>
              <a:gd name="connsiteX4697" fmla="*/ 20607575 w 43671952"/>
              <a:gd name="connsiteY4697" fmla="*/ 7486654 h 23902640"/>
              <a:gd name="connsiteX4698" fmla="*/ 20602815 w 43671952"/>
              <a:gd name="connsiteY4698" fmla="*/ 7500940 h 23902640"/>
              <a:gd name="connsiteX4699" fmla="*/ 20598051 w 43671952"/>
              <a:gd name="connsiteY4699" fmla="*/ 7524752 h 23902640"/>
              <a:gd name="connsiteX4700" fmla="*/ 20588527 w 43671952"/>
              <a:gd name="connsiteY4700" fmla="*/ 7524752 h 23902640"/>
              <a:gd name="connsiteX4701" fmla="*/ 20536139 w 43671952"/>
              <a:gd name="connsiteY4701" fmla="*/ 7500940 h 23902640"/>
              <a:gd name="connsiteX4702" fmla="*/ 20531375 w 43671952"/>
              <a:gd name="connsiteY4702" fmla="*/ 7486654 h 23902640"/>
              <a:gd name="connsiteX4703" fmla="*/ 20536139 w 43671952"/>
              <a:gd name="connsiteY4703" fmla="*/ 7424740 h 23902640"/>
              <a:gd name="connsiteX4704" fmla="*/ 20545663 w 43671952"/>
              <a:gd name="connsiteY4704" fmla="*/ 7396165 h 23902640"/>
              <a:gd name="connsiteX4705" fmla="*/ 20550427 w 43671952"/>
              <a:gd name="connsiteY4705" fmla="*/ 7381878 h 23902640"/>
              <a:gd name="connsiteX4706" fmla="*/ 20555187 w 43671952"/>
              <a:gd name="connsiteY4706" fmla="*/ 7367591 h 23902640"/>
              <a:gd name="connsiteX4707" fmla="*/ 20574239 w 43671952"/>
              <a:gd name="connsiteY4707" fmla="*/ 7339016 h 23902640"/>
              <a:gd name="connsiteX4708" fmla="*/ 20579001 w 43671952"/>
              <a:gd name="connsiteY4708" fmla="*/ 7324729 h 23902640"/>
              <a:gd name="connsiteX4709" fmla="*/ 20593291 w 43671952"/>
              <a:gd name="connsiteY4709" fmla="*/ 7296154 h 23902640"/>
              <a:gd name="connsiteX4710" fmla="*/ 20583763 w 43671952"/>
              <a:gd name="connsiteY4710" fmla="*/ 7267577 h 23902640"/>
              <a:gd name="connsiteX4711" fmla="*/ 20588527 w 43671952"/>
              <a:gd name="connsiteY4711" fmla="*/ 7234240 h 23902640"/>
              <a:gd name="connsiteX4712" fmla="*/ 20602815 w 43671952"/>
              <a:gd name="connsiteY4712" fmla="*/ 7229475 h 23902640"/>
              <a:gd name="connsiteX4713" fmla="*/ 20688539 w 43671952"/>
              <a:gd name="connsiteY4713" fmla="*/ 7224716 h 23902640"/>
              <a:gd name="connsiteX4714" fmla="*/ 20702827 w 43671952"/>
              <a:gd name="connsiteY4714" fmla="*/ 7196139 h 23902640"/>
              <a:gd name="connsiteX4715" fmla="*/ 20721875 w 43671952"/>
              <a:gd name="connsiteY4715" fmla="*/ 7167569 h 23902640"/>
              <a:gd name="connsiteX4716" fmla="*/ 20740927 w 43671952"/>
              <a:gd name="connsiteY4716" fmla="*/ 7143751 h 23902640"/>
              <a:gd name="connsiteX4717" fmla="*/ 20764739 w 43671952"/>
              <a:gd name="connsiteY4717" fmla="*/ 7119941 h 23902640"/>
              <a:gd name="connsiteX4718" fmla="*/ 20774263 w 43671952"/>
              <a:gd name="connsiteY4718" fmla="*/ 7091364 h 23902640"/>
              <a:gd name="connsiteX4719" fmla="*/ 20779023 w 43671952"/>
              <a:gd name="connsiteY4719" fmla="*/ 7077078 h 23902640"/>
              <a:gd name="connsiteX4720" fmla="*/ 20759975 w 43671952"/>
              <a:gd name="connsiteY4720" fmla="*/ 7010404 h 23902640"/>
              <a:gd name="connsiteX4721" fmla="*/ 20745687 w 43671952"/>
              <a:gd name="connsiteY4721" fmla="*/ 7000878 h 23902640"/>
              <a:gd name="connsiteX4722" fmla="*/ 20750451 w 43671952"/>
              <a:gd name="connsiteY4722" fmla="*/ 6958014 h 23902640"/>
              <a:gd name="connsiteX4723" fmla="*/ 20764739 w 43671952"/>
              <a:gd name="connsiteY4723" fmla="*/ 6953251 h 23902640"/>
              <a:gd name="connsiteX4724" fmla="*/ 21482157 w 43671952"/>
              <a:gd name="connsiteY4724" fmla="*/ 6922986 h 23902640"/>
              <a:gd name="connsiteX4725" fmla="*/ 21521971 w 43671952"/>
              <a:gd name="connsiteY4725" fmla="*/ 6929441 h 23902640"/>
              <a:gd name="connsiteX4726" fmla="*/ 21536259 w 43671952"/>
              <a:gd name="connsiteY4726" fmla="*/ 6934201 h 23902640"/>
              <a:gd name="connsiteX4727" fmla="*/ 21550547 w 43671952"/>
              <a:gd name="connsiteY4727" fmla="*/ 6962776 h 23902640"/>
              <a:gd name="connsiteX4728" fmla="*/ 21526735 w 43671952"/>
              <a:gd name="connsiteY4728" fmla="*/ 6991353 h 23902640"/>
              <a:gd name="connsiteX4729" fmla="*/ 21512447 w 43671952"/>
              <a:gd name="connsiteY4729" fmla="*/ 6996117 h 23902640"/>
              <a:gd name="connsiteX4730" fmla="*/ 21498159 w 43671952"/>
              <a:gd name="connsiteY4730" fmla="*/ 7005640 h 23902640"/>
              <a:gd name="connsiteX4731" fmla="*/ 21479111 w 43671952"/>
              <a:gd name="connsiteY4731" fmla="*/ 7015165 h 23902640"/>
              <a:gd name="connsiteX4732" fmla="*/ 21464823 w 43671952"/>
              <a:gd name="connsiteY4732" fmla="*/ 7024687 h 23902640"/>
              <a:gd name="connsiteX4733" fmla="*/ 21436247 w 43671952"/>
              <a:gd name="connsiteY4733" fmla="*/ 7024687 h 23902640"/>
              <a:gd name="connsiteX4734" fmla="*/ 21412435 w 43671952"/>
              <a:gd name="connsiteY4734" fmla="*/ 6991353 h 23902640"/>
              <a:gd name="connsiteX4735" fmla="*/ 21426723 w 43671952"/>
              <a:gd name="connsiteY4735" fmla="*/ 6953251 h 23902640"/>
              <a:gd name="connsiteX4736" fmla="*/ 21441011 w 43671952"/>
              <a:gd name="connsiteY4736" fmla="*/ 6948491 h 23902640"/>
              <a:gd name="connsiteX4737" fmla="*/ 21450535 w 43671952"/>
              <a:gd name="connsiteY4737" fmla="*/ 6934201 h 23902640"/>
              <a:gd name="connsiteX4738" fmla="*/ 21482157 w 43671952"/>
              <a:gd name="connsiteY4738" fmla="*/ 6922986 h 23902640"/>
              <a:gd name="connsiteX4739" fmla="*/ 21717235 w 43671952"/>
              <a:gd name="connsiteY4739" fmla="*/ 6762751 h 23902640"/>
              <a:gd name="connsiteX4740" fmla="*/ 21741047 w 43671952"/>
              <a:gd name="connsiteY4740" fmla="*/ 6767515 h 23902640"/>
              <a:gd name="connsiteX4741" fmla="*/ 21741047 w 43671952"/>
              <a:gd name="connsiteY4741" fmla="*/ 6810377 h 23902640"/>
              <a:gd name="connsiteX4742" fmla="*/ 21717235 w 43671952"/>
              <a:gd name="connsiteY4742" fmla="*/ 6810377 h 23902640"/>
              <a:gd name="connsiteX4743" fmla="*/ 21702947 w 43671952"/>
              <a:gd name="connsiteY4743" fmla="*/ 6772277 h 23902640"/>
              <a:gd name="connsiteX4744" fmla="*/ 21717235 w 43671952"/>
              <a:gd name="connsiteY4744" fmla="*/ 6762751 h 23902640"/>
              <a:gd name="connsiteX4745" fmla="*/ 6091269 w 43671952"/>
              <a:gd name="connsiteY4745" fmla="*/ 6672267 h 23902640"/>
              <a:gd name="connsiteX4746" fmla="*/ 6138891 w 43671952"/>
              <a:gd name="connsiteY4746" fmla="*/ 6677028 h 23902640"/>
              <a:gd name="connsiteX4747" fmla="*/ 6153180 w 43671952"/>
              <a:gd name="connsiteY4747" fmla="*/ 6686553 h 23902640"/>
              <a:gd name="connsiteX4748" fmla="*/ 6181755 w 43671952"/>
              <a:gd name="connsiteY4748" fmla="*/ 6696078 h 23902640"/>
              <a:gd name="connsiteX4749" fmla="*/ 6200810 w 43671952"/>
              <a:gd name="connsiteY4749" fmla="*/ 6705604 h 23902640"/>
              <a:gd name="connsiteX4750" fmla="*/ 6215091 w 43671952"/>
              <a:gd name="connsiteY4750" fmla="*/ 6710365 h 23902640"/>
              <a:gd name="connsiteX4751" fmla="*/ 6243666 w 43671952"/>
              <a:gd name="connsiteY4751" fmla="*/ 6724653 h 23902640"/>
              <a:gd name="connsiteX4752" fmla="*/ 6267480 w 43671952"/>
              <a:gd name="connsiteY4752" fmla="*/ 6748466 h 23902640"/>
              <a:gd name="connsiteX4753" fmla="*/ 6262719 w 43671952"/>
              <a:gd name="connsiteY4753" fmla="*/ 6796089 h 23902640"/>
              <a:gd name="connsiteX4754" fmla="*/ 6243666 w 43671952"/>
              <a:gd name="connsiteY4754" fmla="*/ 6838952 h 23902640"/>
              <a:gd name="connsiteX4755" fmla="*/ 6229385 w 43671952"/>
              <a:gd name="connsiteY4755" fmla="*/ 6853241 h 23902640"/>
              <a:gd name="connsiteX4756" fmla="*/ 6224616 w 43671952"/>
              <a:gd name="connsiteY4756" fmla="*/ 6867527 h 23902640"/>
              <a:gd name="connsiteX4757" fmla="*/ 6219852 w 43671952"/>
              <a:gd name="connsiteY4757" fmla="*/ 6943728 h 23902640"/>
              <a:gd name="connsiteX4758" fmla="*/ 6205569 w 43671952"/>
              <a:gd name="connsiteY4758" fmla="*/ 6958014 h 23902640"/>
              <a:gd name="connsiteX4759" fmla="*/ 6196041 w 43671952"/>
              <a:gd name="connsiteY4759" fmla="*/ 6972303 h 23902640"/>
              <a:gd name="connsiteX4760" fmla="*/ 6157941 w 43671952"/>
              <a:gd name="connsiteY4760" fmla="*/ 6948491 h 23902640"/>
              <a:gd name="connsiteX4761" fmla="*/ 6138891 w 43671952"/>
              <a:gd name="connsiteY4761" fmla="*/ 6938963 h 23902640"/>
              <a:gd name="connsiteX4762" fmla="*/ 6110316 w 43671952"/>
              <a:gd name="connsiteY4762" fmla="*/ 6919915 h 23902640"/>
              <a:gd name="connsiteX4763" fmla="*/ 6096030 w 43671952"/>
              <a:gd name="connsiteY4763" fmla="*/ 6910391 h 23902640"/>
              <a:gd name="connsiteX4764" fmla="*/ 6081741 w 43671952"/>
              <a:gd name="connsiteY4764" fmla="*/ 6900865 h 23902640"/>
              <a:gd name="connsiteX4765" fmla="*/ 6067455 w 43671952"/>
              <a:gd name="connsiteY4765" fmla="*/ 6896103 h 23902640"/>
              <a:gd name="connsiteX4766" fmla="*/ 6057935 w 43671952"/>
              <a:gd name="connsiteY4766" fmla="*/ 6881816 h 23902640"/>
              <a:gd name="connsiteX4767" fmla="*/ 6043641 w 43671952"/>
              <a:gd name="connsiteY4767" fmla="*/ 6877052 h 23902640"/>
              <a:gd name="connsiteX4768" fmla="*/ 6038880 w 43671952"/>
              <a:gd name="connsiteY4768" fmla="*/ 6862767 h 23902640"/>
              <a:gd name="connsiteX4769" fmla="*/ 6029360 w 43671952"/>
              <a:gd name="connsiteY4769" fmla="*/ 6848477 h 23902640"/>
              <a:gd name="connsiteX4770" fmla="*/ 6029360 w 43671952"/>
              <a:gd name="connsiteY4770" fmla="*/ 6743702 h 23902640"/>
              <a:gd name="connsiteX4771" fmla="*/ 6034121 w 43671952"/>
              <a:gd name="connsiteY4771" fmla="*/ 6729413 h 23902640"/>
              <a:gd name="connsiteX4772" fmla="*/ 6043641 w 43671952"/>
              <a:gd name="connsiteY4772" fmla="*/ 6715128 h 23902640"/>
              <a:gd name="connsiteX4773" fmla="*/ 6048402 w 43671952"/>
              <a:gd name="connsiteY4773" fmla="*/ 6700842 h 23902640"/>
              <a:gd name="connsiteX4774" fmla="*/ 6076977 w 43671952"/>
              <a:gd name="connsiteY4774" fmla="*/ 6677028 h 23902640"/>
              <a:gd name="connsiteX4775" fmla="*/ 6091269 w 43671952"/>
              <a:gd name="connsiteY4775" fmla="*/ 6672267 h 23902640"/>
              <a:gd name="connsiteX4776" fmla="*/ 21852295 w 43671952"/>
              <a:gd name="connsiteY4776" fmla="*/ 6648747 h 23902640"/>
              <a:gd name="connsiteX4777" fmla="*/ 21869619 w 43671952"/>
              <a:gd name="connsiteY4777" fmla="*/ 6657974 h 23902640"/>
              <a:gd name="connsiteX4778" fmla="*/ 21864857 w 43671952"/>
              <a:gd name="connsiteY4778" fmla="*/ 6686553 h 23902640"/>
              <a:gd name="connsiteX4779" fmla="*/ 21850571 w 43671952"/>
              <a:gd name="connsiteY4779" fmla="*/ 6691317 h 23902640"/>
              <a:gd name="connsiteX4780" fmla="*/ 21836283 w 43671952"/>
              <a:gd name="connsiteY4780" fmla="*/ 6653216 h 23902640"/>
              <a:gd name="connsiteX4781" fmla="*/ 21852295 w 43671952"/>
              <a:gd name="connsiteY4781" fmla="*/ 6648747 h 23902640"/>
              <a:gd name="connsiteX4782" fmla="*/ 21955343 w 43671952"/>
              <a:gd name="connsiteY4782" fmla="*/ 6515104 h 23902640"/>
              <a:gd name="connsiteX4783" fmla="*/ 21983919 w 43671952"/>
              <a:gd name="connsiteY4783" fmla="*/ 6519865 h 23902640"/>
              <a:gd name="connsiteX4784" fmla="*/ 21998205 w 43671952"/>
              <a:gd name="connsiteY4784" fmla="*/ 6548440 h 23902640"/>
              <a:gd name="connsiteX4785" fmla="*/ 21969631 w 43671952"/>
              <a:gd name="connsiteY4785" fmla="*/ 6577015 h 23902640"/>
              <a:gd name="connsiteX4786" fmla="*/ 21945815 w 43671952"/>
              <a:gd name="connsiteY4786" fmla="*/ 6529391 h 23902640"/>
              <a:gd name="connsiteX4787" fmla="*/ 21955343 w 43671952"/>
              <a:gd name="connsiteY4787" fmla="*/ 6515104 h 23902640"/>
              <a:gd name="connsiteX4788" fmla="*/ 22188695 w 43671952"/>
              <a:gd name="connsiteY4788" fmla="*/ 6334129 h 23902640"/>
              <a:gd name="connsiteX4789" fmla="*/ 22207751 w 43671952"/>
              <a:gd name="connsiteY4789" fmla="*/ 6338890 h 23902640"/>
              <a:gd name="connsiteX4790" fmla="*/ 22222039 w 43671952"/>
              <a:gd name="connsiteY4790" fmla="*/ 6348415 h 23902640"/>
              <a:gd name="connsiteX4791" fmla="*/ 22222039 w 43671952"/>
              <a:gd name="connsiteY4791" fmla="*/ 6376990 h 23902640"/>
              <a:gd name="connsiteX4792" fmla="*/ 22202991 w 43671952"/>
              <a:gd name="connsiteY4792" fmla="*/ 6386517 h 23902640"/>
              <a:gd name="connsiteX4793" fmla="*/ 22183935 w 43671952"/>
              <a:gd name="connsiteY4793" fmla="*/ 6348415 h 23902640"/>
              <a:gd name="connsiteX4794" fmla="*/ 22188695 w 43671952"/>
              <a:gd name="connsiteY4794" fmla="*/ 6334129 h 23902640"/>
              <a:gd name="connsiteX4795" fmla="*/ 22261519 w 43671952"/>
              <a:gd name="connsiteY4795" fmla="*/ 6218841 h 23902640"/>
              <a:gd name="connsiteX4796" fmla="*/ 22279003 w 43671952"/>
              <a:gd name="connsiteY4796" fmla="*/ 6224589 h 23902640"/>
              <a:gd name="connsiteX4797" fmla="*/ 22283771 w 43671952"/>
              <a:gd name="connsiteY4797" fmla="*/ 6276978 h 23902640"/>
              <a:gd name="connsiteX4798" fmla="*/ 22264899 w 43671952"/>
              <a:gd name="connsiteY4798" fmla="*/ 6291266 h 23902640"/>
              <a:gd name="connsiteX4799" fmla="*/ 22245845 w 43671952"/>
              <a:gd name="connsiteY4799" fmla="*/ 6219829 h 23902640"/>
              <a:gd name="connsiteX4800" fmla="*/ 22261519 w 43671952"/>
              <a:gd name="connsiteY4800" fmla="*/ 6218841 h 23902640"/>
              <a:gd name="connsiteX4801" fmla="*/ 5195915 w 43671952"/>
              <a:gd name="connsiteY4801" fmla="*/ 6172202 h 23902640"/>
              <a:gd name="connsiteX4802" fmla="*/ 5219729 w 43671952"/>
              <a:gd name="connsiteY4802" fmla="*/ 6176965 h 23902640"/>
              <a:gd name="connsiteX4803" fmla="*/ 5229253 w 43671952"/>
              <a:gd name="connsiteY4803" fmla="*/ 6191253 h 23902640"/>
              <a:gd name="connsiteX4804" fmla="*/ 5210209 w 43671952"/>
              <a:gd name="connsiteY4804" fmla="*/ 6281741 h 23902640"/>
              <a:gd name="connsiteX4805" fmla="*/ 5200678 w 43671952"/>
              <a:gd name="connsiteY4805" fmla="*/ 6291266 h 23902640"/>
              <a:gd name="connsiteX4806" fmla="*/ 5172103 w 43671952"/>
              <a:gd name="connsiteY4806" fmla="*/ 6257927 h 23902640"/>
              <a:gd name="connsiteX4807" fmla="*/ 5172103 w 43671952"/>
              <a:gd name="connsiteY4807" fmla="*/ 6215065 h 23902640"/>
              <a:gd name="connsiteX4808" fmla="*/ 5195915 w 43671952"/>
              <a:gd name="connsiteY4808" fmla="*/ 6172202 h 23902640"/>
              <a:gd name="connsiteX4809" fmla="*/ 5896007 w 43671952"/>
              <a:gd name="connsiteY4809" fmla="*/ 6134104 h 23902640"/>
              <a:gd name="connsiteX4810" fmla="*/ 5934102 w 43671952"/>
              <a:gd name="connsiteY4810" fmla="*/ 6138864 h 23902640"/>
              <a:gd name="connsiteX4811" fmla="*/ 5938867 w 43671952"/>
              <a:gd name="connsiteY4811" fmla="*/ 6153152 h 23902640"/>
              <a:gd name="connsiteX4812" fmla="*/ 5924580 w 43671952"/>
              <a:gd name="connsiteY4812" fmla="*/ 6243640 h 23902640"/>
              <a:gd name="connsiteX4813" fmla="*/ 5915054 w 43671952"/>
              <a:gd name="connsiteY4813" fmla="*/ 6257927 h 23902640"/>
              <a:gd name="connsiteX4814" fmla="*/ 5900766 w 43671952"/>
              <a:gd name="connsiteY4814" fmla="*/ 6300792 h 23902640"/>
              <a:gd name="connsiteX4815" fmla="*/ 5896007 w 43671952"/>
              <a:gd name="connsiteY4815" fmla="*/ 6315077 h 23902640"/>
              <a:gd name="connsiteX4816" fmla="*/ 5891246 w 43671952"/>
              <a:gd name="connsiteY4816" fmla="*/ 6334129 h 23902640"/>
              <a:gd name="connsiteX4817" fmla="*/ 5876952 w 43671952"/>
              <a:gd name="connsiteY4817" fmla="*/ 6348415 h 23902640"/>
              <a:gd name="connsiteX4818" fmla="*/ 5857904 w 43671952"/>
              <a:gd name="connsiteY4818" fmla="*/ 6376990 h 23902640"/>
              <a:gd name="connsiteX4819" fmla="*/ 5853142 w 43671952"/>
              <a:gd name="connsiteY4819" fmla="*/ 6391278 h 23902640"/>
              <a:gd name="connsiteX4820" fmla="*/ 5843616 w 43671952"/>
              <a:gd name="connsiteY4820" fmla="*/ 6405566 h 23902640"/>
              <a:gd name="connsiteX4821" fmla="*/ 5838857 w 43671952"/>
              <a:gd name="connsiteY4821" fmla="*/ 6419853 h 23902640"/>
              <a:gd name="connsiteX4822" fmla="*/ 5819802 w 43671952"/>
              <a:gd name="connsiteY4822" fmla="*/ 6448427 h 23902640"/>
              <a:gd name="connsiteX4823" fmla="*/ 5786466 w 43671952"/>
              <a:gd name="connsiteY4823" fmla="*/ 6453190 h 23902640"/>
              <a:gd name="connsiteX4824" fmla="*/ 5724557 w 43671952"/>
              <a:gd name="connsiteY4824" fmla="*/ 6448427 h 23902640"/>
              <a:gd name="connsiteX4825" fmla="*/ 5695982 w 43671952"/>
              <a:gd name="connsiteY4825" fmla="*/ 6453190 h 23902640"/>
              <a:gd name="connsiteX4826" fmla="*/ 5676927 w 43671952"/>
              <a:gd name="connsiteY4826" fmla="*/ 6415088 h 23902640"/>
              <a:gd name="connsiteX4827" fmla="*/ 5681690 w 43671952"/>
              <a:gd name="connsiteY4827" fmla="*/ 6400802 h 23902640"/>
              <a:gd name="connsiteX4828" fmla="*/ 5691221 w 43671952"/>
              <a:gd name="connsiteY4828" fmla="*/ 6381753 h 23902640"/>
              <a:gd name="connsiteX4829" fmla="*/ 5695982 w 43671952"/>
              <a:gd name="connsiteY4829" fmla="*/ 6367466 h 23902640"/>
              <a:gd name="connsiteX4830" fmla="*/ 5724557 w 43671952"/>
              <a:gd name="connsiteY4830" fmla="*/ 6343652 h 23902640"/>
              <a:gd name="connsiteX4831" fmla="*/ 5748371 w 43671952"/>
              <a:gd name="connsiteY4831" fmla="*/ 6324604 h 23902640"/>
              <a:gd name="connsiteX4832" fmla="*/ 5776946 w 43671952"/>
              <a:gd name="connsiteY4832" fmla="*/ 6305554 h 23902640"/>
              <a:gd name="connsiteX4833" fmla="*/ 5786466 w 43671952"/>
              <a:gd name="connsiteY4833" fmla="*/ 6291266 h 23902640"/>
              <a:gd name="connsiteX4834" fmla="*/ 5810282 w 43671952"/>
              <a:gd name="connsiteY4834" fmla="*/ 6262691 h 23902640"/>
              <a:gd name="connsiteX4835" fmla="*/ 5815041 w 43671952"/>
              <a:gd name="connsiteY4835" fmla="*/ 6243640 h 23902640"/>
              <a:gd name="connsiteX4836" fmla="*/ 5819802 w 43671952"/>
              <a:gd name="connsiteY4836" fmla="*/ 6219829 h 23902640"/>
              <a:gd name="connsiteX4837" fmla="*/ 5838857 w 43671952"/>
              <a:gd name="connsiteY4837" fmla="*/ 6191253 h 23902640"/>
              <a:gd name="connsiteX4838" fmla="*/ 5857904 w 43671952"/>
              <a:gd name="connsiteY4838" fmla="*/ 6162678 h 23902640"/>
              <a:gd name="connsiteX4839" fmla="*/ 5867432 w 43671952"/>
              <a:gd name="connsiteY4839" fmla="*/ 6148391 h 23902640"/>
              <a:gd name="connsiteX4840" fmla="*/ 5896007 w 43671952"/>
              <a:gd name="connsiteY4840" fmla="*/ 6134104 h 23902640"/>
              <a:gd name="connsiteX4841" fmla="*/ 22412351 w 43671952"/>
              <a:gd name="connsiteY4841" fmla="*/ 6096001 h 23902640"/>
              <a:gd name="connsiteX4842" fmla="*/ 22445687 w 43671952"/>
              <a:gd name="connsiteY4842" fmla="*/ 6138864 h 23902640"/>
              <a:gd name="connsiteX4843" fmla="*/ 22431399 w 43671952"/>
              <a:gd name="connsiteY4843" fmla="*/ 6153152 h 23902640"/>
              <a:gd name="connsiteX4844" fmla="*/ 22402831 w 43671952"/>
              <a:gd name="connsiteY4844" fmla="*/ 6162678 h 23902640"/>
              <a:gd name="connsiteX4845" fmla="*/ 22374255 w 43671952"/>
              <a:gd name="connsiteY4845" fmla="*/ 6181727 h 23902640"/>
              <a:gd name="connsiteX4846" fmla="*/ 22364727 w 43671952"/>
              <a:gd name="connsiteY4846" fmla="*/ 6196017 h 23902640"/>
              <a:gd name="connsiteX4847" fmla="*/ 22317107 w 43671952"/>
              <a:gd name="connsiteY4847" fmla="*/ 6176965 h 23902640"/>
              <a:gd name="connsiteX4848" fmla="*/ 22321867 w 43671952"/>
              <a:gd name="connsiteY4848" fmla="*/ 6162678 h 23902640"/>
              <a:gd name="connsiteX4849" fmla="*/ 22345679 w 43671952"/>
              <a:gd name="connsiteY4849" fmla="*/ 6134104 h 23902640"/>
              <a:gd name="connsiteX4850" fmla="*/ 22355199 w 43671952"/>
              <a:gd name="connsiteY4850" fmla="*/ 6119814 h 23902640"/>
              <a:gd name="connsiteX4851" fmla="*/ 22369487 w 43671952"/>
              <a:gd name="connsiteY4851" fmla="*/ 6115052 h 23902640"/>
              <a:gd name="connsiteX4852" fmla="*/ 22383775 w 43671952"/>
              <a:gd name="connsiteY4852" fmla="*/ 6105527 h 23902640"/>
              <a:gd name="connsiteX4853" fmla="*/ 22412351 w 43671952"/>
              <a:gd name="connsiteY4853" fmla="*/ 6096001 h 23902640"/>
              <a:gd name="connsiteX4854" fmla="*/ 24972991 w 43671952"/>
              <a:gd name="connsiteY4854" fmla="*/ 5856292 h 23902640"/>
              <a:gd name="connsiteX4855" fmla="*/ 25011091 w 43671952"/>
              <a:gd name="connsiteY4855" fmla="*/ 5865815 h 23902640"/>
              <a:gd name="connsiteX4856" fmla="*/ 25014263 w 43671952"/>
              <a:gd name="connsiteY4856" fmla="*/ 5875341 h 23902640"/>
              <a:gd name="connsiteX4857" fmla="*/ 25007915 w 43671952"/>
              <a:gd name="connsiteY4857" fmla="*/ 5888040 h 23902640"/>
              <a:gd name="connsiteX4858" fmla="*/ 24998391 w 43671952"/>
              <a:gd name="connsiteY4858" fmla="*/ 5891217 h 23902640"/>
              <a:gd name="connsiteX4859" fmla="*/ 24988863 w 43671952"/>
              <a:gd name="connsiteY4859" fmla="*/ 5897566 h 23902640"/>
              <a:gd name="connsiteX4860" fmla="*/ 24972991 w 43671952"/>
              <a:gd name="connsiteY4860" fmla="*/ 5900741 h 23902640"/>
              <a:gd name="connsiteX4861" fmla="*/ 24950763 w 43671952"/>
              <a:gd name="connsiteY4861" fmla="*/ 5884867 h 23902640"/>
              <a:gd name="connsiteX4862" fmla="*/ 24960291 w 43671952"/>
              <a:gd name="connsiteY4862" fmla="*/ 5859465 h 23902640"/>
              <a:gd name="connsiteX4863" fmla="*/ 24972991 w 43671952"/>
              <a:gd name="connsiteY4863" fmla="*/ 5856292 h 23902640"/>
              <a:gd name="connsiteX4864" fmla="*/ 2043555 w 43671952"/>
              <a:gd name="connsiteY4864" fmla="*/ 5847804 h 23902640"/>
              <a:gd name="connsiteX4865" fmla="*/ 2086015 w 43671952"/>
              <a:gd name="connsiteY4865" fmla="*/ 5867403 h 23902640"/>
              <a:gd name="connsiteX4866" fmla="*/ 2086015 w 43671952"/>
              <a:gd name="connsiteY4866" fmla="*/ 5895978 h 23902640"/>
              <a:gd name="connsiteX4867" fmla="*/ 2071725 w 43671952"/>
              <a:gd name="connsiteY4867" fmla="*/ 5900741 h 23902640"/>
              <a:gd name="connsiteX4868" fmla="*/ 2024105 w 43671952"/>
              <a:gd name="connsiteY4868" fmla="*/ 5895978 h 23902640"/>
              <a:gd name="connsiteX4869" fmla="*/ 2028865 w 43671952"/>
              <a:gd name="connsiteY4869" fmla="*/ 5853115 h 23902640"/>
              <a:gd name="connsiteX4870" fmla="*/ 2043555 w 43671952"/>
              <a:gd name="connsiteY4870" fmla="*/ 5847804 h 23902640"/>
              <a:gd name="connsiteX4871" fmla="*/ 25217463 w 43671952"/>
              <a:gd name="connsiteY4871" fmla="*/ 5846766 h 23902640"/>
              <a:gd name="connsiteX4872" fmla="*/ 25230163 w 43671952"/>
              <a:gd name="connsiteY4872" fmla="*/ 5849940 h 23902640"/>
              <a:gd name="connsiteX4873" fmla="*/ 25246039 w 43671952"/>
              <a:gd name="connsiteY4873" fmla="*/ 5878517 h 23902640"/>
              <a:gd name="connsiteX4874" fmla="*/ 25239691 w 43671952"/>
              <a:gd name="connsiteY4874" fmla="*/ 5897566 h 23902640"/>
              <a:gd name="connsiteX4875" fmla="*/ 25211115 w 43671952"/>
              <a:gd name="connsiteY4875" fmla="*/ 5894390 h 23902640"/>
              <a:gd name="connsiteX4876" fmla="*/ 25204763 w 43671952"/>
              <a:gd name="connsiteY4876" fmla="*/ 5884867 h 23902640"/>
              <a:gd name="connsiteX4877" fmla="*/ 25195239 w 43671952"/>
              <a:gd name="connsiteY4877" fmla="*/ 5878517 h 23902640"/>
              <a:gd name="connsiteX4878" fmla="*/ 25207939 w 43671952"/>
              <a:gd name="connsiteY4878" fmla="*/ 5849940 h 23902640"/>
              <a:gd name="connsiteX4879" fmla="*/ 25217463 w 43671952"/>
              <a:gd name="connsiteY4879" fmla="*/ 5846766 h 23902640"/>
              <a:gd name="connsiteX4880" fmla="*/ 25309539 w 43671952"/>
              <a:gd name="connsiteY4880" fmla="*/ 5821367 h 23902640"/>
              <a:gd name="connsiteX4881" fmla="*/ 25341291 w 43671952"/>
              <a:gd name="connsiteY4881" fmla="*/ 5830889 h 23902640"/>
              <a:gd name="connsiteX4882" fmla="*/ 25350815 w 43671952"/>
              <a:gd name="connsiteY4882" fmla="*/ 5837240 h 23902640"/>
              <a:gd name="connsiteX4883" fmla="*/ 25347639 w 43671952"/>
              <a:gd name="connsiteY4883" fmla="*/ 5856292 h 23902640"/>
              <a:gd name="connsiteX4884" fmla="*/ 25341291 w 43671952"/>
              <a:gd name="connsiteY4884" fmla="*/ 5862640 h 23902640"/>
              <a:gd name="connsiteX4885" fmla="*/ 25312715 w 43671952"/>
              <a:gd name="connsiteY4885" fmla="*/ 5859465 h 23902640"/>
              <a:gd name="connsiteX4886" fmla="*/ 25303191 w 43671952"/>
              <a:gd name="connsiteY4886" fmla="*/ 5853115 h 23902640"/>
              <a:gd name="connsiteX4887" fmla="*/ 25293663 w 43671952"/>
              <a:gd name="connsiteY4887" fmla="*/ 5849940 h 23902640"/>
              <a:gd name="connsiteX4888" fmla="*/ 25287315 w 43671952"/>
              <a:gd name="connsiteY4888" fmla="*/ 5840416 h 23902640"/>
              <a:gd name="connsiteX4889" fmla="*/ 25290491 w 43671952"/>
              <a:gd name="connsiteY4889" fmla="*/ 5830889 h 23902640"/>
              <a:gd name="connsiteX4890" fmla="*/ 25309539 w 43671952"/>
              <a:gd name="connsiteY4890" fmla="*/ 5821367 h 23902640"/>
              <a:gd name="connsiteX4891" fmla="*/ 24760263 w 43671952"/>
              <a:gd name="connsiteY4891" fmla="*/ 5815017 h 23902640"/>
              <a:gd name="connsiteX4892" fmla="*/ 24785663 w 43671952"/>
              <a:gd name="connsiteY4892" fmla="*/ 5824540 h 23902640"/>
              <a:gd name="connsiteX4893" fmla="*/ 24788839 w 43671952"/>
              <a:gd name="connsiteY4893" fmla="*/ 5834067 h 23902640"/>
              <a:gd name="connsiteX4894" fmla="*/ 24785663 w 43671952"/>
              <a:gd name="connsiteY4894" fmla="*/ 5868991 h 23902640"/>
              <a:gd name="connsiteX4895" fmla="*/ 24760263 w 43671952"/>
              <a:gd name="connsiteY4895" fmla="*/ 5859465 h 23902640"/>
              <a:gd name="connsiteX4896" fmla="*/ 24750739 w 43671952"/>
              <a:gd name="connsiteY4896" fmla="*/ 5856292 h 23902640"/>
              <a:gd name="connsiteX4897" fmla="*/ 24744391 w 43671952"/>
              <a:gd name="connsiteY4897" fmla="*/ 5846766 h 23902640"/>
              <a:gd name="connsiteX4898" fmla="*/ 24747563 w 43671952"/>
              <a:gd name="connsiteY4898" fmla="*/ 5827717 h 23902640"/>
              <a:gd name="connsiteX4899" fmla="*/ 24750739 w 43671952"/>
              <a:gd name="connsiteY4899" fmla="*/ 5818189 h 23902640"/>
              <a:gd name="connsiteX4900" fmla="*/ 24760263 w 43671952"/>
              <a:gd name="connsiteY4900" fmla="*/ 5815017 h 23902640"/>
              <a:gd name="connsiteX4901" fmla="*/ 24325291 w 43671952"/>
              <a:gd name="connsiteY4901" fmla="*/ 5815017 h 23902640"/>
              <a:gd name="connsiteX4902" fmla="*/ 24347515 w 43671952"/>
              <a:gd name="connsiteY4902" fmla="*/ 5824540 h 23902640"/>
              <a:gd name="connsiteX4903" fmla="*/ 24344339 w 43671952"/>
              <a:gd name="connsiteY4903" fmla="*/ 5840416 h 23902640"/>
              <a:gd name="connsiteX4904" fmla="*/ 24344339 w 43671952"/>
              <a:gd name="connsiteY4904" fmla="*/ 5846766 h 23902640"/>
              <a:gd name="connsiteX4905" fmla="*/ 24312591 w 43671952"/>
              <a:gd name="connsiteY4905" fmla="*/ 5827717 h 23902640"/>
              <a:gd name="connsiteX4906" fmla="*/ 24315763 w 43671952"/>
              <a:gd name="connsiteY4906" fmla="*/ 5818189 h 23902640"/>
              <a:gd name="connsiteX4907" fmla="*/ 24325291 w 43671952"/>
              <a:gd name="connsiteY4907" fmla="*/ 5815017 h 23902640"/>
              <a:gd name="connsiteX4908" fmla="*/ 6110316 w 43671952"/>
              <a:gd name="connsiteY4908" fmla="*/ 5805492 h 23902640"/>
              <a:gd name="connsiteX4909" fmla="*/ 6172235 w 43671952"/>
              <a:gd name="connsiteY4909" fmla="*/ 5810253 h 23902640"/>
              <a:gd name="connsiteX4910" fmla="*/ 6186516 w 43671952"/>
              <a:gd name="connsiteY4910" fmla="*/ 5815017 h 23902640"/>
              <a:gd name="connsiteX4911" fmla="*/ 6196041 w 43671952"/>
              <a:gd name="connsiteY4911" fmla="*/ 5843590 h 23902640"/>
              <a:gd name="connsiteX4912" fmla="*/ 6176994 w 43671952"/>
              <a:gd name="connsiteY4912" fmla="*/ 5862640 h 23902640"/>
              <a:gd name="connsiteX4913" fmla="*/ 6162702 w 43671952"/>
              <a:gd name="connsiteY4913" fmla="*/ 5876927 h 23902640"/>
              <a:gd name="connsiteX4914" fmla="*/ 6148419 w 43671952"/>
              <a:gd name="connsiteY4914" fmla="*/ 5886453 h 23902640"/>
              <a:gd name="connsiteX4915" fmla="*/ 6124605 w 43671952"/>
              <a:gd name="connsiteY4915" fmla="*/ 5929315 h 23902640"/>
              <a:gd name="connsiteX4916" fmla="*/ 6096030 w 43671952"/>
              <a:gd name="connsiteY4916" fmla="*/ 5948364 h 23902640"/>
              <a:gd name="connsiteX4917" fmla="*/ 6072216 w 43671952"/>
              <a:gd name="connsiteY4917" fmla="*/ 5967415 h 23902640"/>
              <a:gd name="connsiteX4918" fmla="*/ 6048402 w 43671952"/>
              <a:gd name="connsiteY4918" fmla="*/ 5981705 h 23902640"/>
              <a:gd name="connsiteX4919" fmla="*/ 6005546 w 43671952"/>
              <a:gd name="connsiteY4919" fmla="*/ 5976941 h 23902640"/>
              <a:gd name="connsiteX4920" fmla="*/ 5996017 w 43671952"/>
              <a:gd name="connsiteY4920" fmla="*/ 5962651 h 23902640"/>
              <a:gd name="connsiteX4921" fmla="*/ 5986491 w 43671952"/>
              <a:gd name="connsiteY4921" fmla="*/ 5934079 h 23902640"/>
              <a:gd name="connsiteX4922" fmla="*/ 6000785 w 43671952"/>
              <a:gd name="connsiteY4922" fmla="*/ 5900741 h 23902640"/>
              <a:gd name="connsiteX4923" fmla="*/ 6015066 w 43671952"/>
              <a:gd name="connsiteY4923" fmla="*/ 5895978 h 23902640"/>
              <a:gd name="connsiteX4924" fmla="*/ 6029360 w 43671952"/>
              <a:gd name="connsiteY4924" fmla="*/ 5853115 h 23902640"/>
              <a:gd name="connsiteX4925" fmla="*/ 6034121 w 43671952"/>
              <a:gd name="connsiteY4925" fmla="*/ 5838829 h 23902640"/>
              <a:gd name="connsiteX4926" fmla="*/ 6043641 w 43671952"/>
              <a:gd name="connsiteY4926" fmla="*/ 5824540 h 23902640"/>
              <a:gd name="connsiteX4927" fmla="*/ 6067455 w 43671952"/>
              <a:gd name="connsiteY4927" fmla="*/ 5819779 h 23902640"/>
              <a:gd name="connsiteX4928" fmla="*/ 6096030 w 43671952"/>
              <a:gd name="connsiteY4928" fmla="*/ 5810253 h 23902640"/>
              <a:gd name="connsiteX4929" fmla="*/ 24198291 w 43671952"/>
              <a:gd name="connsiteY4929" fmla="*/ 5783265 h 23902640"/>
              <a:gd name="connsiteX4930" fmla="*/ 24223691 w 43671952"/>
              <a:gd name="connsiteY4930" fmla="*/ 5792792 h 23902640"/>
              <a:gd name="connsiteX4931" fmla="*/ 24220515 w 43671952"/>
              <a:gd name="connsiteY4931" fmla="*/ 5815017 h 23902640"/>
              <a:gd name="connsiteX4932" fmla="*/ 24210991 w 43671952"/>
              <a:gd name="connsiteY4932" fmla="*/ 5821367 h 23902640"/>
              <a:gd name="connsiteX4933" fmla="*/ 24201463 w 43671952"/>
              <a:gd name="connsiteY4933" fmla="*/ 5824540 h 23902640"/>
              <a:gd name="connsiteX4934" fmla="*/ 24201463 w 43671952"/>
              <a:gd name="connsiteY4934" fmla="*/ 5827717 h 23902640"/>
              <a:gd name="connsiteX4935" fmla="*/ 24172891 w 43671952"/>
              <a:gd name="connsiteY4935" fmla="*/ 5824540 h 23902640"/>
              <a:gd name="connsiteX4936" fmla="*/ 24176063 w 43671952"/>
              <a:gd name="connsiteY4936" fmla="*/ 5805492 h 23902640"/>
              <a:gd name="connsiteX4937" fmla="*/ 24179239 w 43671952"/>
              <a:gd name="connsiteY4937" fmla="*/ 5795966 h 23902640"/>
              <a:gd name="connsiteX4938" fmla="*/ 24198291 w 43671952"/>
              <a:gd name="connsiteY4938" fmla="*/ 5783265 h 23902640"/>
              <a:gd name="connsiteX4939" fmla="*/ 25592115 w 43671952"/>
              <a:gd name="connsiteY4939" fmla="*/ 5761040 h 23902640"/>
              <a:gd name="connsiteX4940" fmla="*/ 25607991 w 43671952"/>
              <a:gd name="connsiteY4940" fmla="*/ 5764216 h 23902640"/>
              <a:gd name="connsiteX4941" fmla="*/ 25617515 w 43671952"/>
              <a:gd name="connsiteY4941" fmla="*/ 5783265 h 23902640"/>
              <a:gd name="connsiteX4942" fmla="*/ 25614339 w 43671952"/>
              <a:gd name="connsiteY4942" fmla="*/ 5802316 h 23902640"/>
              <a:gd name="connsiteX4943" fmla="*/ 25588939 w 43671952"/>
              <a:gd name="connsiteY4943" fmla="*/ 5792792 h 23902640"/>
              <a:gd name="connsiteX4944" fmla="*/ 25579415 w 43671952"/>
              <a:gd name="connsiteY4944" fmla="*/ 5786441 h 23902640"/>
              <a:gd name="connsiteX4945" fmla="*/ 25582591 w 43671952"/>
              <a:gd name="connsiteY4945" fmla="*/ 5767391 h 23902640"/>
              <a:gd name="connsiteX4946" fmla="*/ 25592115 w 43671952"/>
              <a:gd name="connsiteY4946" fmla="*/ 5761040 h 23902640"/>
              <a:gd name="connsiteX4947" fmla="*/ 2115872 w 43671952"/>
              <a:gd name="connsiteY4947" fmla="*/ 5741564 h 23902640"/>
              <a:gd name="connsiteX4948" fmla="*/ 2124110 w 43671952"/>
              <a:gd name="connsiteY4948" fmla="*/ 5753102 h 23902640"/>
              <a:gd name="connsiteX4949" fmla="*/ 2109830 w 43671952"/>
              <a:gd name="connsiteY4949" fmla="*/ 5743578 h 23902640"/>
              <a:gd name="connsiteX4950" fmla="*/ 1914566 w 43671952"/>
              <a:gd name="connsiteY4950" fmla="*/ 5738815 h 23902640"/>
              <a:gd name="connsiteX4951" fmla="*/ 1943141 w 43671952"/>
              <a:gd name="connsiteY4951" fmla="*/ 5753102 h 23902640"/>
              <a:gd name="connsiteX4952" fmla="*/ 1928850 w 43671952"/>
              <a:gd name="connsiteY4952" fmla="*/ 5795966 h 23902640"/>
              <a:gd name="connsiteX4953" fmla="*/ 1881231 w 43671952"/>
              <a:gd name="connsiteY4953" fmla="*/ 5772151 h 23902640"/>
              <a:gd name="connsiteX4954" fmla="*/ 1885992 w 43671952"/>
              <a:gd name="connsiteY4954" fmla="*/ 5748340 h 23902640"/>
              <a:gd name="connsiteX4955" fmla="*/ 1914566 w 43671952"/>
              <a:gd name="connsiteY4955" fmla="*/ 5738815 h 23902640"/>
              <a:gd name="connsiteX4956" fmla="*/ 2105059 w 43671952"/>
              <a:gd name="connsiteY4956" fmla="*/ 5705476 h 23902640"/>
              <a:gd name="connsiteX4957" fmla="*/ 2119350 w 43671952"/>
              <a:gd name="connsiteY4957" fmla="*/ 5710242 h 23902640"/>
              <a:gd name="connsiteX4958" fmla="*/ 2128873 w 43671952"/>
              <a:gd name="connsiteY4958" fmla="*/ 5724527 h 23902640"/>
              <a:gd name="connsiteX4959" fmla="*/ 2124110 w 43671952"/>
              <a:gd name="connsiteY4959" fmla="*/ 5738815 h 23902640"/>
              <a:gd name="connsiteX4960" fmla="*/ 2115872 w 43671952"/>
              <a:gd name="connsiteY4960" fmla="*/ 5741564 h 23902640"/>
              <a:gd name="connsiteX4961" fmla="*/ 2100298 w 43671952"/>
              <a:gd name="connsiteY4961" fmla="*/ 5719765 h 23902640"/>
              <a:gd name="connsiteX4962" fmla="*/ 2105059 w 43671952"/>
              <a:gd name="connsiteY4962" fmla="*/ 5705476 h 23902640"/>
              <a:gd name="connsiteX4963" fmla="*/ 2005051 w 43671952"/>
              <a:gd name="connsiteY4963" fmla="*/ 5681667 h 23902640"/>
              <a:gd name="connsiteX4964" fmla="*/ 2019336 w 43671952"/>
              <a:gd name="connsiteY4964" fmla="*/ 5686427 h 23902640"/>
              <a:gd name="connsiteX4965" fmla="*/ 2028865 w 43671952"/>
              <a:gd name="connsiteY4965" fmla="*/ 5715003 h 23902640"/>
              <a:gd name="connsiteX4966" fmla="*/ 1990761 w 43671952"/>
              <a:gd name="connsiteY4966" fmla="*/ 5734053 h 23902640"/>
              <a:gd name="connsiteX4967" fmla="*/ 1990761 w 43671952"/>
              <a:gd name="connsiteY4967" fmla="*/ 5686427 h 23902640"/>
              <a:gd name="connsiteX4968" fmla="*/ 2005051 w 43671952"/>
              <a:gd name="connsiteY4968" fmla="*/ 5681667 h 23902640"/>
              <a:gd name="connsiteX4969" fmla="*/ 25973115 w 43671952"/>
              <a:gd name="connsiteY4969" fmla="*/ 5665789 h 23902640"/>
              <a:gd name="connsiteX4970" fmla="*/ 25988991 w 43671952"/>
              <a:gd name="connsiteY4970" fmla="*/ 5678490 h 23902640"/>
              <a:gd name="connsiteX4971" fmla="*/ 25995339 w 43671952"/>
              <a:gd name="connsiteY4971" fmla="*/ 5697541 h 23902640"/>
              <a:gd name="connsiteX4972" fmla="*/ 25992163 w 43671952"/>
              <a:gd name="connsiteY4972" fmla="*/ 5716592 h 23902640"/>
              <a:gd name="connsiteX4973" fmla="*/ 25982639 w 43671952"/>
              <a:gd name="connsiteY4973" fmla="*/ 5722942 h 23902640"/>
              <a:gd name="connsiteX4974" fmla="*/ 25979463 w 43671952"/>
              <a:gd name="connsiteY4974" fmla="*/ 5726115 h 23902640"/>
              <a:gd name="connsiteX4975" fmla="*/ 25954063 w 43671952"/>
              <a:gd name="connsiteY4975" fmla="*/ 5716592 h 23902640"/>
              <a:gd name="connsiteX4976" fmla="*/ 25944539 w 43671952"/>
              <a:gd name="connsiteY4976" fmla="*/ 5697541 h 23902640"/>
              <a:gd name="connsiteX4977" fmla="*/ 25938191 w 43671952"/>
              <a:gd name="connsiteY4977" fmla="*/ 5688017 h 23902640"/>
              <a:gd name="connsiteX4978" fmla="*/ 25941363 w 43671952"/>
              <a:gd name="connsiteY4978" fmla="*/ 5675315 h 23902640"/>
              <a:gd name="connsiteX4979" fmla="*/ 25973115 w 43671952"/>
              <a:gd name="connsiteY4979" fmla="*/ 5665789 h 23902640"/>
              <a:gd name="connsiteX4980" fmla="*/ 20926663 w 43671952"/>
              <a:gd name="connsiteY4980" fmla="*/ 5591177 h 23902640"/>
              <a:gd name="connsiteX4981" fmla="*/ 20955235 w 43671952"/>
              <a:gd name="connsiteY4981" fmla="*/ 5600701 h 23902640"/>
              <a:gd name="connsiteX4982" fmla="*/ 20964763 w 43671952"/>
              <a:gd name="connsiteY4982" fmla="*/ 5629279 h 23902640"/>
              <a:gd name="connsiteX4983" fmla="*/ 20969523 w 43671952"/>
              <a:gd name="connsiteY4983" fmla="*/ 5643564 h 23902640"/>
              <a:gd name="connsiteX4984" fmla="*/ 20969523 w 43671952"/>
              <a:gd name="connsiteY4984" fmla="*/ 5895978 h 23902640"/>
              <a:gd name="connsiteX4985" fmla="*/ 20974287 w 43671952"/>
              <a:gd name="connsiteY4985" fmla="*/ 5919791 h 23902640"/>
              <a:gd name="connsiteX4986" fmla="*/ 20979051 w 43671952"/>
              <a:gd name="connsiteY4986" fmla="*/ 5981705 h 23902640"/>
              <a:gd name="connsiteX4987" fmla="*/ 20988575 w 43671952"/>
              <a:gd name="connsiteY4987" fmla="*/ 6048375 h 23902640"/>
              <a:gd name="connsiteX4988" fmla="*/ 20998099 w 43671952"/>
              <a:gd name="connsiteY4988" fmla="*/ 6096001 h 23902640"/>
              <a:gd name="connsiteX4989" fmla="*/ 21002863 w 43671952"/>
              <a:gd name="connsiteY4989" fmla="*/ 6115052 h 23902640"/>
              <a:gd name="connsiteX4990" fmla="*/ 21017151 w 43671952"/>
              <a:gd name="connsiteY4990" fmla="*/ 6157916 h 23902640"/>
              <a:gd name="connsiteX4991" fmla="*/ 21026675 w 43671952"/>
              <a:gd name="connsiteY4991" fmla="*/ 6186491 h 23902640"/>
              <a:gd name="connsiteX4992" fmla="*/ 21036199 w 43671952"/>
              <a:gd name="connsiteY4992" fmla="*/ 6243640 h 23902640"/>
              <a:gd name="connsiteX4993" fmla="*/ 21045723 w 43671952"/>
              <a:gd name="connsiteY4993" fmla="*/ 6286503 h 23902640"/>
              <a:gd name="connsiteX4994" fmla="*/ 21055251 w 43671952"/>
              <a:gd name="connsiteY4994" fmla="*/ 6315077 h 23902640"/>
              <a:gd name="connsiteX4995" fmla="*/ 21060011 w 43671952"/>
              <a:gd name="connsiteY4995" fmla="*/ 6329364 h 23902640"/>
              <a:gd name="connsiteX4996" fmla="*/ 21079063 w 43671952"/>
              <a:gd name="connsiteY4996" fmla="*/ 6357941 h 23902640"/>
              <a:gd name="connsiteX4997" fmla="*/ 21088587 w 43671952"/>
              <a:gd name="connsiteY4997" fmla="*/ 6372227 h 23902640"/>
              <a:gd name="connsiteX4998" fmla="*/ 21098111 w 43671952"/>
              <a:gd name="connsiteY4998" fmla="*/ 6400802 h 23902640"/>
              <a:gd name="connsiteX4999" fmla="*/ 21102875 w 43671952"/>
              <a:gd name="connsiteY4999" fmla="*/ 6415088 h 23902640"/>
              <a:gd name="connsiteX5000" fmla="*/ 21074299 w 43671952"/>
              <a:gd name="connsiteY5000" fmla="*/ 6424616 h 23902640"/>
              <a:gd name="connsiteX5001" fmla="*/ 21060011 w 43671952"/>
              <a:gd name="connsiteY5001" fmla="*/ 6429379 h 23902640"/>
              <a:gd name="connsiteX5002" fmla="*/ 21031439 w 43671952"/>
              <a:gd name="connsiteY5002" fmla="*/ 6424616 h 23902640"/>
              <a:gd name="connsiteX5003" fmla="*/ 21017151 w 43671952"/>
              <a:gd name="connsiteY5003" fmla="*/ 6419853 h 23902640"/>
              <a:gd name="connsiteX5004" fmla="*/ 20969523 w 43671952"/>
              <a:gd name="connsiteY5004" fmla="*/ 6405566 h 23902640"/>
              <a:gd name="connsiteX5005" fmla="*/ 20955235 w 43671952"/>
              <a:gd name="connsiteY5005" fmla="*/ 6400802 h 23902640"/>
              <a:gd name="connsiteX5006" fmla="*/ 20940951 w 43671952"/>
              <a:gd name="connsiteY5006" fmla="*/ 6396041 h 23902640"/>
              <a:gd name="connsiteX5007" fmla="*/ 20907615 w 43671952"/>
              <a:gd name="connsiteY5007" fmla="*/ 6400802 h 23902640"/>
              <a:gd name="connsiteX5008" fmla="*/ 20893323 w 43671952"/>
              <a:gd name="connsiteY5008" fmla="*/ 6405566 h 23902640"/>
              <a:gd name="connsiteX5009" fmla="*/ 20888563 w 43671952"/>
              <a:gd name="connsiteY5009" fmla="*/ 6419853 h 23902640"/>
              <a:gd name="connsiteX5010" fmla="*/ 20879039 w 43671952"/>
              <a:gd name="connsiteY5010" fmla="*/ 6434139 h 23902640"/>
              <a:gd name="connsiteX5011" fmla="*/ 20869511 w 43671952"/>
              <a:gd name="connsiteY5011" fmla="*/ 6462718 h 23902640"/>
              <a:gd name="connsiteX5012" fmla="*/ 20874275 w 43671952"/>
              <a:gd name="connsiteY5012" fmla="*/ 6524629 h 23902640"/>
              <a:gd name="connsiteX5013" fmla="*/ 20883799 w 43671952"/>
              <a:gd name="connsiteY5013" fmla="*/ 6581778 h 23902640"/>
              <a:gd name="connsiteX5014" fmla="*/ 20888563 w 43671952"/>
              <a:gd name="connsiteY5014" fmla="*/ 6667502 h 23902640"/>
              <a:gd name="connsiteX5015" fmla="*/ 20898087 w 43671952"/>
              <a:gd name="connsiteY5015" fmla="*/ 6696078 h 23902640"/>
              <a:gd name="connsiteX5016" fmla="*/ 20926663 w 43671952"/>
              <a:gd name="connsiteY5016" fmla="*/ 6705604 h 23902640"/>
              <a:gd name="connsiteX5017" fmla="*/ 20969523 w 43671952"/>
              <a:gd name="connsiteY5017" fmla="*/ 6743702 h 23902640"/>
              <a:gd name="connsiteX5018" fmla="*/ 20979051 w 43671952"/>
              <a:gd name="connsiteY5018" fmla="*/ 6757992 h 23902640"/>
              <a:gd name="connsiteX5019" fmla="*/ 20988575 w 43671952"/>
              <a:gd name="connsiteY5019" fmla="*/ 6786566 h 23902640"/>
              <a:gd name="connsiteX5020" fmla="*/ 20983811 w 43671952"/>
              <a:gd name="connsiteY5020" fmla="*/ 6819903 h 23902640"/>
              <a:gd name="connsiteX5021" fmla="*/ 20979051 w 43671952"/>
              <a:gd name="connsiteY5021" fmla="*/ 6834192 h 23902640"/>
              <a:gd name="connsiteX5022" fmla="*/ 20964763 w 43671952"/>
              <a:gd name="connsiteY5022" fmla="*/ 6843716 h 23902640"/>
              <a:gd name="connsiteX5023" fmla="*/ 20931423 w 43671952"/>
              <a:gd name="connsiteY5023" fmla="*/ 6834192 h 23902640"/>
              <a:gd name="connsiteX5024" fmla="*/ 20917139 w 43671952"/>
              <a:gd name="connsiteY5024" fmla="*/ 6824664 h 23902640"/>
              <a:gd name="connsiteX5025" fmla="*/ 20893323 w 43671952"/>
              <a:gd name="connsiteY5025" fmla="*/ 6791328 h 23902640"/>
              <a:gd name="connsiteX5026" fmla="*/ 20879039 w 43671952"/>
              <a:gd name="connsiteY5026" fmla="*/ 6781802 h 23902640"/>
              <a:gd name="connsiteX5027" fmla="*/ 20864751 w 43671952"/>
              <a:gd name="connsiteY5027" fmla="*/ 6791328 h 23902640"/>
              <a:gd name="connsiteX5028" fmla="*/ 20850463 w 43671952"/>
              <a:gd name="connsiteY5028" fmla="*/ 6796089 h 23902640"/>
              <a:gd name="connsiteX5029" fmla="*/ 20836175 w 43671952"/>
              <a:gd name="connsiteY5029" fmla="*/ 6810377 h 23902640"/>
              <a:gd name="connsiteX5030" fmla="*/ 20807599 w 43671952"/>
              <a:gd name="connsiteY5030" fmla="*/ 6829426 h 23902640"/>
              <a:gd name="connsiteX5031" fmla="*/ 20793311 w 43671952"/>
              <a:gd name="connsiteY5031" fmla="*/ 6838952 h 23902640"/>
              <a:gd name="connsiteX5032" fmla="*/ 20769499 w 43671952"/>
              <a:gd name="connsiteY5032" fmla="*/ 6819903 h 23902640"/>
              <a:gd name="connsiteX5033" fmla="*/ 20774263 w 43671952"/>
              <a:gd name="connsiteY5033" fmla="*/ 6819903 h 23902640"/>
              <a:gd name="connsiteX5034" fmla="*/ 20779023 w 43671952"/>
              <a:gd name="connsiteY5034" fmla="*/ 6696078 h 23902640"/>
              <a:gd name="connsiteX5035" fmla="*/ 20798075 w 43671952"/>
              <a:gd name="connsiteY5035" fmla="*/ 6653216 h 23902640"/>
              <a:gd name="connsiteX5036" fmla="*/ 20812363 w 43671952"/>
              <a:gd name="connsiteY5036" fmla="*/ 6624640 h 23902640"/>
              <a:gd name="connsiteX5037" fmla="*/ 20821887 w 43671952"/>
              <a:gd name="connsiteY5037" fmla="*/ 6596066 h 23902640"/>
              <a:gd name="connsiteX5038" fmla="*/ 20817127 w 43671952"/>
              <a:gd name="connsiteY5038" fmla="*/ 6519865 h 23902640"/>
              <a:gd name="connsiteX5039" fmla="*/ 20812363 w 43671952"/>
              <a:gd name="connsiteY5039" fmla="*/ 6505578 h 23902640"/>
              <a:gd name="connsiteX5040" fmla="*/ 20802839 w 43671952"/>
              <a:gd name="connsiteY5040" fmla="*/ 6467477 h 23902640"/>
              <a:gd name="connsiteX5041" fmla="*/ 20798075 w 43671952"/>
              <a:gd name="connsiteY5041" fmla="*/ 6448427 h 23902640"/>
              <a:gd name="connsiteX5042" fmla="*/ 20793311 w 43671952"/>
              <a:gd name="connsiteY5042" fmla="*/ 6434139 h 23902640"/>
              <a:gd name="connsiteX5043" fmla="*/ 20807599 w 43671952"/>
              <a:gd name="connsiteY5043" fmla="*/ 6372227 h 23902640"/>
              <a:gd name="connsiteX5044" fmla="*/ 20817127 w 43671952"/>
              <a:gd name="connsiteY5044" fmla="*/ 6357941 h 23902640"/>
              <a:gd name="connsiteX5045" fmla="*/ 20826651 w 43671952"/>
              <a:gd name="connsiteY5045" fmla="*/ 6329364 h 23902640"/>
              <a:gd name="connsiteX5046" fmla="*/ 20831413 w 43671952"/>
              <a:gd name="connsiteY5046" fmla="*/ 6315077 h 23902640"/>
              <a:gd name="connsiteX5047" fmla="*/ 20836175 w 43671952"/>
              <a:gd name="connsiteY5047" fmla="*/ 6276978 h 23902640"/>
              <a:gd name="connsiteX5048" fmla="*/ 20845699 w 43671952"/>
              <a:gd name="connsiteY5048" fmla="*/ 6248404 h 23902640"/>
              <a:gd name="connsiteX5049" fmla="*/ 20850463 w 43671952"/>
              <a:gd name="connsiteY5049" fmla="*/ 6234116 h 23902640"/>
              <a:gd name="connsiteX5050" fmla="*/ 20859987 w 43671952"/>
              <a:gd name="connsiteY5050" fmla="*/ 6219829 h 23902640"/>
              <a:gd name="connsiteX5051" fmla="*/ 20864751 w 43671952"/>
              <a:gd name="connsiteY5051" fmla="*/ 6143627 h 23902640"/>
              <a:gd name="connsiteX5052" fmla="*/ 20859987 w 43671952"/>
              <a:gd name="connsiteY5052" fmla="*/ 6129341 h 23902640"/>
              <a:gd name="connsiteX5053" fmla="*/ 20850463 w 43671952"/>
              <a:gd name="connsiteY5053" fmla="*/ 6115052 h 23902640"/>
              <a:gd name="connsiteX5054" fmla="*/ 20840939 w 43671952"/>
              <a:gd name="connsiteY5054" fmla="*/ 6086478 h 23902640"/>
              <a:gd name="connsiteX5055" fmla="*/ 20836175 w 43671952"/>
              <a:gd name="connsiteY5055" fmla="*/ 6072191 h 23902640"/>
              <a:gd name="connsiteX5056" fmla="*/ 20831413 w 43671952"/>
              <a:gd name="connsiteY5056" fmla="*/ 5900741 h 23902640"/>
              <a:gd name="connsiteX5057" fmla="*/ 20826651 w 43671952"/>
              <a:gd name="connsiteY5057" fmla="*/ 5867403 h 23902640"/>
              <a:gd name="connsiteX5058" fmla="*/ 20831413 w 43671952"/>
              <a:gd name="connsiteY5058" fmla="*/ 5743578 h 23902640"/>
              <a:gd name="connsiteX5059" fmla="*/ 20845699 w 43671952"/>
              <a:gd name="connsiteY5059" fmla="*/ 5715003 h 23902640"/>
              <a:gd name="connsiteX5060" fmla="*/ 20859987 w 43671952"/>
              <a:gd name="connsiteY5060" fmla="*/ 5705476 h 23902640"/>
              <a:gd name="connsiteX5061" fmla="*/ 20879039 w 43671952"/>
              <a:gd name="connsiteY5061" fmla="*/ 5676903 h 23902640"/>
              <a:gd name="connsiteX5062" fmla="*/ 20888563 w 43671952"/>
              <a:gd name="connsiteY5062" fmla="*/ 5662616 h 23902640"/>
              <a:gd name="connsiteX5063" fmla="*/ 20898087 w 43671952"/>
              <a:gd name="connsiteY5063" fmla="*/ 5634039 h 23902640"/>
              <a:gd name="connsiteX5064" fmla="*/ 20912375 w 43671952"/>
              <a:gd name="connsiteY5064" fmla="*/ 5605466 h 23902640"/>
              <a:gd name="connsiteX5065" fmla="*/ 20926663 w 43671952"/>
              <a:gd name="connsiteY5065" fmla="*/ 5591177 h 23902640"/>
              <a:gd name="connsiteX5066" fmla="*/ 26195363 w 43671952"/>
              <a:gd name="connsiteY5066" fmla="*/ 5548315 h 23902640"/>
              <a:gd name="connsiteX5067" fmla="*/ 26223939 w 43671952"/>
              <a:gd name="connsiteY5067" fmla="*/ 5551491 h 23902640"/>
              <a:gd name="connsiteX5068" fmla="*/ 26227115 w 43671952"/>
              <a:gd name="connsiteY5068" fmla="*/ 5561014 h 23902640"/>
              <a:gd name="connsiteX5069" fmla="*/ 26223939 w 43671952"/>
              <a:gd name="connsiteY5069" fmla="*/ 5586415 h 23902640"/>
              <a:gd name="connsiteX5070" fmla="*/ 26217591 w 43671952"/>
              <a:gd name="connsiteY5070" fmla="*/ 5605466 h 23902640"/>
              <a:gd name="connsiteX5071" fmla="*/ 26208063 w 43671952"/>
              <a:gd name="connsiteY5071" fmla="*/ 5624517 h 23902640"/>
              <a:gd name="connsiteX5072" fmla="*/ 26198539 w 43671952"/>
              <a:gd name="connsiteY5072" fmla="*/ 5630864 h 23902640"/>
              <a:gd name="connsiteX5073" fmla="*/ 26185839 w 43671952"/>
              <a:gd name="connsiteY5073" fmla="*/ 5634039 h 23902640"/>
              <a:gd name="connsiteX5074" fmla="*/ 26176315 w 43671952"/>
              <a:gd name="connsiteY5074" fmla="*/ 5640390 h 23902640"/>
              <a:gd name="connsiteX5075" fmla="*/ 26163615 w 43671952"/>
              <a:gd name="connsiteY5075" fmla="*/ 5643564 h 23902640"/>
              <a:gd name="connsiteX5076" fmla="*/ 26154091 w 43671952"/>
              <a:gd name="connsiteY5076" fmla="*/ 5646740 h 23902640"/>
              <a:gd name="connsiteX5077" fmla="*/ 26141391 w 43671952"/>
              <a:gd name="connsiteY5077" fmla="*/ 5643564 h 23902640"/>
              <a:gd name="connsiteX5078" fmla="*/ 26144563 w 43671952"/>
              <a:gd name="connsiteY5078" fmla="*/ 5634039 h 23902640"/>
              <a:gd name="connsiteX5079" fmla="*/ 26141391 w 43671952"/>
              <a:gd name="connsiteY5079" fmla="*/ 5605466 h 23902640"/>
              <a:gd name="connsiteX5080" fmla="*/ 26147739 w 43671952"/>
              <a:gd name="connsiteY5080" fmla="*/ 5595942 h 23902640"/>
              <a:gd name="connsiteX5081" fmla="*/ 26157263 w 43671952"/>
              <a:gd name="connsiteY5081" fmla="*/ 5586415 h 23902640"/>
              <a:gd name="connsiteX5082" fmla="*/ 26173139 w 43671952"/>
              <a:gd name="connsiteY5082" fmla="*/ 5570539 h 23902640"/>
              <a:gd name="connsiteX5083" fmla="*/ 26176315 w 43671952"/>
              <a:gd name="connsiteY5083" fmla="*/ 5561014 h 23902640"/>
              <a:gd name="connsiteX5084" fmla="*/ 26195363 w 43671952"/>
              <a:gd name="connsiteY5084" fmla="*/ 5548315 h 23902640"/>
              <a:gd name="connsiteX5085" fmla="*/ 30575279 w 43671952"/>
              <a:gd name="connsiteY5085" fmla="*/ 5531647 h 23902640"/>
              <a:gd name="connsiteX5086" fmla="*/ 30606235 w 43671952"/>
              <a:gd name="connsiteY5086" fmla="*/ 5536411 h 23902640"/>
              <a:gd name="connsiteX5087" fmla="*/ 30620519 w 43671952"/>
              <a:gd name="connsiteY5087" fmla="*/ 5541171 h 23902640"/>
              <a:gd name="connsiteX5088" fmla="*/ 30627663 w 43671952"/>
              <a:gd name="connsiteY5088" fmla="*/ 5543554 h 23902640"/>
              <a:gd name="connsiteX5089" fmla="*/ 30634807 w 43671952"/>
              <a:gd name="connsiteY5089" fmla="*/ 5548315 h 23902640"/>
              <a:gd name="connsiteX5090" fmla="*/ 30651479 w 43671952"/>
              <a:gd name="connsiteY5090" fmla="*/ 5553079 h 23902640"/>
              <a:gd name="connsiteX5091" fmla="*/ 30665763 w 43671952"/>
              <a:gd name="connsiteY5091" fmla="*/ 5557840 h 23902640"/>
              <a:gd name="connsiteX5092" fmla="*/ 30672907 w 43671952"/>
              <a:gd name="connsiteY5092" fmla="*/ 5560222 h 23902640"/>
              <a:gd name="connsiteX5093" fmla="*/ 30680051 w 43671952"/>
              <a:gd name="connsiteY5093" fmla="*/ 5564986 h 23902640"/>
              <a:gd name="connsiteX5094" fmla="*/ 30689579 w 43671952"/>
              <a:gd name="connsiteY5094" fmla="*/ 5567366 h 23902640"/>
              <a:gd name="connsiteX5095" fmla="*/ 30703863 w 43671952"/>
              <a:gd name="connsiteY5095" fmla="*/ 5572126 h 23902640"/>
              <a:gd name="connsiteX5096" fmla="*/ 30711007 w 43671952"/>
              <a:gd name="connsiteY5096" fmla="*/ 5574508 h 23902640"/>
              <a:gd name="connsiteX5097" fmla="*/ 30718151 w 43671952"/>
              <a:gd name="connsiteY5097" fmla="*/ 5579273 h 23902640"/>
              <a:gd name="connsiteX5098" fmla="*/ 30741963 w 43671952"/>
              <a:gd name="connsiteY5098" fmla="*/ 5586415 h 23902640"/>
              <a:gd name="connsiteX5099" fmla="*/ 30763395 w 43671952"/>
              <a:gd name="connsiteY5099" fmla="*/ 5595942 h 23902640"/>
              <a:gd name="connsiteX5100" fmla="*/ 30770539 w 43671952"/>
              <a:gd name="connsiteY5100" fmla="*/ 5598322 h 23902640"/>
              <a:gd name="connsiteX5101" fmla="*/ 30784827 w 43671952"/>
              <a:gd name="connsiteY5101" fmla="*/ 5605466 h 23902640"/>
              <a:gd name="connsiteX5102" fmla="*/ 30791971 w 43671952"/>
              <a:gd name="connsiteY5102" fmla="*/ 5610226 h 23902640"/>
              <a:gd name="connsiteX5103" fmla="*/ 30808639 w 43671952"/>
              <a:gd name="connsiteY5103" fmla="*/ 5614992 h 23902640"/>
              <a:gd name="connsiteX5104" fmla="*/ 30906271 w 43671952"/>
              <a:gd name="connsiteY5104" fmla="*/ 5617372 h 23902640"/>
              <a:gd name="connsiteX5105" fmla="*/ 30915795 w 43671952"/>
              <a:gd name="connsiteY5105" fmla="*/ 5631658 h 23902640"/>
              <a:gd name="connsiteX5106" fmla="*/ 30920559 w 43671952"/>
              <a:gd name="connsiteY5106" fmla="*/ 5645946 h 23902640"/>
              <a:gd name="connsiteX5107" fmla="*/ 30920559 w 43671952"/>
              <a:gd name="connsiteY5107" fmla="*/ 5691191 h 23902640"/>
              <a:gd name="connsiteX5108" fmla="*/ 30927703 w 43671952"/>
              <a:gd name="connsiteY5108" fmla="*/ 5695952 h 23902640"/>
              <a:gd name="connsiteX5109" fmla="*/ 30958659 w 43671952"/>
              <a:gd name="connsiteY5109" fmla="*/ 5703097 h 23902640"/>
              <a:gd name="connsiteX5110" fmla="*/ 30980091 w 43671952"/>
              <a:gd name="connsiteY5110" fmla="*/ 5710242 h 23902640"/>
              <a:gd name="connsiteX5111" fmla="*/ 30987235 w 43671952"/>
              <a:gd name="connsiteY5111" fmla="*/ 5712621 h 23902640"/>
              <a:gd name="connsiteX5112" fmla="*/ 31001519 w 43671952"/>
              <a:gd name="connsiteY5112" fmla="*/ 5719765 h 23902640"/>
              <a:gd name="connsiteX5113" fmla="*/ 31008663 w 43671952"/>
              <a:gd name="connsiteY5113" fmla="*/ 5724527 h 23902640"/>
              <a:gd name="connsiteX5114" fmla="*/ 31018191 w 43671952"/>
              <a:gd name="connsiteY5114" fmla="*/ 5726910 h 23902640"/>
              <a:gd name="connsiteX5115" fmla="*/ 31032479 w 43671952"/>
              <a:gd name="connsiteY5115" fmla="*/ 5731671 h 23902640"/>
              <a:gd name="connsiteX5116" fmla="*/ 31039619 w 43671952"/>
              <a:gd name="connsiteY5116" fmla="*/ 5734053 h 23902640"/>
              <a:gd name="connsiteX5117" fmla="*/ 31061051 w 43671952"/>
              <a:gd name="connsiteY5117" fmla="*/ 5743578 h 23902640"/>
              <a:gd name="connsiteX5118" fmla="*/ 31068195 w 43671952"/>
              <a:gd name="connsiteY5118" fmla="*/ 5745961 h 23902640"/>
              <a:gd name="connsiteX5119" fmla="*/ 31075339 w 43671952"/>
              <a:gd name="connsiteY5119" fmla="*/ 5748340 h 23902640"/>
              <a:gd name="connsiteX5120" fmla="*/ 31077719 w 43671952"/>
              <a:gd name="connsiteY5120" fmla="*/ 5755485 h 23902640"/>
              <a:gd name="connsiteX5121" fmla="*/ 31082483 w 43671952"/>
              <a:gd name="connsiteY5121" fmla="*/ 5762628 h 23902640"/>
              <a:gd name="connsiteX5122" fmla="*/ 31087247 w 43671952"/>
              <a:gd name="connsiteY5122" fmla="*/ 5776914 h 23902640"/>
              <a:gd name="connsiteX5123" fmla="*/ 31080103 w 43671952"/>
              <a:gd name="connsiteY5123" fmla="*/ 5793585 h 23902640"/>
              <a:gd name="connsiteX5124" fmla="*/ 31072959 w 43671952"/>
              <a:gd name="connsiteY5124" fmla="*/ 5795966 h 23902640"/>
              <a:gd name="connsiteX5125" fmla="*/ 31065815 w 43671952"/>
              <a:gd name="connsiteY5125" fmla="*/ 5800727 h 23902640"/>
              <a:gd name="connsiteX5126" fmla="*/ 31058671 w 43671952"/>
              <a:gd name="connsiteY5126" fmla="*/ 5803110 h 23902640"/>
              <a:gd name="connsiteX5127" fmla="*/ 31011047 w 43671952"/>
              <a:gd name="connsiteY5127" fmla="*/ 5807871 h 23902640"/>
              <a:gd name="connsiteX5128" fmla="*/ 30896747 w 43671952"/>
              <a:gd name="connsiteY5128" fmla="*/ 5803110 h 23902640"/>
              <a:gd name="connsiteX5129" fmla="*/ 30882459 w 43671952"/>
              <a:gd name="connsiteY5129" fmla="*/ 5800727 h 23902640"/>
              <a:gd name="connsiteX5130" fmla="*/ 30875315 w 43671952"/>
              <a:gd name="connsiteY5130" fmla="*/ 5798344 h 23902640"/>
              <a:gd name="connsiteX5131" fmla="*/ 30834835 w 43671952"/>
              <a:gd name="connsiteY5131" fmla="*/ 5795966 h 23902640"/>
              <a:gd name="connsiteX5132" fmla="*/ 30827691 w 43671952"/>
              <a:gd name="connsiteY5132" fmla="*/ 5793585 h 23902640"/>
              <a:gd name="connsiteX5133" fmla="*/ 30818163 w 43671952"/>
              <a:gd name="connsiteY5133" fmla="*/ 5779297 h 23902640"/>
              <a:gd name="connsiteX5134" fmla="*/ 30808639 w 43671952"/>
              <a:gd name="connsiteY5134" fmla="*/ 5757868 h 23902640"/>
              <a:gd name="connsiteX5135" fmla="*/ 30806259 w 43671952"/>
              <a:gd name="connsiteY5135" fmla="*/ 5750722 h 23902640"/>
              <a:gd name="connsiteX5136" fmla="*/ 30801495 w 43671952"/>
              <a:gd name="connsiteY5136" fmla="*/ 5695952 h 23902640"/>
              <a:gd name="connsiteX5137" fmla="*/ 30794351 w 43671952"/>
              <a:gd name="connsiteY5137" fmla="*/ 5679284 h 23902640"/>
              <a:gd name="connsiteX5138" fmla="*/ 30787207 w 43671952"/>
              <a:gd name="connsiteY5138" fmla="*/ 5676903 h 23902640"/>
              <a:gd name="connsiteX5139" fmla="*/ 30780063 w 43671952"/>
              <a:gd name="connsiteY5139" fmla="*/ 5669761 h 23902640"/>
              <a:gd name="connsiteX5140" fmla="*/ 30775303 w 43671952"/>
              <a:gd name="connsiteY5140" fmla="*/ 5662616 h 23902640"/>
              <a:gd name="connsiteX5141" fmla="*/ 30761015 w 43671952"/>
              <a:gd name="connsiteY5141" fmla="*/ 5657854 h 23902640"/>
              <a:gd name="connsiteX5142" fmla="*/ 30756251 w 43671952"/>
              <a:gd name="connsiteY5142" fmla="*/ 5650710 h 23902640"/>
              <a:gd name="connsiteX5143" fmla="*/ 30741963 w 43671952"/>
              <a:gd name="connsiteY5143" fmla="*/ 5643564 h 23902640"/>
              <a:gd name="connsiteX5144" fmla="*/ 30727679 w 43671952"/>
              <a:gd name="connsiteY5144" fmla="*/ 5636422 h 23902640"/>
              <a:gd name="connsiteX5145" fmla="*/ 30720535 w 43671952"/>
              <a:gd name="connsiteY5145" fmla="*/ 5631658 h 23902640"/>
              <a:gd name="connsiteX5146" fmla="*/ 30713391 w 43671952"/>
              <a:gd name="connsiteY5146" fmla="*/ 5629279 h 23902640"/>
              <a:gd name="connsiteX5147" fmla="*/ 30706247 w 43671952"/>
              <a:gd name="connsiteY5147" fmla="*/ 5624517 h 23902640"/>
              <a:gd name="connsiteX5148" fmla="*/ 30691959 w 43671952"/>
              <a:gd name="connsiteY5148" fmla="*/ 5619752 h 23902640"/>
              <a:gd name="connsiteX5149" fmla="*/ 30675291 w 43671952"/>
              <a:gd name="connsiteY5149" fmla="*/ 5614992 h 23902640"/>
              <a:gd name="connsiteX5150" fmla="*/ 30658619 w 43671952"/>
              <a:gd name="connsiteY5150" fmla="*/ 5610226 h 23902640"/>
              <a:gd name="connsiteX5151" fmla="*/ 30644335 w 43671952"/>
              <a:gd name="connsiteY5151" fmla="*/ 5607846 h 23902640"/>
              <a:gd name="connsiteX5152" fmla="*/ 30622903 w 43671952"/>
              <a:gd name="connsiteY5152" fmla="*/ 5600701 h 23902640"/>
              <a:gd name="connsiteX5153" fmla="*/ 30615759 w 43671952"/>
              <a:gd name="connsiteY5153" fmla="*/ 5598322 h 23902640"/>
              <a:gd name="connsiteX5154" fmla="*/ 30608615 w 43671952"/>
              <a:gd name="connsiteY5154" fmla="*/ 5593559 h 23902640"/>
              <a:gd name="connsiteX5155" fmla="*/ 30599091 w 43671952"/>
              <a:gd name="connsiteY5155" fmla="*/ 5591177 h 23902640"/>
              <a:gd name="connsiteX5156" fmla="*/ 30591947 w 43671952"/>
              <a:gd name="connsiteY5156" fmla="*/ 5588796 h 23902640"/>
              <a:gd name="connsiteX5157" fmla="*/ 30568135 w 43671952"/>
              <a:gd name="connsiteY5157" fmla="*/ 5564986 h 23902640"/>
              <a:gd name="connsiteX5158" fmla="*/ 30563371 w 43671952"/>
              <a:gd name="connsiteY5158" fmla="*/ 5555460 h 23902640"/>
              <a:gd name="connsiteX5159" fmla="*/ 30568135 w 43671952"/>
              <a:gd name="connsiteY5159" fmla="*/ 5550696 h 23902640"/>
              <a:gd name="connsiteX5160" fmla="*/ 30575279 w 43671952"/>
              <a:gd name="connsiteY5160" fmla="*/ 5531647 h 23902640"/>
              <a:gd name="connsiteX5161" fmla="*/ 23610919 w 43671952"/>
              <a:gd name="connsiteY5161" fmla="*/ 5503865 h 23902640"/>
              <a:gd name="connsiteX5162" fmla="*/ 23626791 w 43671952"/>
              <a:gd name="connsiteY5162" fmla="*/ 5507042 h 23902640"/>
              <a:gd name="connsiteX5163" fmla="*/ 23629971 w 43671952"/>
              <a:gd name="connsiteY5163" fmla="*/ 5532441 h 23902640"/>
              <a:gd name="connsiteX5164" fmla="*/ 23620443 w 43671952"/>
              <a:gd name="connsiteY5164" fmla="*/ 5538792 h 23902640"/>
              <a:gd name="connsiteX5165" fmla="*/ 23607743 w 43671952"/>
              <a:gd name="connsiteY5165" fmla="*/ 5541965 h 23902640"/>
              <a:gd name="connsiteX5166" fmla="*/ 23601395 w 43671952"/>
              <a:gd name="connsiteY5166" fmla="*/ 5507042 h 23902640"/>
              <a:gd name="connsiteX5167" fmla="*/ 23610919 w 43671952"/>
              <a:gd name="connsiteY5167" fmla="*/ 5503865 h 23902640"/>
              <a:gd name="connsiteX5168" fmla="*/ 23410891 w 43671952"/>
              <a:gd name="connsiteY5168" fmla="*/ 5497516 h 23902640"/>
              <a:gd name="connsiteX5169" fmla="*/ 23423591 w 43671952"/>
              <a:gd name="connsiteY5169" fmla="*/ 5500690 h 23902640"/>
              <a:gd name="connsiteX5170" fmla="*/ 23426767 w 43671952"/>
              <a:gd name="connsiteY5170" fmla="*/ 5510217 h 23902640"/>
              <a:gd name="connsiteX5171" fmla="*/ 23417239 w 43671952"/>
              <a:gd name="connsiteY5171" fmla="*/ 5541965 h 23902640"/>
              <a:gd name="connsiteX5172" fmla="*/ 23407715 w 43671952"/>
              <a:gd name="connsiteY5172" fmla="*/ 5545140 h 23902640"/>
              <a:gd name="connsiteX5173" fmla="*/ 23401367 w 43671952"/>
              <a:gd name="connsiteY5173" fmla="*/ 5551491 h 23902640"/>
              <a:gd name="connsiteX5174" fmla="*/ 23379139 w 43671952"/>
              <a:gd name="connsiteY5174" fmla="*/ 5535615 h 23902640"/>
              <a:gd name="connsiteX5175" fmla="*/ 23382315 w 43671952"/>
              <a:gd name="connsiteY5175" fmla="*/ 5513392 h 23902640"/>
              <a:gd name="connsiteX5176" fmla="*/ 23410891 w 43671952"/>
              <a:gd name="connsiteY5176" fmla="*/ 5497516 h 23902640"/>
              <a:gd name="connsiteX5177" fmla="*/ 26344591 w 43671952"/>
              <a:gd name="connsiteY5177" fmla="*/ 5421317 h 23902640"/>
              <a:gd name="connsiteX5178" fmla="*/ 26379515 w 43671952"/>
              <a:gd name="connsiteY5178" fmla="*/ 5434017 h 23902640"/>
              <a:gd name="connsiteX5179" fmla="*/ 26385863 w 43671952"/>
              <a:gd name="connsiteY5179" fmla="*/ 5453066 h 23902640"/>
              <a:gd name="connsiteX5180" fmla="*/ 26389039 w 43671952"/>
              <a:gd name="connsiteY5180" fmla="*/ 5462589 h 23902640"/>
              <a:gd name="connsiteX5181" fmla="*/ 26382691 w 43671952"/>
              <a:gd name="connsiteY5181" fmla="*/ 5516566 h 23902640"/>
              <a:gd name="connsiteX5182" fmla="*/ 26366815 w 43671952"/>
              <a:gd name="connsiteY5182" fmla="*/ 5541965 h 23902640"/>
              <a:gd name="connsiteX5183" fmla="*/ 26360463 w 43671952"/>
              <a:gd name="connsiteY5183" fmla="*/ 5548315 h 23902640"/>
              <a:gd name="connsiteX5184" fmla="*/ 26325539 w 43671952"/>
              <a:gd name="connsiteY5184" fmla="*/ 5507042 h 23902640"/>
              <a:gd name="connsiteX5185" fmla="*/ 26319191 w 43671952"/>
              <a:gd name="connsiteY5185" fmla="*/ 5497516 h 23902640"/>
              <a:gd name="connsiteX5186" fmla="*/ 26312839 w 43671952"/>
              <a:gd name="connsiteY5186" fmla="*/ 5487990 h 23902640"/>
              <a:gd name="connsiteX5187" fmla="*/ 26309663 w 43671952"/>
              <a:gd name="connsiteY5187" fmla="*/ 5478466 h 23902640"/>
              <a:gd name="connsiteX5188" fmla="*/ 26312839 w 43671952"/>
              <a:gd name="connsiteY5188" fmla="*/ 5449888 h 23902640"/>
              <a:gd name="connsiteX5189" fmla="*/ 26335063 w 43671952"/>
              <a:gd name="connsiteY5189" fmla="*/ 5424492 h 23902640"/>
              <a:gd name="connsiteX5190" fmla="*/ 26344591 w 43671952"/>
              <a:gd name="connsiteY5190" fmla="*/ 5421317 h 23902640"/>
              <a:gd name="connsiteX5191" fmla="*/ 26525563 w 43671952"/>
              <a:gd name="connsiteY5191" fmla="*/ 5278441 h 23902640"/>
              <a:gd name="connsiteX5192" fmla="*/ 26582715 w 43671952"/>
              <a:gd name="connsiteY5192" fmla="*/ 5281614 h 23902640"/>
              <a:gd name="connsiteX5193" fmla="*/ 26595415 w 43671952"/>
              <a:gd name="connsiteY5193" fmla="*/ 5284791 h 23902640"/>
              <a:gd name="connsiteX5194" fmla="*/ 26614463 w 43671952"/>
              <a:gd name="connsiteY5194" fmla="*/ 5291141 h 23902640"/>
              <a:gd name="connsiteX5195" fmla="*/ 26630339 w 43671952"/>
              <a:gd name="connsiteY5195" fmla="*/ 5319716 h 23902640"/>
              <a:gd name="connsiteX5196" fmla="*/ 26620815 w 43671952"/>
              <a:gd name="connsiteY5196" fmla="*/ 5341941 h 23902640"/>
              <a:gd name="connsiteX5197" fmla="*/ 26601763 w 43671952"/>
              <a:gd name="connsiteY5197" fmla="*/ 5348290 h 23902640"/>
              <a:gd name="connsiteX5198" fmla="*/ 26589063 w 43671952"/>
              <a:gd name="connsiteY5198" fmla="*/ 5345114 h 23902640"/>
              <a:gd name="connsiteX5199" fmla="*/ 26566839 w 43671952"/>
              <a:gd name="connsiteY5199" fmla="*/ 5329240 h 23902640"/>
              <a:gd name="connsiteX5200" fmla="*/ 26509691 w 43671952"/>
              <a:gd name="connsiteY5200" fmla="*/ 5319716 h 23902640"/>
              <a:gd name="connsiteX5201" fmla="*/ 26506515 w 43671952"/>
              <a:gd name="connsiteY5201" fmla="*/ 5287966 h 23902640"/>
              <a:gd name="connsiteX5202" fmla="*/ 26516039 w 43671952"/>
              <a:gd name="connsiteY5202" fmla="*/ 5284791 h 23902640"/>
              <a:gd name="connsiteX5203" fmla="*/ 26525563 w 43671952"/>
              <a:gd name="connsiteY5203" fmla="*/ 5278441 h 23902640"/>
              <a:gd name="connsiteX5204" fmla="*/ 29977583 w 43671952"/>
              <a:gd name="connsiteY5204" fmla="*/ 5241135 h 23902640"/>
              <a:gd name="connsiteX5205" fmla="*/ 30032351 w 43671952"/>
              <a:gd name="connsiteY5205" fmla="*/ 5243516 h 23902640"/>
              <a:gd name="connsiteX5206" fmla="*/ 30039495 w 43671952"/>
              <a:gd name="connsiteY5206" fmla="*/ 5245895 h 23902640"/>
              <a:gd name="connsiteX5207" fmla="*/ 30046639 w 43671952"/>
              <a:gd name="connsiteY5207" fmla="*/ 5250661 h 23902640"/>
              <a:gd name="connsiteX5208" fmla="*/ 30053783 w 43671952"/>
              <a:gd name="connsiteY5208" fmla="*/ 5253039 h 23902640"/>
              <a:gd name="connsiteX5209" fmla="*/ 30060927 w 43671952"/>
              <a:gd name="connsiteY5209" fmla="*/ 5257804 h 23902640"/>
              <a:gd name="connsiteX5210" fmla="*/ 30075215 w 43671952"/>
              <a:gd name="connsiteY5210" fmla="*/ 5262566 h 23902640"/>
              <a:gd name="connsiteX5211" fmla="*/ 30079979 w 43671952"/>
              <a:gd name="connsiteY5211" fmla="*/ 5269710 h 23902640"/>
              <a:gd name="connsiteX5212" fmla="*/ 30094263 w 43671952"/>
              <a:gd name="connsiteY5212" fmla="*/ 5279233 h 23902640"/>
              <a:gd name="connsiteX5213" fmla="*/ 30099027 w 43671952"/>
              <a:gd name="connsiteY5213" fmla="*/ 5293521 h 23902640"/>
              <a:gd name="connsiteX5214" fmla="*/ 30101407 w 43671952"/>
              <a:gd name="connsiteY5214" fmla="*/ 5300667 h 23902640"/>
              <a:gd name="connsiteX5215" fmla="*/ 30099027 w 43671952"/>
              <a:gd name="connsiteY5215" fmla="*/ 5307810 h 23902640"/>
              <a:gd name="connsiteX5216" fmla="*/ 30091883 w 43671952"/>
              <a:gd name="connsiteY5216" fmla="*/ 5310193 h 23902640"/>
              <a:gd name="connsiteX5217" fmla="*/ 30075215 w 43671952"/>
              <a:gd name="connsiteY5217" fmla="*/ 5314953 h 23902640"/>
              <a:gd name="connsiteX5218" fmla="*/ 30037115 w 43671952"/>
              <a:gd name="connsiteY5218" fmla="*/ 5307810 h 23902640"/>
              <a:gd name="connsiteX5219" fmla="*/ 30049019 w 43671952"/>
              <a:gd name="connsiteY5219" fmla="*/ 5312571 h 23902640"/>
              <a:gd name="connsiteX5220" fmla="*/ 30032351 w 43671952"/>
              <a:gd name="connsiteY5220" fmla="*/ 5300667 h 23902640"/>
              <a:gd name="connsiteX5221" fmla="*/ 30018063 w 43671952"/>
              <a:gd name="connsiteY5221" fmla="*/ 5295903 h 23902640"/>
              <a:gd name="connsiteX5222" fmla="*/ 30010919 w 43671952"/>
              <a:gd name="connsiteY5222" fmla="*/ 5291141 h 23902640"/>
              <a:gd name="connsiteX5223" fmla="*/ 30003779 w 43671952"/>
              <a:gd name="connsiteY5223" fmla="*/ 5283997 h 23902640"/>
              <a:gd name="connsiteX5224" fmla="*/ 29996635 w 43671952"/>
              <a:gd name="connsiteY5224" fmla="*/ 5281614 h 23902640"/>
              <a:gd name="connsiteX5225" fmla="*/ 29987107 w 43671952"/>
              <a:gd name="connsiteY5225" fmla="*/ 5276854 h 23902640"/>
              <a:gd name="connsiteX5226" fmla="*/ 29982347 w 43671952"/>
              <a:gd name="connsiteY5226" fmla="*/ 5269710 h 23902640"/>
              <a:gd name="connsiteX5227" fmla="*/ 29970439 w 43671952"/>
              <a:gd name="connsiteY5227" fmla="*/ 5260184 h 23902640"/>
              <a:gd name="connsiteX5228" fmla="*/ 29970439 w 43671952"/>
              <a:gd name="connsiteY5228" fmla="*/ 5243516 h 23902640"/>
              <a:gd name="connsiteX5229" fmla="*/ 29977583 w 43671952"/>
              <a:gd name="connsiteY5229" fmla="*/ 5241135 h 23902640"/>
              <a:gd name="connsiteX5230" fmla="*/ 23690295 w 43671952"/>
              <a:gd name="connsiteY5230" fmla="*/ 5138741 h 23902640"/>
              <a:gd name="connsiteX5231" fmla="*/ 23709339 w 43671952"/>
              <a:gd name="connsiteY5231" fmla="*/ 5141914 h 23902640"/>
              <a:gd name="connsiteX5232" fmla="*/ 23712515 w 43671952"/>
              <a:gd name="connsiteY5232" fmla="*/ 5189540 h 23902640"/>
              <a:gd name="connsiteX5233" fmla="*/ 23693467 w 43671952"/>
              <a:gd name="connsiteY5233" fmla="*/ 5167315 h 23902640"/>
              <a:gd name="connsiteX5234" fmla="*/ 23687119 w 43671952"/>
              <a:gd name="connsiteY5234" fmla="*/ 5157791 h 23902640"/>
              <a:gd name="connsiteX5235" fmla="*/ 23690295 w 43671952"/>
              <a:gd name="connsiteY5235" fmla="*/ 5138741 h 23902640"/>
              <a:gd name="connsiteX5236" fmla="*/ 29903763 w 43671952"/>
              <a:gd name="connsiteY5236" fmla="*/ 5095877 h 23902640"/>
              <a:gd name="connsiteX5237" fmla="*/ 29941863 w 43671952"/>
              <a:gd name="connsiteY5237" fmla="*/ 5100641 h 23902640"/>
              <a:gd name="connsiteX5238" fmla="*/ 29960915 w 43671952"/>
              <a:gd name="connsiteY5238" fmla="*/ 5105402 h 23902640"/>
              <a:gd name="connsiteX5239" fmla="*/ 29975203 w 43671952"/>
              <a:gd name="connsiteY5239" fmla="*/ 5114928 h 23902640"/>
              <a:gd name="connsiteX5240" fmla="*/ 29984727 w 43671952"/>
              <a:gd name="connsiteY5240" fmla="*/ 5129217 h 23902640"/>
              <a:gd name="connsiteX5241" fmla="*/ 29987107 w 43671952"/>
              <a:gd name="connsiteY5241" fmla="*/ 5136361 h 23902640"/>
              <a:gd name="connsiteX5242" fmla="*/ 29991871 w 43671952"/>
              <a:gd name="connsiteY5242" fmla="*/ 5143503 h 23902640"/>
              <a:gd name="connsiteX5243" fmla="*/ 29987107 w 43671952"/>
              <a:gd name="connsiteY5243" fmla="*/ 5169698 h 23902640"/>
              <a:gd name="connsiteX5244" fmla="*/ 29977583 w 43671952"/>
              <a:gd name="connsiteY5244" fmla="*/ 5183984 h 23902640"/>
              <a:gd name="connsiteX5245" fmla="*/ 29970439 w 43671952"/>
              <a:gd name="connsiteY5245" fmla="*/ 5188747 h 23902640"/>
              <a:gd name="connsiteX5246" fmla="*/ 29956151 w 43671952"/>
              <a:gd name="connsiteY5246" fmla="*/ 5193509 h 23902640"/>
              <a:gd name="connsiteX5247" fmla="*/ 29946627 w 43671952"/>
              <a:gd name="connsiteY5247" fmla="*/ 5203035 h 23902640"/>
              <a:gd name="connsiteX5248" fmla="*/ 29934719 w 43671952"/>
              <a:gd name="connsiteY5248" fmla="*/ 5186366 h 23902640"/>
              <a:gd name="connsiteX5249" fmla="*/ 29913291 w 43671952"/>
              <a:gd name="connsiteY5249" fmla="*/ 5176841 h 23902640"/>
              <a:gd name="connsiteX5250" fmla="*/ 29903763 w 43671952"/>
              <a:gd name="connsiteY5250" fmla="*/ 5172079 h 23902640"/>
              <a:gd name="connsiteX5251" fmla="*/ 29889479 w 43671952"/>
              <a:gd name="connsiteY5251" fmla="*/ 5162552 h 23902640"/>
              <a:gd name="connsiteX5252" fmla="*/ 29882335 w 43671952"/>
              <a:gd name="connsiteY5252" fmla="*/ 5157791 h 23902640"/>
              <a:gd name="connsiteX5253" fmla="*/ 29875191 w 43671952"/>
              <a:gd name="connsiteY5253" fmla="*/ 5155411 h 23902640"/>
              <a:gd name="connsiteX5254" fmla="*/ 29868047 w 43671952"/>
              <a:gd name="connsiteY5254" fmla="*/ 5150647 h 23902640"/>
              <a:gd name="connsiteX5255" fmla="*/ 29865663 w 43671952"/>
              <a:gd name="connsiteY5255" fmla="*/ 5143503 h 23902640"/>
              <a:gd name="connsiteX5256" fmla="*/ 29872807 w 43671952"/>
              <a:gd name="connsiteY5256" fmla="*/ 5110166 h 23902640"/>
              <a:gd name="connsiteX5257" fmla="*/ 29887095 w 43671952"/>
              <a:gd name="connsiteY5257" fmla="*/ 5100641 h 23902640"/>
              <a:gd name="connsiteX5258" fmla="*/ 29903763 w 43671952"/>
              <a:gd name="connsiteY5258" fmla="*/ 5095877 h 23902640"/>
              <a:gd name="connsiteX5259" fmla="*/ 37806251 w 43671952"/>
              <a:gd name="connsiteY5259" fmla="*/ 5049598 h 23902640"/>
              <a:gd name="connsiteX5260" fmla="*/ 37861903 w 43671952"/>
              <a:gd name="connsiteY5260" fmla="*/ 5057779 h 23902640"/>
              <a:gd name="connsiteX5261" fmla="*/ 37852375 w 43671952"/>
              <a:gd name="connsiteY5261" fmla="*/ 5105402 h 23902640"/>
              <a:gd name="connsiteX5262" fmla="*/ 37828563 w 43671952"/>
              <a:gd name="connsiteY5262" fmla="*/ 5124454 h 23902640"/>
              <a:gd name="connsiteX5263" fmla="*/ 37814275 w 43671952"/>
              <a:gd name="connsiteY5263" fmla="*/ 5133977 h 23902640"/>
              <a:gd name="connsiteX5264" fmla="*/ 37757127 w 43671952"/>
              <a:gd name="connsiteY5264" fmla="*/ 5138741 h 23902640"/>
              <a:gd name="connsiteX5265" fmla="*/ 37752363 w 43671952"/>
              <a:gd name="connsiteY5265" fmla="*/ 5124454 h 23902640"/>
              <a:gd name="connsiteX5266" fmla="*/ 37733315 w 43671952"/>
              <a:gd name="connsiteY5266" fmla="*/ 5095877 h 23902640"/>
              <a:gd name="connsiteX5267" fmla="*/ 37733315 w 43671952"/>
              <a:gd name="connsiteY5267" fmla="*/ 5057779 h 23902640"/>
              <a:gd name="connsiteX5268" fmla="*/ 37747603 w 43671952"/>
              <a:gd name="connsiteY5268" fmla="*/ 5053017 h 23902640"/>
              <a:gd name="connsiteX5269" fmla="*/ 37806251 w 43671952"/>
              <a:gd name="connsiteY5269" fmla="*/ 5049598 h 23902640"/>
              <a:gd name="connsiteX5270" fmla="*/ 37466615 w 43671952"/>
              <a:gd name="connsiteY5270" fmla="*/ 5024441 h 23902640"/>
              <a:gd name="connsiteX5271" fmla="*/ 37519003 w 43671952"/>
              <a:gd name="connsiteY5271" fmla="*/ 5029203 h 23902640"/>
              <a:gd name="connsiteX5272" fmla="*/ 37533287 w 43671952"/>
              <a:gd name="connsiteY5272" fmla="*/ 5038728 h 23902640"/>
              <a:gd name="connsiteX5273" fmla="*/ 37561863 w 43671952"/>
              <a:gd name="connsiteY5273" fmla="*/ 5053017 h 23902640"/>
              <a:gd name="connsiteX5274" fmla="*/ 37566627 w 43671952"/>
              <a:gd name="connsiteY5274" fmla="*/ 5067304 h 23902640"/>
              <a:gd name="connsiteX5275" fmla="*/ 37585675 w 43671952"/>
              <a:gd name="connsiteY5275" fmla="*/ 5091115 h 23902640"/>
              <a:gd name="connsiteX5276" fmla="*/ 37428515 w 43671952"/>
              <a:gd name="connsiteY5276" fmla="*/ 5086353 h 23902640"/>
              <a:gd name="connsiteX5277" fmla="*/ 37414227 w 43671952"/>
              <a:gd name="connsiteY5277" fmla="*/ 5081590 h 23902640"/>
              <a:gd name="connsiteX5278" fmla="*/ 37404703 w 43671952"/>
              <a:gd name="connsiteY5278" fmla="*/ 5053017 h 23902640"/>
              <a:gd name="connsiteX5279" fmla="*/ 37447563 w 43671952"/>
              <a:gd name="connsiteY5279" fmla="*/ 5029203 h 23902640"/>
              <a:gd name="connsiteX5280" fmla="*/ 37466615 w 43671952"/>
              <a:gd name="connsiteY5280" fmla="*/ 5024441 h 23902640"/>
              <a:gd name="connsiteX5281" fmla="*/ 29637063 w 43671952"/>
              <a:gd name="connsiteY5281" fmla="*/ 4781551 h 23902640"/>
              <a:gd name="connsiteX5282" fmla="*/ 29660879 w 43671952"/>
              <a:gd name="connsiteY5282" fmla="*/ 4783935 h 23902640"/>
              <a:gd name="connsiteX5283" fmla="*/ 29670403 w 43671952"/>
              <a:gd name="connsiteY5283" fmla="*/ 4786314 h 23902640"/>
              <a:gd name="connsiteX5284" fmla="*/ 29691835 w 43671952"/>
              <a:gd name="connsiteY5284" fmla="*/ 4793458 h 23902640"/>
              <a:gd name="connsiteX5285" fmla="*/ 29698979 w 43671952"/>
              <a:gd name="connsiteY5285" fmla="*/ 4795841 h 23902640"/>
              <a:gd name="connsiteX5286" fmla="*/ 29706119 w 43671952"/>
              <a:gd name="connsiteY5286" fmla="*/ 4798223 h 23902640"/>
              <a:gd name="connsiteX5287" fmla="*/ 29727551 w 43671952"/>
              <a:gd name="connsiteY5287" fmla="*/ 4810126 h 23902640"/>
              <a:gd name="connsiteX5288" fmla="*/ 29741839 w 43671952"/>
              <a:gd name="connsiteY5288" fmla="*/ 4822035 h 23902640"/>
              <a:gd name="connsiteX5289" fmla="*/ 29748983 w 43671952"/>
              <a:gd name="connsiteY5289" fmla="*/ 4826795 h 23902640"/>
              <a:gd name="connsiteX5290" fmla="*/ 29756127 w 43671952"/>
              <a:gd name="connsiteY5290" fmla="*/ 4833941 h 23902640"/>
              <a:gd name="connsiteX5291" fmla="*/ 29770415 w 43671952"/>
              <a:gd name="connsiteY5291" fmla="*/ 4843467 h 23902640"/>
              <a:gd name="connsiteX5292" fmla="*/ 29777559 w 43671952"/>
              <a:gd name="connsiteY5292" fmla="*/ 4848229 h 23902640"/>
              <a:gd name="connsiteX5293" fmla="*/ 29784703 w 43671952"/>
              <a:gd name="connsiteY5293" fmla="*/ 4852990 h 23902640"/>
              <a:gd name="connsiteX5294" fmla="*/ 29796607 w 43671952"/>
              <a:gd name="connsiteY5294" fmla="*/ 4867276 h 23902640"/>
              <a:gd name="connsiteX5295" fmla="*/ 29801371 w 43671952"/>
              <a:gd name="connsiteY5295" fmla="*/ 4874422 h 23902640"/>
              <a:gd name="connsiteX5296" fmla="*/ 29808515 w 43671952"/>
              <a:gd name="connsiteY5296" fmla="*/ 4876804 h 23902640"/>
              <a:gd name="connsiteX5297" fmla="*/ 29815659 w 43671952"/>
              <a:gd name="connsiteY5297" fmla="*/ 4883950 h 23902640"/>
              <a:gd name="connsiteX5298" fmla="*/ 29829947 w 43671952"/>
              <a:gd name="connsiteY5298" fmla="*/ 4893472 h 23902640"/>
              <a:gd name="connsiteX5299" fmla="*/ 29839471 w 43671952"/>
              <a:gd name="connsiteY5299" fmla="*/ 4905376 h 23902640"/>
              <a:gd name="connsiteX5300" fmla="*/ 29844235 w 43671952"/>
              <a:gd name="connsiteY5300" fmla="*/ 4912520 h 23902640"/>
              <a:gd name="connsiteX5301" fmla="*/ 29858519 w 43671952"/>
              <a:gd name="connsiteY5301" fmla="*/ 4922046 h 23902640"/>
              <a:gd name="connsiteX5302" fmla="*/ 29865663 w 43671952"/>
              <a:gd name="connsiteY5302" fmla="*/ 4929191 h 23902640"/>
              <a:gd name="connsiteX5303" fmla="*/ 29872807 w 43671952"/>
              <a:gd name="connsiteY5303" fmla="*/ 4950621 h 23902640"/>
              <a:gd name="connsiteX5304" fmla="*/ 29875191 w 43671952"/>
              <a:gd name="connsiteY5304" fmla="*/ 4957764 h 23902640"/>
              <a:gd name="connsiteX5305" fmla="*/ 29863283 w 43671952"/>
              <a:gd name="connsiteY5305" fmla="*/ 4969672 h 23902640"/>
              <a:gd name="connsiteX5306" fmla="*/ 29841851 w 43671952"/>
              <a:gd name="connsiteY5306" fmla="*/ 4948241 h 23902640"/>
              <a:gd name="connsiteX5307" fmla="*/ 29834707 w 43671952"/>
              <a:gd name="connsiteY5307" fmla="*/ 4945861 h 23902640"/>
              <a:gd name="connsiteX5308" fmla="*/ 29827563 w 43671952"/>
              <a:gd name="connsiteY5308" fmla="*/ 4941097 h 23902640"/>
              <a:gd name="connsiteX5309" fmla="*/ 29820419 w 43671952"/>
              <a:gd name="connsiteY5309" fmla="*/ 4938713 h 23902640"/>
              <a:gd name="connsiteX5310" fmla="*/ 29810895 w 43671952"/>
              <a:gd name="connsiteY5310" fmla="*/ 4931570 h 23902640"/>
              <a:gd name="connsiteX5311" fmla="*/ 29796607 w 43671952"/>
              <a:gd name="connsiteY5311" fmla="*/ 4926810 h 23902640"/>
              <a:gd name="connsiteX5312" fmla="*/ 29789463 w 43671952"/>
              <a:gd name="connsiteY5312" fmla="*/ 4922046 h 23902640"/>
              <a:gd name="connsiteX5313" fmla="*/ 29775179 w 43671952"/>
              <a:gd name="connsiteY5313" fmla="*/ 4917284 h 23902640"/>
              <a:gd name="connsiteX5314" fmla="*/ 29768035 w 43671952"/>
              <a:gd name="connsiteY5314" fmla="*/ 4912520 h 23902640"/>
              <a:gd name="connsiteX5315" fmla="*/ 29758507 w 43671952"/>
              <a:gd name="connsiteY5315" fmla="*/ 4910140 h 23902640"/>
              <a:gd name="connsiteX5316" fmla="*/ 29751363 w 43671952"/>
              <a:gd name="connsiteY5316" fmla="*/ 4907760 h 23902640"/>
              <a:gd name="connsiteX5317" fmla="*/ 29737079 w 43671952"/>
              <a:gd name="connsiteY5317" fmla="*/ 4900617 h 23902640"/>
              <a:gd name="connsiteX5318" fmla="*/ 29729935 w 43671952"/>
              <a:gd name="connsiteY5318" fmla="*/ 4895853 h 23902640"/>
              <a:gd name="connsiteX5319" fmla="*/ 29722791 w 43671952"/>
              <a:gd name="connsiteY5319" fmla="*/ 4893472 h 23902640"/>
              <a:gd name="connsiteX5320" fmla="*/ 29708503 w 43671952"/>
              <a:gd name="connsiteY5320" fmla="*/ 4886327 h 23902640"/>
              <a:gd name="connsiteX5321" fmla="*/ 29698979 w 43671952"/>
              <a:gd name="connsiteY5321" fmla="*/ 4879182 h 23902640"/>
              <a:gd name="connsiteX5322" fmla="*/ 29689451 w 43671952"/>
              <a:gd name="connsiteY5322" fmla="*/ 4876804 h 23902640"/>
              <a:gd name="connsiteX5323" fmla="*/ 29684691 w 43671952"/>
              <a:gd name="connsiteY5323" fmla="*/ 4869661 h 23902640"/>
              <a:gd name="connsiteX5324" fmla="*/ 29670403 w 43671952"/>
              <a:gd name="connsiteY5324" fmla="*/ 4860134 h 23902640"/>
              <a:gd name="connsiteX5325" fmla="*/ 29665639 w 43671952"/>
              <a:gd name="connsiteY5325" fmla="*/ 4852990 h 23902640"/>
              <a:gd name="connsiteX5326" fmla="*/ 29651351 w 43671952"/>
              <a:gd name="connsiteY5326" fmla="*/ 4843467 h 23902640"/>
              <a:gd name="connsiteX5327" fmla="*/ 29644207 w 43671952"/>
              <a:gd name="connsiteY5327" fmla="*/ 4836322 h 23902640"/>
              <a:gd name="connsiteX5328" fmla="*/ 29641827 w 43671952"/>
              <a:gd name="connsiteY5328" fmla="*/ 4829178 h 23902640"/>
              <a:gd name="connsiteX5329" fmla="*/ 29634683 w 43671952"/>
              <a:gd name="connsiteY5329" fmla="*/ 4824416 h 23902640"/>
              <a:gd name="connsiteX5330" fmla="*/ 29629919 w 43671952"/>
              <a:gd name="connsiteY5330" fmla="*/ 4810126 h 23902640"/>
              <a:gd name="connsiteX5331" fmla="*/ 29627539 w 43671952"/>
              <a:gd name="connsiteY5331" fmla="*/ 4802985 h 23902640"/>
              <a:gd name="connsiteX5332" fmla="*/ 29625159 w 43671952"/>
              <a:gd name="connsiteY5332" fmla="*/ 4795841 h 23902640"/>
              <a:gd name="connsiteX5333" fmla="*/ 29627539 w 43671952"/>
              <a:gd name="connsiteY5333" fmla="*/ 4783935 h 23902640"/>
              <a:gd name="connsiteX5334" fmla="*/ 29637063 w 43671952"/>
              <a:gd name="connsiteY5334" fmla="*/ 4781551 h 23902640"/>
              <a:gd name="connsiteX5335" fmla="*/ 23198167 w 43671952"/>
              <a:gd name="connsiteY5335" fmla="*/ 4754564 h 23902640"/>
              <a:gd name="connsiteX5336" fmla="*/ 23214039 w 43671952"/>
              <a:gd name="connsiteY5336" fmla="*/ 4757739 h 23902640"/>
              <a:gd name="connsiteX5337" fmla="*/ 23217215 w 43671952"/>
              <a:gd name="connsiteY5337" fmla="*/ 4767264 h 23902640"/>
              <a:gd name="connsiteX5338" fmla="*/ 23220391 w 43671952"/>
              <a:gd name="connsiteY5338" fmla="*/ 4779968 h 23902640"/>
              <a:gd name="connsiteX5339" fmla="*/ 23217215 w 43671952"/>
              <a:gd name="connsiteY5339" fmla="*/ 4824416 h 23902640"/>
              <a:gd name="connsiteX5340" fmla="*/ 23207691 w 43671952"/>
              <a:gd name="connsiteY5340" fmla="*/ 4859340 h 23902640"/>
              <a:gd name="connsiteX5341" fmla="*/ 23204515 w 43671952"/>
              <a:gd name="connsiteY5341" fmla="*/ 4868866 h 23902640"/>
              <a:gd name="connsiteX5342" fmla="*/ 23201343 w 43671952"/>
              <a:gd name="connsiteY5342" fmla="*/ 4878392 h 23902640"/>
              <a:gd name="connsiteX5343" fmla="*/ 23198167 w 43671952"/>
              <a:gd name="connsiteY5343" fmla="*/ 4887915 h 23902640"/>
              <a:gd name="connsiteX5344" fmla="*/ 23166415 w 43671952"/>
              <a:gd name="connsiteY5344" fmla="*/ 4897441 h 23902640"/>
              <a:gd name="connsiteX5345" fmla="*/ 23163243 w 43671952"/>
              <a:gd name="connsiteY5345" fmla="*/ 4891091 h 23902640"/>
              <a:gd name="connsiteX5346" fmla="*/ 23141015 w 43671952"/>
              <a:gd name="connsiteY5346" fmla="*/ 4872039 h 23902640"/>
              <a:gd name="connsiteX5347" fmla="*/ 23137843 w 43671952"/>
              <a:gd name="connsiteY5347" fmla="*/ 4862516 h 23902640"/>
              <a:gd name="connsiteX5348" fmla="*/ 23147367 w 43671952"/>
              <a:gd name="connsiteY5348" fmla="*/ 4786314 h 23902640"/>
              <a:gd name="connsiteX5349" fmla="*/ 23156891 w 43671952"/>
              <a:gd name="connsiteY5349" fmla="*/ 4767264 h 23902640"/>
              <a:gd name="connsiteX5350" fmla="*/ 23160067 w 43671952"/>
              <a:gd name="connsiteY5350" fmla="*/ 4757739 h 23902640"/>
              <a:gd name="connsiteX5351" fmla="*/ 23198167 w 43671952"/>
              <a:gd name="connsiteY5351" fmla="*/ 4754564 h 23902640"/>
              <a:gd name="connsiteX5352" fmla="*/ 29629519 w 43671952"/>
              <a:gd name="connsiteY5352" fmla="*/ 4697212 h 23902640"/>
              <a:gd name="connsiteX5353" fmla="*/ 29644207 w 43671952"/>
              <a:gd name="connsiteY5353" fmla="*/ 4705353 h 23902640"/>
              <a:gd name="connsiteX5354" fmla="*/ 29646591 w 43671952"/>
              <a:gd name="connsiteY5354" fmla="*/ 4712498 h 23902640"/>
              <a:gd name="connsiteX5355" fmla="*/ 29644207 w 43671952"/>
              <a:gd name="connsiteY5355" fmla="*/ 4731547 h 23902640"/>
              <a:gd name="connsiteX5356" fmla="*/ 29639447 w 43671952"/>
              <a:gd name="connsiteY5356" fmla="*/ 4738692 h 23902640"/>
              <a:gd name="connsiteX5357" fmla="*/ 29625159 w 43671952"/>
              <a:gd name="connsiteY5357" fmla="*/ 4745835 h 23902640"/>
              <a:gd name="connsiteX5358" fmla="*/ 29610871 w 43671952"/>
              <a:gd name="connsiteY5358" fmla="*/ 4748215 h 23902640"/>
              <a:gd name="connsiteX5359" fmla="*/ 29594203 w 43671952"/>
              <a:gd name="connsiteY5359" fmla="*/ 4736309 h 23902640"/>
              <a:gd name="connsiteX5360" fmla="*/ 29594203 w 43671952"/>
              <a:gd name="connsiteY5360" fmla="*/ 4710117 h 23902640"/>
              <a:gd name="connsiteX5361" fmla="*/ 29601347 w 43671952"/>
              <a:gd name="connsiteY5361" fmla="*/ 4705353 h 23902640"/>
              <a:gd name="connsiteX5362" fmla="*/ 29606107 w 43671952"/>
              <a:gd name="connsiteY5362" fmla="*/ 4698209 h 23902640"/>
              <a:gd name="connsiteX5363" fmla="*/ 29629519 w 43671952"/>
              <a:gd name="connsiteY5363" fmla="*/ 4697212 h 23902640"/>
              <a:gd name="connsiteX5364" fmla="*/ 29396559 w 43671952"/>
              <a:gd name="connsiteY5364" fmla="*/ 4648202 h 23902640"/>
              <a:gd name="connsiteX5365" fmla="*/ 29446563 w 43671952"/>
              <a:gd name="connsiteY5365" fmla="*/ 4652967 h 23902640"/>
              <a:gd name="connsiteX5366" fmla="*/ 29453707 w 43671952"/>
              <a:gd name="connsiteY5366" fmla="*/ 4655347 h 23902640"/>
              <a:gd name="connsiteX5367" fmla="*/ 29460851 w 43671952"/>
              <a:gd name="connsiteY5367" fmla="*/ 4660113 h 23902640"/>
              <a:gd name="connsiteX5368" fmla="*/ 29467995 w 43671952"/>
              <a:gd name="connsiteY5368" fmla="*/ 4662490 h 23902640"/>
              <a:gd name="connsiteX5369" fmla="*/ 29477519 w 43671952"/>
              <a:gd name="connsiteY5369" fmla="*/ 4674397 h 23902640"/>
              <a:gd name="connsiteX5370" fmla="*/ 29491807 w 43671952"/>
              <a:gd name="connsiteY5370" fmla="*/ 4695827 h 23902640"/>
              <a:gd name="connsiteX5371" fmla="*/ 29503715 w 43671952"/>
              <a:gd name="connsiteY5371" fmla="*/ 4712498 h 23902640"/>
              <a:gd name="connsiteX5372" fmla="*/ 29491807 w 43671952"/>
              <a:gd name="connsiteY5372" fmla="*/ 4726784 h 23902640"/>
              <a:gd name="connsiteX5373" fmla="*/ 29489427 w 43671952"/>
              <a:gd name="connsiteY5373" fmla="*/ 4731547 h 23902640"/>
              <a:gd name="connsiteX5374" fmla="*/ 29451327 w 43671952"/>
              <a:gd name="connsiteY5374" fmla="*/ 4729166 h 23902640"/>
              <a:gd name="connsiteX5375" fmla="*/ 29437039 w 43671952"/>
              <a:gd name="connsiteY5375" fmla="*/ 4719640 h 23902640"/>
              <a:gd name="connsiteX5376" fmla="*/ 29427515 w 43671952"/>
              <a:gd name="connsiteY5376" fmla="*/ 4705353 h 23902640"/>
              <a:gd name="connsiteX5377" fmla="*/ 29415607 w 43671952"/>
              <a:gd name="connsiteY5377" fmla="*/ 4693447 h 23902640"/>
              <a:gd name="connsiteX5378" fmla="*/ 29408463 w 43671952"/>
              <a:gd name="connsiteY5378" fmla="*/ 4691066 h 23902640"/>
              <a:gd name="connsiteX5379" fmla="*/ 29401319 w 43671952"/>
              <a:gd name="connsiteY5379" fmla="*/ 4686303 h 23902640"/>
              <a:gd name="connsiteX5380" fmla="*/ 29394179 w 43671952"/>
              <a:gd name="connsiteY5380" fmla="*/ 4683922 h 23902640"/>
              <a:gd name="connsiteX5381" fmla="*/ 29389415 w 43671952"/>
              <a:gd name="connsiteY5381" fmla="*/ 4676777 h 23902640"/>
              <a:gd name="connsiteX5382" fmla="*/ 29389415 w 43671952"/>
              <a:gd name="connsiteY5382" fmla="*/ 4652967 h 23902640"/>
              <a:gd name="connsiteX5383" fmla="*/ 29396559 w 43671952"/>
              <a:gd name="connsiteY5383" fmla="*/ 4648202 h 23902640"/>
              <a:gd name="connsiteX5384" fmla="*/ 29439419 w 43671952"/>
              <a:gd name="connsiteY5384" fmla="*/ 4531521 h 23902640"/>
              <a:gd name="connsiteX5385" fmla="*/ 29477519 w 43671952"/>
              <a:gd name="connsiteY5385" fmla="*/ 4533903 h 23902640"/>
              <a:gd name="connsiteX5386" fmla="*/ 29491807 w 43671952"/>
              <a:gd name="connsiteY5386" fmla="*/ 4541047 h 23902640"/>
              <a:gd name="connsiteX5387" fmla="*/ 29498951 w 43671952"/>
              <a:gd name="connsiteY5387" fmla="*/ 4543427 h 23902640"/>
              <a:gd name="connsiteX5388" fmla="*/ 29503715 w 43671952"/>
              <a:gd name="connsiteY5388" fmla="*/ 4557715 h 23902640"/>
              <a:gd name="connsiteX5389" fmla="*/ 29506095 w 43671952"/>
              <a:gd name="connsiteY5389" fmla="*/ 4564860 h 23902640"/>
              <a:gd name="connsiteX5390" fmla="*/ 29503715 w 43671952"/>
              <a:gd name="connsiteY5390" fmla="*/ 4579147 h 23902640"/>
              <a:gd name="connsiteX5391" fmla="*/ 29491807 w 43671952"/>
              <a:gd name="connsiteY5391" fmla="*/ 4598197 h 23902640"/>
              <a:gd name="connsiteX5392" fmla="*/ 29484663 w 43671952"/>
              <a:gd name="connsiteY5392" fmla="*/ 4602959 h 23902640"/>
              <a:gd name="connsiteX5393" fmla="*/ 29465615 w 43671952"/>
              <a:gd name="connsiteY5393" fmla="*/ 4591051 h 23902640"/>
              <a:gd name="connsiteX5394" fmla="*/ 29463235 w 43671952"/>
              <a:gd name="connsiteY5394" fmla="*/ 4583908 h 23902640"/>
              <a:gd name="connsiteX5395" fmla="*/ 29456091 w 43671952"/>
              <a:gd name="connsiteY5395" fmla="*/ 4579147 h 23902640"/>
              <a:gd name="connsiteX5396" fmla="*/ 29453707 w 43671952"/>
              <a:gd name="connsiteY5396" fmla="*/ 4572004 h 23902640"/>
              <a:gd name="connsiteX5397" fmla="*/ 29446563 w 43671952"/>
              <a:gd name="connsiteY5397" fmla="*/ 4569622 h 23902640"/>
              <a:gd name="connsiteX5398" fmla="*/ 29439419 w 43671952"/>
              <a:gd name="connsiteY5398" fmla="*/ 4564860 h 23902640"/>
              <a:gd name="connsiteX5399" fmla="*/ 29437039 w 43671952"/>
              <a:gd name="connsiteY5399" fmla="*/ 4557715 h 23902640"/>
              <a:gd name="connsiteX5400" fmla="*/ 29429895 w 43671952"/>
              <a:gd name="connsiteY5400" fmla="*/ 4543427 h 23902640"/>
              <a:gd name="connsiteX5401" fmla="*/ 29432279 w 43671952"/>
              <a:gd name="connsiteY5401" fmla="*/ 4533903 h 23902640"/>
              <a:gd name="connsiteX5402" fmla="*/ 29439419 w 43671952"/>
              <a:gd name="connsiteY5402" fmla="*/ 4531521 h 23902640"/>
              <a:gd name="connsiteX5403" fmla="*/ 37057039 w 43671952"/>
              <a:gd name="connsiteY5403" fmla="*/ 4529141 h 23902640"/>
              <a:gd name="connsiteX5404" fmla="*/ 37180863 w 43671952"/>
              <a:gd name="connsiteY5404" fmla="*/ 4533903 h 23902640"/>
              <a:gd name="connsiteX5405" fmla="*/ 37209439 w 43671952"/>
              <a:gd name="connsiteY5405" fmla="*/ 4543427 h 23902640"/>
              <a:gd name="connsiteX5406" fmla="*/ 37223727 w 43671952"/>
              <a:gd name="connsiteY5406" fmla="*/ 4552953 h 23902640"/>
              <a:gd name="connsiteX5407" fmla="*/ 37233251 w 43671952"/>
              <a:gd name="connsiteY5407" fmla="*/ 4567240 h 23902640"/>
              <a:gd name="connsiteX5408" fmla="*/ 37247539 w 43671952"/>
              <a:gd name="connsiteY5408" fmla="*/ 4572004 h 23902640"/>
              <a:gd name="connsiteX5409" fmla="*/ 37252303 w 43671952"/>
              <a:gd name="connsiteY5409" fmla="*/ 4586290 h 23902640"/>
              <a:gd name="connsiteX5410" fmla="*/ 37261827 w 43671952"/>
              <a:gd name="connsiteY5410" fmla="*/ 4600578 h 23902640"/>
              <a:gd name="connsiteX5411" fmla="*/ 37266587 w 43671952"/>
              <a:gd name="connsiteY5411" fmla="*/ 4629153 h 23902640"/>
              <a:gd name="connsiteX5412" fmla="*/ 37223727 w 43671952"/>
              <a:gd name="connsiteY5412" fmla="*/ 4633917 h 23902640"/>
              <a:gd name="connsiteX5413" fmla="*/ 37133239 w 43671952"/>
              <a:gd name="connsiteY5413" fmla="*/ 4629153 h 23902640"/>
              <a:gd name="connsiteX5414" fmla="*/ 37066563 w 43671952"/>
              <a:gd name="connsiteY5414" fmla="*/ 4614866 h 23902640"/>
              <a:gd name="connsiteX5415" fmla="*/ 37037987 w 43671952"/>
              <a:gd name="connsiteY5415" fmla="*/ 4600578 h 23902640"/>
              <a:gd name="connsiteX5416" fmla="*/ 37023703 w 43671952"/>
              <a:gd name="connsiteY5416" fmla="*/ 4595815 h 23902640"/>
              <a:gd name="connsiteX5417" fmla="*/ 37014175 w 43671952"/>
              <a:gd name="connsiteY5417" fmla="*/ 4581529 h 23902640"/>
              <a:gd name="connsiteX5418" fmla="*/ 37014175 w 43671952"/>
              <a:gd name="connsiteY5418" fmla="*/ 4548192 h 23902640"/>
              <a:gd name="connsiteX5419" fmla="*/ 37028463 w 43671952"/>
              <a:gd name="connsiteY5419" fmla="*/ 4538666 h 23902640"/>
              <a:gd name="connsiteX5420" fmla="*/ 37057039 w 43671952"/>
              <a:gd name="connsiteY5420" fmla="*/ 4529141 h 23902640"/>
              <a:gd name="connsiteX5421" fmla="*/ 29289403 w 43671952"/>
              <a:gd name="connsiteY5421" fmla="*/ 4474372 h 23902640"/>
              <a:gd name="connsiteX5422" fmla="*/ 29308451 w 43671952"/>
              <a:gd name="connsiteY5422" fmla="*/ 4479136 h 23902640"/>
              <a:gd name="connsiteX5423" fmla="*/ 29322739 w 43671952"/>
              <a:gd name="connsiteY5423" fmla="*/ 4486277 h 23902640"/>
              <a:gd name="connsiteX5424" fmla="*/ 29337027 w 43671952"/>
              <a:gd name="connsiteY5424" fmla="*/ 4495803 h 23902640"/>
              <a:gd name="connsiteX5425" fmla="*/ 29344171 w 43671952"/>
              <a:gd name="connsiteY5425" fmla="*/ 4498184 h 23902640"/>
              <a:gd name="connsiteX5426" fmla="*/ 29358459 w 43671952"/>
              <a:gd name="connsiteY5426" fmla="*/ 4507710 h 23902640"/>
              <a:gd name="connsiteX5427" fmla="*/ 29363219 w 43671952"/>
              <a:gd name="connsiteY5427" fmla="*/ 4521996 h 23902640"/>
              <a:gd name="connsiteX5428" fmla="*/ 29358459 w 43671952"/>
              <a:gd name="connsiteY5428" fmla="*/ 4550574 h 23902640"/>
              <a:gd name="connsiteX5429" fmla="*/ 29353695 w 43671952"/>
              <a:gd name="connsiteY5429" fmla="*/ 4557715 h 23902640"/>
              <a:gd name="connsiteX5430" fmla="*/ 29351315 w 43671952"/>
              <a:gd name="connsiteY5430" fmla="*/ 4564860 h 23902640"/>
              <a:gd name="connsiteX5431" fmla="*/ 29327503 w 43671952"/>
              <a:gd name="connsiteY5431" fmla="*/ 4572004 h 23902640"/>
              <a:gd name="connsiteX5432" fmla="*/ 29306071 w 43671952"/>
              <a:gd name="connsiteY5432" fmla="*/ 4567240 h 23902640"/>
              <a:gd name="connsiteX5433" fmla="*/ 29289403 w 43671952"/>
              <a:gd name="connsiteY5433" fmla="*/ 4557715 h 23902640"/>
              <a:gd name="connsiteX5434" fmla="*/ 29279879 w 43671952"/>
              <a:gd name="connsiteY5434" fmla="*/ 4536285 h 23902640"/>
              <a:gd name="connsiteX5435" fmla="*/ 29277495 w 43671952"/>
              <a:gd name="connsiteY5435" fmla="*/ 4529141 h 23902640"/>
              <a:gd name="connsiteX5436" fmla="*/ 29279879 w 43671952"/>
              <a:gd name="connsiteY5436" fmla="*/ 4486277 h 23902640"/>
              <a:gd name="connsiteX5437" fmla="*/ 29282259 w 43671952"/>
              <a:gd name="connsiteY5437" fmla="*/ 4479136 h 23902640"/>
              <a:gd name="connsiteX5438" fmla="*/ 29289403 w 43671952"/>
              <a:gd name="connsiteY5438" fmla="*/ 4474372 h 23902640"/>
              <a:gd name="connsiteX5439" fmla="*/ 35082983 w 43671952"/>
              <a:gd name="connsiteY5439" fmla="*/ 4443417 h 23902640"/>
              <a:gd name="connsiteX5440" fmla="*/ 35081879 w 43671952"/>
              <a:gd name="connsiteY5440" fmla="*/ 4444050 h 23902640"/>
              <a:gd name="connsiteX5441" fmla="*/ 35081899 w 43671952"/>
              <a:gd name="connsiteY5441" fmla="*/ 4443961 h 23902640"/>
              <a:gd name="connsiteX5442" fmla="*/ 26027091 w 43671952"/>
              <a:gd name="connsiteY5442" fmla="*/ 4408493 h 23902640"/>
              <a:gd name="connsiteX5443" fmla="*/ 26062015 w 43671952"/>
              <a:gd name="connsiteY5443" fmla="*/ 4414842 h 23902640"/>
              <a:gd name="connsiteX5444" fmla="*/ 26071539 w 43671952"/>
              <a:gd name="connsiteY5444" fmla="*/ 4421192 h 23902640"/>
              <a:gd name="connsiteX5445" fmla="*/ 26081063 w 43671952"/>
              <a:gd name="connsiteY5445" fmla="*/ 4424366 h 23902640"/>
              <a:gd name="connsiteX5446" fmla="*/ 26087415 w 43671952"/>
              <a:gd name="connsiteY5446" fmla="*/ 4433891 h 23902640"/>
              <a:gd name="connsiteX5447" fmla="*/ 26106463 w 43671952"/>
              <a:gd name="connsiteY5447" fmla="*/ 4446592 h 23902640"/>
              <a:gd name="connsiteX5448" fmla="*/ 26125515 w 43671952"/>
              <a:gd name="connsiteY5448" fmla="*/ 4459290 h 23902640"/>
              <a:gd name="connsiteX5449" fmla="*/ 26135039 w 43671952"/>
              <a:gd name="connsiteY5449" fmla="*/ 4465638 h 23902640"/>
              <a:gd name="connsiteX5450" fmla="*/ 26144563 w 43671952"/>
              <a:gd name="connsiteY5450" fmla="*/ 4471989 h 23902640"/>
              <a:gd name="connsiteX5451" fmla="*/ 26157263 w 43671952"/>
              <a:gd name="connsiteY5451" fmla="*/ 4491040 h 23902640"/>
              <a:gd name="connsiteX5452" fmla="*/ 26169963 w 43671952"/>
              <a:gd name="connsiteY5452" fmla="*/ 4519617 h 23902640"/>
              <a:gd name="connsiteX5453" fmla="*/ 26163615 w 43671952"/>
              <a:gd name="connsiteY5453" fmla="*/ 4529141 h 23902640"/>
              <a:gd name="connsiteX5454" fmla="*/ 26144563 w 43671952"/>
              <a:gd name="connsiteY5454" fmla="*/ 4535491 h 23902640"/>
              <a:gd name="connsiteX5455" fmla="*/ 26090591 w 43671952"/>
              <a:gd name="connsiteY5455" fmla="*/ 4532317 h 23902640"/>
              <a:gd name="connsiteX5456" fmla="*/ 26081063 w 43671952"/>
              <a:gd name="connsiteY5456" fmla="*/ 4525965 h 23902640"/>
              <a:gd name="connsiteX5457" fmla="*/ 26071539 w 43671952"/>
              <a:gd name="connsiteY5457" fmla="*/ 4522790 h 23902640"/>
              <a:gd name="connsiteX5458" fmla="*/ 26052491 w 43671952"/>
              <a:gd name="connsiteY5458" fmla="*/ 4510090 h 23902640"/>
              <a:gd name="connsiteX5459" fmla="*/ 26046139 w 43671952"/>
              <a:gd name="connsiteY5459" fmla="*/ 4500566 h 23902640"/>
              <a:gd name="connsiteX5460" fmla="*/ 26036615 w 43671952"/>
              <a:gd name="connsiteY5460" fmla="*/ 4497390 h 23902640"/>
              <a:gd name="connsiteX5461" fmla="*/ 26033439 w 43671952"/>
              <a:gd name="connsiteY5461" fmla="*/ 4487866 h 23902640"/>
              <a:gd name="connsiteX5462" fmla="*/ 26014391 w 43671952"/>
              <a:gd name="connsiteY5462" fmla="*/ 4459290 h 23902640"/>
              <a:gd name="connsiteX5463" fmla="*/ 26008039 w 43671952"/>
              <a:gd name="connsiteY5463" fmla="*/ 4449767 h 23902640"/>
              <a:gd name="connsiteX5464" fmla="*/ 26004863 w 43671952"/>
              <a:gd name="connsiteY5464" fmla="*/ 4440241 h 23902640"/>
              <a:gd name="connsiteX5465" fmla="*/ 26008039 w 43671952"/>
              <a:gd name="connsiteY5465" fmla="*/ 4421192 h 23902640"/>
              <a:gd name="connsiteX5466" fmla="*/ 26027091 w 43671952"/>
              <a:gd name="connsiteY5466" fmla="*/ 4408493 h 23902640"/>
              <a:gd name="connsiteX5467" fmla="*/ 35052027 w 43671952"/>
              <a:gd name="connsiteY5467" fmla="*/ 4388648 h 23902640"/>
              <a:gd name="connsiteX5468" fmla="*/ 35085363 w 43671952"/>
              <a:gd name="connsiteY5468" fmla="*/ 4391027 h 23902640"/>
              <a:gd name="connsiteX5469" fmla="*/ 35102031 w 43671952"/>
              <a:gd name="connsiteY5469" fmla="*/ 4395791 h 23902640"/>
              <a:gd name="connsiteX5470" fmla="*/ 35128227 w 43671952"/>
              <a:gd name="connsiteY5470" fmla="*/ 4398173 h 23902640"/>
              <a:gd name="connsiteX5471" fmla="*/ 35132987 w 43671952"/>
              <a:gd name="connsiteY5471" fmla="*/ 4405316 h 23902640"/>
              <a:gd name="connsiteX5472" fmla="*/ 35125843 w 43671952"/>
              <a:gd name="connsiteY5472" fmla="*/ 4429128 h 23902640"/>
              <a:gd name="connsiteX5473" fmla="*/ 35111559 w 43671952"/>
              <a:gd name="connsiteY5473" fmla="*/ 4433891 h 23902640"/>
              <a:gd name="connsiteX5474" fmla="*/ 35082983 w 43671952"/>
              <a:gd name="connsiteY5474" fmla="*/ 4438652 h 23902640"/>
              <a:gd name="connsiteX5475" fmla="*/ 35081899 w 43671952"/>
              <a:gd name="connsiteY5475" fmla="*/ 4443961 h 23902640"/>
              <a:gd name="connsiteX5476" fmla="*/ 35063931 w 43671952"/>
              <a:gd name="connsiteY5476" fmla="*/ 4452940 h 23902640"/>
              <a:gd name="connsiteX5477" fmla="*/ 35032975 w 43671952"/>
              <a:gd name="connsiteY5477" fmla="*/ 4445795 h 23902640"/>
              <a:gd name="connsiteX5478" fmla="*/ 35028215 w 43671952"/>
              <a:gd name="connsiteY5478" fmla="*/ 4438652 h 23902640"/>
              <a:gd name="connsiteX5479" fmla="*/ 35028215 w 43671952"/>
              <a:gd name="connsiteY5479" fmla="*/ 4402936 h 23902640"/>
              <a:gd name="connsiteX5480" fmla="*/ 35030595 w 43671952"/>
              <a:gd name="connsiteY5480" fmla="*/ 4395791 h 23902640"/>
              <a:gd name="connsiteX5481" fmla="*/ 35044883 w 43671952"/>
              <a:gd name="connsiteY5481" fmla="*/ 4391027 h 23902640"/>
              <a:gd name="connsiteX5482" fmla="*/ 37614251 w 43671952"/>
              <a:gd name="connsiteY5482" fmla="*/ 4086227 h 23902640"/>
              <a:gd name="connsiteX5483" fmla="*/ 37652351 w 43671952"/>
              <a:gd name="connsiteY5483" fmla="*/ 4110041 h 23902640"/>
              <a:gd name="connsiteX5484" fmla="*/ 37657115 w 43671952"/>
              <a:gd name="connsiteY5484" fmla="*/ 4200528 h 23902640"/>
              <a:gd name="connsiteX5485" fmla="*/ 37671403 w 43671952"/>
              <a:gd name="connsiteY5485" fmla="*/ 4243392 h 23902640"/>
              <a:gd name="connsiteX5486" fmla="*/ 37685687 w 43671952"/>
              <a:gd name="connsiteY5486" fmla="*/ 4248152 h 23902640"/>
              <a:gd name="connsiteX5487" fmla="*/ 37709503 w 43671952"/>
              <a:gd name="connsiteY5487" fmla="*/ 4276728 h 23902640"/>
              <a:gd name="connsiteX5488" fmla="*/ 37723787 w 43671952"/>
              <a:gd name="connsiteY5488" fmla="*/ 4395791 h 23902640"/>
              <a:gd name="connsiteX5489" fmla="*/ 37752363 w 43671952"/>
              <a:gd name="connsiteY5489" fmla="*/ 4386265 h 23902640"/>
              <a:gd name="connsiteX5490" fmla="*/ 37766651 w 43671952"/>
              <a:gd name="connsiteY5490" fmla="*/ 4376740 h 23902640"/>
              <a:gd name="connsiteX5491" fmla="*/ 37780939 w 43671952"/>
              <a:gd name="connsiteY5491" fmla="*/ 4371979 h 23902640"/>
              <a:gd name="connsiteX5492" fmla="*/ 37809515 w 43671952"/>
              <a:gd name="connsiteY5492" fmla="*/ 4352928 h 23902640"/>
              <a:gd name="connsiteX5493" fmla="*/ 37833327 w 43671952"/>
              <a:gd name="connsiteY5493" fmla="*/ 4357692 h 23902640"/>
              <a:gd name="connsiteX5494" fmla="*/ 37847615 w 43671952"/>
              <a:gd name="connsiteY5494" fmla="*/ 4386265 h 23902640"/>
              <a:gd name="connsiteX5495" fmla="*/ 37833327 w 43671952"/>
              <a:gd name="connsiteY5495" fmla="*/ 4414842 h 23902640"/>
              <a:gd name="connsiteX5496" fmla="*/ 37819039 w 43671952"/>
              <a:gd name="connsiteY5496" fmla="*/ 4443417 h 23902640"/>
              <a:gd name="connsiteX5497" fmla="*/ 37833327 w 43671952"/>
              <a:gd name="connsiteY5497" fmla="*/ 4448179 h 23902640"/>
              <a:gd name="connsiteX5498" fmla="*/ 37847615 w 43671952"/>
              <a:gd name="connsiteY5498" fmla="*/ 4438652 h 23902640"/>
              <a:gd name="connsiteX5499" fmla="*/ 37861903 w 43671952"/>
              <a:gd name="connsiteY5499" fmla="*/ 4433891 h 23902640"/>
              <a:gd name="connsiteX5500" fmla="*/ 37890475 w 43671952"/>
              <a:gd name="connsiteY5500" fmla="*/ 4414842 h 23902640"/>
              <a:gd name="connsiteX5501" fmla="*/ 37904763 w 43671952"/>
              <a:gd name="connsiteY5501" fmla="*/ 4405316 h 23902640"/>
              <a:gd name="connsiteX5502" fmla="*/ 37933339 w 43671952"/>
              <a:gd name="connsiteY5502" fmla="*/ 4395791 h 23902640"/>
              <a:gd name="connsiteX5503" fmla="*/ 38042875 w 43671952"/>
              <a:gd name="connsiteY5503" fmla="*/ 4400552 h 23902640"/>
              <a:gd name="connsiteX5504" fmla="*/ 38071451 w 43671952"/>
              <a:gd name="connsiteY5504" fmla="*/ 4410078 h 23902640"/>
              <a:gd name="connsiteX5505" fmla="*/ 38095263 w 43671952"/>
              <a:gd name="connsiteY5505" fmla="*/ 4452940 h 23902640"/>
              <a:gd name="connsiteX5506" fmla="*/ 38104787 w 43671952"/>
              <a:gd name="connsiteY5506" fmla="*/ 4467227 h 23902640"/>
              <a:gd name="connsiteX5507" fmla="*/ 38109551 w 43671952"/>
              <a:gd name="connsiteY5507" fmla="*/ 4491040 h 23902640"/>
              <a:gd name="connsiteX5508" fmla="*/ 38114315 w 43671952"/>
              <a:gd name="connsiteY5508" fmla="*/ 4505325 h 23902640"/>
              <a:gd name="connsiteX5509" fmla="*/ 38123839 w 43671952"/>
              <a:gd name="connsiteY5509" fmla="*/ 4562479 h 23902640"/>
              <a:gd name="connsiteX5510" fmla="*/ 38133363 w 43671952"/>
              <a:gd name="connsiteY5510" fmla="*/ 4591051 h 23902640"/>
              <a:gd name="connsiteX5511" fmla="*/ 38138127 w 43671952"/>
              <a:gd name="connsiteY5511" fmla="*/ 4605343 h 23902640"/>
              <a:gd name="connsiteX5512" fmla="*/ 38152415 w 43671952"/>
              <a:gd name="connsiteY5512" fmla="*/ 4610102 h 23902640"/>
              <a:gd name="connsiteX5513" fmla="*/ 38166703 w 43671952"/>
              <a:gd name="connsiteY5513" fmla="*/ 4600578 h 23902640"/>
              <a:gd name="connsiteX5514" fmla="*/ 38180987 w 43671952"/>
              <a:gd name="connsiteY5514" fmla="*/ 4595815 h 23902640"/>
              <a:gd name="connsiteX5515" fmla="*/ 38209563 w 43671952"/>
              <a:gd name="connsiteY5515" fmla="*/ 4576763 h 23902640"/>
              <a:gd name="connsiteX5516" fmla="*/ 38242903 w 43671952"/>
              <a:gd name="connsiteY5516" fmla="*/ 4538666 h 23902640"/>
              <a:gd name="connsiteX5517" fmla="*/ 38247663 w 43671952"/>
              <a:gd name="connsiteY5517" fmla="*/ 4552953 h 23902640"/>
              <a:gd name="connsiteX5518" fmla="*/ 38233375 w 43671952"/>
              <a:gd name="connsiteY5518" fmla="*/ 4610102 h 23902640"/>
              <a:gd name="connsiteX5519" fmla="*/ 38228615 w 43671952"/>
              <a:gd name="connsiteY5519" fmla="*/ 4624389 h 23902640"/>
              <a:gd name="connsiteX5520" fmla="*/ 38223851 w 43671952"/>
              <a:gd name="connsiteY5520" fmla="*/ 4638679 h 23902640"/>
              <a:gd name="connsiteX5521" fmla="*/ 38281003 w 43671952"/>
              <a:gd name="connsiteY5521" fmla="*/ 4638679 h 23902640"/>
              <a:gd name="connsiteX5522" fmla="*/ 38295287 w 43671952"/>
              <a:gd name="connsiteY5522" fmla="*/ 4624389 h 23902640"/>
              <a:gd name="connsiteX5523" fmla="*/ 38323863 w 43671952"/>
              <a:gd name="connsiteY5523" fmla="*/ 4614866 h 23902640"/>
              <a:gd name="connsiteX5524" fmla="*/ 38376251 w 43671952"/>
              <a:gd name="connsiteY5524" fmla="*/ 4648202 h 23902640"/>
              <a:gd name="connsiteX5525" fmla="*/ 38385775 w 43671952"/>
              <a:gd name="connsiteY5525" fmla="*/ 4662490 h 23902640"/>
              <a:gd name="connsiteX5526" fmla="*/ 38395303 w 43671952"/>
              <a:gd name="connsiteY5526" fmla="*/ 4676777 h 23902640"/>
              <a:gd name="connsiteX5527" fmla="*/ 38414351 w 43671952"/>
              <a:gd name="connsiteY5527" fmla="*/ 4719640 h 23902640"/>
              <a:gd name="connsiteX5528" fmla="*/ 38419115 w 43671952"/>
              <a:gd name="connsiteY5528" fmla="*/ 4733928 h 23902640"/>
              <a:gd name="connsiteX5529" fmla="*/ 38438163 w 43671952"/>
              <a:gd name="connsiteY5529" fmla="*/ 4762504 h 23902640"/>
              <a:gd name="connsiteX5530" fmla="*/ 38457215 w 43671952"/>
              <a:gd name="connsiteY5530" fmla="*/ 4805365 h 23902640"/>
              <a:gd name="connsiteX5531" fmla="*/ 38423875 w 43671952"/>
              <a:gd name="connsiteY5531" fmla="*/ 4857754 h 23902640"/>
              <a:gd name="connsiteX5532" fmla="*/ 38409587 w 43671952"/>
              <a:gd name="connsiteY5532" fmla="*/ 4848229 h 23902640"/>
              <a:gd name="connsiteX5533" fmla="*/ 38404827 w 43671952"/>
              <a:gd name="connsiteY5533" fmla="*/ 4833941 h 23902640"/>
              <a:gd name="connsiteX5534" fmla="*/ 38395303 w 43671952"/>
              <a:gd name="connsiteY5534" fmla="*/ 4819653 h 23902640"/>
              <a:gd name="connsiteX5535" fmla="*/ 38376251 w 43671952"/>
              <a:gd name="connsiteY5535" fmla="*/ 4776790 h 23902640"/>
              <a:gd name="connsiteX5536" fmla="*/ 38361963 w 43671952"/>
              <a:gd name="connsiteY5536" fmla="*/ 4781551 h 23902640"/>
              <a:gd name="connsiteX5537" fmla="*/ 38328627 w 43671952"/>
              <a:gd name="connsiteY5537" fmla="*/ 4800602 h 23902640"/>
              <a:gd name="connsiteX5538" fmla="*/ 38314339 w 43671952"/>
              <a:gd name="connsiteY5538" fmla="*/ 4795841 h 23902640"/>
              <a:gd name="connsiteX5539" fmla="*/ 38295287 w 43671952"/>
              <a:gd name="connsiteY5539" fmla="*/ 4752977 h 23902640"/>
              <a:gd name="connsiteX5540" fmla="*/ 38290527 w 43671952"/>
              <a:gd name="connsiteY5540" fmla="*/ 4738692 h 23902640"/>
              <a:gd name="connsiteX5541" fmla="*/ 38281003 w 43671952"/>
              <a:gd name="connsiteY5541" fmla="*/ 4724403 h 23902640"/>
              <a:gd name="connsiteX5542" fmla="*/ 38271475 w 43671952"/>
              <a:gd name="connsiteY5542" fmla="*/ 4695827 h 23902640"/>
              <a:gd name="connsiteX5543" fmla="*/ 38252427 w 43671952"/>
              <a:gd name="connsiteY5543" fmla="*/ 4691066 h 23902640"/>
              <a:gd name="connsiteX5544" fmla="*/ 38219087 w 43671952"/>
              <a:gd name="connsiteY5544" fmla="*/ 4724403 h 23902640"/>
              <a:gd name="connsiteX5545" fmla="*/ 38209563 w 43671952"/>
              <a:gd name="connsiteY5545" fmla="*/ 4738692 h 23902640"/>
              <a:gd name="connsiteX5546" fmla="*/ 38200039 w 43671952"/>
              <a:gd name="connsiteY5546" fmla="*/ 4767264 h 23902640"/>
              <a:gd name="connsiteX5547" fmla="*/ 38190515 w 43671952"/>
              <a:gd name="connsiteY5547" fmla="*/ 4857754 h 23902640"/>
              <a:gd name="connsiteX5548" fmla="*/ 38161939 w 43671952"/>
              <a:gd name="connsiteY5548" fmla="*/ 4852990 h 23902640"/>
              <a:gd name="connsiteX5549" fmla="*/ 38128603 w 43671952"/>
              <a:gd name="connsiteY5549" fmla="*/ 4810126 h 23902640"/>
              <a:gd name="connsiteX5550" fmla="*/ 38119075 w 43671952"/>
              <a:gd name="connsiteY5550" fmla="*/ 4795841 h 23902640"/>
              <a:gd name="connsiteX5551" fmla="*/ 38109551 w 43671952"/>
              <a:gd name="connsiteY5551" fmla="*/ 4781551 h 23902640"/>
              <a:gd name="connsiteX5552" fmla="*/ 38095263 w 43671952"/>
              <a:gd name="connsiteY5552" fmla="*/ 4772028 h 23902640"/>
              <a:gd name="connsiteX5553" fmla="*/ 38071451 w 43671952"/>
              <a:gd name="connsiteY5553" fmla="*/ 4752977 h 23902640"/>
              <a:gd name="connsiteX5554" fmla="*/ 38042875 w 43671952"/>
              <a:gd name="connsiteY5554" fmla="*/ 4733928 h 23902640"/>
              <a:gd name="connsiteX5555" fmla="*/ 38019063 w 43671952"/>
              <a:gd name="connsiteY5555" fmla="*/ 4738692 h 23902640"/>
              <a:gd name="connsiteX5556" fmla="*/ 38014303 w 43671952"/>
              <a:gd name="connsiteY5556" fmla="*/ 4752977 h 23902640"/>
              <a:gd name="connsiteX5557" fmla="*/ 37980963 w 43671952"/>
              <a:gd name="connsiteY5557" fmla="*/ 4791078 h 23902640"/>
              <a:gd name="connsiteX5558" fmla="*/ 37766651 w 43671952"/>
              <a:gd name="connsiteY5558" fmla="*/ 4795841 h 23902640"/>
              <a:gd name="connsiteX5559" fmla="*/ 37742839 w 43671952"/>
              <a:gd name="connsiteY5559" fmla="*/ 4791078 h 23902640"/>
              <a:gd name="connsiteX5560" fmla="*/ 37752363 w 43671952"/>
              <a:gd name="connsiteY5560" fmla="*/ 4714877 h 23902640"/>
              <a:gd name="connsiteX5561" fmla="*/ 37761887 w 43671952"/>
              <a:gd name="connsiteY5561" fmla="*/ 4710117 h 23902640"/>
              <a:gd name="connsiteX5562" fmla="*/ 37728551 w 43671952"/>
              <a:gd name="connsiteY5562" fmla="*/ 4681539 h 23902640"/>
              <a:gd name="connsiteX5563" fmla="*/ 37714263 w 43671952"/>
              <a:gd name="connsiteY5563" fmla="*/ 4672015 h 23902640"/>
              <a:gd name="connsiteX5564" fmla="*/ 37642827 w 43671952"/>
              <a:gd name="connsiteY5564" fmla="*/ 4667254 h 23902640"/>
              <a:gd name="connsiteX5565" fmla="*/ 37647587 w 43671952"/>
              <a:gd name="connsiteY5565" fmla="*/ 4605343 h 23902640"/>
              <a:gd name="connsiteX5566" fmla="*/ 37661875 w 43671952"/>
              <a:gd name="connsiteY5566" fmla="*/ 4595815 h 23902640"/>
              <a:gd name="connsiteX5567" fmla="*/ 37666639 w 43671952"/>
              <a:gd name="connsiteY5567" fmla="*/ 4581529 h 23902640"/>
              <a:gd name="connsiteX5568" fmla="*/ 37690451 w 43671952"/>
              <a:gd name="connsiteY5568" fmla="*/ 4538666 h 23902640"/>
              <a:gd name="connsiteX5569" fmla="*/ 37685687 w 43671952"/>
              <a:gd name="connsiteY5569" fmla="*/ 4514852 h 23902640"/>
              <a:gd name="connsiteX5570" fmla="*/ 37680927 w 43671952"/>
              <a:gd name="connsiteY5570" fmla="*/ 4500566 h 23902640"/>
              <a:gd name="connsiteX5571" fmla="*/ 37652351 w 43671952"/>
              <a:gd name="connsiteY5571" fmla="*/ 4481516 h 23902640"/>
              <a:gd name="connsiteX5572" fmla="*/ 37628539 w 43671952"/>
              <a:gd name="connsiteY5572" fmla="*/ 4462465 h 23902640"/>
              <a:gd name="connsiteX5573" fmla="*/ 37614251 w 43671952"/>
              <a:gd name="connsiteY5573" fmla="*/ 4448179 h 23902640"/>
              <a:gd name="connsiteX5574" fmla="*/ 37585675 w 43671952"/>
              <a:gd name="connsiteY5574" fmla="*/ 4429128 h 23902640"/>
              <a:gd name="connsiteX5575" fmla="*/ 37552339 w 43671952"/>
              <a:gd name="connsiteY5575" fmla="*/ 4391027 h 23902640"/>
              <a:gd name="connsiteX5576" fmla="*/ 37542815 w 43671952"/>
              <a:gd name="connsiteY5576" fmla="*/ 4362454 h 23902640"/>
              <a:gd name="connsiteX5577" fmla="*/ 37538051 w 43671952"/>
              <a:gd name="connsiteY5577" fmla="*/ 4348167 h 23902640"/>
              <a:gd name="connsiteX5578" fmla="*/ 37528527 w 43671952"/>
              <a:gd name="connsiteY5578" fmla="*/ 4333877 h 23902640"/>
              <a:gd name="connsiteX5579" fmla="*/ 37538051 w 43671952"/>
              <a:gd name="connsiteY5579" fmla="*/ 4205291 h 23902640"/>
              <a:gd name="connsiteX5580" fmla="*/ 37542815 w 43671952"/>
              <a:gd name="connsiteY5580" fmla="*/ 4191002 h 23902640"/>
              <a:gd name="connsiteX5581" fmla="*/ 37552339 w 43671952"/>
              <a:gd name="connsiteY5581" fmla="*/ 4157664 h 23902640"/>
              <a:gd name="connsiteX5582" fmla="*/ 37561863 w 43671952"/>
              <a:gd name="connsiteY5582" fmla="*/ 4143377 h 23902640"/>
              <a:gd name="connsiteX5583" fmla="*/ 37566627 w 43671952"/>
              <a:gd name="connsiteY5583" fmla="*/ 4129089 h 23902640"/>
              <a:gd name="connsiteX5584" fmla="*/ 37599963 w 43671952"/>
              <a:gd name="connsiteY5584" fmla="*/ 4090990 h 23902640"/>
              <a:gd name="connsiteX5585" fmla="*/ 37614251 w 43671952"/>
              <a:gd name="connsiteY5585" fmla="*/ 4086227 h 23902640"/>
              <a:gd name="connsiteX5586" fmla="*/ 25439715 w 43671952"/>
              <a:gd name="connsiteY5586" fmla="*/ 3948117 h 23902640"/>
              <a:gd name="connsiteX5587" fmla="*/ 25519091 w 43671952"/>
              <a:gd name="connsiteY5587" fmla="*/ 3951291 h 23902640"/>
              <a:gd name="connsiteX5588" fmla="*/ 25649263 w 43671952"/>
              <a:gd name="connsiteY5588" fmla="*/ 3954467 h 23902640"/>
              <a:gd name="connsiteX5589" fmla="*/ 25671491 w 43671952"/>
              <a:gd name="connsiteY5589" fmla="*/ 3960814 h 23902640"/>
              <a:gd name="connsiteX5590" fmla="*/ 25681015 w 43671952"/>
              <a:gd name="connsiteY5590" fmla="*/ 3967164 h 23902640"/>
              <a:gd name="connsiteX5591" fmla="*/ 25684191 w 43671952"/>
              <a:gd name="connsiteY5591" fmla="*/ 3976692 h 23902640"/>
              <a:gd name="connsiteX5592" fmla="*/ 25696891 w 43671952"/>
              <a:gd name="connsiteY5592" fmla="*/ 3995741 h 23902640"/>
              <a:gd name="connsiteX5593" fmla="*/ 25690539 w 43671952"/>
              <a:gd name="connsiteY5593" fmla="*/ 4033842 h 23902640"/>
              <a:gd name="connsiteX5594" fmla="*/ 25684191 w 43671952"/>
              <a:gd name="connsiteY5594" fmla="*/ 4043367 h 23902640"/>
              <a:gd name="connsiteX5595" fmla="*/ 25655615 w 43671952"/>
              <a:gd name="connsiteY5595" fmla="*/ 4052892 h 23902640"/>
              <a:gd name="connsiteX5596" fmla="*/ 25646091 w 43671952"/>
              <a:gd name="connsiteY5596" fmla="*/ 4056066 h 23902640"/>
              <a:gd name="connsiteX5597" fmla="*/ 25617515 w 43671952"/>
              <a:gd name="connsiteY5597" fmla="*/ 4052892 h 23902640"/>
              <a:gd name="connsiteX5598" fmla="*/ 25598463 w 43671952"/>
              <a:gd name="connsiteY5598" fmla="*/ 4046541 h 23902640"/>
              <a:gd name="connsiteX5599" fmla="*/ 25588939 w 43671952"/>
              <a:gd name="connsiteY5599" fmla="*/ 4043367 h 23902640"/>
              <a:gd name="connsiteX5600" fmla="*/ 25569891 w 43671952"/>
              <a:gd name="connsiteY5600" fmla="*/ 4033842 h 23902640"/>
              <a:gd name="connsiteX5601" fmla="*/ 25569891 w 43671952"/>
              <a:gd name="connsiteY5601" fmla="*/ 4043367 h 23902640"/>
              <a:gd name="connsiteX5602" fmla="*/ 25528615 w 43671952"/>
              <a:gd name="connsiteY5602" fmla="*/ 4027492 h 23902640"/>
              <a:gd name="connsiteX5603" fmla="*/ 25496863 w 43671952"/>
              <a:gd name="connsiteY5603" fmla="*/ 4017966 h 23902640"/>
              <a:gd name="connsiteX5604" fmla="*/ 25430191 w 43671952"/>
              <a:gd name="connsiteY5604" fmla="*/ 4011616 h 23902640"/>
              <a:gd name="connsiteX5605" fmla="*/ 25411139 w 43671952"/>
              <a:gd name="connsiteY5605" fmla="*/ 4005266 h 23902640"/>
              <a:gd name="connsiteX5606" fmla="*/ 25401615 w 43671952"/>
              <a:gd name="connsiteY5606" fmla="*/ 4002090 h 23902640"/>
              <a:gd name="connsiteX5607" fmla="*/ 25398439 w 43671952"/>
              <a:gd name="connsiteY5607" fmla="*/ 3992562 h 23902640"/>
              <a:gd name="connsiteX5608" fmla="*/ 25401615 w 43671952"/>
              <a:gd name="connsiteY5608" fmla="*/ 3973515 h 23902640"/>
              <a:gd name="connsiteX5609" fmla="*/ 25407963 w 43671952"/>
              <a:gd name="connsiteY5609" fmla="*/ 3963992 h 23902640"/>
              <a:gd name="connsiteX5610" fmla="*/ 25439715 w 43671952"/>
              <a:gd name="connsiteY5610" fmla="*/ 3948117 h 23902640"/>
              <a:gd name="connsiteX5611" fmla="*/ 4510121 w 43671952"/>
              <a:gd name="connsiteY5611" fmla="*/ 3938590 h 23902640"/>
              <a:gd name="connsiteX5612" fmla="*/ 4541871 w 43671952"/>
              <a:gd name="connsiteY5612" fmla="*/ 3944941 h 23902640"/>
              <a:gd name="connsiteX5613" fmla="*/ 4554570 w 43671952"/>
              <a:gd name="connsiteY5613" fmla="*/ 3963992 h 23902640"/>
              <a:gd name="connsiteX5614" fmla="*/ 4529172 w 43671952"/>
              <a:gd name="connsiteY5614" fmla="*/ 3989391 h 23902640"/>
              <a:gd name="connsiteX5615" fmla="*/ 4491077 w 43671952"/>
              <a:gd name="connsiteY5615" fmla="*/ 3944941 h 23902640"/>
              <a:gd name="connsiteX5616" fmla="*/ 4510121 w 43671952"/>
              <a:gd name="connsiteY5616" fmla="*/ 3938590 h 23902640"/>
              <a:gd name="connsiteX5617" fmla="*/ 8061456 w 43671952"/>
              <a:gd name="connsiteY5617" fmla="*/ 3910654 h 23902640"/>
              <a:gd name="connsiteX5618" fmla="*/ 8075651 w 43671952"/>
              <a:gd name="connsiteY5618" fmla="*/ 3913189 h 23902640"/>
              <a:gd name="connsiteX5619" fmla="*/ 8085176 w 43671952"/>
              <a:gd name="connsiteY5619" fmla="*/ 3919539 h 23902640"/>
              <a:gd name="connsiteX5620" fmla="*/ 8085176 w 43671952"/>
              <a:gd name="connsiteY5620" fmla="*/ 3941767 h 23902640"/>
              <a:gd name="connsiteX5621" fmla="*/ 8075651 w 43671952"/>
              <a:gd name="connsiteY5621" fmla="*/ 3948117 h 23902640"/>
              <a:gd name="connsiteX5622" fmla="*/ 8075651 w 43671952"/>
              <a:gd name="connsiteY5622" fmla="*/ 3954467 h 23902640"/>
              <a:gd name="connsiteX5623" fmla="*/ 8050251 w 43671952"/>
              <a:gd name="connsiteY5623" fmla="*/ 3944941 h 23902640"/>
              <a:gd name="connsiteX5624" fmla="*/ 8061456 w 43671952"/>
              <a:gd name="connsiteY5624" fmla="*/ 3910654 h 23902640"/>
              <a:gd name="connsiteX5625" fmla="*/ 7600648 w 43671952"/>
              <a:gd name="connsiteY5625" fmla="*/ 3833400 h 23902640"/>
              <a:gd name="connsiteX5626" fmla="*/ 7605753 w 43671952"/>
              <a:gd name="connsiteY5626" fmla="*/ 3836992 h 23902640"/>
              <a:gd name="connsiteX5627" fmla="*/ 7589878 w 43671952"/>
              <a:gd name="connsiteY5627" fmla="*/ 3836992 h 23902640"/>
              <a:gd name="connsiteX5628" fmla="*/ 7675604 w 43671952"/>
              <a:gd name="connsiteY5628" fmla="*/ 3795715 h 23902640"/>
              <a:gd name="connsiteX5629" fmla="*/ 7726404 w 43671952"/>
              <a:gd name="connsiteY5629" fmla="*/ 3798890 h 23902640"/>
              <a:gd name="connsiteX5630" fmla="*/ 7735929 w 43671952"/>
              <a:gd name="connsiteY5630" fmla="*/ 3802067 h 23902640"/>
              <a:gd name="connsiteX5631" fmla="*/ 7754979 w 43671952"/>
              <a:gd name="connsiteY5631" fmla="*/ 3817941 h 23902640"/>
              <a:gd name="connsiteX5632" fmla="*/ 7761329 w 43671952"/>
              <a:gd name="connsiteY5632" fmla="*/ 3827465 h 23902640"/>
              <a:gd name="connsiteX5633" fmla="*/ 7767679 w 43671952"/>
              <a:gd name="connsiteY5633" fmla="*/ 3846516 h 23902640"/>
              <a:gd name="connsiteX5634" fmla="*/ 7764504 w 43671952"/>
              <a:gd name="connsiteY5634" fmla="*/ 3868740 h 23902640"/>
              <a:gd name="connsiteX5635" fmla="*/ 7754979 w 43671952"/>
              <a:gd name="connsiteY5635" fmla="*/ 3875090 h 23902640"/>
              <a:gd name="connsiteX5636" fmla="*/ 7713704 w 43671952"/>
              <a:gd name="connsiteY5636" fmla="*/ 3884616 h 23902640"/>
              <a:gd name="connsiteX5637" fmla="*/ 7701004 w 43671952"/>
              <a:gd name="connsiteY5637" fmla="*/ 3884616 h 23902640"/>
              <a:gd name="connsiteX5638" fmla="*/ 7675604 w 43671952"/>
              <a:gd name="connsiteY5638" fmla="*/ 3875090 h 23902640"/>
              <a:gd name="connsiteX5639" fmla="*/ 7672429 w 43671952"/>
              <a:gd name="connsiteY5639" fmla="*/ 3862390 h 23902640"/>
              <a:gd name="connsiteX5640" fmla="*/ 7669254 w 43671952"/>
              <a:gd name="connsiteY5640" fmla="*/ 3843342 h 23902640"/>
              <a:gd name="connsiteX5641" fmla="*/ 7672429 w 43671952"/>
              <a:gd name="connsiteY5641" fmla="*/ 3805241 h 23902640"/>
              <a:gd name="connsiteX5642" fmla="*/ 7675604 w 43671952"/>
              <a:gd name="connsiteY5642" fmla="*/ 3795715 h 23902640"/>
              <a:gd name="connsiteX5643" fmla="*/ 7597150 w 43671952"/>
              <a:gd name="connsiteY5643" fmla="*/ 3795057 h 23902640"/>
              <a:gd name="connsiteX5644" fmla="*/ 7608928 w 43671952"/>
              <a:gd name="connsiteY5644" fmla="*/ 3798890 h 23902640"/>
              <a:gd name="connsiteX5645" fmla="*/ 7608928 w 43671952"/>
              <a:gd name="connsiteY5645" fmla="*/ 3824292 h 23902640"/>
              <a:gd name="connsiteX5646" fmla="*/ 7600674 w 43671952"/>
              <a:gd name="connsiteY5646" fmla="*/ 3833391 h 23902640"/>
              <a:gd name="connsiteX5647" fmla="*/ 7600648 w 43671952"/>
              <a:gd name="connsiteY5647" fmla="*/ 3833400 h 23902640"/>
              <a:gd name="connsiteX5648" fmla="*/ 7584161 w 43671952"/>
              <a:gd name="connsiteY5648" fmla="*/ 3821801 h 23902640"/>
              <a:gd name="connsiteX5649" fmla="*/ 7586703 w 43671952"/>
              <a:gd name="connsiteY5649" fmla="*/ 3795715 h 23902640"/>
              <a:gd name="connsiteX5650" fmla="*/ 7597150 w 43671952"/>
              <a:gd name="connsiteY5650" fmla="*/ 3795057 h 23902640"/>
              <a:gd name="connsiteX5651" fmla="*/ 34828187 w 43671952"/>
              <a:gd name="connsiteY5651" fmla="*/ 3783810 h 23902640"/>
              <a:gd name="connsiteX5652" fmla="*/ 34847239 w 43671952"/>
              <a:gd name="connsiteY5652" fmla="*/ 3788571 h 23902640"/>
              <a:gd name="connsiteX5653" fmla="*/ 34854383 w 43671952"/>
              <a:gd name="connsiteY5653" fmla="*/ 3793336 h 23902640"/>
              <a:gd name="connsiteX5654" fmla="*/ 34866287 w 43671952"/>
              <a:gd name="connsiteY5654" fmla="*/ 3807624 h 23902640"/>
              <a:gd name="connsiteX5655" fmla="*/ 34871051 w 43671952"/>
              <a:gd name="connsiteY5655" fmla="*/ 3814766 h 23902640"/>
              <a:gd name="connsiteX5656" fmla="*/ 34875815 w 43671952"/>
              <a:gd name="connsiteY5656" fmla="*/ 3829052 h 23902640"/>
              <a:gd name="connsiteX5657" fmla="*/ 34878195 w 43671952"/>
              <a:gd name="connsiteY5657" fmla="*/ 3836196 h 23902640"/>
              <a:gd name="connsiteX5658" fmla="*/ 34880575 w 43671952"/>
              <a:gd name="connsiteY5658" fmla="*/ 3845722 h 23902640"/>
              <a:gd name="connsiteX5659" fmla="*/ 34873431 w 43671952"/>
              <a:gd name="connsiteY5659" fmla="*/ 3900492 h 23902640"/>
              <a:gd name="connsiteX5660" fmla="*/ 34868671 w 43671952"/>
              <a:gd name="connsiteY5660" fmla="*/ 3907633 h 23902640"/>
              <a:gd name="connsiteX5661" fmla="*/ 34837715 w 43671952"/>
              <a:gd name="connsiteY5661" fmla="*/ 3893347 h 23902640"/>
              <a:gd name="connsiteX5662" fmla="*/ 34830571 w 43671952"/>
              <a:gd name="connsiteY5662" fmla="*/ 3888586 h 23902640"/>
              <a:gd name="connsiteX5663" fmla="*/ 34821043 w 43671952"/>
              <a:gd name="connsiteY5663" fmla="*/ 3874296 h 23902640"/>
              <a:gd name="connsiteX5664" fmla="*/ 34816283 w 43671952"/>
              <a:gd name="connsiteY5664" fmla="*/ 3867152 h 23902640"/>
              <a:gd name="connsiteX5665" fmla="*/ 34811519 w 43671952"/>
              <a:gd name="connsiteY5665" fmla="*/ 3850485 h 23902640"/>
              <a:gd name="connsiteX5666" fmla="*/ 34811519 w 43671952"/>
              <a:gd name="connsiteY5666" fmla="*/ 3807624 h 23902640"/>
              <a:gd name="connsiteX5667" fmla="*/ 34821043 w 43671952"/>
              <a:gd name="connsiteY5667" fmla="*/ 3786191 h 23902640"/>
              <a:gd name="connsiteX5668" fmla="*/ 34828187 w 43671952"/>
              <a:gd name="connsiteY5668" fmla="*/ 3783810 h 23902640"/>
              <a:gd name="connsiteX5669" fmla="*/ 8567809 w 43671952"/>
              <a:gd name="connsiteY5669" fmla="*/ 3715879 h 23902640"/>
              <a:gd name="connsiteX5670" fmla="*/ 8567776 w 43671952"/>
              <a:gd name="connsiteY5670" fmla="*/ 3716341 h 23902640"/>
              <a:gd name="connsiteX5671" fmla="*/ 8564603 w 43671952"/>
              <a:gd name="connsiteY5671" fmla="*/ 3716341 h 23902640"/>
              <a:gd name="connsiteX5672" fmla="*/ 8713827 w 43671952"/>
              <a:gd name="connsiteY5672" fmla="*/ 3573462 h 23902640"/>
              <a:gd name="connsiteX5673" fmla="*/ 8720177 w 43671952"/>
              <a:gd name="connsiteY5673" fmla="*/ 3602038 h 23902640"/>
              <a:gd name="connsiteX5674" fmla="*/ 8717001 w 43671952"/>
              <a:gd name="connsiteY5674" fmla="*/ 3621088 h 23902640"/>
              <a:gd name="connsiteX5675" fmla="*/ 8697950 w 43671952"/>
              <a:gd name="connsiteY5675" fmla="*/ 3633789 h 23902640"/>
              <a:gd name="connsiteX5676" fmla="*/ 8688428 w 43671952"/>
              <a:gd name="connsiteY5676" fmla="*/ 3643316 h 23902640"/>
              <a:gd name="connsiteX5677" fmla="*/ 8678903 w 43671952"/>
              <a:gd name="connsiteY5677" fmla="*/ 3646492 h 23902640"/>
              <a:gd name="connsiteX5678" fmla="*/ 8669375 w 43671952"/>
              <a:gd name="connsiteY5678" fmla="*/ 3652840 h 23902640"/>
              <a:gd name="connsiteX5679" fmla="*/ 8643975 w 43671952"/>
              <a:gd name="connsiteY5679" fmla="*/ 3665540 h 23902640"/>
              <a:gd name="connsiteX5680" fmla="*/ 8624926 w 43671952"/>
              <a:gd name="connsiteY5680" fmla="*/ 3678240 h 23902640"/>
              <a:gd name="connsiteX5681" fmla="*/ 8618575 w 43671952"/>
              <a:gd name="connsiteY5681" fmla="*/ 3687765 h 23902640"/>
              <a:gd name="connsiteX5682" fmla="*/ 8609050 w 43671952"/>
              <a:gd name="connsiteY5682" fmla="*/ 3690938 h 23902640"/>
              <a:gd name="connsiteX5683" fmla="*/ 8605877 w 43671952"/>
              <a:gd name="connsiteY5683" fmla="*/ 3700466 h 23902640"/>
              <a:gd name="connsiteX5684" fmla="*/ 8587003 w 43671952"/>
              <a:gd name="connsiteY5684" fmla="*/ 3713113 h 23902640"/>
              <a:gd name="connsiteX5685" fmla="*/ 8567809 w 43671952"/>
              <a:gd name="connsiteY5685" fmla="*/ 3715879 h 23902640"/>
              <a:gd name="connsiteX5686" fmla="*/ 8570951 w 43671952"/>
              <a:gd name="connsiteY5686" fmla="*/ 3671890 h 23902640"/>
              <a:gd name="connsiteX5687" fmla="*/ 8580475 w 43671952"/>
              <a:gd name="connsiteY5687" fmla="*/ 3652840 h 23902640"/>
              <a:gd name="connsiteX5688" fmla="*/ 8583651 w 43671952"/>
              <a:gd name="connsiteY5688" fmla="*/ 3643316 h 23902640"/>
              <a:gd name="connsiteX5689" fmla="*/ 8593176 w 43671952"/>
              <a:gd name="connsiteY5689" fmla="*/ 3636966 h 23902640"/>
              <a:gd name="connsiteX5690" fmla="*/ 8612225 w 43671952"/>
              <a:gd name="connsiteY5690" fmla="*/ 3617915 h 23902640"/>
              <a:gd name="connsiteX5691" fmla="*/ 8621753 w 43671952"/>
              <a:gd name="connsiteY5691" fmla="*/ 3614737 h 23902640"/>
              <a:gd name="connsiteX5692" fmla="*/ 8653501 w 43671952"/>
              <a:gd name="connsiteY5692" fmla="*/ 3598862 h 23902640"/>
              <a:gd name="connsiteX5693" fmla="*/ 8663027 w 43671952"/>
              <a:gd name="connsiteY5693" fmla="*/ 3589337 h 23902640"/>
              <a:gd name="connsiteX5694" fmla="*/ 8682076 w 43671952"/>
              <a:gd name="connsiteY5694" fmla="*/ 3582987 h 23902640"/>
              <a:gd name="connsiteX5695" fmla="*/ 8691601 w 43671952"/>
              <a:gd name="connsiteY5695" fmla="*/ 3579812 h 23902640"/>
              <a:gd name="connsiteX5696" fmla="*/ 8713827 w 43671952"/>
              <a:gd name="connsiteY5696" fmla="*/ 3573462 h 23902640"/>
              <a:gd name="connsiteX5697" fmla="*/ 9190075 w 43671952"/>
              <a:gd name="connsiteY5697" fmla="*/ 3548062 h 23902640"/>
              <a:gd name="connsiteX5698" fmla="*/ 9202777 w 43671952"/>
              <a:gd name="connsiteY5698" fmla="*/ 3551238 h 23902640"/>
              <a:gd name="connsiteX5699" fmla="*/ 9205949 w 43671952"/>
              <a:gd name="connsiteY5699" fmla="*/ 3560762 h 23902640"/>
              <a:gd name="connsiteX5700" fmla="*/ 9202777 w 43671952"/>
              <a:gd name="connsiteY5700" fmla="*/ 3589337 h 23902640"/>
              <a:gd name="connsiteX5701" fmla="*/ 9199599 w 43671952"/>
              <a:gd name="connsiteY5701" fmla="*/ 3598862 h 23902640"/>
              <a:gd name="connsiteX5702" fmla="*/ 9161502 w 43671952"/>
              <a:gd name="connsiteY5702" fmla="*/ 3630616 h 23902640"/>
              <a:gd name="connsiteX5703" fmla="*/ 9151977 w 43671952"/>
              <a:gd name="connsiteY5703" fmla="*/ 3636966 h 23902640"/>
              <a:gd name="connsiteX5704" fmla="*/ 9142449 w 43671952"/>
              <a:gd name="connsiteY5704" fmla="*/ 3640142 h 23902640"/>
              <a:gd name="connsiteX5705" fmla="*/ 9110701 w 43671952"/>
              <a:gd name="connsiteY5705" fmla="*/ 3656016 h 23902640"/>
              <a:gd name="connsiteX5706" fmla="*/ 9091649 w 43671952"/>
              <a:gd name="connsiteY5706" fmla="*/ 3662367 h 23902640"/>
              <a:gd name="connsiteX5707" fmla="*/ 9107525 w 43671952"/>
              <a:gd name="connsiteY5707" fmla="*/ 3652840 h 23902640"/>
              <a:gd name="connsiteX5708" fmla="*/ 9050375 w 43671952"/>
              <a:gd name="connsiteY5708" fmla="*/ 3649667 h 23902640"/>
              <a:gd name="connsiteX5709" fmla="*/ 9040850 w 43671952"/>
              <a:gd name="connsiteY5709" fmla="*/ 3646492 h 23902640"/>
              <a:gd name="connsiteX5710" fmla="*/ 9031327 w 43671952"/>
              <a:gd name="connsiteY5710" fmla="*/ 3636966 h 23902640"/>
              <a:gd name="connsiteX5711" fmla="*/ 9028149 w 43671952"/>
              <a:gd name="connsiteY5711" fmla="*/ 3627442 h 23902640"/>
              <a:gd name="connsiteX5712" fmla="*/ 9037677 w 43671952"/>
              <a:gd name="connsiteY5712" fmla="*/ 3608388 h 23902640"/>
              <a:gd name="connsiteX5713" fmla="*/ 9047202 w 43671952"/>
              <a:gd name="connsiteY5713" fmla="*/ 3605212 h 23902640"/>
              <a:gd name="connsiteX5714" fmla="*/ 9069425 w 43671952"/>
              <a:gd name="connsiteY5714" fmla="*/ 3595687 h 23902640"/>
              <a:gd name="connsiteX5715" fmla="*/ 9078951 w 43671952"/>
              <a:gd name="connsiteY5715" fmla="*/ 3589337 h 23902640"/>
              <a:gd name="connsiteX5716" fmla="*/ 9101175 w 43671952"/>
              <a:gd name="connsiteY5716" fmla="*/ 3582987 h 23902640"/>
              <a:gd name="connsiteX5717" fmla="*/ 9110701 w 43671952"/>
              <a:gd name="connsiteY5717" fmla="*/ 3579812 h 23902640"/>
              <a:gd name="connsiteX5718" fmla="*/ 9120227 w 43671952"/>
              <a:gd name="connsiteY5718" fmla="*/ 3573462 h 23902640"/>
              <a:gd name="connsiteX5719" fmla="*/ 9132925 w 43671952"/>
              <a:gd name="connsiteY5719" fmla="*/ 3570287 h 23902640"/>
              <a:gd name="connsiteX5720" fmla="*/ 9151977 w 43671952"/>
              <a:gd name="connsiteY5720" fmla="*/ 3563939 h 23902640"/>
              <a:gd name="connsiteX5721" fmla="*/ 9161502 w 43671952"/>
              <a:gd name="connsiteY5721" fmla="*/ 3560762 h 23902640"/>
              <a:gd name="connsiteX5722" fmla="*/ 9171026 w 43671952"/>
              <a:gd name="connsiteY5722" fmla="*/ 3557588 h 23902640"/>
              <a:gd name="connsiteX5723" fmla="*/ 9190075 w 43671952"/>
              <a:gd name="connsiteY5723" fmla="*/ 3548062 h 23902640"/>
              <a:gd name="connsiteX5724" fmla="*/ 5852933 w 43671952"/>
              <a:gd name="connsiteY5724" fmla="*/ 3449689 h 23902640"/>
              <a:gd name="connsiteX5725" fmla="*/ 5904142 w 43671952"/>
              <a:gd name="connsiteY5725" fmla="*/ 3471634 h 23902640"/>
              <a:gd name="connsiteX5726" fmla="*/ 6006554 w 43671952"/>
              <a:gd name="connsiteY5726" fmla="*/ 3464318 h 23902640"/>
              <a:gd name="connsiteX5727" fmla="*/ 6057758 w 43671952"/>
              <a:gd name="connsiteY5727" fmla="*/ 3491371 h 23902640"/>
              <a:gd name="connsiteX5728" fmla="*/ 6040918 w 43671952"/>
              <a:gd name="connsiteY5728" fmla="*/ 3635297 h 23902640"/>
              <a:gd name="connsiteX5729" fmla="*/ 5943437 w 43671952"/>
              <a:gd name="connsiteY5729" fmla="*/ 3661663 h 23902640"/>
              <a:gd name="connsiteX5730" fmla="*/ 5694551 w 43671952"/>
              <a:gd name="connsiteY5730" fmla="*/ 3930287 h 23902640"/>
              <a:gd name="connsiteX5731" fmla="*/ 5399389 w 43671952"/>
              <a:gd name="connsiteY5731" fmla="*/ 3983703 h 23902640"/>
              <a:gd name="connsiteX5732" fmla="*/ 5289660 w 43671952"/>
              <a:gd name="connsiteY5732" fmla="*/ 3976385 h 23902640"/>
              <a:gd name="connsiteX5733" fmla="*/ 5267721 w 43671952"/>
              <a:gd name="connsiteY5733" fmla="*/ 3859342 h 23902640"/>
              <a:gd name="connsiteX5734" fmla="*/ 5399389 w 43671952"/>
              <a:gd name="connsiteY5734" fmla="*/ 3859342 h 23902640"/>
              <a:gd name="connsiteX5735" fmla="*/ 5414026 w 43671952"/>
              <a:gd name="connsiteY5735" fmla="*/ 3778878 h 23902640"/>
              <a:gd name="connsiteX5736" fmla="*/ 5531067 w 43671952"/>
              <a:gd name="connsiteY5736" fmla="*/ 3669150 h 23902640"/>
              <a:gd name="connsiteX5737" fmla="*/ 5538379 w 43671952"/>
              <a:gd name="connsiteY5737" fmla="*/ 3588677 h 23902640"/>
              <a:gd name="connsiteX5738" fmla="*/ 5677365 w 43671952"/>
              <a:gd name="connsiteY5738" fmla="*/ 3544785 h 23902640"/>
              <a:gd name="connsiteX5739" fmla="*/ 5721257 w 43671952"/>
              <a:gd name="connsiteY5739" fmla="*/ 3588677 h 23902640"/>
              <a:gd name="connsiteX5740" fmla="*/ 5809041 w 43671952"/>
              <a:gd name="connsiteY5740" fmla="*/ 3530158 h 23902640"/>
              <a:gd name="connsiteX5741" fmla="*/ 5809041 w 43671952"/>
              <a:gd name="connsiteY5741" fmla="*/ 3486264 h 23902640"/>
              <a:gd name="connsiteX5742" fmla="*/ 5852933 w 43671952"/>
              <a:gd name="connsiteY5742" fmla="*/ 3449689 h 23902640"/>
              <a:gd name="connsiteX5743" fmla="*/ 9072601 w 43671952"/>
              <a:gd name="connsiteY5743" fmla="*/ 3205162 h 23902640"/>
              <a:gd name="connsiteX5744" fmla="*/ 9098000 w 43671952"/>
              <a:gd name="connsiteY5744" fmla="*/ 3208338 h 23902640"/>
              <a:gd name="connsiteX5745" fmla="*/ 9110701 w 43671952"/>
              <a:gd name="connsiteY5745" fmla="*/ 3224213 h 23902640"/>
              <a:gd name="connsiteX5746" fmla="*/ 9117049 w 43671952"/>
              <a:gd name="connsiteY5746" fmla="*/ 3233737 h 23902640"/>
              <a:gd name="connsiteX5747" fmla="*/ 9113874 w 43671952"/>
              <a:gd name="connsiteY5747" fmla="*/ 3243262 h 23902640"/>
              <a:gd name="connsiteX5748" fmla="*/ 9101173 w 43671952"/>
              <a:gd name="connsiteY5748" fmla="*/ 3249612 h 23902640"/>
              <a:gd name="connsiteX5749" fmla="*/ 9094825 w 43671952"/>
              <a:gd name="connsiteY5749" fmla="*/ 3249612 h 23902640"/>
              <a:gd name="connsiteX5750" fmla="*/ 9069423 w 43671952"/>
              <a:gd name="connsiteY5750" fmla="*/ 3224213 h 23902640"/>
              <a:gd name="connsiteX5751" fmla="*/ 9072601 w 43671952"/>
              <a:gd name="connsiteY5751" fmla="*/ 3205162 h 23902640"/>
              <a:gd name="connsiteX5752" fmla="*/ 6748220 w 43671952"/>
              <a:gd name="connsiteY5752" fmla="*/ 3001966 h 23902640"/>
              <a:gd name="connsiteX5753" fmla="*/ 6796591 w 43671952"/>
              <a:gd name="connsiteY5753" fmla="*/ 3013500 h 23902640"/>
              <a:gd name="connsiteX5754" fmla="*/ 6828576 w 43671952"/>
              <a:gd name="connsiteY5754" fmla="*/ 3071851 h 23902640"/>
              <a:gd name="connsiteX5755" fmla="*/ 6642976 w 43671952"/>
              <a:gd name="connsiteY5755" fmla="*/ 3179024 h 23902640"/>
              <a:gd name="connsiteX5756" fmla="*/ 6803909 w 43671952"/>
              <a:gd name="connsiteY5756" fmla="*/ 3208285 h 23902640"/>
              <a:gd name="connsiteX5757" fmla="*/ 6660326 w 43671952"/>
              <a:gd name="connsiteY5757" fmla="*/ 3325672 h 23902640"/>
              <a:gd name="connsiteX5758" fmla="*/ 6569827 w 43671952"/>
              <a:gd name="connsiteY5758" fmla="*/ 3318013 h 23902640"/>
              <a:gd name="connsiteX5759" fmla="*/ 6578659 w 43671952"/>
              <a:gd name="connsiteY5759" fmla="*/ 3386404 h 23902640"/>
              <a:gd name="connsiteX5760" fmla="*/ 6533247 w 43671952"/>
              <a:gd name="connsiteY5760" fmla="*/ 3457004 h 23902640"/>
              <a:gd name="connsiteX5761" fmla="*/ 6528486 w 43671952"/>
              <a:gd name="connsiteY5761" fmla="*/ 3556691 h 23902640"/>
              <a:gd name="connsiteX5762" fmla="*/ 6445640 w 43671952"/>
              <a:gd name="connsiteY5762" fmla="*/ 3664041 h 23902640"/>
              <a:gd name="connsiteX5763" fmla="*/ 6452778 w 43671952"/>
              <a:gd name="connsiteY5763" fmla="*/ 4056853 h 23902640"/>
              <a:gd name="connsiteX5764" fmla="*/ 6350367 w 43671952"/>
              <a:gd name="connsiteY5764" fmla="*/ 4195842 h 23902640"/>
              <a:gd name="connsiteX5765" fmla="*/ 6276700 w 43671952"/>
              <a:gd name="connsiteY5765" fmla="*/ 4237182 h 23902640"/>
              <a:gd name="connsiteX5766" fmla="*/ 6196580 w 43671952"/>
              <a:gd name="connsiteY5766" fmla="*/ 4352186 h 23902640"/>
              <a:gd name="connsiteX5767" fmla="*/ 6089743 w 43671952"/>
              <a:gd name="connsiteY5767" fmla="*/ 4364606 h 23902640"/>
              <a:gd name="connsiteX5768" fmla="*/ 5926087 w 43671952"/>
              <a:gd name="connsiteY5768" fmla="*/ 4290941 h 23902640"/>
              <a:gd name="connsiteX5769" fmla="*/ 5794419 w 43671952"/>
              <a:gd name="connsiteY5769" fmla="*/ 4283625 h 23902640"/>
              <a:gd name="connsiteX5770" fmla="*/ 5516432 w 43671952"/>
              <a:gd name="connsiteY5770" fmla="*/ 4312885 h 23902640"/>
              <a:gd name="connsiteX5771" fmla="*/ 5691828 w 43671952"/>
              <a:gd name="connsiteY5771" fmla="*/ 4185803 h 23902640"/>
              <a:gd name="connsiteX5772" fmla="*/ 5765149 w 43671952"/>
              <a:gd name="connsiteY5772" fmla="*/ 4195842 h 23902640"/>
              <a:gd name="connsiteX5773" fmla="*/ 5840853 w 43671952"/>
              <a:gd name="connsiteY5773" fmla="*/ 4205882 h 23902640"/>
              <a:gd name="connsiteX5774" fmla="*/ 5867568 w 43671952"/>
              <a:gd name="connsiteY5774" fmla="*/ 4144635 h 23902640"/>
              <a:gd name="connsiteX5775" fmla="*/ 5728580 w 43671952"/>
              <a:gd name="connsiteY5775" fmla="*/ 4064166 h 23902640"/>
              <a:gd name="connsiteX5776" fmla="*/ 5765149 w 43671952"/>
              <a:gd name="connsiteY5776" fmla="*/ 3998328 h 23902640"/>
              <a:gd name="connsiteX5777" fmla="*/ 5896825 w 43671952"/>
              <a:gd name="connsiteY5777" fmla="*/ 3961756 h 23902640"/>
              <a:gd name="connsiteX5778" fmla="*/ 5991919 w 43671952"/>
              <a:gd name="connsiteY5778" fmla="*/ 3844713 h 23902640"/>
              <a:gd name="connsiteX5779" fmla="*/ 6131084 w 43671952"/>
              <a:gd name="connsiteY5779" fmla="*/ 3823111 h 23902640"/>
              <a:gd name="connsiteX5780" fmla="*/ 6150989 w 43671952"/>
              <a:gd name="connsiteY5780" fmla="*/ 3713037 h 23902640"/>
              <a:gd name="connsiteX5781" fmla="*/ 6291840 w 43671952"/>
              <a:gd name="connsiteY5781" fmla="*/ 3603307 h 23902640"/>
              <a:gd name="connsiteX5782" fmla="*/ 6255271 w 43671952"/>
              <a:gd name="connsiteY5782" fmla="*/ 3566730 h 23902640"/>
              <a:gd name="connsiteX5783" fmla="*/ 6167487 w 43671952"/>
              <a:gd name="connsiteY5783" fmla="*/ 3603307 h 23902640"/>
              <a:gd name="connsiteX5784" fmla="*/ 6145542 w 43671952"/>
              <a:gd name="connsiteY5784" fmla="*/ 3552100 h 23902640"/>
              <a:gd name="connsiteX5785" fmla="*/ 6313800 w 43671952"/>
              <a:gd name="connsiteY5785" fmla="*/ 3408006 h 23902640"/>
              <a:gd name="connsiteX5786" fmla="*/ 6160177 w 43671952"/>
              <a:gd name="connsiteY5786" fmla="*/ 3420428 h 23902640"/>
              <a:gd name="connsiteX5787" fmla="*/ 6189434 w 43671952"/>
              <a:gd name="connsiteY5787" fmla="*/ 3376535 h 23902640"/>
              <a:gd name="connsiteX5788" fmla="*/ 6343398 w 43671952"/>
              <a:gd name="connsiteY5788" fmla="*/ 3320395 h 23902640"/>
              <a:gd name="connsiteX5789" fmla="*/ 6296778 w 43671952"/>
              <a:gd name="connsiteY5789" fmla="*/ 3245035 h 23902640"/>
              <a:gd name="connsiteX5790" fmla="*/ 6465028 w 43671952"/>
              <a:gd name="connsiteY5790" fmla="*/ 3230402 h 23902640"/>
              <a:gd name="connsiteX5791" fmla="*/ 6462816 w 43671952"/>
              <a:gd name="connsiteY5791" fmla="*/ 3127821 h 23902640"/>
              <a:gd name="connsiteX5792" fmla="*/ 6599084 w 43671952"/>
              <a:gd name="connsiteY5792" fmla="*/ 3025406 h 23902640"/>
              <a:gd name="connsiteX5793" fmla="*/ 6748220 w 43671952"/>
              <a:gd name="connsiteY5793" fmla="*/ 3001966 h 23902640"/>
              <a:gd name="connsiteX5794" fmla="*/ 23355331 w 43671952"/>
              <a:gd name="connsiteY5794" fmla="*/ 3000374 h 23902640"/>
              <a:gd name="connsiteX5795" fmla="*/ 23369619 w 43671952"/>
              <a:gd name="connsiteY5795" fmla="*/ 3005137 h 23902640"/>
              <a:gd name="connsiteX5796" fmla="*/ 23383907 w 43671952"/>
              <a:gd name="connsiteY5796" fmla="*/ 3014662 h 23902640"/>
              <a:gd name="connsiteX5797" fmla="*/ 23407715 w 43671952"/>
              <a:gd name="connsiteY5797" fmla="*/ 3043237 h 23902640"/>
              <a:gd name="connsiteX5798" fmla="*/ 23422003 w 43671952"/>
              <a:gd name="connsiteY5798" fmla="*/ 3071812 h 23902640"/>
              <a:gd name="connsiteX5799" fmla="*/ 23426767 w 43671952"/>
              <a:gd name="connsiteY5799" fmla="*/ 3086101 h 23902640"/>
              <a:gd name="connsiteX5800" fmla="*/ 23436291 w 43671952"/>
              <a:gd name="connsiteY5800" fmla="*/ 3100387 h 23902640"/>
              <a:gd name="connsiteX5801" fmla="*/ 23422003 w 43671952"/>
              <a:gd name="connsiteY5801" fmla="*/ 3109912 h 23902640"/>
              <a:gd name="connsiteX5802" fmla="*/ 23407715 w 43671952"/>
              <a:gd name="connsiteY5802" fmla="*/ 3114674 h 23902640"/>
              <a:gd name="connsiteX5803" fmla="*/ 23407715 w 43671952"/>
              <a:gd name="connsiteY5803" fmla="*/ 3119438 h 23902640"/>
              <a:gd name="connsiteX5804" fmla="*/ 23331515 w 43671952"/>
              <a:gd name="connsiteY5804" fmla="*/ 3052763 h 23902640"/>
              <a:gd name="connsiteX5805" fmla="*/ 23326755 w 43671952"/>
              <a:gd name="connsiteY5805" fmla="*/ 3009899 h 23902640"/>
              <a:gd name="connsiteX5806" fmla="*/ 23355331 w 43671952"/>
              <a:gd name="connsiteY5806" fmla="*/ 3000374 h 23902640"/>
              <a:gd name="connsiteX5807" fmla="*/ 34044759 w 43671952"/>
              <a:gd name="connsiteY5807" fmla="*/ 2983706 h 23902640"/>
              <a:gd name="connsiteX5808" fmla="*/ 34075715 w 43671952"/>
              <a:gd name="connsiteY5808" fmla="*/ 2988469 h 23902640"/>
              <a:gd name="connsiteX5809" fmla="*/ 34085239 w 43671952"/>
              <a:gd name="connsiteY5809" fmla="*/ 2993233 h 23902640"/>
              <a:gd name="connsiteX5810" fmla="*/ 34099527 w 43671952"/>
              <a:gd name="connsiteY5810" fmla="*/ 3002756 h 23902640"/>
              <a:gd name="connsiteX5811" fmla="*/ 34106671 w 43671952"/>
              <a:gd name="connsiteY5811" fmla="*/ 3005137 h 23902640"/>
              <a:gd name="connsiteX5812" fmla="*/ 34111431 w 43671952"/>
              <a:gd name="connsiteY5812" fmla="*/ 3012281 h 23902640"/>
              <a:gd name="connsiteX5813" fmla="*/ 34118575 w 43671952"/>
              <a:gd name="connsiteY5813" fmla="*/ 3014662 h 23902640"/>
              <a:gd name="connsiteX5814" fmla="*/ 34120959 w 43671952"/>
              <a:gd name="connsiteY5814" fmla="*/ 3021807 h 23902640"/>
              <a:gd name="connsiteX5815" fmla="*/ 34125719 w 43671952"/>
              <a:gd name="connsiteY5815" fmla="*/ 3028949 h 23902640"/>
              <a:gd name="connsiteX5816" fmla="*/ 34099527 w 43671952"/>
              <a:gd name="connsiteY5816" fmla="*/ 3050381 h 23902640"/>
              <a:gd name="connsiteX5817" fmla="*/ 34068571 w 43671952"/>
              <a:gd name="connsiteY5817" fmla="*/ 3045618 h 23902640"/>
              <a:gd name="connsiteX5818" fmla="*/ 34061427 w 43671952"/>
              <a:gd name="connsiteY5818" fmla="*/ 3040856 h 23902640"/>
              <a:gd name="connsiteX5819" fmla="*/ 34054283 w 43671952"/>
              <a:gd name="connsiteY5819" fmla="*/ 3038475 h 23902640"/>
              <a:gd name="connsiteX5820" fmla="*/ 34039995 w 43671952"/>
              <a:gd name="connsiteY5820" fmla="*/ 3028949 h 23902640"/>
              <a:gd name="connsiteX5821" fmla="*/ 34037615 w 43671952"/>
              <a:gd name="connsiteY5821" fmla="*/ 2988469 h 23902640"/>
              <a:gd name="connsiteX5822" fmla="*/ 34044759 w 43671952"/>
              <a:gd name="connsiteY5822" fmla="*/ 2983706 h 23902640"/>
              <a:gd name="connsiteX5823" fmla="*/ 33732815 w 43671952"/>
              <a:gd name="connsiteY5823" fmla="*/ 2959894 h 23902640"/>
              <a:gd name="connsiteX5824" fmla="*/ 33754243 w 43671952"/>
              <a:gd name="connsiteY5824" fmla="*/ 2962276 h 23902640"/>
              <a:gd name="connsiteX5825" fmla="*/ 33770915 w 43671952"/>
              <a:gd name="connsiteY5825" fmla="*/ 2981324 h 23902640"/>
              <a:gd name="connsiteX5826" fmla="*/ 33768531 w 43671952"/>
              <a:gd name="connsiteY5826" fmla="*/ 3036093 h 23902640"/>
              <a:gd name="connsiteX5827" fmla="*/ 33763771 w 43671952"/>
              <a:gd name="connsiteY5827" fmla="*/ 3043237 h 23902640"/>
              <a:gd name="connsiteX5828" fmla="*/ 33759007 w 43671952"/>
              <a:gd name="connsiteY5828" fmla="*/ 3048000 h 23902640"/>
              <a:gd name="connsiteX5829" fmla="*/ 33737575 w 43671952"/>
              <a:gd name="connsiteY5829" fmla="*/ 3045618 h 23902640"/>
              <a:gd name="connsiteX5830" fmla="*/ 33732815 w 43671952"/>
              <a:gd name="connsiteY5830" fmla="*/ 3038475 h 23902640"/>
              <a:gd name="connsiteX5831" fmla="*/ 33728051 w 43671952"/>
              <a:gd name="connsiteY5831" fmla="*/ 3024188 h 23902640"/>
              <a:gd name="connsiteX5832" fmla="*/ 33725671 w 43671952"/>
              <a:gd name="connsiteY5832" fmla="*/ 3017044 h 23902640"/>
              <a:gd name="connsiteX5833" fmla="*/ 33728051 w 43671952"/>
              <a:gd name="connsiteY5833" fmla="*/ 2967037 h 23902640"/>
              <a:gd name="connsiteX5834" fmla="*/ 33732815 w 43671952"/>
              <a:gd name="connsiteY5834" fmla="*/ 2959894 h 23902640"/>
              <a:gd name="connsiteX5835" fmla="*/ 24463195 w 43671952"/>
              <a:gd name="connsiteY5835" fmla="*/ 2789928 h 23902640"/>
              <a:gd name="connsiteX5836" fmla="*/ 24550715 w 43671952"/>
              <a:gd name="connsiteY5836" fmla="*/ 2800350 h 23902640"/>
              <a:gd name="connsiteX5837" fmla="*/ 24565003 w 43671952"/>
              <a:gd name="connsiteY5837" fmla="*/ 2809874 h 23902640"/>
              <a:gd name="connsiteX5838" fmla="*/ 24560239 w 43671952"/>
              <a:gd name="connsiteY5838" fmla="*/ 2862262 h 23902640"/>
              <a:gd name="connsiteX5839" fmla="*/ 24517379 w 43671952"/>
              <a:gd name="connsiteY5839" fmla="*/ 2857500 h 23902640"/>
              <a:gd name="connsiteX5840" fmla="*/ 24488803 w 43671952"/>
              <a:gd name="connsiteY5840" fmla="*/ 2847974 h 23902640"/>
              <a:gd name="connsiteX5841" fmla="*/ 24469751 w 43671952"/>
              <a:gd name="connsiteY5841" fmla="*/ 2852738 h 23902640"/>
              <a:gd name="connsiteX5842" fmla="*/ 24450703 w 43671952"/>
              <a:gd name="connsiteY5842" fmla="*/ 2881312 h 23902640"/>
              <a:gd name="connsiteX5843" fmla="*/ 24360215 w 43671952"/>
              <a:gd name="connsiteY5843" fmla="*/ 2886075 h 23902640"/>
              <a:gd name="connsiteX5844" fmla="*/ 24288779 w 43671952"/>
              <a:gd name="connsiteY5844" fmla="*/ 2881312 h 23902640"/>
              <a:gd name="connsiteX5845" fmla="*/ 24245915 w 43671952"/>
              <a:gd name="connsiteY5845" fmla="*/ 2876549 h 23902640"/>
              <a:gd name="connsiteX5846" fmla="*/ 24241151 w 43671952"/>
              <a:gd name="connsiteY5846" fmla="*/ 2847974 h 23902640"/>
              <a:gd name="connsiteX5847" fmla="*/ 24255439 w 43671952"/>
              <a:gd name="connsiteY5847" fmla="*/ 2843213 h 23902640"/>
              <a:gd name="connsiteX5848" fmla="*/ 24269727 w 43671952"/>
              <a:gd name="connsiteY5848" fmla="*/ 2833687 h 23902640"/>
              <a:gd name="connsiteX5849" fmla="*/ 24284015 w 43671952"/>
              <a:gd name="connsiteY5849" fmla="*/ 2828926 h 23902640"/>
              <a:gd name="connsiteX5850" fmla="*/ 24322115 w 43671952"/>
              <a:gd name="connsiteY5850" fmla="*/ 2819399 h 23902640"/>
              <a:gd name="connsiteX5851" fmla="*/ 24350691 w 43671952"/>
              <a:gd name="connsiteY5851" fmla="*/ 2809874 h 23902640"/>
              <a:gd name="connsiteX5852" fmla="*/ 24417363 w 43671952"/>
              <a:gd name="connsiteY5852" fmla="*/ 2800350 h 23902640"/>
              <a:gd name="connsiteX5853" fmla="*/ 24463195 w 43671952"/>
              <a:gd name="connsiteY5853" fmla="*/ 2789928 h 23902640"/>
              <a:gd name="connsiteX5854" fmla="*/ 34039995 w 43671952"/>
              <a:gd name="connsiteY5854" fmla="*/ 2717006 h 23902640"/>
              <a:gd name="connsiteX5855" fmla="*/ 34080475 w 43671952"/>
              <a:gd name="connsiteY5855" fmla="*/ 2724150 h 23902640"/>
              <a:gd name="connsiteX5856" fmla="*/ 34087619 w 43671952"/>
              <a:gd name="connsiteY5856" fmla="*/ 2726531 h 23902640"/>
              <a:gd name="connsiteX5857" fmla="*/ 34101907 w 43671952"/>
              <a:gd name="connsiteY5857" fmla="*/ 2733674 h 23902640"/>
              <a:gd name="connsiteX5858" fmla="*/ 34111431 w 43671952"/>
              <a:gd name="connsiteY5858" fmla="*/ 2755106 h 23902640"/>
              <a:gd name="connsiteX5859" fmla="*/ 34113815 w 43671952"/>
              <a:gd name="connsiteY5859" fmla="*/ 2762249 h 23902640"/>
              <a:gd name="connsiteX5860" fmla="*/ 34101907 w 43671952"/>
              <a:gd name="connsiteY5860" fmla="*/ 2771776 h 23902640"/>
              <a:gd name="connsiteX5861" fmla="*/ 34097143 w 43671952"/>
              <a:gd name="connsiteY5861" fmla="*/ 2778918 h 23902640"/>
              <a:gd name="connsiteX5862" fmla="*/ 34090003 w 43671952"/>
              <a:gd name="connsiteY5862" fmla="*/ 2781299 h 23902640"/>
              <a:gd name="connsiteX5863" fmla="*/ 34051903 w 43671952"/>
              <a:gd name="connsiteY5863" fmla="*/ 2781299 h 23902640"/>
              <a:gd name="connsiteX5864" fmla="*/ 34030471 w 43671952"/>
              <a:gd name="connsiteY5864" fmla="*/ 2783681 h 23902640"/>
              <a:gd name="connsiteX5865" fmla="*/ 34001895 w 43671952"/>
              <a:gd name="connsiteY5865" fmla="*/ 2778918 h 23902640"/>
              <a:gd name="connsiteX5866" fmla="*/ 33999515 w 43671952"/>
              <a:gd name="connsiteY5866" fmla="*/ 2771776 h 23902640"/>
              <a:gd name="connsiteX5867" fmla="*/ 33994751 w 43671952"/>
              <a:gd name="connsiteY5867" fmla="*/ 2764632 h 23902640"/>
              <a:gd name="connsiteX5868" fmla="*/ 33997131 w 43671952"/>
              <a:gd name="connsiteY5868" fmla="*/ 2747963 h 23902640"/>
              <a:gd name="connsiteX5869" fmla="*/ 34001895 w 43671952"/>
              <a:gd name="connsiteY5869" fmla="*/ 2733674 h 23902640"/>
              <a:gd name="connsiteX5870" fmla="*/ 34009039 w 43671952"/>
              <a:gd name="connsiteY5870" fmla="*/ 2731293 h 23902640"/>
              <a:gd name="connsiteX5871" fmla="*/ 34016183 w 43671952"/>
              <a:gd name="connsiteY5871" fmla="*/ 2726531 h 23902640"/>
              <a:gd name="connsiteX5872" fmla="*/ 34025707 w 43671952"/>
              <a:gd name="connsiteY5872" fmla="*/ 2724150 h 23902640"/>
              <a:gd name="connsiteX5873" fmla="*/ 34032851 w 43671952"/>
              <a:gd name="connsiteY5873" fmla="*/ 2721768 h 23902640"/>
              <a:gd name="connsiteX5874" fmla="*/ 34039995 w 43671952"/>
              <a:gd name="connsiteY5874" fmla="*/ 2717006 h 23902640"/>
              <a:gd name="connsiteX5875" fmla="*/ 7196182 w 43671952"/>
              <a:gd name="connsiteY5875" fmla="*/ 2700337 h 23902640"/>
              <a:gd name="connsiteX5876" fmla="*/ 7221582 w 43671952"/>
              <a:gd name="connsiteY5876" fmla="*/ 2703512 h 23902640"/>
              <a:gd name="connsiteX5877" fmla="*/ 7231107 w 43671952"/>
              <a:gd name="connsiteY5877" fmla="*/ 2709862 h 23902640"/>
              <a:gd name="connsiteX5878" fmla="*/ 7227931 w 43671952"/>
              <a:gd name="connsiteY5878" fmla="*/ 2732088 h 23902640"/>
              <a:gd name="connsiteX5879" fmla="*/ 7199356 w 43671952"/>
              <a:gd name="connsiteY5879" fmla="*/ 2738438 h 23902640"/>
              <a:gd name="connsiteX5880" fmla="*/ 7186657 w 43671952"/>
              <a:gd name="connsiteY5880" fmla="*/ 2706687 h 23902640"/>
              <a:gd name="connsiteX5881" fmla="*/ 7196182 w 43671952"/>
              <a:gd name="connsiteY5881" fmla="*/ 2700337 h 23902640"/>
              <a:gd name="connsiteX5882" fmla="*/ 6825774 w 43671952"/>
              <a:gd name="connsiteY5882" fmla="*/ 2635310 h 23902640"/>
              <a:gd name="connsiteX5883" fmla="*/ 6850093 w 43671952"/>
              <a:gd name="connsiteY5883" fmla="*/ 2640013 h 23902640"/>
              <a:gd name="connsiteX5884" fmla="*/ 6859618 w 43671952"/>
              <a:gd name="connsiteY5884" fmla="*/ 2662238 h 23902640"/>
              <a:gd name="connsiteX5885" fmla="*/ 6856449 w 43671952"/>
              <a:gd name="connsiteY5885" fmla="*/ 2674937 h 23902640"/>
              <a:gd name="connsiteX5886" fmla="*/ 6850093 w 43671952"/>
              <a:gd name="connsiteY5886" fmla="*/ 2671762 h 23902640"/>
              <a:gd name="connsiteX5887" fmla="*/ 6821518 w 43671952"/>
              <a:gd name="connsiteY5887" fmla="*/ 2674937 h 23902640"/>
              <a:gd name="connsiteX5888" fmla="*/ 6811998 w 43671952"/>
              <a:gd name="connsiteY5888" fmla="*/ 2671762 h 23902640"/>
              <a:gd name="connsiteX5889" fmla="*/ 6808819 w 43671952"/>
              <a:gd name="connsiteY5889" fmla="*/ 2662238 h 23902640"/>
              <a:gd name="connsiteX5890" fmla="*/ 6811998 w 43671952"/>
              <a:gd name="connsiteY5890" fmla="*/ 2646363 h 23902640"/>
              <a:gd name="connsiteX5891" fmla="*/ 6825774 w 43671952"/>
              <a:gd name="connsiteY5891" fmla="*/ 2635310 h 23902640"/>
              <a:gd name="connsiteX5892" fmla="*/ 33089875 w 43671952"/>
              <a:gd name="connsiteY5892" fmla="*/ 2569368 h 23902640"/>
              <a:gd name="connsiteX5893" fmla="*/ 33130359 w 43671952"/>
              <a:gd name="connsiteY5893" fmla="*/ 2576512 h 23902640"/>
              <a:gd name="connsiteX5894" fmla="*/ 33137503 w 43671952"/>
              <a:gd name="connsiteY5894" fmla="*/ 2578894 h 23902640"/>
              <a:gd name="connsiteX5895" fmla="*/ 33144643 w 43671952"/>
              <a:gd name="connsiteY5895" fmla="*/ 2581274 h 23902640"/>
              <a:gd name="connsiteX5896" fmla="*/ 33158931 w 43671952"/>
              <a:gd name="connsiteY5896" fmla="*/ 2590800 h 23902640"/>
              <a:gd name="connsiteX5897" fmla="*/ 33173219 w 43671952"/>
              <a:gd name="connsiteY5897" fmla="*/ 2597943 h 23902640"/>
              <a:gd name="connsiteX5898" fmla="*/ 33201795 w 43671952"/>
              <a:gd name="connsiteY5898" fmla="*/ 2602707 h 23902640"/>
              <a:gd name="connsiteX5899" fmla="*/ 33237515 w 43671952"/>
              <a:gd name="connsiteY5899" fmla="*/ 2600324 h 23902640"/>
              <a:gd name="connsiteX5900" fmla="*/ 33258943 w 43671952"/>
              <a:gd name="connsiteY5900" fmla="*/ 2593181 h 23902640"/>
              <a:gd name="connsiteX5901" fmla="*/ 33266087 w 43671952"/>
              <a:gd name="connsiteY5901" fmla="*/ 2590800 h 23902640"/>
              <a:gd name="connsiteX5902" fmla="*/ 33273231 w 43671952"/>
              <a:gd name="connsiteY5902" fmla="*/ 2586037 h 23902640"/>
              <a:gd name="connsiteX5903" fmla="*/ 33294663 w 43671952"/>
              <a:gd name="connsiteY5903" fmla="*/ 2578894 h 23902640"/>
              <a:gd name="connsiteX5904" fmla="*/ 33301807 w 43671952"/>
              <a:gd name="connsiteY5904" fmla="*/ 2576512 h 23902640"/>
              <a:gd name="connsiteX5905" fmla="*/ 33316095 w 43671952"/>
              <a:gd name="connsiteY5905" fmla="*/ 2569368 h 23902640"/>
              <a:gd name="connsiteX5906" fmla="*/ 33335143 w 43671952"/>
              <a:gd name="connsiteY5906" fmla="*/ 2574132 h 23902640"/>
              <a:gd name="connsiteX5907" fmla="*/ 33344671 w 43671952"/>
              <a:gd name="connsiteY5907" fmla="*/ 2588418 h 23902640"/>
              <a:gd name="connsiteX5908" fmla="*/ 33358959 w 43671952"/>
              <a:gd name="connsiteY5908" fmla="*/ 2597943 h 23902640"/>
              <a:gd name="connsiteX5909" fmla="*/ 33366103 w 43671952"/>
              <a:gd name="connsiteY5909" fmla="*/ 2602707 h 23902640"/>
              <a:gd name="connsiteX5910" fmla="*/ 33373243 w 43671952"/>
              <a:gd name="connsiteY5910" fmla="*/ 2609849 h 23902640"/>
              <a:gd name="connsiteX5911" fmla="*/ 33380387 w 43671952"/>
              <a:gd name="connsiteY5911" fmla="*/ 2612235 h 23902640"/>
              <a:gd name="connsiteX5912" fmla="*/ 33387531 w 43671952"/>
              <a:gd name="connsiteY5912" fmla="*/ 2616993 h 23902640"/>
              <a:gd name="connsiteX5913" fmla="*/ 33401819 w 43671952"/>
              <a:gd name="connsiteY5913" fmla="*/ 2621756 h 23902640"/>
              <a:gd name="connsiteX5914" fmla="*/ 33428015 w 43671952"/>
              <a:gd name="connsiteY5914" fmla="*/ 2619375 h 23902640"/>
              <a:gd name="connsiteX5915" fmla="*/ 33447063 w 43671952"/>
              <a:gd name="connsiteY5915" fmla="*/ 2616993 h 23902640"/>
              <a:gd name="connsiteX5916" fmla="*/ 33504215 w 43671952"/>
              <a:gd name="connsiteY5916" fmla="*/ 2619375 h 23902640"/>
              <a:gd name="connsiteX5917" fmla="*/ 33516119 w 43671952"/>
              <a:gd name="connsiteY5917" fmla="*/ 2621756 h 23902640"/>
              <a:gd name="connsiteX5918" fmla="*/ 33530407 w 43671952"/>
              <a:gd name="connsiteY5918" fmla="*/ 2626520 h 23902640"/>
              <a:gd name="connsiteX5919" fmla="*/ 33537551 w 43671952"/>
              <a:gd name="connsiteY5919" fmla="*/ 2631282 h 23902640"/>
              <a:gd name="connsiteX5920" fmla="*/ 33554219 w 43671952"/>
              <a:gd name="connsiteY5920" fmla="*/ 2650331 h 23902640"/>
              <a:gd name="connsiteX5921" fmla="*/ 33561363 w 43671952"/>
              <a:gd name="connsiteY5921" fmla="*/ 2664620 h 23902640"/>
              <a:gd name="connsiteX5922" fmla="*/ 33568507 w 43671952"/>
              <a:gd name="connsiteY5922" fmla="*/ 2669382 h 23902640"/>
              <a:gd name="connsiteX5923" fmla="*/ 33580415 w 43671952"/>
              <a:gd name="connsiteY5923" fmla="*/ 2681287 h 23902640"/>
              <a:gd name="connsiteX5924" fmla="*/ 33585175 w 43671952"/>
              <a:gd name="connsiteY5924" fmla="*/ 2688431 h 23902640"/>
              <a:gd name="connsiteX5925" fmla="*/ 33599463 w 43671952"/>
              <a:gd name="connsiteY5925" fmla="*/ 2693194 h 23902640"/>
              <a:gd name="connsiteX5926" fmla="*/ 33620895 w 43671952"/>
              <a:gd name="connsiteY5926" fmla="*/ 2702718 h 23902640"/>
              <a:gd name="connsiteX5927" fmla="*/ 33628039 w 43671952"/>
              <a:gd name="connsiteY5927" fmla="*/ 2705099 h 23902640"/>
              <a:gd name="connsiteX5928" fmla="*/ 33635183 w 43671952"/>
              <a:gd name="connsiteY5928" fmla="*/ 2707482 h 23902640"/>
              <a:gd name="connsiteX5929" fmla="*/ 33675663 w 43671952"/>
              <a:gd name="connsiteY5929" fmla="*/ 2712244 h 23902640"/>
              <a:gd name="connsiteX5930" fmla="*/ 33697095 w 43671952"/>
              <a:gd name="connsiteY5930" fmla="*/ 2719388 h 23902640"/>
              <a:gd name="connsiteX5931" fmla="*/ 33704239 w 43671952"/>
              <a:gd name="connsiteY5931" fmla="*/ 2721768 h 23902640"/>
              <a:gd name="connsiteX5932" fmla="*/ 33711383 w 43671952"/>
              <a:gd name="connsiteY5932" fmla="*/ 2724150 h 23902640"/>
              <a:gd name="connsiteX5933" fmla="*/ 33730431 w 43671952"/>
              <a:gd name="connsiteY5933" fmla="*/ 2731293 h 23902640"/>
              <a:gd name="connsiteX5934" fmla="*/ 33744719 w 43671952"/>
              <a:gd name="connsiteY5934" fmla="*/ 2740819 h 23902640"/>
              <a:gd name="connsiteX5935" fmla="*/ 33747103 w 43671952"/>
              <a:gd name="connsiteY5935" fmla="*/ 2747963 h 23902640"/>
              <a:gd name="connsiteX5936" fmla="*/ 33751863 w 43671952"/>
              <a:gd name="connsiteY5936" fmla="*/ 2755106 h 23902640"/>
              <a:gd name="connsiteX5937" fmla="*/ 33749483 w 43671952"/>
              <a:gd name="connsiteY5937" fmla="*/ 2771776 h 23902640"/>
              <a:gd name="connsiteX5938" fmla="*/ 33723287 w 43671952"/>
              <a:gd name="connsiteY5938" fmla="*/ 2783681 h 23902640"/>
              <a:gd name="connsiteX5939" fmla="*/ 33513739 w 43671952"/>
              <a:gd name="connsiteY5939" fmla="*/ 2783681 h 23902640"/>
              <a:gd name="connsiteX5940" fmla="*/ 33506595 w 43671952"/>
              <a:gd name="connsiteY5940" fmla="*/ 2786062 h 23902640"/>
              <a:gd name="connsiteX5941" fmla="*/ 33497071 w 43671952"/>
              <a:gd name="connsiteY5941" fmla="*/ 2800350 h 23902640"/>
              <a:gd name="connsiteX5942" fmla="*/ 33492307 w 43671952"/>
              <a:gd name="connsiteY5942" fmla="*/ 2807493 h 23902640"/>
              <a:gd name="connsiteX5943" fmla="*/ 33485163 w 43671952"/>
              <a:gd name="connsiteY5943" fmla="*/ 2821781 h 23902640"/>
              <a:gd name="connsiteX5944" fmla="*/ 33475639 w 43671952"/>
              <a:gd name="connsiteY5944" fmla="*/ 2843213 h 23902640"/>
              <a:gd name="connsiteX5945" fmla="*/ 33468495 w 43671952"/>
              <a:gd name="connsiteY5945" fmla="*/ 2864643 h 23902640"/>
              <a:gd name="connsiteX5946" fmla="*/ 33466115 w 43671952"/>
              <a:gd name="connsiteY5946" fmla="*/ 2871787 h 23902640"/>
              <a:gd name="connsiteX5947" fmla="*/ 33461351 w 43671952"/>
              <a:gd name="connsiteY5947" fmla="*/ 2900362 h 23902640"/>
              <a:gd name="connsiteX5948" fmla="*/ 33454207 w 43671952"/>
              <a:gd name="connsiteY5948" fmla="*/ 2914650 h 23902640"/>
              <a:gd name="connsiteX5949" fmla="*/ 33447063 w 43671952"/>
              <a:gd name="connsiteY5949" fmla="*/ 2919412 h 23902640"/>
              <a:gd name="connsiteX5950" fmla="*/ 33439919 w 43671952"/>
              <a:gd name="connsiteY5950" fmla="*/ 2926557 h 23902640"/>
              <a:gd name="connsiteX5951" fmla="*/ 33430395 w 43671952"/>
              <a:gd name="connsiteY5951" fmla="*/ 2928938 h 23902640"/>
              <a:gd name="connsiteX5952" fmla="*/ 33413727 w 43671952"/>
              <a:gd name="connsiteY5952" fmla="*/ 2933700 h 23902640"/>
              <a:gd name="connsiteX5953" fmla="*/ 33399439 w 43671952"/>
              <a:gd name="connsiteY5953" fmla="*/ 2931318 h 23902640"/>
              <a:gd name="connsiteX5954" fmla="*/ 33382771 w 43671952"/>
              <a:gd name="connsiteY5954" fmla="*/ 2921794 h 23902640"/>
              <a:gd name="connsiteX5955" fmla="*/ 33375627 w 43671952"/>
              <a:gd name="connsiteY5955" fmla="*/ 2919412 h 23902640"/>
              <a:gd name="connsiteX5956" fmla="*/ 33354195 w 43671952"/>
              <a:gd name="connsiteY5956" fmla="*/ 2902744 h 23902640"/>
              <a:gd name="connsiteX5957" fmla="*/ 33339907 w 43671952"/>
              <a:gd name="connsiteY5957" fmla="*/ 2897981 h 23902640"/>
              <a:gd name="connsiteX5958" fmla="*/ 33323239 w 43671952"/>
              <a:gd name="connsiteY5958" fmla="*/ 2902744 h 23902640"/>
              <a:gd name="connsiteX5959" fmla="*/ 33316095 w 43671952"/>
              <a:gd name="connsiteY5959" fmla="*/ 2907506 h 23902640"/>
              <a:gd name="connsiteX5960" fmla="*/ 33308951 w 43671952"/>
              <a:gd name="connsiteY5960" fmla="*/ 2912269 h 23902640"/>
              <a:gd name="connsiteX5961" fmla="*/ 33273231 w 43671952"/>
              <a:gd name="connsiteY5961" fmla="*/ 2902744 h 23902640"/>
              <a:gd name="connsiteX5962" fmla="*/ 33258943 w 43671952"/>
              <a:gd name="connsiteY5962" fmla="*/ 2893219 h 23902640"/>
              <a:gd name="connsiteX5963" fmla="*/ 33251803 w 43671952"/>
              <a:gd name="connsiteY5963" fmla="*/ 2871787 h 23902640"/>
              <a:gd name="connsiteX5964" fmla="*/ 33249419 w 43671952"/>
              <a:gd name="connsiteY5964" fmla="*/ 2864643 h 23902640"/>
              <a:gd name="connsiteX5965" fmla="*/ 33247039 w 43671952"/>
              <a:gd name="connsiteY5965" fmla="*/ 2833687 h 23902640"/>
              <a:gd name="connsiteX5966" fmla="*/ 33242275 w 43671952"/>
              <a:gd name="connsiteY5966" fmla="*/ 2819399 h 23902640"/>
              <a:gd name="connsiteX5967" fmla="*/ 33235131 w 43671952"/>
              <a:gd name="connsiteY5967" fmla="*/ 2817018 h 23902640"/>
              <a:gd name="connsiteX5968" fmla="*/ 33230371 w 43671952"/>
              <a:gd name="connsiteY5968" fmla="*/ 2809874 h 23902640"/>
              <a:gd name="connsiteX5969" fmla="*/ 33227987 w 43671952"/>
              <a:gd name="connsiteY5969" fmla="*/ 2802731 h 23902640"/>
              <a:gd name="connsiteX5970" fmla="*/ 33220843 w 43671952"/>
              <a:gd name="connsiteY5970" fmla="*/ 2800350 h 23902640"/>
              <a:gd name="connsiteX5971" fmla="*/ 33201795 w 43671952"/>
              <a:gd name="connsiteY5971" fmla="*/ 2783681 h 23902640"/>
              <a:gd name="connsiteX5972" fmla="*/ 33194651 w 43671952"/>
              <a:gd name="connsiteY5972" fmla="*/ 2778918 h 23902640"/>
              <a:gd name="connsiteX5973" fmla="*/ 33177983 w 43671952"/>
              <a:gd name="connsiteY5973" fmla="*/ 2757487 h 23902640"/>
              <a:gd name="connsiteX5974" fmla="*/ 33161315 w 43671952"/>
              <a:gd name="connsiteY5974" fmla="*/ 2733674 h 23902640"/>
              <a:gd name="connsiteX5975" fmla="*/ 33156551 w 43671952"/>
              <a:gd name="connsiteY5975" fmla="*/ 2726531 h 23902640"/>
              <a:gd name="connsiteX5976" fmla="*/ 33149407 w 43671952"/>
              <a:gd name="connsiteY5976" fmla="*/ 2719388 h 23902640"/>
              <a:gd name="connsiteX5977" fmla="*/ 33139883 w 43671952"/>
              <a:gd name="connsiteY5977" fmla="*/ 2705099 h 23902640"/>
              <a:gd name="connsiteX5978" fmla="*/ 33135119 w 43671952"/>
              <a:gd name="connsiteY5978" fmla="*/ 2697957 h 23902640"/>
              <a:gd name="connsiteX5979" fmla="*/ 33120831 w 43671952"/>
              <a:gd name="connsiteY5979" fmla="*/ 2676524 h 23902640"/>
              <a:gd name="connsiteX5980" fmla="*/ 33116071 w 43671952"/>
              <a:gd name="connsiteY5980" fmla="*/ 2669382 h 23902640"/>
              <a:gd name="connsiteX5981" fmla="*/ 33108927 w 43671952"/>
              <a:gd name="connsiteY5981" fmla="*/ 2662238 h 23902640"/>
              <a:gd name="connsiteX5982" fmla="*/ 33099403 w 43671952"/>
              <a:gd name="connsiteY5982" fmla="*/ 2647950 h 23902640"/>
              <a:gd name="connsiteX5983" fmla="*/ 33094639 w 43671952"/>
              <a:gd name="connsiteY5983" fmla="*/ 2640807 h 23902640"/>
              <a:gd name="connsiteX5984" fmla="*/ 33087495 w 43671952"/>
              <a:gd name="connsiteY5984" fmla="*/ 2636044 h 23902640"/>
              <a:gd name="connsiteX5985" fmla="*/ 33082731 w 43671952"/>
              <a:gd name="connsiteY5985" fmla="*/ 2628899 h 23902640"/>
              <a:gd name="connsiteX5986" fmla="*/ 33075587 w 43671952"/>
              <a:gd name="connsiteY5986" fmla="*/ 2624137 h 23902640"/>
              <a:gd name="connsiteX5987" fmla="*/ 33073207 w 43671952"/>
              <a:gd name="connsiteY5987" fmla="*/ 2616993 h 23902640"/>
              <a:gd name="connsiteX5988" fmla="*/ 33068443 w 43671952"/>
              <a:gd name="connsiteY5988" fmla="*/ 2609849 h 23902640"/>
              <a:gd name="connsiteX5989" fmla="*/ 33066063 w 43671952"/>
              <a:gd name="connsiteY5989" fmla="*/ 2588418 h 23902640"/>
              <a:gd name="connsiteX5990" fmla="*/ 33075587 w 43671952"/>
              <a:gd name="connsiteY5990" fmla="*/ 2574132 h 23902640"/>
              <a:gd name="connsiteX5991" fmla="*/ 6758017 w 43671952"/>
              <a:gd name="connsiteY5991" fmla="*/ 2516187 h 23902640"/>
              <a:gd name="connsiteX5992" fmla="*/ 6770718 w 43671952"/>
              <a:gd name="connsiteY5992" fmla="*/ 2528888 h 23902640"/>
              <a:gd name="connsiteX5993" fmla="*/ 6767547 w 43671952"/>
              <a:gd name="connsiteY5993" fmla="*/ 2551114 h 23902640"/>
              <a:gd name="connsiteX5994" fmla="*/ 6748492 w 43671952"/>
              <a:gd name="connsiteY5994" fmla="*/ 2519362 h 23902640"/>
              <a:gd name="connsiteX5995" fmla="*/ 6758017 w 43671952"/>
              <a:gd name="connsiteY5995" fmla="*/ 2516187 h 23902640"/>
              <a:gd name="connsiteX5996" fmla="*/ 7850232 w 43671952"/>
              <a:gd name="connsiteY5996" fmla="*/ 2443163 h 23902640"/>
              <a:gd name="connsiteX5997" fmla="*/ 7859757 w 43671952"/>
              <a:gd name="connsiteY5997" fmla="*/ 2449514 h 23902640"/>
              <a:gd name="connsiteX5998" fmla="*/ 7866106 w 43671952"/>
              <a:gd name="connsiteY5998" fmla="*/ 2478087 h 23902640"/>
              <a:gd name="connsiteX5999" fmla="*/ 7837531 w 43671952"/>
              <a:gd name="connsiteY5999" fmla="*/ 2481262 h 23902640"/>
              <a:gd name="connsiteX6000" fmla="*/ 7850232 w 43671952"/>
              <a:gd name="connsiteY6000" fmla="*/ 2443163 h 23902640"/>
              <a:gd name="connsiteX6001" fmla="*/ 6827874 w 43671952"/>
              <a:gd name="connsiteY6001" fmla="*/ 2354262 h 23902640"/>
              <a:gd name="connsiteX6002" fmla="*/ 6850093 w 43671952"/>
              <a:gd name="connsiteY6002" fmla="*/ 2357437 h 23902640"/>
              <a:gd name="connsiteX6003" fmla="*/ 6856449 w 43671952"/>
              <a:gd name="connsiteY6003" fmla="*/ 2366962 h 23902640"/>
              <a:gd name="connsiteX6004" fmla="*/ 6859618 w 43671952"/>
              <a:gd name="connsiteY6004" fmla="*/ 2376489 h 23902640"/>
              <a:gd name="connsiteX6005" fmla="*/ 6869148 w 43671952"/>
              <a:gd name="connsiteY6005" fmla="*/ 2392363 h 23902640"/>
              <a:gd name="connsiteX6006" fmla="*/ 6827874 w 43671952"/>
              <a:gd name="connsiteY6006" fmla="*/ 2392363 h 23902640"/>
              <a:gd name="connsiteX6007" fmla="*/ 6815169 w 43671952"/>
              <a:gd name="connsiteY6007" fmla="*/ 2373313 h 23902640"/>
              <a:gd name="connsiteX6008" fmla="*/ 6818341 w 43671952"/>
              <a:gd name="connsiteY6008" fmla="*/ 2357437 h 23902640"/>
              <a:gd name="connsiteX6009" fmla="*/ 6827874 w 43671952"/>
              <a:gd name="connsiteY6009" fmla="*/ 2354262 h 23902640"/>
              <a:gd name="connsiteX6010" fmla="*/ 7999459 w 43671952"/>
              <a:gd name="connsiteY6010" fmla="*/ 2297112 h 23902640"/>
              <a:gd name="connsiteX6011" fmla="*/ 8021684 w 43671952"/>
              <a:gd name="connsiteY6011" fmla="*/ 2300287 h 23902640"/>
              <a:gd name="connsiteX6012" fmla="*/ 8031207 w 43671952"/>
              <a:gd name="connsiteY6012" fmla="*/ 2319338 h 23902640"/>
              <a:gd name="connsiteX6013" fmla="*/ 8028034 w 43671952"/>
              <a:gd name="connsiteY6013" fmla="*/ 2338389 h 23902640"/>
              <a:gd name="connsiteX6014" fmla="*/ 8008983 w 43671952"/>
              <a:gd name="connsiteY6014" fmla="*/ 2332037 h 23902640"/>
              <a:gd name="connsiteX6015" fmla="*/ 7989933 w 43671952"/>
              <a:gd name="connsiteY6015" fmla="*/ 2303462 h 23902640"/>
              <a:gd name="connsiteX6016" fmla="*/ 7999459 w 43671952"/>
              <a:gd name="connsiteY6016" fmla="*/ 2297112 h 23902640"/>
              <a:gd name="connsiteX6017" fmla="*/ 21460123 w 43671952"/>
              <a:gd name="connsiteY6017" fmla="*/ 2238374 h 23902640"/>
              <a:gd name="connsiteX6018" fmla="*/ 21522035 w 43671952"/>
              <a:gd name="connsiteY6018" fmla="*/ 2243137 h 23902640"/>
              <a:gd name="connsiteX6019" fmla="*/ 21541083 w 43671952"/>
              <a:gd name="connsiteY6019" fmla="*/ 2247901 h 23902640"/>
              <a:gd name="connsiteX6020" fmla="*/ 21602995 w 43671952"/>
              <a:gd name="connsiteY6020" fmla="*/ 2252663 h 23902640"/>
              <a:gd name="connsiteX6021" fmla="*/ 21617283 w 43671952"/>
              <a:gd name="connsiteY6021" fmla="*/ 2257425 h 23902640"/>
              <a:gd name="connsiteX6022" fmla="*/ 21645859 w 43671952"/>
              <a:gd name="connsiteY6022" fmla="*/ 2271712 h 23902640"/>
              <a:gd name="connsiteX6023" fmla="*/ 21712535 w 43671952"/>
              <a:gd name="connsiteY6023" fmla="*/ 2276476 h 23902640"/>
              <a:gd name="connsiteX6024" fmla="*/ 21736347 w 43671952"/>
              <a:gd name="connsiteY6024" fmla="*/ 2319338 h 23902640"/>
              <a:gd name="connsiteX6025" fmla="*/ 21722059 w 43671952"/>
              <a:gd name="connsiteY6025" fmla="*/ 2333625 h 23902640"/>
              <a:gd name="connsiteX6026" fmla="*/ 21707771 w 43671952"/>
              <a:gd name="connsiteY6026" fmla="*/ 2338389 h 23902640"/>
              <a:gd name="connsiteX6027" fmla="*/ 21688719 w 43671952"/>
              <a:gd name="connsiteY6027" fmla="*/ 2347913 h 23902640"/>
              <a:gd name="connsiteX6028" fmla="*/ 21622047 w 43671952"/>
              <a:gd name="connsiteY6028" fmla="*/ 2343149 h 23902640"/>
              <a:gd name="connsiteX6029" fmla="*/ 21588709 w 43671952"/>
              <a:gd name="connsiteY6029" fmla="*/ 2314574 h 23902640"/>
              <a:gd name="connsiteX6030" fmla="*/ 21545847 w 43671952"/>
              <a:gd name="connsiteY6030" fmla="*/ 2319338 h 23902640"/>
              <a:gd name="connsiteX6031" fmla="*/ 21455359 w 43671952"/>
              <a:gd name="connsiteY6031" fmla="*/ 2309812 h 23902640"/>
              <a:gd name="connsiteX6032" fmla="*/ 21441071 w 43671952"/>
              <a:gd name="connsiteY6032" fmla="*/ 2295524 h 23902640"/>
              <a:gd name="connsiteX6033" fmla="*/ 21426783 w 43671952"/>
              <a:gd name="connsiteY6033" fmla="*/ 2290762 h 23902640"/>
              <a:gd name="connsiteX6034" fmla="*/ 21412495 w 43671952"/>
              <a:gd name="connsiteY6034" fmla="*/ 2281237 h 23902640"/>
              <a:gd name="connsiteX6035" fmla="*/ 21412495 w 43671952"/>
              <a:gd name="connsiteY6035" fmla="*/ 2252663 h 23902640"/>
              <a:gd name="connsiteX6036" fmla="*/ 21431547 w 43671952"/>
              <a:gd name="connsiteY6036" fmla="*/ 2247901 h 23902640"/>
              <a:gd name="connsiteX6037" fmla="*/ 21460123 w 43671952"/>
              <a:gd name="connsiteY6037" fmla="*/ 2238374 h 23902640"/>
              <a:gd name="connsiteX6038" fmla="*/ 31557303 w 43671952"/>
              <a:gd name="connsiteY6038" fmla="*/ 2185990 h 23902640"/>
              <a:gd name="connsiteX6039" fmla="*/ 31633503 w 43671952"/>
              <a:gd name="connsiteY6039" fmla="*/ 2193608 h 23902640"/>
              <a:gd name="connsiteX6040" fmla="*/ 31679223 w 43671952"/>
              <a:gd name="connsiteY6040" fmla="*/ 2216467 h 23902640"/>
              <a:gd name="connsiteX6041" fmla="*/ 31702083 w 43671952"/>
              <a:gd name="connsiteY6041" fmla="*/ 2224088 h 23902640"/>
              <a:gd name="connsiteX6042" fmla="*/ 31724943 w 43671952"/>
              <a:gd name="connsiteY6042" fmla="*/ 2239328 h 23902640"/>
              <a:gd name="connsiteX6043" fmla="*/ 31747803 w 43671952"/>
              <a:gd name="connsiteY6043" fmla="*/ 2246947 h 23902640"/>
              <a:gd name="connsiteX6044" fmla="*/ 31816383 w 43671952"/>
              <a:gd name="connsiteY6044" fmla="*/ 2277427 h 23902640"/>
              <a:gd name="connsiteX6045" fmla="*/ 31839243 w 43671952"/>
              <a:gd name="connsiteY6045" fmla="*/ 2285047 h 23902640"/>
              <a:gd name="connsiteX6046" fmla="*/ 31854483 w 43671952"/>
              <a:gd name="connsiteY6046" fmla="*/ 2307908 h 23902640"/>
              <a:gd name="connsiteX6047" fmla="*/ 31846863 w 43671952"/>
              <a:gd name="connsiteY6047" fmla="*/ 2330768 h 23902640"/>
              <a:gd name="connsiteX6048" fmla="*/ 31770663 w 43671952"/>
              <a:gd name="connsiteY6048" fmla="*/ 2353628 h 23902640"/>
              <a:gd name="connsiteX6049" fmla="*/ 31572543 w 43671952"/>
              <a:gd name="connsiteY6049" fmla="*/ 2361247 h 23902640"/>
              <a:gd name="connsiteX6050" fmla="*/ 31511583 w 43671952"/>
              <a:gd name="connsiteY6050" fmla="*/ 2285047 h 23902640"/>
              <a:gd name="connsiteX6051" fmla="*/ 31503963 w 43671952"/>
              <a:gd name="connsiteY6051" fmla="*/ 2262188 h 23902640"/>
              <a:gd name="connsiteX6052" fmla="*/ 31511583 w 43671952"/>
              <a:gd name="connsiteY6052" fmla="*/ 2201228 h 23902640"/>
              <a:gd name="connsiteX6053" fmla="*/ 31557303 w 43671952"/>
              <a:gd name="connsiteY6053" fmla="*/ 2185990 h 23902640"/>
              <a:gd name="connsiteX6054" fmla="*/ 21036259 w 43671952"/>
              <a:gd name="connsiteY6054" fmla="*/ 2124075 h 23902640"/>
              <a:gd name="connsiteX6055" fmla="*/ 21102935 w 43671952"/>
              <a:gd name="connsiteY6055" fmla="*/ 2128838 h 23902640"/>
              <a:gd name="connsiteX6056" fmla="*/ 21131511 w 43671952"/>
              <a:gd name="connsiteY6056" fmla="*/ 2138364 h 23902640"/>
              <a:gd name="connsiteX6057" fmla="*/ 21136271 w 43671952"/>
              <a:gd name="connsiteY6057" fmla="*/ 2152650 h 23902640"/>
              <a:gd name="connsiteX6058" fmla="*/ 21150559 w 43671952"/>
              <a:gd name="connsiteY6058" fmla="*/ 2157412 h 23902640"/>
              <a:gd name="connsiteX6059" fmla="*/ 21164847 w 43671952"/>
              <a:gd name="connsiteY6059" fmla="*/ 2166939 h 23902640"/>
              <a:gd name="connsiteX6060" fmla="*/ 21198183 w 43671952"/>
              <a:gd name="connsiteY6060" fmla="*/ 2176462 h 23902640"/>
              <a:gd name="connsiteX6061" fmla="*/ 21226759 w 43671952"/>
              <a:gd name="connsiteY6061" fmla="*/ 2190750 h 23902640"/>
              <a:gd name="connsiteX6062" fmla="*/ 21241047 w 43671952"/>
              <a:gd name="connsiteY6062" fmla="*/ 2200275 h 23902640"/>
              <a:gd name="connsiteX6063" fmla="*/ 21255335 w 43671952"/>
              <a:gd name="connsiteY6063" fmla="*/ 2228850 h 23902640"/>
              <a:gd name="connsiteX6064" fmla="*/ 21250571 w 43671952"/>
              <a:gd name="connsiteY6064" fmla="*/ 2247901 h 23902640"/>
              <a:gd name="connsiteX6065" fmla="*/ 21245811 w 43671952"/>
              <a:gd name="connsiteY6065" fmla="*/ 2262188 h 23902640"/>
              <a:gd name="connsiteX6066" fmla="*/ 21231523 w 43671952"/>
              <a:gd name="connsiteY6066" fmla="*/ 2266952 h 23902640"/>
              <a:gd name="connsiteX6067" fmla="*/ 21207711 w 43671952"/>
              <a:gd name="connsiteY6067" fmla="*/ 2285999 h 23902640"/>
              <a:gd name="connsiteX6068" fmla="*/ 21193423 w 43671952"/>
              <a:gd name="connsiteY6068" fmla="*/ 2300288 h 23902640"/>
              <a:gd name="connsiteX6069" fmla="*/ 21164847 w 43671952"/>
              <a:gd name="connsiteY6069" fmla="*/ 2309812 h 23902640"/>
              <a:gd name="connsiteX6070" fmla="*/ 21131511 w 43671952"/>
              <a:gd name="connsiteY6070" fmla="*/ 2300288 h 23902640"/>
              <a:gd name="connsiteX6071" fmla="*/ 21126751 w 43671952"/>
              <a:gd name="connsiteY6071" fmla="*/ 2285999 h 23902640"/>
              <a:gd name="connsiteX6072" fmla="*/ 21102935 w 43671952"/>
              <a:gd name="connsiteY6072" fmla="*/ 2266952 h 23902640"/>
              <a:gd name="connsiteX6073" fmla="*/ 21098171 w 43671952"/>
              <a:gd name="connsiteY6073" fmla="*/ 2252663 h 23902640"/>
              <a:gd name="connsiteX6074" fmla="*/ 21069599 w 43671952"/>
              <a:gd name="connsiteY6074" fmla="*/ 2238374 h 23902640"/>
              <a:gd name="connsiteX6075" fmla="*/ 21064835 w 43671952"/>
              <a:gd name="connsiteY6075" fmla="*/ 2319338 h 23902640"/>
              <a:gd name="connsiteX6076" fmla="*/ 21060071 w 43671952"/>
              <a:gd name="connsiteY6076" fmla="*/ 2333625 h 23902640"/>
              <a:gd name="connsiteX6077" fmla="*/ 21026735 w 43671952"/>
              <a:gd name="connsiteY6077" fmla="*/ 2347913 h 23902640"/>
              <a:gd name="connsiteX6078" fmla="*/ 21002923 w 43671952"/>
              <a:gd name="connsiteY6078" fmla="*/ 2352674 h 23902640"/>
              <a:gd name="connsiteX6079" fmla="*/ 20969583 w 43671952"/>
              <a:gd name="connsiteY6079" fmla="*/ 2357437 h 23902640"/>
              <a:gd name="connsiteX6080" fmla="*/ 20926723 w 43671952"/>
              <a:gd name="connsiteY6080" fmla="*/ 2347913 h 23902640"/>
              <a:gd name="connsiteX6081" fmla="*/ 20912435 w 43671952"/>
              <a:gd name="connsiteY6081" fmla="*/ 2343149 h 23902640"/>
              <a:gd name="connsiteX6082" fmla="*/ 20883859 w 43671952"/>
              <a:gd name="connsiteY6082" fmla="*/ 2324100 h 23902640"/>
              <a:gd name="connsiteX6083" fmla="*/ 20664787 w 43671952"/>
              <a:gd name="connsiteY6083" fmla="*/ 2324100 h 23902640"/>
              <a:gd name="connsiteX6084" fmla="*/ 20631447 w 43671952"/>
              <a:gd name="connsiteY6084" fmla="*/ 2290762 h 23902640"/>
              <a:gd name="connsiteX6085" fmla="*/ 20621923 w 43671952"/>
              <a:gd name="connsiteY6085" fmla="*/ 2247901 h 23902640"/>
              <a:gd name="connsiteX6086" fmla="*/ 20636211 w 43671952"/>
              <a:gd name="connsiteY6086" fmla="*/ 2209799 h 23902640"/>
              <a:gd name="connsiteX6087" fmla="*/ 20664787 w 43671952"/>
              <a:gd name="connsiteY6087" fmla="*/ 2190750 h 23902640"/>
              <a:gd name="connsiteX6088" fmla="*/ 20693359 w 43671952"/>
              <a:gd name="connsiteY6088" fmla="*/ 2176462 h 23902640"/>
              <a:gd name="connsiteX6089" fmla="*/ 20707649 w 43671952"/>
              <a:gd name="connsiteY6089" fmla="*/ 2166939 h 23902640"/>
              <a:gd name="connsiteX6090" fmla="*/ 20736223 w 43671952"/>
              <a:gd name="connsiteY6090" fmla="*/ 2157412 h 23902640"/>
              <a:gd name="connsiteX6091" fmla="*/ 20764799 w 43671952"/>
              <a:gd name="connsiteY6091" fmla="*/ 2147889 h 23902640"/>
              <a:gd name="connsiteX6092" fmla="*/ 20793375 w 43671952"/>
              <a:gd name="connsiteY6092" fmla="*/ 2138364 h 23902640"/>
              <a:gd name="connsiteX6093" fmla="*/ 20807659 w 43671952"/>
              <a:gd name="connsiteY6093" fmla="*/ 2133599 h 23902640"/>
              <a:gd name="connsiteX6094" fmla="*/ 20874335 w 43671952"/>
              <a:gd name="connsiteY6094" fmla="*/ 2138364 h 23902640"/>
              <a:gd name="connsiteX6095" fmla="*/ 20888623 w 43671952"/>
              <a:gd name="connsiteY6095" fmla="*/ 2147889 h 23902640"/>
              <a:gd name="connsiteX6096" fmla="*/ 20902911 w 43671952"/>
              <a:gd name="connsiteY6096" fmla="*/ 2152650 h 23902640"/>
              <a:gd name="connsiteX6097" fmla="*/ 20979111 w 43671952"/>
              <a:gd name="connsiteY6097" fmla="*/ 2147889 h 23902640"/>
              <a:gd name="connsiteX6098" fmla="*/ 20993399 w 43671952"/>
              <a:gd name="connsiteY6098" fmla="*/ 2138364 h 23902640"/>
              <a:gd name="connsiteX6099" fmla="*/ 21021975 w 43671952"/>
              <a:gd name="connsiteY6099" fmla="*/ 2128838 h 23902640"/>
              <a:gd name="connsiteX6100" fmla="*/ 14861412 w 43671952"/>
              <a:gd name="connsiteY6100" fmla="*/ 2050256 h 23902640"/>
              <a:gd name="connsiteX6101" fmla="*/ 14899514 w 43671952"/>
              <a:gd name="connsiteY6101" fmla="*/ 2055019 h 23902640"/>
              <a:gd name="connsiteX6102" fmla="*/ 14906655 w 43671952"/>
              <a:gd name="connsiteY6102" fmla="*/ 2057399 h 23902640"/>
              <a:gd name="connsiteX6103" fmla="*/ 14913799 w 43671952"/>
              <a:gd name="connsiteY6103" fmla="*/ 2062164 h 23902640"/>
              <a:gd name="connsiteX6104" fmla="*/ 14916182 w 43671952"/>
              <a:gd name="connsiteY6104" fmla="*/ 2071688 h 23902640"/>
              <a:gd name="connsiteX6105" fmla="*/ 14918562 w 43671952"/>
              <a:gd name="connsiteY6105" fmla="*/ 2078832 h 23902640"/>
              <a:gd name="connsiteX6106" fmla="*/ 14916182 w 43671952"/>
              <a:gd name="connsiteY6106" fmla="*/ 2105024 h 23902640"/>
              <a:gd name="connsiteX6107" fmla="*/ 14913799 w 43671952"/>
              <a:gd name="connsiteY6107" fmla="*/ 2112168 h 23902640"/>
              <a:gd name="connsiteX6108" fmla="*/ 14909038 w 43671952"/>
              <a:gd name="connsiteY6108" fmla="*/ 2119313 h 23902640"/>
              <a:gd name="connsiteX6109" fmla="*/ 14892371 w 43671952"/>
              <a:gd name="connsiteY6109" fmla="*/ 2138362 h 23902640"/>
              <a:gd name="connsiteX6110" fmla="*/ 14873317 w 43671952"/>
              <a:gd name="connsiteY6110" fmla="*/ 2131218 h 23902640"/>
              <a:gd name="connsiteX6111" fmla="*/ 14859032 w 43671952"/>
              <a:gd name="connsiteY6111" fmla="*/ 2126456 h 23902640"/>
              <a:gd name="connsiteX6112" fmla="*/ 14851889 w 43671952"/>
              <a:gd name="connsiteY6112" fmla="*/ 2124075 h 23902640"/>
              <a:gd name="connsiteX6113" fmla="*/ 14835221 w 43671952"/>
              <a:gd name="connsiteY6113" fmla="*/ 2114549 h 23902640"/>
              <a:gd name="connsiteX6114" fmla="*/ 14832837 w 43671952"/>
              <a:gd name="connsiteY6114" fmla="*/ 2078832 h 23902640"/>
              <a:gd name="connsiteX6115" fmla="*/ 14839981 w 43671952"/>
              <a:gd name="connsiteY6115" fmla="*/ 2064543 h 23902640"/>
              <a:gd name="connsiteX6116" fmla="*/ 14854270 w 43671952"/>
              <a:gd name="connsiteY6116" fmla="*/ 2055019 h 23902640"/>
              <a:gd name="connsiteX6117" fmla="*/ 33516119 w 43671952"/>
              <a:gd name="connsiteY6117" fmla="*/ 2031208 h 23902640"/>
              <a:gd name="connsiteX6118" fmla="*/ 33575651 w 43671952"/>
              <a:gd name="connsiteY6118" fmla="*/ 2033590 h 23902640"/>
              <a:gd name="connsiteX6119" fmla="*/ 33582795 w 43671952"/>
              <a:gd name="connsiteY6119" fmla="*/ 2035970 h 23902640"/>
              <a:gd name="connsiteX6120" fmla="*/ 33597083 w 43671952"/>
              <a:gd name="connsiteY6120" fmla="*/ 2045493 h 23902640"/>
              <a:gd name="connsiteX6121" fmla="*/ 33606607 w 43671952"/>
              <a:gd name="connsiteY6121" fmla="*/ 2059781 h 23902640"/>
              <a:gd name="connsiteX6122" fmla="*/ 33611371 w 43671952"/>
              <a:gd name="connsiteY6122" fmla="*/ 2066924 h 23902640"/>
              <a:gd name="connsiteX6123" fmla="*/ 33618515 w 43671952"/>
              <a:gd name="connsiteY6123" fmla="*/ 2081212 h 23902640"/>
              <a:gd name="connsiteX6124" fmla="*/ 33616131 w 43671952"/>
              <a:gd name="connsiteY6124" fmla="*/ 2116931 h 23902640"/>
              <a:gd name="connsiteX6125" fmla="*/ 33613751 w 43671952"/>
              <a:gd name="connsiteY6125" fmla="*/ 2126456 h 23902640"/>
              <a:gd name="connsiteX6126" fmla="*/ 33608987 w 43671952"/>
              <a:gd name="connsiteY6126" fmla="*/ 2140743 h 23902640"/>
              <a:gd name="connsiteX6127" fmla="*/ 33606607 w 43671952"/>
              <a:gd name="connsiteY6127" fmla="*/ 2147889 h 23902640"/>
              <a:gd name="connsiteX6128" fmla="*/ 33601843 w 43671952"/>
              <a:gd name="connsiteY6128" fmla="*/ 2155031 h 23902640"/>
              <a:gd name="connsiteX6129" fmla="*/ 33599463 w 43671952"/>
              <a:gd name="connsiteY6129" fmla="*/ 2162174 h 23902640"/>
              <a:gd name="connsiteX6130" fmla="*/ 33594703 w 43671952"/>
              <a:gd name="connsiteY6130" fmla="*/ 2171700 h 23902640"/>
              <a:gd name="connsiteX6131" fmla="*/ 33573271 w 43671952"/>
              <a:gd name="connsiteY6131" fmla="*/ 2176462 h 23902640"/>
              <a:gd name="connsiteX6132" fmla="*/ 33528027 w 43671952"/>
              <a:gd name="connsiteY6132" fmla="*/ 2171700 h 23902640"/>
              <a:gd name="connsiteX6133" fmla="*/ 33520883 w 43671952"/>
              <a:gd name="connsiteY6133" fmla="*/ 2166939 h 23902640"/>
              <a:gd name="connsiteX6134" fmla="*/ 33494687 w 43671952"/>
              <a:gd name="connsiteY6134" fmla="*/ 2159794 h 23902640"/>
              <a:gd name="connsiteX6135" fmla="*/ 33475639 w 43671952"/>
              <a:gd name="connsiteY6135" fmla="*/ 2152650 h 23902640"/>
              <a:gd name="connsiteX6136" fmla="*/ 33461351 w 43671952"/>
              <a:gd name="connsiteY6136" fmla="*/ 2145509 h 23902640"/>
              <a:gd name="connsiteX6137" fmla="*/ 33447063 w 43671952"/>
              <a:gd name="connsiteY6137" fmla="*/ 2138364 h 23902640"/>
              <a:gd name="connsiteX6138" fmla="*/ 33432775 w 43671952"/>
              <a:gd name="connsiteY6138" fmla="*/ 2128838 h 23902640"/>
              <a:gd name="connsiteX6139" fmla="*/ 33425631 w 43671952"/>
              <a:gd name="connsiteY6139" fmla="*/ 2124075 h 23902640"/>
              <a:gd name="connsiteX6140" fmla="*/ 33418487 w 43671952"/>
              <a:gd name="connsiteY6140" fmla="*/ 2121694 h 23902640"/>
              <a:gd name="connsiteX6141" fmla="*/ 33404203 w 43671952"/>
              <a:gd name="connsiteY6141" fmla="*/ 2112169 h 23902640"/>
              <a:gd name="connsiteX6142" fmla="*/ 33401819 w 43671952"/>
              <a:gd name="connsiteY6142" fmla="*/ 2105024 h 23902640"/>
              <a:gd name="connsiteX6143" fmla="*/ 33392295 w 43671952"/>
              <a:gd name="connsiteY6143" fmla="*/ 2090737 h 23902640"/>
              <a:gd name="connsiteX6144" fmla="*/ 33389915 w 43671952"/>
              <a:gd name="connsiteY6144" fmla="*/ 2083594 h 23902640"/>
              <a:gd name="connsiteX6145" fmla="*/ 33397059 w 43671952"/>
              <a:gd name="connsiteY6145" fmla="*/ 2059781 h 23902640"/>
              <a:gd name="connsiteX6146" fmla="*/ 33404203 w 43671952"/>
              <a:gd name="connsiteY6146" fmla="*/ 2055020 h 23902640"/>
              <a:gd name="connsiteX6147" fmla="*/ 33411343 w 43671952"/>
              <a:gd name="connsiteY6147" fmla="*/ 2052637 h 23902640"/>
              <a:gd name="connsiteX6148" fmla="*/ 33418487 w 43671952"/>
              <a:gd name="connsiteY6148" fmla="*/ 2047874 h 23902640"/>
              <a:gd name="connsiteX6149" fmla="*/ 33442303 w 43671952"/>
              <a:gd name="connsiteY6149" fmla="*/ 2040731 h 23902640"/>
              <a:gd name="connsiteX6150" fmla="*/ 33449443 w 43671952"/>
              <a:gd name="connsiteY6150" fmla="*/ 2038351 h 23902640"/>
              <a:gd name="connsiteX6151" fmla="*/ 33482783 w 43671952"/>
              <a:gd name="connsiteY6151" fmla="*/ 2035970 h 23902640"/>
              <a:gd name="connsiteX6152" fmla="*/ 33516119 w 43671952"/>
              <a:gd name="connsiteY6152" fmla="*/ 2031208 h 23902640"/>
              <a:gd name="connsiteX6153" fmla="*/ 34838903 w 43671952"/>
              <a:gd name="connsiteY6153" fmla="*/ 1927683 h 23902640"/>
              <a:gd name="connsiteX6154" fmla="*/ 34851251 w 43671952"/>
              <a:gd name="connsiteY6154" fmla="*/ 1931633 h 23902640"/>
              <a:gd name="connsiteX6155" fmla="*/ 34854283 w 43671952"/>
              <a:gd name="connsiteY6155" fmla="*/ 1933040 h 23902640"/>
              <a:gd name="connsiteX6156" fmla="*/ 34838039 w 43671952"/>
              <a:gd name="connsiteY6156" fmla="*/ 1928060 h 23902640"/>
              <a:gd name="connsiteX6157" fmla="*/ 34838903 w 43671952"/>
              <a:gd name="connsiteY6157" fmla="*/ 1927683 h 23902640"/>
              <a:gd name="connsiteX6158" fmla="*/ 13463900 w 43671952"/>
              <a:gd name="connsiteY6158" fmla="*/ 1906588 h 23902640"/>
              <a:gd name="connsiteX6159" fmla="*/ 13508349 w 43671952"/>
              <a:gd name="connsiteY6159" fmla="*/ 1912937 h 23902640"/>
              <a:gd name="connsiteX6160" fmla="*/ 13527397 w 43671952"/>
              <a:gd name="connsiteY6160" fmla="*/ 1925638 h 23902640"/>
              <a:gd name="connsiteX6161" fmla="*/ 13559147 w 43671952"/>
              <a:gd name="connsiteY6161" fmla="*/ 1931988 h 23902640"/>
              <a:gd name="connsiteX6162" fmla="*/ 13597250 w 43671952"/>
              <a:gd name="connsiteY6162" fmla="*/ 1944688 h 23902640"/>
              <a:gd name="connsiteX6163" fmla="*/ 13590898 w 43671952"/>
              <a:gd name="connsiteY6163" fmla="*/ 1982789 h 23902640"/>
              <a:gd name="connsiteX6164" fmla="*/ 13552799 w 43671952"/>
              <a:gd name="connsiteY6164" fmla="*/ 2008188 h 23902640"/>
              <a:gd name="connsiteX6165" fmla="*/ 13514699 w 43671952"/>
              <a:gd name="connsiteY6165" fmla="*/ 2065338 h 23902640"/>
              <a:gd name="connsiteX6166" fmla="*/ 13501997 w 43671952"/>
              <a:gd name="connsiteY6166" fmla="*/ 2084388 h 23902640"/>
              <a:gd name="connsiteX6167" fmla="*/ 13495649 w 43671952"/>
              <a:gd name="connsiteY6167" fmla="*/ 2103437 h 23902640"/>
              <a:gd name="connsiteX6168" fmla="*/ 13489299 w 43671952"/>
              <a:gd name="connsiteY6168" fmla="*/ 2147889 h 23902640"/>
              <a:gd name="connsiteX6169" fmla="*/ 13501997 w 43671952"/>
              <a:gd name="connsiteY6169" fmla="*/ 2249489 h 23902640"/>
              <a:gd name="connsiteX6170" fmla="*/ 13495649 w 43671952"/>
              <a:gd name="connsiteY6170" fmla="*/ 2281237 h 23902640"/>
              <a:gd name="connsiteX6171" fmla="*/ 13476598 w 43671952"/>
              <a:gd name="connsiteY6171" fmla="*/ 2293938 h 23902640"/>
              <a:gd name="connsiteX6172" fmla="*/ 13470247 w 43671952"/>
              <a:gd name="connsiteY6172" fmla="*/ 2312988 h 23902640"/>
              <a:gd name="connsiteX6173" fmla="*/ 13438497 w 43671952"/>
              <a:gd name="connsiteY6173" fmla="*/ 2306639 h 23902640"/>
              <a:gd name="connsiteX6174" fmla="*/ 13254347 w 43671952"/>
              <a:gd name="connsiteY6174" fmla="*/ 2287588 h 23902640"/>
              <a:gd name="connsiteX6175" fmla="*/ 13248000 w 43671952"/>
              <a:gd name="connsiteY6175" fmla="*/ 2211388 h 23902640"/>
              <a:gd name="connsiteX6176" fmla="*/ 13222596 w 43671952"/>
              <a:gd name="connsiteY6176" fmla="*/ 2173288 h 23902640"/>
              <a:gd name="connsiteX6177" fmla="*/ 13216247 w 43671952"/>
              <a:gd name="connsiteY6177" fmla="*/ 2154238 h 23902640"/>
              <a:gd name="connsiteX6178" fmla="*/ 13178150 w 43671952"/>
              <a:gd name="connsiteY6178" fmla="*/ 2122488 h 23902640"/>
              <a:gd name="connsiteX6179" fmla="*/ 13159097 w 43671952"/>
              <a:gd name="connsiteY6179" fmla="*/ 2058988 h 23902640"/>
              <a:gd name="connsiteX6180" fmla="*/ 13203549 w 43671952"/>
              <a:gd name="connsiteY6180" fmla="*/ 2020888 h 23902640"/>
              <a:gd name="connsiteX6181" fmla="*/ 13260700 w 43671952"/>
              <a:gd name="connsiteY6181" fmla="*/ 2033590 h 23902640"/>
              <a:gd name="connsiteX6182" fmla="*/ 13317849 w 43671952"/>
              <a:gd name="connsiteY6182" fmla="*/ 2020888 h 23902640"/>
              <a:gd name="connsiteX6183" fmla="*/ 13330547 w 43671952"/>
              <a:gd name="connsiteY6183" fmla="*/ 2001837 h 23902640"/>
              <a:gd name="connsiteX6184" fmla="*/ 13349599 w 43671952"/>
              <a:gd name="connsiteY6184" fmla="*/ 1995489 h 23902640"/>
              <a:gd name="connsiteX6185" fmla="*/ 13368648 w 43671952"/>
              <a:gd name="connsiteY6185" fmla="*/ 1982789 h 23902640"/>
              <a:gd name="connsiteX6186" fmla="*/ 13374999 w 43671952"/>
              <a:gd name="connsiteY6186" fmla="*/ 1963738 h 23902640"/>
              <a:gd name="connsiteX6187" fmla="*/ 13425796 w 43671952"/>
              <a:gd name="connsiteY6187" fmla="*/ 1919288 h 23902640"/>
              <a:gd name="connsiteX6188" fmla="*/ 30864211 w 43671952"/>
              <a:gd name="connsiteY6188" fmla="*/ 1864211 h 23902640"/>
              <a:gd name="connsiteX6189" fmla="*/ 30868375 w 43671952"/>
              <a:gd name="connsiteY6189" fmla="*/ 1865232 h 23902640"/>
              <a:gd name="connsiteX6190" fmla="*/ 30868279 w 43671952"/>
              <a:gd name="connsiteY6190" fmla="*/ 1865214 h 23902640"/>
              <a:gd name="connsiteX6191" fmla="*/ 30864211 w 43671952"/>
              <a:gd name="connsiteY6191" fmla="*/ 1864211 h 23902640"/>
              <a:gd name="connsiteX6192" fmla="*/ 31633503 w 43671952"/>
              <a:gd name="connsiteY6192" fmla="*/ 1850708 h 23902640"/>
              <a:gd name="connsiteX6193" fmla="*/ 31703515 w 43671952"/>
              <a:gd name="connsiteY6193" fmla="*/ 1906431 h 23902640"/>
              <a:gd name="connsiteX6194" fmla="*/ 31916875 w 43671952"/>
              <a:gd name="connsiteY6194" fmla="*/ 1908809 h 23902640"/>
              <a:gd name="connsiteX6195" fmla="*/ 31990691 w 43671952"/>
              <a:gd name="connsiteY6195" fmla="*/ 1985486 h 23902640"/>
              <a:gd name="connsiteX6196" fmla="*/ 31930683 w 43671952"/>
              <a:gd name="connsiteY6196" fmla="*/ 2064067 h 23902640"/>
              <a:gd name="connsiteX6197" fmla="*/ 32005931 w 43671952"/>
              <a:gd name="connsiteY6197" fmla="*/ 2082641 h 23902640"/>
              <a:gd name="connsiteX6198" fmla="*/ 32122135 w 43671952"/>
              <a:gd name="connsiteY6198" fmla="*/ 2079308 h 23902640"/>
              <a:gd name="connsiteX6199" fmla="*/ 32365023 w 43671952"/>
              <a:gd name="connsiteY6199" fmla="*/ 2246947 h 23902640"/>
              <a:gd name="connsiteX6200" fmla="*/ 32395503 w 43671952"/>
              <a:gd name="connsiteY6200" fmla="*/ 2109788 h 23902640"/>
              <a:gd name="connsiteX6201" fmla="*/ 32448843 w 43671952"/>
              <a:gd name="connsiteY6201" fmla="*/ 2102167 h 23902640"/>
              <a:gd name="connsiteX6202" fmla="*/ 32622199 w 43671952"/>
              <a:gd name="connsiteY6202" fmla="*/ 2294572 h 23902640"/>
              <a:gd name="connsiteX6203" fmla="*/ 32784123 w 43671952"/>
              <a:gd name="connsiteY6203" fmla="*/ 2372678 h 23902640"/>
              <a:gd name="connsiteX6204" fmla="*/ 32740307 w 43671952"/>
              <a:gd name="connsiteY6204" fmla="*/ 2250280 h 23902640"/>
              <a:gd name="connsiteX6205" fmla="*/ 32740783 w 43671952"/>
              <a:gd name="connsiteY6205" fmla="*/ 2144554 h 23902640"/>
              <a:gd name="connsiteX6206" fmla="*/ 32616959 w 43671952"/>
              <a:gd name="connsiteY6206" fmla="*/ 1994536 h 23902640"/>
              <a:gd name="connsiteX6207" fmla="*/ 32974623 w 43671952"/>
              <a:gd name="connsiteY6207" fmla="*/ 1987867 h 23902640"/>
              <a:gd name="connsiteX6208" fmla="*/ 33050823 w 43671952"/>
              <a:gd name="connsiteY6208" fmla="*/ 2163128 h 23902640"/>
              <a:gd name="connsiteX6209" fmla="*/ 33111783 w 43671952"/>
              <a:gd name="connsiteY6209" fmla="*/ 2231707 h 23902640"/>
              <a:gd name="connsiteX6210" fmla="*/ 33210843 w 43671952"/>
              <a:gd name="connsiteY6210" fmla="*/ 2231707 h 23902640"/>
              <a:gd name="connsiteX6211" fmla="*/ 33210843 w 43671952"/>
              <a:gd name="connsiteY6211" fmla="*/ 2384108 h 23902640"/>
              <a:gd name="connsiteX6212" fmla="*/ 33111783 w 43671952"/>
              <a:gd name="connsiteY6212" fmla="*/ 2384108 h 23902640"/>
              <a:gd name="connsiteX6213" fmla="*/ 33096543 w 43671952"/>
              <a:gd name="connsiteY6213" fmla="*/ 2429827 h 23902640"/>
              <a:gd name="connsiteX6214" fmla="*/ 32898423 w 43671952"/>
              <a:gd name="connsiteY6214" fmla="*/ 2452687 h 23902640"/>
              <a:gd name="connsiteX6215" fmla="*/ 32951763 w 43671952"/>
              <a:gd name="connsiteY6215" fmla="*/ 2574607 h 23902640"/>
              <a:gd name="connsiteX6216" fmla="*/ 32930807 w 43671952"/>
              <a:gd name="connsiteY6216" fmla="*/ 2628423 h 23902640"/>
              <a:gd name="connsiteX6217" fmla="*/ 32685063 w 43671952"/>
              <a:gd name="connsiteY6217" fmla="*/ 2612708 h 23902640"/>
              <a:gd name="connsiteX6218" fmla="*/ 32753643 w 43671952"/>
              <a:gd name="connsiteY6218" fmla="*/ 2669382 h 23902640"/>
              <a:gd name="connsiteX6219" fmla="*/ 33012723 w 43671952"/>
              <a:gd name="connsiteY6219" fmla="*/ 2696527 h 23902640"/>
              <a:gd name="connsiteX6220" fmla="*/ 33050823 w 43671952"/>
              <a:gd name="connsiteY6220" fmla="*/ 2856547 h 23902640"/>
              <a:gd name="connsiteX6221" fmla="*/ 32997483 w 43671952"/>
              <a:gd name="connsiteY6221" fmla="*/ 2917507 h 23902640"/>
              <a:gd name="connsiteX6222" fmla="*/ 32936523 w 43671952"/>
              <a:gd name="connsiteY6222" fmla="*/ 2947987 h 23902640"/>
              <a:gd name="connsiteX6223" fmla="*/ 32931955 w 43671952"/>
              <a:gd name="connsiteY6223" fmla="*/ 2955167 h 23902640"/>
              <a:gd name="connsiteX6224" fmla="*/ 32938967 w 43671952"/>
              <a:gd name="connsiteY6224" fmla="*/ 2986237 h 23902640"/>
              <a:gd name="connsiteX6225" fmla="*/ 32968435 w 43671952"/>
              <a:gd name="connsiteY6225" fmla="*/ 3095627 h 23902640"/>
              <a:gd name="connsiteX6226" fmla="*/ 32866039 w 43671952"/>
              <a:gd name="connsiteY6226" fmla="*/ 3240881 h 23902640"/>
              <a:gd name="connsiteX6227" fmla="*/ 32944623 w 43671952"/>
              <a:gd name="connsiteY6227" fmla="*/ 3405187 h 23902640"/>
              <a:gd name="connsiteX6228" fmla="*/ 32899379 w 43671952"/>
              <a:gd name="connsiteY6228" fmla="*/ 3533774 h 23902640"/>
              <a:gd name="connsiteX6229" fmla="*/ 33018439 w 43671952"/>
              <a:gd name="connsiteY6229" fmla="*/ 3567112 h 23902640"/>
              <a:gd name="connsiteX6230" fmla="*/ 33132739 w 43671952"/>
              <a:gd name="connsiteY6230" fmla="*/ 3729044 h 23902640"/>
              <a:gd name="connsiteX6231" fmla="*/ 33299427 w 43671952"/>
              <a:gd name="connsiteY6231" fmla="*/ 3748096 h 23902640"/>
              <a:gd name="connsiteX6232" fmla="*/ 33413727 w 43671952"/>
              <a:gd name="connsiteY6232" fmla="*/ 3838581 h 23902640"/>
              <a:gd name="connsiteX6233" fmla="*/ 33523267 w 43671952"/>
              <a:gd name="connsiteY6233" fmla="*/ 4005269 h 23902640"/>
              <a:gd name="connsiteX6234" fmla="*/ 33561367 w 43671952"/>
              <a:gd name="connsiteY6234" fmla="*/ 3948117 h 23902640"/>
              <a:gd name="connsiteX6235" fmla="*/ 33751867 w 43671952"/>
              <a:gd name="connsiteY6235" fmla="*/ 3948117 h 23902640"/>
              <a:gd name="connsiteX6236" fmla="*/ 33992371 w 43671952"/>
              <a:gd name="connsiteY6236" fmla="*/ 3950503 h 23902640"/>
              <a:gd name="connsiteX6237" fmla="*/ 34113815 w 43671952"/>
              <a:gd name="connsiteY6237" fmla="*/ 4043370 h 23902640"/>
              <a:gd name="connsiteX6238" fmla="*/ 34311459 w 43671952"/>
              <a:gd name="connsiteY6238" fmla="*/ 4048129 h 23902640"/>
              <a:gd name="connsiteX6239" fmla="*/ 34494815 w 43671952"/>
              <a:gd name="connsiteY6239" fmla="*/ 4100521 h 23902640"/>
              <a:gd name="connsiteX6240" fmla="*/ 34585303 w 43671952"/>
              <a:gd name="connsiteY6240" fmla="*/ 4088612 h 23902640"/>
              <a:gd name="connsiteX6241" fmla="*/ 34768659 w 43671952"/>
              <a:gd name="connsiteY6241" fmla="*/ 4155284 h 23902640"/>
              <a:gd name="connsiteX6242" fmla="*/ 34956779 w 43671952"/>
              <a:gd name="connsiteY6242" fmla="*/ 4433895 h 23902640"/>
              <a:gd name="connsiteX6243" fmla="*/ 35211571 w 43671952"/>
              <a:gd name="connsiteY6243" fmla="*/ 4591057 h 23902640"/>
              <a:gd name="connsiteX6244" fmla="*/ 35371115 w 43671952"/>
              <a:gd name="connsiteY6244" fmla="*/ 4643441 h 23902640"/>
              <a:gd name="connsiteX6245" fmla="*/ 35468747 w 43671952"/>
              <a:gd name="connsiteY6245" fmla="*/ 4626776 h 23902640"/>
              <a:gd name="connsiteX6246" fmla="*/ 35425883 w 43671952"/>
              <a:gd name="connsiteY6246" fmla="*/ 4500566 h 23902640"/>
              <a:gd name="connsiteX6247" fmla="*/ 35225859 w 43671952"/>
              <a:gd name="connsiteY6247" fmla="*/ 4336264 h 23902640"/>
              <a:gd name="connsiteX6248" fmla="*/ 35190139 w 43671952"/>
              <a:gd name="connsiteY6248" fmla="*/ 4252919 h 23902640"/>
              <a:gd name="connsiteX6249" fmla="*/ 35056791 w 43671952"/>
              <a:gd name="connsiteY6249" fmla="*/ 4119570 h 23902640"/>
              <a:gd name="connsiteX6250" fmla="*/ 35085367 w 43671952"/>
              <a:gd name="connsiteY6250" fmla="*/ 3831439 h 23902640"/>
              <a:gd name="connsiteX6251" fmla="*/ 34994879 w 43671952"/>
              <a:gd name="connsiteY6251" fmla="*/ 3700466 h 23902640"/>
              <a:gd name="connsiteX6252" fmla="*/ 34568635 w 43671952"/>
              <a:gd name="connsiteY6252" fmla="*/ 3421856 h 23902640"/>
              <a:gd name="connsiteX6253" fmla="*/ 34599591 w 43671952"/>
              <a:gd name="connsiteY6253" fmla="*/ 3252787 h 23902640"/>
              <a:gd name="connsiteX6254" fmla="*/ 34494815 w 43671952"/>
              <a:gd name="connsiteY6254" fmla="*/ 3231357 h 23902640"/>
              <a:gd name="connsiteX6255" fmla="*/ 34159059 w 43671952"/>
              <a:gd name="connsiteY6255" fmla="*/ 2888457 h 23902640"/>
              <a:gd name="connsiteX6256" fmla="*/ 34311459 w 43671952"/>
              <a:gd name="connsiteY6256" fmla="*/ 2859883 h 23902640"/>
              <a:gd name="connsiteX6257" fmla="*/ 34447191 w 43671952"/>
              <a:gd name="connsiteY6257" fmla="*/ 2900362 h 23902640"/>
              <a:gd name="connsiteX6258" fmla="*/ 34571015 w 43671952"/>
              <a:gd name="connsiteY6258" fmla="*/ 2852738 h 23902640"/>
              <a:gd name="connsiteX6259" fmla="*/ 34692459 w 43671952"/>
              <a:gd name="connsiteY6259" fmla="*/ 2871787 h 23902640"/>
              <a:gd name="connsiteX6260" fmla="*/ 34866291 w 43671952"/>
              <a:gd name="connsiteY6260" fmla="*/ 2967037 h 23902640"/>
              <a:gd name="connsiteX6261" fmla="*/ 35066315 w 43671952"/>
              <a:gd name="connsiteY6261" fmla="*/ 3005137 h 23902640"/>
              <a:gd name="connsiteX6262" fmla="*/ 35094891 w 43671952"/>
              <a:gd name="connsiteY6262" fmla="*/ 2907505 h 23902640"/>
              <a:gd name="connsiteX6263" fmla="*/ 35202047 w 43671952"/>
              <a:gd name="connsiteY6263" fmla="*/ 3040856 h 23902640"/>
              <a:gd name="connsiteX6264" fmla="*/ 35152039 w 43671952"/>
              <a:gd name="connsiteY6264" fmla="*/ 3148012 h 23902640"/>
              <a:gd name="connsiteX6265" fmla="*/ 35390167 w 43671952"/>
              <a:gd name="connsiteY6265" fmla="*/ 3224213 h 23902640"/>
              <a:gd name="connsiteX6266" fmla="*/ 35390167 w 43671952"/>
              <a:gd name="connsiteY6266" fmla="*/ 3309938 h 23902640"/>
              <a:gd name="connsiteX6267" fmla="*/ 35542567 w 43671952"/>
              <a:gd name="connsiteY6267" fmla="*/ 3312320 h 23902640"/>
              <a:gd name="connsiteX6268" fmla="*/ 35685439 w 43671952"/>
              <a:gd name="connsiteY6268" fmla="*/ 3395664 h 23902640"/>
              <a:gd name="connsiteX6269" fmla="*/ 35723539 w 43671952"/>
              <a:gd name="connsiteY6269" fmla="*/ 3338513 h 23902640"/>
              <a:gd name="connsiteX6270" fmla="*/ 35799739 w 43671952"/>
              <a:gd name="connsiteY6270" fmla="*/ 3309938 h 23902640"/>
              <a:gd name="connsiteX6271" fmla="*/ 35590191 w 43671952"/>
              <a:gd name="connsiteY6271" fmla="*/ 2995613 h 23902640"/>
              <a:gd name="connsiteX6272" fmla="*/ 35609239 w 43671952"/>
              <a:gd name="connsiteY6272" fmla="*/ 2947987 h 23902640"/>
              <a:gd name="connsiteX6273" fmla="*/ 35806883 w 43671952"/>
              <a:gd name="connsiteY6273" fmla="*/ 3005137 h 23902640"/>
              <a:gd name="connsiteX6274" fmla="*/ 35935471 w 43671952"/>
              <a:gd name="connsiteY6274" fmla="*/ 3124199 h 23902640"/>
              <a:gd name="connsiteX6275" fmla="*/ 36245035 w 43671952"/>
              <a:gd name="connsiteY6275" fmla="*/ 3276600 h 23902640"/>
              <a:gd name="connsiteX6276" fmla="*/ 36361715 w 43671952"/>
              <a:gd name="connsiteY6276" fmla="*/ 3386137 h 23902640"/>
              <a:gd name="connsiteX6277" fmla="*/ 36321235 w 43671952"/>
              <a:gd name="connsiteY6277" fmla="*/ 3424239 h 23902640"/>
              <a:gd name="connsiteX6278" fmla="*/ 36368859 w 43671952"/>
              <a:gd name="connsiteY6278" fmla="*/ 3467103 h 23902640"/>
              <a:gd name="connsiteX6279" fmla="*/ 36516495 w 43671952"/>
              <a:gd name="connsiteY6279" fmla="*/ 3483769 h 23902640"/>
              <a:gd name="connsiteX6280" fmla="*/ 36685567 w 43671952"/>
              <a:gd name="connsiteY6280" fmla="*/ 3664751 h 23902640"/>
              <a:gd name="connsiteX6281" fmla="*/ 36759383 w 43671952"/>
              <a:gd name="connsiteY6281" fmla="*/ 3598068 h 23902640"/>
              <a:gd name="connsiteX6282" fmla="*/ 36876067 w 43671952"/>
              <a:gd name="connsiteY6282" fmla="*/ 3629031 h 23902640"/>
              <a:gd name="connsiteX6283" fmla="*/ 37047515 w 43671952"/>
              <a:gd name="connsiteY6283" fmla="*/ 3700466 h 23902640"/>
              <a:gd name="connsiteX6284" fmla="*/ 36933215 w 43671952"/>
              <a:gd name="connsiteY6284" fmla="*/ 3805241 h 23902640"/>
              <a:gd name="connsiteX6285" fmla="*/ 36990367 w 43671952"/>
              <a:gd name="connsiteY6285" fmla="*/ 3957644 h 23902640"/>
              <a:gd name="connsiteX6286" fmla="*/ 37026083 w 43671952"/>
              <a:gd name="connsiteY6286" fmla="*/ 3857631 h 23902640"/>
              <a:gd name="connsiteX6287" fmla="*/ 37133239 w 43671952"/>
              <a:gd name="connsiteY6287" fmla="*/ 3729044 h 23902640"/>
              <a:gd name="connsiteX6288" fmla="*/ 37180867 w 43671952"/>
              <a:gd name="connsiteY6288" fmla="*/ 3869534 h 23902640"/>
              <a:gd name="connsiteX6289" fmla="*/ 37299927 w 43671952"/>
              <a:gd name="connsiteY6289" fmla="*/ 3779052 h 23902640"/>
              <a:gd name="connsiteX6290" fmla="*/ 37504715 w 43671952"/>
              <a:gd name="connsiteY6290" fmla="*/ 3960023 h 23902640"/>
              <a:gd name="connsiteX6291" fmla="*/ 37495191 w 43671952"/>
              <a:gd name="connsiteY6291" fmla="*/ 4081468 h 23902640"/>
              <a:gd name="connsiteX6292" fmla="*/ 37409467 w 43671952"/>
              <a:gd name="connsiteY6292" fmla="*/ 4176719 h 23902640"/>
              <a:gd name="connsiteX6293" fmla="*/ 37385655 w 43671952"/>
              <a:gd name="connsiteY6293" fmla="*/ 4410082 h 23902640"/>
              <a:gd name="connsiteX6294" fmla="*/ 37164195 w 43671952"/>
              <a:gd name="connsiteY6294" fmla="*/ 4417223 h 23902640"/>
              <a:gd name="connsiteX6295" fmla="*/ 37052279 w 43671952"/>
              <a:gd name="connsiteY6295" fmla="*/ 4457705 h 23902640"/>
              <a:gd name="connsiteX6296" fmla="*/ 36828439 w 43671952"/>
              <a:gd name="connsiteY6296" fmla="*/ 4502951 h 23902640"/>
              <a:gd name="connsiteX6297" fmla="*/ 36771291 w 43671952"/>
              <a:gd name="connsiteY6297" fmla="*/ 4567245 h 23902640"/>
              <a:gd name="connsiteX6298" fmla="*/ 36761767 w 43671952"/>
              <a:gd name="connsiteY6298" fmla="*/ 4672018 h 23902640"/>
              <a:gd name="connsiteX6299" fmla="*/ 36685567 w 43671952"/>
              <a:gd name="connsiteY6299" fmla="*/ 4795843 h 23902640"/>
              <a:gd name="connsiteX6300" fmla="*/ 36704615 w 43671952"/>
              <a:gd name="connsiteY6300" fmla="*/ 4955387 h 23902640"/>
              <a:gd name="connsiteX6301" fmla="*/ 36742715 w 43671952"/>
              <a:gd name="connsiteY6301" fmla="*/ 5157797 h 23902640"/>
              <a:gd name="connsiteX6302" fmla="*/ 36764147 w 43671952"/>
              <a:gd name="connsiteY6302" fmla="*/ 4817271 h 23902640"/>
              <a:gd name="connsiteX6303" fmla="*/ 37078471 w 43671952"/>
              <a:gd name="connsiteY6303" fmla="*/ 4700594 h 23902640"/>
              <a:gd name="connsiteX6304" fmla="*/ 37161815 w 43671952"/>
              <a:gd name="connsiteY6304" fmla="*/ 4791082 h 23902640"/>
              <a:gd name="connsiteX6305" fmla="*/ 37047515 w 43671952"/>
              <a:gd name="connsiteY6305" fmla="*/ 4898237 h 23902640"/>
              <a:gd name="connsiteX6306" fmla="*/ 37204679 w 43671952"/>
              <a:gd name="connsiteY6306" fmla="*/ 4926812 h 23902640"/>
              <a:gd name="connsiteX6307" fmla="*/ 37221347 w 43671952"/>
              <a:gd name="connsiteY6307" fmla="*/ 5038728 h 23902640"/>
              <a:gd name="connsiteX6308" fmla="*/ 37316599 w 43671952"/>
              <a:gd name="connsiteY6308" fmla="*/ 5026826 h 23902640"/>
              <a:gd name="connsiteX6309" fmla="*/ 37347555 w 43671952"/>
              <a:gd name="connsiteY6309" fmla="*/ 5153028 h 23902640"/>
              <a:gd name="connsiteX6310" fmla="*/ 37457091 w 43671952"/>
              <a:gd name="connsiteY6310" fmla="*/ 5110169 h 23902640"/>
              <a:gd name="connsiteX6311" fmla="*/ 37521383 w 43671952"/>
              <a:gd name="connsiteY6311" fmla="*/ 5179225 h 23902640"/>
              <a:gd name="connsiteX6312" fmla="*/ 37749983 w 43671952"/>
              <a:gd name="connsiteY6312" fmla="*/ 5169698 h 23902640"/>
              <a:gd name="connsiteX6313" fmla="*/ 37742839 w 43671952"/>
              <a:gd name="connsiteY6313" fmla="*/ 5310193 h 23902640"/>
              <a:gd name="connsiteX6314" fmla="*/ 37588059 w 43671952"/>
              <a:gd name="connsiteY6314" fmla="*/ 5576892 h 23902640"/>
              <a:gd name="connsiteX6315" fmla="*/ 37485667 w 43671952"/>
              <a:gd name="connsiteY6315" fmla="*/ 5595943 h 23902640"/>
              <a:gd name="connsiteX6316" fmla="*/ 37485667 w 43671952"/>
              <a:gd name="connsiteY6316" fmla="*/ 5424494 h 23902640"/>
              <a:gd name="connsiteX6317" fmla="*/ 37523767 w 43671952"/>
              <a:gd name="connsiteY6317" fmla="*/ 5310193 h 23902640"/>
              <a:gd name="connsiteX6318" fmla="*/ 37499951 w 43671952"/>
              <a:gd name="connsiteY6318" fmla="*/ 5260188 h 23902640"/>
              <a:gd name="connsiteX6319" fmla="*/ 37388035 w 43671952"/>
              <a:gd name="connsiteY6319" fmla="*/ 5300669 h 23902640"/>
              <a:gd name="connsiteX6320" fmla="*/ 37283259 w 43671952"/>
              <a:gd name="connsiteY6320" fmla="*/ 5426876 h 23902640"/>
              <a:gd name="connsiteX6321" fmla="*/ 37114191 w 43671952"/>
              <a:gd name="connsiteY6321" fmla="*/ 5593560 h 23902640"/>
              <a:gd name="connsiteX6322" fmla="*/ 37090379 w 43671952"/>
              <a:gd name="connsiteY6322" fmla="*/ 5686431 h 23902640"/>
              <a:gd name="connsiteX6323" fmla="*/ 37085615 w 43671952"/>
              <a:gd name="connsiteY6323" fmla="*/ 5886458 h 23902640"/>
              <a:gd name="connsiteX6324" fmla="*/ 37195151 w 43671952"/>
              <a:gd name="connsiteY6324" fmla="*/ 5912647 h 23902640"/>
              <a:gd name="connsiteX6325" fmla="*/ 37261827 w 43671952"/>
              <a:gd name="connsiteY6325" fmla="*/ 6019805 h 23902640"/>
              <a:gd name="connsiteX6326" fmla="*/ 37161815 w 43671952"/>
              <a:gd name="connsiteY6326" fmla="*/ 6048382 h 23902640"/>
              <a:gd name="connsiteX6327" fmla="*/ 37157051 w 43671952"/>
              <a:gd name="connsiteY6327" fmla="*/ 6134108 h 23902640"/>
              <a:gd name="connsiteX6328" fmla="*/ 37057039 w 43671952"/>
              <a:gd name="connsiteY6328" fmla="*/ 6148395 h 23902640"/>
              <a:gd name="connsiteX6329" fmla="*/ 36980839 w 43671952"/>
              <a:gd name="connsiteY6329" fmla="*/ 6176971 h 23902640"/>
              <a:gd name="connsiteX6330" fmla="*/ 37123715 w 43671952"/>
              <a:gd name="connsiteY6330" fmla="*/ 6224592 h 23902640"/>
              <a:gd name="connsiteX6331" fmla="*/ 37171339 w 43671952"/>
              <a:gd name="connsiteY6331" fmla="*/ 6300794 h 23902640"/>
              <a:gd name="connsiteX6332" fmla="*/ 37054659 w 43671952"/>
              <a:gd name="connsiteY6332" fmla="*/ 6305556 h 23902640"/>
              <a:gd name="connsiteX6333" fmla="*/ 37014179 w 43671952"/>
              <a:gd name="connsiteY6333" fmla="*/ 6338892 h 23902640"/>
              <a:gd name="connsiteX6334" fmla="*/ 37066567 w 43671952"/>
              <a:gd name="connsiteY6334" fmla="*/ 6512724 h 23902640"/>
              <a:gd name="connsiteX6335" fmla="*/ 36961791 w 43671952"/>
              <a:gd name="connsiteY6335" fmla="*/ 6462720 h 23902640"/>
              <a:gd name="connsiteX6336" fmla="*/ 36971315 w 43671952"/>
              <a:gd name="connsiteY6336" fmla="*/ 6500816 h 23902640"/>
              <a:gd name="connsiteX6337" fmla="*/ 37047515 w 43671952"/>
              <a:gd name="connsiteY6337" fmla="*/ 6629407 h 23902640"/>
              <a:gd name="connsiteX6338" fmla="*/ 37095139 w 43671952"/>
              <a:gd name="connsiteY6338" fmla="*/ 6757992 h 23902640"/>
              <a:gd name="connsiteX6339" fmla="*/ 37073711 w 43671952"/>
              <a:gd name="connsiteY6339" fmla="*/ 6846101 h 23902640"/>
              <a:gd name="connsiteX6340" fmla="*/ 36978459 w 43671952"/>
              <a:gd name="connsiteY6340" fmla="*/ 6753232 h 23902640"/>
              <a:gd name="connsiteX6341" fmla="*/ 36857015 w 43671952"/>
              <a:gd name="connsiteY6341" fmla="*/ 6510344 h 23902640"/>
              <a:gd name="connsiteX6342" fmla="*/ 36847491 w 43671952"/>
              <a:gd name="connsiteY6342" fmla="*/ 6577019 h 23902640"/>
              <a:gd name="connsiteX6343" fmla="*/ 36904639 w 43671952"/>
              <a:gd name="connsiteY6343" fmla="*/ 6681795 h 23902640"/>
              <a:gd name="connsiteX6344" fmla="*/ 36847491 w 43671952"/>
              <a:gd name="connsiteY6344" fmla="*/ 6738943 h 23902640"/>
              <a:gd name="connsiteX6345" fmla="*/ 36914167 w 43671952"/>
              <a:gd name="connsiteY6345" fmla="*/ 6777043 h 23902640"/>
              <a:gd name="connsiteX6346" fmla="*/ 36990367 w 43671952"/>
              <a:gd name="connsiteY6346" fmla="*/ 6843718 h 23902640"/>
              <a:gd name="connsiteX6347" fmla="*/ 37028467 w 43671952"/>
              <a:gd name="connsiteY6347" fmla="*/ 6948491 h 23902640"/>
              <a:gd name="connsiteX6348" fmla="*/ 37133239 w 43671952"/>
              <a:gd name="connsiteY6348" fmla="*/ 6984213 h 23902640"/>
              <a:gd name="connsiteX6349" fmla="*/ 37230871 w 43671952"/>
              <a:gd name="connsiteY6349" fmla="*/ 7165190 h 23902640"/>
              <a:gd name="connsiteX6350" fmla="*/ 37152291 w 43671952"/>
              <a:gd name="connsiteY6350" fmla="*/ 7260437 h 23902640"/>
              <a:gd name="connsiteX6351" fmla="*/ 37223727 w 43671952"/>
              <a:gd name="connsiteY6351" fmla="*/ 7289012 h 23902640"/>
              <a:gd name="connsiteX6352" fmla="*/ 37160327 w 43671952"/>
              <a:gd name="connsiteY6352" fmla="*/ 7447401 h 23902640"/>
              <a:gd name="connsiteX6353" fmla="*/ 37134599 w 43671952"/>
              <a:gd name="connsiteY6353" fmla="*/ 7498254 h 23902640"/>
              <a:gd name="connsiteX6354" fmla="*/ 37131751 w 43671952"/>
              <a:gd name="connsiteY6354" fmla="*/ 7557204 h 23902640"/>
              <a:gd name="connsiteX6355" fmla="*/ 37121331 w 43671952"/>
              <a:gd name="connsiteY6355" fmla="*/ 7650965 h 23902640"/>
              <a:gd name="connsiteX6356" fmla="*/ 36928451 w 43671952"/>
              <a:gd name="connsiteY6356" fmla="*/ 7948773 h 23902640"/>
              <a:gd name="connsiteX6357" fmla="*/ 37023703 w 43671952"/>
              <a:gd name="connsiteY6357" fmla="*/ 8024972 h 23902640"/>
              <a:gd name="connsiteX6358" fmla="*/ 37052275 w 43671952"/>
              <a:gd name="connsiteY6358" fmla="*/ 8163083 h 23902640"/>
              <a:gd name="connsiteX6359" fmla="*/ 37114187 w 43671952"/>
              <a:gd name="connsiteY6359" fmla="*/ 8291675 h 23902640"/>
              <a:gd name="connsiteX6360" fmla="*/ 37304687 w 43671952"/>
              <a:gd name="connsiteY6360" fmla="*/ 8558374 h 23902640"/>
              <a:gd name="connsiteX6361" fmla="*/ 37299927 w 43671952"/>
              <a:gd name="connsiteY6361" fmla="*/ 8648860 h 23902640"/>
              <a:gd name="connsiteX6362" fmla="*/ 37342787 w 43671952"/>
              <a:gd name="connsiteY6362" fmla="*/ 8741729 h 23902640"/>
              <a:gd name="connsiteX6363" fmla="*/ 37499951 w 43671952"/>
              <a:gd name="connsiteY6363" fmla="*/ 8953660 h 23902640"/>
              <a:gd name="connsiteX6364" fmla="*/ 37457087 w 43671952"/>
              <a:gd name="connsiteY6364" fmla="*/ 9087011 h 23902640"/>
              <a:gd name="connsiteX6365" fmla="*/ 37164195 w 43671952"/>
              <a:gd name="connsiteY6365" fmla="*/ 8708392 h 23902640"/>
              <a:gd name="connsiteX6366" fmla="*/ 37052275 w 43671952"/>
              <a:gd name="connsiteY6366" fmla="*/ 8625047 h 23902640"/>
              <a:gd name="connsiteX6367" fmla="*/ 37028463 w 43671952"/>
              <a:gd name="connsiteY6367" fmla="*/ 8498840 h 23902640"/>
              <a:gd name="connsiteX6368" fmla="*/ 36756999 w 43671952"/>
              <a:gd name="connsiteY6368" fmla="*/ 8229761 h 23902640"/>
              <a:gd name="connsiteX6369" fmla="*/ 36718899 w 43671952"/>
              <a:gd name="connsiteY6369" fmla="*/ 8315485 h 23902640"/>
              <a:gd name="connsiteX6370" fmla="*/ 36652227 w 43671952"/>
              <a:gd name="connsiteY6370" fmla="*/ 8325008 h 23902640"/>
              <a:gd name="connsiteX6371" fmla="*/ 36542687 w 43671952"/>
              <a:gd name="connsiteY6371" fmla="*/ 8224998 h 23902640"/>
              <a:gd name="connsiteX6372" fmla="*/ 36299803 w 43671952"/>
              <a:gd name="connsiteY6372" fmla="*/ 8224998 h 23902640"/>
              <a:gd name="connsiteX6373" fmla="*/ 36104539 w 43671952"/>
              <a:gd name="connsiteY6373" fmla="*/ 8344060 h 23902640"/>
              <a:gd name="connsiteX6374" fmla="*/ 36209315 w 43671952"/>
              <a:gd name="connsiteY6374" fmla="*/ 8427403 h 23902640"/>
              <a:gd name="connsiteX6375" fmla="*/ 36218839 w 43671952"/>
              <a:gd name="connsiteY6375" fmla="*/ 8482171 h 23902640"/>
              <a:gd name="connsiteX6376" fmla="*/ 36033103 w 43671952"/>
              <a:gd name="connsiteY6376" fmla="*/ 8510748 h 23902640"/>
              <a:gd name="connsiteX6377" fmla="*/ 35904515 w 43671952"/>
              <a:gd name="connsiteY6377" fmla="*/ 8429784 h 23902640"/>
              <a:gd name="connsiteX6378" fmla="*/ 35852127 w 43671952"/>
              <a:gd name="connsiteY6378" fmla="*/ 8510748 h 23902640"/>
              <a:gd name="connsiteX6379" fmla="*/ 35671151 w 43671952"/>
              <a:gd name="connsiteY6379" fmla="*/ 8544084 h 23902640"/>
              <a:gd name="connsiteX6380" fmla="*/ 35590187 w 43671952"/>
              <a:gd name="connsiteY6380" fmla="*/ 8505986 h 23902640"/>
              <a:gd name="connsiteX6381" fmla="*/ 35568759 w 43671952"/>
              <a:gd name="connsiteY6381" fmla="*/ 8682197 h 23902640"/>
              <a:gd name="connsiteX6382" fmla="*/ 35466363 w 43671952"/>
              <a:gd name="connsiteY6382" fmla="*/ 8698865 h 23902640"/>
              <a:gd name="connsiteX6383" fmla="*/ 35413975 w 43671952"/>
              <a:gd name="connsiteY6383" fmla="*/ 8882223 h 23902640"/>
              <a:gd name="connsiteX6384" fmla="*/ 35487795 w 43671952"/>
              <a:gd name="connsiteY6384" fmla="*/ 9025097 h 23902640"/>
              <a:gd name="connsiteX6385" fmla="*/ 35580663 w 43671952"/>
              <a:gd name="connsiteY6385" fmla="*/ 9287035 h 23902640"/>
              <a:gd name="connsiteX6386" fmla="*/ 35596855 w 43671952"/>
              <a:gd name="connsiteY6386" fmla="*/ 9469748 h 23902640"/>
              <a:gd name="connsiteX6387" fmla="*/ 35605011 w 43671952"/>
              <a:gd name="connsiteY6387" fmla="*/ 9487119 h 23902640"/>
              <a:gd name="connsiteX6388" fmla="*/ 35638767 w 43671952"/>
              <a:gd name="connsiteY6388" fmla="*/ 9572784 h 23902640"/>
              <a:gd name="connsiteX6389" fmla="*/ 35706395 w 43671952"/>
              <a:gd name="connsiteY6389" fmla="*/ 9825671 h 23902640"/>
              <a:gd name="connsiteX6390" fmla="*/ 35885463 w 43671952"/>
              <a:gd name="connsiteY6390" fmla="*/ 10049988 h 23902640"/>
              <a:gd name="connsiteX6391" fmla="*/ 35937375 w 43671952"/>
              <a:gd name="connsiteY6391" fmla="*/ 10158096 h 23902640"/>
              <a:gd name="connsiteX6392" fmla="*/ 36055487 w 43671952"/>
              <a:gd name="connsiteY6392" fmla="*/ 10359550 h 23902640"/>
              <a:gd name="connsiteX6393" fmla="*/ 36199787 w 43671952"/>
              <a:gd name="connsiteY6393" fmla="*/ 10428603 h 23902640"/>
              <a:gd name="connsiteX6394" fmla="*/ 36258843 w 43671952"/>
              <a:gd name="connsiteY6394" fmla="*/ 10491946 h 23902640"/>
              <a:gd name="connsiteX6395" fmla="*/ 36449343 w 43671952"/>
              <a:gd name="connsiteY6395" fmla="*/ 10385267 h 23902640"/>
              <a:gd name="connsiteX6396" fmla="*/ 36615079 w 43671952"/>
              <a:gd name="connsiteY6396" fmla="*/ 10433843 h 23902640"/>
              <a:gd name="connsiteX6397" fmla="*/ 36622223 w 43671952"/>
              <a:gd name="connsiteY6397" fmla="*/ 10315256 h 23902640"/>
              <a:gd name="connsiteX6398" fmla="*/ 36673183 w 43671952"/>
              <a:gd name="connsiteY6398" fmla="*/ 10176670 h 23902640"/>
              <a:gd name="connsiteX6399" fmla="*/ 36618887 w 43671952"/>
              <a:gd name="connsiteY6399" fmla="*/ 10072847 h 23902640"/>
              <a:gd name="connsiteX6400" fmla="*/ 36611267 w 43671952"/>
              <a:gd name="connsiteY6400" fmla="*/ 9943307 h 23902640"/>
              <a:gd name="connsiteX6401" fmla="*/ 36777003 w 43671952"/>
              <a:gd name="connsiteY6401" fmla="*/ 9859486 h 23902640"/>
              <a:gd name="connsiteX6402" fmla="*/ 36969887 w 43671952"/>
              <a:gd name="connsiteY6402" fmla="*/ 9816625 h 23902640"/>
              <a:gd name="connsiteX6403" fmla="*/ 37043703 w 43671952"/>
              <a:gd name="connsiteY6403" fmla="*/ 9897586 h 23902640"/>
              <a:gd name="connsiteX6404" fmla="*/ 37013223 w 43671952"/>
              <a:gd name="connsiteY6404" fmla="*/ 9973785 h 23902640"/>
              <a:gd name="connsiteX6405" fmla="*/ 37020843 w 43671952"/>
              <a:gd name="connsiteY6405" fmla="*/ 10126186 h 23902640"/>
              <a:gd name="connsiteX6406" fmla="*/ 37058943 w 43671952"/>
              <a:gd name="connsiteY6406" fmla="*/ 10270967 h 23902640"/>
              <a:gd name="connsiteX6407" fmla="*/ 37013223 w 43671952"/>
              <a:gd name="connsiteY6407" fmla="*/ 10339547 h 23902640"/>
              <a:gd name="connsiteX6408" fmla="*/ 37074183 w 43671952"/>
              <a:gd name="connsiteY6408" fmla="*/ 10408126 h 23902640"/>
              <a:gd name="connsiteX6409" fmla="*/ 37084659 w 43671952"/>
              <a:gd name="connsiteY6409" fmla="*/ 10636725 h 23902640"/>
              <a:gd name="connsiteX6410" fmla="*/ 37043703 w 43671952"/>
              <a:gd name="connsiteY6410" fmla="*/ 10834847 h 23902640"/>
              <a:gd name="connsiteX6411" fmla="*/ 37180863 w 43671952"/>
              <a:gd name="connsiteY6411" fmla="*/ 10895807 h 23902640"/>
              <a:gd name="connsiteX6412" fmla="*/ 37394223 w 43671952"/>
              <a:gd name="connsiteY6412" fmla="*/ 10796745 h 23902640"/>
              <a:gd name="connsiteX6413" fmla="*/ 37523763 w 43671952"/>
              <a:gd name="connsiteY6413" fmla="*/ 10819605 h 23902640"/>
              <a:gd name="connsiteX6414" fmla="*/ 37615203 w 43671952"/>
              <a:gd name="connsiteY6414" fmla="*/ 10789127 h 23902640"/>
              <a:gd name="connsiteX6415" fmla="*/ 37691403 w 43671952"/>
              <a:gd name="connsiteY6415" fmla="*/ 10880566 h 23902640"/>
              <a:gd name="connsiteX6416" fmla="*/ 37767127 w 43671952"/>
              <a:gd name="connsiteY6416" fmla="*/ 11067732 h 23902640"/>
              <a:gd name="connsiteX6417" fmla="*/ 37733791 w 43671952"/>
              <a:gd name="connsiteY6417" fmla="*/ 11313000 h 23902640"/>
              <a:gd name="connsiteX6418" fmla="*/ 37828563 w 43671952"/>
              <a:gd name="connsiteY6418" fmla="*/ 11421586 h 23902640"/>
              <a:gd name="connsiteX6419" fmla="*/ 37744743 w 43671952"/>
              <a:gd name="connsiteY6419" fmla="*/ 11474927 h 23902640"/>
              <a:gd name="connsiteX6420" fmla="*/ 37813323 w 43671952"/>
              <a:gd name="connsiteY6420" fmla="*/ 11642565 h 23902640"/>
              <a:gd name="connsiteX6421" fmla="*/ 37896667 w 43671952"/>
              <a:gd name="connsiteY6421" fmla="*/ 11784965 h 23902640"/>
              <a:gd name="connsiteX6422" fmla="*/ 38024779 w 43671952"/>
              <a:gd name="connsiteY6422" fmla="*/ 11933873 h 23902640"/>
              <a:gd name="connsiteX6423" fmla="*/ 38041923 w 43671952"/>
              <a:gd name="connsiteY6423" fmla="*/ 12015787 h 23902640"/>
              <a:gd name="connsiteX6424" fmla="*/ 38019063 w 43671952"/>
              <a:gd name="connsiteY6424" fmla="*/ 12076748 h 23902640"/>
              <a:gd name="connsiteX6425" fmla="*/ 38088595 w 43671952"/>
              <a:gd name="connsiteY6425" fmla="*/ 12117229 h 23902640"/>
              <a:gd name="connsiteX6426" fmla="*/ 38194323 w 43671952"/>
              <a:gd name="connsiteY6426" fmla="*/ 12099607 h 23902640"/>
              <a:gd name="connsiteX6427" fmla="*/ 38312911 w 43671952"/>
              <a:gd name="connsiteY6427" fmla="*/ 12019121 h 23902640"/>
              <a:gd name="connsiteX6428" fmla="*/ 38312911 w 43671952"/>
              <a:gd name="connsiteY6428" fmla="*/ 11967687 h 23902640"/>
              <a:gd name="connsiteX6429" fmla="*/ 38361963 w 43671952"/>
              <a:gd name="connsiteY6429" fmla="*/ 11916728 h 23902640"/>
              <a:gd name="connsiteX6430" fmla="*/ 38417207 w 43671952"/>
              <a:gd name="connsiteY6430" fmla="*/ 11947207 h 23902640"/>
              <a:gd name="connsiteX6431" fmla="*/ 38516267 w 43671952"/>
              <a:gd name="connsiteY6431" fmla="*/ 11956733 h 23902640"/>
              <a:gd name="connsiteX6432" fmla="*/ 38602947 w 43671952"/>
              <a:gd name="connsiteY6432" fmla="*/ 12021978 h 23902640"/>
              <a:gd name="connsiteX6433" fmla="*/ 38682003 w 43671952"/>
              <a:gd name="connsiteY6433" fmla="*/ 12163901 h 23902640"/>
              <a:gd name="connsiteX6434" fmla="*/ 38742963 w 43671952"/>
              <a:gd name="connsiteY6434" fmla="*/ 12197834 h 23902640"/>
              <a:gd name="connsiteX6435" fmla="*/ 38750999 w 43671952"/>
              <a:gd name="connsiteY6435" fmla="*/ 12199953 h 23902640"/>
              <a:gd name="connsiteX6436" fmla="*/ 38754091 w 43671952"/>
              <a:gd name="connsiteY6436" fmla="*/ 12198794 h 23902640"/>
              <a:gd name="connsiteX6437" fmla="*/ 38768375 w 43671952"/>
              <a:gd name="connsiteY6437" fmla="*/ 12093226 h 23902640"/>
              <a:gd name="connsiteX6438" fmla="*/ 38885851 w 43671952"/>
              <a:gd name="connsiteY6438" fmla="*/ 11913839 h 23902640"/>
              <a:gd name="connsiteX6439" fmla="*/ 38895375 w 43671952"/>
              <a:gd name="connsiteY6439" fmla="*/ 11686984 h 23902640"/>
              <a:gd name="connsiteX6440" fmla="*/ 39112863 w 43671952"/>
              <a:gd name="connsiteY6440" fmla="*/ 11594115 h 23902640"/>
              <a:gd name="connsiteX6441" fmla="*/ 39254079 w 43671952"/>
              <a:gd name="connsiteY6441" fmla="*/ 11404921 h 23902640"/>
              <a:gd name="connsiteX6442" fmla="*/ 39276375 w 43671952"/>
              <a:gd name="connsiteY6442" fmla="*/ 11407585 h 23902640"/>
              <a:gd name="connsiteX6443" fmla="*/ 39265263 w 43671952"/>
              <a:gd name="connsiteY6443" fmla="*/ 11534586 h 23902640"/>
              <a:gd name="connsiteX6444" fmla="*/ 39263675 w 43671952"/>
              <a:gd name="connsiteY6444" fmla="*/ 11725085 h 23902640"/>
              <a:gd name="connsiteX6445" fmla="*/ 39254943 w 43671952"/>
              <a:gd name="connsiteY6445" fmla="*/ 11884628 h 23902640"/>
              <a:gd name="connsiteX6446" fmla="*/ 39375595 w 43671952"/>
              <a:gd name="connsiteY6446" fmla="*/ 12038457 h 23902640"/>
              <a:gd name="connsiteX6447" fmla="*/ 39399407 w 43671952"/>
              <a:gd name="connsiteY6447" fmla="*/ 11866372 h 23902640"/>
              <a:gd name="connsiteX6448" fmla="*/ 39340671 w 43671952"/>
              <a:gd name="connsiteY6448" fmla="*/ 11743342 h 23902640"/>
              <a:gd name="connsiteX6449" fmla="*/ 39434331 w 43671952"/>
              <a:gd name="connsiteY6449" fmla="*/ 11560778 h 23902640"/>
              <a:gd name="connsiteX6450" fmla="*/ 39347811 w 43671952"/>
              <a:gd name="connsiteY6450" fmla="*/ 11463147 h 23902640"/>
              <a:gd name="connsiteX6451" fmla="*/ 39483547 w 43671952"/>
              <a:gd name="connsiteY6451" fmla="*/ 11462354 h 23902640"/>
              <a:gd name="connsiteX6452" fmla="*/ 39530375 w 43671952"/>
              <a:gd name="connsiteY6452" fmla="*/ 11572684 h 23902640"/>
              <a:gd name="connsiteX6453" fmla="*/ 39596259 w 43671952"/>
              <a:gd name="connsiteY6453" fmla="*/ 11579829 h 23902640"/>
              <a:gd name="connsiteX6454" fmla="*/ 39719291 w 43671952"/>
              <a:gd name="connsiteY6454" fmla="*/ 11740167 h 23902640"/>
              <a:gd name="connsiteX6455" fmla="*/ 39893919 w 43671952"/>
              <a:gd name="connsiteY6455" fmla="*/ 11713179 h 23902640"/>
              <a:gd name="connsiteX6456" fmla="*/ 40017743 w 43671952"/>
              <a:gd name="connsiteY6456" fmla="*/ 11771916 h 23902640"/>
              <a:gd name="connsiteX6457" fmla="*/ 40232847 w 43671952"/>
              <a:gd name="connsiteY6457" fmla="*/ 11744136 h 23902640"/>
              <a:gd name="connsiteX6458" fmla="*/ 40190775 w 43671952"/>
              <a:gd name="connsiteY6458" fmla="*/ 11674286 h 23902640"/>
              <a:gd name="connsiteX6459" fmla="*/ 40381279 w 43671952"/>
              <a:gd name="connsiteY6459" fmla="*/ 11610784 h 23902640"/>
              <a:gd name="connsiteX6460" fmla="*/ 40336831 w 43671952"/>
              <a:gd name="connsiteY6460" fmla="*/ 11744136 h 23902640"/>
              <a:gd name="connsiteX6461" fmla="*/ 40424935 w 43671952"/>
              <a:gd name="connsiteY6461" fmla="*/ 11830654 h 23902640"/>
              <a:gd name="connsiteX6462" fmla="*/ 40604319 w 43671952"/>
              <a:gd name="connsiteY6462" fmla="*/ 11877484 h 23902640"/>
              <a:gd name="connsiteX6463" fmla="*/ 40647183 w 43671952"/>
              <a:gd name="connsiteY6463" fmla="*/ 12085288 h 23902640"/>
              <a:gd name="connsiteX6464" fmla="*/ 40908327 w 43671952"/>
              <a:gd name="connsiteY6464" fmla="*/ 12145613 h 23902640"/>
              <a:gd name="connsiteX6465" fmla="*/ 40965479 w 43671952"/>
              <a:gd name="connsiteY6465" fmla="*/ 12436126 h 23902640"/>
              <a:gd name="connsiteX6466" fmla="*/ 41058351 w 43671952"/>
              <a:gd name="connsiteY6466" fmla="*/ 12477402 h 23902640"/>
              <a:gd name="connsiteX6467" fmla="*/ 41168679 w 43671952"/>
              <a:gd name="connsiteY6467" fmla="*/ 12575826 h 23902640"/>
              <a:gd name="connsiteX6468" fmla="*/ 41436175 w 43671952"/>
              <a:gd name="connsiteY6468" fmla="*/ 12541695 h 23902640"/>
              <a:gd name="connsiteX6469" fmla="*/ 41689375 w 43671952"/>
              <a:gd name="connsiteY6469" fmla="*/ 12715526 h 23902640"/>
              <a:gd name="connsiteX6470" fmla="*/ 41841775 w 43671952"/>
              <a:gd name="connsiteY6470" fmla="*/ 12956826 h 23902640"/>
              <a:gd name="connsiteX6471" fmla="*/ 41873527 w 43671952"/>
              <a:gd name="connsiteY6471" fmla="*/ 13152089 h 23902640"/>
              <a:gd name="connsiteX6472" fmla="*/ 41946551 w 43671952"/>
              <a:gd name="connsiteY6472" fmla="*/ 13446570 h 23902640"/>
              <a:gd name="connsiteX6473" fmla="*/ 42008463 w 43671952"/>
              <a:gd name="connsiteY6473" fmla="*/ 13458476 h 23902640"/>
              <a:gd name="connsiteX6474" fmla="*/ 42029895 w 43671952"/>
              <a:gd name="connsiteY6474" fmla="*/ 13625958 h 23902640"/>
              <a:gd name="connsiteX6475" fmla="*/ 41788599 w 43671952"/>
              <a:gd name="connsiteY6475" fmla="*/ 14009338 h 23902640"/>
              <a:gd name="connsiteX6476" fmla="*/ 42070375 w 43671952"/>
              <a:gd name="connsiteY6476" fmla="*/ 13845827 h 23902640"/>
              <a:gd name="connsiteX6477" fmla="*/ 42188647 w 43671952"/>
              <a:gd name="connsiteY6477" fmla="*/ 13860907 h 23902640"/>
              <a:gd name="connsiteX6478" fmla="*/ 41983063 w 43671952"/>
              <a:gd name="connsiteY6478" fmla="*/ 14253019 h 23902640"/>
              <a:gd name="connsiteX6479" fmla="*/ 42306119 w 43671952"/>
              <a:gd name="connsiteY6479" fmla="*/ 13950601 h 23902640"/>
              <a:gd name="connsiteX6480" fmla="*/ 42545831 w 43671952"/>
              <a:gd name="connsiteY6480" fmla="*/ 14114114 h 23902640"/>
              <a:gd name="connsiteX6481" fmla="*/ 42649815 w 43671952"/>
              <a:gd name="connsiteY6481" fmla="*/ 14153008 h 23902640"/>
              <a:gd name="connsiteX6482" fmla="*/ 42629175 w 43671952"/>
              <a:gd name="connsiteY6482" fmla="*/ 14493526 h 23902640"/>
              <a:gd name="connsiteX6483" fmla="*/ 42681567 w 43671952"/>
              <a:gd name="connsiteY6483" fmla="*/ 14404626 h 23902640"/>
              <a:gd name="connsiteX6484" fmla="*/ 43179247 w 43671952"/>
              <a:gd name="connsiteY6484" fmla="*/ 14472094 h 23902640"/>
              <a:gd name="connsiteX6485" fmla="*/ 43464207 w 43671952"/>
              <a:gd name="connsiteY6485" fmla="*/ 14888020 h 23902640"/>
              <a:gd name="connsiteX6486" fmla="*/ 43618983 w 43671952"/>
              <a:gd name="connsiteY6486" fmla="*/ 14925326 h 23902640"/>
              <a:gd name="connsiteX6487" fmla="*/ 43514207 w 43671952"/>
              <a:gd name="connsiteY6487" fmla="*/ 15852426 h 23902640"/>
              <a:gd name="connsiteX6488" fmla="*/ 43187975 w 43671952"/>
              <a:gd name="connsiteY6488" fmla="*/ 16284226 h 23902640"/>
              <a:gd name="connsiteX6489" fmla="*/ 43177663 w 43671952"/>
              <a:gd name="connsiteY6489" fmla="*/ 16499332 h 23902640"/>
              <a:gd name="connsiteX6490" fmla="*/ 42951439 w 43671952"/>
              <a:gd name="connsiteY6490" fmla="*/ 16688245 h 23902640"/>
              <a:gd name="connsiteX6491" fmla="*/ 42800631 w 43671952"/>
              <a:gd name="connsiteY6491" fmla="*/ 17319276 h 23902640"/>
              <a:gd name="connsiteX6492" fmla="*/ 42708551 w 43671952"/>
              <a:gd name="connsiteY6492" fmla="*/ 17431196 h 23902640"/>
              <a:gd name="connsiteX6493" fmla="*/ 42708551 w 43671952"/>
              <a:gd name="connsiteY6493" fmla="*/ 17560576 h 23902640"/>
              <a:gd name="connsiteX6494" fmla="*/ 42553775 w 43671952"/>
              <a:gd name="connsiteY6494" fmla="*/ 17685196 h 23902640"/>
              <a:gd name="connsiteX6495" fmla="*/ 42544247 w 43671952"/>
              <a:gd name="connsiteY6495" fmla="*/ 17812988 h 23902640"/>
              <a:gd name="connsiteX6496" fmla="*/ 42248975 w 43671952"/>
              <a:gd name="connsiteY6496" fmla="*/ 18288448 h 23902640"/>
              <a:gd name="connsiteX6497" fmla="*/ 42227879 w 43671952"/>
              <a:gd name="connsiteY6497" fmla="*/ 18288076 h 23902640"/>
              <a:gd name="connsiteX6498" fmla="*/ 42168007 w 43671952"/>
              <a:gd name="connsiteY6498" fmla="*/ 18354328 h 23902640"/>
              <a:gd name="connsiteX6499" fmla="*/ 42160631 w 43671952"/>
              <a:gd name="connsiteY6499" fmla="*/ 18404860 h 23902640"/>
              <a:gd name="connsiteX6500" fmla="*/ 41837135 w 43671952"/>
              <a:gd name="connsiteY6500" fmla="*/ 18635896 h 23902640"/>
              <a:gd name="connsiteX6501" fmla="*/ 41713711 w 43671952"/>
              <a:gd name="connsiteY6501" fmla="*/ 18613596 h 23902640"/>
              <a:gd name="connsiteX6502" fmla="*/ 41208655 w 43671952"/>
              <a:gd name="connsiteY6502" fmla="*/ 18945636 h 23902640"/>
              <a:gd name="connsiteX6503" fmla="*/ 40981623 w 43671952"/>
              <a:gd name="connsiteY6503" fmla="*/ 19150364 h 23902640"/>
              <a:gd name="connsiteX6504" fmla="*/ 40879639 w 43671952"/>
              <a:gd name="connsiteY6504" fmla="*/ 19341792 h 23902640"/>
              <a:gd name="connsiteX6505" fmla="*/ 40772015 w 43671952"/>
              <a:gd name="connsiteY6505" fmla="*/ 19628588 h 23902640"/>
              <a:gd name="connsiteX6506" fmla="*/ 40577799 w 43671952"/>
              <a:gd name="connsiteY6506" fmla="*/ 19754156 h 23902640"/>
              <a:gd name="connsiteX6507" fmla="*/ 40432079 w 43671952"/>
              <a:gd name="connsiteY6507" fmla="*/ 19929440 h 23902640"/>
              <a:gd name="connsiteX6508" fmla="*/ 40424175 w 43671952"/>
              <a:gd name="connsiteY6508" fmla="*/ 20027420 h 23902640"/>
              <a:gd name="connsiteX6509" fmla="*/ 40376319 w 43671952"/>
              <a:gd name="connsiteY6509" fmla="*/ 20063252 h 23902640"/>
              <a:gd name="connsiteX6510" fmla="*/ 40267191 w 43671952"/>
              <a:gd name="connsiteY6510" fmla="*/ 20205084 h 23902640"/>
              <a:gd name="connsiteX6511" fmla="*/ 40101551 w 43671952"/>
              <a:gd name="connsiteY6511" fmla="*/ 20259212 h 23902640"/>
              <a:gd name="connsiteX6512" fmla="*/ 40342111 w 43671952"/>
              <a:gd name="connsiteY6512" fmla="*/ 19998728 h 23902640"/>
              <a:gd name="connsiteX6513" fmla="*/ 40253655 w 43671952"/>
              <a:gd name="connsiteY6513" fmla="*/ 20007496 h 23902640"/>
              <a:gd name="connsiteX6514" fmla="*/ 40026623 w 43671952"/>
              <a:gd name="connsiteY6514" fmla="*/ 20251200 h 23902640"/>
              <a:gd name="connsiteX6515" fmla="*/ 39680935 w 43671952"/>
              <a:gd name="connsiteY6515" fmla="*/ 20640852 h 23902640"/>
              <a:gd name="connsiteX6516" fmla="*/ 39361559 w 43671952"/>
              <a:gd name="connsiteY6516" fmla="*/ 20754628 h 23902640"/>
              <a:gd name="connsiteX6517" fmla="*/ 39211075 w 43671952"/>
              <a:gd name="connsiteY6517" fmla="*/ 20587360 h 23902640"/>
              <a:gd name="connsiteX6518" fmla="*/ 39211075 w 43671952"/>
              <a:gd name="connsiteY6518" fmla="*/ 20748240 h 23902640"/>
              <a:gd name="connsiteX6519" fmla="*/ 39115475 w 43671952"/>
              <a:gd name="connsiteY6519" fmla="*/ 20854992 h 23902640"/>
              <a:gd name="connsiteX6520" fmla="*/ 39152939 w 43671952"/>
              <a:gd name="connsiteY6520" fmla="*/ 21003092 h 23902640"/>
              <a:gd name="connsiteX6521" fmla="*/ 39046943 w 43671952"/>
              <a:gd name="connsiteY6521" fmla="*/ 21103336 h 23902640"/>
              <a:gd name="connsiteX6522" fmla="*/ 38943327 w 43671952"/>
              <a:gd name="connsiteY6522" fmla="*/ 21212584 h 23902640"/>
              <a:gd name="connsiteX6523" fmla="*/ 38673319 w 43671952"/>
              <a:gd name="connsiteY6523" fmla="*/ 21317068 h 23902640"/>
              <a:gd name="connsiteX6524" fmla="*/ 38346795 w 43671952"/>
              <a:gd name="connsiteY6524" fmla="*/ 21345644 h 23902640"/>
              <a:gd name="connsiteX6525" fmla="*/ 38109891 w 43671952"/>
              <a:gd name="connsiteY6525" fmla="*/ 21628432 h 23902640"/>
              <a:gd name="connsiteX6526" fmla="*/ 37837847 w 43671952"/>
              <a:gd name="connsiteY6526" fmla="*/ 21556008 h 23902640"/>
              <a:gd name="connsiteX6527" fmla="*/ 37809155 w 43671952"/>
              <a:gd name="connsiteY6527" fmla="*/ 21686568 h 23902640"/>
              <a:gd name="connsiteX6528" fmla="*/ 37800387 w 43671952"/>
              <a:gd name="connsiteY6528" fmla="*/ 21825148 h 23902640"/>
              <a:gd name="connsiteX6529" fmla="*/ 37900747 w 43671952"/>
              <a:gd name="connsiteY6529" fmla="*/ 21780540 h 23902640"/>
              <a:gd name="connsiteX6530" fmla="*/ 37839359 w 43671952"/>
              <a:gd name="connsiteY6530" fmla="*/ 21901580 h 23902640"/>
              <a:gd name="connsiteX6531" fmla="*/ 37755783 w 43671952"/>
              <a:gd name="connsiteY6531" fmla="*/ 21880904 h 23902640"/>
              <a:gd name="connsiteX6532" fmla="*/ 37719831 w 43671952"/>
              <a:gd name="connsiteY6532" fmla="*/ 21947636 h 23902640"/>
              <a:gd name="connsiteX6533" fmla="*/ 37655419 w 43671952"/>
              <a:gd name="connsiteY6533" fmla="*/ 22003568 h 23902640"/>
              <a:gd name="connsiteX6534" fmla="*/ 37488155 w 43671952"/>
              <a:gd name="connsiteY6534" fmla="*/ 22181984 h 23902640"/>
              <a:gd name="connsiteX6535" fmla="*/ 37150363 w 43671952"/>
              <a:gd name="connsiteY6535" fmla="*/ 22328464 h 23902640"/>
              <a:gd name="connsiteX6536" fmla="*/ 37086707 w 43671952"/>
              <a:gd name="connsiteY6536" fmla="*/ 22427312 h 23902640"/>
              <a:gd name="connsiteX6537" fmla="*/ 37167147 w 43671952"/>
              <a:gd name="connsiteY6537" fmla="*/ 22591328 h 23902640"/>
              <a:gd name="connsiteX6538" fmla="*/ 37066903 w 43671952"/>
              <a:gd name="connsiteY6538" fmla="*/ 22737164 h 23902640"/>
              <a:gd name="connsiteX6539" fmla="*/ 36839755 w 43671952"/>
              <a:gd name="connsiteY6539" fmla="*/ 22796172 h 23902640"/>
              <a:gd name="connsiteX6540" fmla="*/ 36692643 w 43671952"/>
              <a:gd name="connsiteY6540" fmla="*/ 22972852 h 23902640"/>
              <a:gd name="connsiteX6541" fmla="*/ 36562603 w 43671952"/>
              <a:gd name="connsiteY6541" fmla="*/ 22984872 h 23902640"/>
              <a:gd name="connsiteX6542" fmla="*/ 36460151 w 43671952"/>
              <a:gd name="connsiteY6542" fmla="*/ 23135880 h 23902640"/>
              <a:gd name="connsiteX6543" fmla="*/ 36348347 w 43671952"/>
              <a:gd name="connsiteY6543" fmla="*/ 23234092 h 23902640"/>
              <a:gd name="connsiteX6544" fmla="*/ 36364147 w 43671952"/>
              <a:gd name="connsiteY6544" fmla="*/ 23374412 h 23902640"/>
              <a:gd name="connsiteX6545" fmla="*/ 36205879 w 43671952"/>
              <a:gd name="connsiteY6545" fmla="*/ 23348856 h 23902640"/>
              <a:gd name="connsiteX6546" fmla="*/ 35904679 w 43671952"/>
              <a:gd name="connsiteY6546" fmla="*/ 23531284 h 23902640"/>
              <a:gd name="connsiteX6547" fmla="*/ 35815471 w 43671952"/>
              <a:gd name="connsiteY6547" fmla="*/ 23520132 h 23902640"/>
              <a:gd name="connsiteX6548" fmla="*/ 35826619 w 43671952"/>
              <a:gd name="connsiteY6548" fmla="*/ 23475528 h 23902640"/>
              <a:gd name="connsiteX6549" fmla="*/ 35959679 w 43671952"/>
              <a:gd name="connsiteY6549" fmla="*/ 23445324 h 23902640"/>
              <a:gd name="connsiteX6550" fmla="*/ 35993891 w 43671952"/>
              <a:gd name="connsiteY6550" fmla="*/ 23341712 h 23902640"/>
              <a:gd name="connsiteX6551" fmla="*/ 35826619 w 43671952"/>
              <a:gd name="connsiteY6551" fmla="*/ 23297108 h 23902640"/>
              <a:gd name="connsiteX6552" fmla="*/ 35992263 w 43671952"/>
              <a:gd name="connsiteY6552" fmla="*/ 23168928 h 23902640"/>
              <a:gd name="connsiteX6553" fmla="*/ 35917339 w 43671952"/>
              <a:gd name="connsiteY6553" fmla="*/ 23120316 h 23902640"/>
              <a:gd name="connsiteX6554" fmla="*/ 36049647 w 43671952"/>
              <a:gd name="connsiteY6554" fmla="*/ 22917968 h 23902640"/>
              <a:gd name="connsiteX6555" fmla="*/ 36137227 w 43671952"/>
              <a:gd name="connsiteY6555" fmla="*/ 22866332 h 23902640"/>
              <a:gd name="connsiteX6556" fmla="*/ 36132467 w 43671952"/>
              <a:gd name="connsiteY6556" fmla="*/ 22753952 h 23902640"/>
              <a:gd name="connsiteX6557" fmla="*/ 36196995 w 43671952"/>
              <a:gd name="connsiteY6557" fmla="*/ 22686056 h 23902640"/>
              <a:gd name="connsiteX6558" fmla="*/ 36216915 w 43671952"/>
              <a:gd name="connsiteY6558" fmla="*/ 22572280 h 23902640"/>
              <a:gd name="connsiteX6559" fmla="*/ 36373031 w 43671952"/>
              <a:gd name="connsiteY6559" fmla="*/ 22538824 h 23902640"/>
              <a:gd name="connsiteX6560" fmla="*/ 36328427 w 43671952"/>
              <a:gd name="connsiteY6560" fmla="*/ 22471916 h 23902640"/>
              <a:gd name="connsiteX6561" fmla="*/ 36395335 w 43671952"/>
              <a:gd name="connsiteY6561" fmla="*/ 22349252 h 23902640"/>
              <a:gd name="connsiteX6562" fmla="*/ 36268779 w 43671952"/>
              <a:gd name="connsiteY6562" fmla="*/ 22305520 h 23902640"/>
              <a:gd name="connsiteX6563" fmla="*/ 36361879 w 43671952"/>
              <a:gd name="connsiteY6563" fmla="*/ 22215440 h 23902640"/>
              <a:gd name="connsiteX6564" fmla="*/ 36462243 w 43671952"/>
              <a:gd name="connsiteY6564" fmla="*/ 22193136 h 23902640"/>
              <a:gd name="connsiteX6565" fmla="*/ 36495695 w 43671952"/>
              <a:gd name="connsiteY6565" fmla="*/ 22304648 h 23902640"/>
              <a:gd name="connsiteX6566" fmla="*/ 36562603 w 43671952"/>
              <a:gd name="connsiteY6566" fmla="*/ 22193136 h 23902640"/>
              <a:gd name="connsiteX6567" fmla="*/ 36643043 w 43671952"/>
              <a:gd name="connsiteY6567" fmla="*/ 22131864 h 23902640"/>
              <a:gd name="connsiteX6568" fmla="*/ 36813447 w 43671952"/>
              <a:gd name="connsiteY6568" fmla="*/ 22019596 h 23902640"/>
              <a:gd name="connsiteX6569" fmla="*/ 36755307 w 43671952"/>
              <a:gd name="connsiteY6569" fmla="*/ 21908840 h 23902640"/>
              <a:gd name="connsiteX6570" fmla="*/ 37053255 w 43671952"/>
              <a:gd name="connsiteY6570" fmla="*/ 21557516 h 23902640"/>
              <a:gd name="connsiteX6571" fmla="*/ 36923447 w 43671952"/>
              <a:gd name="connsiteY6571" fmla="*/ 21476208 h 23902640"/>
              <a:gd name="connsiteX6572" fmla="*/ 37175919 w 43671952"/>
              <a:gd name="connsiteY6572" fmla="*/ 21111468 h 23902640"/>
              <a:gd name="connsiteX6573" fmla="*/ 37309735 w 43671952"/>
              <a:gd name="connsiteY6573" fmla="*/ 20810384 h 23902640"/>
              <a:gd name="connsiteX6574" fmla="*/ 37443547 w 43671952"/>
              <a:gd name="connsiteY6574" fmla="*/ 20698872 h 23902640"/>
              <a:gd name="connsiteX6575" fmla="*/ 38001107 w 43671952"/>
              <a:gd name="connsiteY6575" fmla="*/ 19873684 h 23902640"/>
              <a:gd name="connsiteX6576" fmla="*/ 38045715 w 43671952"/>
              <a:gd name="connsiteY6576" fmla="*/ 19661808 h 23902640"/>
              <a:gd name="connsiteX6577" fmla="*/ 38168379 w 43671952"/>
              <a:gd name="connsiteY6577" fmla="*/ 19527996 h 23902640"/>
              <a:gd name="connsiteX6578" fmla="*/ 38190679 w 43671952"/>
              <a:gd name="connsiteY6578" fmla="*/ 19338424 h 23902640"/>
              <a:gd name="connsiteX6579" fmla="*/ 38346795 w 43671952"/>
              <a:gd name="connsiteY6579" fmla="*/ 19193460 h 23902640"/>
              <a:gd name="connsiteX6580" fmla="*/ 38391403 w 43671952"/>
              <a:gd name="connsiteY6580" fmla="*/ 19048492 h 23902640"/>
              <a:gd name="connsiteX6581" fmla="*/ 38536367 w 43671952"/>
              <a:gd name="connsiteY6581" fmla="*/ 18914680 h 23902640"/>
              <a:gd name="connsiteX6582" fmla="*/ 38558671 w 43671952"/>
              <a:gd name="connsiteY6582" fmla="*/ 18747408 h 23902640"/>
              <a:gd name="connsiteX6583" fmla="*/ 38677443 w 43671952"/>
              <a:gd name="connsiteY6583" fmla="*/ 18614352 h 23902640"/>
              <a:gd name="connsiteX6584" fmla="*/ 38702763 w 43671952"/>
              <a:gd name="connsiteY6584" fmla="*/ 18401724 h 23902640"/>
              <a:gd name="connsiteX6585" fmla="*/ 38799991 w 43671952"/>
              <a:gd name="connsiteY6585" fmla="*/ 18257868 h 23902640"/>
              <a:gd name="connsiteX6586" fmla="*/ 38823039 w 43671952"/>
              <a:gd name="connsiteY6586" fmla="*/ 18228068 h 23902640"/>
              <a:gd name="connsiteX6587" fmla="*/ 38908075 w 43671952"/>
              <a:gd name="connsiteY6587" fmla="*/ 18083660 h 23902640"/>
              <a:gd name="connsiteX6588" fmla="*/ 38908075 w 43671952"/>
              <a:gd name="connsiteY6588" fmla="*/ 17960628 h 23902640"/>
              <a:gd name="connsiteX6589" fmla="*/ 39078731 w 43671952"/>
              <a:gd name="connsiteY6589" fmla="*/ 17366108 h 23902640"/>
              <a:gd name="connsiteX6590" fmla="*/ 38932683 w 43671952"/>
              <a:gd name="connsiteY6590" fmla="*/ 17072420 h 23902640"/>
              <a:gd name="connsiteX6591" fmla="*/ 38739803 w 43671952"/>
              <a:gd name="connsiteY6591" fmla="*/ 16857316 h 23902640"/>
              <a:gd name="connsiteX6592" fmla="*/ 38730275 w 43671952"/>
              <a:gd name="connsiteY6592" fmla="*/ 16703327 h 23902640"/>
              <a:gd name="connsiteX6593" fmla="*/ 38631059 w 43671952"/>
              <a:gd name="connsiteY6593" fmla="*/ 16539815 h 23902640"/>
              <a:gd name="connsiteX6594" fmla="*/ 38652491 w 43671952"/>
              <a:gd name="connsiteY6594" fmla="*/ 16119126 h 23902640"/>
              <a:gd name="connsiteX6595" fmla="*/ 38550095 w 43671952"/>
              <a:gd name="connsiteY6595" fmla="*/ 15857189 h 23902640"/>
              <a:gd name="connsiteX6596" fmla="*/ 38558035 w 43671952"/>
              <a:gd name="connsiteY6596" fmla="*/ 15522226 h 23902640"/>
              <a:gd name="connsiteX6597" fmla="*/ 38449291 w 43671952"/>
              <a:gd name="connsiteY6597" fmla="*/ 15320614 h 23902640"/>
              <a:gd name="connsiteX6598" fmla="*/ 38425475 w 43671952"/>
              <a:gd name="connsiteY6598" fmla="*/ 15141226 h 23902640"/>
              <a:gd name="connsiteX6599" fmla="*/ 38286571 w 43671952"/>
              <a:gd name="connsiteY6599" fmla="*/ 14960251 h 23902640"/>
              <a:gd name="connsiteX6600" fmla="*/ 38341339 w 43671952"/>
              <a:gd name="connsiteY6600" fmla="*/ 14888020 h 23902640"/>
              <a:gd name="connsiteX6601" fmla="*/ 38288951 w 43671952"/>
              <a:gd name="connsiteY6601" fmla="*/ 14738795 h 23902640"/>
              <a:gd name="connsiteX6602" fmla="*/ 38325463 w 43671952"/>
              <a:gd name="connsiteY6602" fmla="*/ 14582426 h 23902640"/>
              <a:gd name="connsiteX6603" fmla="*/ 38520727 w 43671952"/>
              <a:gd name="connsiteY6603" fmla="*/ 14295088 h 23902640"/>
              <a:gd name="connsiteX6604" fmla="*/ 38374675 w 43671952"/>
              <a:gd name="connsiteY6604" fmla="*/ 14277626 h 23902640"/>
              <a:gd name="connsiteX6605" fmla="*/ 38388963 w 43671952"/>
              <a:gd name="connsiteY6605" fmla="*/ 14077601 h 23902640"/>
              <a:gd name="connsiteX6606" fmla="*/ 38438175 w 43671952"/>
              <a:gd name="connsiteY6606" fmla="*/ 13948219 h 23902640"/>
              <a:gd name="connsiteX6607" fmla="*/ 38478659 w 43671952"/>
              <a:gd name="connsiteY6607" fmla="*/ 13664058 h 23902640"/>
              <a:gd name="connsiteX6608" fmla="*/ 38633439 w 43671952"/>
              <a:gd name="connsiteY6608" fmla="*/ 13544995 h 23902640"/>
              <a:gd name="connsiteX6609" fmla="*/ 38641375 w 43671952"/>
              <a:gd name="connsiteY6609" fmla="*/ 13337827 h 23902640"/>
              <a:gd name="connsiteX6610" fmla="*/ 38793775 w 43671952"/>
              <a:gd name="connsiteY6610" fmla="*/ 13185427 h 23902640"/>
              <a:gd name="connsiteX6611" fmla="*/ 38729483 w 43671952"/>
              <a:gd name="connsiteY6611" fmla="*/ 12906026 h 23902640"/>
              <a:gd name="connsiteX6612" fmla="*/ 38723131 w 43671952"/>
              <a:gd name="connsiteY6612" fmla="*/ 12593288 h 23902640"/>
              <a:gd name="connsiteX6613" fmla="*/ 38615975 w 43671952"/>
              <a:gd name="connsiteY6613" fmla="*/ 12423426 h 23902640"/>
              <a:gd name="connsiteX6614" fmla="*/ 38619287 w 43671952"/>
              <a:gd name="connsiteY6614" fmla="*/ 12416647 h 23902640"/>
              <a:gd name="connsiteX6615" fmla="*/ 38612455 w 43671952"/>
              <a:gd name="connsiteY6615" fmla="*/ 12354855 h 23902640"/>
              <a:gd name="connsiteX6616" fmla="*/ 38558655 w 43671952"/>
              <a:gd name="connsiteY6616" fmla="*/ 12161996 h 23902640"/>
              <a:gd name="connsiteX6617" fmla="*/ 38471499 w 43671952"/>
              <a:gd name="connsiteY6617" fmla="*/ 12187237 h 23902640"/>
              <a:gd name="connsiteX6618" fmla="*/ 38377203 w 43671952"/>
              <a:gd name="connsiteY6618" fmla="*/ 12152947 h 23902640"/>
              <a:gd name="connsiteX6619" fmla="*/ 38361963 w 43671952"/>
              <a:gd name="connsiteY6619" fmla="*/ 12320587 h 23902640"/>
              <a:gd name="connsiteX6620" fmla="*/ 38361963 w 43671952"/>
              <a:gd name="connsiteY6620" fmla="*/ 12420124 h 23902640"/>
              <a:gd name="connsiteX6621" fmla="*/ 38217183 w 43671952"/>
              <a:gd name="connsiteY6621" fmla="*/ 12366307 h 23902640"/>
              <a:gd name="connsiteX6622" fmla="*/ 38141459 w 43671952"/>
              <a:gd name="connsiteY6622" fmla="*/ 12273916 h 23902640"/>
              <a:gd name="connsiteX6623" fmla="*/ 37910479 w 43671952"/>
              <a:gd name="connsiteY6623" fmla="*/ 12220099 h 23902640"/>
              <a:gd name="connsiteX6624" fmla="*/ 37889523 w 43671952"/>
              <a:gd name="connsiteY6624" fmla="*/ 12031028 h 23902640"/>
              <a:gd name="connsiteX6625" fmla="*/ 37737123 w 43671952"/>
              <a:gd name="connsiteY6625" fmla="*/ 11924347 h 23902640"/>
              <a:gd name="connsiteX6626" fmla="*/ 37727123 w 43671952"/>
              <a:gd name="connsiteY6626" fmla="*/ 12026740 h 23902640"/>
              <a:gd name="connsiteX6627" fmla="*/ 37615203 w 43671952"/>
              <a:gd name="connsiteY6627" fmla="*/ 11817825 h 23902640"/>
              <a:gd name="connsiteX6628" fmla="*/ 37492807 w 43671952"/>
              <a:gd name="connsiteY6628" fmla="*/ 11591130 h 23902640"/>
              <a:gd name="connsiteX6629" fmla="*/ 37370411 w 43671952"/>
              <a:gd name="connsiteY6629" fmla="*/ 11471592 h 23902640"/>
              <a:gd name="connsiteX6630" fmla="*/ 37343743 w 43671952"/>
              <a:gd name="connsiteY6630" fmla="*/ 11365388 h 23902640"/>
              <a:gd name="connsiteX6631" fmla="*/ 37285163 w 43671952"/>
              <a:gd name="connsiteY6631" fmla="*/ 11324907 h 23902640"/>
              <a:gd name="connsiteX6632" fmla="*/ 37153239 w 43671952"/>
              <a:gd name="connsiteY6632" fmla="*/ 11361579 h 23902640"/>
              <a:gd name="connsiteX6633" fmla="*/ 37028463 w 43671952"/>
              <a:gd name="connsiteY6633" fmla="*/ 11265852 h 23902640"/>
              <a:gd name="connsiteX6634" fmla="*/ 36990363 w 43671952"/>
              <a:gd name="connsiteY6634" fmla="*/ 11246325 h 23902640"/>
              <a:gd name="connsiteX6635" fmla="*/ 36921307 w 43671952"/>
              <a:gd name="connsiteY6635" fmla="*/ 11282045 h 23902640"/>
              <a:gd name="connsiteX6636" fmla="*/ 36452679 w 43671952"/>
              <a:gd name="connsiteY6636" fmla="*/ 10974864 h 23902640"/>
              <a:gd name="connsiteX6637" fmla="*/ 36459343 w 43671952"/>
              <a:gd name="connsiteY6637" fmla="*/ 10853420 h 23902640"/>
              <a:gd name="connsiteX6638" fmla="*/ 36365523 w 43671952"/>
              <a:gd name="connsiteY6638" fmla="*/ 10872946 h 23902640"/>
              <a:gd name="connsiteX6639" fmla="*/ 36281703 w 43671952"/>
              <a:gd name="connsiteY6639" fmla="*/ 10811987 h 23902640"/>
              <a:gd name="connsiteX6640" fmla="*/ 36243603 w 43671952"/>
              <a:gd name="connsiteY6640" fmla="*/ 10918668 h 23902640"/>
              <a:gd name="connsiteX6641" fmla="*/ 36159783 w 43671952"/>
              <a:gd name="connsiteY6641" fmla="*/ 10987722 h 23902640"/>
              <a:gd name="connsiteX6642" fmla="*/ 36006907 w 43671952"/>
              <a:gd name="connsiteY6642" fmla="*/ 10960101 h 23902640"/>
              <a:gd name="connsiteX6643" fmla="*/ 35845459 w 43671952"/>
              <a:gd name="connsiteY6643" fmla="*/ 10842943 h 23902640"/>
              <a:gd name="connsiteX6644" fmla="*/ 35703059 w 43671952"/>
              <a:gd name="connsiteY6644" fmla="*/ 10828179 h 23902640"/>
              <a:gd name="connsiteX6645" fmla="*/ 35624479 w 43671952"/>
              <a:gd name="connsiteY6645" fmla="*/ 10746262 h 23902640"/>
              <a:gd name="connsiteX6646" fmla="*/ 35507323 w 43671952"/>
              <a:gd name="connsiteY6646" fmla="*/ 10731501 h 23902640"/>
              <a:gd name="connsiteX6647" fmla="*/ 35429691 w 43671952"/>
              <a:gd name="connsiteY6647" fmla="*/ 10629106 h 23902640"/>
              <a:gd name="connsiteX6648" fmla="*/ 35312535 w 43671952"/>
              <a:gd name="connsiteY6648" fmla="*/ 10589580 h 23902640"/>
              <a:gd name="connsiteX6649" fmla="*/ 35100603 w 43671952"/>
              <a:gd name="connsiteY6649" fmla="*/ 10461467 h 23902640"/>
              <a:gd name="connsiteX6650" fmla="*/ 34872003 w 43671952"/>
              <a:gd name="connsiteY6650" fmla="*/ 10301447 h 23902640"/>
              <a:gd name="connsiteX6651" fmla="*/ 34834379 w 43671952"/>
              <a:gd name="connsiteY6651" fmla="*/ 10190482 h 23902640"/>
              <a:gd name="connsiteX6652" fmla="*/ 34852475 w 43671952"/>
              <a:gd name="connsiteY6652" fmla="*/ 10027126 h 23902640"/>
              <a:gd name="connsiteX6653" fmla="*/ 34620067 w 43671952"/>
              <a:gd name="connsiteY6653" fmla="*/ 9742805 h 23902640"/>
              <a:gd name="connsiteX6654" fmla="*/ 34493683 w 43671952"/>
              <a:gd name="connsiteY6654" fmla="*/ 9632853 h 23902640"/>
              <a:gd name="connsiteX6655" fmla="*/ 34418287 w 43671952"/>
              <a:gd name="connsiteY6655" fmla="*/ 9557306 h 23902640"/>
              <a:gd name="connsiteX6656" fmla="*/ 34361939 w 43671952"/>
              <a:gd name="connsiteY6656" fmla="*/ 9512776 h 23902640"/>
              <a:gd name="connsiteX6657" fmla="*/ 34361463 w 43671952"/>
              <a:gd name="connsiteY6657" fmla="*/ 9468009 h 23902640"/>
              <a:gd name="connsiteX6658" fmla="*/ 34270975 w 43671952"/>
              <a:gd name="connsiteY6658" fmla="*/ 9377522 h 23902640"/>
              <a:gd name="connsiteX6659" fmla="*/ 34099527 w 43671952"/>
              <a:gd name="connsiteY6659" fmla="*/ 9325136 h 23902640"/>
              <a:gd name="connsiteX6660" fmla="*/ 34094763 w 43671952"/>
              <a:gd name="connsiteY6660" fmla="*/ 9225122 h 23902640"/>
              <a:gd name="connsiteX6661" fmla="*/ 34070951 w 43671952"/>
              <a:gd name="connsiteY6661" fmla="*/ 9129871 h 23902640"/>
              <a:gd name="connsiteX6662" fmla="*/ 33956651 w 43671952"/>
              <a:gd name="connsiteY6662" fmla="*/ 9101297 h 23902640"/>
              <a:gd name="connsiteX6663" fmla="*/ 33904263 w 43671952"/>
              <a:gd name="connsiteY6663" fmla="*/ 8982236 h 23902640"/>
              <a:gd name="connsiteX6664" fmla="*/ 33778059 w 43671952"/>
              <a:gd name="connsiteY6664" fmla="*/ 8960803 h 23902640"/>
              <a:gd name="connsiteX6665" fmla="*/ 33401819 w 43671952"/>
              <a:gd name="connsiteY6665" fmla="*/ 8510748 h 23902640"/>
              <a:gd name="connsiteX6666" fmla="*/ 33266087 w 43671952"/>
              <a:gd name="connsiteY6666" fmla="*/ 8425021 h 23902640"/>
              <a:gd name="connsiteX6667" fmla="*/ 33237515 w 43671952"/>
              <a:gd name="connsiteY6667" fmla="*/ 8448835 h 23902640"/>
              <a:gd name="connsiteX6668" fmla="*/ 33247039 w 43671952"/>
              <a:gd name="connsiteY6668" fmla="*/ 8567898 h 23902640"/>
              <a:gd name="connsiteX6669" fmla="*/ 33480403 w 43671952"/>
              <a:gd name="connsiteY6669" fmla="*/ 8815547 h 23902640"/>
              <a:gd name="connsiteX6670" fmla="*/ 33639947 w 43671952"/>
              <a:gd name="connsiteY6670" fmla="*/ 8975091 h 23902640"/>
              <a:gd name="connsiteX6671" fmla="*/ 33728051 w 43671952"/>
              <a:gd name="connsiteY6671" fmla="*/ 9129871 h 23902640"/>
              <a:gd name="connsiteX6672" fmla="*/ 33851875 w 43671952"/>
              <a:gd name="connsiteY6672" fmla="*/ 9210836 h 23902640"/>
              <a:gd name="connsiteX6673" fmla="*/ 33899499 w 43671952"/>
              <a:gd name="connsiteY6673" fmla="*/ 9341804 h 23902640"/>
              <a:gd name="connsiteX6674" fmla="*/ 34013799 w 43671952"/>
              <a:gd name="connsiteY6674" fmla="*/ 9425148 h 23902640"/>
              <a:gd name="connsiteX6675" fmla="*/ 34044759 w 43671952"/>
              <a:gd name="connsiteY6675" fmla="*/ 9463247 h 23902640"/>
              <a:gd name="connsiteX6676" fmla="*/ 34061427 w 43671952"/>
              <a:gd name="connsiteY6676" fmla="*/ 9582310 h 23902640"/>
              <a:gd name="connsiteX6677" fmla="*/ 34170963 w 43671952"/>
              <a:gd name="connsiteY6677" fmla="*/ 9625171 h 23902640"/>
              <a:gd name="connsiteX6678" fmla="*/ 34218587 w 43671952"/>
              <a:gd name="connsiteY6678" fmla="*/ 9696610 h 23902640"/>
              <a:gd name="connsiteX6679" fmla="*/ 34294787 w 43671952"/>
              <a:gd name="connsiteY6679" fmla="*/ 9796622 h 23902640"/>
              <a:gd name="connsiteX6680" fmla="*/ 34209063 w 43671952"/>
              <a:gd name="connsiteY6680" fmla="*/ 9887112 h 23902640"/>
              <a:gd name="connsiteX6681" fmla="*/ 34190015 w 43671952"/>
              <a:gd name="connsiteY6681" fmla="*/ 9834723 h 23902640"/>
              <a:gd name="connsiteX6682" fmla="*/ 34168583 w 43671952"/>
              <a:gd name="connsiteY6682" fmla="*/ 9718041 h 23902640"/>
              <a:gd name="connsiteX6683" fmla="*/ 34004275 w 43671952"/>
              <a:gd name="connsiteY6683" fmla="*/ 9594215 h 23902640"/>
              <a:gd name="connsiteX6684" fmla="*/ 33818539 w 43671952"/>
              <a:gd name="connsiteY6684" fmla="*/ 9484680 h 23902640"/>
              <a:gd name="connsiteX6685" fmla="*/ 33797107 w 43671952"/>
              <a:gd name="connsiteY6685" fmla="*/ 9317991 h 23902640"/>
              <a:gd name="connsiteX6686" fmla="*/ 33728051 w 43671952"/>
              <a:gd name="connsiteY6686" fmla="*/ 9241791 h 23902640"/>
              <a:gd name="connsiteX6687" fmla="*/ 33585175 w 43671952"/>
              <a:gd name="connsiteY6687" fmla="*/ 9217979 h 23902640"/>
              <a:gd name="connsiteX6688" fmla="*/ 33430395 w 43671952"/>
              <a:gd name="connsiteY6688" fmla="*/ 9096534 h 23902640"/>
              <a:gd name="connsiteX6689" fmla="*/ 33418487 w 43671952"/>
              <a:gd name="connsiteY6689" fmla="*/ 9039384 h 23902640"/>
              <a:gd name="connsiteX6690" fmla="*/ 33461351 w 43671952"/>
              <a:gd name="connsiteY6690" fmla="*/ 8960803 h 23902640"/>
              <a:gd name="connsiteX6691" fmla="*/ 33356575 w 43671952"/>
              <a:gd name="connsiteY6691" fmla="*/ 8844121 h 23902640"/>
              <a:gd name="connsiteX6692" fmla="*/ 33137503 w 43671952"/>
              <a:gd name="connsiteY6692" fmla="*/ 8665528 h 23902640"/>
              <a:gd name="connsiteX6693" fmla="*/ 33039871 w 43671952"/>
              <a:gd name="connsiteY6693" fmla="*/ 8465502 h 23902640"/>
              <a:gd name="connsiteX6694" fmla="*/ 32889851 w 43671952"/>
              <a:gd name="connsiteY6694" fmla="*/ 8279765 h 23902640"/>
              <a:gd name="connsiteX6695" fmla="*/ 32680303 w 43671952"/>
              <a:gd name="connsiteY6695" fmla="*/ 8103552 h 23902640"/>
              <a:gd name="connsiteX6696" fmla="*/ 32430271 w 43671952"/>
              <a:gd name="connsiteY6696" fmla="*/ 8032118 h 23902640"/>
              <a:gd name="connsiteX6697" fmla="*/ 32362703 w 43671952"/>
              <a:gd name="connsiteY6697" fmla="*/ 7986279 h 23902640"/>
              <a:gd name="connsiteX6698" fmla="*/ 32354719 w 43671952"/>
              <a:gd name="connsiteY6698" fmla="*/ 7976097 h 23902640"/>
              <a:gd name="connsiteX6699" fmla="*/ 32342167 w 43671952"/>
              <a:gd name="connsiteY6699" fmla="*/ 7977346 h 23902640"/>
              <a:gd name="connsiteX6700" fmla="*/ 32180239 w 43671952"/>
              <a:gd name="connsiteY6700" fmla="*/ 7777171 h 23902640"/>
              <a:gd name="connsiteX6701" fmla="*/ 31970691 w 43671952"/>
              <a:gd name="connsiteY6701" fmla="*/ 7519996 h 23902640"/>
              <a:gd name="connsiteX6702" fmla="*/ 31837343 w 43671952"/>
              <a:gd name="connsiteY6702" fmla="*/ 7329493 h 23902640"/>
              <a:gd name="connsiteX6703" fmla="*/ 31637315 w 43671952"/>
              <a:gd name="connsiteY6703" fmla="*/ 7167569 h 23902640"/>
              <a:gd name="connsiteX6704" fmla="*/ 31608743 w 43671952"/>
              <a:gd name="connsiteY6704" fmla="*/ 6986593 h 23902640"/>
              <a:gd name="connsiteX6705" fmla="*/ 31499203 w 43671952"/>
              <a:gd name="connsiteY6705" fmla="*/ 6822286 h 23902640"/>
              <a:gd name="connsiteX6706" fmla="*/ 31399191 w 43671952"/>
              <a:gd name="connsiteY6706" fmla="*/ 6453194 h 23902640"/>
              <a:gd name="connsiteX6707" fmla="*/ 31327755 w 43671952"/>
              <a:gd name="connsiteY6707" fmla="*/ 6160300 h 23902640"/>
              <a:gd name="connsiteX6708" fmla="*/ 31275367 w 43671952"/>
              <a:gd name="connsiteY6708" fmla="*/ 6119820 h 23902640"/>
              <a:gd name="connsiteX6709" fmla="*/ 31101535 w 43671952"/>
              <a:gd name="connsiteY6709" fmla="*/ 5915032 h 23902640"/>
              <a:gd name="connsiteX6710" fmla="*/ 31218215 w 43671952"/>
              <a:gd name="connsiteY6710" fmla="*/ 5881694 h 23902640"/>
              <a:gd name="connsiteX6711" fmla="*/ 31294415 w 43671952"/>
              <a:gd name="connsiteY6711" fmla="*/ 5910272 h 23902640"/>
              <a:gd name="connsiteX6712" fmla="*/ 31361091 w 43671952"/>
              <a:gd name="connsiteY6712" fmla="*/ 6015044 h 23902640"/>
              <a:gd name="connsiteX6713" fmla="*/ 31427767 w 43671952"/>
              <a:gd name="connsiteY6713" fmla="*/ 5929317 h 23902640"/>
              <a:gd name="connsiteX6714" fmla="*/ 31342043 w 43671952"/>
              <a:gd name="connsiteY6714" fmla="*/ 5853118 h 23902640"/>
              <a:gd name="connsiteX6715" fmla="*/ 31313467 w 43671952"/>
              <a:gd name="connsiteY6715" fmla="*/ 5719769 h 23902640"/>
              <a:gd name="connsiteX6716" fmla="*/ 31127727 w 43671952"/>
              <a:gd name="connsiteY6716" fmla="*/ 5703101 h 23902640"/>
              <a:gd name="connsiteX6717" fmla="*/ 31094391 w 43671952"/>
              <a:gd name="connsiteY6717" fmla="*/ 5595943 h 23902640"/>
              <a:gd name="connsiteX6718" fmla="*/ 31027715 w 43671952"/>
              <a:gd name="connsiteY6718" fmla="*/ 5634045 h 23902640"/>
              <a:gd name="connsiteX6719" fmla="*/ 30980091 w 43671952"/>
              <a:gd name="connsiteY6719" fmla="*/ 5576892 h 23902640"/>
              <a:gd name="connsiteX6720" fmla="*/ 30884843 w 43671952"/>
              <a:gd name="connsiteY6720" fmla="*/ 5567368 h 23902640"/>
              <a:gd name="connsiteX6721" fmla="*/ 30827691 w 43671952"/>
              <a:gd name="connsiteY6721" fmla="*/ 5453069 h 23902640"/>
              <a:gd name="connsiteX6722" fmla="*/ 30768159 w 43671952"/>
              <a:gd name="connsiteY6722" fmla="*/ 5517362 h 23902640"/>
              <a:gd name="connsiteX6723" fmla="*/ 30599091 w 43671952"/>
              <a:gd name="connsiteY6723" fmla="*/ 5481645 h 23902640"/>
              <a:gd name="connsiteX6724" fmla="*/ 30522891 w 43671952"/>
              <a:gd name="connsiteY6724" fmla="*/ 5233993 h 23902640"/>
              <a:gd name="connsiteX6725" fmla="*/ 30456215 w 43671952"/>
              <a:gd name="connsiteY6725" fmla="*/ 5262571 h 23902640"/>
              <a:gd name="connsiteX6726" fmla="*/ 30375255 w 43671952"/>
              <a:gd name="connsiteY6726" fmla="*/ 5212563 h 23902640"/>
              <a:gd name="connsiteX6727" fmla="*/ 30282387 w 43671952"/>
              <a:gd name="connsiteY6727" fmla="*/ 5057781 h 23902640"/>
              <a:gd name="connsiteX6728" fmla="*/ 30170467 w 43671952"/>
              <a:gd name="connsiteY6728" fmla="*/ 5043494 h 23902640"/>
              <a:gd name="connsiteX6729" fmla="*/ 30113315 w 43671952"/>
              <a:gd name="connsiteY6729" fmla="*/ 4948244 h 23902640"/>
              <a:gd name="connsiteX6730" fmla="*/ 29989491 w 43671952"/>
              <a:gd name="connsiteY6730" fmla="*/ 4948244 h 23902640"/>
              <a:gd name="connsiteX6731" fmla="*/ 29818043 w 43671952"/>
              <a:gd name="connsiteY6731" fmla="*/ 4795843 h 23902640"/>
              <a:gd name="connsiteX6732" fmla="*/ 29703743 w 43671952"/>
              <a:gd name="connsiteY6732" fmla="*/ 4643441 h 23902640"/>
              <a:gd name="connsiteX6733" fmla="*/ 29598967 w 43671952"/>
              <a:gd name="connsiteY6733" fmla="*/ 4614869 h 23902640"/>
              <a:gd name="connsiteX6734" fmla="*/ 29589443 w 43671952"/>
              <a:gd name="connsiteY6734" fmla="*/ 4538669 h 23902640"/>
              <a:gd name="connsiteX6735" fmla="*/ 29532291 w 43671952"/>
              <a:gd name="connsiteY6735" fmla="*/ 4538669 h 23902640"/>
              <a:gd name="connsiteX6736" fmla="*/ 29513243 w 43671952"/>
              <a:gd name="connsiteY6736" fmla="*/ 4481520 h 23902640"/>
              <a:gd name="connsiteX6737" fmla="*/ 29344171 w 43671952"/>
              <a:gd name="connsiteY6737" fmla="*/ 4345787 h 23902640"/>
              <a:gd name="connsiteX6738" fmla="*/ 29208443 w 43671952"/>
              <a:gd name="connsiteY6738" fmla="*/ 4291020 h 23902640"/>
              <a:gd name="connsiteX6739" fmla="*/ 29270355 w 43671952"/>
              <a:gd name="connsiteY6739" fmla="*/ 4412464 h 23902640"/>
              <a:gd name="connsiteX6740" fmla="*/ 29141767 w 43671952"/>
              <a:gd name="connsiteY6740" fmla="*/ 4376746 h 23902640"/>
              <a:gd name="connsiteX6741" fmla="*/ 29182247 w 43671952"/>
              <a:gd name="connsiteY6741" fmla="*/ 4488661 h 23902640"/>
              <a:gd name="connsiteX6742" fmla="*/ 29151291 w 43671952"/>
              <a:gd name="connsiteY6742" fmla="*/ 4471992 h 23902640"/>
              <a:gd name="connsiteX6743" fmla="*/ 29027467 w 43671952"/>
              <a:gd name="connsiteY6743" fmla="*/ 4395795 h 23902640"/>
              <a:gd name="connsiteX6744" fmla="*/ 28846491 w 43671952"/>
              <a:gd name="connsiteY6744" fmla="*/ 4348167 h 23902640"/>
              <a:gd name="connsiteX6745" fmla="*/ 28827443 w 43671952"/>
              <a:gd name="connsiteY6745" fmla="*/ 4157668 h 23902640"/>
              <a:gd name="connsiteX6746" fmla="*/ 28751243 w 43671952"/>
              <a:gd name="connsiteY6746" fmla="*/ 4291020 h 23902640"/>
              <a:gd name="connsiteX6747" fmla="*/ 28675043 w 43671952"/>
              <a:gd name="connsiteY6747" fmla="*/ 4345784 h 23902640"/>
              <a:gd name="connsiteX6748" fmla="*/ 28541691 w 43671952"/>
              <a:gd name="connsiteY6748" fmla="*/ 4281494 h 23902640"/>
              <a:gd name="connsiteX6749" fmla="*/ 28341667 w 43671952"/>
              <a:gd name="connsiteY6749" fmla="*/ 4295782 h 23902640"/>
              <a:gd name="connsiteX6750" fmla="*/ 28184503 w 43671952"/>
              <a:gd name="connsiteY6750" fmla="*/ 4300543 h 23902640"/>
              <a:gd name="connsiteX6751" fmla="*/ 28053535 w 43671952"/>
              <a:gd name="connsiteY6751" fmla="*/ 4155284 h 23902640"/>
              <a:gd name="connsiteX6752" fmla="*/ 27932091 w 43671952"/>
              <a:gd name="connsiteY6752" fmla="*/ 4167192 h 23902640"/>
              <a:gd name="connsiteX6753" fmla="*/ 27865415 w 43671952"/>
              <a:gd name="connsiteY6753" fmla="*/ 4181479 h 23902640"/>
              <a:gd name="connsiteX6754" fmla="*/ 27901135 w 43671952"/>
              <a:gd name="connsiteY6754" fmla="*/ 4333881 h 23902640"/>
              <a:gd name="connsiteX6755" fmla="*/ 27808267 w 43671952"/>
              <a:gd name="connsiteY6755" fmla="*/ 4348167 h 23902640"/>
              <a:gd name="connsiteX6756" fmla="*/ 27689203 w 43671952"/>
              <a:gd name="connsiteY6756" fmla="*/ 4557717 h 23902640"/>
              <a:gd name="connsiteX6757" fmla="*/ 27684443 w 43671952"/>
              <a:gd name="connsiteY6757" fmla="*/ 4452942 h 23902640"/>
              <a:gd name="connsiteX6758" fmla="*/ 27617767 w 43671952"/>
              <a:gd name="connsiteY6758" fmla="*/ 4431514 h 23902640"/>
              <a:gd name="connsiteX6759" fmla="*/ 27615411 w 43671952"/>
              <a:gd name="connsiteY6759" fmla="*/ 4141574 h 23902640"/>
              <a:gd name="connsiteX6760" fmla="*/ 27602523 w 43671952"/>
              <a:gd name="connsiteY6760" fmla="*/ 4144333 h 23902640"/>
              <a:gd name="connsiteX6761" fmla="*/ 27503463 w 43671952"/>
              <a:gd name="connsiteY6761" fmla="*/ 4449135 h 23902640"/>
              <a:gd name="connsiteX6762" fmla="*/ 27412023 w 43671952"/>
              <a:gd name="connsiteY6762" fmla="*/ 4479611 h 23902640"/>
              <a:gd name="connsiteX6763" fmla="*/ 27497751 w 43671952"/>
              <a:gd name="connsiteY6763" fmla="*/ 4606769 h 23902640"/>
              <a:gd name="connsiteX6764" fmla="*/ 27424883 w 43671952"/>
              <a:gd name="connsiteY6764" fmla="*/ 4754407 h 23902640"/>
              <a:gd name="connsiteX6765" fmla="*/ 27328203 w 43671952"/>
              <a:gd name="connsiteY6765" fmla="*/ 4776792 h 23902640"/>
              <a:gd name="connsiteX6766" fmla="*/ 27175803 w 43671952"/>
              <a:gd name="connsiteY6766" fmla="*/ 4990154 h 23902640"/>
              <a:gd name="connsiteX6767" fmla="*/ 26970063 w 43671952"/>
              <a:gd name="connsiteY6767" fmla="*/ 5173031 h 23902640"/>
              <a:gd name="connsiteX6768" fmla="*/ 26680027 w 43671952"/>
              <a:gd name="connsiteY6768" fmla="*/ 5249706 h 23902640"/>
              <a:gd name="connsiteX6769" fmla="*/ 26794803 w 43671952"/>
              <a:gd name="connsiteY6769" fmla="*/ 5104450 h 23902640"/>
              <a:gd name="connsiteX6770" fmla="*/ 26893863 w 43671952"/>
              <a:gd name="connsiteY6770" fmla="*/ 5096832 h 23902640"/>
              <a:gd name="connsiteX6771" fmla="*/ 27037215 w 43671952"/>
              <a:gd name="connsiteY6771" fmla="*/ 4963959 h 23902640"/>
              <a:gd name="connsiteX6772" fmla="*/ 27065315 w 43671952"/>
              <a:gd name="connsiteY6772" fmla="*/ 4870138 h 23902640"/>
              <a:gd name="connsiteX6773" fmla="*/ 27168183 w 43671952"/>
              <a:gd name="connsiteY6773" fmla="*/ 4852993 h 23902640"/>
              <a:gd name="connsiteX6774" fmla="*/ 27099603 w 43671952"/>
              <a:gd name="connsiteY6774" fmla="*/ 4761552 h 23902640"/>
              <a:gd name="connsiteX6775" fmla="*/ 27145323 w 43671952"/>
              <a:gd name="connsiteY6775" fmla="*/ 4647250 h 23902640"/>
              <a:gd name="connsiteX6776" fmla="*/ 27076743 w 43671952"/>
              <a:gd name="connsiteY6776" fmla="*/ 4605822 h 23902640"/>
              <a:gd name="connsiteX6777" fmla="*/ 26985303 w 43671952"/>
              <a:gd name="connsiteY6777" fmla="*/ 4593913 h 23902640"/>
              <a:gd name="connsiteX6778" fmla="*/ 26939583 w 43671952"/>
              <a:gd name="connsiteY6778" fmla="*/ 4609156 h 23902640"/>
              <a:gd name="connsiteX6779" fmla="*/ 26953395 w 43671952"/>
              <a:gd name="connsiteY6779" fmla="*/ 4687733 h 23902640"/>
              <a:gd name="connsiteX6780" fmla="*/ 26810043 w 43671952"/>
              <a:gd name="connsiteY6780" fmla="*/ 4593913 h 23902640"/>
              <a:gd name="connsiteX6781" fmla="*/ 26710983 w 43671952"/>
              <a:gd name="connsiteY6781" fmla="*/ 4692974 h 23902640"/>
              <a:gd name="connsiteX6782" fmla="*/ 26619543 w 43671952"/>
              <a:gd name="connsiteY6782" fmla="*/ 4578674 h 23902640"/>
              <a:gd name="connsiteX6783" fmla="*/ 26535723 w 43671952"/>
              <a:gd name="connsiteY6783" fmla="*/ 4331024 h 23902640"/>
              <a:gd name="connsiteX6784" fmla="*/ 26451903 w 43671952"/>
              <a:gd name="connsiteY6784" fmla="*/ 4517712 h 23902640"/>
              <a:gd name="connsiteX6785" fmla="*/ 26300935 w 43671952"/>
              <a:gd name="connsiteY6785" fmla="*/ 4440084 h 23902640"/>
              <a:gd name="connsiteX6786" fmla="*/ 26383323 w 43671952"/>
              <a:gd name="connsiteY6786" fmla="*/ 4403413 h 23902640"/>
              <a:gd name="connsiteX6787" fmla="*/ 26284263 w 43671952"/>
              <a:gd name="connsiteY6787" fmla="*/ 4350071 h 23902640"/>
              <a:gd name="connsiteX6788" fmla="*/ 26154723 w 43671952"/>
              <a:gd name="connsiteY6788" fmla="*/ 4334832 h 23902640"/>
              <a:gd name="connsiteX6789" fmla="*/ 26101383 w 43671952"/>
              <a:gd name="connsiteY6789" fmla="*/ 4233393 h 23902640"/>
              <a:gd name="connsiteX6790" fmla="*/ 26100907 w 43671952"/>
              <a:gd name="connsiteY6790" fmla="*/ 4144807 h 23902640"/>
              <a:gd name="connsiteX6791" fmla="*/ 26246163 w 43671952"/>
              <a:gd name="connsiteY6791" fmla="*/ 4083372 h 23902640"/>
              <a:gd name="connsiteX6792" fmla="*/ 26192823 w 43671952"/>
              <a:gd name="connsiteY6792" fmla="*/ 4037655 h 23902640"/>
              <a:gd name="connsiteX6793" fmla="*/ 26278551 w 43671952"/>
              <a:gd name="connsiteY6793" fmla="*/ 4002410 h 23902640"/>
              <a:gd name="connsiteX6794" fmla="*/ 26358559 w 43671952"/>
              <a:gd name="connsiteY6794" fmla="*/ 3997174 h 23902640"/>
              <a:gd name="connsiteX6795" fmla="*/ 26436663 w 43671952"/>
              <a:gd name="connsiteY6795" fmla="*/ 3961451 h 23902640"/>
              <a:gd name="connsiteX6796" fmla="*/ 26497623 w 43671952"/>
              <a:gd name="connsiteY6796" fmla="*/ 3961451 h 23902640"/>
              <a:gd name="connsiteX6797" fmla="*/ 26497623 w 43671952"/>
              <a:gd name="connsiteY6797" fmla="*/ 3877634 h 23902640"/>
              <a:gd name="connsiteX6798" fmla="*/ 26383323 w 43671952"/>
              <a:gd name="connsiteY6798" fmla="*/ 3725233 h 23902640"/>
              <a:gd name="connsiteX6799" fmla="*/ 26276167 w 43671952"/>
              <a:gd name="connsiteY6799" fmla="*/ 3824765 h 23902640"/>
              <a:gd name="connsiteX6800" fmla="*/ 26200443 w 43671952"/>
              <a:gd name="connsiteY6800" fmla="*/ 3820008 h 23902640"/>
              <a:gd name="connsiteX6801" fmla="*/ 26162343 w 43671952"/>
              <a:gd name="connsiteY6801" fmla="*/ 3780479 h 23902640"/>
              <a:gd name="connsiteX6802" fmla="*/ 26040423 w 43671952"/>
              <a:gd name="connsiteY6802" fmla="*/ 3824292 h 23902640"/>
              <a:gd name="connsiteX6803" fmla="*/ 25880403 w 43671952"/>
              <a:gd name="connsiteY6803" fmla="*/ 3740474 h 23902640"/>
              <a:gd name="connsiteX6804" fmla="*/ 26014231 w 43671952"/>
              <a:gd name="connsiteY6804" fmla="*/ 3670942 h 23902640"/>
              <a:gd name="connsiteX6805" fmla="*/ 25849923 w 43671952"/>
              <a:gd name="connsiteY6805" fmla="*/ 3641414 h 23902640"/>
              <a:gd name="connsiteX6806" fmla="*/ 25766103 w 43671952"/>
              <a:gd name="connsiteY6806" fmla="*/ 3595687 h 23902640"/>
              <a:gd name="connsiteX6807" fmla="*/ 25935175 w 43671952"/>
              <a:gd name="connsiteY6807" fmla="*/ 3486626 h 23902640"/>
              <a:gd name="connsiteX6808" fmla="*/ 26223303 w 43671952"/>
              <a:gd name="connsiteY6808" fmla="*/ 3549967 h 23902640"/>
              <a:gd name="connsiteX6809" fmla="*/ 26284263 w 43671952"/>
              <a:gd name="connsiteY6809" fmla="*/ 3458527 h 23902640"/>
              <a:gd name="connsiteX6810" fmla="*/ 26426187 w 43671952"/>
              <a:gd name="connsiteY6810" fmla="*/ 3461387 h 23902640"/>
              <a:gd name="connsiteX6811" fmla="*/ 26274739 w 43671952"/>
              <a:gd name="connsiteY6811" fmla="*/ 3354230 h 23902640"/>
              <a:gd name="connsiteX6812" fmla="*/ 26040423 w 43671952"/>
              <a:gd name="connsiteY6812" fmla="*/ 3351848 h 23902640"/>
              <a:gd name="connsiteX6813" fmla="*/ 25942315 w 43671952"/>
              <a:gd name="connsiteY6813" fmla="*/ 3256599 h 23902640"/>
              <a:gd name="connsiteX6814" fmla="*/ 25798967 w 43671952"/>
              <a:gd name="connsiteY6814" fmla="*/ 3224213 h 23902640"/>
              <a:gd name="connsiteX6815" fmla="*/ 25767535 w 43671952"/>
              <a:gd name="connsiteY6815" fmla="*/ 3148488 h 23902640"/>
              <a:gd name="connsiteX6816" fmla="*/ 25880403 w 43671952"/>
              <a:gd name="connsiteY6816" fmla="*/ 3085148 h 23902640"/>
              <a:gd name="connsiteX6817" fmla="*/ 25999943 w 43671952"/>
              <a:gd name="connsiteY6817" fmla="*/ 2986563 h 23902640"/>
              <a:gd name="connsiteX6818" fmla="*/ 26068047 w 43671952"/>
              <a:gd name="connsiteY6818" fmla="*/ 2830829 h 23902640"/>
              <a:gd name="connsiteX6819" fmla="*/ 26284263 w 43671952"/>
              <a:gd name="connsiteY6819" fmla="*/ 2719388 h 23902640"/>
              <a:gd name="connsiteX6820" fmla="*/ 26352843 w 43671952"/>
              <a:gd name="connsiteY6820" fmla="*/ 2719388 h 23902640"/>
              <a:gd name="connsiteX6821" fmla="*/ 26474763 w 43671952"/>
              <a:gd name="connsiteY6821" fmla="*/ 2643188 h 23902640"/>
              <a:gd name="connsiteX6822" fmla="*/ 26512863 w 43671952"/>
              <a:gd name="connsiteY6822" fmla="*/ 2643188 h 23902640"/>
              <a:gd name="connsiteX6823" fmla="*/ 26512387 w 43671952"/>
              <a:gd name="connsiteY6823" fmla="*/ 2726054 h 23902640"/>
              <a:gd name="connsiteX6824" fmla="*/ 26611923 w 43671952"/>
              <a:gd name="connsiteY6824" fmla="*/ 2650808 h 23902640"/>
              <a:gd name="connsiteX6825" fmla="*/ 26650975 w 43671952"/>
              <a:gd name="connsiteY6825" fmla="*/ 2707480 h 23902640"/>
              <a:gd name="connsiteX6826" fmla="*/ 26924343 w 43671952"/>
              <a:gd name="connsiteY6826" fmla="*/ 2704148 h 23902640"/>
              <a:gd name="connsiteX6827" fmla="*/ 26998639 w 43671952"/>
              <a:gd name="connsiteY6827" fmla="*/ 2745581 h 23902640"/>
              <a:gd name="connsiteX6828" fmla="*/ 27523943 w 43671952"/>
              <a:gd name="connsiteY6828" fmla="*/ 2723197 h 23902640"/>
              <a:gd name="connsiteX6829" fmla="*/ 27602523 w 43671952"/>
              <a:gd name="connsiteY6829" fmla="*/ 2757487 h 23902640"/>
              <a:gd name="connsiteX6830" fmla="*/ 27754923 w 43671952"/>
              <a:gd name="connsiteY6830" fmla="*/ 2719388 h 23902640"/>
              <a:gd name="connsiteX6831" fmla="*/ 28204503 w 43671952"/>
              <a:gd name="connsiteY6831" fmla="*/ 2742247 h 23902640"/>
              <a:gd name="connsiteX6832" fmla="*/ 28539783 w 43671952"/>
              <a:gd name="connsiteY6832" fmla="*/ 2917507 h 23902640"/>
              <a:gd name="connsiteX6833" fmla="*/ 28402623 w 43671952"/>
              <a:gd name="connsiteY6833" fmla="*/ 2749867 h 23902640"/>
              <a:gd name="connsiteX6834" fmla="*/ 28499303 w 43671952"/>
              <a:gd name="connsiteY6834" fmla="*/ 2671287 h 23902640"/>
              <a:gd name="connsiteX6835" fmla="*/ 28626939 w 43671952"/>
              <a:gd name="connsiteY6835" fmla="*/ 2692242 h 23902640"/>
              <a:gd name="connsiteX6836" fmla="*/ 28856967 w 43671952"/>
              <a:gd name="connsiteY6836" fmla="*/ 2514601 h 23902640"/>
              <a:gd name="connsiteX6837" fmla="*/ 28814103 w 43671952"/>
              <a:gd name="connsiteY6837" fmla="*/ 2688907 h 23902640"/>
              <a:gd name="connsiteX6838" fmla="*/ 28897923 w 43671952"/>
              <a:gd name="connsiteY6838" fmla="*/ 2635567 h 23902640"/>
              <a:gd name="connsiteX6839" fmla="*/ 28958883 w 43671952"/>
              <a:gd name="connsiteY6839" fmla="*/ 2635567 h 23902640"/>
              <a:gd name="connsiteX6840" fmla="*/ 28943643 w 43671952"/>
              <a:gd name="connsiteY6840" fmla="*/ 2574607 h 23902640"/>
              <a:gd name="connsiteX6841" fmla="*/ 28920307 w 43671952"/>
              <a:gd name="connsiteY6841" fmla="*/ 2481739 h 23902640"/>
              <a:gd name="connsiteX6842" fmla="*/ 28989363 w 43671952"/>
              <a:gd name="connsiteY6842" fmla="*/ 2475547 h 23902640"/>
              <a:gd name="connsiteX6843" fmla="*/ 29210343 w 43671952"/>
              <a:gd name="connsiteY6843" fmla="*/ 2635567 h 23902640"/>
              <a:gd name="connsiteX6844" fmla="*/ 29317023 w 43671952"/>
              <a:gd name="connsiteY6844" fmla="*/ 2612708 h 23902640"/>
              <a:gd name="connsiteX6845" fmla="*/ 29339883 w 43671952"/>
              <a:gd name="connsiteY6845" fmla="*/ 2521267 h 23902640"/>
              <a:gd name="connsiteX6846" fmla="*/ 29390843 w 43671952"/>
              <a:gd name="connsiteY6846" fmla="*/ 2566511 h 23902640"/>
              <a:gd name="connsiteX6847" fmla="*/ 29393223 w 43671952"/>
              <a:gd name="connsiteY6847" fmla="*/ 2650808 h 23902640"/>
              <a:gd name="connsiteX6848" fmla="*/ 29484663 w 43671952"/>
              <a:gd name="connsiteY6848" fmla="*/ 2612708 h 23902640"/>
              <a:gd name="connsiteX6849" fmla="*/ 29553243 w 43671952"/>
              <a:gd name="connsiteY6849" fmla="*/ 2536507 h 23902640"/>
              <a:gd name="connsiteX6850" fmla="*/ 29797083 w 43671952"/>
              <a:gd name="connsiteY6850" fmla="*/ 2513647 h 23902640"/>
              <a:gd name="connsiteX6851" fmla="*/ 30142367 w 43671952"/>
              <a:gd name="connsiteY6851" fmla="*/ 2595563 h 23902640"/>
              <a:gd name="connsiteX6852" fmla="*/ 30231423 w 43671952"/>
              <a:gd name="connsiteY6852" fmla="*/ 2559368 h 23902640"/>
              <a:gd name="connsiteX6853" fmla="*/ 30411923 w 43671952"/>
              <a:gd name="connsiteY6853" fmla="*/ 2629377 h 23902640"/>
              <a:gd name="connsiteX6854" fmla="*/ 30277143 w 43671952"/>
              <a:gd name="connsiteY6854" fmla="*/ 2658428 h 23902640"/>
              <a:gd name="connsiteX6855" fmla="*/ 30322863 w 43671952"/>
              <a:gd name="connsiteY6855" fmla="*/ 2704148 h 23902640"/>
              <a:gd name="connsiteX6856" fmla="*/ 30498123 w 43671952"/>
              <a:gd name="connsiteY6856" fmla="*/ 2696527 h 23902640"/>
              <a:gd name="connsiteX6857" fmla="*/ 30703863 w 43671952"/>
              <a:gd name="connsiteY6857" fmla="*/ 2627948 h 23902640"/>
              <a:gd name="connsiteX6858" fmla="*/ 30833403 w 43671952"/>
              <a:gd name="connsiteY6858" fmla="*/ 2696527 h 23902640"/>
              <a:gd name="connsiteX6859" fmla="*/ 30970563 w 43671952"/>
              <a:gd name="connsiteY6859" fmla="*/ 2704148 h 23902640"/>
              <a:gd name="connsiteX6860" fmla="*/ 31046763 w 43671952"/>
              <a:gd name="connsiteY6860" fmla="*/ 2841307 h 23902640"/>
              <a:gd name="connsiteX6861" fmla="*/ 31084863 w 43671952"/>
              <a:gd name="connsiteY6861" fmla="*/ 2742247 h 23902640"/>
              <a:gd name="connsiteX6862" fmla="*/ 30993423 w 43671952"/>
              <a:gd name="connsiteY6862" fmla="*/ 2597468 h 23902640"/>
              <a:gd name="connsiteX6863" fmla="*/ 31112487 w 43671952"/>
              <a:gd name="connsiteY6863" fmla="*/ 2506503 h 23902640"/>
              <a:gd name="connsiteX6864" fmla="*/ 30818163 w 43671952"/>
              <a:gd name="connsiteY6864" fmla="*/ 2513647 h 23902640"/>
              <a:gd name="connsiteX6865" fmla="*/ 30970563 w 43671952"/>
              <a:gd name="connsiteY6865" fmla="*/ 2445067 h 23902640"/>
              <a:gd name="connsiteX6866" fmla="*/ 31145823 w 43671952"/>
              <a:gd name="connsiteY6866" fmla="*/ 2452687 h 23902640"/>
              <a:gd name="connsiteX6867" fmla="*/ 31587783 w 43671952"/>
              <a:gd name="connsiteY6867" fmla="*/ 2566988 h 23902640"/>
              <a:gd name="connsiteX6868" fmla="*/ 31705895 w 43671952"/>
              <a:gd name="connsiteY6868" fmla="*/ 2502695 h 23902640"/>
              <a:gd name="connsiteX6869" fmla="*/ 31800667 w 43671952"/>
              <a:gd name="connsiteY6869" fmla="*/ 2486978 h 23902640"/>
              <a:gd name="connsiteX6870" fmla="*/ 31740183 w 43671952"/>
              <a:gd name="connsiteY6870" fmla="*/ 2429827 h 23902640"/>
              <a:gd name="connsiteX6871" fmla="*/ 31808763 w 43671952"/>
              <a:gd name="connsiteY6871" fmla="*/ 2414587 h 23902640"/>
              <a:gd name="connsiteX6872" fmla="*/ 32060223 w 43671952"/>
              <a:gd name="connsiteY6872" fmla="*/ 2589848 h 23902640"/>
              <a:gd name="connsiteX6873" fmla="*/ 32100703 w 43671952"/>
              <a:gd name="connsiteY6873" fmla="*/ 2576989 h 23902640"/>
              <a:gd name="connsiteX6874" fmla="*/ 31976403 w 43671952"/>
              <a:gd name="connsiteY6874" fmla="*/ 2445067 h 23902640"/>
              <a:gd name="connsiteX6875" fmla="*/ 31996883 w 43671952"/>
              <a:gd name="connsiteY6875" fmla="*/ 2372201 h 23902640"/>
              <a:gd name="connsiteX6876" fmla="*/ 32067843 w 43671952"/>
              <a:gd name="connsiteY6876" fmla="*/ 2300288 h 23902640"/>
              <a:gd name="connsiteX6877" fmla="*/ 31999263 w 43671952"/>
              <a:gd name="connsiteY6877" fmla="*/ 2224088 h 23902640"/>
              <a:gd name="connsiteX6878" fmla="*/ 31923063 w 43671952"/>
              <a:gd name="connsiteY6878" fmla="*/ 2224088 h 23902640"/>
              <a:gd name="connsiteX6879" fmla="*/ 31976403 w 43671952"/>
              <a:gd name="connsiteY6879" fmla="*/ 2155507 h 23902640"/>
              <a:gd name="connsiteX6880" fmla="*/ 31732563 w 43671952"/>
              <a:gd name="connsiteY6880" fmla="*/ 2140267 h 23902640"/>
              <a:gd name="connsiteX6881" fmla="*/ 31618263 w 43671952"/>
              <a:gd name="connsiteY6881" fmla="*/ 2132647 h 23902640"/>
              <a:gd name="connsiteX6882" fmla="*/ 31511583 w 43671952"/>
              <a:gd name="connsiteY6882" fmla="*/ 1987867 h 23902640"/>
              <a:gd name="connsiteX6883" fmla="*/ 31519203 w 43671952"/>
              <a:gd name="connsiteY6883" fmla="*/ 1896427 h 23902640"/>
              <a:gd name="connsiteX6884" fmla="*/ 31633503 w 43671952"/>
              <a:gd name="connsiteY6884" fmla="*/ 1850708 h 23902640"/>
              <a:gd name="connsiteX6885" fmla="*/ 30446083 w 43671952"/>
              <a:gd name="connsiteY6885" fmla="*/ 1808154 h 23902640"/>
              <a:gd name="connsiteX6886" fmla="*/ 30513363 w 43671952"/>
              <a:gd name="connsiteY6886" fmla="*/ 1835468 h 23902640"/>
              <a:gd name="connsiteX6887" fmla="*/ 30536223 w 43671952"/>
              <a:gd name="connsiteY6887" fmla="*/ 1858328 h 23902640"/>
              <a:gd name="connsiteX6888" fmla="*/ 30604803 w 43671952"/>
              <a:gd name="connsiteY6888" fmla="*/ 1904047 h 23902640"/>
              <a:gd name="connsiteX6889" fmla="*/ 30650523 w 43671952"/>
              <a:gd name="connsiteY6889" fmla="*/ 1934529 h 23902640"/>
              <a:gd name="connsiteX6890" fmla="*/ 30673383 w 43671952"/>
              <a:gd name="connsiteY6890" fmla="*/ 1949767 h 23902640"/>
              <a:gd name="connsiteX6891" fmla="*/ 30688623 w 43671952"/>
              <a:gd name="connsiteY6891" fmla="*/ 1972629 h 23902640"/>
              <a:gd name="connsiteX6892" fmla="*/ 30734343 w 43671952"/>
              <a:gd name="connsiteY6892" fmla="*/ 2003107 h 23902640"/>
              <a:gd name="connsiteX6893" fmla="*/ 30780063 w 43671952"/>
              <a:gd name="connsiteY6893" fmla="*/ 2033590 h 23902640"/>
              <a:gd name="connsiteX6894" fmla="*/ 30825783 w 43671952"/>
              <a:gd name="connsiteY6894" fmla="*/ 2064067 h 23902640"/>
              <a:gd name="connsiteX6895" fmla="*/ 30848643 w 43671952"/>
              <a:gd name="connsiteY6895" fmla="*/ 2079308 h 23902640"/>
              <a:gd name="connsiteX6896" fmla="*/ 30863883 w 43671952"/>
              <a:gd name="connsiteY6896" fmla="*/ 2102167 h 23902640"/>
              <a:gd name="connsiteX6897" fmla="*/ 30962943 w 43671952"/>
              <a:gd name="connsiteY6897" fmla="*/ 2140267 h 23902640"/>
              <a:gd name="connsiteX6898" fmla="*/ 31168683 w 43671952"/>
              <a:gd name="connsiteY6898" fmla="*/ 2155507 h 23902640"/>
              <a:gd name="connsiteX6899" fmla="*/ 31212719 w 43671952"/>
              <a:gd name="connsiteY6899" fmla="*/ 2162800 h 23902640"/>
              <a:gd name="connsiteX6900" fmla="*/ 31200991 w 43671952"/>
              <a:gd name="connsiteY6900" fmla="*/ 2163268 h 23902640"/>
              <a:gd name="connsiteX6901" fmla="*/ 31179407 w 43671952"/>
              <a:gd name="connsiteY6901" fmla="*/ 2163500 h 23902640"/>
              <a:gd name="connsiteX6902" fmla="*/ 31195619 w 43671952"/>
              <a:gd name="connsiteY6902" fmla="*/ 2163483 h 23902640"/>
              <a:gd name="connsiteX6903" fmla="*/ 31200991 w 43671952"/>
              <a:gd name="connsiteY6903" fmla="*/ 2163268 h 23902640"/>
              <a:gd name="connsiteX6904" fmla="*/ 31202179 w 43671952"/>
              <a:gd name="connsiteY6904" fmla="*/ 2163255 h 23902640"/>
              <a:gd name="connsiteX6905" fmla="*/ 31260123 w 43671952"/>
              <a:gd name="connsiteY6905" fmla="*/ 2163128 h 23902640"/>
              <a:gd name="connsiteX6906" fmla="*/ 31290603 w 43671952"/>
              <a:gd name="connsiteY6906" fmla="*/ 2163128 h 23902640"/>
              <a:gd name="connsiteX6907" fmla="*/ 31252503 w 43671952"/>
              <a:gd name="connsiteY6907" fmla="*/ 2246947 h 23902640"/>
              <a:gd name="connsiteX6908" fmla="*/ 31229643 w 43671952"/>
              <a:gd name="connsiteY6908" fmla="*/ 2254568 h 23902640"/>
              <a:gd name="connsiteX6909" fmla="*/ 31206783 w 43671952"/>
              <a:gd name="connsiteY6909" fmla="*/ 2269808 h 23902640"/>
              <a:gd name="connsiteX6910" fmla="*/ 31191543 w 43671952"/>
              <a:gd name="connsiteY6910" fmla="*/ 2292667 h 23902640"/>
              <a:gd name="connsiteX6911" fmla="*/ 31214403 w 43671952"/>
              <a:gd name="connsiteY6911" fmla="*/ 2307908 h 23902640"/>
              <a:gd name="connsiteX6912" fmla="*/ 31252503 w 43671952"/>
              <a:gd name="connsiteY6912" fmla="*/ 2315527 h 23902640"/>
              <a:gd name="connsiteX6913" fmla="*/ 31275363 w 43671952"/>
              <a:gd name="connsiteY6913" fmla="*/ 2323148 h 23902640"/>
              <a:gd name="connsiteX6914" fmla="*/ 31290603 w 43671952"/>
              <a:gd name="connsiteY6914" fmla="*/ 2346007 h 23902640"/>
              <a:gd name="connsiteX6915" fmla="*/ 31260123 w 43671952"/>
              <a:gd name="connsiteY6915" fmla="*/ 2376489 h 23902640"/>
              <a:gd name="connsiteX6916" fmla="*/ 31153443 w 43671952"/>
              <a:gd name="connsiteY6916" fmla="*/ 2391729 h 23902640"/>
              <a:gd name="connsiteX6917" fmla="*/ 31054383 w 43671952"/>
              <a:gd name="connsiteY6917" fmla="*/ 2391729 h 23902640"/>
              <a:gd name="connsiteX6918" fmla="*/ 31046763 w 43671952"/>
              <a:gd name="connsiteY6918" fmla="*/ 2368867 h 23902640"/>
              <a:gd name="connsiteX6919" fmla="*/ 31016283 w 43671952"/>
              <a:gd name="connsiteY6919" fmla="*/ 2361247 h 23902640"/>
              <a:gd name="connsiteX6920" fmla="*/ 30970563 w 43671952"/>
              <a:gd name="connsiteY6920" fmla="*/ 2346007 h 23902640"/>
              <a:gd name="connsiteX6921" fmla="*/ 30947703 w 43671952"/>
              <a:gd name="connsiteY6921" fmla="*/ 2338389 h 23902640"/>
              <a:gd name="connsiteX6922" fmla="*/ 30901983 w 43671952"/>
              <a:gd name="connsiteY6922" fmla="*/ 2353628 h 23902640"/>
              <a:gd name="connsiteX6923" fmla="*/ 30833403 w 43671952"/>
              <a:gd name="connsiteY6923" fmla="*/ 2414587 h 23902640"/>
              <a:gd name="connsiteX6924" fmla="*/ 30795303 w 43671952"/>
              <a:gd name="connsiteY6924" fmla="*/ 2445067 h 23902640"/>
              <a:gd name="connsiteX6925" fmla="*/ 30780063 w 43671952"/>
              <a:gd name="connsiteY6925" fmla="*/ 2467928 h 23902640"/>
              <a:gd name="connsiteX6926" fmla="*/ 30734343 w 43671952"/>
              <a:gd name="connsiteY6926" fmla="*/ 2483167 h 23902640"/>
              <a:gd name="connsiteX6927" fmla="*/ 30711483 w 43671952"/>
              <a:gd name="connsiteY6927" fmla="*/ 2490787 h 23902640"/>
              <a:gd name="connsiteX6928" fmla="*/ 30688623 w 43671952"/>
              <a:gd name="connsiteY6928" fmla="*/ 2498407 h 23902640"/>
              <a:gd name="connsiteX6929" fmla="*/ 30551463 w 43671952"/>
              <a:gd name="connsiteY6929" fmla="*/ 2513647 h 23902640"/>
              <a:gd name="connsiteX6930" fmla="*/ 30284763 w 43671952"/>
              <a:gd name="connsiteY6930" fmla="*/ 2498407 h 23902640"/>
              <a:gd name="connsiteX6931" fmla="*/ 30239043 w 43671952"/>
              <a:gd name="connsiteY6931" fmla="*/ 2475547 h 23902640"/>
              <a:gd name="connsiteX6932" fmla="*/ 30208563 w 43671952"/>
              <a:gd name="connsiteY6932" fmla="*/ 2467928 h 23902640"/>
              <a:gd name="connsiteX6933" fmla="*/ 30132363 w 43671952"/>
              <a:gd name="connsiteY6933" fmla="*/ 2475547 h 23902640"/>
              <a:gd name="connsiteX6934" fmla="*/ 30071403 w 43671952"/>
              <a:gd name="connsiteY6934" fmla="*/ 2452687 h 23902640"/>
              <a:gd name="connsiteX6935" fmla="*/ 30025683 w 43671952"/>
              <a:gd name="connsiteY6935" fmla="*/ 2437447 h 23902640"/>
              <a:gd name="connsiteX6936" fmla="*/ 30018063 w 43671952"/>
              <a:gd name="connsiteY6936" fmla="*/ 2376489 h 23902640"/>
              <a:gd name="connsiteX6937" fmla="*/ 30063783 w 43671952"/>
              <a:gd name="connsiteY6937" fmla="*/ 2361247 h 23902640"/>
              <a:gd name="connsiteX6938" fmla="*/ 30109503 w 43671952"/>
              <a:gd name="connsiteY6938" fmla="*/ 2346007 h 23902640"/>
              <a:gd name="connsiteX6939" fmla="*/ 30132363 w 43671952"/>
              <a:gd name="connsiteY6939" fmla="*/ 2338389 h 23902640"/>
              <a:gd name="connsiteX6940" fmla="*/ 30216183 w 43671952"/>
              <a:gd name="connsiteY6940" fmla="*/ 2315527 h 23902640"/>
              <a:gd name="connsiteX6941" fmla="*/ 30284763 w 43671952"/>
              <a:gd name="connsiteY6941" fmla="*/ 2292667 h 23902640"/>
              <a:gd name="connsiteX6942" fmla="*/ 30307623 w 43671952"/>
              <a:gd name="connsiteY6942" fmla="*/ 2285047 h 23902640"/>
              <a:gd name="connsiteX6943" fmla="*/ 30307623 w 43671952"/>
              <a:gd name="connsiteY6943" fmla="*/ 2224088 h 23902640"/>
              <a:gd name="connsiteX6944" fmla="*/ 30284763 w 43671952"/>
              <a:gd name="connsiteY6944" fmla="*/ 2216467 h 23902640"/>
              <a:gd name="connsiteX6945" fmla="*/ 30170463 w 43671952"/>
              <a:gd name="connsiteY6945" fmla="*/ 2224088 h 23902640"/>
              <a:gd name="connsiteX6946" fmla="*/ 30124743 w 43671952"/>
              <a:gd name="connsiteY6946" fmla="*/ 2239328 h 23902640"/>
              <a:gd name="connsiteX6947" fmla="*/ 30094263 w 43671952"/>
              <a:gd name="connsiteY6947" fmla="*/ 2246947 h 23902640"/>
              <a:gd name="connsiteX6948" fmla="*/ 30033303 w 43671952"/>
              <a:gd name="connsiteY6948" fmla="*/ 2254568 h 23902640"/>
              <a:gd name="connsiteX6949" fmla="*/ 29979963 w 43671952"/>
              <a:gd name="connsiteY6949" fmla="*/ 2269808 h 23902640"/>
              <a:gd name="connsiteX6950" fmla="*/ 29896143 w 43671952"/>
              <a:gd name="connsiteY6950" fmla="*/ 2285047 h 23902640"/>
              <a:gd name="connsiteX6951" fmla="*/ 29812323 w 43671952"/>
              <a:gd name="connsiteY6951" fmla="*/ 2292667 h 23902640"/>
              <a:gd name="connsiteX6952" fmla="*/ 29789463 w 43671952"/>
              <a:gd name="connsiteY6952" fmla="*/ 2285047 h 23902640"/>
              <a:gd name="connsiteX6953" fmla="*/ 29789463 w 43671952"/>
              <a:gd name="connsiteY6953" fmla="*/ 2231707 h 23902640"/>
              <a:gd name="connsiteX6954" fmla="*/ 29835183 w 43671952"/>
              <a:gd name="connsiteY6954" fmla="*/ 2216467 h 23902640"/>
              <a:gd name="connsiteX6955" fmla="*/ 29880903 w 43671952"/>
              <a:gd name="connsiteY6955" fmla="*/ 2193608 h 23902640"/>
              <a:gd name="connsiteX6956" fmla="*/ 29896143 w 43671952"/>
              <a:gd name="connsiteY6956" fmla="*/ 2170747 h 23902640"/>
              <a:gd name="connsiteX6957" fmla="*/ 29873283 w 43671952"/>
              <a:gd name="connsiteY6957" fmla="*/ 2155507 h 23902640"/>
              <a:gd name="connsiteX6958" fmla="*/ 29789463 w 43671952"/>
              <a:gd name="connsiteY6958" fmla="*/ 2163128 h 23902640"/>
              <a:gd name="connsiteX6959" fmla="*/ 29705643 w 43671952"/>
              <a:gd name="connsiteY6959" fmla="*/ 2185990 h 23902640"/>
              <a:gd name="connsiteX6960" fmla="*/ 29614203 w 43671952"/>
              <a:gd name="connsiteY6960" fmla="*/ 2155507 h 23902640"/>
              <a:gd name="connsiteX6961" fmla="*/ 29690403 w 43671952"/>
              <a:gd name="connsiteY6961" fmla="*/ 2041207 h 23902640"/>
              <a:gd name="connsiteX6962" fmla="*/ 29736123 w 43671952"/>
              <a:gd name="connsiteY6962" fmla="*/ 1987867 h 23902640"/>
              <a:gd name="connsiteX6963" fmla="*/ 29743743 w 43671952"/>
              <a:gd name="connsiteY6963" fmla="*/ 1965007 h 23902640"/>
              <a:gd name="connsiteX6964" fmla="*/ 29797083 w 43671952"/>
              <a:gd name="connsiteY6964" fmla="*/ 1911669 h 23902640"/>
              <a:gd name="connsiteX6965" fmla="*/ 29842803 w 43671952"/>
              <a:gd name="connsiteY6965" fmla="*/ 1919288 h 23902640"/>
              <a:gd name="connsiteX6966" fmla="*/ 29850423 w 43671952"/>
              <a:gd name="connsiteY6966" fmla="*/ 1942147 h 23902640"/>
              <a:gd name="connsiteX6967" fmla="*/ 29873283 w 43671952"/>
              <a:gd name="connsiteY6967" fmla="*/ 1965007 h 23902640"/>
              <a:gd name="connsiteX6968" fmla="*/ 29911383 w 43671952"/>
              <a:gd name="connsiteY6968" fmla="*/ 1995489 h 23902640"/>
              <a:gd name="connsiteX6969" fmla="*/ 29987583 w 43671952"/>
              <a:gd name="connsiteY6969" fmla="*/ 1987867 h 23902640"/>
              <a:gd name="connsiteX6970" fmla="*/ 30010443 w 43671952"/>
              <a:gd name="connsiteY6970" fmla="*/ 1980247 h 23902640"/>
              <a:gd name="connsiteX6971" fmla="*/ 30018063 w 43671952"/>
              <a:gd name="connsiteY6971" fmla="*/ 1957389 h 23902640"/>
              <a:gd name="connsiteX6972" fmla="*/ 30063783 w 43671952"/>
              <a:gd name="connsiteY6972" fmla="*/ 1934529 h 23902640"/>
              <a:gd name="connsiteX6973" fmla="*/ 30086643 w 43671952"/>
              <a:gd name="connsiteY6973" fmla="*/ 1949767 h 23902640"/>
              <a:gd name="connsiteX6974" fmla="*/ 30117123 w 43671952"/>
              <a:gd name="connsiteY6974" fmla="*/ 1987867 h 23902640"/>
              <a:gd name="connsiteX6975" fmla="*/ 30124743 w 43671952"/>
              <a:gd name="connsiteY6975" fmla="*/ 2010727 h 23902640"/>
              <a:gd name="connsiteX6976" fmla="*/ 30269523 w 43671952"/>
              <a:gd name="connsiteY6976" fmla="*/ 2025968 h 23902640"/>
              <a:gd name="connsiteX6977" fmla="*/ 30277143 w 43671952"/>
              <a:gd name="connsiteY6977" fmla="*/ 2003107 h 23902640"/>
              <a:gd name="connsiteX6978" fmla="*/ 30246663 w 43671952"/>
              <a:gd name="connsiteY6978" fmla="*/ 1965007 h 23902640"/>
              <a:gd name="connsiteX6979" fmla="*/ 30254283 w 43671952"/>
              <a:gd name="connsiteY6979" fmla="*/ 1926907 h 23902640"/>
              <a:gd name="connsiteX6980" fmla="*/ 30353343 w 43671952"/>
              <a:gd name="connsiteY6980" fmla="*/ 1942147 h 23902640"/>
              <a:gd name="connsiteX6981" fmla="*/ 30421923 w 43671952"/>
              <a:gd name="connsiteY6981" fmla="*/ 1995489 h 23902640"/>
              <a:gd name="connsiteX6982" fmla="*/ 30467643 w 43671952"/>
              <a:gd name="connsiteY6982" fmla="*/ 2010727 h 23902640"/>
              <a:gd name="connsiteX6983" fmla="*/ 30513363 w 43671952"/>
              <a:gd name="connsiteY6983" fmla="*/ 2033590 h 23902640"/>
              <a:gd name="connsiteX6984" fmla="*/ 30520983 w 43671952"/>
              <a:gd name="connsiteY6984" fmla="*/ 2010727 h 23902640"/>
              <a:gd name="connsiteX6985" fmla="*/ 30505743 w 43671952"/>
              <a:gd name="connsiteY6985" fmla="*/ 1987867 h 23902640"/>
              <a:gd name="connsiteX6986" fmla="*/ 30460023 w 43671952"/>
              <a:gd name="connsiteY6986" fmla="*/ 1965007 h 23902640"/>
              <a:gd name="connsiteX6987" fmla="*/ 30444783 w 43671952"/>
              <a:gd name="connsiteY6987" fmla="*/ 1919288 h 23902640"/>
              <a:gd name="connsiteX6988" fmla="*/ 30429543 w 43671952"/>
              <a:gd name="connsiteY6988" fmla="*/ 1896427 h 23902640"/>
              <a:gd name="connsiteX6989" fmla="*/ 30414303 w 43671952"/>
              <a:gd name="connsiteY6989" fmla="*/ 1850708 h 23902640"/>
              <a:gd name="connsiteX6990" fmla="*/ 30421923 w 43671952"/>
              <a:gd name="connsiteY6990" fmla="*/ 1812608 h 23902640"/>
              <a:gd name="connsiteX6991" fmla="*/ 30446083 w 43671952"/>
              <a:gd name="connsiteY6991" fmla="*/ 1808154 h 23902640"/>
              <a:gd name="connsiteX6992" fmla="*/ 29507523 w 43671952"/>
              <a:gd name="connsiteY6992" fmla="*/ 1804989 h 23902640"/>
              <a:gd name="connsiteX6993" fmla="*/ 29591343 w 43671952"/>
              <a:gd name="connsiteY6993" fmla="*/ 1812608 h 23902640"/>
              <a:gd name="connsiteX6994" fmla="*/ 29614203 w 43671952"/>
              <a:gd name="connsiteY6994" fmla="*/ 1820228 h 23902640"/>
              <a:gd name="connsiteX6995" fmla="*/ 29682783 w 43671952"/>
              <a:gd name="connsiteY6995" fmla="*/ 1827847 h 23902640"/>
              <a:gd name="connsiteX6996" fmla="*/ 29698023 w 43671952"/>
              <a:gd name="connsiteY6996" fmla="*/ 1850708 h 23902640"/>
              <a:gd name="connsiteX6997" fmla="*/ 29675163 w 43671952"/>
              <a:gd name="connsiteY6997" fmla="*/ 1904047 h 23902640"/>
              <a:gd name="connsiteX6998" fmla="*/ 29652303 w 43671952"/>
              <a:gd name="connsiteY6998" fmla="*/ 1919288 h 23902640"/>
              <a:gd name="connsiteX6999" fmla="*/ 29598963 w 43671952"/>
              <a:gd name="connsiteY6999" fmla="*/ 1980247 h 23902640"/>
              <a:gd name="connsiteX7000" fmla="*/ 29568483 w 43671952"/>
              <a:gd name="connsiteY7000" fmla="*/ 2025968 h 23902640"/>
              <a:gd name="connsiteX7001" fmla="*/ 29560863 w 43671952"/>
              <a:gd name="connsiteY7001" fmla="*/ 2048827 h 23902640"/>
              <a:gd name="connsiteX7002" fmla="*/ 29545623 w 43671952"/>
              <a:gd name="connsiteY7002" fmla="*/ 2102167 h 23902640"/>
              <a:gd name="connsiteX7003" fmla="*/ 29538003 w 43671952"/>
              <a:gd name="connsiteY7003" fmla="*/ 2185990 h 23902640"/>
              <a:gd name="connsiteX7004" fmla="*/ 29522763 w 43671952"/>
              <a:gd name="connsiteY7004" fmla="*/ 2208848 h 23902640"/>
              <a:gd name="connsiteX7005" fmla="*/ 29507523 w 43671952"/>
              <a:gd name="connsiteY7005" fmla="*/ 2254568 h 23902640"/>
              <a:gd name="connsiteX7006" fmla="*/ 29499903 w 43671952"/>
              <a:gd name="connsiteY7006" fmla="*/ 2277427 h 23902640"/>
              <a:gd name="connsiteX7007" fmla="*/ 29400843 w 43671952"/>
              <a:gd name="connsiteY7007" fmla="*/ 2292667 h 23902640"/>
              <a:gd name="connsiteX7008" fmla="*/ 29377983 w 43671952"/>
              <a:gd name="connsiteY7008" fmla="*/ 2300288 h 23902640"/>
              <a:gd name="connsiteX7009" fmla="*/ 29202723 w 43671952"/>
              <a:gd name="connsiteY7009" fmla="*/ 2285047 h 23902640"/>
              <a:gd name="connsiteX7010" fmla="*/ 29134143 w 43671952"/>
              <a:gd name="connsiteY7010" fmla="*/ 2269808 h 23902640"/>
              <a:gd name="connsiteX7011" fmla="*/ 29111283 w 43671952"/>
              <a:gd name="connsiteY7011" fmla="*/ 2246947 h 23902640"/>
              <a:gd name="connsiteX7012" fmla="*/ 29088423 w 43671952"/>
              <a:gd name="connsiteY7012" fmla="*/ 2239328 h 23902640"/>
              <a:gd name="connsiteX7013" fmla="*/ 29073183 w 43671952"/>
              <a:gd name="connsiteY7013" fmla="*/ 2193608 h 23902640"/>
              <a:gd name="connsiteX7014" fmla="*/ 29080803 w 43671952"/>
              <a:gd name="connsiteY7014" fmla="*/ 2170747 h 23902640"/>
              <a:gd name="connsiteX7015" fmla="*/ 29096043 w 43671952"/>
              <a:gd name="connsiteY7015" fmla="*/ 2147889 h 23902640"/>
              <a:gd name="connsiteX7016" fmla="*/ 29080803 w 43671952"/>
              <a:gd name="connsiteY7016" fmla="*/ 2125027 h 23902640"/>
              <a:gd name="connsiteX7017" fmla="*/ 29080803 w 43671952"/>
              <a:gd name="connsiteY7017" fmla="*/ 2018347 h 23902640"/>
              <a:gd name="connsiteX7018" fmla="*/ 29035083 w 43671952"/>
              <a:gd name="connsiteY7018" fmla="*/ 1965007 h 23902640"/>
              <a:gd name="connsiteX7019" fmla="*/ 29012223 w 43671952"/>
              <a:gd name="connsiteY7019" fmla="*/ 1957389 h 23902640"/>
              <a:gd name="connsiteX7020" fmla="*/ 29019843 w 43671952"/>
              <a:gd name="connsiteY7020" fmla="*/ 1904047 h 23902640"/>
              <a:gd name="connsiteX7021" fmla="*/ 29027463 w 43671952"/>
              <a:gd name="connsiteY7021" fmla="*/ 1881188 h 23902640"/>
              <a:gd name="connsiteX7022" fmla="*/ 29050323 w 43671952"/>
              <a:gd name="connsiteY7022" fmla="*/ 1865947 h 23902640"/>
              <a:gd name="connsiteX7023" fmla="*/ 29057943 w 43671952"/>
              <a:gd name="connsiteY7023" fmla="*/ 1843088 h 23902640"/>
              <a:gd name="connsiteX7024" fmla="*/ 29103663 w 43671952"/>
              <a:gd name="connsiteY7024" fmla="*/ 1827847 h 23902640"/>
              <a:gd name="connsiteX7025" fmla="*/ 29164623 w 43671952"/>
              <a:gd name="connsiteY7025" fmla="*/ 1812608 h 23902640"/>
              <a:gd name="connsiteX7026" fmla="*/ 29362743 w 43671952"/>
              <a:gd name="connsiteY7026" fmla="*/ 1820228 h 23902640"/>
              <a:gd name="connsiteX7027" fmla="*/ 29416083 w 43671952"/>
              <a:gd name="connsiteY7027" fmla="*/ 1827847 h 23902640"/>
              <a:gd name="connsiteX7028" fmla="*/ 29461803 w 43671952"/>
              <a:gd name="connsiteY7028" fmla="*/ 1820228 h 23902640"/>
              <a:gd name="connsiteX7029" fmla="*/ 29507523 w 43671952"/>
              <a:gd name="connsiteY7029" fmla="*/ 1804989 h 23902640"/>
              <a:gd name="connsiteX7030" fmla="*/ 17841583 w 43671952"/>
              <a:gd name="connsiteY7030" fmla="*/ 1690687 h 23902640"/>
              <a:gd name="connsiteX7031" fmla="*/ 18047323 w 43671952"/>
              <a:gd name="connsiteY7031" fmla="*/ 1774508 h 23902640"/>
              <a:gd name="connsiteX7032" fmla="*/ 17963503 w 43671952"/>
              <a:gd name="connsiteY7032" fmla="*/ 1820228 h 23902640"/>
              <a:gd name="connsiteX7033" fmla="*/ 18085423 w 43671952"/>
              <a:gd name="connsiteY7033" fmla="*/ 1873567 h 23902640"/>
              <a:gd name="connsiteX7034" fmla="*/ 18359743 w 43671952"/>
              <a:gd name="connsiteY7034" fmla="*/ 1881188 h 23902640"/>
              <a:gd name="connsiteX7035" fmla="*/ 18519763 w 43671952"/>
              <a:gd name="connsiteY7035" fmla="*/ 2025968 h 23902640"/>
              <a:gd name="connsiteX7036" fmla="*/ 18527383 w 43671952"/>
              <a:gd name="connsiteY7036" fmla="*/ 2193608 h 23902640"/>
              <a:gd name="connsiteX7037" fmla="*/ 18298783 w 43671952"/>
              <a:gd name="connsiteY7037" fmla="*/ 2239328 h 23902640"/>
              <a:gd name="connsiteX7038" fmla="*/ 18184483 w 43671952"/>
              <a:gd name="connsiteY7038" fmla="*/ 2262188 h 23902640"/>
              <a:gd name="connsiteX7039" fmla="*/ 18100663 w 43671952"/>
              <a:gd name="connsiteY7039" fmla="*/ 2338389 h 23902640"/>
              <a:gd name="connsiteX7040" fmla="*/ 17955883 w 43671952"/>
              <a:gd name="connsiteY7040" fmla="*/ 2338389 h 23902640"/>
              <a:gd name="connsiteX7041" fmla="*/ 17742523 w 43671952"/>
              <a:gd name="connsiteY7041" fmla="*/ 2498407 h 23902640"/>
              <a:gd name="connsiteX7042" fmla="*/ 17536783 w 43671952"/>
              <a:gd name="connsiteY7042" fmla="*/ 2589848 h 23902640"/>
              <a:gd name="connsiteX7043" fmla="*/ 17559643 w 43671952"/>
              <a:gd name="connsiteY7043" fmla="*/ 2620327 h 23902640"/>
              <a:gd name="connsiteX7044" fmla="*/ 17780623 w 43671952"/>
              <a:gd name="connsiteY7044" fmla="*/ 2589848 h 23902640"/>
              <a:gd name="connsiteX7045" fmla="*/ 17917783 w 43671952"/>
              <a:gd name="connsiteY7045" fmla="*/ 2452687 h 23902640"/>
              <a:gd name="connsiteX7046" fmla="*/ 18093043 w 43671952"/>
              <a:gd name="connsiteY7046" fmla="*/ 2460308 h 23902640"/>
              <a:gd name="connsiteX7047" fmla="*/ 18184483 w 43671952"/>
              <a:gd name="connsiteY7047" fmla="*/ 2414587 h 23902640"/>
              <a:gd name="connsiteX7048" fmla="*/ 18214963 w 43671952"/>
              <a:gd name="connsiteY7048" fmla="*/ 2346007 h 23902640"/>
              <a:gd name="connsiteX7049" fmla="*/ 18405463 w 43671952"/>
              <a:gd name="connsiteY7049" fmla="*/ 2391729 h 23902640"/>
              <a:gd name="connsiteX7050" fmla="*/ 18458803 w 43671952"/>
              <a:gd name="connsiteY7050" fmla="*/ 2285047 h 23902640"/>
              <a:gd name="connsiteX7051" fmla="*/ 18527383 w 43671952"/>
              <a:gd name="connsiteY7051" fmla="*/ 2429827 h 23902640"/>
              <a:gd name="connsiteX7052" fmla="*/ 18656923 w 43671952"/>
              <a:gd name="connsiteY7052" fmla="*/ 2368867 h 23902640"/>
              <a:gd name="connsiteX7053" fmla="*/ 18763603 w 43671952"/>
              <a:gd name="connsiteY7053" fmla="*/ 2437447 h 23902640"/>
              <a:gd name="connsiteX7054" fmla="*/ 18954103 w 43671952"/>
              <a:gd name="connsiteY7054" fmla="*/ 2429827 h 23902640"/>
              <a:gd name="connsiteX7055" fmla="*/ 19114123 w 43671952"/>
              <a:gd name="connsiteY7055" fmla="*/ 2498407 h 23902640"/>
              <a:gd name="connsiteX7056" fmla="*/ 19274143 w 43671952"/>
              <a:gd name="connsiteY7056" fmla="*/ 2536507 h 23902640"/>
              <a:gd name="connsiteX7057" fmla="*/ 19457023 w 43671952"/>
              <a:gd name="connsiteY7057" fmla="*/ 2399348 h 23902640"/>
              <a:gd name="connsiteX7058" fmla="*/ 19617043 w 43671952"/>
              <a:gd name="connsiteY7058" fmla="*/ 2452687 h 23902640"/>
              <a:gd name="connsiteX7059" fmla="*/ 19807543 w 43671952"/>
              <a:gd name="connsiteY7059" fmla="*/ 2513647 h 23902640"/>
              <a:gd name="connsiteX7060" fmla="*/ 19853263 w 43671952"/>
              <a:gd name="connsiteY7060" fmla="*/ 2574607 h 23902640"/>
              <a:gd name="connsiteX7061" fmla="*/ 19865863 w 43671952"/>
              <a:gd name="connsiteY7061" fmla="*/ 2669108 h 23902640"/>
              <a:gd name="connsiteX7062" fmla="*/ 19868503 w 43671952"/>
              <a:gd name="connsiteY7062" fmla="*/ 2666047 h 23902640"/>
              <a:gd name="connsiteX7063" fmla="*/ 19883743 w 43671952"/>
              <a:gd name="connsiteY7063" fmla="*/ 2887027 h 23902640"/>
              <a:gd name="connsiteX7064" fmla="*/ 20112343 w 43671952"/>
              <a:gd name="connsiteY7064" fmla="*/ 2887027 h 23902640"/>
              <a:gd name="connsiteX7065" fmla="*/ 20150443 w 43671952"/>
              <a:gd name="connsiteY7065" fmla="*/ 2772729 h 23902640"/>
              <a:gd name="connsiteX7066" fmla="*/ 20249503 w 43671952"/>
              <a:gd name="connsiteY7066" fmla="*/ 2864169 h 23902640"/>
              <a:gd name="connsiteX7067" fmla="*/ 20523823 w 43671952"/>
              <a:gd name="connsiteY7067" fmla="*/ 2864169 h 23902640"/>
              <a:gd name="connsiteX7068" fmla="*/ 20676223 w 43671952"/>
              <a:gd name="connsiteY7068" fmla="*/ 2902267 h 23902640"/>
              <a:gd name="connsiteX7069" fmla="*/ 20630503 w 43671952"/>
              <a:gd name="connsiteY7069" fmla="*/ 2787967 h 23902640"/>
              <a:gd name="connsiteX7070" fmla="*/ 20836243 w 43671952"/>
              <a:gd name="connsiteY7070" fmla="*/ 2894649 h 23902640"/>
              <a:gd name="connsiteX7071" fmla="*/ 20836243 w 43671952"/>
              <a:gd name="connsiteY7071" fmla="*/ 2757487 h 23902640"/>
              <a:gd name="connsiteX7072" fmla="*/ 20767663 w 43671952"/>
              <a:gd name="connsiteY7072" fmla="*/ 2666047 h 23902640"/>
              <a:gd name="connsiteX7073" fmla="*/ 20965783 w 43671952"/>
              <a:gd name="connsiteY7073" fmla="*/ 2658428 h 23902640"/>
              <a:gd name="connsiteX7074" fmla="*/ 21240103 w 43671952"/>
              <a:gd name="connsiteY7074" fmla="*/ 2688907 h 23902640"/>
              <a:gd name="connsiteX7075" fmla="*/ 21255343 w 43671952"/>
              <a:gd name="connsiteY7075" fmla="*/ 2711767 h 23902640"/>
              <a:gd name="connsiteX7076" fmla="*/ 21255343 w 43671952"/>
              <a:gd name="connsiteY7076" fmla="*/ 2795587 h 23902640"/>
              <a:gd name="connsiteX7077" fmla="*/ 21331543 w 43671952"/>
              <a:gd name="connsiteY7077" fmla="*/ 2780347 h 23902640"/>
              <a:gd name="connsiteX7078" fmla="*/ 21438223 w 43671952"/>
              <a:gd name="connsiteY7078" fmla="*/ 2711767 h 23902640"/>
              <a:gd name="connsiteX7079" fmla="*/ 21621103 w 43671952"/>
              <a:gd name="connsiteY7079" fmla="*/ 2711767 h 23902640"/>
              <a:gd name="connsiteX7080" fmla="*/ 21735403 w 43671952"/>
              <a:gd name="connsiteY7080" fmla="*/ 2803208 h 23902640"/>
              <a:gd name="connsiteX7081" fmla="*/ 21910647 w 43671952"/>
              <a:gd name="connsiteY7081" fmla="*/ 2955607 h 23902640"/>
              <a:gd name="connsiteX7082" fmla="*/ 22268527 w 43671952"/>
              <a:gd name="connsiteY7082" fmla="*/ 2917507 h 23902640"/>
              <a:gd name="connsiteX7083" fmla="*/ 22481879 w 43671952"/>
              <a:gd name="connsiteY7083" fmla="*/ 2917507 h 23902640"/>
              <a:gd name="connsiteX7084" fmla="*/ 22573319 w 43671952"/>
              <a:gd name="connsiteY7084" fmla="*/ 2993707 h 23902640"/>
              <a:gd name="connsiteX7085" fmla="*/ 22580943 w 43671952"/>
              <a:gd name="connsiteY7085" fmla="*/ 3138487 h 23902640"/>
              <a:gd name="connsiteX7086" fmla="*/ 22695241 w 43671952"/>
              <a:gd name="connsiteY7086" fmla="*/ 3168968 h 23902640"/>
              <a:gd name="connsiteX7087" fmla="*/ 22733339 w 43671952"/>
              <a:gd name="connsiteY7087" fmla="*/ 3229929 h 23902640"/>
              <a:gd name="connsiteX7088" fmla="*/ 22855263 w 43671952"/>
              <a:gd name="connsiteY7088" fmla="*/ 3138487 h 23902640"/>
              <a:gd name="connsiteX7089" fmla="*/ 23281983 w 43671952"/>
              <a:gd name="connsiteY7089" fmla="*/ 3146107 h 23902640"/>
              <a:gd name="connsiteX7090" fmla="*/ 23327707 w 43671952"/>
              <a:gd name="connsiteY7090" fmla="*/ 3115627 h 23902640"/>
              <a:gd name="connsiteX7091" fmla="*/ 23571547 w 43671952"/>
              <a:gd name="connsiteY7091" fmla="*/ 3252787 h 23902640"/>
              <a:gd name="connsiteX7092" fmla="*/ 23571547 w 43671952"/>
              <a:gd name="connsiteY7092" fmla="*/ 3115627 h 23902640"/>
              <a:gd name="connsiteX7093" fmla="*/ 23586787 w 43671952"/>
              <a:gd name="connsiteY7093" fmla="*/ 3024188 h 23902640"/>
              <a:gd name="connsiteX7094" fmla="*/ 23708703 w 43671952"/>
              <a:gd name="connsiteY7094" fmla="*/ 3085148 h 23902640"/>
              <a:gd name="connsiteX7095" fmla="*/ 24036363 w 43671952"/>
              <a:gd name="connsiteY7095" fmla="*/ 3054667 h 23902640"/>
              <a:gd name="connsiteX7096" fmla="*/ 24234483 w 43671952"/>
              <a:gd name="connsiteY7096" fmla="*/ 3146107 h 23902640"/>
              <a:gd name="connsiteX7097" fmla="*/ 24356403 w 43671952"/>
              <a:gd name="connsiteY7097" fmla="*/ 3130867 h 23902640"/>
              <a:gd name="connsiteX7098" fmla="*/ 24569763 w 43671952"/>
              <a:gd name="connsiteY7098" fmla="*/ 3275649 h 23902640"/>
              <a:gd name="connsiteX7099" fmla="*/ 24821223 w 43671952"/>
              <a:gd name="connsiteY7099" fmla="*/ 3275649 h 23902640"/>
              <a:gd name="connsiteX7100" fmla="*/ 24996483 w 43671952"/>
              <a:gd name="connsiteY7100" fmla="*/ 3435668 h 23902640"/>
              <a:gd name="connsiteX7101" fmla="*/ 25293663 w 43671952"/>
              <a:gd name="connsiteY7101" fmla="*/ 3458527 h 23902640"/>
              <a:gd name="connsiteX7102" fmla="*/ 25446063 w 43671952"/>
              <a:gd name="connsiteY7102" fmla="*/ 3527107 h 23902640"/>
              <a:gd name="connsiteX7103" fmla="*/ 25606083 w 43671952"/>
              <a:gd name="connsiteY7103" fmla="*/ 3519488 h 23902640"/>
              <a:gd name="connsiteX7104" fmla="*/ 25461303 w 43671952"/>
              <a:gd name="connsiteY7104" fmla="*/ 3656653 h 23902640"/>
              <a:gd name="connsiteX7105" fmla="*/ 25369863 w 43671952"/>
              <a:gd name="connsiteY7105" fmla="*/ 3664275 h 23902640"/>
              <a:gd name="connsiteX7106" fmla="*/ 25324143 w 43671952"/>
              <a:gd name="connsiteY7106" fmla="*/ 3740474 h 23902640"/>
              <a:gd name="connsiteX7107" fmla="*/ 25347003 w 43671952"/>
              <a:gd name="connsiteY7107" fmla="*/ 3778572 h 23902640"/>
              <a:gd name="connsiteX7108" fmla="*/ 25347003 w 43671952"/>
              <a:gd name="connsiteY7108" fmla="*/ 3892873 h 23902640"/>
              <a:gd name="connsiteX7109" fmla="*/ 25080303 w 43671952"/>
              <a:gd name="connsiteY7109" fmla="*/ 3847154 h 23902640"/>
              <a:gd name="connsiteX7110" fmla="*/ 24973623 w 43671952"/>
              <a:gd name="connsiteY7110" fmla="*/ 3786194 h 23902640"/>
              <a:gd name="connsiteX7111" fmla="*/ 24927903 w 43671952"/>
              <a:gd name="connsiteY7111" fmla="*/ 3694751 h 23902640"/>
              <a:gd name="connsiteX7112" fmla="*/ 24745023 w 43671952"/>
              <a:gd name="connsiteY7112" fmla="*/ 3694751 h 23902640"/>
              <a:gd name="connsiteX7113" fmla="*/ 24722163 w 43671952"/>
              <a:gd name="connsiteY7113" fmla="*/ 3572827 h 23902640"/>
              <a:gd name="connsiteX7114" fmla="*/ 24577383 w 43671952"/>
              <a:gd name="connsiteY7114" fmla="*/ 3679512 h 23902640"/>
              <a:gd name="connsiteX7115" fmla="*/ 24585003 w 43671952"/>
              <a:gd name="connsiteY7115" fmla="*/ 3763330 h 23902640"/>
              <a:gd name="connsiteX7116" fmla="*/ 24524043 w 43671952"/>
              <a:gd name="connsiteY7116" fmla="*/ 3847154 h 23902640"/>
              <a:gd name="connsiteX7117" fmla="*/ 24242103 w 43671952"/>
              <a:gd name="connsiteY7117" fmla="*/ 3847154 h 23902640"/>
              <a:gd name="connsiteX7118" fmla="*/ 24371643 w 43671952"/>
              <a:gd name="connsiteY7118" fmla="*/ 3915732 h 23902640"/>
              <a:gd name="connsiteX7119" fmla="*/ 24493563 w 43671952"/>
              <a:gd name="connsiteY7119" fmla="*/ 4022413 h 23902640"/>
              <a:gd name="connsiteX7120" fmla="*/ 24623103 w 43671952"/>
              <a:gd name="connsiteY7120" fmla="*/ 4167192 h 23902640"/>
              <a:gd name="connsiteX7121" fmla="*/ 24287823 w 43671952"/>
              <a:gd name="connsiteY7121" fmla="*/ 4243392 h 23902640"/>
              <a:gd name="connsiteX7122" fmla="*/ 23914443 w 43671952"/>
              <a:gd name="connsiteY7122" fmla="*/ 4479611 h 23902640"/>
              <a:gd name="connsiteX7123" fmla="*/ 23754423 w 43671952"/>
              <a:gd name="connsiteY7123" fmla="*/ 4624394 h 23902640"/>
              <a:gd name="connsiteX7124" fmla="*/ 23609647 w 43671952"/>
              <a:gd name="connsiteY7124" fmla="*/ 4510093 h 23902640"/>
              <a:gd name="connsiteX7125" fmla="*/ 23358187 w 43671952"/>
              <a:gd name="connsiteY7125" fmla="*/ 4662492 h 23902640"/>
              <a:gd name="connsiteX7126" fmla="*/ 23312467 w 43671952"/>
              <a:gd name="connsiteY7126" fmla="*/ 4555811 h 23902640"/>
              <a:gd name="connsiteX7127" fmla="*/ 23205783 w 43671952"/>
              <a:gd name="connsiteY7127" fmla="*/ 4677731 h 23902640"/>
              <a:gd name="connsiteX7128" fmla="*/ 22946703 w 43671952"/>
              <a:gd name="connsiteY7128" fmla="*/ 4921572 h 23902640"/>
              <a:gd name="connsiteX7129" fmla="*/ 22939083 w 43671952"/>
              <a:gd name="connsiteY7129" fmla="*/ 5043493 h 23902640"/>
              <a:gd name="connsiteX7130" fmla="*/ 23053387 w 43671952"/>
              <a:gd name="connsiteY7130" fmla="*/ 5051112 h 23902640"/>
              <a:gd name="connsiteX7131" fmla="*/ 23045767 w 43671952"/>
              <a:gd name="connsiteY7131" fmla="*/ 5195890 h 23902640"/>
              <a:gd name="connsiteX7132" fmla="*/ 23099107 w 43671952"/>
              <a:gd name="connsiteY7132" fmla="*/ 5279711 h 23902640"/>
              <a:gd name="connsiteX7133" fmla="*/ 22969563 w 43671952"/>
              <a:gd name="connsiteY7133" fmla="*/ 5279711 h 23902640"/>
              <a:gd name="connsiteX7134" fmla="*/ 22939083 w 43671952"/>
              <a:gd name="connsiteY7134" fmla="*/ 5508310 h 23902640"/>
              <a:gd name="connsiteX7135" fmla="*/ 22885743 w 43671952"/>
              <a:gd name="connsiteY7135" fmla="*/ 5561652 h 23902640"/>
              <a:gd name="connsiteX7136" fmla="*/ 22756203 w 43671952"/>
              <a:gd name="connsiteY7136" fmla="*/ 5561652 h 23902640"/>
              <a:gd name="connsiteX7137" fmla="*/ 22763823 w 43671952"/>
              <a:gd name="connsiteY7137" fmla="*/ 5675952 h 23902640"/>
              <a:gd name="connsiteX7138" fmla="*/ 22771443 w 43671952"/>
              <a:gd name="connsiteY7138" fmla="*/ 5752153 h 23902640"/>
              <a:gd name="connsiteX7139" fmla="*/ 22657143 w 43671952"/>
              <a:gd name="connsiteY7139" fmla="*/ 5797871 h 23902640"/>
              <a:gd name="connsiteX7140" fmla="*/ 22497121 w 43671952"/>
              <a:gd name="connsiteY7140" fmla="*/ 6026472 h 23902640"/>
              <a:gd name="connsiteX7141" fmla="*/ 22436167 w 43671952"/>
              <a:gd name="connsiteY7141" fmla="*/ 6049334 h 23902640"/>
              <a:gd name="connsiteX7142" fmla="*/ 22367587 w 43671952"/>
              <a:gd name="connsiteY7142" fmla="*/ 5881691 h 23902640"/>
              <a:gd name="connsiteX7143" fmla="*/ 22329483 w 43671952"/>
              <a:gd name="connsiteY7143" fmla="*/ 5150173 h 23902640"/>
              <a:gd name="connsiteX7144" fmla="*/ 22542839 w 43671952"/>
              <a:gd name="connsiteY7144" fmla="*/ 4974913 h 23902640"/>
              <a:gd name="connsiteX7145" fmla="*/ 22817163 w 43671952"/>
              <a:gd name="connsiteY7145" fmla="*/ 4723451 h 23902640"/>
              <a:gd name="connsiteX7146" fmla="*/ 22977183 w 43671952"/>
              <a:gd name="connsiteY7146" fmla="*/ 4571051 h 23902640"/>
              <a:gd name="connsiteX7147" fmla="*/ 23083863 w 43671952"/>
              <a:gd name="connsiteY7147" fmla="*/ 4548192 h 23902640"/>
              <a:gd name="connsiteX7148" fmla="*/ 23121967 w 43671952"/>
              <a:gd name="connsiteY7148" fmla="*/ 4487232 h 23902640"/>
              <a:gd name="connsiteX7149" fmla="*/ 23121967 w 43671952"/>
              <a:gd name="connsiteY7149" fmla="*/ 4327212 h 23902640"/>
              <a:gd name="connsiteX7150" fmla="*/ 23137207 w 43671952"/>
              <a:gd name="connsiteY7150" fmla="*/ 4190051 h 23902640"/>
              <a:gd name="connsiteX7151" fmla="*/ 23045767 w 43671952"/>
              <a:gd name="connsiteY7151" fmla="*/ 4220533 h 23902640"/>
              <a:gd name="connsiteX7152" fmla="*/ 22984803 w 43671952"/>
              <a:gd name="connsiteY7152" fmla="*/ 4304352 h 23902640"/>
              <a:gd name="connsiteX7153" fmla="*/ 22977183 w 43671952"/>
              <a:gd name="connsiteY7153" fmla="*/ 4411033 h 23902640"/>
              <a:gd name="connsiteX7154" fmla="*/ 22847643 w 43671952"/>
              <a:gd name="connsiteY7154" fmla="*/ 4456751 h 23902640"/>
              <a:gd name="connsiteX7155" fmla="*/ 22733339 w 43671952"/>
              <a:gd name="connsiteY7155" fmla="*/ 4540571 h 23902640"/>
              <a:gd name="connsiteX7156" fmla="*/ 22687619 w 43671952"/>
              <a:gd name="connsiteY7156" fmla="*/ 4479611 h 23902640"/>
              <a:gd name="connsiteX7157" fmla="*/ 22718101 w 43671952"/>
              <a:gd name="connsiteY7157" fmla="*/ 4380552 h 23902640"/>
              <a:gd name="connsiteX7158" fmla="*/ 22680003 w 43671952"/>
              <a:gd name="connsiteY7158" fmla="*/ 4334831 h 23902640"/>
              <a:gd name="connsiteX7159" fmla="*/ 22596179 w 43671952"/>
              <a:gd name="connsiteY7159" fmla="*/ 4365312 h 23902640"/>
              <a:gd name="connsiteX7160" fmla="*/ 22489503 w 43671952"/>
              <a:gd name="connsiteY7160" fmla="*/ 4365312 h 23902640"/>
              <a:gd name="connsiteX7161" fmla="*/ 22329483 w 43671952"/>
              <a:gd name="connsiteY7161" fmla="*/ 4471992 h 23902640"/>
              <a:gd name="connsiteX7162" fmla="*/ 22230679 w 43671952"/>
              <a:gd name="connsiteY7162" fmla="*/ 4609153 h 23902640"/>
              <a:gd name="connsiteX7163" fmla="*/ 22139239 w 43671952"/>
              <a:gd name="connsiteY7163" fmla="*/ 4632012 h 23902640"/>
              <a:gd name="connsiteX7164" fmla="*/ 22070667 w 43671952"/>
              <a:gd name="connsiteY7164" fmla="*/ 4670112 h 23902640"/>
              <a:gd name="connsiteX7165" fmla="*/ 22101143 w 43671952"/>
              <a:gd name="connsiteY7165" fmla="*/ 4738692 h 23902640"/>
              <a:gd name="connsiteX7166" fmla="*/ 22192583 w 43671952"/>
              <a:gd name="connsiteY7166" fmla="*/ 4799648 h 23902640"/>
              <a:gd name="connsiteX7167" fmla="*/ 22116387 w 43671952"/>
              <a:gd name="connsiteY7167" fmla="*/ 4830133 h 23902640"/>
              <a:gd name="connsiteX7168" fmla="*/ 21971607 w 43671952"/>
              <a:gd name="connsiteY7168" fmla="*/ 4807270 h 23902640"/>
              <a:gd name="connsiteX7169" fmla="*/ 21903027 w 43671952"/>
              <a:gd name="connsiteY7169" fmla="*/ 4875853 h 23902640"/>
              <a:gd name="connsiteX7170" fmla="*/ 21811603 w 43671952"/>
              <a:gd name="connsiteY7170" fmla="*/ 4738692 h 23902640"/>
              <a:gd name="connsiteX7171" fmla="*/ 21720163 w 43671952"/>
              <a:gd name="connsiteY7171" fmla="*/ 4738692 h 23902640"/>
              <a:gd name="connsiteX7172" fmla="*/ 21590619 w 43671952"/>
              <a:gd name="connsiteY7172" fmla="*/ 4746310 h 23902640"/>
              <a:gd name="connsiteX7173" fmla="*/ 21560143 w 43671952"/>
              <a:gd name="connsiteY7173" fmla="*/ 4807270 h 23902640"/>
              <a:gd name="connsiteX7174" fmla="*/ 21346783 w 43671952"/>
              <a:gd name="connsiteY7174" fmla="*/ 4784412 h 23902640"/>
              <a:gd name="connsiteX7175" fmla="*/ 21316303 w 43671952"/>
              <a:gd name="connsiteY7175" fmla="*/ 4830133 h 23902640"/>
              <a:gd name="connsiteX7176" fmla="*/ 21232483 w 43671952"/>
              <a:gd name="connsiteY7176" fmla="*/ 4761552 h 23902640"/>
              <a:gd name="connsiteX7177" fmla="*/ 20904823 w 43671952"/>
              <a:gd name="connsiteY7177" fmla="*/ 4814893 h 23902640"/>
              <a:gd name="connsiteX7178" fmla="*/ 20859103 w 43671952"/>
              <a:gd name="connsiteY7178" fmla="*/ 4875853 h 23902640"/>
              <a:gd name="connsiteX7179" fmla="*/ 20782903 w 43671952"/>
              <a:gd name="connsiteY7179" fmla="*/ 4875853 h 23902640"/>
              <a:gd name="connsiteX7180" fmla="*/ 20660983 w 43671952"/>
              <a:gd name="connsiteY7180" fmla="*/ 5066352 h 23902640"/>
              <a:gd name="connsiteX7181" fmla="*/ 20531443 w 43671952"/>
              <a:gd name="connsiteY7181" fmla="*/ 5104450 h 23902640"/>
              <a:gd name="connsiteX7182" fmla="*/ 20394283 w 43671952"/>
              <a:gd name="connsiteY7182" fmla="*/ 5287333 h 23902640"/>
              <a:gd name="connsiteX7183" fmla="*/ 20219023 w 43671952"/>
              <a:gd name="connsiteY7183" fmla="*/ 5401632 h 23902640"/>
              <a:gd name="connsiteX7184" fmla="*/ 20158063 w 43671952"/>
              <a:gd name="connsiteY7184" fmla="*/ 5447354 h 23902640"/>
              <a:gd name="connsiteX7185" fmla="*/ 20158063 w 43671952"/>
              <a:gd name="connsiteY7185" fmla="*/ 5538792 h 23902640"/>
              <a:gd name="connsiteX7186" fmla="*/ 20249503 w 43671952"/>
              <a:gd name="connsiteY7186" fmla="*/ 5485452 h 23902640"/>
              <a:gd name="connsiteX7187" fmla="*/ 20386663 w 43671952"/>
              <a:gd name="connsiteY7187" fmla="*/ 5546412 h 23902640"/>
              <a:gd name="connsiteX7188" fmla="*/ 20348563 w 43671952"/>
              <a:gd name="connsiteY7188" fmla="*/ 5622613 h 23902640"/>
              <a:gd name="connsiteX7189" fmla="*/ 20333323 w 43671952"/>
              <a:gd name="connsiteY7189" fmla="*/ 5645473 h 23902640"/>
              <a:gd name="connsiteX7190" fmla="*/ 20356183 w 43671952"/>
              <a:gd name="connsiteY7190" fmla="*/ 5698812 h 23902640"/>
              <a:gd name="connsiteX7191" fmla="*/ 20523823 w 43671952"/>
              <a:gd name="connsiteY7191" fmla="*/ 5554034 h 23902640"/>
              <a:gd name="connsiteX7192" fmla="*/ 20569543 w 43671952"/>
              <a:gd name="connsiteY7192" fmla="*/ 5500690 h 23902640"/>
              <a:gd name="connsiteX7193" fmla="*/ 20737183 w 43671952"/>
              <a:gd name="connsiteY7193" fmla="*/ 5714053 h 23902640"/>
              <a:gd name="connsiteX7194" fmla="*/ 20622883 w 43671952"/>
              <a:gd name="connsiteY7194" fmla="*/ 5721671 h 23902640"/>
              <a:gd name="connsiteX7195" fmla="*/ 20744803 w 43671952"/>
              <a:gd name="connsiteY7195" fmla="*/ 5843593 h 23902640"/>
              <a:gd name="connsiteX7196" fmla="*/ 20744803 w 43671952"/>
              <a:gd name="connsiteY7196" fmla="*/ 5965512 h 23902640"/>
              <a:gd name="connsiteX7197" fmla="*/ 20630503 w 43671952"/>
              <a:gd name="connsiteY7197" fmla="*/ 6171254 h 23902640"/>
              <a:gd name="connsiteX7198" fmla="*/ 20615263 w 43671952"/>
              <a:gd name="connsiteY7198" fmla="*/ 6399852 h 23902640"/>
              <a:gd name="connsiteX7199" fmla="*/ 20478103 w 43671952"/>
              <a:gd name="connsiteY7199" fmla="*/ 6575113 h 23902640"/>
              <a:gd name="connsiteX7200" fmla="*/ 20325703 w 43671952"/>
              <a:gd name="connsiteY7200" fmla="*/ 6864672 h 23902640"/>
              <a:gd name="connsiteX7201" fmla="*/ 20036143 w 43671952"/>
              <a:gd name="connsiteY7201" fmla="*/ 7093273 h 23902640"/>
              <a:gd name="connsiteX7202" fmla="*/ 19830403 w 43671952"/>
              <a:gd name="connsiteY7202" fmla="*/ 7306632 h 23902640"/>
              <a:gd name="connsiteX7203" fmla="*/ 19525603 w 43671952"/>
              <a:gd name="connsiteY7203" fmla="*/ 7314252 h 23902640"/>
              <a:gd name="connsiteX7204" fmla="*/ 19515223 w 43671952"/>
              <a:gd name="connsiteY7204" fmla="*/ 7301909 h 23902640"/>
              <a:gd name="connsiteX7205" fmla="*/ 19512267 w 43671952"/>
              <a:gd name="connsiteY7205" fmla="*/ 7310443 h 23902640"/>
              <a:gd name="connsiteX7206" fmla="*/ 19455119 w 43671952"/>
              <a:gd name="connsiteY7206" fmla="*/ 7348544 h 23902640"/>
              <a:gd name="connsiteX7207" fmla="*/ 19331291 w 43671952"/>
              <a:gd name="connsiteY7207" fmla="*/ 7453317 h 23902640"/>
              <a:gd name="connsiteX7208" fmla="*/ 19312243 w 43671952"/>
              <a:gd name="connsiteY7208" fmla="*/ 7577143 h 23902640"/>
              <a:gd name="connsiteX7209" fmla="*/ 19064591 w 43671952"/>
              <a:gd name="connsiteY7209" fmla="*/ 7834472 h 23902640"/>
              <a:gd name="connsiteX7210" fmla="*/ 19169367 w 43671952"/>
              <a:gd name="connsiteY7210" fmla="*/ 8015447 h 23902640"/>
              <a:gd name="connsiteX7211" fmla="*/ 19216991 w 43671952"/>
              <a:gd name="connsiteY7211" fmla="*/ 8377395 h 23902640"/>
              <a:gd name="connsiteX7212" fmla="*/ 19159843 w 43671952"/>
              <a:gd name="connsiteY7212" fmla="*/ 8482170 h 23902640"/>
              <a:gd name="connsiteX7213" fmla="*/ 18978867 w 43671952"/>
              <a:gd name="connsiteY7213" fmla="*/ 8520272 h 23902640"/>
              <a:gd name="connsiteX7214" fmla="*/ 18845519 w 43671952"/>
              <a:gd name="connsiteY7214" fmla="*/ 8596470 h 23902640"/>
              <a:gd name="connsiteX7215" fmla="*/ 18816943 w 43671952"/>
              <a:gd name="connsiteY7215" fmla="*/ 8491696 h 23902640"/>
              <a:gd name="connsiteX7216" fmla="*/ 18883619 w 43671952"/>
              <a:gd name="connsiteY7216" fmla="*/ 8386922 h 23902640"/>
              <a:gd name="connsiteX7217" fmla="*/ 18816943 w 43671952"/>
              <a:gd name="connsiteY7217" fmla="*/ 8244048 h 23902640"/>
              <a:gd name="connsiteX7218" fmla="*/ 18912193 w 43671952"/>
              <a:gd name="connsiteY7218" fmla="*/ 8234522 h 23902640"/>
              <a:gd name="connsiteX7219" fmla="*/ 18893143 w 43671952"/>
              <a:gd name="connsiteY7219" fmla="*/ 8072597 h 23902640"/>
              <a:gd name="connsiteX7220" fmla="*/ 18693119 w 43671952"/>
              <a:gd name="connsiteY7220" fmla="*/ 8034496 h 23902640"/>
              <a:gd name="connsiteX7221" fmla="*/ 18769319 w 43671952"/>
              <a:gd name="connsiteY7221" fmla="*/ 7805742 h 23902640"/>
              <a:gd name="connsiteX7222" fmla="*/ 18626443 w 43671952"/>
              <a:gd name="connsiteY7222" fmla="*/ 7748592 h 23902640"/>
              <a:gd name="connsiteX7223" fmla="*/ 18540719 w 43671952"/>
              <a:gd name="connsiteY7223" fmla="*/ 7739065 h 23902640"/>
              <a:gd name="connsiteX7224" fmla="*/ 18283543 w 43671952"/>
              <a:gd name="connsiteY7224" fmla="*/ 7863047 h 23902640"/>
              <a:gd name="connsiteX7225" fmla="*/ 18245443 w 43671952"/>
              <a:gd name="connsiteY7225" fmla="*/ 7872571 h 23902640"/>
              <a:gd name="connsiteX7226" fmla="*/ 18321643 w 43671952"/>
              <a:gd name="connsiteY7226" fmla="*/ 7729543 h 23902640"/>
              <a:gd name="connsiteX7227" fmla="*/ 18397843 w 43671952"/>
              <a:gd name="connsiteY7227" fmla="*/ 7605715 h 23902640"/>
              <a:gd name="connsiteX7228" fmla="*/ 18293067 w 43671952"/>
              <a:gd name="connsiteY7228" fmla="*/ 7577143 h 23902640"/>
              <a:gd name="connsiteX7229" fmla="*/ 18264495 w 43671952"/>
              <a:gd name="connsiteY7229" fmla="*/ 7634294 h 23902640"/>
              <a:gd name="connsiteX7230" fmla="*/ 18121619 w 43671952"/>
              <a:gd name="connsiteY7230" fmla="*/ 7653344 h 23902640"/>
              <a:gd name="connsiteX7231" fmla="*/ 17959693 w 43671952"/>
              <a:gd name="connsiteY7231" fmla="*/ 7815265 h 23902640"/>
              <a:gd name="connsiteX7232" fmla="*/ 17769195 w 43671952"/>
              <a:gd name="connsiteY7232" fmla="*/ 7843996 h 23902640"/>
              <a:gd name="connsiteX7233" fmla="*/ 17902543 w 43671952"/>
              <a:gd name="connsiteY7233" fmla="*/ 8034496 h 23902640"/>
              <a:gd name="connsiteX7234" fmla="*/ 17969219 w 43671952"/>
              <a:gd name="connsiteY7234" fmla="*/ 8158321 h 23902640"/>
              <a:gd name="connsiteX7235" fmla="*/ 18178769 w 43671952"/>
              <a:gd name="connsiteY7235" fmla="*/ 8063071 h 23902640"/>
              <a:gd name="connsiteX7236" fmla="*/ 18274019 w 43671952"/>
              <a:gd name="connsiteY7236" fmla="*/ 8101171 h 23902640"/>
              <a:gd name="connsiteX7237" fmla="*/ 18416893 w 43671952"/>
              <a:gd name="connsiteY7237" fmla="*/ 8082122 h 23902640"/>
              <a:gd name="connsiteX7238" fmla="*/ 18312119 w 43671952"/>
              <a:gd name="connsiteY7238" fmla="*/ 8205947 h 23902640"/>
              <a:gd name="connsiteX7239" fmla="*/ 18169243 w 43671952"/>
              <a:gd name="connsiteY7239" fmla="*/ 8215472 h 23902640"/>
              <a:gd name="connsiteX7240" fmla="*/ 18083519 w 43671952"/>
              <a:gd name="connsiteY7240" fmla="*/ 8320245 h 23902640"/>
              <a:gd name="connsiteX7241" fmla="*/ 17940643 w 43671952"/>
              <a:gd name="connsiteY7241" fmla="*/ 8415496 h 23902640"/>
              <a:gd name="connsiteX7242" fmla="*/ 17940643 w 43671952"/>
              <a:gd name="connsiteY7242" fmla="*/ 8482170 h 23902640"/>
              <a:gd name="connsiteX7243" fmla="*/ 18064469 w 43671952"/>
              <a:gd name="connsiteY7243" fmla="*/ 8577421 h 23902640"/>
              <a:gd name="connsiteX7244" fmla="*/ 18083519 w 43671952"/>
              <a:gd name="connsiteY7244" fmla="*/ 8806022 h 23902640"/>
              <a:gd name="connsiteX7245" fmla="*/ 18197819 w 43671952"/>
              <a:gd name="connsiteY7245" fmla="*/ 8948895 h 23902640"/>
              <a:gd name="connsiteX7246" fmla="*/ 18016843 w 43671952"/>
              <a:gd name="connsiteY7246" fmla="*/ 8920320 h 23902640"/>
              <a:gd name="connsiteX7247" fmla="*/ 18178769 w 43671952"/>
              <a:gd name="connsiteY7247" fmla="*/ 9063195 h 23902640"/>
              <a:gd name="connsiteX7248" fmla="*/ 18026367 w 43671952"/>
              <a:gd name="connsiteY7248" fmla="*/ 9129871 h 23902640"/>
              <a:gd name="connsiteX7249" fmla="*/ 17988267 w 43671952"/>
              <a:gd name="connsiteY7249" fmla="*/ 9244171 h 23902640"/>
              <a:gd name="connsiteX7250" fmla="*/ 18083519 w 43671952"/>
              <a:gd name="connsiteY7250" fmla="*/ 9196545 h 23902640"/>
              <a:gd name="connsiteX7251" fmla="*/ 18197819 w 43671952"/>
              <a:gd name="connsiteY7251" fmla="*/ 9282270 h 23902640"/>
              <a:gd name="connsiteX7252" fmla="*/ 18093043 w 43671952"/>
              <a:gd name="connsiteY7252" fmla="*/ 9329896 h 23902640"/>
              <a:gd name="connsiteX7253" fmla="*/ 18140667 w 43671952"/>
              <a:gd name="connsiteY7253" fmla="*/ 9415620 h 23902640"/>
              <a:gd name="connsiteX7254" fmla="*/ 18045419 w 43671952"/>
              <a:gd name="connsiteY7254" fmla="*/ 9491822 h 23902640"/>
              <a:gd name="connsiteX7255" fmla="*/ 18035895 w 43671952"/>
              <a:gd name="connsiteY7255" fmla="*/ 9625171 h 23902640"/>
              <a:gd name="connsiteX7256" fmla="*/ 17864443 w 43671952"/>
              <a:gd name="connsiteY7256" fmla="*/ 9739471 h 23902640"/>
              <a:gd name="connsiteX7257" fmla="*/ 17864443 w 43671952"/>
              <a:gd name="connsiteY7257" fmla="*/ 9872821 h 23902640"/>
              <a:gd name="connsiteX7258" fmla="*/ 17616795 w 43671952"/>
              <a:gd name="connsiteY7258" fmla="*/ 10149046 h 23902640"/>
              <a:gd name="connsiteX7259" fmla="*/ 17473919 w 43671952"/>
              <a:gd name="connsiteY7259" fmla="*/ 10206195 h 23902640"/>
              <a:gd name="connsiteX7260" fmla="*/ 17378671 w 43671952"/>
              <a:gd name="connsiteY7260" fmla="*/ 10349070 h 23902640"/>
              <a:gd name="connsiteX7261" fmla="*/ 17083395 w 43671952"/>
              <a:gd name="connsiteY7261" fmla="*/ 10368121 h 23902640"/>
              <a:gd name="connsiteX7262" fmla="*/ 17045295 w 43671952"/>
              <a:gd name="connsiteY7262" fmla="*/ 10272870 h 23902640"/>
              <a:gd name="connsiteX7263" fmla="*/ 16988145 w 43671952"/>
              <a:gd name="connsiteY7263" fmla="*/ 10406219 h 23902640"/>
              <a:gd name="connsiteX7264" fmla="*/ 16692872 w 43671952"/>
              <a:gd name="connsiteY7264" fmla="*/ 10491946 h 23902640"/>
              <a:gd name="connsiteX7265" fmla="*/ 16578573 w 43671952"/>
              <a:gd name="connsiteY7265" fmla="*/ 10653871 h 23902640"/>
              <a:gd name="connsiteX7266" fmla="*/ 16435695 w 43671952"/>
              <a:gd name="connsiteY7266" fmla="*/ 10653871 h 23902640"/>
              <a:gd name="connsiteX7267" fmla="*/ 16521423 w 43671952"/>
              <a:gd name="connsiteY7267" fmla="*/ 10472895 h 23902640"/>
              <a:gd name="connsiteX7268" fmla="*/ 16359496 w 43671952"/>
              <a:gd name="connsiteY7268" fmla="*/ 10463371 h 23902640"/>
              <a:gd name="connsiteX7269" fmla="*/ 16178523 w 43671952"/>
              <a:gd name="connsiteY7269" fmla="*/ 10539570 h 23902640"/>
              <a:gd name="connsiteX7270" fmla="*/ 15978499 w 43671952"/>
              <a:gd name="connsiteY7270" fmla="*/ 10749120 h 23902640"/>
              <a:gd name="connsiteX7271" fmla="*/ 15930873 w 43671952"/>
              <a:gd name="connsiteY7271" fmla="*/ 10958672 h 23902640"/>
              <a:gd name="connsiteX7272" fmla="*/ 16273771 w 43671952"/>
              <a:gd name="connsiteY7272" fmla="*/ 11396820 h 23902640"/>
              <a:gd name="connsiteX7273" fmla="*/ 16292824 w 43671952"/>
              <a:gd name="connsiteY7273" fmla="*/ 11577795 h 23902640"/>
              <a:gd name="connsiteX7274" fmla="*/ 16369021 w 43671952"/>
              <a:gd name="connsiteY7274" fmla="*/ 11739720 h 23902640"/>
              <a:gd name="connsiteX7275" fmla="*/ 16245196 w 43671952"/>
              <a:gd name="connsiteY7275" fmla="*/ 11939587 h 23902640"/>
              <a:gd name="connsiteX7276" fmla="*/ 16235673 w 43671952"/>
              <a:gd name="connsiteY7276" fmla="*/ 12091987 h 23902640"/>
              <a:gd name="connsiteX7277" fmla="*/ 15968970 w 43671952"/>
              <a:gd name="connsiteY7277" fmla="*/ 12206287 h 23902640"/>
              <a:gd name="connsiteX7278" fmla="*/ 15692749 w 43671952"/>
              <a:gd name="connsiteY7278" fmla="*/ 12482512 h 23902640"/>
              <a:gd name="connsiteX7279" fmla="*/ 15683222 w 43671952"/>
              <a:gd name="connsiteY7279" fmla="*/ 12282487 h 23902640"/>
              <a:gd name="connsiteX7280" fmla="*/ 15721325 w 43671952"/>
              <a:gd name="connsiteY7280" fmla="*/ 12149137 h 23902640"/>
              <a:gd name="connsiteX7281" fmla="*/ 15492725 w 43671952"/>
              <a:gd name="connsiteY7281" fmla="*/ 12149137 h 23902640"/>
              <a:gd name="connsiteX7282" fmla="*/ 15454622 w 43671952"/>
              <a:gd name="connsiteY7282" fmla="*/ 12063412 h 23902640"/>
              <a:gd name="connsiteX7283" fmla="*/ 15464148 w 43671952"/>
              <a:gd name="connsiteY7283" fmla="*/ 11891976 h 23902640"/>
              <a:gd name="connsiteX7284" fmla="*/ 15387949 w 43671952"/>
              <a:gd name="connsiteY7284" fmla="*/ 11930062 h 23902640"/>
              <a:gd name="connsiteX7285" fmla="*/ 15321271 w 43671952"/>
              <a:gd name="connsiteY7285" fmla="*/ 11882595 h 23902640"/>
              <a:gd name="connsiteX7286" fmla="*/ 15216500 w 43671952"/>
              <a:gd name="connsiteY7286" fmla="*/ 11873070 h 23902640"/>
              <a:gd name="connsiteX7287" fmla="*/ 15187924 w 43671952"/>
              <a:gd name="connsiteY7287" fmla="*/ 11701620 h 23902640"/>
              <a:gd name="connsiteX7288" fmla="*/ 15092671 w 43671952"/>
              <a:gd name="connsiteY7288" fmla="*/ 11796870 h 23902640"/>
              <a:gd name="connsiteX7289" fmla="*/ 15054572 w 43671952"/>
              <a:gd name="connsiteY7289" fmla="*/ 12044362 h 23902640"/>
              <a:gd name="connsiteX7290" fmla="*/ 14921223 w 43671952"/>
              <a:gd name="connsiteY7290" fmla="*/ 12339637 h 23902640"/>
              <a:gd name="connsiteX7291" fmla="*/ 15025997 w 43671952"/>
              <a:gd name="connsiteY7291" fmla="*/ 12358687 h 23902640"/>
              <a:gd name="connsiteX7292" fmla="*/ 15016476 w 43671952"/>
              <a:gd name="connsiteY7292" fmla="*/ 12482512 h 23902640"/>
              <a:gd name="connsiteX7293" fmla="*/ 15092671 w 43671952"/>
              <a:gd name="connsiteY7293" fmla="*/ 12596812 h 23902640"/>
              <a:gd name="connsiteX7294" fmla="*/ 15102198 w 43671952"/>
              <a:gd name="connsiteY7294" fmla="*/ 12707937 h 23902640"/>
              <a:gd name="connsiteX7295" fmla="*/ 15410171 w 43671952"/>
              <a:gd name="connsiteY7295" fmla="*/ 12930187 h 23902640"/>
              <a:gd name="connsiteX7296" fmla="*/ 15435571 w 43671952"/>
              <a:gd name="connsiteY7296" fmla="*/ 13396912 h 23902640"/>
              <a:gd name="connsiteX7297" fmla="*/ 15559398 w 43671952"/>
              <a:gd name="connsiteY7297" fmla="*/ 13517562 h 23902640"/>
              <a:gd name="connsiteX7298" fmla="*/ 15276820 w 43671952"/>
              <a:gd name="connsiteY7298" fmla="*/ 13450887 h 23902640"/>
              <a:gd name="connsiteX7299" fmla="*/ 15105370 w 43671952"/>
              <a:gd name="connsiteY7299" fmla="*/ 13222287 h 23902640"/>
              <a:gd name="connsiteX7300" fmla="*/ 15111722 w 43671952"/>
              <a:gd name="connsiteY7300" fmla="*/ 12987337 h 23902640"/>
              <a:gd name="connsiteX7301" fmla="*/ 14930748 w 43671952"/>
              <a:gd name="connsiteY7301" fmla="*/ 12752387 h 23902640"/>
              <a:gd name="connsiteX7302" fmla="*/ 14959324 w 43671952"/>
              <a:gd name="connsiteY7302" fmla="*/ 12653962 h 23902640"/>
              <a:gd name="connsiteX7303" fmla="*/ 14816449 w 43671952"/>
              <a:gd name="connsiteY7303" fmla="*/ 12444412 h 23902640"/>
              <a:gd name="connsiteX7304" fmla="*/ 14825974 w 43671952"/>
              <a:gd name="connsiteY7304" fmla="*/ 12311062 h 23902640"/>
              <a:gd name="connsiteX7305" fmla="*/ 14816449 w 43671952"/>
              <a:gd name="connsiteY7305" fmla="*/ 12244387 h 23902640"/>
              <a:gd name="connsiteX7306" fmla="*/ 14911697 w 43671952"/>
              <a:gd name="connsiteY7306" fmla="*/ 12101512 h 23902640"/>
              <a:gd name="connsiteX7307" fmla="*/ 14921223 w 43671952"/>
              <a:gd name="connsiteY7307" fmla="*/ 11901501 h 23902640"/>
              <a:gd name="connsiteX7308" fmla="*/ 14940273 w 43671952"/>
              <a:gd name="connsiteY7308" fmla="*/ 11768295 h 23902640"/>
              <a:gd name="connsiteX7309" fmla="*/ 14835498 w 43671952"/>
              <a:gd name="connsiteY7309" fmla="*/ 11615896 h 23902640"/>
              <a:gd name="connsiteX7310" fmla="*/ 14835498 w 43671952"/>
              <a:gd name="connsiteY7310" fmla="*/ 11292045 h 23902640"/>
              <a:gd name="connsiteX7311" fmla="*/ 14883124 w 43671952"/>
              <a:gd name="connsiteY7311" fmla="*/ 11215847 h 23902640"/>
              <a:gd name="connsiteX7312" fmla="*/ 14797397 w 43671952"/>
              <a:gd name="connsiteY7312" fmla="*/ 11101545 h 23902640"/>
              <a:gd name="connsiteX7313" fmla="*/ 14683098 w 43671952"/>
              <a:gd name="connsiteY7313" fmla="*/ 11234895 h 23902640"/>
              <a:gd name="connsiteX7314" fmla="*/ 14425925 w 43671952"/>
              <a:gd name="connsiteY7314" fmla="*/ 11311095 h 23902640"/>
              <a:gd name="connsiteX7315" fmla="*/ 14502125 w 43671952"/>
              <a:gd name="connsiteY7315" fmla="*/ 10768170 h 23902640"/>
              <a:gd name="connsiteX7316" fmla="*/ 14378298 w 43671952"/>
              <a:gd name="connsiteY7316" fmla="*/ 10596720 h 23902640"/>
              <a:gd name="connsiteX7317" fmla="*/ 14273522 w 43671952"/>
              <a:gd name="connsiteY7317" fmla="*/ 10549095 h 23902640"/>
              <a:gd name="connsiteX7318" fmla="*/ 14254476 w 43671952"/>
              <a:gd name="connsiteY7318" fmla="*/ 10291921 h 23902640"/>
              <a:gd name="connsiteX7319" fmla="*/ 14149699 w 43671952"/>
              <a:gd name="connsiteY7319" fmla="*/ 10168095 h 23902640"/>
              <a:gd name="connsiteX7320" fmla="*/ 14063973 w 43671952"/>
              <a:gd name="connsiteY7320" fmla="*/ 10310971 h 23902640"/>
              <a:gd name="connsiteX7321" fmla="*/ 13949673 w 43671952"/>
              <a:gd name="connsiteY7321" fmla="*/ 10330022 h 23902640"/>
              <a:gd name="connsiteX7322" fmla="*/ 13713933 w 43671952"/>
              <a:gd name="connsiteY7322" fmla="*/ 10322877 h 23902640"/>
              <a:gd name="connsiteX7323" fmla="*/ 13621062 w 43671952"/>
              <a:gd name="connsiteY7323" fmla="*/ 10420507 h 23902640"/>
              <a:gd name="connsiteX7324" fmla="*/ 13606774 w 43671952"/>
              <a:gd name="connsiteY7324" fmla="*/ 10587195 h 23902640"/>
              <a:gd name="connsiteX7325" fmla="*/ 13397229 w 43671952"/>
              <a:gd name="connsiteY7325" fmla="*/ 10634819 h 23902640"/>
              <a:gd name="connsiteX7326" fmla="*/ 13187679 w 43671952"/>
              <a:gd name="connsiteY7326" fmla="*/ 10863421 h 23902640"/>
              <a:gd name="connsiteX7327" fmla="*/ 12968601 w 43671952"/>
              <a:gd name="connsiteY7327" fmla="*/ 10987246 h 23902640"/>
              <a:gd name="connsiteX7328" fmla="*/ 12961458 w 43671952"/>
              <a:gd name="connsiteY7328" fmla="*/ 11120596 h 23902640"/>
              <a:gd name="connsiteX7329" fmla="*/ 12816199 w 43671952"/>
              <a:gd name="connsiteY7329" fmla="*/ 11206320 h 23902640"/>
              <a:gd name="connsiteX7330" fmla="*/ 12749526 w 43671952"/>
              <a:gd name="connsiteY7330" fmla="*/ 11196796 h 23902640"/>
              <a:gd name="connsiteX7331" fmla="*/ 12759051 w 43671952"/>
              <a:gd name="connsiteY7331" fmla="*/ 11272995 h 23902640"/>
              <a:gd name="connsiteX7332" fmla="*/ 12616179 w 43671952"/>
              <a:gd name="connsiteY7332" fmla="*/ 11311095 h 23902640"/>
              <a:gd name="connsiteX7333" fmla="*/ 12597127 w 43671952"/>
              <a:gd name="connsiteY7333" fmla="*/ 11634945 h 23902640"/>
              <a:gd name="connsiteX7334" fmla="*/ 12495530 w 43671952"/>
              <a:gd name="connsiteY7334" fmla="*/ 11879420 h 23902640"/>
              <a:gd name="connsiteX7335" fmla="*/ 12501879 w 43671952"/>
              <a:gd name="connsiteY7335" fmla="*/ 12063412 h 23902640"/>
              <a:gd name="connsiteX7336" fmla="*/ 12397103 w 43671952"/>
              <a:gd name="connsiteY7336" fmla="*/ 12139612 h 23902640"/>
              <a:gd name="connsiteX7337" fmla="*/ 12378053 w 43671952"/>
              <a:gd name="connsiteY7337" fmla="*/ 12314237 h 23902640"/>
              <a:gd name="connsiteX7338" fmla="*/ 12289153 w 43671952"/>
              <a:gd name="connsiteY7338" fmla="*/ 12288837 h 23902640"/>
              <a:gd name="connsiteX7339" fmla="*/ 12149455 w 43671952"/>
              <a:gd name="connsiteY7339" fmla="*/ 12444412 h 23902640"/>
              <a:gd name="connsiteX7340" fmla="*/ 12025627 w 43671952"/>
              <a:gd name="connsiteY7340" fmla="*/ 12377737 h 23902640"/>
              <a:gd name="connsiteX7341" fmla="*/ 11987529 w 43671952"/>
              <a:gd name="connsiteY7341" fmla="*/ 12053887 h 23902640"/>
              <a:gd name="connsiteX7342" fmla="*/ 11901802 w 43671952"/>
              <a:gd name="connsiteY7342" fmla="*/ 11920537 h 23902640"/>
              <a:gd name="connsiteX7343" fmla="*/ 11873229 w 43671952"/>
              <a:gd name="connsiteY7343" fmla="*/ 11415871 h 23902640"/>
              <a:gd name="connsiteX7344" fmla="*/ 11797025 w 43671952"/>
              <a:gd name="connsiteY7344" fmla="*/ 11231721 h 23902640"/>
              <a:gd name="connsiteX7345" fmla="*/ 11784329 w 43671952"/>
              <a:gd name="connsiteY7345" fmla="*/ 10879295 h 23902640"/>
              <a:gd name="connsiteX7346" fmla="*/ 11797025 w 43671952"/>
              <a:gd name="connsiteY7346" fmla="*/ 10587195 h 23902640"/>
              <a:gd name="connsiteX7347" fmla="*/ 11866878 w 43671952"/>
              <a:gd name="connsiteY7347" fmla="*/ 10333195 h 23902640"/>
              <a:gd name="connsiteX7348" fmla="*/ 11873229 w 43671952"/>
              <a:gd name="connsiteY7348" fmla="*/ 10101420 h 23902640"/>
              <a:gd name="connsiteX7349" fmla="*/ 11730352 w 43671952"/>
              <a:gd name="connsiteY7349" fmla="*/ 10368121 h 23902640"/>
              <a:gd name="connsiteX7350" fmla="*/ 11568426 w 43671952"/>
              <a:gd name="connsiteY7350" fmla="*/ 10377645 h 23902640"/>
              <a:gd name="connsiteX7351" fmla="*/ 11447775 w 43671952"/>
              <a:gd name="connsiteY7351" fmla="*/ 10126820 h 23902640"/>
              <a:gd name="connsiteX7352" fmla="*/ 11682725 w 43671952"/>
              <a:gd name="connsiteY7352" fmla="*/ 10006170 h 23902640"/>
              <a:gd name="connsiteX7353" fmla="*/ 11435078 w 43671952"/>
              <a:gd name="connsiteY7353" fmla="*/ 10025221 h 23902640"/>
              <a:gd name="connsiteX7354" fmla="*/ 11444601 w 43671952"/>
              <a:gd name="connsiteY7354" fmla="*/ 9882346 h 23902640"/>
              <a:gd name="connsiteX7355" fmla="*/ 11330301 w 43671952"/>
              <a:gd name="connsiteY7355" fmla="*/ 9844244 h 23902640"/>
              <a:gd name="connsiteX7356" fmla="*/ 11349349 w 43671952"/>
              <a:gd name="connsiteY7356" fmla="*/ 9587070 h 23902640"/>
              <a:gd name="connsiteX7357" fmla="*/ 11120751 w 43671952"/>
              <a:gd name="connsiteY7357" fmla="*/ 9520396 h 23902640"/>
              <a:gd name="connsiteX7358" fmla="*/ 11015981 w 43671952"/>
              <a:gd name="connsiteY7358" fmla="*/ 9587070 h 23902640"/>
              <a:gd name="connsiteX7359" fmla="*/ 10739753 w 43671952"/>
              <a:gd name="connsiteY7359" fmla="*/ 9596596 h 23902640"/>
              <a:gd name="connsiteX7360" fmla="*/ 10663555 w 43671952"/>
              <a:gd name="connsiteY7360" fmla="*/ 9520396 h 23902640"/>
              <a:gd name="connsiteX7361" fmla="*/ 10292079 w 43671952"/>
              <a:gd name="connsiteY7361" fmla="*/ 9472771 h 23902640"/>
              <a:gd name="connsiteX7362" fmla="*/ 10293959 w 43671952"/>
              <a:gd name="connsiteY7362" fmla="*/ 9468296 h 23902640"/>
              <a:gd name="connsiteX7363" fmla="*/ 10267311 w 43671952"/>
              <a:gd name="connsiteY7363" fmla="*/ 9478484 h 23902640"/>
              <a:gd name="connsiteX7364" fmla="*/ 10145391 w 43671952"/>
              <a:gd name="connsiteY7364" fmla="*/ 9204166 h 23902640"/>
              <a:gd name="connsiteX7365" fmla="*/ 9977750 w 43671952"/>
              <a:gd name="connsiteY7365" fmla="*/ 9219406 h 23902640"/>
              <a:gd name="connsiteX7366" fmla="*/ 9893929 w 43671952"/>
              <a:gd name="connsiteY7366" fmla="*/ 9181305 h 23902640"/>
              <a:gd name="connsiteX7367" fmla="*/ 9741535 w 43671952"/>
              <a:gd name="connsiteY7367" fmla="*/ 9188925 h 23902640"/>
              <a:gd name="connsiteX7368" fmla="*/ 9711049 w 43671952"/>
              <a:gd name="connsiteY7368" fmla="*/ 9051765 h 23902640"/>
              <a:gd name="connsiteX7369" fmla="*/ 9627233 w 43671952"/>
              <a:gd name="connsiteY7369" fmla="*/ 8975565 h 23902640"/>
              <a:gd name="connsiteX7370" fmla="*/ 9604373 w 43671952"/>
              <a:gd name="connsiteY7370" fmla="*/ 8632665 h 23902640"/>
              <a:gd name="connsiteX7371" fmla="*/ 9459591 w 43671952"/>
              <a:gd name="connsiteY7371" fmla="*/ 8594564 h 23902640"/>
              <a:gd name="connsiteX7372" fmla="*/ 9322429 w 43671952"/>
              <a:gd name="connsiteY7372" fmla="*/ 8663145 h 23902640"/>
              <a:gd name="connsiteX7373" fmla="*/ 9314810 w 43671952"/>
              <a:gd name="connsiteY7373" fmla="*/ 8823165 h 23902640"/>
              <a:gd name="connsiteX7374" fmla="*/ 9299568 w 43671952"/>
              <a:gd name="connsiteY7374" fmla="*/ 8998426 h 23902640"/>
              <a:gd name="connsiteX7375" fmla="*/ 9406250 w 43671952"/>
              <a:gd name="connsiteY7375" fmla="*/ 9112725 h 23902640"/>
              <a:gd name="connsiteX7376" fmla="*/ 9352907 w 43671952"/>
              <a:gd name="connsiteY7376" fmla="*/ 9196545 h 23902640"/>
              <a:gd name="connsiteX7377" fmla="*/ 9352907 w 43671952"/>
              <a:gd name="connsiteY7377" fmla="*/ 9348945 h 23902640"/>
              <a:gd name="connsiteX7378" fmla="*/ 9291950 w 43671952"/>
              <a:gd name="connsiteY7378" fmla="*/ 9425145 h 23902640"/>
              <a:gd name="connsiteX7379" fmla="*/ 9413867 w 43671952"/>
              <a:gd name="connsiteY7379" fmla="*/ 9547065 h 23902640"/>
              <a:gd name="connsiteX7380" fmla="*/ 9543411 w 43671952"/>
              <a:gd name="connsiteY7380" fmla="*/ 9409905 h 23902640"/>
              <a:gd name="connsiteX7381" fmla="*/ 9520551 w 43671952"/>
              <a:gd name="connsiteY7381" fmla="*/ 9600405 h 23902640"/>
              <a:gd name="connsiteX7382" fmla="*/ 9741535 w 43671952"/>
              <a:gd name="connsiteY7382" fmla="*/ 9638506 h 23902640"/>
              <a:gd name="connsiteX7383" fmla="*/ 9878693 w 43671952"/>
              <a:gd name="connsiteY7383" fmla="*/ 9478484 h 23902640"/>
              <a:gd name="connsiteX7384" fmla="*/ 9970133 w 43671952"/>
              <a:gd name="connsiteY7384" fmla="*/ 9463246 h 23902640"/>
              <a:gd name="connsiteX7385" fmla="*/ 10053951 w 43671952"/>
              <a:gd name="connsiteY7385" fmla="*/ 9333705 h 23902640"/>
              <a:gd name="connsiteX7386" fmla="*/ 10145391 w 43671952"/>
              <a:gd name="connsiteY7386" fmla="*/ 9364185 h 23902640"/>
              <a:gd name="connsiteX7387" fmla="*/ 10107295 w 43671952"/>
              <a:gd name="connsiteY7387" fmla="*/ 9577545 h 23902640"/>
              <a:gd name="connsiteX7388" fmla="*/ 10328269 w 43671952"/>
              <a:gd name="connsiteY7388" fmla="*/ 9973785 h 23902640"/>
              <a:gd name="connsiteX7389" fmla="*/ 10198734 w 43671952"/>
              <a:gd name="connsiteY7389" fmla="*/ 10210006 h 23902640"/>
              <a:gd name="connsiteX7390" fmla="*/ 10206351 w 43671952"/>
              <a:gd name="connsiteY7390" fmla="*/ 10278584 h 23902640"/>
              <a:gd name="connsiteX7391" fmla="*/ 10053951 w 43671952"/>
              <a:gd name="connsiteY7391" fmla="*/ 10339545 h 23902640"/>
              <a:gd name="connsiteX7392" fmla="*/ 9977750 w 43671952"/>
              <a:gd name="connsiteY7392" fmla="*/ 10613866 h 23902640"/>
              <a:gd name="connsiteX7393" fmla="*/ 9810111 w 43671952"/>
              <a:gd name="connsiteY7393" fmla="*/ 10644346 h 23902640"/>
              <a:gd name="connsiteX7394" fmla="*/ 9756769 w 43671952"/>
              <a:gd name="connsiteY7394" fmla="*/ 10751025 h 23902640"/>
              <a:gd name="connsiteX7395" fmla="*/ 9680570 w 43671952"/>
              <a:gd name="connsiteY7395" fmla="*/ 10728165 h 23902640"/>
              <a:gd name="connsiteX7396" fmla="*/ 9589132 w 43671952"/>
              <a:gd name="connsiteY7396" fmla="*/ 10903425 h 23902640"/>
              <a:gd name="connsiteX7397" fmla="*/ 9299568 w 43671952"/>
              <a:gd name="connsiteY7397" fmla="*/ 10911046 h 23902640"/>
              <a:gd name="connsiteX7398" fmla="*/ 9170033 w 43671952"/>
              <a:gd name="connsiteY7398" fmla="*/ 11116785 h 23902640"/>
              <a:gd name="connsiteX7399" fmla="*/ 8857611 w 43671952"/>
              <a:gd name="connsiteY7399" fmla="*/ 11192985 h 23902640"/>
              <a:gd name="connsiteX7400" fmla="*/ 8659490 w 43671952"/>
              <a:gd name="connsiteY7400" fmla="*/ 11337765 h 23902640"/>
              <a:gd name="connsiteX7401" fmla="*/ 8499472 w 43671952"/>
              <a:gd name="connsiteY7401" fmla="*/ 11337765 h 23902640"/>
              <a:gd name="connsiteX7402" fmla="*/ 8400413 w 43671952"/>
              <a:gd name="connsiteY7402" fmla="*/ 11459685 h 23902640"/>
              <a:gd name="connsiteX7403" fmla="*/ 8095611 w 43671952"/>
              <a:gd name="connsiteY7403" fmla="*/ 11573985 h 23902640"/>
              <a:gd name="connsiteX7404" fmla="*/ 7981309 w 43671952"/>
              <a:gd name="connsiteY7404" fmla="*/ 11490165 h 23902640"/>
              <a:gd name="connsiteX7405" fmla="*/ 8049888 w 43671952"/>
              <a:gd name="connsiteY7405" fmla="*/ 10880566 h 23902640"/>
              <a:gd name="connsiteX7406" fmla="*/ 7981309 w 43671952"/>
              <a:gd name="connsiteY7406" fmla="*/ 10697685 h 23902640"/>
              <a:gd name="connsiteX7407" fmla="*/ 7981309 w 43671952"/>
              <a:gd name="connsiteY7407" fmla="*/ 10331925 h 23902640"/>
              <a:gd name="connsiteX7408" fmla="*/ 7867008 w 43671952"/>
              <a:gd name="connsiteY7408" fmla="*/ 10149046 h 23902640"/>
              <a:gd name="connsiteX7409" fmla="*/ 7882249 w 43671952"/>
              <a:gd name="connsiteY7409" fmla="*/ 9539446 h 23902640"/>
              <a:gd name="connsiteX7410" fmla="*/ 7775568 w 43671952"/>
              <a:gd name="connsiteY7410" fmla="*/ 9402286 h 23902640"/>
              <a:gd name="connsiteX7411" fmla="*/ 7798428 w 43671952"/>
              <a:gd name="connsiteY7411" fmla="*/ 9196545 h 23902640"/>
              <a:gd name="connsiteX7412" fmla="*/ 7775568 w 43671952"/>
              <a:gd name="connsiteY7412" fmla="*/ 9021285 h 23902640"/>
              <a:gd name="connsiteX7413" fmla="*/ 7790809 w 43671952"/>
              <a:gd name="connsiteY7413" fmla="*/ 8884125 h 23902640"/>
              <a:gd name="connsiteX7414" fmla="*/ 7745085 w 43671952"/>
              <a:gd name="connsiteY7414" fmla="*/ 8792685 h 23902640"/>
              <a:gd name="connsiteX7415" fmla="*/ 7745085 w 43671952"/>
              <a:gd name="connsiteY7415" fmla="*/ 8655526 h 23902640"/>
              <a:gd name="connsiteX7416" fmla="*/ 7813669 w 43671952"/>
              <a:gd name="connsiteY7416" fmla="*/ 8602185 h 23902640"/>
              <a:gd name="connsiteX7417" fmla="*/ 7745085 w 43671952"/>
              <a:gd name="connsiteY7417" fmla="*/ 8586945 h 23902640"/>
              <a:gd name="connsiteX7418" fmla="*/ 7738515 w 43671952"/>
              <a:gd name="connsiteY7418" fmla="*/ 8567237 h 23902640"/>
              <a:gd name="connsiteX7419" fmla="*/ 7738296 w 43671952"/>
              <a:gd name="connsiteY7419" fmla="*/ 8570309 h 23902640"/>
              <a:gd name="connsiteX7420" fmla="*/ 7699594 w 43671952"/>
              <a:gd name="connsiteY7420" fmla="*/ 8644044 h 23902640"/>
              <a:gd name="connsiteX7421" fmla="*/ 7660277 w 43671952"/>
              <a:gd name="connsiteY7421" fmla="*/ 8793248 h 23902640"/>
              <a:gd name="connsiteX7422" fmla="*/ 7572807 w 43671952"/>
              <a:gd name="connsiteY7422" fmla="*/ 8481014 h 23902640"/>
              <a:gd name="connsiteX7423" fmla="*/ 7539356 w 43671952"/>
              <a:gd name="connsiteY7423" fmla="*/ 8837854 h 23902640"/>
              <a:gd name="connsiteX7424" fmla="*/ 7550506 w 43671952"/>
              <a:gd name="connsiteY7424" fmla="*/ 9440018 h 23902640"/>
              <a:gd name="connsiteX7425" fmla="*/ 7541579 w 43671952"/>
              <a:gd name="connsiteY7425" fmla="*/ 9443465 h 23902640"/>
              <a:gd name="connsiteX7426" fmla="*/ 7540023 w 43671952"/>
              <a:gd name="connsiteY7426" fmla="*/ 9455436 h 23902640"/>
              <a:gd name="connsiteX7427" fmla="*/ 7510781 w 43671952"/>
              <a:gd name="connsiteY7427" fmla="*/ 9663275 h 23902640"/>
              <a:gd name="connsiteX7428" fmla="*/ 7606028 w 43671952"/>
              <a:gd name="connsiteY7428" fmla="*/ 9810913 h 23902640"/>
              <a:gd name="connsiteX7429" fmla="*/ 7515540 w 43671952"/>
              <a:gd name="connsiteY7429" fmla="*/ 10310974 h 23902640"/>
              <a:gd name="connsiteX7430" fmla="*/ 7634607 w 43671952"/>
              <a:gd name="connsiteY7430" fmla="*/ 10568150 h 23902640"/>
              <a:gd name="connsiteX7431" fmla="*/ 7620320 w 43671952"/>
              <a:gd name="connsiteY7431" fmla="*/ 10972962 h 23902640"/>
              <a:gd name="connsiteX7432" fmla="*/ 7748903 w 43671952"/>
              <a:gd name="connsiteY7432" fmla="*/ 11101550 h 23902640"/>
              <a:gd name="connsiteX7433" fmla="*/ 7787004 w 43671952"/>
              <a:gd name="connsiteY7433" fmla="*/ 11330150 h 23902640"/>
              <a:gd name="connsiteX7434" fmla="*/ 7963220 w 43671952"/>
              <a:gd name="connsiteY7434" fmla="*/ 11592088 h 23902640"/>
              <a:gd name="connsiteX7435" fmla="*/ 7887019 w 43671952"/>
              <a:gd name="connsiteY7435" fmla="*/ 11734963 h 23902640"/>
              <a:gd name="connsiteX7436" fmla="*/ 8034655 w 43671952"/>
              <a:gd name="connsiteY7436" fmla="*/ 11958638 h 23902640"/>
              <a:gd name="connsiteX7437" fmla="*/ 8315645 w 43671952"/>
              <a:gd name="connsiteY7437" fmla="*/ 11944349 h 23902640"/>
              <a:gd name="connsiteX7438" fmla="*/ 8487093 w 43671952"/>
              <a:gd name="connsiteY7438" fmla="*/ 11844499 h 23902640"/>
              <a:gd name="connsiteX7439" fmla="*/ 8644255 w 43671952"/>
              <a:gd name="connsiteY7439" fmla="*/ 11858788 h 23902640"/>
              <a:gd name="connsiteX7440" fmla="*/ 8949058 w 43671952"/>
              <a:gd name="connsiteY7440" fmla="*/ 11711150 h 23902640"/>
              <a:gd name="connsiteX7441" fmla="*/ 8877617 w 43671952"/>
              <a:gd name="connsiteY7441" fmla="*/ 11911012 h 23902640"/>
              <a:gd name="connsiteX7442" fmla="*/ 8930007 w 43671952"/>
              <a:gd name="connsiteY7442" fmla="*/ 11977687 h 23902640"/>
              <a:gd name="connsiteX7443" fmla="*/ 8825234 w 43671952"/>
              <a:gd name="connsiteY7443" fmla="*/ 11996737 h 23902640"/>
              <a:gd name="connsiteX7444" fmla="*/ 8796657 w 43671952"/>
              <a:gd name="connsiteY7444" fmla="*/ 12230099 h 23902640"/>
              <a:gd name="connsiteX7445" fmla="*/ 8644255 w 43671952"/>
              <a:gd name="connsiteY7445" fmla="*/ 12558712 h 23902640"/>
              <a:gd name="connsiteX7446" fmla="*/ 8458521 w 43671952"/>
              <a:gd name="connsiteY7446" fmla="*/ 12911137 h 23902640"/>
              <a:gd name="connsiteX7447" fmla="*/ 8234681 w 43671952"/>
              <a:gd name="connsiteY7447" fmla="*/ 13320712 h 23902640"/>
              <a:gd name="connsiteX7448" fmla="*/ 7891779 w 43671952"/>
              <a:gd name="connsiteY7448" fmla="*/ 13520737 h 23902640"/>
              <a:gd name="connsiteX7449" fmla="*/ 7634607 w 43671952"/>
              <a:gd name="connsiteY7449" fmla="*/ 13901737 h 23902640"/>
              <a:gd name="connsiteX7450" fmla="*/ 7577458 w 43671952"/>
              <a:gd name="connsiteY7450" fmla="*/ 14092237 h 23902640"/>
              <a:gd name="connsiteX7451" fmla="*/ 7334571 w 43671952"/>
              <a:gd name="connsiteY7451" fmla="*/ 14325600 h 23902640"/>
              <a:gd name="connsiteX7452" fmla="*/ 7325043 w 43671952"/>
              <a:gd name="connsiteY7452" fmla="*/ 14620875 h 23902640"/>
              <a:gd name="connsiteX7453" fmla="*/ 7272659 w 43671952"/>
              <a:gd name="connsiteY7453" fmla="*/ 14939962 h 23902640"/>
              <a:gd name="connsiteX7454" fmla="*/ 7372673 w 43671952"/>
              <a:gd name="connsiteY7454" fmla="*/ 15078075 h 23902640"/>
              <a:gd name="connsiteX7455" fmla="*/ 7425056 w 43671952"/>
              <a:gd name="connsiteY7455" fmla="*/ 15578137 h 23902640"/>
              <a:gd name="connsiteX7456" fmla="*/ 7625081 w 43671952"/>
              <a:gd name="connsiteY7456" fmla="*/ 15644812 h 23902640"/>
              <a:gd name="connsiteX7457" fmla="*/ 7615553 w 43671952"/>
              <a:gd name="connsiteY7457" fmla="*/ 15930562 h 23902640"/>
              <a:gd name="connsiteX7458" fmla="*/ 7634603 w 43671952"/>
              <a:gd name="connsiteY7458" fmla="*/ 16116299 h 23902640"/>
              <a:gd name="connsiteX7459" fmla="*/ 7744142 w 43671952"/>
              <a:gd name="connsiteY7459" fmla="*/ 16406812 h 23902640"/>
              <a:gd name="connsiteX7460" fmla="*/ 7639368 w 43671952"/>
              <a:gd name="connsiteY7460" fmla="*/ 16816388 h 23902640"/>
              <a:gd name="connsiteX7461" fmla="*/ 7406008 w 43671952"/>
              <a:gd name="connsiteY7461" fmla="*/ 17011652 h 23902640"/>
              <a:gd name="connsiteX7462" fmla="*/ 7339336 w 43671952"/>
              <a:gd name="connsiteY7462" fmla="*/ 17259300 h 23902640"/>
              <a:gd name="connsiteX7463" fmla="*/ 7253610 w 43671952"/>
              <a:gd name="connsiteY7463" fmla="*/ 17392652 h 23902640"/>
              <a:gd name="connsiteX7464" fmla="*/ 7286948 w 43671952"/>
              <a:gd name="connsiteY7464" fmla="*/ 17583152 h 23902640"/>
              <a:gd name="connsiteX7465" fmla="*/ 7472679 w 43671952"/>
              <a:gd name="connsiteY7465" fmla="*/ 17830800 h 23902640"/>
              <a:gd name="connsiteX7466" fmla="*/ 7539356 w 43671952"/>
              <a:gd name="connsiteY7466" fmla="*/ 18216564 h 23902640"/>
              <a:gd name="connsiteX7467" fmla="*/ 7363145 w 43671952"/>
              <a:gd name="connsiteY7467" fmla="*/ 18449928 h 23902640"/>
              <a:gd name="connsiteX7468" fmla="*/ 7463158 w 43671952"/>
              <a:gd name="connsiteY7468" fmla="*/ 18988088 h 23902640"/>
              <a:gd name="connsiteX7469" fmla="*/ 7382193 w 43671952"/>
              <a:gd name="connsiteY7469" fmla="*/ 19297652 h 23902640"/>
              <a:gd name="connsiteX7470" fmla="*/ 7363145 w 43671952"/>
              <a:gd name="connsiteY7470" fmla="*/ 19483388 h 23902640"/>
              <a:gd name="connsiteX7471" fmla="*/ 7291708 w 43671952"/>
              <a:gd name="connsiteY7471" fmla="*/ 19716752 h 23902640"/>
              <a:gd name="connsiteX7472" fmla="*/ 7258372 w 43671952"/>
              <a:gd name="connsiteY7472" fmla="*/ 19940588 h 23902640"/>
              <a:gd name="connsiteX7473" fmla="*/ 7101205 w 43671952"/>
              <a:gd name="connsiteY7473" fmla="*/ 19959640 h 23902640"/>
              <a:gd name="connsiteX7474" fmla="*/ 7072630 w 43671952"/>
              <a:gd name="connsiteY7474" fmla="*/ 20012024 h 23902640"/>
              <a:gd name="connsiteX7475" fmla="*/ 6972617 w 43671952"/>
              <a:gd name="connsiteY7475" fmla="*/ 19992976 h 23902640"/>
              <a:gd name="connsiteX7476" fmla="*/ 6929758 w 43671952"/>
              <a:gd name="connsiteY7476" fmla="*/ 20064412 h 23902640"/>
              <a:gd name="connsiteX7477" fmla="*/ 6781854 w 43671952"/>
              <a:gd name="connsiteY7477" fmla="*/ 20026312 h 23902640"/>
              <a:gd name="connsiteX7478" fmla="*/ 6734224 w 43671952"/>
              <a:gd name="connsiteY7478" fmla="*/ 20121564 h 23902640"/>
              <a:gd name="connsiteX7479" fmla="*/ 6629451 w 43671952"/>
              <a:gd name="connsiteY7479" fmla="*/ 20102512 h 23902640"/>
              <a:gd name="connsiteX7480" fmla="*/ 6529440 w 43671952"/>
              <a:gd name="connsiteY7480" fmla="*/ 20250152 h 23902640"/>
              <a:gd name="connsiteX7481" fmla="*/ 6377037 w 43671952"/>
              <a:gd name="connsiteY7481" fmla="*/ 20116800 h 23902640"/>
              <a:gd name="connsiteX7482" fmla="*/ 6296073 w 43671952"/>
              <a:gd name="connsiteY7482" fmla="*/ 20226340 h 23902640"/>
              <a:gd name="connsiteX7483" fmla="*/ 6234163 w 43671952"/>
              <a:gd name="connsiteY7483" fmla="*/ 20031076 h 23902640"/>
              <a:gd name="connsiteX7484" fmla="*/ 6124633 w 43671952"/>
              <a:gd name="connsiteY7484" fmla="*/ 19959640 h 23902640"/>
              <a:gd name="connsiteX7485" fmla="*/ 6186542 w 43671952"/>
              <a:gd name="connsiteY7485" fmla="*/ 19873912 h 23902640"/>
              <a:gd name="connsiteX7486" fmla="*/ 5881739 w 43671952"/>
              <a:gd name="connsiteY7486" fmla="*/ 19483388 h 23902640"/>
              <a:gd name="connsiteX7487" fmla="*/ 5834109 w 43671952"/>
              <a:gd name="connsiteY7487" fmla="*/ 19354800 h 23902640"/>
              <a:gd name="connsiteX7488" fmla="*/ 5691238 w 43671952"/>
              <a:gd name="connsiteY7488" fmla="*/ 19216688 h 23902640"/>
              <a:gd name="connsiteX7489" fmla="*/ 5319765 w 43671952"/>
              <a:gd name="connsiteY7489" fmla="*/ 18821400 h 23902640"/>
              <a:gd name="connsiteX7490" fmla="*/ 5281666 w 43671952"/>
              <a:gd name="connsiteY7490" fmla="*/ 18630900 h 23902640"/>
              <a:gd name="connsiteX7491" fmla="*/ 5134032 w 43671952"/>
              <a:gd name="connsiteY7491" fmla="*/ 18435640 h 23902640"/>
              <a:gd name="connsiteX7492" fmla="*/ 5086404 w 43671952"/>
              <a:gd name="connsiteY7492" fmla="*/ 18178464 h 23902640"/>
              <a:gd name="connsiteX7493" fmla="*/ 4972104 w 43671952"/>
              <a:gd name="connsiteY7493" fmla="*/ 18049876 h 23902640"/>
              <a:gd name="connsiteX7494" fmla="*/ 4853043 w 43671952"/>
              <a:gd name="connsiteY7494" fmla="*/ 17783176 h 23902640"/>
              <a:gd name="connsiteX7495" fmla="*/ 4643489 w 43671952"/>
              <a:gd name="connsiteY7495" fmla="*/ 17578388 h 23902640"/>
              <a:gd name="connsiteX7496" fmla="*/ 4595863 w 43671952"/>
              <a:gd name="connsiteY7496" fmla="*/ 17440276 h 23902640"/>
              <a:gd name="connsiteX7497" fmla="*/ 4486331 w 43671952"/>
              <a:gd name="connsiteY7497" fmla="*/ 17359312 h 23902640"/>
              <a:gd name="connsiteX7498" fmla="*/ 4348217 w 43671952"/>
              <a:gd name="connsiteY7498" fmla="*/ 17178340 h 23902640"/>
              <a:gd name="connsiteX7499" fmla="*/ 4314881 w 43671952"/>
              <a:gd name="connsiteY7499" fmla="*/ 16430624 h 23902640"/>
              <a:gd name="connsiteX7500" fmla="*/ 4376792 w 43671952"/>
              <a:gd name="connsiteY7500" fmla="*/ 15997237 h 23902640"/>
              <a:gd name="connsiteX7501" fmla="*/ 4272016 w 43671952"/>
              <a:gd name="connsiteY7501" fmla="*/ 15763874 h 23902640"/>
              <a:gd name="connsiteX7502" fmla="*/ 4243437 w 43671952"/>
              <a:gd name="connsiteY7502" fmla="*/ 15425737 h 23902640"/>
              <a:gd name="connsiteX7503" fmla="*/ 4071989 w 43671952"/>
              <a:gd name="connsiteY7503" fmla="*/ 15025688 h 23902640"/>
              <a:gd name="connsiteX7504" fmla="*/ 4157714 w 43671952"/>
              <a:gd name="connsiteY7504" fmla="*/ 14973299 h 23902640"/>
              <a:gd name="connsiteX7505" fmla="*/ 4033894 w 43671952"/>
              <a:gd name="connsiteY7505" fmla="*/ 14892337 h 23902640"/>
              <a:gd name="connsiteX7506" fmla="*/ 3991025 w 43671952"/>
              <a:gd name="connsiteY7506" fmla="*/ 14720888 h 23902640"/>
              <a:gd name="connsiteX7507" fmla="*/ 3667180 w 43671952"/>
              <a:gd name="connsiteY7507" fmla="*/ 14277975 h 23902640"/>
              <a:gd name="connsiteX7508" fmla="*/ 3657660 w 43671952"/>
              <a:gd name="connsiteY7508" fmla="*/ 14097000 h 23902640"/>
              <a:gd name="connsiteX7509" fmla="*/ 3552880 w 43671952"/>
              <a:gd name="connsiteY7509" fmla="*/ 13949362 h 23902640"/>
              <a:gd name="connsiteX7510" fmla="*/ 3667180 w 43671952"/>
              <a:gd name="connsiteY7510" fmla="*/ 13820774 h 23902640"/>
              <a:gd name="connsiteX7511" fmla="*/ 3667180 w 43671952"/>
              <a:gd name="connsiteY7511" fmla="*/ 13482637 h 23902640"/>
              <a:gd name="connsiteX7512" fmla="*/ 3690994 w 43671952"/>
              <a:gd name="connsiteY7512" fmla="*/ 13063537 h 23902640"/>
              <a:gd name="connsiteX7513" fmla="*/ 3576696 w 43671952"/>
              <a:gd name="connsiteY7513" fmla="*/ 12873037 h 23902640"/>
              <a:gd name="connsiteX7514" fmla="*/ 3424288 w 43671952"/>
              <a:gd name="connsiteY7514" fmla="*/ 12954000 h 23902640"/>
              <a:gd name="connsiteX7515" fmla="*/ 3219502 w 43671952"/>
              <a:gd name="connsiteY7515" fmla="*/ 12839700 h 23902640"/>
              <a:gd name="connsiteX7516" fmla="*/ 3233796 w 43671952"/>
              <a:gd name="connsiteY7516" fmla="*/ 12701587 h 23902640"/>
              <a:gd name="connsiteX7517" fmla="*/ 3057578 w 43671952"/>
              <a:gd name="connsiteY7517" fmla="*/ 12515849 h 23902640"/>
              <a:gd name="connsiteX7518" fmla="*/ 2776591 w 43671952"/>
              <a:gd name="connsiteY7518" fmla="*/ 12549187 h 23902640"/>
              <a:gd name="connsiteX7519" fmla="*/ 2338442 w 43671952"/>
              <a:gd name="connsiteY7519" fmla="*/ 12796837 h 23902640"/>
              <a:gd name="connsiteX7520" fmla="*/ 2086030 w 43671952"/>
              <a:gd name="connsiteY7520" fmla="*/ 12687299 h 23902640"/>
              <a:gd name="connsiteX7521" fmla="*/ 1747893 w 43671952"/>
              <a:gd name="connsiteY7521" fmla="*/ 12815887 h 23902640"/>
              <a:gd name="connsiteX7522" fmla="*/ 1500252 w 43671952"/>
              <a:gd name="connsiteY7522" fmla="*/ 12725400 h 23902640"/>
              <a:gd name="connsiteX7523" fmla="*/ 1290695 w 43671952"/>
              <a:gd name="connsiteY7523" fmla="*/ 12392024 h 23902640"/>
              <a:gd name="connsiteX7524" fmla="*/ 1181168 w 43671952"/>
              <a:gd name="connsiteY7524" fmla="*/ 12134850 h 23902640"/>
              <a:gd name="connsiteX7525" fmla="*/ 1138299 w 43671952"/>
              <a:gd name="connsiteY7525" fmla="*/ 11825451 h 23902640"/>
              <a:gd name="connsiteX7526" fmla="*/ 1043054 w 43671952"/>
              <a:gd name="connsiteY7526" fmla="*/ 11677813 h 23902640"/>
              <a:gd name="connsiteX7527" fmla="*/ 1119247 w 43671952"/>
              <a:gd name="connsiteY7527" fmla="*/ 11425402 h 23902640"/>
              <a:gd name="connsiteX7528" fmla="*/ 1125205 w 43671952"/>
              <a:gd name="connsiteY7528" fmla="*/ 11423511 h 23902640"/>
              <a:gd name="connsiteX7529" fmla="*/ 1121509 w 43671952"/>
              <a:gd name="connsiteY7529" fmla="*/ 11419927 h 23902640"/>
              <a:gd name="connsiteX7530" fmla="*/ 1133539 w 43671952"/>
              <a:gd name="connsiteY7530" fmla="*/ 11398414 h 23902640"/>
              <a:gd name="connsiteX7531" fmla="*/ 959881 w 43671952"/>
              <a:gd name="connsiteY7531" fmla="*/ 11424938 h 23902640"/>
              <a:gd name="connsiteX7532" fmla="*/ 1093698 w 43671952"/>
              <a:gd name="connsiteY7532" fmla="*/ 11257667 h 23902640"/>
              <a:gd name="connsiteX7533" fmla="*/ 858238 w 43671952"/>
              <a:gd name="connsiteY7533" fmla="*/ 11318828 h 23902640"/>
              <a:gd name="connsiteX7534" fmla="*/ 974162 w 43671952"/>
              <a:gd name="connsiteY7534" fmla="*/ 11162188 h 23902640"/>
              <a:gd name="connsiteX7535" fmla="*/ 883501 w 43671952"/>
              <a:gd name="connsiteY7535" fmla="*/ 11165845 h 23902640"/>
              <a:gd name="connsiteX7536" fmla="*/ 879557 w 43671952"/>
              <a:gd name="connsiteY7536" fmla="*/ 11091910 h 23902640"/>
              <a:gd name="connsiteX7537" fmla="*/ 1019526 w 43671952"/>
              <a:gd name="connsiteY7537" fmla="*/ 10923886 h 23902640"/>
              <a:gd name="connsiteX7538" fmla="*/ 997812 w 43671952"/>
              <a:gd name="connsiteY7538" fmla="*/ 10839612 h 23902640"/>
              <a:gd name="connsiteX7539" fmla="*/ 1003611 w 43671952"/>
              <a:gd name="connsiteY7539" fmla="*/ 10753482 h 23902640"/>
              <a:gd name="connsiteX7540" fmla="*/ 927936 w 43671952"/>
              <a:gd name="connsiteY7540" fmla="*/ 10682567 h 23902640"/>
              <a:gd name="connsiteX7541" fmla="*/ 1071397 w 43671952"/>
              <a:gd name="connsiteY7541" fmla="*/ 10555142 h 23902640"/>
              <a:gd name="connsiteX7542" fmla="*/ 1082541 w 43671952"/>
              <a:gd name="connsiteY7542" fmla="*/ 10454780 h 23902640"/>
              <a:gd name="connsiteX7543" fmla="*/ 1028409 w 43671952"/>
              <a:gd name="connsiteY7543" fmla="*/ 10375850 h 23902640"/>
              <a:gd name="connsiteX7544" fmla="*/ 1249816 w 43671952"/>
              <a:gd name="connsiteY7544" fmla="*/ 10086789 h 23902640"/>
              <a:gd name="connsiteX7545" fmla="*/ 1394777 w 43671952"/>
              <a:gd name="connsiteY7545" fmla="*/ 9651892 h 23902640"/>
              <a:gd name="connsiteX7546" fmla="*/ 1461681 w 43671952"/>
              <a:gd name="connsiteY7546" fmla="*/ 9406567 h 23902640"/>
              <a:gd name="connsiteX7547" fmla="*/ 1461681 w 43671952"/>
              <a:gd name="connsiteY7547" fmla="*/ 9328508 h 23902640"/>
              <a:gd name="connsiteX7548" fmla="*/ 1305565 w 43671952"/>
              <a:gd name="connsiteY7548" fmla="*/ 9350811 h 23902640"/>
              <a:gd name="connsiteX7549" fmla="*/ 1539738 w 43671952"/>
              <a:gd name="connsiteY7549" fmla="*/ 9150090 h 23902640"/>
              <a:gd name="connsiteX7550" fmla="*/ 1589223 w 43671952"/>
              <a:gd name="connsiteY7550" fmla="*/ 8935079 h 23902640"/>
              <a:gd name="connsiteX7551" fmla="*/ 1784313 w 43671952"/>
              <a:gd name="connsiteY7551" fmla="*/ 8786107 h 23902640"/>
              <a:gd name="connsiteX7552" fmla="*/ 1952334 w 43671952"/>
              <a:gd name="connsiteY7552" fmla="*/ 8503318 h 23902640"/>
              <a:gd name="connsiteX7553" fmla="*/ 2074995 w 43671952"/>
              <a:gd name="connsiteY7553" fmla="*/ 8402956 h 23902640"/>
              <a:gd name="connsiteX7554" fmla="*/ 2309174 w 43671952"/>
              <a:gd name="connsiteY7554" fmla="*/ 8213386 h 23902640"/>
              <a:gd name="connsiteX7555" fmla="*/ 2409536 w 43671952"/>
              <a:gd name="connsiteY7555" fmla="*/ 8023815 h 23902640"/>
              <a:gd name="connsiteX7556" fmla="*/ 2666010 w 43671952"/>
              <a:gd name="connsiteY7556" fmla="*/ 7979211 h 23902640"/>
              <a:gd name="connsiteX7557" fmla="*/ 2795817 w 43671952"/>
              <a:gd name="connsiteY7557" fmla="*/ 7834245 h 23902640"/>
              <a:gd name="connsiteX7558" fmla="*/ 2912968 w 43671952"/>
              <a:gd name="connsiteY7558" fmla="*/ 7802258 h 23902640"/>
              <a:gd name="connsiteX7559" fmla="*/ 2978246 w 43671952"/>
              <a:gd name="connsiteY7559" fmla="*/ 7700271 h 23902640"/>
              <a:gd name="connsiteX7560" fmla="*/ 3067450 w 43671952"/>
              <a:gd name="connsiteY7560" fmla="*/ 7432646 h 23902640"/>
              <a:gd name="connsiteX7561" fmla="*/ 3279326 w 43671952"/>
              <a:gd name="connsiteY7561" fmla="*/ 7187316 h 23902640"/>
              <a:gd name="connsiteX7562" fmla="*/ 3667883 w 43671952"/>
              <a:gd name="connsiteY7562" fmla="*/ 7011392 h 23902640"/>
              <a:gd name="connsiteX7563" fmla="*/ 3914077 w 43671952"/>
              <a:gd name="connsiteY7563" fmla="*/ 6716582 h 23902640"/>
              <a:gd name="connsiteX7564" fmla="*/ 4048242 w 43671952"/>
              <a:gd name="connsiteY7564" fmla="*/ 6864802 h 23902640"/>
              <a:gd name="connsiteX7565" fmla="*/ 4294082 w 43671952"/>
              <a:gd name="connsiteY7565" fmla="*/ 6886232 h 23902640"/>
              <a:gd name="connsiteX7566" fmla="*/ 4620722 w 43671952"/>
              <a:gd name="connsiteY7566" fmla="*/ 6722100 h 23902640"/>
              <a:gd name="connsiteX7567" fmla="*/ 4747119 w 43671952"/>
              <a:gd name="connsiteY7567" fmla="*/ 6704242 h 23902640"/>
              <a:gd name="connsiteX7568" fmla="*/ 4862796 w 43671952"/>
              <a:gd name="connsiteY7568" fmla="*/ 6707813 h 23902640"/>
              <a:gd name="connsiteX7569" fmla="*/ 5062765 w 43671952"/>
              <a:gd name="connsiteY7569" fmla="*/ 6726981 h 23902640"/>
              <a:gd name="connsiteX7570" fmla="*/ 5184560 w 43671952"/>
              <a:gd name="connsiteY7570" fmla="*/ 6785116 h 23902640"/>
              <a:gd name="connsiteX7571" fmla="*/ 5274520 w 43671952"/>
              <a:gd name="connsiteY7571" fmla="*/ 6730117 h 23902640"/>
              <a:gd name="connsiteX7572" fmla="*/ 5333416 w 43671952"/>
              <a:gd name="connsiteY7572" fmla="*/ 6793014 h 23902640"/>
              <a:gd name="connsiteX7573" fmla="*/ 5409966 w 43671952"/>
              <a:gd name="connsiteY7573" fmla="*/ 6743648 h 23902640"/>
              <a:gd name="connsiteX7574" fmla="*/ 5468856 w 43671952"/>
              <a:gd name="connsiteY7574" fmla="*/ 6792261 h 23902640"/>
              <a:gd name="connsiteX7575" fmla="*/ 5633745 w 43671952"/>
              <a:gd name="connsiteY7575" fmla="*/ 6746030 h 23902640"/>
              <a:gd name="connsiteX7576" fmla="*/ 5654531 w 43671952"/>
              <a:gd name="connsiteY7576" fmla="*/ 6852779 h 23902640"/>
              <a:gd name="connsiteX7577" fmla="*/ 5839347 w 43671952"/>
              <a:gd name="connsiteY7577" fmla="*/ 6804924 h 23902640"/>
              <a:gd name="connsiteX7578" fmla="*/ 5810649 w 43671952"/>
              <a:gd name="connsiteY7578" fmla="*/ 6886232 h 23902640"/>
              <a:gd name="connsiteX7579" fmla="*/ 5654531 w 43671952"/>
              <a:gd name="connsiteY7579" fmla="*/ 7008898 h 23902640"/>
              <a:gd name="connsiteX7580" fmla="*/ 5665689 w 43671952"/>
              <a:gd name="connsiteY7580" fmla="*/ 7142711 h 23902640"/>
              <a:gd name="connsiteX7581" fmla="*/ 5559804 w 43671952"/>
              <a:gd name="connsiteY7581" fmla="*/ 7211129 h 23902640"/>
              <a:gd name="connsiteX7582" fmla="*/ 5549412 w 43671952"/>
              <a:gd name="connsiteY7582" fmla="*/ 7306728 h 23902640"/>
              <a:gd name="connsiteX7583" fmla="*/ 5487270 w 43671952"/>
              <a:gd name="connsiteY7583" fmla="*/ 7298829 h 23902640"/>
              <a:gd name="connsiteX7584" fmla="*/ 5411590 w 43671952"/>
              <a:gd name="connsiteY7584" fmla="*/ 7337914 h 23902640"/>
              <a:gd name="connsiteX7585" fmla="*/ 5523852 w 43671952"/>
              <a:gd name="connsiteY7585" fmla="*/ 7440544 h 23902640"/>
              <a:gd name="connsiteX7586" fmla="*/ 5475363 w 43671952"/>
              <a:gd name="connsiteY7586" fmla="*/ 7538637 h 23902640"/>
              <a:gd name="connsiteX7587" fmla="*/ 5554171 w 43671952"/>
              <a:gd name="connsiteY7587" fmla="*/ 7533005 h 23902640"/>
              <a:gd name="connsiteX7588" fmla="*/ 5821799 w 43671952"/>
              <a:gd name="connsiteY7588" fmla="*/ 7732099 h 23902640"/>
              <a:gd name="connsiteX7589" fmla="*/ 5820175 w 43671952"/>
              <a:gd name="connsiteY7589" fmla="*/ 7935477 h 23902640"/>
              <a:gd name="connsiteX7590" fmla="*/ 5926169 w 43671952"/>
              <a:gd name="connsiteY7590" fmla="*/ 7918577 h 23902640"/>
              <a:gd name="connsiteX7591" fmla="*/ 5977917 w 43671952"/>
              <a:gd name="connsiteY7591" fmla="*/ 8023815 h 23902640"/>
              <a:gd name="connsiteX7592" fmla="*/ 6100586 w 43671952"/>
              <a:gd name="connsiteY7592" fmla="*/ 8146478 h 23902640"/>
              <a:gd name="connsiteX7593" fmla="*/ 6286261 w 43671952"/>
              <a:gd name="connsiteY7593" fmla="*/ 8030960 h 23902640"/>
              <a:gd name="connsiteX7594" fmla="*/ 6312454 w 43671952"/>
              <a:gd name="connsiteY7594" fmla="*/ 7890002 h 23902640"/>
              <a:gd name="connsiteX7595" fmla="*/ 6423965 w 43671952"/>
              <a:gd name="connsiteY7595" fmla="*/ 7767177 h 23902640"/>
              <a:gd name="connsiteX7596" fmla="*/ 6689093 w 43671952"/>
              <a:gd name="connsiteY7596" fmla="*/ 7736864 h 23902640"/>
              <a:gd name="connsiteX7597" fmla="*/ 6726560 w 43671952"/>
              <a:gd name="connsiteY7597" fmla="*/ 7874088 h 23902640"/>
              <a:gd name="connsiteX7598" fmla="*/ 6957867 w 43671952"/>
              <a:gd name="connsiteY7598" fmla="*/ 8049369 h 23902640"/>
              <a:gd name="connsiteX7599" fmla="*/ 7182520 w 43671952"/>
              <a:gd name="connsiteY7599" fmla="*/ 8168779 h 23902640"/>
              <a:gd name="connsiteX7600" fmla="*/ 7484470 w 43671952"/>
              <a:gd name="connsiteY7600" fmla="*/ 8096357 h 23902640"/>
              <a:gd name="connsiteX7601" fmla="*/ 7598885 w 43671952"/>
              <a:gd name="connsiteY7601" fmla="*/ 8127368 h 23902640"/>
              <a:gd name="connsiteX7602" fmla="*/ 7709442 w 43671952"/>
              <a:gd name="connsiteY7602" fmla="*/ 8195490 h 23902640"/>
              <a:gd name="connsiteX7603" fmla="*/ 7714624 w 43671952"/>
              <a:gd name="connsiteY7603" fmla="*/ 8213561 h 23902640"/>
              <a:gd name="connsiteX7604" fmla="*/ 7897488 w 43671952"/>
              <a:gd name="connsiteY7604" fmla="*/ 8144987 h 23902640"/>
              <a:gd name="connsiteX7605" fmla="*/ 8118469 w 43671952"/>
              <a:gd name="connsiteY7605" fmla="*/ 7779073 h 23902640"/>
              <a:gd name="connsiteX7606" fmla="*/ 8347073 w 43671952"/>
              <a:gd name="connsiteY7606" fmla="*/ 7443794 h 23902640"/>
              <a:gd name="connsiteX7607" fmla="*/ 8423273 w 43671952"/>
              <a:gd name="connsiteY7607" fmla="*/ 7306632 h 23902640"/>
              <a:gd name="connsiteX7608" fmla="*/ 8324213 w 43671952"/>
              <a:gd name="connsiteY7608" fmla="*/ 7314252 h 23902640"/>
              <a:gd name="connsiteX7609" fmla="*/ 8263249 w 43671952"/>
              <a:gd name="connsiteY7609" fmla="*/ 7283773 h 23902640"/>
              <a:gd name="connsiteX7610" fmla="*/ 8110847 w 43671952"/>
              <a:gd name="connsiteY7610" fmla="*/ 7359972 h 23902640"/>
              <a:gd name="connsiteX7611" fmla="*/ 7950828 w 43671952"/>
              <a:gd name="connsiteY7611" fmla="*/ 7321870 h 23902640"/>
              <a:gd name="connsiteX7612" fmla="*/ 7905233 w 43671952"/>
              <a:gd name="connsiteY7612" fmla="*/ 7237195 h 23902640"/>
              <a:gd name="connsiteX7613" fmla="*/ 7858436 w 43671952"/>
              <a:gd name="connsiteY7613" fmla="*/ 7219956 h 23902640"/>
              <a:gd name="connsiteX7614" fmla="*/ 7720322 w 43671952"/>
              <a:gd name="connsiteY7614" fmla="*/ 7315203 h 23902640"/>
              <a:gd name="connsiteX7615" fmla="*/ 7696510 w 43671952"/>
              <a:gd name="connsiteY7615" fmla="*/ 7272342 h 23902640"/>
              <a:gd name="connsiteX7616" fmla="*/ 7663176 w 43671952"/>
              <a:gd name="connsiteY7616" fmla="*/ 7177094 h 23902640"/>
              <a:gd name="connsiteX7617" fmla="*/ 7534588 w 43671952"/>
              <a:gd name="connsiteY7617" fmla="*/ 7215193 h 23902640"/>
              <a:gd name="connsiteX7618" fmla="*/ 7477439 w 43671952"/>
              <a:gd name="connsiteY7618" fmla="*/ 7181856 h 23902640"/>
              <a:gd name="connsiteX7619" fmla="*/ 7544109 w 43671952"/>
              <a:gd name="connsiteY7619" fmla="*/ 7053266 h 23902640"/>
              <a:gd name="connsiteX7620" fmla="*/ 7548876 w 43671952"/>
              <a:gd name="connsiteY7620" fmla="*/ 6981829 h 23902640"/>
              <a:gd name="connsiteX7621" fmla="*/ 7510774 w 43671952"/>
              <a:gd name="connsiteY7621" fmla="*/ 6886580 h 23902640"/>
              <a:gd name="connsiteX7622" fmla="*/ 7558396 w 43671952"/>
              <a:gd name="connsiteY7622" fmla="*/ 6877055 h 23902640"/>
              <a:gd name="connsiteX7623" fmla="*/ 7610786 w 43671952"/>
              <a:gd name="connsiteY7623" fmla="*/ 6791328 h 23902640"/>
              <a:gd name="connsiteX7624" fmla="*/ 7644121 w 43671952"/>
              <a:gd name="connsiteY7624" fmla="*/ 6629404 h 23902640"/>
              <a:gd name="connsiteX7625" fmla="*/ 7696510 w 43671952"/>
              <a:gd name="connsiteY7625" fmla="*/ 6581778 h 23902640"/>
              <a:gd name="connsiteX7626" fmla="*/ 7796524 w 43671952"/>
              <a:gd name="connsiteY7626" fmla="*/ 6596066 h 23902640"/>
              <a:gd name="connsiteX7627" fmla="*/ 7882249 w 43671952"/>
              <a:gd name="connsiteY7627" fmla="*/ 6610356 h 23902640"/>
              <a:gd name="connsiteX7628" fmla="*/ 8072748 w 43671952"/>
              <a:gd name="connsiteY7628" fmla="*/ 6486528 h 23902640"/>
              <a:gd name="connsiteX7629" fmla="*/ 8215623 w 43671952"/>
              <a:gd name="connsiteY7629" fmla="*/ 6500816 h 23902640"/>
              <a:gd name="connsiteX7630" fmla="*/ 8387075 w 43671952"/>
              <a:gd name="connsiteY7630" fmla="*/ 6391279 h 23902640"/>
              <a:gd name="connsiteX7631" fmla="*/ 8725209 w 43671952"/>
              <a:gd name="connsiteY7631" fmla="*/ 6381755 h 23902640"/>
              <a:gd name="connsiteX7632" fmla="*/ 8734735 w 43671952"/>
              <a:gd name="connsiteY7632" fmla="*/ 6443667 h 23902640"/>
              <a:gd name="connsiteX7633" fmla="*/ 8787123 w 43671952"/>
              <a:gd name="connsiteY7633" fmla="*/ 6543678 h 23902640"/>
              <a:gd name="connsiteX7634" fmla="*/ 8987147 w 43671952"/>
              <a:gd name="connsiteY7634" fmla="*/ 6657980 h 23902640"/>
              <a:gd name="connsiteX7635" fmla="*/ 9282425 w 43671952"/>
              <a:gd name="connsiteY7635" fmla="*/ 6672268 h 23902640"/>
              <a:gd name="connsiteX7636" fmla="*/ 9425297 w 43671952"/>
              <a:gd name="connsiteY7636" fmla="*/ 6510342 h 23902640"/>
              <a:gd name="connsiteX7637" fmla="*/ 9391962 w 43671952"/>
              <a:gd name="connsiteY7637" fmla="*/ 6296030 h 23902640"/>
              <a:gd name="connsiteX7638" fmla="*/ 9249085 w 43671952"/>
              <a:gd name="connsiteY7638" fmla="*/ 6115056 h 23902640"/>
              <a:gd name="connsiteX7639" fmla="*/ 9187174 w 43671952"/>
              <a:gd name="connsiteY7639" fmla="*/ 5943602 h 23902640"/>
              <a:gd name="connsiteX7640" fmla="*/ 9244324 w 43671952"/>
              <a:gd name="connsiteY7640" fmla="*/ 5881691 h 23902640"/>
              <a:gd name="connsiteX7641" fmla="*/ 9310998 w 43671952"/>
              <a:gd name="connsiteY7641" fmla="*/ 5938841 h 23902640"/>
              <a:gd name="connsiteX7642" fmla="*/ 9387197 w 43671952"/>
              <a:gd name="connsiteY7642" fmla="*/ 5810253 h 23902640"/>
              <a:gd name="connsiteX7643" fmla="*/ 9430063 w 43671952"/>
              <a:gd name="connsiteY7643" fmla="*/ 5781679 h 23902640"/>
              <a:gd name="connsiteX7644" fmla="*/ 9391962 w 43671952"/>
              <a:gd name="connsiteY7644" fmla="*/ 5729292 h 23902640"/>
              <a:gd name="connsiteX7645" fmla="*/ 9591987 w 43671952"/>
              <a:gd name="connsiteY7645" fmla="*/ 5710242 h 23902640"/>
              <a:gd name="connsiteX7646" fmla="*/ 9477689 w 43671952"/>
              <a:gd name="connsiteY7646" fmla="*/ 5681667 h 23902640"/>
              <a:gd name="connsiteX7647" fmla="*/ 9339575 w 43671952"/>
              <a:gd name="connsiteY7647" fmla="*/ 5672141 h 23902640"/>
              <a:gd name="connsiteX7648" fmla="*/ 9282425 w 43671952"/>
              <a:gd name="connsiteY7648" fmla="*/ 5729292 h 23902640"/>
              <a:gd name="connsiteX7649" fmla="*/ 9234801 w 43671952"/>
              <a:gd name="connsiteY7649" fmla="*/ 5691191 h 23902640"/>
              <a:gd name="connsiteX7650" fmla="*/ 9139548 w 43671952"/>
              <a:gd name="connsiteY7650" fmla="*/ 5743578 h 23902640"/>
              <a:gd name="connsiteX7651" fmla="*/ 8963335 w 43671952"/>
              <a:gd name="connsiteY7651" fmla="*/ 5729292 h 23902640"/>
              <a:gd name="connsiteX7652" fmla="*/ 8982385 w 43671952"/>
              <a:gd name="connsiteY7652" fmla="*/ 5776919 h 23902640"/>
              <a:gd name="connsiteX7653" fmla="*/ 8958575 w 43671952"/>
              <a:gd name="connsiteY7653" fmla="*/ 5838830 h 23902640"/>
              <a:gd name="connsiteX7654" fmla="*/ 9196698 w 43671952"/>
              <a:gd name="connsiteY7654" fmla="*/ 5848352 h 23902640"/>
              <a:gd name="connsiteX7655" fmla="*/ 9191935 w 43671952"/>
              <a:gd name="connsiteY7655" fmla="*/ 5857879 h 23902640"/>
              <a:gd name="connsiteX7656" fmla="*/ 8944287 w 43671952"/>
              <a:gd name="connsiteY7656" fmla="*/ 5972179 h 23902640"/>
              <a:gd name="connsiteX7657" fmla="*/ 8777603 w 43671952"/>
              <a:gd name="connsiteY7657" fmla="*/ 6005516 h 23902640"/>
              <a:gd name="connsiteX7658" fmla="*/ 8749023 w 43671952"/>
              <a:gd name="connsiteY7658" fmla="*/ 5957892 h 23902640"/>
              <a:gd name="connsiteX7659" fmla="*/ 8768073 w 43671952"/>
              <a:gd name="connsiteY7659" fmla="*/ 5853118 h 23902640"/>
              <a:gd name="connsiteX7660" fmla="*/ 8753785 w 43671952"/>
              <a:gd name="connsiteY7660" fmla="*/ 5819779 h 23902640"/>
              <a:gd name="connsiteX7661" fmla="*/ 8806173 w 43671952"/>
              <a:gd name="connsiteY7661" fmla="*/ 5795969 h 23902640"/>
              <a:gd name="connsiteX7662" fmla="*/ 8887134 w 43671952"/>
              <a:gd name="connsiteY7662" fmla="*/ 5729292 h 23902640"/>
              <a:gd name="connsiteX7663" fmla="*/ 8820461 w 43671952"/>
              <a:gd name="connsiteY7663" fmla="*/ 5700718 h 23902640"/>
              <a:gd name="connsiteX7664" fmla="*/ 8753785 w 43671952"/>
              <a:gd name="connsiteY7664" fmla="*/ 5619752 h 23902640"/>
              <a:gd name="connsiteX7665" fmla="*/ 8606149 w 43671952"/>
              <a:gd name="connsiteY7665" fmla="*/ 5610230 h 23902640"/>
              <a:gd name="connsiteX7666" fmla="*/ 8477561 w 43671952"/>
              <a:gd name="connsiteY7666" fmla="*/ 5724531 h 23902640"/>
              <a:gd name="connsiteX7667" fmla="*/ 8382310 w 43671952"/>
              <a:gd name="connsiteY7667" fmla="*/ 5872168 h 23902640"/>
              <a:gd name="connsiteX7668" fmla="*/ 8291824 w 43671952"/>
              <a:gd name="connsiteY7668" fmla="*/ 5862640 h 23902640"/>
              <a:gd name="connsiteX7669" fmla="*/ 8220386 w 43671952"/>
              <a:gd name="connsiteY7669" fmla="*/ 6000753 h 23902640"/>
              <a:gd name="connsiteX7670" fmla="*/ 8077509 w 43671952"/>
              <a:gd name="connsiteY7670" fmla="*/ 6076954 h 23902640"/>
              <a:gd name="connsiteX7671" fmla="*/ 7982260 w 43671952"/>
              <a:gd name="connsiteY7671" fmla="*/ 6143627 h 23902640"/>
              <a:gd name="connsiteX7672" fmla="*/ 7977499 w 43671952"/>
              <a:gd name="connsiteY7672" fmla="*/ 6453194 h 23902640"/>
              <a:gd name="connsiteX7673" fmla="*/ 7887009 w 43671952"/>
              <a:gd name="connsiteY7673" fmla="*/ 6477003 h 23902640"/>
              <a:gd name="connsiteX7674" fmla="*/ 7815573 w 43671952"/>
              <a:gd name="connsiteY7674" fmla="*/ 6457955 h 23902640"/>
              <a:gd name="connsiteX7675" fmla="*/ 7658409 w 43671952"/>
              <a:gd name="connsiteY7675" fmla="*/ 6553202 h 23902640"/>
              <a:gd name="connsiteX7676" fmla="*/ 7653648 w 43671952"/>
              <a:gd name="connsiteY7676" fmla="*/ 6462718 h 23902640"/>
              <a:gd name="connsiteX7677" fmla="*/ 7591738 w 43671952"/>
              <a:gd name="connsiteY7677" fmla="*/ 6419857 h 23902640"/>
              <a:gd name="connsiteX7678" fmla="*/ 7425049 w 43671952"/>
              <a:gd name="connsiteY7678" fmla="*/ 6410328 h 23902640"/>
              <a:gd name="connsiteX7679" fmla="*/ 7415529 w 43671952"/>
              <a:gd name="connsiteY7679" fmla="*/ 6567493 h 23902640"/>
              <a:gd name="connsiteX7680" fmla="*/ 7353617 w 43671952"/>
              <a:gd name="connsiteY7680" fmla="*/ 6543678 h 23902640"/>
              <a:gd name="connsiteX7681" fmla="*/ 7348851 w 43671952"/>
              <a:gd name="connsiteY7681" fmla="*/ 6457955 h 23902640"/>
              <a:gd name="connsiteX7682" fmla="*/ 7286940 w 43671952"/>
              <a:gd name="connsiteY7682" fmla="*/ 6457955 h 23902640"/>
              <a:gd name="connsiteX7683" fmla="*/ 7277413 w 43671952"/>
              <a:gd name="connsiteY7683" fmla="*/ 6529393 h 23902640"/>
              <a:gd name="connsiteX7684" fmla="*/ 7244078 w 43671952"/>
              <a:gd name="connsiteY7684" fmla="*/ 6557965 h 23902640"/>
              <a:gd name="connsiteX7685" fmla="*/ 7248838 w 43671952"/>
              <a:gd name="connsiteY7685" fmla="*/ 6677028 h 23902640"/>
              <a:gd name="connsiteX7686" fmla="*/ 7182164 w 43671952"/>
              <a:gd name="connsiteY7686" fmla="*/ 6686553 h 23902640"/>
              <a:gd name="connsiteX7687" fmla="*/ 7163113 w 43671952"/>
              <a:gd name="connsiteY7687" fmla="*/ 6738940 h 23902640"/>
              <a:gd name="connsiteX7688" fmla="*/ 7215502 w 43671952"/>
              <a:gd name="connsiteY7688" fmla="*/ 6800856 h 23902640"/>
              <a:gd name="connsiteX7689" fmla="*/ 7234551 w 43671952"/>
              <a:gd name="connsiteY7689" fmla="*/ 6896106 h 23902640"/>
              <a:gd name="connsiteX7690" fmla="*/ 7186925 w 43671952"/>
              <a:gd name="connsiteY7690" fmla="*/ 6943732 h 23902640"/>
              <a:gd name="connsiteX7691" fmla="*/ 7053574 w 43671952"/>
              <a:gd name="connsiteY7691" fmla="*/ 6953255 h 23902640"/>
              <a:gd name="connsiteX7692" fmla="*/ 7005949 w 43671952"/>
              <a:gd name="connsiteY7692" fmla="*/ 7153278 h 23902640"/>
              <a:gd name="connsiteX7693" fmla="*/ 6915194 w 43671952"/>
              <a:gd name="connsiteY7693" fmla="*/ 7110418 h 23902640"/>
              <a:gd name="connsiteX7694" fmla="*/ 6877091 w 43671952"/>
              <a:gd name="connsiteY7694" fmla="*/ 6991354 h 23902640"/>
              <a:gd name="connsiteX7695" fmla="*/ 6924986 w 43671952"/>
              <a:gd name="connsiteY7695" fmla="*/ 6958019 h 23902640"/>
              <a:gd name="connsiteX7696" fmla="*/ 6939274 w 43671952"/>
              <a:gd name="connsiteY7696" fmla="*/ 6881816 h 23902640"/>
              <a:gd name="connsiteX7697" fmla="*/ 6977374 w 43671952"/>
              <a:gd name="connsiteY7697" fmla="*/ 6891342 h 23902640"/>
              <a:gd name="connsiteX7698" fmla="*/ 7010710 w 43671952"/>
              <a:gd name="connsiteY7698" fmla="*/ 6853241 h 23902640"/>
              <a:gd name="connsiteX7699" fmla="*/ 7091676 w 43671952"/>
              <a:gd name="connsiteY7699" fmla="*/ 6896106 h 23902640"/>
              <a:gd name="connsiteX7700" fmla="*/ 7139300 w 43671952"/>
              <a:gd name="connsiteY7700" fmla="*/ 6872294 h 23902640"/>
              <a:gd name="connsiteX7701" fmla="*/ 6986898 w 43671952"/>
              <a:gd name="connsiteY7701" fmla="*/ 6805617 h 23902640"/>
              <a:gd name="connsiteX7702" fmla="*/ 6963086 w 43671952"/>
              <a:gd name="connsiteY7702" fmla="*/ 6743704 h 23902640"/>
              <a:gd name="connsiteX7703" fmla="*/ 6982136 w 43671952"/>
              <a:gd name="connsiteY7703" fmla="*/ 6657980 h 23902640"/>
              <a:gd name="connsiteX7704" fmla="*/ 6924986 w 43671952"/>
              <a:gd name="connsiteY7704" fmla="*/ 6586542 h 23902640"/>
              <a:gd name="connsiteX7705" fmla="*/ 6982136 w 43671952"/>
              <a:gd name="connsiteY7705" fmla="*/ 6515104 h 23902640"/>
              <a:gd name="connsiteX7706" fmla="*/ 6963086 w 43671952"/>
              <a:gd name="connsiteY7706" fmla="*/ 6448430 h 23902640"/>
              <a:gd name="connsiteX7707" fmla="*/ 6939274 w 43671952"/>
              <a:gd name="connsiteY7707" fmla="*/ 6348420 h 23902640"/>
              <a:gd name="connsiteX7708" fmla="*/ 7029760 w 43671952"/>
              <a:gd name="connsiteY7708" fmla="*/ 6281741 h 23902640"/>
              <a:gd name="connsiteX7709" fmla="*/ 7047317 w 43671952"/>
              <a:gd name="connsiteY7709" fmla="*/ 6197480 h 23902640"/>
              <a:gd name="connsiteX7710" fmla="*/ 7044050 w 43671952"/>
              <a:gd name="connsiteY7710" fmla="*/ 6034093 h 23902640"/>
              <a:gd name="connsiteX7711" fmla="*/ 6986898 w 43671952"/>
              <a:gd name="connsiteY7711" fmla="*/ 5981705 h 23902640"/>
              <a:gd name="connsiteX7712" fmla="*/ 7010710 w 43671952"/>
              <a:gd name="connsiteY7712" fmla="*/ 5929317 h 23902640"/>
              <a:gd name="connsiteX7713" fmla="*/ 6896146 w 43671952"/>
              <a:gd name="connsiteY7713" fmla="*/ 5819779 h 23902640"/>
              <a:gd name="connsiteX7714" fmla="*/ 6867566 w 43671952"/>
              <a:gd name="connsiteY7714" fmla="*/ 5600701 h 23902640"/>
              <a:gd name="connsiteX7715" fmla="*/ 6915194 w 43671952"/>
              <a:gd name="connsiteY7715" fmla="*/ 5500690 h 23902640"/>
              <a:gd name="connsiteX7716" fmla="*/ 6824710 w 43671952"/>
              <a:gd name="connsiteY7716" fmla="*/ 5557843 h 23902640"/>
              <a:gd name="connsiteX7717" fmla="*/ 6767560 w 43671952"/>
              <a:gd name="connsiteY7717" fmla="*/ 5553081 h 23902640"/>
              <a:gd name="connsiteX7718" fmla="*/ 6853285 w 43671952"/>
              <a:gd name="connsiteY7718" fmla="*/ 5414966 h 23902640"/>
              <a:gd name="connsiteX7719" fmla="*/ 6786615 w 43671952"/>
              <a:gd name="connsiteY7719" fmla="*/ 5410206 h 23902640"/>
              <a:gd name="connsiteX7720" fmla="*/ 6734218 w 43671952"/>
              <a:gd name="connsiteY7720" fmla="*/ 5443543 h 23902640"/>
              <a:gd name="connsiteX7721" fmla="*/ 6691355 w 43671952"/>
              <a:gd name="connsiteY7721" fmla="*/ 5519741 h 23902640"/>
              <a:gd name="connsiteX7722" fmla="*/ 6619918 w 43671952"/>
              <a:gd name="connsiteY7722" fmla="*/ 5586419 h 23902640"/>
              <a:gd name="connsiteX7723" fmla="*/ 6610396 w 43671952"/>
              <a:gd name="connsiteY7723" fmla="*/ 5938841 h 23902640"/>
              <a:gd name="connsiteX7724" fmla="*/ 6638966 w 43671952"/>
              <a:gd name="connsiteY7724" fmla="*/ 6010277 h 23902640"/>
              <a:gd name="connsiteX7725" fmla="*/ 6738985 w 43671952"/>
              <a:gd name="connsiteY7725" fmla="*/ 6067430 h 23902640"/>
              <a:gd name="connsiteX7726" fmla="*/ 6724691 w 43671952"/>
              <a:gd name="connsiteY7726" fmla="*/ 6229357 h 23902640"/>
              <a:gd name="connsiteX7727" fmla="*/ 6838994 w 43671952"/>
              <a:gd name="connsiteY7727" fmla="*/ 6396041 h 23902640"/>
              <a:gd name="connsiteX7728" fmla="*/ 6800896 w 43671952"/>
              <a:gd name="connsiteY7728" fmla="*/ 6419857 h 23902640"/>
              <a:gd name="connsiteX7729" fmla="*/ 6691355 w 43671952"/>
              <a:gd name="connsiteY7729" fmla="*/ 6376994 h 23902640"/>
              <a:gd name="connsiteX7730" fmla="*/ 6629446 w 43671952"/>
              <a:gd name="connsiteY7730" fmla="*/ 6424616 h 23902640"/>
              <a:gd name="connsiteX7731" fmla="*/ 6643740 w 43671952"/>
              <a:gd name="connsiteY7731" fmla="*/ 6496054 h 23902640"/>
              <a:gd name="connsiteX7732" fmla="*/ 6572296 w 43671952"/>
              <a:gd name="connsiteY7732" fmla="*/ 6629404 h 23902640"/>
              <a:gd name="connsiteX7733" fmla="*/ 6372273 w 43671952"/>
              <a:gd name="connsiteY7733" fmla="*/ 6719894 h 23902640"/>
              <a:gd name="connsiteX7734" fmla="*/ 6500857 w 43671952"/>
              <a:gd name="connsiteY7734" fmla="*/ 6553202 h 23902640"/>
              <a:gd name="connsiteX7735" fmla="*/ 6505618 w 43671952"/>
              <a:gd name="connsiteY7735" fmla="*/ 6391279 h 23902640"/>
              <a:gd name="connsiteX7736" fmla="*/ 6481812 w 43671952"/>
              <a:gd name="connsiteY7736" fmla="*/ 6376994 h 23902640"/>
              <a:gd name="connsiteX7737" fmla="*/ 6457996 w 43671952"/>
              <a:gd name="connsiteY7737" fmla="*/ 6215065 h 23902640"/>
              <a:gd name="connsiteX7738" fmla="*/ 6338937 w 43671952"/>
              <a:gd name="connsiteY7738" fmla="*/ 6110294 h 23902640"/>
              <a:gd name="connsiteX7739" fmla="*/ 6338937 w 43671952"/>
              <a:gd name="connsiteY7739" fmla="*/ 5938841 h 23902640"/>
              <a:gd name="connsiteX7740" fmla="*/ 6281787 w 43671952"/>
              <a:gd name="connsiteY7740" fmla="*/ 5872168 h 23902640"/>
              <a:gd name="connsiteX7741" fmla="*/ 6343698 w 43671952"/>
              <a:gd name="connsiteY7741" fmla="*/ 5662616 h 23902640"/>
              <a:gd name="connsiteX7742" fmla="*/ 6210348 w 43671952"/>
              <a:gd name="connsiteY7742" fmla="*/ 5553081 h 23902640"/>
              <a:gd name="connsiteX7743" fmla="*/ 6105569 w 43671952"/>
              <a:gd name="connsiteY7743" fmla="*/ 5595943 h 23902640"/>
              <a:gd name="connsiteX7744" fmla="*/ 5919834 w 43671952"/>
              <a:gd name="connsiteY7744" fmla="*/ 5686429 h 23902640"/>
              <a:gd name="connsiteX7745" fmla="*/ 5729337 w 43671952"/>
              <a:gd name="connsiteY7745" fmla="*/ 5629280 h 23902640"/>
              <a:gd name="connsiteX7746" fmla="*/ 5619798 w 43671952"/>
              <a:gd name="connsiteY7746" fmla="*/ 5634043 h 23902640"/>
              <a:gd name="connsiteX7747" fmla="*/ 5519786 w 43671952"/>
              <a:gd name="connsiteY7747" fmla="*/ 5662616 h 23902640"/>
              <a:gd name="connsiteX7748" fmla="*/ 5462636 w 43671952"/>
              <a:gd name="connsiteY7748" fmla="*/ 5810253 h 23902640"/>
              <a:gd name="connsiteX7749" fmla="*/ 5300708 w 43671952"/>
              <a:gd name="connsiteY7749" fmla="*/ 5900745 h 23902640"/>
              <a:gd name="connsiteX7750" fmla="*/ 5195943 w 43671952"/>
              <a:gd name="connsiteY7750" fmla="*/ 5886454 h 23902640"/>
              <a:gd name="connsiteX7751" fmla="*/ 5091163 w 43671952"/>
              <a:gd name="connsiteY7751" fmla="*/ 5943602 h 23902640"/>
              <a:gd name="connsiteX7752" fmla="*/ 5038774 w 43671952"/>
              <a:gd name="connsiteY7752" fmla="*/ 6072191 h 23902640"/>
              <a:gd name="connsiteX7753" fmla="*/ 4829222 w 43671952"/>
              <a:gd name="connsiteY7753" fmla="*/ 6091243 h 23902640"/>
              <a:gd name="connsiteX7754" fmla="*/ 4795882 w 43671952"/>
              <a:gd name="connsiteY7754" fmla="*/ 6119818 h 23902640"/>
              <a:gd name="connsiteX7755" fmla="*/ 4800654 w 43671952"/>
              <a:gd name="connsiteY7755" fmla="*/ 6305556 h 23902640"/>
              <a:gd name="connsiteX7756" fmla="*/ 4738734 w 43671952"/>
              <a:gd name="connsiteY7756" fmla="*/ 6386517 h 23902640"/>
              <a:gd name="connsiteX7757" fmla="*/ 4533946 w 43671952"/>
              <a:gd name="connsiteY7757" fmla="*/ 6500816 h 23902640"/>
              <a:gd name="connsiteX7758" fmla="*/ 4414887 w 43671952"/>
              <a:gd name="connsiteY7758" fmla="*/ 6624641 h 23902640"/>
              <a:gd name="connsiteX7759" fmla="*/ 4272012 w 43671952"/>
              <a:gd name="connsiteY7759" fmla="*/ 6629404 h 23902640"/>
              <a:gd name="connsiteX7760" fmla="*/ 4167236 w 43671952"/>
              <a:gd name="connsiteY7760" fmla="*/ 6581778 h 23902640"/>
              <a:gd name="connsiteX7761" fmla="*/ 3914824 w 43671952"/>
              <a:gd name="connsiteY7761" fmla="*/ 6681795 h 23902640"/>
              <a:gd name="connsiteX7762" fmla="*/ 3910059 w 43671952"/>
              <a:gd name="connsiteY7762" fmla="*/ 6462718 h 23902640"/>
              <a:gd name="connsiteX7763" fmla="*/ 3710038 w 43671952"/>
              <a:gd name="connsiteY7763" fmla="*/ 6400802 h 23902640"/>
              <a:gd name="connsiteX7764" fmla="*/ 3824336 w 43671952"/>
              <a:gd name="connsiteY7764" fmla="*/ 6262694 h 23902640"/>
              <a:gd name="connsiteX7765" fmla="*/ 3919583 w 43671952"/>
              <a:gd name="connsiteY7765" fmla="*/ 6124579 h 23902640"/>
              <a:gd name="connsiteX7766" fmla="*/ 3895773 w 43671952"/>
              <a:gd name="connsiteY7766" fmla="*/ 6067430 h 23902640"/>
              <a:gd name="connsiteX7767" fmla="*/ 4014839 w 43671952"/>
              <a:gd name="connsiteY7767" fmla="*/ 5976941 h 23902640"/>
              <a:gd name="connsiteX7768" fmla="*/ 4162473 w 43671952"/>
              <a:gd name="connsiteY7768" fmla="*/ 5786441 h 23902640"/>
              <a:gd name="connsiteX7769" fmla="*/ 4210103 w 43671952"/>
              <a:gd name="connsiteY7769" fmla="*/ 5629280 h 23902640"/>
              <a:gd name="connsiteX7770" fmla="*/ 4272012 w 43671952"/>
              <a:gd name="connsiteY7770" fmla="*/ 5405442 h 23902640"/>
              <a:gd name="connsiteX7771" fmla="*/ 4329162 w 43671952"/>
              <a:gd name="connsiteY7771" fmla="*/ 5362581 h 23902640"/>
              <a:gd name="connsiteX7772" fmla="*/ 4462517 w 43671952"/>
              <a:gd name="connsiteY7772" fmla="*/ 5319718 h 23902640"/>
              <a:gd name="connsiteX7773" fmla="*/ 4986385 w 43671952"/>
              <a:gd name="connsiteY7773" fmla="*/ 5453068 h 23902640"/>
              <a:gd name="connsiteX7774" fmla="*/ 5129262 w 43671952"/>
              <a:gd name="connsiteY7774" fmla="*/ 5429253 h 23902640"/>
              <a:gd name="connsiteX7775" fmla="*/ 5415008 w 43671952"/>
              <a:gd name="connsiteY7775" fmla="*/ 5053020 h 23902640"/>
              <a:gd name="connsiteX7776" fmla="*/ 5467397 w 43671952"/>
              <a:gd name="connsiteY7776" fmla="*/ 4833941 h 23902640"/>
              <a:gd name="connsiteX7777" fmla="*/ 5324522 w 43671952"/>
              <a:gd name="connsiteY7777" fmla="*/ 4748216 h 23902640"/>
              <a:gd name="connsiteX7778" fmla="*/ 5295947 w 43671952"/>
              <a:gd name="connsiteY7778" fmla="*/ 4686303 h 23902640"/>
              <a:gd name="connsiteX7779" fmla="*/ 5400727 w 43671952"/>
              <a:gd name="connsiteY7779" fmla="*/ 4576768 h 23902640"/>
              <a:gd name="connsiteX7780" fmla="*/ 5515019 w 43671952"/>
              <a:gd name="connsiteY7780" fmla="*/ 4567245 h 23902640"/>
              <a:gd name="connsiteX7781" fmla="*/ 5567407 w 43671952"/>
              <a:gd name="connsiteY7781" fmla="*/ 4572004 h 23902640"/>
              <a:gd name="connsiteX7782" fmla="*/ 5615031 w 43671952"/>
              <a:gd name="connsiteY7782" fmla="*/ 4686303 h 23902640"/>
              <a:gd name="connsiteX7783" fmla="*/ 5686475 w 43671952"/>
              <a:gd name="connsiteY7783" fmla="*/ 4643441 h 23902640"/>
              <a:gd name="connsiteX7784" fmla="*/ 5691236 w 43671952"/>
              <a:gd name="connsiteY7784" fmla="*/ 4557717 h 23902640"/>
              <a:gd name="connsiteX7785" fmla="*/ 5786481 w 43671952"/>
              <a:gd name="connsiteY7785" fmla="*/ 4452942 h 23902640"/>
              <a:gd name="connsiteX7786" fmla="*/ 5938889 w 43671952"/>
              <a:gd name="connsiteY7786" fmla="*/ 4510093 h 23902640"/>
              <a:gd name="connsiteX7787" fmla="*/ 6219878 w 43671952"/>
              <a:gd name="connsiteY7787" fmla="*/ 4414842 h 23902640"/>
              <a:gd name="connsiteX7788" fmla="*/ 6467518 w 43671952"/>
              <a:gd name="connsiteY7788" fmla="*/ 4291018 h 23902640"/>
              <a:gd name="connsiteX7789" fmla="*/ 6624685 w 43671952"/>
              <a:gd name="connsiteY7789" fmla="*/ 4219578 h 23902640"/>
              <a:gd name="connsiteX7790" fmla="*/ 6738985 w 43671952"/>
              <a:gd name="connsiteY7790" fmla="*/ 4090993 h 23902640"/>
              <a:gd name="connsiteX7791" fmla="*/ 6810429 w 43671952"/>
              <a:gd name="connsiteY7791" fmla="*/ 4071942 h 23902640"/>
              <a:gd name="connsiteX7792" fmla="*/ 6786615 w 43671952"/>
              <a:gd name="connsiteY7792" fmla="*/ 4219578 h 23902640"/>
              <a:gd name="connsiteX7793" fmla="*/ 6929748 w 43671952"/>
              <a:gd name="connsiteY7793" fmla="*/ 3976692 h 23902640"/>
              <a:gd name="connsiteX7794" fmla="*/ 7213551 w 43671952"/>
              <a:gd name="connsiteY7794" fmla="*/ 3999577 h 23902640"/>
              <a:gd name="connsiteX7795" fmla="*/ 7333614 w 43671952"/>
              <a:gd name="connsiteY7795" fmla="*/ 3930974 h 23902640"/>
              <a:gd name="connsiteX7796" fmla="*/ 7440291 w 43671952"/>
              <a:gd name="connsiteY7796" fmla="*/ 3770951 h 23902640"/>
              <a:gd name="connsiteX7797" fmla="*/ 7493629 w 43671952"/>
              <a:gd name="connsiteY7797" fmla="*/ 3671891 h 23902640"/>
              <a:gd name="connsiteX7798" fmla="*/ 7531731 w 43671952"/>
              <a:gd name="connsiteY7798" fmla="*/ 3595687 h 23902640"/>
              <a:gd name="connsiteX7799" fmla="*/ 7592686 w 43671952"/>
              <a:gd name="connsiteY7799" fmla="*/ 3633789 h 23902640"/>
              <a:gd name="connsiteX7800" fmla="*/ 7646026 w 43671952"/>
              <a:gd name="connsiteY7800" fmla="*/ 3534728 h 23902640"/>
              <a:gd name="connsiteX7801" fmla="*/ 7806046 w 43671952"/>
              <a:gd name="connsiteY7801" fmla="*/ 3458527 h 23902640"/>
              <a:gd name="connsiteX7802" fmla="*/ 7874628 w 43671952"/>
              <a:gd name="connsiteY7802" fmla="*/ 3511867 h 23902640"/>
              <a:gd name="connsiteX7803" fmla="*/ 7760326 w 43671952"/>
              <a:gd name="connsiteY7803" fmla="*/ 3549967 h 23902640"/>
              <a:gd name="connsiteX7804" fmla="*/ 7790809 w 43671952"/>
              <a:gd name="connsiteY7804" fmla="*/ 3656653 h 23902640"/>
              <a:gd name="connsiteX7805" fmla="*/ 7600311 w 43671952"/>
              <a:gd name="connsiteY7805" fmla="*/ 3770951 h 23902640"/>
              <a:gd name="connsiteX7806" fmla="*/ 7470769 w 43671952"/>
              <a:gd name="connsiteY7806" fmla="*/ 3831914 h 23902640"/>
              <a:gd name="connsiteX7807" fmla="*/ 7463151 w 43671952"/>
              <a:gd name="connsiteY7807" fmla="*/ 3938594 h 23902640"/>
              <a:gd name="connsiteX7808" fmla="*/ 7508871 w 43671952"/>
              <a:gd name="connsiteY7808" fmla="*/ 3976692 h 23902640"/>
              <a:gd name="connsiteX7809" fmla="*/ 7676508 w 43671952"/>
              <a:gd name="connsiteY7809" fmla="*/ 3991931 h 23902640"/>
              <a:gd name="connsiteX7810" fmla="*/ 7775568 w 43671952"/>
              <a:gd name="connsiteY7810" fmla="*/ 3984313 h 23902640"/>
              <a:gd name="connsiteX7811" fmla="*/ 7775568 w 43671952"/>
              <a:gd name="connsiteY7811" fmla="*/ 4121473 h 23902640"/>
              <a:gd name="connsiteX7812" fmla="*/ 7958449 w 43671952"/>
              <a:gd name="connsiteY7812" fmla="*/ 4098615 h 23902640"/>
              <a:gd name="connsiteX7813" fmla="*/ 8164188 w 43671952"/>
              <a:gd name="connsiteY7813" fmla="*/ 4014793 h 23902640"/>
              <a:gd name="connsiteX7814" fmla="*/ 8255631 w 43671952"/>
              <a:gd name="connsiteY7814" fmla="*/ 4037653 h 23902640"/>
              <a:gd name="connsiteX7815" fmla="*/ 8369932 w 43671952"/>
              <a:gd name="connsiteY7815" fmla="*/ 4182431 h 23902640"/>
              <a:gd name="connsiteX7816" fmla="*/ 8430890 w 43671952"/>
              <a:gd name="connsiteY7816" fmla="*/ 4075751 h 23902640"/>
              <a:gd name="connsiteX7817" fmla="*/ 8499472 w 43671952"/>
              <a:gd name="connsiteY7817" fmla="*/ 4098615 h 23902640"/>
              <a:gd name="connsiteX7818" fmla="*/ 8781407 w 43671952"/>
              <a:gd name="connsiteY7818" fmla="*/ 3885250 h 23902640"/>
              <a:gd name="connsiteX7819" fmla="*/ 8964291 w 43671952"/>
              <a:gd name="connsiteY7819" fmla="*/ 3679512 h 23902640"/>
              <a:gd name="connsiteX7820" fmla="*/ 9040493 w 43671952"/>
              <a:gd name="connsiteY7820" fmla="*/ 3877630 h 23902640"/>
              <a:gd name="connsiteX7821" fmla="*/ 9185269 w 43671952"/>
              <a:gd name="connsiteY7821" fmla="*/ 3732851 h 23902640"/>
              <a:gd name="connsiteX7822" fmla="*/ 9093829 w 43671952"/>
              <a:gd name="connsiteY7822" fmla="*/ 3694751 h 23902640"/>
              <a:gd name="connsiteX7823" fmla="*/ 9238607 w 43671952"/>
              <a:gd name="connsiteY7823" fmla="*/ 3626167 h 23902640"/>
              <a:gd name="connsiteX7824" fmla="*/ 9276706 w 43671952"/>
              <a:gd name="connsiteY7824" fmla="*/ 3504248 h 23902640"/>
              <a:gd name="connsiteX7825" fmla="*/ 9589132 w 43671952"/>
              <a:gd name="connsiteY7825" fmla="*/ 3519488 h 23902640"/>
              <a:gd name="connsiteX7826" fmla="*/ 9726290 w 43671952"/>
              <a:gd name="connsiteY7826" fmla="*/ 3549967 h 23902640"/>
              <a:gd name="connsiteX7827" fmla="*/ 9863450 w 43671952"/>
              <a:gd name="connsiteY7827" fmla="*/ 3511867 h 23902640"/>
              <a:gd name="connsiteX7828" fmla="*/ 9947273 w 43671952"/>
              <a:gd name="connsiteY7828" fmla="*/ 3534728 h 23902640"/>
              <a:gd name="connsiteX7829" fmla="*/ 9962507 w 43671952"/>
              <a:gd name="connsiteY7829" fmla="*/ 3466148 h 23902640"/>
              <a:gd name="connsiteX7830" fmla="*/ 9787251 w 43671952"/>
              <a:gd name="connsiteY7830" fmla="*/ 3359467 h 23902640"/>
              <a:gd name="connsiteX7831" fmla="*/ 9718673 w 43671952"/>
              <a:gd name="connsiteY7831" fmla="*/ 3336607 h 23902640"/>
              <a:gd name="connsiteX7832" fmla="*/ 9444347 w 43671952"/>
              <a:gd name="connsiteY7832" fmla="*/ 3405187 h 23902640"/>
              <a:gd name="connsiteX7833" fmla="*/ 9299568 w 43671952"/>
              <a:gd name="connsiteY7833" fmla="*/ 3290888 h 23902640"/>
              <a:gd name="connsiteX7834" fmla="*/ 9345289 w 43671952"/>
              <a:gd name="connsiteY7834" fmla="*/ 3108008 h 23902640"/>
              <a:gd name="connsiteX7835" fmla="*/ 9558653 w 43671952"/>
              <a:gd name="connsiteY7835" fmla="*/ 2879409 h 23902640"/>
              <a:gd name="connsiteX7836" fmla="*/ 9970133 w 43671952"/>
              <a:gd name="connsiteY7836" fmla="*/ 2696527 h 23902640"/>
              <a:gd name="connsiteX7837" fmla="*/ 10213969 w 43671952"/>
              <a:gd name="connsiteY7837" fmla="*/ 2605087 h 23902640"/>
              <a:gd name="connsiteX7838" fmla="*/ 10008229 w 43671952"/>
              <a:gd name="connsiteY7838" fmla="*/ 2460308 h 23902640"/>
              <a:gd name="connsiteX7839" fmla="*/ 9825349 w 43671952"/>
              <a:gd name="connsiteY7839" fmla="*/ 2574607 h 23902640"/>
              <a:gd name="connsiteX7840" fmla="*/ 9688189 w 43671952"/>
              <a:gd name="connsiteY7840" fmla="*/ 2711767 h 23902640"/>
              <a:gd name="connsiteX7841" fmla="*/ 9413867 w 43671952"/>
              <a:gd name="connsiteY7841" fmla="*/ 2719388 h 23902640"/>
              <a:gd name="connsiteX7842" fmla="*/ 9429109 w 43671952"/>
              <a:gd name="connsiteY7842" fmla="*/ 2795587 h 23902640"/>
              <a:gd name="connsiteX7843" fmla="*/ 9253848 w 43671952"/>
              <a:gd name="connsiteY7843" fmla="*/ 2780347 h 23902640"/>
              <a:gd name="connsiteX7844" fmla="*/ 9131932 w 43671952"/>
              <a:gd name="connsiteY7844" fmla="*/ 2902267 h 23902640"/>
              <a:gd name="connsiteX7845" fmla="*/ 8941429 w 43671952"/>
              <a:gd name="connsiteY7845" fmla="*/ 3024188 h 23902640"/>
              <a:gd name="connsiteX7846" fmla="*/ 8926191 w 43671952"/>
              <a:gd name="connsiteY7846" fmla="*/ 3298508 h 23902640"/>
              <a:gd name="connsiteX7847" fmla="*/ 8728070 w 43671952"/>
              <a:gd name="connsiteY7847" fmla="*/ 3428050 h 23902640"/>
              <a:gd name="connsiteX7848" fmla="*/ 8529945 w 43671952"/>
              <a:gd name="connsiteY7848" fmla="*/ 3458527 h 23902640"/>
              <a:gd name="connsiteX7849" fmla="*/ 8286111 w 43671952"/>
              <a:gd name="connsiteY7849" fmla="*/ 3755712 h 23902640"/>
              <a:gd name="connsiteX7850" fmla="*/ 8087987 w 43671952"/>
              <a:gd name="connsiteY7850" fmla="*/ 3770951 h 23902640"/>
              <a:gd name="connsiteX7851" fmla="*/ 7958449 w 43671952"/>
              <a:gd name="connsiteY7851" fmla="*/ 3877630 h 23902640"/>
              <a:gd name="connsiteX7852" fmla="*/ 7813669 w 43671952"/>
              <a:gd name="connsiteY7852" fmla="*/ 3854775 h 23902640"/>
              <a:gd name="connsiteX7853" fmla="*/ 7981309 w 43671952"/>
              <a:gd name="connsiteY7853" fmla="*/ 3717611 h 23902640"/>
              <a:gd name="connsiteX7854" fmla="*/ 7973688 w 43671952"/>
              <a:gd name="connsiteY7854" fmla="*/ 3534728 h 23902640"/>
              <a:gd name="connsiteX7855" fmla="*/ 8080369 w 43671952"/>
              <a:gd name="connsiteY7855" fmla="*/ 3435668 h 23902640"/>
              <a:gd name="connsiteX7856" fmla="*/ 8095609 w 43671952"/>
              <a:gd name="connsiteY7856" fmla="*/ 3313748 h 23902640"/>
              <a:gd name="connsiteX7857" fmla="*/ 8179430 w 43671952"/>
              <a:gd name="connsiteY7857" fmla="*/ 3184209 h 23902640"/>
              <a:gd name="connsiteX7858" fmla="*/ 7943211 w 43671952"/>
              <a:gd name="connsiteY7858" fmla="*/ 3290888 h 23902640"/>
              <a:gd name="connsiteX7859" fmla="*/ 7851768 w 43671952"/>
              <a:gd name="connsiteY7859" fmla="*/ 3313748 h 23902640"/>
              <a:gd name="connsiteX7860" fmla="*/ 7729846 w 43671952"/>
              <a:gd name="connsiteY7860" fmla="*/ 3367087 h 23902640"/>
              <a:gd name="connsiteX7861" fmla="*/ 7623166 w 43671952"/>
              <a:gd name="connsiteY7861" fmla="*/ 3252787 h 23902640"/>
              <a:gd name="connsiteX7862" fmla="*/ 7668884 w 43671952"/>
              <a:gd name="connsiteY7862" fmla="*/ 3191827 h 23902640"/>
              <a:gd name="connsiteX7863" fmla="*/ 7767949 w 43671952"/>
              <a:gd name="connsiteY7863" fmla="*/ 3176587 h 23902640"/>
              <a:gd name="connsiteX7864" fmla="*/ 7767949 w 43671952"/>
              <a:gd name="connsiteY7864" fmla="*/ 3100387 h 23902640"/>
              <a:gd name="connsiteX7865" fmla="*/ 7958449 w 43671952"/>
              <a:gd name="connsiteY7865" fmla="*/ 2970847 h 23902640"/>
              <a:gd name="connsiteX7866" fmla="*/ 7806046 w 43671952"/>
              <a:gd name="connsiteY7866" fmla="*/ 2932747 h 23902640"/>
              <a:gd name="connsiteX7867" fmla="*/ 7927968 w 43671952"/>
              <a:gd name="connsiteY7867" fmla="*/ 2871787 h 23902640"/>
              <a:gd name="connsiteX7868" fmla="*/ 8080369 w 43671952"/>
              <a:gd name="connsiteY7868" fmla="*/ 2909887 h 23902640"/>
              <a:gd name="connsiteX7869" fmla="*/ 8148948 w 43671952"/>
              <a:gd name="connsiteY7869" fmla="*/ 2841307 h 23902640"/>
              <a:gd name="connsiteX7870" fmla="*/ 8011786 w 43671952"/>
              <a:gd name="connsiteY7870" fmla="*/ 2864169 h 23902640"/>
              <a:gd name="connsiteX7871" fmla="*/ 7973688 w 43671952"/>
              <a:gd name="connsiteY7871" fmla="*/ 2711767 h 23902640"/>
              <a:gd name="connsiteX7872" fmla="*/ 8072748 w 43671952"/>
              <a:gd name="connsiteY7872" fmla="*/ 2787967 h 23902640"/>
              <a:gd name="connsiteX7873" fmla="*/ 8065129 w 43671952"/>
              <a:gd name="connsiteY7873" fmla="*/ 2681287 h 23902640"/>
              <a:gd name="connsiteX7874" fmla="*/ 8217531 w 43671952"/>
              <a:gd name="connsiteY7874" fmla="*/ 2742247 h 23902640"/>
              <a:gd name="connsiteX7875" fmla="*/ 8324212 w 43671952"/>
              <a:gd name="connsiteY7875" fmla="*/ 2597468 h 23902640"/>
              <a:gd name="connsiteX7876" fmla="*/ 8408030 w 43671952"/>
              <a:gd name="connsiteY7876" fmla="*/ 2643188 h 23902640"/>
              <a:gd name="connsiteX7877" fmla="*/ 8522330 w 43671952"/>
              <a:gd name="connsiteY7877" fmla="*/ 2544130 h 23902640"/>
              <a:gd name="connsiteX7878" fmla="*/ 9116691 w 43671952"/>
              <a:gd name="connsiteY7878" fmla="*/ 2376489 h 23902640"/>
              <a:gd name="connsiteX7879" fmla="*/ 9139548 w 43671952"/>
              <a:gd name="connsiteY7879" fmla="*/ 2300288 h 23902640"/>
              <a:gd name="connsiteX7880" fmla="*/ 9330047 w 43671952"/>
              <a:gd name="connsiteY7880" fmla="*/ 2315527 h 23902640"/>
              <a:gd name="connsiteX7881" fmla="*/ 9391007 w 43671952"/>
              <a:gd name="connsiteY7881" fmla="*/ 2216467 h 23902640"/>
              <a:gd name="connsiteX7882" fmla="*/ 9482449 w 43671952"/>
              <a:gd name="connsiteY7882" fmla="*/ 2216467 h 23902640"/>
              <a:gd name="connsiteX7883" fmla="*/ 9398629 w 43671952"/>
              <a:gd name="connsiteY7883" fmla="*/ 2170747 h 23902640"/>
              <a:gd name="connsiteX7884" fmla="*/ 9604371 w 43671952"/>
              <a:gd name="connsiteY7884" fmla="*/ 2147889 h 23902640"/>
              <a:gd name="connsiteX7885" fmla="*/ 9817730 w 43671952"/>
              <a:gd name="connsiteY7885" fmla="*/ 2025968 h 23902640"/>
              <a:gd name="connsiteX7886" fmla="*/ 9942825 w 43671952"/>
              <a:gd name="connsiteY7886" fmla="*/ 2011362 h 23902640"/>
              <a:gd name="connsiteX7887" fmla="*/ 10092048 w 43671952"/>
              <a:gd name="connsiteY7887" fmla="*/ 1912937 h 23902640"/>
              <a:gd name="connsiteX7888" fmla="*/ 10415901 w 43671952"/>
              <a:gd name="connsiteY7888" fmla="*/ 1935162 h 23902640"/>
              <a:gd name="connsiteX7889" fmla="*/ 10606399 w 43671952"/>
              <a:gd name="connsiteY7889" fmla="*/ 1843088 h 23902640"/>
              <a:gd name="connsiteX7890" fmla="*/ 10660375 w 43671952"/>
              <a:gd name="connsiteY7890" fmla="*/ 1935162 h 23902640"/>
              <a:gd name="connsiteX7891" fmla="*/ 10885799 w 43671952"/>
              <a:gd name="connsiteY7891" fmla="*/ 1824038 h 23902640"/>
              <a:gd name="connsiteX7892" fmla="*/ 10892149 w 43671952"/>
              <a:gd name="connsiteY7892" fmla="*/ 1922464 h 23902640"/>
              <a:gd name="connsiteX7893" fmla="*/ 11168376 w 43671952"/>
              <a:gd name="connsiteY7893" fmla="*/ 1811339 h 23902640"/>
              <a:gd name="connsiteX7894" fmla="*/ 11104873 w 43671952"/>
              <a:gd name="connsiteY7894" fmla="*/ 1947862 h 23902640"/>
              <a:gd name="connsiteX7895" fmla="*/ 11352526 w 43671952"/>
              <a:gd name="connsiteY7895" fmla="*/ 1954213 h 23902640"/>
              <a:gd name="connsiteX7896" fmla="*/ 11318871 w 43671952"/>
              <a:gd name="connsiteY7896" fmla="*/ 2048827 h 23902640"/>
              <a:gd name="connsiteX7897" fmla="*/ 11387451 w 43671952"/>
              <a:gd name="connsiteY7897" fmla="*/ 2117408 h 23902640"/>
              <a:gd name="connsiteX7898" fmla="*/ 11356971 w 43671952"/>
              <a:gd name="connsiteY7898" fmla="*/ 2170747 h 23902640"/>
              <a:gd name="connsiteX7899" fmla="*/ 11570330 w 43671952"/>
              <a:gd name="connsiteY7899" fmla="*/ 2208848 h 23902640"/>
              <a:gd name="connsiteX7900" fmla="*/ 11760829 w 43671952"/>
              <a:gd name="connsiteY7900" fmla="*/ 2429827 h 23902640"/>
              <a:gd name="connsiteX7901" fmla="*/ 11791311 w 43671952"/>
              <a:gd name="connsiteY7901" fmla="*/ 2566988 h 23902640"/>
              <a:gd name="connsiteX7902" fmla="*/ 11623669 w 43671952"/>
              <a:gd name="connsiteY7902" fmla="*/ 2734628 h 23902640"/>
              <a:gd name="connsiteX7903" fmla="*/ 11303629 w 43671952"/>
              <a:gd name="connsiteY7903" fmla="*/ 2742247 h 23902640"/>
              <a:gd name="connsiteX7904" fmla="*/ 11120751 w 43671952"/>
              <a:gd name="connsiteY7904" fmla="*/ 2544130 h 23902640"/>
              <a:gd name="connsiteX7905" fmla="*/ 11067412 w 43671952"/>
              <a:gd name="connsiteY7905" fmla="*/ 2551747 h 23902640"/>
              <a:gd name="connsiteX7906" fmla="*/ 11052169 w 43671952"/>
              <a:gd name="connsiteY7906" fmla="*/ 2780347 h 23902640"/>
              <a:gd name="connsiteX7907" fmla="*/ 10922633 w 43671952"/>
              <a:gd name="connsiteY7907" fmla="*/ 2932747 h 23902640"/>
              <a:gd name="connsiteX7908" fmla="*/ 11135993 w 43671952"/>
              <a:gd name="connsiteY7908" fmla="*/ 3077528 h 23902640"/>
              <a:gd name="connsiteX7909" fmla="*/ 11128371 w 43671952"/>
              <a:gd name="connsiteY7909" fmla="*/ 2856547 h 23902640"/>
              <a:gd name="connsiteX7910" fmla="*/ 11433171 w 43671952"/>
              <a:gd name="connsiteY7910" fmla="*/ 3008948 h 23902640"/>
              <a:gd name="connsiteX7911" fmla="*/ 11532227 w 43671952"/>
              <a:gd name="connsiteY7911" fmla="*/ 2803208 h 23902640"/>
              <a:gd name="connsiteX7912" fmla="*/ 11806551 w 43671952"/>
              <a:gd name="connsiteY7912" fmla="*/ 2772729 h 23902640"/>
              <a:gd name="connsiteX7913" fmla="*/ 11890370 w 43671952"/>
              <a:gd name="connsiteY7913" fmla="*/ 2826069 h 23902640"/>
              <a:gd name="connsiteX7914" fmla="*/ 12012287 w 43671952"/>
              <a:gd name="connsiteY7914" fmla="*/ 2627948 h 23902640"/>
              <a:gd name="connsiteX7915" fmla="*/ 12157070 w 43671952"/>
              <a:gd name="connsiteY7915" fmla="*/ 2566988 h 23902640"/>
              <a:gd name="connsiteX7916" fmla="*/ 12233270 w 43671952"/>
              <a:gd name="connsiteY7916" fmla="*/ 2422207 h 23902640"/>
              <a:gd name="connsiteX7917" fmla="*/ 12339952 w 43671952"/>
              <a:gd name="connsiteY7917" fmla="*/ 2536507 h 23902640"/>
              <a:gd name="connsiteX7918" fmla="*/ 12179931 w 43671952"/>
              <a:gd name="connsiteY7918" fmla="*/ 2643188 h 23902640"/>
              <a:gd name="connsiteX7919" fmla="*/ 12179931 w 43671952"/>
              <a:gd name="connsiteY7919" fmla="*/ 2749867 h 23902640"/>
              <a:gd name="connsiteX7920" fmla="*/ 12408531 w 43671952"/>
              <a:gd name="connsiteY7920" fmla="*/ 2696527 h 23902640"/>
              <a:gd name="connsiteX7921" fmla="*/ 12669484 w 43671952"/>
              <a:gd name="connsiteY7921" fmla="*/ 2611717 h 23902640"/>
              <a:gd name="connsiteX7922" fmla="*/ 12667609 w 43671952"/>
              <a:gd name="connsiteY7922" fmla="*/ 2589848 h 23902640"/>
              <a:gd name="connsiteX7923" fmla="*/ 13033369 w 43671952"/>
              <a:gd name="connsiteY7923" fmla="*/ 2551747 h 23902640"/>
              <a:gd name="connsiteX7924" fmla="*/ 13094330 w 43671952"/>
              <a:gd name="connsiteY7924" fmla="*/ 2620327 h 23902640"/>
              <a:gd name="connsiteX7925" fmla="*/ 13475332 w 43671952"/>
              <a:gd name="connsiteY7925" fmla="*/ 2605087 h 23902640"/>
              <a:gd name="connsiteX7926" fmla="*/ 13521051 w 43671952"/>
              <a:gd name="connsiteY7926" fmla="*/ 2681287 h 23902640"/>
              <a:gd name="connsiteX7927" fmla="*/ 13597250 w 43671952"/>
              <a:gd name="connsiteY7927" fmla="*/ 2635567 h 23902640"/>
              <a:gd name="connsiteX7928" fmla="*/ 13688686 w 43671952"/>
              <a:gd name="connsiteY7928" fmla="*/ 2650808 h 23902640"/>
              <a:gd name="connsiteX7929" fmla="*/ 13703932 w 43671952"/>
              <a:gd name="connsiteY7929" fmla="*/ 2612708 h 23902640"/>
              <a:gd name="connsiteX7930" fmla="*/ 13650587 w 43671952"/>
              <a:gd name="connsiteY7930" fmla="*/ 2490787 h 23902640"/>
              <a:gd name="connsiteX7931" fmla="*/ 14183990 w 43671952"/>
              <a:gd name="connsiteY7931" fmla="*/ 2704148 h 23902640"/>
              <a:gd name="connsiteX7932" fmla="*/ 14229712 w 43671952"/>
              <a:gd name="connsiteY7932" fmla="*/ 2879409 h 23902640"/>
              <a:gd name="connsiteX7933" fmla="*/ 14366872 w 43671952"/>
              <a:gd name="connsiteY7933" fmla="*/ 2711767 h 23902640"/>
              <a:gd name="connsiteX7934" fmla="*/ 14313533 w 43671952"/>
              <a:gd name="connsiteY7934" fmla="*/ 2620327 h 23902640"/>
              <a:gd name="connsiteX7935" fmla="*/ 14222091 w 43671952"/>
              <a:gd name="connsiteY7935" fmla="*/ 2589848 h 23902640"/>
              <a:gd name="connsiteX7936" fmla="*/ 14351630 w 43671952"/>
              <a:gd name="connsiteY7936" fmla="*/ 2414587 h 23902640"/>
              <a:gd name="connsiteX7937" fmla="*/ 14344012 w 43671952"/>
              <a:gd name="connsiteY7937" fmla="*/ 2384108 h 23902640"/>
              <a:gd name="connsiteX7938" fmla="*/ 14404973 w 43671952"/>
              <a:gd name="connsiteY7938" fmla="*/ 2323148 h 23902640"/>
              <a:gd name="connsiteX7939" fmla="*/ 14572608 w 43671952"/>
              <a:gd name="connsiteY7939" fmla="*/ 2315527 h 23902640"/>
              <a:gd name="connsiteX7940" fmla="*/ 14641194 w 43671952"/>
              <a:gd name="connsiteY7940" fmla="*/ 2246947 h 23902640"/>
              <a:gd name="connsiteX7941" fmla="*/ 14641194 w 43671952"/>
              <a:gd name="connsiteY7941" fmla="*/ 2208848 h 23902640"/>
              <a:gd name="connsiteX7942" fmla="*/ 14679285 w 43671952"/>
              <a:gd name="connsiteY7942" fmla="*/ 2185990 h 23902640"/>
              <a:gd name="connsiteX7943" fmla="*/ 14953609 w 43671952"/>
              <a:gd name="connsiteY7943" fmla="*/ 2178368 h 23902640"/>
              <a:gd name="connsiteX7944" fmla="*/ 15014567 w 43671952"/>
              <a:gd name="connsiteY7944" fmla="*/ 2208848 h 23902640"/>
              <a:gd name="connsiteX7945" fmla="*/ 14854547 w 43671952"/>
              <a:gd name="connsiteY7945" fmla="*/ 2399348 h 23902640"/>
              <a:gd name="connsiteX7946" fmla="*/ 14846926 w 43671952"/>
              <a:gd name="connsiteY7946" fmla="*/ 2521267 h 23902640"/>
              <a:gd name="connsiteX7947" fmla="*/ 14679285 w 43671952"/>
              <a:gd name="connsiteY7947" fmla="*/ 2749867 h 23902640"/>
              <a:gd name="connsiteX7948" fmla="*/ 14763107 w 43671952"/>
              <a:gd name="connsiteY7948" fmla="*/ 2841307 h 23902640"/>
              <a:gd name="connsiteX7949" fmla="*/ 14679285 w 43671952"/>
              <a:gd name="connsiteY7949" fmla="*/ 2932747 h 23902640"/>
              <a:gd name="connsiteX7950" fmla="*/ 14359247 w 43671952"/>
              <a:gd name="connsiteY7950" fmla="*/ 3100387 h 23902640"/>
              <a:gd name="connsiteX7951" fmla="*/ 14153514 w 43671952"/>
              <a:gd name="connsiteY7951" fmla="*/ 3092767 h 23902640"/>
              <a:gd name="connsiteX7952" fmla="*/ 14275430 w 43671952"/>
              <a:gd name="connsiteY7952" fmla="*/ 3191827 h 23902640"/>
              <a:gd name="connsiteX7953" fmla="*/ 14458314 w 43671952"/>
              <a:gd name="connsiteY7953" fmla="*/ 3184209 h 23902640"/>
              <a:gd name="connsiteX7954" fmla="*/ 14610709 w 43671952"/>
              <a:gd name="connsiteY7954" fmla="*/ 3069907 h 23902640"/>
              <a:gd name="connsiteX7955" fmla="*/ 14770729 w 43671952"/>
              <a:gd name="connsiteY7955" fmla="*/ 3031808 h 23902640"/>
              <a:gd name="connsiteX7956" fmla="*/ 14831687 w 43671952"/>
              <a:gd name="connsiteY7956" fmla="*/ 2902267 h 23902640"/>
              <a:gd name="connsiteX7957" fmla="*/ 14877407 w 43671952"/>
              <a:gd name="connsiteY7957" fmla="*/ 2841307 h 23902640"/>
              <a:gd name="connsiteX7958" fmla="*/ 14984086 w 43671952"/>
              <a:gd name="connsiteY7958" fmla="*/ 2856547 h 23902640"/>
              <a:gd name="connsiteX7959" fmla="*/ 15060287 w 43671952"/>
              <a:gd name="connsiteY7959" fmla="*/ 2970847 h 23902640"/>
              <a:gd name="connsiteX7960" fmla="*/ 15060287 w 43671952"/>
              <a:gd name="connsiteY7960" fmla="*/ 2803208 h 23902640"/>
              <a:gd name="connsiteX7961" fmla="*/ 14953609 w 43671952"/>
              <a:gd name="connsiteY7961" fmla="*/ 2734628 h 23902640"/>
              <a:gd name="connsiteX7962" fmla="*/ 14801208 w 43671952"/>
              <a:gd name="connsiteY7962" fmla="*/ 2711767 h 23902640"/>
              <a:gd name="connsiteX7963" fmla="*/ 14945987 w 43671952"/>
              <a:gd name="connsiteY7963" fmla="*/ 2582228 h 23902640"/>
              <a:gd name="connsiteX7964" fmla="*/ 14938368 w 43671952"/>
              <a:gd name="connsiteY7964" fmla="*/ 2483167 h 23902640"/>
              <a:gd name="connsiteX7965" fmla="*/ 14930749 w 43671952"/>
              <a:gd name="connsiteY7965" fmla="*/ 2399348 h 23902640"/>
              <a:gd name="connsiteX7966" fmla="*/ 15052666 w 43671952"/>
              <a:gd name="connsiteY7966" fmla="*/ 2353628 h 23902640"/>
              <a:gd name="connsiteX7967" fmla="*/ 15189826 w 43671952"/>
              <a:gd name="connsiteY7967" fmla="*/ 2208848 h 23902640"/>
              <a:gd name="connsiteX7968" fmla="*/ 15121246 w 43671952"/>
              <a:gd name="connsiteY7968" fmla="*/ 2368867 h 23902640"/>
              <a:gd name="connsiteX7969" fmla="*/ 15197447 w 43671952"/>
              <a:gd name="connsiteY7969" fmla="*/ 2506027 h 23902640"/>
              <a:gd name="connsiteX7970" fmla="*/ 15304126 w 43671952"/>
              <a:gd name="connsiteY7970" fmla="*/ 2490787 h 23902640"/>
              <a:gd name="connsiteX7971" fmla="*/ 15235546 w 43671952"/>
              <a:gd name="connsiteY7971" fmla="*/ 2399348 h 23902640"/>
              <a:gd name="connsiteX7972" fmla="*/ 15349846 w 43671952"/>
              <a:gd name="connsiteY7972" fmla="*/ 2315527 h 23902640"/>
              <a:gd name="connsiteX7973" fmla="*/ 15426047 w 43671952"/>
              <a:gd name="connsiteY7973" fmla="*/ 2285047 h 23902640"/>
              <a:gd name="connsiteX7974" fmla="*/ 15555589 w 43671952"/>
              <a:gd name="connsiteY7974" fmla="*/ 2338389 h 23902640"/>
              <a:gd name="connsiteX7975" fmla="*/ 15639408 w 43671952"/>
              <a:gd name="connsiteY7975" fmla="*/ 2429827 h 23902640"/>
              <a:gd name="connsiteX7976" fmla="*/ 15700367 w 43671952"/>
              <a:gd name="connsiteY7976" fmla="*/ 2452687 h 23902640"/>
              <a:gd name="connsiteX7977" fmla="*/ 15586067 w 43671952"/>
              <a:gd name="connsiteY7977" fmla="*/ 2536507 h 23902640"/>
              <a:gd name="connsiteX7978" fmla="*/ 15707988 w 43671952"/>
              <a:gd name="connsiteY7978" fmla="*/ 2688907 h 23902640"/>
              <a:gd name="connsiteX7979" fmla="*/ 15723227 w 43671952"/>
              <a:gd name="connsiteY7979" fmla="*/ 2566988 h 23902640"/>
              <a:gd name="connsiteX7980" fmla="*/ 15799428 w 43671952"/>
              <a:gd name="connsiteY7980" fmla="*/ 2460308 h 23902640"/>
              <a:gd name="connsiteX7981" fmla="*/ 15685128 w 43671952"/>
              <a:gd name="connsiteY7981" fmla="*/ 2330768 h 23902640"/>
              <a:gd name="connsiteX7982" fmla="*/ 15677507 w 43671952"/>
              <a:gd name="connsiteY7982" fmla="*/ 2239328 h 23902640"/>
              <a:gd name="connsiteX7983" fmla="*/ 15822288 w 43671952"/>
              <a:gd name="connsiteY7983" fmla="*/ 2155507 h 23902640"/>
              <a:gd name="connsiteX7984" fmla="*/ 16256626 w 43671952"/>
              <a:gd name="connsiteY7984" fmla="*/ 2163128 h 23902640"/>
              <a:gd name="connsiteX7985" fmla="*/ 16271866 w 43671952"/>
              <a:gd name="connsiteY7985" fmla="*/ 2048827 h 23902640"/>
              <a:gd name="connsiteX7986" fmla="*/ 16393786 w 43671952"/>
              <a:gd name="connsiteY7986" fmla="*/ 1957389 h 23902640"/>
              <a:gd name="connsiteX7987" fmla="*/ 16927183 w 43671952"/>
              <a:gd name="connsiteY7987" fmla="*/ 1949767 h 23902640"/>
              <a:gd name="connsiteX7988" fmla="*/ 16911943 w 43671952"/>
              <a:gd name="connsiteY7988" fmla="*/ 1881188 h 23902640"/>
              <a:gd name="connsiteX7989" fmla="*/ 17369143 w 43671952"/>
              <a:gd name="connsiteY7989" fmla="*/ 1873567 h 23902640"/>
              <a:gd name="connsiteX7990" fmla="*/ 17468203 w 43671952"/>
              <a:gd name="connsiteY7990" fmla="*/ 1942147 h 23902640"/>
              <a:gd name="connsiteX7991" fmla="*/ 17475823 w 43671952"/>
              <a:gd name="connsiteY7991" fmla="*/ 1835468 h 23902640"/>
              <a:gd name="connsiteX7992" fmla="*/ 17605363 w 43671952"/>
              <a:gd name="connsiteY7992" fmla="*/ 1881188 h 23902640"/>
              <a:gd name="connsiteX7993" fmla="*/ 17635843 w 43671952"/>
              <a:gd name="connsiteY7993" fmla="*/ 1766888 h 23902640"/>
              <a:gd name="connsiteX7994" fmla="*/ 30825783 w 43671952"/>
              <a:gd name="connsiteY7994" fmla="*/ 1622108 h 23902640"/>
              <a:gd name="connsiteX7995" fmla="*/ 31062003 w 43671952"/>
              <a:gd name="connsiteY7995" fmla="*/ 1629727 h 23902640"/>
              <a:gd name="connsiteX7996" fmla="*/ 31084863 w 43671952"/>
              <a:gd name="connsiteY7996" fmla="*/ 1644968 h 23902640"/>
              <a:gd name="connsiteX7997" fmla="*/ 31100103 w 43671952"/>
              <a:gd name="connsiteY7997" fmla="*/ 1667827 h 23902640"/>
              <a:gd name="connsiteX7998" fmla="*/ 31122963 w 43671952"/>
              <a:gd name="connsiteY7998" fmla="*/ 1690687 h 23902640"/>
              <a:gd name="connsiteX7999" fmla="*/ 31115343 w 43671952"/>
              <a:gd name="connsiteY7999" fmla="*/ 1713548 h 23902640"/>
              <a:gd name="connsiteX8000" fmla="*/ 31199163 w 43671952"/>
              <a:gd name="connsiteY8000" fmla="*/ 1751647 h 23902640"/>
              <a:gd name="connsiteX8001" fmla="*/ 31244883 w 43671952"/>
              <a:gd name="connsiteY8001" fmla="*/ 1766888 h 23902640"/>
              <a:gd name="connsiteX8002" fmla="*/ 31282983 w 43671952"/>
              <a:gd name="connsiteY8002" fmla="*/ 1774508 h 23902640"/>
              <a:gd name="connsiteX8003" fmla="*/ 31328703 w 43671952"/>
              <a:gd name="connsiteY8003" fmla="*/ 1789748 h 23902640"/>
              <a:gd name="connsiteX8004" fmla="*/ 31351563 w 43671952"/>
              <a:gd name="connsiteY8004" fmla="*/ 1797367 h 23902640"/>
              <a:gd name="connsiteX8005" fmla="*/ 31382043 w 43671952"/>
              <a:gd name="connsiteY8005" fmla="*/ 1843088 h 23902640"/>
              <a:gd name="connsiteX8006" fmla="*/ 31374423 w 43671952"/>
              <a:gd name="connsiteY8006" fmla="*/ 1881188 h 23902640"/>
              <a:gd name="connsiteX8007" fmla="*/ 31298223 w 43671952"/>
              <a:gd name="connsiteY8007" fmla="*/ 1957389 h 23902640"/>
              <a:gd name="connsiteX8008" fmla="*/ 31275363 w 43671952"/>
              <a:gd name="connsiteY8008" fmla="*/ 1965007 h 23902640"/>
              <a:gd name="connsiteX8009" fmla="*/ 31191543 w 43671952"/>
              <a:gd name="connsiteY8009" fmla="*/ 1934529 h 23902640"/>
              <a:gd name="connsiteX8010" fmla="*/ 31183923 w 43671952"/>
              <a:gd name="connsiteY8010" fmla="*/ 1911669 h 23902640"/>
              <a:gd name="connsiteX8011" fmla="*/ 31138203 w 43671952"/>
              <a:gd name="connsiteY8011" fmla="*/ 1896427 h 23902640"/>
              <a:gd name="connsiteX8012" fmla="*/ 31115343 w 43671952"/>
              <a:gd name="connsiteY8012" fmla="*/ 1888807 h 23902640"/>
              <a:gd name="connsiteX8013" fmla="*/ 30901983 w 43671952"/>
              <a:gd name="connsiteY8013" fmla="*/ 1873567 h 23902640"/>
              <a:gd name="connsiteX8014" fmla="*/ 30875475 w 43671952"/>
              <a:gd name="connsiteY8014" fmla="*/ 1866971 h 23902640"/>
              <a:gd name="connsiteX8015" fmla="*/ 30868375 w 43671952"/>
              <a:gd name="connsiteY8015" fmla="*/ 1865232 h 23902640"/>
              <a:gd name="connsiteX8016" fmla="*/ 30875863 w 43671952"/>
              <a:gd name="connsiteY8016" fmla="*/ 1866583 h 23902640"/>
              <a:gd name="connsiteX8017" fmla="*/ 30848643 w 43671952"/>
              <a:gd name="connsiteY8017" fmla="*/ 1858328 h 23902640"/>
              <a:gd name="connsiteX8018" fmla="*/ 30795303 w 43671952"/>
              <a:gd name="connsiteY8018" fmla="*/ 1843088 h 23902640"/>
              <a:gd name="connsiteX8019" fmla="*/ 30795303 w 43671952"/>
              <a:gd name="connsiteY8019" fmla="*/ 1789748 h 23902640"/>
              <a:gd name="connsiteX8020" fmla="*/ 30848643 w 43671952"/>
              <a:gd name="connsiteY8020" fmla="*/ 1782127 h 23902640"/>
              <a:gd name="connsiteX8021" fmla="*/ 30909603 w 43671952"/>
              <a:gd name="connsiteY8021" fmla="*/ 1774508 h 23902640"/>
              <a:gd name="connsiteX8022" fmla="*/ 30962943 w 43671952"/>
              <a:gd name="connsiteY8022" fmla="*/ 1736407 h 23902640"/>
              <a:gd name="connsiteX8023" fmla="*/ 30940083 w 43671952"/>
              <a:gd name="connsiteY8023" fmla="*/ 1728788 h 23902640"/>
              <a:gd name="connsiteX8024" fmla="*/ 30924843 w 43671952"/>
              <a:gd name="connsiteY8024" fmla="*/ 1705928 h 23902640"/>
              <a:gd name="connsiteX8025" fmla="*/ 30894363 w 43671952"/>
              <a:gd name="connsiteY8025" fmla="*/ 1698307 h 23902640"/>
              <a:gd name="connsiteX8026" fmla="*/ 30818163 w 43671952"/>
              <a:gd name="connsiteY8026" fmla="*/ 1652587 h 23902640"/>
              <a:gd name="connsiteX8027" fmla="*/ 30825783 w 43671952"/>
              <a:gd name="connsiteY8027" fmla="*/ 1622108 h 23902640"/>
              <a:gd name="connsiteX8028" fmla="*/ 31580467 w 43671952"/>
              <a:gd name="connsiteY8028" fmla="*/ 1489453 h 23902640"/>
              <a:gd name="connsiteX8029" fmla="*/ 31595615 w 43671952"/>
              <a:gd name="connsiteY8029" fmla="*/ 1490217 h 23902640"/>
              <a:gd name="connsiteX8030" fmla="*/ 31627791 w 43671952"/>
              <a:gd name="connsiteY8030" fmla="*/ 1509712 h 23902640"/>
              <a:gd name="connsiteX8031" fmla="*/ 31634935 w 43671952"/>
              <a:gd name="connsiteY8031" fmla="*/ 1523999 h 23902640"/>
              <a:gd name="connsiteX8032" fmla="*/ 31642079 w 43671952"/>
              <a:gd name="connsiteY8032" fmla="*/ 1538287 h 23902640"/>
              <a:gd name="connsiteX8033" fmla="*/ 31653983 w 43671952"/>
              <a:gd name="connsiteY8033" fmla="*/ 1559719 h 23902640"/>
              <a:gd name="connsiteX8034" fmla="*/ 31656363 w 43671952"/>
              <a:gd name="connsiteY8034" fmla="*/ 1566863 h 23902640"/>
              <a:gd name="connsiteX8035" fmla="*/ 31658747 w 43671952"/>
              <a:gd name="connsiteY8035" fmla="*/ 1576388 h 23902640"/>
              <a:gd name="connsiteX8036" fmla="*/ 31663507 w 43671952"/>
              <a:gd name="connsiteY8036" fmla="*/ 1590675 h 23902640"/>
              <a:gd name="connsiteX8037" fmla="*/ 31658747 w 43671952"/>
              <a:gd name="connsiteY8037" fmla="*/ 1640681 h 23902640"/>
              <a:gd name="connsiteX8038" fmla="*/ 31653983 w 43671952"/>
              <a:gd name="connsiteY8038" fmla="*/ 1654969 h 23902640"/>
              <a:gd name="connsiteX8039" fmla="*/ 31646839 w 43671952"/>
              <a:gd name="connsiteY8039" fmla="*/ 1659732 h 23902640"/>
              <a:gd name="connsiteX8040" fmla="*/ 31637315 w 43671952"/>
              <a:gd name="connsiteY8040" fmla="*/ 1669257 h 23902640"/>
              <a:gd name="connsiteX8041" fmla="*/ 31630171 w 43671952"/>
              <a:gd name="connsiteY8041" fmla="*/ 1676400 h 23902640"/>
              <a:gd name="connsiteX8042" fmla="*/ 31623027 w 43671952"/>
              <a:gd name="connsiteY8042" fmla="*/ 1678782 h 23902640"/>
              <a:gd name="connsiteX8043" fmla="*/ 31553971 w 43671952"/>
              <a:gd name="connsiteY8043" fmla="*/ 1685924 h 23902640"/>
              <a:gd name="connsiteX8044" fmla="*/ 31539683 w 43671952"/>
              <a:gd name="connsiteY8044" fmla="*/ 1688307 h 23902640"/>
              <a:gd name="connsiteX8045" fmla="*/ 31532539 w 43671952"/>
              <a:gd name="connsiteY8045" fmla="*/ 1690687 h 23902640"/>
              <a:gd name="connsiteX8046" fmla="*/ 31523015 w 43671952"/>
              <a:gd name="connsiteY8046" fmla="*/ 1704975 h 23902640"/>
              <a:gd name="connsiteX8047" fmla="*/ 31525395 w 43671952"/>
              <a:gd name="connsiteY8047" fmla="*/ 1719262 h 23902640"/>
              <a:gd name="connsiteX8048" fmla="*/ 31527779 w 43671952"/>
              <a:gd name="connsiteY8048" fmla="*/ 1738312 h 23902640"/>
              <a:gd name="connsiteX8049" fmla="*/ 31532539 w 43671952"/>
              <a:gd name="connsiteY8049" fmla="*/ 1745456 h 23902640"/>
              <a:gd name="connsiteX8050" fmla="*/ 31537303 w 43671952"/>
              <a:gd name="connsiteY8050" fmla="*/ 1759743 h 23902640"/>
              <a:gd name="connsiteX8051" fmla="*/ 31542063 w 43671952"/>
              <a:gd name="connsiteY8051" fmla="*/ 1778794 h 23902640"/>
              <a:gd name="connsiteX8052" fmla="*/ 31539683 w 43671952"/>
              <a:gd name="connsiteY8052" fmla="*/ 1826420 h 23902640"/>
              <a:gd name="connsiteX8053" fmla="*/ 31537303 w 43671952"/>
              <a:gd name="connsiteY8053" fmla="*/ 1833563 h 23902640"/>
              <a:gd name="connsiteX8054" fmla="*/ 31530159 w 43671952"/>
              <a:gd name="connsiteY8054" fmla="*/ 1838324 h 23902640"/>
              <a:gd name="connsiteX8055" fmla="*/ 31523015 w 43671952"/>
              <a:gd name="connsiteY8055" fmla="*/ 1831181 h 23902640"/>
              <a:gd name="connsiteX8056" fmla="*/ 31501583 w 43671952"/>
              <a:gd name="connsiteY8056" fmla="*/ 1826420 h 23902640"/>
              <a:gd name="connsiteX8057" fmla="*/ 31489679 w 43671952"/>
              <a:gd name="connsiteY8057" fmla="*/ 1814512 h 23902640"/>
              <a:gd name="connsiteX8058" fmla="*/ 31475391 w 43671952"/>
              <a:gd name="connsiteY8058" fmla="*/ 1802607 h 23902640"/>
              <a:gd name="connsiteX8059" fmla="*/ 31465863 w 43671952"/>
              <a:gd name="connsiteY8059" fmla="*/ 1788318 h 23902640"/>
              <a:gd name="connsiteX8060" fmla="*/ 31461103 w 43671952"/>
              <a:gd name="connsiteY8060" fmla="*/ 1781176 h 23902640"/>
              <a:gd name="connsiteX8061" fmla="*/ 31458719 w 43671952"/>
              <a:gd name="connsiteY8061" fmla="*/ 1774031 h 23902640"/>
              <a:gd name="connsiteX8062" fmla="*/ 31451579 w 43671952"/>
              <a:gd name="connsiteY8062" fmla="*/ 1766888 h 23902640"/>
              <a:gd name="connsiteX8063" fmla="*/ 31442051 w 43671952"/>
              <a:gd name="connsiteY8063" fmla="*/ 1754983 h 23902640"/>
              <a:gd name="connsiteX8064" fmla="*/ 31425383 w 43671952"/>
              <a:gd name="connsiteY8064" fmla="*/ 1738312 h 23902640"/>
              <a:gd name="connsiteX8065" fmla="*/ 31413479 w 43671952"/>
              <a:gd name="connsiteY8065" fmla="*/ 1726409 h 23902640"/>
              <a:gd name="connsiteX8066" fmla="*/ 31396807 w 43671952"/>
              <a:gd name="connsiteY8066" fmla="*/ 1716881 h 23902640"/>
              <a:gd name="connsiteX8067" fmla="*/ 31382519 w 43671952"/>
              <a:gd name="connsiteY8067" fmla="*/ 1707358 h 23902640"/>
              <a:gd name="connsiteX8068" fmla="*/ 31375379 w 43671952"/>
              <a:gd name="connsiteY8068" fmla="*/ 1702593 h 23902640"/>
              <a:gd name="connsiteX8069" fmla="*/ 31365851 w 43671952"/>
              <a:gd name="connsiteY8069" fmla="*/ 1700213 h 23902640"/>
              <a:gd name="connsiteX8070" fmla="*/ 31363471 w 43671952"/>
              <a:gd name="connsiteY8070" fmla="*/ 1693069 h 23902640"/>
              <a:gd name="connsiteX8071" fmla="*/ 31349183 w 43671952"/>
              <a:gd name="connsiteY8071" fmla="*/ 1688307 h 23902640"/>
              <a:gd name="connsiteX8072" fmla="*/ 31342039 w 43671952"/>
              <a:gd name="connsiteY8072" fmla="*/ 1681162 h 23902640"/>
              <a:gd name="connsiteX8073" fmla="*/ 31334895 w 43671952"/>
              <a:gd name="connsiteY8073" fmla="*/ 1678782 h 23902640"/>
              <a:gd name="connsiteX8074" fmla="*/ 31322991 w 43671952"/>
              <a:gd name="connsiteY8074" fmla="*/ 1669257 h 23902640"/>
              <a:gd name="connsiteX8075" fmla="*/ 31306319 w 43671952"/>
              <a:gd name="connsiteY8075" fmla="*/ 1657350 h 23902640"/>
              <a:gd name="connsiteX8076" fmla="*/ 31299179 w 43671952"/>
              <a:gd name="connsiteY8076" fmla="*/ 1654969 h 23902640"/>
              <a:gd name="connsiteX8077" fmla="*/ 31292035 w 43671952"/>
              <a:gd name="connsiteY8077" fmla="*/ 1647825 h 23902640"/>
              <a:gd name="connsiteX8078" fmla="*/ 31270603 w 43671952"/>
              <a:gd name="connsiteY8078" fmla="*/ 1631156 h 23902640"/>
              <a:gd name="connsiteX8079" fmla="*/ 31261079 w 43671952"/>
              <a:gd name="connsiteY8079" fmla="*/ 1616869 h 23902640"/>
              <a:gd name="connsiteX8080" fmla="*/ 31256315 w 43671952"/>
              <a:gd name="connsiteY8080" fmla="*/ 1609724 h 23902640"/>
              <a:gd name="connsiteX8081" fmla="*/ 31251551 w 43671952"/>
              <a:gd name="connsiteY8081" fmla="*/ 1595438 h 23902640"/>
              <a:gd name="connsiteX8082" fmla="*/ 31249171 w 43671952"/>
              <a:gd name="connsiteY8082" fmla="*/ 1588293 h 23902640"/>
              <a:gd name="connsiteX8083" fmla="*/ 31256315 w 43671952"/>
              <a:gd name="connsiteY8083" fmla="*/ 1552574 h 23902640"/>
              <a:gd name="connsiteX8084" fmla="*/ 31270603 w 43671952"/>
              <a:gd name="connsiteY8084" fmla="*/ 1543049 h 23902640"/>
              <a:gd name="connsiteX8085" fmla="*/ 31284891 w 43671952"/>
              <a:gd name="connsiteY8085" fmla="*/ 1538287 h 23902640"/>
              <a:gd name="connsiteX8086" fmla="*/ 31306319 w 43671952"/>
              <a:gd name="connsiteY8086" fmla="*/ 1528762 h 23902640"/>
              <a:gd name="connsiteX8087" fmla="*/ 31320607 w 43671952"/>
              <a:gd name="connsiteY8087" fmla="*/ 1523999 h 23902640"/>
              <a:gd name="connsiteX8088" fmla="*/ 31334895 w 43671952"/>
              <a:gd name="connsiteY8088" fmla="*/ 1514474 h 23902640"/>
              <a:gd name="connsiteX8089" fmla="*/ 31349183 w 43671952"/>
              <a:gd name="connsiteY8089" fmla="*/ 1504949 h 23902640"/>
              <a:gd name="connsiteX8090" fmla="*/ 31356327 w 43671952"/>
              <a:gd name="connsiteY8090" fmla="*/ 1500188 h 23902640"/>
              <a:gd name="connsiteX8091" fmla="*/ 31403951 w 43671952"/>
              <a:gd name="connsiteY8091" fmla="*/ 1502569 h 23902640"/>
              <a:gd name="connsiteX8092" fmla="*/ 31580467 w 43671952"/>
              <a:gd name="connsiteY8092" fmla="*/ 1489453 h 23902640"/>
              <a:gd name="connsiteX8093" fmla="*/ 6474725 w 43671952"/>
              <a:gd name="connsiteY8093" fmla="*/ 1445323 h 23902640"/>
              <a:gd name="connsiteX8094" fmla="*/ 6482043 w 43671952"/>
              <a:gd name="connsiteY8094" fmla="*/ 1518475 h 23902640"/>
              <a:gd name="connsiteX8095" fmla="*/ 6445461 w 43671952"/>
              <a:gd name="connsiteY8095" fmla="*/ 1620889 h 23902640"/>
              <a:gd name="connsiteX8096" fmla="*/ 6569827 w 43671952"/>
              <a:gd name="connsiteY8096" fmla="*/ 1635518 h 23902640"/>
              <a:gd name="connsiteX8097" fmla="*/ 6621031 w 43671952"/>
              <a:gd name="connsiteY8097" fmla="*/ 1584313 h 23902640"/>
              <a:gd name="connsiteX8098" fmla="*/ 6745382 w 43671952"/>
              <a:gd name="connsiteY8098" fmla="*/ 1657465 h 23902640"/>
              <a:gd name="connsiteX8099" fmla="*/ 6877058 w 43671952"/>
              <a:gd name="connsiteY8099" fmla="*/ 1620889 h 23902640"/>
              <a:gd name="connsiteX8100" fmla="*/ 7045575 w 43671952"/>
              <a:gd name="connsiteY8100" fmla="*/ 1657465 h 23902640"/>
              <a:gd name="connsiteX8101" fmla="*/ 7060204 w 43671952"/>
              <a:gd name="connsiteY8101" fmla="*/ 1679410 h 23902640"/>
              <a:gd name="connsiteX8102" fmla="*/ 6987053 w 43671952"/>
              <a:gd name="connsiteY8102" fmla="*/ 1759877 h 23902640"/>
              <a:gd name="connsiteX8103" fmla="*/ 7009000 w 43671952"/>
              <a:gd name="connsiteY8103" fmla="*/ 1781823 h 23902640"/>
              <a:gd name="connsiteX8104" fmla="*/ 6899005 w 43671952"/>
              <a:gd name="connsiteY8104" fmla="*/ 1935441 h 23902640"/>
              <a:gd name="connsiteX8105" fmla="*/ 6745382 w 43671952"/>
              <a:gd name="connsiteY8105" fmla="*/ 1942758 h 23902640"/>
              <a:gd name="connsiteX8106" fmla="*/ 6430831 w 43671952"/>
              <a:gd name="connsiteY8106" fmla="*/ 1942758 h 23902640"/>
              <a:gd name="connsiteX8107" fmla="*/ 6269895 w 43671952"/>
              <a:gd name="connsiteY8107" fmla="*/ 1993965 h 23902640"/>
              <a:gd name="connsiteX8108" fmla="*/ 6167487 w 43671952"/>
              <a:gd name="connsiteY8108" fmla="*/ 1920811 h 23902640"/>
              <a:gd name="connsiteX8109" fmla="*/ 6028501 w 43671952"/>
              <a:gd name="connsiteY8109" fmla="*/ 1803768 h 23902640"/>
              <a:gd name="connsiteX8110" fmla="*/ 6123595 w 43671952"/>
              <a:gd name="connsiteY8110" fmla="*/ 1737931 h 23902640"/>
              <a:gd name="connsiteX8111" fmla="*/ 6130907 w 43671952"/>
              <a:gd name="connsiteY8111" fmla="*/ 1657465 h 23902640"/>
              <a:gd name="connsiteX8112" fmla="*/ 6306477 w 43671952"/>
              <a:gd name="connsiteY8112" fmla="*/ 1672098 h 23902640"/>
              <a:gd name="connsiteX8113" fmla="*/ 6328420 w 43671952"/>
              <a:gd name="connsiteY8113" fmla="*/ 1635518 h 23902640"/>
              <a:gd name="connsiteX8114" fmla="*/ 6174799 w 43671952"/>
              <a:gd name="connsiteY8114" fmla="*/ 1555051 h 23902640"/>
              <a:gd name="connsiteX8115" fmla="*/ 6291840 w 43671952"/>
              <a:gd name="connsiteY8115" fmla="*/ 1518475 h 23902640"/>
              <a:gd name="connsiteX8116" fmla="*/ 6394259 w 43671952"/>
              <a:gd name="connsiteY8116" fmla="*/ 1533106 h 23902640"/>
              <a:gd name="connsiteX8117" fmla="*/ 17852531 w 43671952"/>
              <a:gd name="connsiteY8117" fmla="*/ 1426369 h 23902640"/>
              <a:gd name="connsiteX8118" fmla="*/ 17873963 w 43671952"/>
              <a:gd name="connsiteY8118" fmla="*/ 1431132 h 23902640"/>
              <a:gd name="connsiteX8119" fmla="*/ 17885867 w 43671952"/>
              <a:gd name="connsiteY8119" fmla="*/ 1440656 h 23902640"/>
              <a:gd name="connsiteX8120" fmla="*/ 17907299 w 43671952"/>
              <a:gd name="connsiteY8120" fmla="*/ 1457325 h 23902640"/>
              <a:gd name="connsiteX8121" fmla="*/ 17914443 w 43671952"/>
              <a:gd name="connsiteY8121" fmla="*/ 1464469 h 23902640"/>
              <a:gd name="connsiteX8122" fmla="*/ 17973975 w 43671952"/>
              <a:gd name="connsiteY8122" fmla="*/ 1466850 h 23902640"/>
              <a:gd name="connsiteX8123" fmla="*/ 17983499 w 43671952"/>
              <a:gd name="connsiteY8123" fmla="*/ 1469232 h 23902640"/>
              <a:gd name="connsiteX8124" fmla="*/ 17988263 w 43671952"/>
              <a:gd name="connsiteY8124" fmla="*/ 1476374 h 23902640"/>
              <a:gd name="connsiteX8125" fmla="*/ 17995407 w 43671952"/>
              <a:gd name="connsiteY8125" fmla="*/ 1478758 h 23902640"/>
              <a:gd name="connsiteX8126" fmla="*/ 18002551 w 43671952"/>
              <a:gd name="connsiteY8126" fmla="*/ 1483518 h 23902640"/>
              <a:gd name="connsiteX8127" fmla="*/ 18009693 w 43671952"/>
              <a:gd name="connsiteY8127" fmla="*/ 1497808 h 23902640"/>
              <a:gd name="connsiteX8128" fmla="*/ 18014455 w 43671952"/>
              <a:gd name="connsiteY8128" fmla="*/ 1504949 h 23902640"/>
              <a:gd name="connsiteX8129" fmla="*/ 18021599 w 43671952"/>
              <a:gd name="connsiteY8129" fmla="*/ 1557338 h 23902640"/>
              <a:gd name="connsiteX8130" fmla="*/ 18016837 w 43671952"/>
              <a:gd name="connsiteY8130" fmla="*/ 1614488 h 23902640"/>
              <a:gd name="connsiteX8131" fmla="*/ 18012075 w 43671952"/>
              <a:gd name="connsiteY8131" fmla="*/ 1631156 h 23902640"/>
              <a:gd name="connsiteX8132" fmla="*/ 18004931 w 43671952"/>
              <a:gd name="connsiteY8132" fmla="*/ 1635919 h 23902640"/>
              <a:gd name="connsiteX8133" fmla="*/ 18000167 w 43671952"/>
              <a:gd name="connsiteY8133" fmla="*/ 1643064 h 23902640"/>
              <a:gd name="connsiteX8134" fmla="*/ 17993025 w 43671952"/>
              <a:gd name="connsiteY8134" fmla="*/ 1645443 h 23902640"/>
              <a:gd name="connsiteX8135" fmla="*/ 17940639 w 43671952"/>
              <a:gd name="connsiteY8135" fmla="*/ 1643064 h 23902640"/>
              <a:gd name="connsiteX8136" fmla="*/ 17926351 w 43671952"/>
              <a:gd name="connsiteY8136" fmla="*/ 1638302 h 23902640"/>
              <a:gd name="connsiteX8137" fmla="*/ 17919207 w 43671952"/>
              <a:gd name="connsiteY8137" fmla="*/ 1635919 h 23902640"/>
              <a:gd name="connsiteX8138" fmla="*/ 17900155 w 43671952"/>
              <a:gd name="connsiteY8138" fmla="*/ 1624012 h 23902640"/>
              <a:gd name="connsiteX8139" fmla="*/ 17885867 w 43671952"/>
              <a:gd name="connsiteY8139" fmla="*/ 1619251 h 23902640"/>
              <a:gd name="connsiteX8140" fmla="*/ 17878725 w 43671952"/>
              <a:gd name="connsiteY8140" fmla="*/ 1616869 h 23902640"/>
              <a:gd name="connsiteX8141" fmla="*/ 17871581 w 43671952"/>
              <a:gd name="connsiteY8141" fmla="*/ 1612106 h 23902640"/>
              <a:gd name="connsiteX8142" fmla="*/ 17859675 w 43671952"/>
              <a:gd name="connsiteY8142" fmla="*/ 1609724 h 23902640"/>
              <a:gd name="connsiteX8143" fmla="*/ 17850151 w 43671952"/>
              <a:gd name="connsiteY8143" fmla="*/ 1607343 h 23902640"/>
              <a:gd name="connsiteX8144" fmla="*/ 17828719 w 43671952"/>
              <a:gd name="connsiteY8144" fmla="*/ 1600200 h 23902640"/>
              <a:gd name="connsiteX8145" fmla="*/ 17821575 w 43671952"/>
              <a:gd name="connsiteY8145" fmla="*/ 1597819 h 23902640"/>
              <a:gd name="connsiteX8146" fmla="*/ 17814431 w 43671952"/>
              <a:gd name="connsiteY8146" fmla="*/ 1595438 h 23902640"/>
              <a:gd name="connsiteX8147" fmla="*/ 17757281 w 43671952"/>
              <a:gd name="connsiteY8147" fmla="*/ 1602583 h 23902640"/>
              <a:gd name="connsiteX8148" fmla="*/ 17750135 w 43671952"/>
              <a:gd name="connsiteY8148" fmla="*/ 1604963 h 23902640"/>
              <a:gd name="connsiteX8149" fmla="*/ 17742991 w 43671952"/>
              <a:gd name="connsiteY8149" fmla="*/ 1609724 h 23902640"/>
              <a:gd name="connsiteX8150" fmla="*/ 17728707 w 43671952"/>
              <a:gd name="connsiteY8150" fmla="*/ 1614488 h 23902640"/>
              <a:gd name="connsiteX8151" fmla="*/ 17721563 w 43671952"/>
              <a:gd name="connsiteY8151" fmla="*/ 1619251 h 23902640"/>
              <a:gd name="connsiteX8152" fmla="*/ 17704895 w 43671952"/>
              <a:gd name="connsiteY8152" fmla="*/ 1624012 h 23902640"/>
              <a:gd name="connsiteX8153" fmla="*/ 17650125 w 43671952"/>
              <a:gd name="connsiteY8153" fmla="*/ 1631156 h 23902640"/>
              <a:gd name="connsiteX8154" fmla="*/ 17631075 w 43671952"/>
              <a:gd name="connsiteY8154" fmla="*/ 1621631 h 23902640"/>
              <a:gd name="connsiteX8155" fmla="*/ 17623931 w 43671952"/>
              <a:gd name="connsiteY8155" fmla="*/ 1616869 h 23902640"/>
              <a:gd name="connsiteX8156" fmla="*/ 17621551 w 43671952"/>
              <a:gd name="connsiteY8156" fmla="*/ 1609724 h 23902640"/>
              <a:gd name="connsiteX8157" fmla="*/ 17616787 w 43671952"/>
              <a:gd name="connsiteY8157" fmla="*/ 1602583 h 23902640"/>
              <a:gd name="connsiteX8158" fmla="*/ 17614407 w 43671952"/>
              <a:gd name="connsiteY8158" fmla="*/ 1593056 h 23902640"/>
              <a:gd name="connsiteX8159" fmla="*/ 17616787 w 43671952"/>
              <a:gd name="connsiteY8159" fmla="*/ 1557338 h 23902640"/>
              <a:gd name="connsiteX8160" fmla="*/ 17619167 w 43671952"/>
              <a:gd name="connsiteY8160" fmla="*/ 1550193 h 23902640"/>
              <a:gd name="connsiteX8161" fmla="*/ 17635837 w 43671952"/>
              <a:gd name="connsiteY8161" fmla="*/ 1528762 h 23902640"/>
              <a:gd name="connsiteX8162" fmla="*/ 17642981 w 43671952"/>
              <a:gd name="connsiteY8162" fmla="*/ 1523999 h 23902640"/>
              <a:gd name="connsiteX8163" fmla="*/ 17652507 w 43671952"/>
              <a:gd name="connsiteY8163" fmla="*/ 1509712 h 23902640"/>
              <a:gd name="connsiteX8164" fmla="*/ 17657267 w 43671952"/>
              <a:gd name="connsiteY8164" fmla="*/ 1502569 h 23902640"/>
              <a:gd name="connsiteX8165" fmla="*/ 17664411 w 43671952"/>
              <a:gd name="connsiteY8165" fmla="*/ 1500188 h 23902640"/>
              <a:gd name="connsiteX8166" fmla="*/ 17671555 w 43671952"/>
              <a:gd name="connsiteY8166" fmla="*/ 1495425 h 23902640"/>
              <a:gd name="connsiteX8167" fmla="*/ 17695367 w 43671952"/>
              <a:gd name="connsiteY8167" fmla="*/ 1488281 h 23902640"/>
              <a:gd name="connsiteX8168" fmla="*/ 17702511 w 43671952"/>
              <a:gd name="connsiteY8168" fmla="*/ 1485900 h 23902640"/>
              <a:gd name="connsiteX8169" fmla="*/ 17726325 w 43671952"/>
              <a:gd name="connsiteY8169" fmla="*/ 1481137 h 23902640"/>
              <a:gd name="connsiteX8170" fmla="*/ 17738231 w 43671952"/>
              <a:gd name="connsiteY8170" fmla="*/ 1478758 h 23902640"/>
              <a:gd name="connsiteX8171" fmla="*/ 17766807 w 43671952"/>
              <a:gd name="connsiteY8171" fmla="*/ 1469232 h 23902640"/>
              <a:gd name="connsiteX8172" fmla="*/ 17773951 w 43671952"/>
              <a:gd name="connsiteY8172" fmla="*/ 1466850 h 23902640"/>
              <a:gd name="connsiteX8173" fmla="*/ 17788239 w 43671952"/>
              <a:gd name="connsiteY8173" fmla="*/ 1459707 h 23902640"/>
              <a:gd name="connsiteX8174" fmla="*/ 17802523 w 43671952"/>
              <a:gd name="connsiteY8174" fmla="*/ 1450183 h 23902640"/>
              <a:gd name="connsiteX8175" fmla="*/ 17809667 w 43671952"/>
              <a:gd name="connsiteY8175" fmla="*/ 1447799 h 23902640"/>
              <a:gd name="connsiteX8176" fmla="*/ 17831099 w 43671952"/>
              <a:gd name="connsiteY8176" fmla="*/ 1435893 h 23902640"/>
              <a:gd name="connsiteX8177" fmla="*/ 17838243 w 43671952"/>
              <a:gd name="connsiteY8177" fmla="*/ 1431132 h 23902640"/>
              <a:gd name="connsiteX8178" fmla="*/ 17852531 w 43671952"/>
              <a:gd name="connsiteY8178" fmla="*/ 1426369 h 23902640"/>
              <a:gd name="connsiteX8179" fmla="*/ 32328223 w 43671952"/>
              <a:gd name="connsiteY8179" fmla="*/ 1388676 h 23902640"/>
              <a:gd name="connsiteX8180" fmla="*/ 32395131 w 43671952"/>
              <a:gd name="connsiteY8180" fmla="*/ 1399827 h 23902640"/>
              <a:gd name="connsiteX8181" fmla="*/ 32428587 w 43671952"/>
              <a:gd name="connsiteY8181" fmla="*/ 1410978 h 23902640"/>
              <a:gd name="connsiteX8182" fmla="*/ 32439735 w 43671952"/>
              <a:gd name="connsiteY8182" fmla="*/ 1444431 h 23902640"/>
              <a:gd name="connsiteX8183" fmla="*/ 32517795 w 43671952"/>
              <a:gd name="connsiteY8183" fmla="*/ 1522489 h 23902640"/>
              <a:gd name="connsiteX8184" fmla="*/ 32595855 w 43671952"/>
              <a:gd name="connsiteY8184" fmla="*/ 1578246 h 23902640"/>
              <a:gd name="connsiteX8185" fmla="*/ 32651611 w 43671952"/>
              <a:gd name="connsiteY8185" fmla="*/ 1567094 h 23902640"/>
              <a:gd name="connsiteX8186" fmla="*/ 32673911 w 43671952"/>
              <a:gd name="connsiteY8186" fmla="*/ 1544792 h 23902640"/>
              <a:gd name="connsiteX8187" fmla="*/ 32740819 w 43671952"/>
              <a:gd name="connsiteY8187" fmla="*/ 1522489 h 23902640"/>
              <a:gd name="connsiteX8188" fmla="*/ 32774275 w 43671952"/>
              <a:gd name="connsiteY8188" fmla="*/ 1544792 h 23902640"/>
              <a:gd name="connsiteX8189" fmla="*/ 32830031 w 43671952"/>
              <a:gd name="connsiteY8189" fmla="*/ 1466734 h 23902640"/>
              <a:gd name="connsiteX8190" fmla="*/ 32841179 w 43671952"/>
              <a:gd name="connsiteY8190" fmla="*/ 1433280 h 23902640"/>
              <a:gd name="connsiteX8191" fmla="*/ 32863483 w 43671952"/>
              <a:gd name="connsiteY8191" fmla="*/ 1422128 h 23902640"/>
              <a:gd name="connsiteX8192" fmla="*/ 32863483 w 43671952"/>
              <a:gd name="connsiteY8192" fmla="*/ 1388676 h 23902640"/>
              <a:gd name="connsiteX8193" fmla="*/ 32963843 w 43671952"/>
              <a:gd name="connsiteY8193" fmla="*/ 1399827 h 23902640"/>
              <a:gd name="connsiteX8194" fmla="*/ 32997299 w 43671952"/>
              <a:gd name="connsiteY8194" fmla="*/ 1410978 h 23902640"/>
              <a:gd name="connsiteX8195" fmla="*/ 33041903 w 43671952"/>
              <a:gd name="connsiteY8195" fmla="*/ 1422128 h 23902640"/>
              <a:gd name="connsiteX8196" fmla="*/ 33108811 w 43671952"/>
              <a:gd name="connsiteY8196" fmla="*/ 1444431 h 23902640"/>
              <a:gd name="connsiteX8197" fmla="*/ 33142263 w 43671952"/>
              <a:gd name="connsiteY8197" fmla="*/ 1455583 h 23902640"/>
              <a:gd name="connsiteX8198" fmla="*/ 33153415 w 43671952"/>
              <a:gd name="connsiteY8198" fmla="*/ 1489036 h 23902640"/>
              <a:gd name="connsiteX8199" fmla="*/ 33164567 w 43671952"/>
              <a:gd name="connsiteY8199" fmla="*/ 1600550 h 23902640"/>
              <a:gd name="connsiteX8200" fmla="*/ 33198019 w 43671952"/>
              <a:gd name="connsiteY8200" fmla="*/ 1611700 h 23902640"/>
              <a:gd name="connsiteX8201" fmla="*/ 33220323 w 43671952"/>
              <a:gd name="connsiteY8201" fmla="*/ 1544792 h 23902640"/>
              <a:gd name="connsiteX8202" fmla="*/ 33231475 w 43671952"/>
              <a:gd name="connsiteY8202" fmla="*/ 1511340 h 23902640"/>
              <a:gd name="connsiteX8203" fmla="*/ 33287231 w 43671952"/>
              <a:gd name="connsiteY8203" fmla="*/ 1522489 h 23902640"/>
              <a:gd name="connsiteX8204" fmla="*/ 33354135 w 43671952"/>
              <a:gd name="connsiteY8204" fmla="*/ 1567094 h 23902640"/>
              <a:gd name="connsiteX8205" fmla="*/ 33387591 w 43671952"/>
              <a:gd name="connsiteY8205" fmla="*/ 1555943 h 23902640"/>
              <a:gd name="connsiteX8206" fmla="*/ 33398743 w 43671952"/>
              <a:gd name="connsiteY8206" fmla="*/ 1522489 h 23902640"/>
              <a:gd name="connsiteX8207" fmla="*/ 33443347 w 43671952"/>
              <a:gd name="connsiteY8207" fmla="*/ 1466734 h 23902640"/>
              <a:gd name="connsiteX8208" fmla="*/ 33499103 w 43671952"/>
              <a:gd name="connsiteY8208" fmla="*/ 1477886 h 23902640"/>
              <a:gd name="connsiteX8209" fmla="*/ 33532555 w 43671952"/>
              <a:gd name="connsiteY8209" fmla="*/ 1578246 h 23902640"/>
              <a:gd name="connsiteX8210" fmla="*/ 33510255 w 43671952"/>
              <a:gd name="connsiteY8210" fmla="*/ 1600550 h 23902640"/>
              <a:gd name="connsiteX8211" fmla="*/ 33588311 w 43671952"/>
              <a:gd name="connsiteY8211" fmla="*/ 1589398 h 23902640"/>
              <a:gd name="connsiteX8212" fmla="*/ 33655219 w 43671952"/>
              <a:gd name="connsiteY8212" fmla="*/ 1567094 h 23902640"/>
              <a:gd name="connsiteX8213" fmla="*/ 33822487 w 43671952"/>
              <a:gd name="connsiteY8213" fmla="*/ 1589398 h 23902640"/>
              <a:gd name="connsiteX8214" fmla="*/ 33889395 w 43671952"/>
              <a:gd name="connsiteY8214" fmla="*/ 1611700 h 23902640"/>
              <a:gd name="connsiteX8215" fmla="*/ 33889395 w 43671952"/>
              <a:gd name="connsiteY8215" fmla="*/ 1678607 h 23902640"/>
              <a:gd name="connsiteX8216" fmla="*/ 33855943 w 43671952"/>
              <a:gd name="connsiteY8216" fmla="*/ 1689758 h 23902640"/>
              <a:gd name="connsiteX8217" fmla="*/ 33844791 w 43671952"/>
              <a:gd name="connsiteY8217" fmla="*/ 1723211 h 23902640"/>
              <a:gd name="connsiteX8218" fmla="*/ 33922847 w 43671952"/>
              <a:gd name="connsiteY8218" fmla="*/ 1756666 h 23902640"/>
              <a:gd name="connsiteX8219" fmla="*/ 34012059 w 43671952"/>
              <a:gd name="connsiteY8219" fmla="*/ 1734364 h 23902640"/>
              <a:gd name="connsiteX8220" fmla="*/ 34034363 w 43671952"/>
              <a:gd name="connsiteY8220" fmla="*/ 1712061 h 23902640"/>
              <a:gd name="connsiteX8221" fmla="*/ 34078967 w 43671952"/>
              <a:gd name="connsiteY8221" fmla="*/ 1723211 h 23902640"/>
              <a:gd name="connsiteX8222" fmla="*/ 34078967 w 43671952"/>
              <a:gd name="connsiteY8222" fmla="*/ 1790120 h 23902640"/>
              <a:gd name="connsiteX8223" fmla="*/ 34223931 w 43671952"/>
              <a:gd name="connsiteY8223" fmla="*/ 1845876 h 23902640"/>
              <a:gd name="connsiteX8224" fmla="*/ 34257387 w 43671952"/>
              <a:gd name="connsiteY8224" fmla="*/ 1868177 h 23902640"/>
              <a:gd name="connsiteX8225" fmla="*/ 34324291 w 43671952"/>
              <a:gd name="connsiteY8225" fmla="*/ 1890481 h 23902640"/>
              <a:gd name="connsiteX8226" fmla="*/ 34424655 w 43671952"/>
              <a:gd name="connsiteY8226" fmla="*/ 1901632 h 23902640"/>
              <a:gd name="connsiteX8227" fmla="*/ 34491563 w 43671952"/>
              <a:gd name="connsiteY8227" fmla="*/ 1879329 h 23902640"/>
              <a:gd name="connsiteX8228" fmla="*/ 34580771 w 43671952"/>
              <a:gd name="connsiteY8228" fmla="*/ 1901632 h 23902640"/>
              <a:gd name="connsiteX8229" fmla="*/ 34625375 w 43671952"/>
              <a:gd name="connsiteY8229" fmla="*/ 1946236 h 23902640"/>
              <a:gd name="connsiteX8230" fmla="*/ 34647679 w 43671952"/>
              <a:gd name="connsiteY8230" fmla="*/ 1968539 h 23902640"/>
              <a:gd name="connsiteX8231" fmla="*/ 34681131 w 43671952"/>
              <a:gd name="connsiteY8231" fmla="*/ 1979690 h 23902640"/>
              <a:gd name="connsiteX8232" fmla="*/ 34848399 w 43671952"/>
              <a:gd name="connsiteY8232" fmla="*/ 1968539 h 23902640"/>
              <a:gd name="connsiteX8233" fmla="*/ 34866723 w 43671952"/>
              <a:gd name="connsiteY8233" fmla="*/ 1938805 h 23902640"/>
              <a:gd name="connsiteX8234" fmla="*/ 34854283 w 43671952"/>
              <a:gd name="connsiteY8234" fmla="*/ 1933040 h 23902640"/>
              <a:gd name="connsiteX8235" fmla="*/ 34857007 w 43671952"/>
              <a:gd name="connsiteY8235" fmla="*/ 1933875 h 23902640"/>
              <a:gd name="connsiteX8236" fmla="*/ 34904155 w 43671952"/>
              <a:gd name="connsiteY8236" fmla="*/ 1946236 h 23902640"/>
              <a:gd name="connsiteX8237" fmla="*/ 34948763 w 43671952"/>
              <a:gd name="connsiteY8237" fmla="*/ 2001992 h 23902640"/>
              <a:gd name="connsiteX8238" fmla="*/ 34982215 w 43671952"/>
              <a:gd name="connsiteY8238" fmla="*/ 2013143 h 23902640"/>
              <a:gd name="connsiteX8239" fmla="*/ 34971063 w 43671952"/>
              <a:gd name="connsiteY8239" fmla="*/ 2080051 h 23902640"/>
              <a:gd name="connsiteX8240" fmla="*/ 34937611 w 43671952"/>
              <a:gd name="connsiteY8240" fmla="*/ 2102355 h 23902640"/>
              <a:gd name="connsiteX8241" fmla="*/ 34915307 w 43671952"/>
              <a:gd name="connsiteY8241" fmla="*/ 2135807 h 23902640"/>
              <a:gd name="connsiteX8242" fmla="*/ 34971063 w 43671952"/>
              <a:gd name="connsiteY8242" fmla="*/ 2191564 h 23902640"/>
              <a:gd name="connsiteX8243" fmla="*/ 34948763 w 43671952"/>
              <a:gd name="connsiteY8243" fmla="*/ 2225016 h 23902640"/>
              <a:gd name="connsiteX8244" fmla="*/ 34803795 w 43671952"/>
              <a:gd name="connsiteY8244" fmla="*/ 2202714 h 23902640"/>
              <a:gd name="connsiteX8245" fmla="*/ 34781491 w 43671952"/>
              <a:gd name="connsiteY8245" fmla="*/ 2180412 h 23902640"/>
              <a:gd name="connsiteX8246" fmla="*/ 34759191 w 43671952"/>
              <a:gd name="connsiteY8246" fmla="*/ 2146959 h 23902640"/>
              <a:gd name="connsiteX8247" fmla="*/ 34748039 w 43671952"/>
              <a:gd name="connsiteY8247" fmla="*/ 2113504 h 23902640"/>
              <a:gd name="connsiteX8248" fmla="*/ 34714587 w 43671952"/>
              <a:gd name="connsiteY8248" fmla="*/ 2091202 h 23902640"/>
              <a:gd name="connsiteX8249" fmla="*/ 34681131 w 43671952"/>
              <a:gd name="connsiteY8249" fmla="*/ 2113504 h 23902640"/>
              <a:gd name="connsiteX8250" fmla="*/ 34636527 w 43671952"/>
              <a:gd name="connsiteY8250" fmla="*/ 2158110 h 23902640"/>
              <a:gd name="connsiteX8251" fmla="*/ 34614223 w 43671952"/>
              <a:gd name="connsiteY8251" fmla="*/ 2124655 h 23902640"/>
              <a:gd name="connsiteX8252" fmla="*/ 34547319 w 43671952"/>
              <a:gd name="connsiteY8252" fmla="*/ 2102355 h 23902640"/>
              <a:gd name="connsiteX8253" fmla="*/ 34491563 w 43671952"/>
              <a:gd name="connsiteY8253" fmla="*/ 2113504 h 23902640"/>
              <a:gd name="connsiteX8254" fmla="*/ 34480411 w 43671952"/>
              <a:gd name="connsiteY8254" fmla="*/ 2146959 h 23902640"/>
              <a:gd name="connsiteX8255" fmla="*/ 34513863 w 43671952"/>
              <a:gd name="connsiteY8255" fmla="*/ 2202714 h 23902640"/>
              <a:gd name="connsiteX8256" fmla="*/ 34547319 w 43671952"/>
              <a:gd name="connsiteY8256" fmla="*/ 2225016 h 23902640"/>
              <a:gd name="connsiteX8257" fmla="*/ 34580771 w 43671952"/>
              <a:gd name="connsiteY8257" fmla="*/ 2236167 h 23902640"/>
              <a:gd name="connsiteX8258" fmla="*/ 34614223 w 43671952"/>
              <a:gd name="connsiteY8258" fmla="*/ 2258470 h 23902640"/>
              <a:gd name="connsiteX8259" fmla="*/ 34647679 w 43671952"/>
              <a:gd name="connsiteY8259" fmla="*/ 2269622 h 23902640"/>
              <a:gd name="connsiteX8260" fmla="*/ 34703435 w 43671952"/>
              <a:gd name="connsiteY8260" fmla="*/ 2347680 h 23902640"/>
              <a:gd name="connsiteX8261" fmla="*/ 34759191 w 43671952"/>
              <a:gd name="connsiteY8261" fmla="*/ 2336530 h 23902640"/>
              <a:gd name="connsiteX8262" fmla="*/ 34803795 w 43671952"/>
              <a:gd name="connsiteY8262" fmla="*/ 2325378 h 23902640"/>
              <a:gd name="connsiteX8263" fmla="*/ 34915307 w 43671952"/>
              <a:gd name="connsiteY8263" fmla="*/ 2347680 h 23902640"/>
              <a:gd name="connsiteX8264" fmla="*/ 35004519 w 43671952"/>
              <a:gd name="connsiteY8264" fmla="*/ 2369982 h 23902640"/>
              <a:gd name="connsiteX8265" fmla="*/ 35060275 w 43671952"/>
              <a:gd name="connsiteY8265" fmla="*/ 2403437 h 23902640"/>
              <a:gd name="connsiteX8266" fmla="*/ 35093727 w 43671952"/>
              <a:gd name="connsiteY8266" fmla="*/ 2425739 h 23902640"/>
              <a:gd name="connsiteX8267" fmla="*/ 35116031 w 43671952"/>
              <a:gd name="connsiteY8267" fmla="*/ 2448041 h 23902640"/>
              <a:gd name="connsiteX8268" fmla="*/ 35149483 w 43671952"/>
              <a:gd name="connsiteY8268" fmla="*/ 2459193 h 23902640"/>
              <a:gd name="connsiteX8269" fmla="*/ 35182935 w 43671952"/>
              <a:gd name="connsiteY8269" fmla="*/ 2481494 h 23902640"/>
              <a:gd name="connsiteX8270" fmla="*/ 35216391 w 43671952"/>
              <a:gd name="connsiteY8270" fmla="*/ 2548403 h 23902640"/>
              <a:gd name="connsiteX8271" fmla="*/ 35082575 w 43671952"/>
              <a:gd name="connsiteY8271" fmla="*/ 2559553 h 23902640"/>
              <a:gd name="connsiteX8272" fmla="*/ 34926459 w 43671952"/>
              <a:gd name="connsiteY8272" fmla="*/ 2537251 h 23902640"/>
              <a:gd name="connsiteX8273" fmla="*/ 34803795 w 43671952"/>
              <a:gd name="connsiteY8273" fmla="*/ 2548403 h 23902640"/>
              <a:gd name="connsiteX8274" fmla="*/ 34814947 w 43671952"/>
              <a:gd name="connsiteY8274" fmla="*/ 2581857 h 23902640"/>
              <a:gd name="connsiteX8275" fmla="*/ 34926459 w 43671952"/>
              <a:gd name="connsiteY8275" fmla="*/ 2593007 h 23902640"/>
              <a:gd name="connsiteX8276" fmla="*/ 35026819 w 43671952"/>
              <a:gd name="connsiteY8276" fmla="*/ 2626460 h 23902640"/>
              <a:gd name="connsiteX8277" fmla="*/ 35060275 w 43671952"/>
              <a:gd name="connsiteY8277" fmla="*/ 2637612 h 23902640"/>
              <a:gd name="connsiteX8278" fmla="*/ 35093727 w 43671952"/>
              <a:gd name="connsiteY8278" fmla="*/ 2648764 h 23902640"/>
              <a:gd name="connsiteX8279" fmla="*/ 35160635 w 43671952"/>
              <a:gd name="connsiteY8279" fmla="*/ 2659915 h 23902640"/>
              <a:gd name="connsiteX8280" fmla="*/ 35194087 w 43671952"/>
              <a:gd name="connsiteY8280" fmla="*/ 2682216 h 23902640"/>
              <a:gd name="connsiteX8281" fmla="*/ 35149483 w 43671952"/>
              <a:gd name="connsiteY8281" fmla="*/ 2726821 h 23902640"/>
              <a:gd name="connsiteX8282" fmla="*/ 34759191 w 43671952"/>
              <a:gd name="connsiteY8282" fmla="*/ 2704519 h 23902640"/>
              <a:gd name="connsiteX8283" fmla="*/ 34681131 w 43671952"/>
              <a:gd name="connsiteY8283" fmla="*/ 2671065 h 23902640"/>
              <a:gd name="connsiteX8284" fmla="*/ 34614223 w 43671952"/>
              <a:gd name="connsiteY8284" fmla="*/ 2648764 h 23902640"/>
              <a:gd name="connsiteX8285" fmla="*/ 34580771 w 43671952"/>
              <a:gd name="connsiteY8285" fmla="*/ 2637612 h 23902640"/>
              <a:gd name="connsiteX8286" fmla="*/ 34547319 w 43671952"/>
              <a:gd name="connsiteY8286" fmla="*/ 2615309 h 23902640"/>
              <a:gd name="connsiteX8287" fmla="*/ 34480411 w 43671952"/>
              <a:gd name="connsiteY8287" fmla="*/ 2593007 h 23902640"/>
              <a:gd name="connsiteX8288" fmla="*/ 34446955 w 43671952"/>
              <a:gd name="connsiteY8288" fmla="*/ 2581857 h 23902640"/>
              <a:gd name="connsiteX8289" fmla="*/ 34346595 w 43671952"/>
              <a:gd name="connsiteY8289" fmla="*/ 2548403 h 23902640"/>
              <a:gd name="connsiteX8290" fmla="*/ 34313143 w 43671952"/>
              <a:gd name="connsiteY8290" fmla="*/ 2537251 h 23902640"/>
              <a:gd name="connsiteX8291" fmla="*/ 34257387 w 43671952"/>
              <a:gd name="connsiteY8291" fmla="*/ 2526099 h 23902640"/>
              <a:gd name="connsiteX8292" fmla="*/ 34190479 w 43671952"/>
              <a:gd name="connsiteY8292" fmla="*/ 2503797 h 23902640"/>
              <a:gd name="connsiteX8293" fmla="*/ 34145875 w 43671952"/>
              <a:gd name="connsiteY8293" fmla="*/ 2492646 h 23902640"/>
              <a:gd name="connsiteX8294" fmla="*/ 34123571 w 43671952"/>
              <a:gd name="connsiteY8294" fmla="*/ 2514948 h 23902640"/>
              <a:gd name="connsiteX8295" fmla="*/ 34134723 w 43671952"/>
              <a:gd name="connsiteY8295" fmla="*/ 2548403 h 23902640"/>
              <a:gd name="connsiteX8296" fmla="*/ 34000907 w 43671952"/>
              <a:gd name="connsiteY8296" fmla="*/ 2559553 h 23902640"/>
              <a:gd name="connsiteX8297" fmla="*/ 33922847 w 43671952"/>
              <a:gd name="connsiteY8297" fmla="*/ 2615309 h 23902640"/>
              <a:gd name="connsiteX8298" fmla="*/ 33889395 w 43671952"/>
              <a:gd name="connsiteY8298" fmla="*/ 2626460 h 23902640"/>
              <a:gd name="connsiteX8299" fmla="*/ 33844791 w 43671952"/>
              <a:gd name="connsiteY8299" fmla="*/ 2615309 h 23902640"/>
              <a:gd name="connsiteX8300" fmla="*/ 33800187 w 43671952"/>
              <a:gd name="connsiteY8300" fmla="*/ 2526099 h 23902640"/>
              <a:gd name="connsiteX8301" fmla="*/ 33777883 w 43671952"/>
              <a:gd name="connsiteY8301" fmla="*/ 2492646 h 23902640"/>
              <a:gd name="connsiteX8302" fmla="*/ 33789035 w 43671952"/>
              <a:gd name="connsiteY8302" fmla="*/ 2436890 h 23902640"/>
              <a:gd name="connsiteX8303" fmla="*/ 34000907 w 43671952"/>
              <a:gd name="connsiteY8303" fmla="*/ 2425739 h 23902640"/>
              <a:gd name="connsiteX8304" fmla="*/ 34034363 w 43671952"/>
              <a:gd name="connsiteY8304" fmla="*/ 2414587 h 23902640"/>
              <a:gd name="connsiteX8305" fmla="*/ 34045511 w 43671952"/>
              <a:gd name="connsiteY8305" fmla="*/ 2369982 h 23902640"/>
              <a:gd name="connsiteX8306" fmla="*/ 34012059 w 43671952"/>
              <a:gd name="connsiteY8306" fmla="*/ 2303075 h 23902640"/>
              <a:gd name="connsiteX8307" fmla="*/ 34012059 w 43671952"/>
              <a:gd name="connsiteY8307" fmla="*/ 2213866 h 23902640"/>
              <a:gd name="connsiteX8308" fmla="*/ 34056663 w 43671952"/>
              <a:gd name="connsiteY8308" fmla="*/ 2225016 h 23902640"/>
              <a:gd name="connsiteX8309" fmla="*/ 34123571 w 43671952"/>
              <a:gd name="connsiteY8309" fmla="*/ 2247319 h 23902640"/>
              <a:gd name="connsiteX8310" fmla="*/ 34157023 w 43671952"/>
              <a:gd name="connsiteY8310" fmla="*/ 2258470 h 23902640"/>
              <a:gd name="connsiteX8311" fmla="*/ 34195815 w 43671952"/>
              <a:gd name="connsiteY8311" fmla="*/ 2248819 h 23902640"/>
              <a:gd name="connsiteX8312" fmla="*/ 34206211 w 43671952"/>
              <a:gd name="connsiteY8312" fmla="*/ 2246270 h 23902640"/>
              <a:gd name="connsiteX8313" fmla="*/ 34206351 w 43671952"/>
              <a:gd name="connsiteY8313" fmla="*/ 2246246 h 23902640"/>
              <a:gd name="connsiteX8314" fmla="*/ 34212295 w 43671952"/>
              <a:gd name="connsiteY8314" fmla="*/ 2244781 h 23902640"/>
              <a:gd name="connsiteX8315" fmla="*/ 34206211 w 43671952"/>
              <a:gd name="connsiteY8315" fmla="*/ 2246270 h 23902640"/>
              <a:gd name="connsiteX8316" fmla="*/ 34195255 w 43671952"/>
              <a:gd name="connsiteY8316" fmla="*/ 2248249 h 23902640"/>
              <a:gd name="connsiteX8317" fmla="*/ 34235083 w 43671952"/>
              <a:gd name="connsiteY8317" fmla="*/ 2236167 h 23902640"/>
              <a:gd name="connsiteX8318" fmla="*/ 34313143 w 43671952"/>
              <a:gd name="connsiteY8318" fmla="*/ 2213866 h 23902640"/>
              <a:gd name="connsiteX8319" fmla="*/ 34290839 w 43671952"/>
              <a:gd name="connsiteY8319" fmla="*/ 2180412 h 23902640"/>
              <a:gd name="connsiteX8320" fmla="*/ 34223931 w 43671952"/>
              <a:gd name="connsiteY8320" fmla="*/ 2146959 h 23902640"/>
              <a:gd name="connsiteX8321" fmla="*/ 34145875 w 43671952"/>
              <a:gd name="connsiteY8321" fmla="*/ 2113504 h 23902640"/>
              <a:gd name="connsiteX8322" fmla="*/ 34045511 w 43671952"/>
              <a:gd name="connsiteY8322" fmla="*/ 2124655 h 23902640"/>
              <a:gd name="connsiteX8323" fmla="*/ 33978603 w 43671952"/>
              <a:gd name="connsiteY8323" fmla="*/ 2124655 h 23902640"/>
              <a:gd name="connsiteX8324" fmla="*/ 33945151 w 43671952"/>
              <a:gd name="connsiteY8324" fmla="*/ 2102355 h 23902640"/>
              <a:gd name="connsiteX8325" fmla="*/ 33922847 w 43671952"/>
              <a:gd name="connsiteY8325" fmla="*/ 2080051 h 23902640"/>
              <a:gd name="connsiteX8326" fmla="*/ 33855943 w 43671952"/>
              <a:gd name="connsiteY8326" fmla="*/ 2057748 h 23902640"/>
              <a:gd name="connsiteX8327" fmla="*/ 33822487 w 43671952"/>
              <a:gd name="connsiteY8327" fmla="*/ 2046598 h 23902640"/>
              <a:gd name="connsiteX8328" fmla="*/ 33800187 w 43671952"/>
              <a:gd name="connsiteY8328" fmla="*/ 2024294 h 23902640"/>
              <a:gd name="connsiteX8329" fmla="*/ 33766731 w 43671952"/>
              <a:gd name="connsiteY8329" fmla="*/ 2001992 h 23902640"/>
              <a:gd name="connsiteX8330" fmla="*/ 33722127 w 43671952"/>
              <a:gd name="connsiteY8330" fmla="*/ 1935085 h 23902640"/>
              <a:gd name="connsiteX8331" fmla="*/ 33699823 w 43671952"/>
              <a:gd name="connsiteY8331" fmla="*/ 1912783 h 23902640"/>
              <a:gd name="connsiteX8332" fmla="*/ 33655219 w 43671952"/>
              <a:gd name="connsiteY8332" fmla="*/ 1901632 h 23902640"/>
              <a:gd name="connsiteX8333" fmla="*/ 33566011 w 43671952"/>
              <a:gd name="connsiteY8333" fmla="*/ 1879329 h 23902640"/>
              <a:gd name="connsiteX8334" fmla="*/ 33510255 w 43671952"/>
              <a:gd name="connsiteY8334" fmla="*/ 1890481 h 23902640"/>
              <a:gd name="connsiteX8335" fmla="*/ 33487951 w 43671952"/>
              <a:gd name="connsiteY8335" fmla="*/ 1923933 h 23902640"/>
              <a:gd name="connsiteX8336" fmla="*/ 33454499 w 43671952"/>
              <a:gd name="connsiteY8336" fmla="*/ 1935085 h 23902640"/>
              <a:gd name="connsiteX8337" fmla="*/ 33409891 w 43671952"/>
              <a:gd name="connsiteY8337" fmla="*/ 1890481 h 23902640"/>
              <a:gd name="connsiteX8338" fmla="*/ 33365287 w 43671952"/>
              <a:gd name="connsiteY8338" fmla="*/ 1845876 h 23902640"/>
              <a:gd name="connsiteX8339" fmla="*/ 33342987 w 43671952"/>
              <a:gd name="connsiteY8339" fmla="*/ 1812421 h 23902640"/>
              <a:gd name="connsiteX8340" fmla="*/ 33309531 w 43671952"/>
              <a:gd name="connsiteY8340" fmla="*/ 1801270 h 23902640"/>
              <a:gd name="connsiteX8341" fmla="*/ 33175719 w 43671952"/>
              <a:gd name="connsiteY8341" fmla="*/ 1812421 h 23902640"/>
              <a:gd name="connsiteX8342" fmla="*/ 33119963 w 43671952"/>
              <a:gd name="connsiteY8342" fmla="*/ 1778968 h 23902640"/>
              <a:gd name="connsiteX8343" fmla="*/ 33086507 w 43671952"/>
              <a:gd name="connsiteY8343" fmla="*/ 1756666 h 23902640"/>
              <a:gd name="connsiteX8344" fmla="*/ 32974995 w 43671952"/>
              <a:gd name="connsiteY8344" fmla="*/ 1734364 h 23902640"/>
              <a:gd name="connsiteX8345" fmla="*/ 32919239 w 43671952"/>
              <a:gd name="connsiteY8345" fmla="*/ 1723211 h 23902640"/>
              <a:gd name="connsiteX8346" fmla="*/ 32830031 w 43671952"/>
              <a:gd name="connsiteY8346" fmla="*/ 1734364 h 23902640"/>
              <a:gd name="connsiteX8347" fmla="*/ 32863483 w 43671952"/>
              <a:gd name="connsiteY8347" fmla="*/ 1745515 h 23902640"/>
              <a:gd name="connsiteX8348" fmla="*/ 32908087 w 43671952"/>
              <a:gd name="connsiteY8348" fmla="*/ 1801270 h 23902640"/>
              <a:gd name="connsiteX8349" fmla="*/ 32997299 w 43671952"/>
              <a:gd name="connsiteY8349" fmla="*/ 1823572 h 23902640"/>
              <a:gd name="connsiteX8350" fmla="*/ 32796575 w 43671952"/>
              <a:gd name="connsiteY8350" fmla="*/ 1834725 h 23902640"/>
              <a:gd name="connsiteX8351" fmla="*/ 32707367 w 43671952"/>
              <a:gd name="connsiteY8351" fmla="*/ 1845876 h 23902640"/>
              <a:gd name="connsiteX8352" fmla="*/ 32707367 w 43671952"/>
              <a:gd name="connsiteY8352" fmla="*/ 1890481 h 23902640"/>
              <a:gd name="connsiteX8353" fmla="*/ 32696215 w 43671952"/>
              <a:gd name="connsiteY8353" fmla="*/ 1923933 h 23902640"/>
              <a:gd name="connsiteX8354" fmla="*/ 32573551 w 43671952"/>
              <a:gd name="connsiteY8354" fmla="*/ 1912783 h 23902640"/>
              <a:gd name="connsiteX8355" fmla="*/ 32283619 w 43671952"/>
              <a:gd name="connsiteY8355" fmla="*/ 1890481 h 23902640"/>
              <a:gd name="connsiteX8356" fmla="*/ 32227863 w 43671952"/>
              <a:gd name="connsiteY8356" fmla="*/ 1901632 h 23902640"/>
              <a:gd name="connsiteX8357" fmla="*/ 32160955 w 43671952"/>
              <a:gd name="connsiteY8357" fmla="*/ 1923933 h 23902640"/>
              <a:gd name="connsiteX8358" fmla="*/ 32116351 w 43671952"/>
              <a:gd name="connsiteY8358" fmla="*/ 1912783 h 23902640"/>
              <a:gd name="connsiteX8359" fmla="*/ 32127503 w 43671952"/>
              <a:gd name="connsiteY8359" fmla="*/ 1879329 h 23902640"/>
              <a:gd name="connsiteX8360" fmla="*/ 32194411 w 43671952"/>
              <a:gd name="connsiteY8360" fmla="*/ 1834725 h 23902640"/>
              <a:gd name="connsiteX8361" fmla="*/ 32205563 w 43671952"/>
              <a:gd name="connsiteY8361" fmla="*/ 1801270 h 23902640"/>
              <a:gd name="connsiteX8362" fmla="*/ 32149803 w 43671952"/>
              <a:gd name="connsiteY8362" fmla="*/ 1756666 h 23902640"/>
              <a:gd name="connsiteX8363" fmla="*/ 32116351 w 43671952"/>
              <a:gd name="connsiteY8363" fmla="*/ 1767817 h 23902640"/>
              <a:gd name="connsiteX8364" fmla="*/ 32094047 w 43671952"/>
              <a:gd name="connsiteY8364" fmla="*/ 1790120 h 23902640"/>
              <a:gd name="connsiteX8365" fmla="*/ 32027143 w 43671952"/>
              <a:gd name="connsiteY8365" fmla="*/ 1812421 h 23902640"/>
              <a:gd name="connsiteX8366" fmla="*/ 31993687 w 43671952"/>
              <a:gd name="connsiteY8366" fmla="*/ 1823572 h 23902640"/>
              <a:gd name="connsiteX8367" fmla="*/ 31937931 w 43671952"/>
              <a:gd name="connsiteY8367" fmla="*/ 1812421 h 23902640"/>
              <a:gd name="connsiteX8368" fmla="*/ 31875035 w 43671952"/>
              <a:gd name="connsiteY8368" fmla="*/ 1772580 h 23902640"/>
              <a:gd name="connsiteX8369" fmla="*/ 31859875 w 43671952"/>
              <a:gd name="connsiteY8369" fmla="*/ 1700909 h 23902640"/>
              <a:gd name="connsiteX8370" fmla="*/ 31848723 w 43671952"/>
              <a:gd name="connsiteY8370" fmla="*/ 1667455 h 23902640"/>
              <a:gd name="connsiteX8371" fmla="*/ 31871027 w 43671952"/>
              <a:gd name="connsiteY8371" fmla="*/ 1544792 h 23902640"/>
              <a:gd name="connsiteX8372" fmla="*/ 31882175 w 43671952"/>
              <a:gd name="connsiteY8372" fmla="*/ 1511340 h 23902640"/>
              <a:gd name="connsiteX8373" fmla="*/ 31906107 w 43671952"/>
              <a:gd name="connsiteY8373" fmla="*/ 1485900 h 23902640"/>
              <a:gd name="connsiteX8374" fmla="*/ 31926783 w 43671952"/>
              <a:gd name="connsiteY8374" fmla="*/ 1466734 h 23902640"/>
              <a:gd name="connsiteX8375" fmla="*/ 31993687 w 43671952"/>
              <a:gd name="connsiteY8375" fmla="*/ 1433280 h 23902640"/>
              <a:gd name="connsiteX8376" fmla="*/ 32082899 w 43671952"/>
              <a:gd name="connsiteY8376" fmla="*/ 1444431 h 23902640"/>
              <a:gd name="connsiteX8377" fmla="*/ 32094047 w 43671952"/>
              <a:gd name="connsiteY8377" fmla="*/ 1611700 h 23902640"/>
              <a:gd name="connsiteX8378" fmla="*/ 32105199 w 43671952"/>
              <a:gd name="connsiteY8378" fmla="*/ 1645154 h 23902640"/>
              <a:gd name="connsiteX8379" fmla="*/ 32160955 w 43671952"/>
              <a:gd name="connsiteY8379" fmla="*/ 1700909 h 23902640"/>
              <a:gd name="connsiteX8380" fmla="*/ 32227863 w 43671952"/>
              <a:gd name="connsiteY8380" fmla="*/ 1723211 h 23902640"/>
              <a:gd name="connsiteX8381" fmla="*/ 32317075 w 43671952"/>
              <a:gd name="connsiteY8381" fmla="*/ 1767817 h 23902640"/>
              <a:gd name="connsiteX8382" fmla="*/ 32350527 w 43671952"/>
              <a:gd name="connsiteY8382" fmla="*/ 1778968 h 23902640"/>
              <a:gd name="connsiteX8383" fmla="*/ 32383979 w 43671952"/>
              <a:gd name="connsiteY8383" fmla="*/ 1790120 h 23902640"/>
              <a:gd name="connsiteX8384" fmla="*/ 32428587 w 43671952"/>
              <a:gd name="connsiteY8384" fmla="*/ 1734364 h 23902640"/>
              <a:gd name="connsiteX8385" fmla="*/ 32361679 w 43671952"/>
              <a:gd name="connsiteY8385" fmla="*/ 1712061 h 23902640"/>
              <a:gd name="connsiteX8386" fmla="*/ 32328223 w 43671952"/>
              <a:gd name="connsiteY8386" fmla="*/ 1656305 h 23902640"/>
              <a:gd name="connsiteX8387" fmla="*/ 32294771 w 43671952"/>
              <a:gd name="connsiteY8387" fmla="*/ 1645154 h 23902640"/>
              <a:gd name="connsiteX8388" fmla="*/ 32239015 w 43671952"/>
              <a:gd name="connsiteY8388" fmla="*/ 1600550 h 23902640"/>
              <a:gd name="connsiteX8389" fmla="*/ 32205563 w 43671952"/>
              <a:gd name="connsiteY8389" fmla="*/ 1589398 h 23902640"/>
              <a:gd name="connsiteX8390" fmla="*/ 32194411 w 43671952"/>
              <a:gd name="connsiteY8390" fmla="*/ 1477886 h 23902640"/>
              <a:gd name="connsiteX8391" fmla="*/ 32216711 w 43671952"/>
              <a:gd name="connsiteY8391" fmla="*/ 1455583 h 23902640"/>
              <a:gd name="connsiteX8392" fmla="*/ 32294771 w 43671952"/>
              <a:gd name="connsiteY8392" fmla="*/ 1399827 h 23902640"/>
              <a:gd name="connsiteX8393" fmla="*/ 15051395 w 43671952"/>
              <a:gd name="connsiteY8393" fmla="*/ 1341437 h 23902640"/>
              <a:gd name="connsiteX8394" fmla="*/ 15083147 w 43671952"/>
              <a:gd name="connsiteY8394" fmla="*/ 1385888 h 23902640"/>
              <a:gd name="connsiteX8395" fmla="*/ 15089498 w 43671952"/>
              <a:gd name="connsiteY8395" fmla="*/ 1404937 h 23902640"/>
              <a:gd name="connsiteX8396" fmla="*/ 15070448 w 43671952"/>
              <a:gd name="connsiteY8396" fmla="*/ 1487487 h 23902640"/>
              <a:gd name="connsiteX8397" fmla="*/ 15064096 w 43671952"/>
              <a:gd name="connsiteY8397" fmla="*/ 1506537 h 23902640"/>
              <a:gd name="connsiteX8398" fmla="*/ 15025997 w 43671952"/>
              <a:gd name="connsiteY8398" fmla="*/ 1563689 h 23902640"/>
              <a:gd name="connsiteX8399" fmla="*/ 15013298 w 43671952"/>
              <a:gd name="connsiteY8399" fmla="*/ 1582737 h 23902640"/>
              <a:gd name="connsiteX8400" fmla="*/ 14975198 w 43671952"/>
              <a:gd name="connsiteY8400" fmla="*/ 1608137 h 23902640"/>
              <a:gd name="connsiteX8401" fmla="*/ 14949796 w 43671952"/>
              <a:gd name="connsiteY8401" fmla="*/ 1633538 h 23902640"/>
              <a:gd name="connsiteX8402" fmla="*/ 14930747 w 43671952"/>
              <a:gd name="connsiteY8402" fmla="*/ 1652587 h 23902640"/>
              <a:gd name="connsiteX8403" fmla="*/ 14911697 w 43671952"/>
              <a:gd name="connsiteY8403" fmla="*/ 1658937 h 23902640"/>
              <a:gd name="connsiteX8404" fmla="*/ 14816445 w 43671952"/>
              <a:gd name="connsiteY8404" fmla="*/ 1677989 h 23902640"/>
              <a:gd name="connsiteX8405" fmla="*/ 14416395 w 43671952"/>
              <a:gd name="connsiteY8405" fmla="*/ 1684337 h 23902640"/>
              <a:gd name="connsiteX8406" fmla="*/ 14378298 w 43671952"/>
              <a:gd name="connsiteY8406" fmla="*/ 1697037 h 23902640"/>
              <a:gd name="connsiteX8407" fmla="*/ 14314796 w 43671952"/>
              <a:gd name="connsiteY8407" fmla="*/ 1709737 h 23902640"/>
              <a:gd name="connsiteX8408" fmla="*/ 14295749 w 43671952"/>
              <a:gd name="connsiteY8408" fmla="*/ 1722438 h 23902640"/>
              <a:gd name="connsiteX8409" fmla="*/ 14232247 w 43671952"/>
              <a:gd name="connsiteY8409" fmla="*/ 1741489 h 23902640"/>
              <a:gd name="connsiteX8410" fmla="*/ 14194146 w 43671952"/>
              <a:gd name="connsiteY8410" fmla="*/ 1754189 h 23902640"/>
              <a:gd name="connsiteX8411" fmla="*/ 14175097 w 43671952"/>
              <a:gd name="connsiteY8411" fmla="*/ 1760538 h 23902640"/>
              <a:gd name="connsiteX8412" fmla="*/ 14156049 w 43671952"/>
              <a:gd name="connsiteY8412" fmla="*/ 1773237 h 23902640"/>
              <a:gd name="connsiteX8413" fmla="*/ 14041749 w 43671952"/>
              <a:gd name="connsiteY8413" fmla="*/ 1779588 h 23902640"/>
              <a:gd name="connsiteX8414" fmla="*/ 14009999 w 43671952"/>
              <a:gd name="connsiteY8414" fmla="*/ 1804989 h 23902640"/>
              <a:gd name="connsiteX8415" fmla="*/ 13971896 w 43671952"/>
              <a:gd name="connsiteY8415" fmla="*/ 1824038 h 23902640"/>
              <a:gd name="connsiteX8416" fmla="*/ 13933795 w 43671952"/>
              <a:gd name="connsiteY8416" fmla="*/ 1849437 h 23902640"/>
              <a:gd name="connsiteX8417" fmla="*/ 13889349 w 43671952"/>
              <a:gd name="connsiteY8417" fmla="*/ 1862138 h 23902640"/>
              <a:gd name="connsiteX8418" fmla="*/ 13857596 w 43671952"/>
              <a:gd name="connsiteY8418" fmla="*/ 1868488 h 23902640"/>
              <a:gd name="connsiteX8419" fmla="*/ 13705197 w 43671952"/>
              <a:gd name="connsiteY8419" fmla="*/ 1874838 h 23902640"/>
              <a:gd name="connsiteX8420" fmla="*/ 13603599 w 43671952"/>
              <a:gd name="connsiteY8420" fmla="*/ 1874838 h 23902640"/>
              <a:gd name="connsiteX8421" fmla="*/ 13590898 w 43671952"/>
              <a:gd name="connsiteY8421" fmla="*/ 1836737 h 23902640"/>
              <a:gd name="connsiteX8422" fmla="*/ 13641697 w 43671952"/>
              <a:gd name="connsiteY8422" fmla="*/ 1804989 h 23902640"/>
              <a:gd name="connsiteX8423" fmla="*/ 13660749 w 43671952"/>
              <a:gd name="connsiteY8423" fmla="*/ 1798637 h 23902640"/>
              <a:gd name="connsiteX8424" fmla="*/ 13692499 w 43671952"/>
              <a:gd name="connsiteY8424" fmla="*/ 1766888 h 23902640"/>
              <a:gd name="connsiteX8425" fmla="*/ 13711546 w 43671952"/>
              <a:gd name="connsiteY8425" fmla="*/ 1760538 h 23902640"/>
              <a:gd name="connsiteX8426" fmla="*/ 13730595 w 43671952"/>
              <a:gd name="connsiteY8426" fmla="*/ 1747837 h 23902640"/>
              <a:gd name="connsiteX8427" fmla="*/ 13768696 w 43671952"/>
              <a:gd name="connsiteY8427" fmla="*/ 1735138 h 23902640"/>
              <a:gd name="connsiteX8428" fmla="*/ 13787747 w 43671952"/>
              <a:gd name="connsiteY8428" fmla="*/ 1722438 h 23902640"/>
              <a:gd name="connsiteX8429" fmla="*/ 13806799 w 43671952"/>
              <a:gd name="connsiteY8429" fmla="*/ 1716088 h 23902640"/>
              <a:gd name="connsiteX8430" fmla="*/ 13844895 w 43671952"/>
              <a:gd name="connsiteY8430" fmla="*/ 1690687 h 23902640"/>
              <a:gd name="connsiteX8431" fmla="*/ 13863949 w 43671952"/>
              <a:gd name="connsiteY8431" fmla="*/ 1677989 h 23902640"/>
              <a:gd name="connsiteX8432" fmla="*/ 13882996 w 43671952"/>
              <a:gd name="connsiteY8432" fmla="*/ 1665288 h 23902640"/>
              <a:gd name="connsiteX8433" fmla="*/ 13997298 w 43671952"/>
              <a:gd name="connsiteY8433" fmla="*/ 1671637 h 23902640"/>
              <a:gd name="connsiteX8434" fmla="*/ 14022698 w 43671952"/>
              <a:gd name="connsiteY8434" fmla="*/ 1677989 h 23902640"/>
              <a:gd name="connsiteX8435" fmla="*/ 14067148 w 43671952"/>
              <a:gd name="connsiteY8435" fmla="*/ 1671637 h 23902640"/>
              <a:gd name="connsiteX8436" fmla="*/ 14162395 w 43671952"/>
              <a:gd name="connsiteY8436" fmla="*/ 1639887 h 23902640"/>
              <a:gd name="connsiteX8437" fmla="*/ 14181448 w 43671952"/>
              <a:gd name="connsiteY8437" fmla="*/ 1633538 h 23902640"/>
              <a:gd name="connsiteX8438" fmla="*/ 14200496 w 43671952"/>
              <a:gd name="connsiteY8438" fmla="*/ 1627187 h 23902640"/>
              <a:gd name="connsiteX8439" fmla="*/ 14244947 w 43671952"/>
              <a:gd name="connsiteY8439" fmla="*/ 1614488 h 23902640"/>
              <a:gd name="connsiteX8440" fmla="*/ 14263998 w 43671952"/>
              <a:gd name="connsiteY8440" fmla="*/ 1601787 h 23902640"/>
              <a:gd name="connsiteX8441" fmla="*/ 14302095 w 43671952"/>
              <a:gd name="connsiteY8441" fmla="*/ 1589088 h 23902640"/>
              <a:gd name="connsiteX8442" fmla="*/ 14321148 w 43671952"/>
              <a:gd name="connsiteY8442" fmla="*/ 1582737 h 23902640"/>
              <a:gd name="connsiteX8443" fmla="*/ 14365597 w 43671952"/>
              <a:gd name="connsiteY8443" fmla="*/ 1570038 h 23902640"/>
              <a:gd name="connsiteX8444" fmla="*/ 14390997 w 43671952"/>
              <a:gd name="connsiteY8444" fmla="*/ 1576388 h 23902640"/>
              <a:gd name="connsiteX8445" fmla="*/ 14410049 w 43671952"/>
              <a:gd name="connsiteY8445" fmla="*/ 1589088 h 23902640"/>
              <a:gd name="connsiteX8446" fmla="*/ 14575146 w 43671952"/>
              <a:gd name="connsiteY8446" fmla="*/ 1582737 h 23902640"/>
              <a:gd name="connsiteX8447" fmla="*/ 14606896 w 43671952"/>
              <a:gd name="connsiteY8447" fmla="*/ 1576388 h 23902640"/>
              <a:gd name="connsiteX8448" fmla="*/ 14651345 w 43671952"/>
              <a:gd name="connsiteY8448" fmla="*/ 1570038 h 23902640"/>
              <a:gd name="connsiteX8449" fmla="*/ 14708495 w 43671952"/>
              <a:gd name="connsiteY8449" fmla="*/ 1550987 h 23902640"/>
              <a:gd name="connsiteX8450" fmla="*/ 14727548 w 43671952"/>
              <a:gd name="connsiteY8450" fmla="*/ 1544638 h 23902640"/>
              <a:gd name="connsiteX8451" fmla="*/ 14746596 w 43671952"/>
              <a:gd name="connsiteY8451" fmla="*/ 1531938 h 23902640"/>
              <a:gd name="connsiteX8452" fmla="*/ 14765645 w 43671952"/>
              <a:gd name="connsiteY8452" fmla="*/ 1525588 h 23902640"/>
              <a:gd name="connsiteX8453" fmla="*/ 14803746 w 43671952"/>
              <a:gd name="connsiteY8453" fmla="*/ 1500188 h 23902640"/>
              <a:gd name="connsiteX8454" fmla="*/ 14841848 w 43671952"/>
              <a:gd name="connsiteY8454" fmla="*/ 1474787 h 23902640"/>
              <a:gd name="connsiteX8455" fmla="*/ 14860896 w 43671952"/>
              <a:gd name="connsiteY8455" fmla="*/ 1462087 h 23902640"/>
              <a:gd name="connsiteX8456" fmla="*/ 14879945 w 43671952"/>
              <a:gd name="connsiteY8456" fmla="*/ 1449387 h 23902640"/>
              <a:gd name="connsiteX8457" fmla="*/ 14911697 w 43671952"/>
              <a:gd name="connsiteY8457" fmla="*/ 1423987 h 23902640"/>
              <a:gd name="connsiteX8458" fmla="*/ 14943448 w 43671952"/>
              <a:gd name="connsiteY8458" fmla="*/ 1398587 h 23902640"/>
              <a:gd name="connsiteX8459" fmla="*/ 14994245 w 43671952"/>
              <a:gd name="connsiteY8459" fmla="*/ 1366838 h 23902640"/>
              <a:gd name="connsiteX8460" fmla="*/ 15013298 w 43671952"/>
              <a:gd name="connsiteY8460" fmla="*/ 1354137 h 23902640"/>
              <a:gd name="connsiteX8461" fmla="*/ 15051395 w 43671952"/>
              <a:gd name="connsiteY8461" fmla="*/ 1341437 h 23902640"/>
              <a:gd name="connsiteX8462" fmla="*/ 29851379 w 43671952"/>
              <a:gd name="connsiteY8462" fmla="*/ 1338263 h 23902640"/>
              <a:gd name="connsiteX8463" fmla="*/ 29879951 w 43671952"/>
              <a:gd name="connsiteY8463" fmla="*/ 1343024 h 23902640"/>
              <a:gd name="connsiteX8464" fmla="*/ 29894239 w 43671952"/>
              <a:gd name="connsiteY8464" fmla="*/ 1347787 h 23902640"/>
              <a:gd name="connsiteX8465" fmla="*/ 29901383 w 43671952"/>
              <a:gd name="connsiteY8465" fmla="*/ 1350168 h 23902640"/>
              <a:gd name="connsiteX8466" fmla="*/ 29908527 w 43671952"/>
              <a:gd name="connsiteY8466" fmla="*/ 1352549 h 23902640"/>
              <a:gd name="connsiteX8467" fmla="*/ 29922815 w 43671952"/>
              <a:gd name="connsiteY8467" fmla="*/ 1362075 h 23902640"/>
              <a:gd name="connsiteX8468" fmla="*/ 29937103 w 43671952"/>
              <a:gd name="connsiteY8468" fmla="*/ 1371599 h 23902640"/>
              <a:gd name="connsiteX8469" fmla="*/ 29941863 w 43671952"/>
              <a:gd name="connsiteY8469" fmla="*/ 1378743 h 23902640"/>
              <a:gd name="connsiteX8470" fmla="*/ 29958535 w 43671952"/>
              <a:gd name="connsiteY8470" fmla="*/ 1385888 h 23902640"/>
              <a:gd name="connsiteX8471" fmla="*/ 29963295 w 43671952"/>
              <a:gd name="connsiteY8471" fmla="*/ 1393033 h 23902640"/>
              <a:gd name="connsiteX8472" fmla="*/ 29970439 w 43671952"/>
              <a:gd name="connsiteY8472" fmla="*/ 1397794 h 23902640"/>
              <a:gd name="connsiteX8473" fmla="*/ 29987107 w 43671952"/>
              <a:gd name="connsiteY8473" fmla="*/ 1416843 h 23902640"/>
              <a:gd name="connsiteX8474" fmla="*/ 30003779 w 43671952"/>
              <a:gd name="connsiteY8474" fmla="*/ 1433514 h 23902640"/>
              <a:gd name="connsiteX8475" fmla="*/ 30010919 w 43671952"/>
              <a:gd name="connsiteY8475" fmla="*/ 1438274 h 23902640"/>
              <a:gd name="connsiteX8476" fmla="*/ 30075215 w 43671952"/>
              <a:gd name="connsiteY8476" fmla="*/ 1438274 h 23902640"/>
              <a:gd name="connsiteX8477" fmla="*/ 30082359 w 43671952"/>
              <a:gd name="connsiteY8477" fmla="*/ 1435893 h 23902640"/>
              <a:gd name="connsiteX8478" fmla="*/ 30120459 w 43671952"/>
              <a:gd name="connsiteY8478" fmla="*/ 1433514 h 23902640"/>
              <a:gd name="connsiteX8479" fmla="*/ 30146651 w 43671952"/>
              <a:gd name="connsiteY8479" fmla="*/ 1438274 h 23902640"/>
              <a:gd name="connsiteX8480" fmla="*/ 30170463 w 43671952"/>
              <a:gd name="connsiteY8480" fmla="*/ 1452562 h 23902640"/>
              <a:gd name="connsiteX8481" fmla="*/ 30177607 w 43671952"/>
              <a:gd name="connsiteY8481" fmla="*/ 1454943 h 23902640"/>
              <a:gd name="connsiteX8482" fmla="*/ 30191895 w 43671952"/>
              <a:gd name="connsiteY8482" fmla="*/ 1464469 h 23902640"/>
              <a:gd name="connsiteX8483" fmla="*/ 30199039 w 43671952"/>
              <a:gd name="connsiteY8483" fmla="*/ 1469232 h 23902640"/>
              <a:gd name="connsiteX8484" fmla="*/ 30206183 w 43671952"/>
              <a:gd name="connsiteY8484" fmla="*/ 1471613 h 23902640"/>
              <a:gd name="connsiteX8485" fmla="*/ 30213327 w 43671952"/>
              <a:gd name="connsiteY8485" fmla="*/ 1476374 h 23902640"/>
              <a:gd name="connsiteX8486" fmla="*/ 30227615 w 43671952"/>
              <a:gd name="connsiteY8486" fmla="*/ 1481137 h 23902640"/>
              <a:gd name="connsiteX8487" fmla="*/ 30234759 w 43671952"/>
              <a:gd name="connsiteY8487" fmla="*/ 1483518 h 23902640"/>
              <a:gd name="connsiteX8488" fmla="*/ 30249047 w 43671952"/>
              <a:gd name="connsiteY8488" fmla="*/ 1493043 h 23902640"/>
              <a:gd name="connsiteX8489" fmla="*/ 30256191 w 43671952"/>
              <a:gd name="connsiteY8489" fmla="*/ 1497808 h 23902640"/>
              <a:gd name="connsiteX8490" fmla="*/ 30258571 w 43671952"/>
              <a:gd name="connsiteY8490" fmla="*/ 1504949 h 23902640"/>
              <a:gd name="connsiteX8491" fmla="*/ 30265715 w 43671952"/>
              <a:gd name="connsiteY8491" fmla="*/ 1507331 h 23902640"/>
              <a:gd name="connsiteX8492" fmla="*/ 30268095 w 43671952"/>
              <a:gd name="connsiteY8492" fmla="*/ 1538287 h 23902640"/>
              <a:gd name="connsiteX8493" fmla="*/ 30260951 w 43671952"/>
              <a:gd name="connsiteY8493" fmla="*/ 1557338 h 23902640"/>
              <a:gd name="connsiteX8494" fmla="*/ 30251427 w 43671952"/>
              <a:gd name="connsiteY8494" fmla="*/ 1559719 h 23902640"/>
              <a:gd name="connsiteX8495" fmla="*/ 30244283 w 43671952"/>
              <a:gd name="connsiteY8495" fmla="*/ 1564481 h 23902640"/>
              <a:gd name="connsiteX8496" fmla="*/ 30201419 w 43671952"/>
              <a:gd name="connsiteY8496" fmla="*/ 1562102 h 23902640"/>
              <a:gd name="connsiteX8497" fmla="*/ 30182371 w 43671952"/>
              <a:gd name="connsiteY8497" fmla="*/ 1557338 h 23902640"/>
              <a:gd name="connsiteX8498" fmla="*/ 30170463 w 43671952"/>
              <a:gd name="connsiteY8498" fmla="*/ 1554957 h 23902640"/>
              <a:gd name="connsiteX8499" fmla="*/ 30127603 w 43671952"/>
              <a:gd name="connsiteY8499" fmla="*/ 1557338 h 23902640"/>
              <a:gd name="connsiteX8500" fmla="*/ 30113315 w 43671952"/>
              <a:gd name="connsiteY8500" fmla="*/ 1562102 h 23902640"/>
              <a:gd name="connsiteX8501" fmla="*/ 30106171 w 43671952"/>
              <a:gd name="connsiteY8501" fmla="*/ 1564481 h 23902640"/>
              <a:gd name="connsiteX8502" fmla="*/ 30091883 w 43671952"/>
              <a:gd name="connsiteY8502" fmla="*/ 1571625 h 23902640"/>
              <a:gd name="connsiteX8503" fmla="*/ 30077595 w 43671952"/>
              <a:gd name="connsiteY8503" fmla="*/ 1581150 h 23902640"/>
              <a:gd name="connsiteX8504" fmla="*/ 30070451 w 43671952"/>
              <a:gd name="connsiteY8504" fmla="*/ 1585913 h 23902640"/>
              <a:gd name="connsiteX8505" fmla="*/ 30063307 w 43671952"/>
              <a:gd name="connsiteY8505" fmla="*/ 1588293 h 23902640"/>
              <a:gd name="connsiteX8506" fmla="*/ 30056163 w 43671952"/>
              <a:gd name="connsiteY8506" fmla="*/ 1593056 h 23902640"/>
              <a:gd name="connsiteX8507" fmla="*/ 30051403 w 43671952"/>
              <a:gd name="connsiteY8507" fmla="*/ 1600200 h 23902640"/>
              <a:gd name="connsiteX8508" fmla="*/ 30044259 w 43671952"/>
              <a:gd name="connsiteY8508" fmla="*/ 1602583 h 23902640"/>
              <a:gd name="connsiteX8509" fmla="*/ 30029971 w 43671952"/>
              <a:gd name="connsiteY8509" fmla="*/ 1616869 h 23902640"/>
              <a:gd name="connsiteX8510" fmla="*/ 30022827 w 43671952"/>
              <a:gd name="connsiteY8510" fmla="*/ 1624012 h 23902640"/>
              <a:gd name="connsiteX8511" fmla="*/ 30003779 w 43671952"/>
              <a:gd name="connsiteY8511" fmla="*/ 1652587 h 23902640"/>
              <a:gd name="connsiteX8512" fmla="*/ 29999015 w 43671952"/>
              <a:gd name="connsiteY8512" fmla="*/ 1659732 h 23902640"/>
              <a:gd name="connsiteX8513" fmla="*/ 29984727 w 43671952"/>
              <a:gd name="connsiteY8513" fmla="*/ 1669257 h 23902640"/>
              <a:gd name="connsiteX8514" fmla="*/ 29979963 w 43671952"/>
              <a:gd name="connsiteY8514" fmla="*/ 1676400 h 23902640"/>
              <a:gd name="connsiteX8515" fmla="*/ 29965679 w 43671952"/>
              <a:gd name="connsiteY8515" fmla="*/ 1683543 h 23902640"/>
              <a:gd name="connsiteX8516" fmla="*/ 29944247 w 43671952"/>
              <a:gd name="connsiteY8516" fmla="*/ 1697832 h 23902640"/>
              <a:gd name="connsiteX8517" fmla="*/ 29937103 w 43671952"/>
              <a:gd name="connsiteY8517" fmla="*/ 1702593 h 23902640"/>
              <a:gd name="connsiteX8518" fmla="*/ 29915671 w 43671952"/>
              <a:gd name="connsiteY8518" fmla="*/ 1709737 h 23902640"/>
              <a:gd name="connsiteX8519" fmla="*/ 29901383 w 43671952"/>
              <a:gd name="connsiteY8519" fmla="*/ 1714499 h 23902640"/>
              <a:gd name="connsiteX8520" fmla="*/ 29891859 w 43671952"/>
              <a:gd name="connsiteY8520" fmla="*/ 1716881 h 23902640"/>
              <a:gd name="connsiteX8521" fmla="*/ 29848995 w 43671952"/>
              <a:gd name="connsiteY8521" fmla="*/ 1719262 h 23902640"/>
              <a:gd name="connsiteX8522" fmla="*/ 29798991 w 43671952"/>
              <a:gd name="connsiteY8522" fmla="*/ 1719262 h 23902640"/>
              <a:gd name="connsiteX8523" fmla="*/ 29791847 w 43671952"/>
              <a:gd name="connsiteY8523" fmla="*/ 1714499 h 23902640"/>
              <a:gd name="connsiteX8524" fmla="*/ 29784703 w 43671952"/>
              <a:gd name="connsiteY8524" fmla="*/ 1712118 h 23902640"/>
              <a:gd name="connsiteX8525" fmla="*/ 29791847 w 43671952"/>
              <a:gd name="connsiteY8525" fmla="*/ 1688307 h 23902640"/>
              <a:gd name="connsiteX8526" fmla="*/ 29801371 w 43671952"/>
              <a:gd name="connsiteY8526" fmla="*/ 1671637 h 23902640"/>
              <a:gd name="connsiteX8527" fmla="*/ 29808515 w 43671952"/>
              <a:gd name="connsiteY8527" fmla="*/ 1666875 h 23902640"/>
              <a:gd name="connsiteX8528" fmla="*/ 29813279 w 43671952"/>
              <a:gd name="connsiteY8528" fmla="*/ 1659732 h 23902640"/>
              <a:gd name="connsiteX8529" fmla="*/ 29818039 w 43671952"/>
              <a:gd name="connsiteY8529" fmla="*/ 1650207 h 23902640"/>
              <a:gd name="connsiteX8530" fmla="*/ 29825183 w 43671952"/>
              <a:gd name="connsiteY8530" fmla="*/ 1645443 h 23902640"/>
              <a:gd name="connsiteX8531" fmla="*/ 29829947 w 43671952"/>
              <a:gd name="connsiteY8531" fmla="*/ 1638302 h 23902640"/>
              <a:gd name="connsiteX8532" fmla="*/ 29829947 w 43671952"/>
              <a:gd name="connsiteY8532" fmla="*/ 1604963 h 23902640"/>
              <a:gd name="connsiteX8533" fmla="*/ 29827563 w 43671952"/>
              <a:gd name="connsiteY8533" fmla="*/ 1597819 h 23902640"/>
              <a:gd name="connsiteX8534" fmla="*/ 29820419 w 43671952"/>
              <a:gd name="connsiteY8534" fmla="*/ 1593056 h 23902640"/>
              <a:gd name="connsiteX8535" fmla="*/ 29806135 w 43671952"/>
              <a:gd name="connsiteY8535" fmla="*/ 1588293 h 23902640"/>
              <a:gd name="connsiteX8536" fmla="*/ 29787083 w 43671952"/>
              <a:gd name="connsiteY8536" fmla="*/ 1590675 h 23902640"/>
              <a:gd name="connsiteX8537" fmla="*/ 29779939 w 43671952"/>
              <a:gd name="connsiteY8537" fmla="*/ 1593056 h 23902640"/>
              <a:gd name="connsiteX8538" fmla="*/ 29768035 w 43671952"/>
              <a:gd name="connsiteY8538" fmla="*/ 1595438 h 23902640"/>
              <a:gd name="connsiteX8539" fmla="*/ 29613251 w 43671952"/>
              <a:gd name="connsiteY8539" fmla="*/ 1593056 h 23902640"/>
              <a:gd name="connsiteX8540" fmla="*/ 29546579 w 43671952"/>
              <a:gd name="connsiteY8540" fmla="*/ 1597819 h 23902640"/>
              <a:gd name="connsiteX8541" fmla="*/ 29532291 w 43671952"/>
              <a:gd name="connsiteY8541" fmla="*/ 1609724 h 23902640"/>
              <a:gd name="connsiteX8542" fmla="*/ 29527527 w 43671952"/>
              <a:gd name="connsiteY8542" fmla="*/ 1616869 h 23902640"/>
              <a:gd name="connsiteX8543" fmla="*/ 29520383 w 43671952"/>
              <a:gd name="connsiteY8543" fmla="*/ 1619251 h 23902640"/>
              <a:gd name="connsiteX8544" fmla="*/ 29515619 w 43671952"/>
              <a:gd name="connsiteY8544" fmla="*/ 1626393 h 23902640"/>
              <a:gd name="connsiteX8545" fmla="*/ 29501335 w 43671952"/>
              <a:gd name="connsiteY8545" fmla="*/ 1631156 h 23902640"/>
              <a:gd name="connsiteX8546" fmla="*/ 29487047 w 43671952"/>
              <a:gd name="connsiteY8546" fmla="*/ 1635919 h 23902640"/>
              <a:gd name="connsiteX8547" fmla="*/ 29479903 w 43671952"/>
              <a:gd name="connsiteY8547" fmla="*/ 1638302 h 23902640"/>
              <a:gd name="connsiteX8548" fmla="*/ 29472759 w 43671952"/>
              <a:gd name="connsiteY8548" fmla="*/ 1640681 h 23902640"/>
              <a:gd name="connsiteX8549" fmla="*/ 29451327 w 43671952"/>
              <a:gd name="connsiteY8549" fmla="*/ 1635919 h 23902640"/>
              <a:gd name="connsiteX8550" fmla="*/ 29446563 w 43671952"/>
              <a:gd name="connsiteY8550" fmla="*/ 1628775 h 23902640"/>
              <a:gd name="connsiteX8551" fmla="*/ 29441803 w 43671952"/>
              <a:gd name="connsiteY8551" fmla="*/ 1614488 h 23902640"/>
              <a:gd name="connsiteX8552" fmla="*/ 29446563 w 43671952"/>
              <a:gd name="connsiteY8552" fmla="*/ 1566863 h 23902640"/>
              <a:gd name="connsiteX8553" fmla="*/ 29427515 w 43671952"/>
              <a:gd name="connsiteY8553" fmla="*/ 1559719 h 23902640"/>
              <a:gd name="connsiteX8554" fmla="*/ 29420371 w 43671952"/>
              <a:gd name="connsiteY8554" fmla="*/ 1557338 h 23902640"/>
              <a:gd name="connsiteX8555" fmla="*/ 29406083 w 43671952"/>
              <a:gd name="connsiteY8555" fmla="*/ 1547812 h 23902640"/>
              <a:gd name="connsiteX8556" fmla="*/ 29394179 w 43671952"/>
              <a:gd name="connsiteY8556" fmla="*/ 1533524 h 23902640"/>
              <a:gd name="connsiteX8557" fmla="*/ 29391795 w 43671952"/>
              <a:gd name="connsiteY8557" fmla="*/ 1526381 h 23902640"/>
              <a:gd name="connsiteX8558" fmla="*/ 29394179 w 43671952"/>
              <a:gd name="connsiteY8558" fmla="*/ 1509712 h 23902640"/>
              <a:gd name="connsiteX8559" fmla="*/ 29408463 w 43671952"/>
              <a:gd name="connsiteY8559" fmla="*/ 1502569 h 23902640"/>
              <a:gd name="connsiteX8560" fmla="*/ 29415607 w 43671952"/>
              <a:gd name="connsiteY8560" fmla="*/ 1497808 h 23902640"/>
              <a:gd name="connsiteX8561" fmla="*/ 29429895 w 43671952"/>
              <a:gd name="connsiteY8561" fmla="*/ 1493043 h 23902640"/>
              <a:gd name="connsiteX8562" fmla="*/ 29437039 w 43671952"/>
              <a:gd name="connsiteY8562" fmla="*/ 1490663 h 23902640"/>
              <a:gd name="connsiteX8563" fmla="*/ 29487047 w 43671952"/>
              <a:gd name="connsiteY8563" fmla="*/ 1485900 h 23902640"/>
              <a:gd name="connsiteX8564" fmla="*/ 29565627 w 43671952"/>
              <a:gd name="connsiteY8564" fmla="*/ 1483518 h 23902640"/>
              <a:gd name="connsiteX8565" fmla="*/ 29582295 w 43671952"/>
              <a:gd name="connsiteY8565" fmla="*/ 1481137 h 23902640"/>
              <a:gd name="connsiteX8566" fmla="*/ 29637063 w 43671952"/>
              <a:gd name="connsiteY8566" fmla="*/ 1485900 h 23902640"/>
              <a:gd name="connsiteX8567" fmla="*/ 29651351 w 43671952"/>
              <a:gd name="connsiteY8567" fmla="*/ 1490663 h 23902640"/>
              <a:gd name="connsiteX8568" fmla="*/ 29665639 w 43671952"/>
              <a:gd name="connsiteY8568" fmla="*/ 1495425 h 23902640"/>
              <a:gd name="connsiteX8569" fmla="*/ 29672783 w 43671952"/>
              <a:gd name="connsiteY8569" fmla="*/ 1497808 h 23902640"/>
              <a:gd name="connsiteX8570" fmla="*/ 29679927 w 43671952"/>
              <a:gd name="connsiteY8570" fmla="*/ 1500188 h 23902640"/>
              <a:gd name="connsiteX8571" fmla="*/ 29687071 w 43671952"/>
              <a:gd name="connsiteY8571" fmla="*/ 1504949 h 23902640"/>
              <a:gd name="connsiteX8572" fmla="*/ 29701359 w 43671952"/>
              <a:gd name="connsiteY8572" fmla="*/ 1509712 h 23902640"/>
              <a:gd name="connsiteX8573" fmla="*/ 29722791 w 43671952"/>
              <a:gd name="connsiteY8573" fmla="*/ 1516856 h 23902640"/>
              <a:gd name="connsiteX8574" fmla="*/ 29737079 w 43671952"/>
              <a:gd name="connsiteY8574" fmla="*/ 1523999 h 23902640"/>
              <a:gd name="connsiteX8575" fmla="*/ 29751363 w 43671952"/>
              <a:gd name="connsiteY8575" fmla="*/ 1528762 h 23902640"/>
              <a:gd name="connsiteX8576" fmla="*/ 29758507 w 43671952"/>
              <a:gd name="connsiteY8576" fmla="*/ 1531144 h 23902640"/>
              <a:gd name="connsiteX8577" fmla="*/ 29768035 w 43671952"/>
              <a:gd name="connsiteY8577" fmla="*/ 1533524 h 23902640"/>
              <a:gd name="connsiteX8578" fmla="*/ 29794227 w 43671952"/>
              <a:gd name="connsiteY8578" fmla="*/ 1538287 h 23902640"/>
              <a:gd name="connsiteX8579" fmla="*/ 29858519 w 43671952"/>
              <a:gd name="connsiteY8579" fmla="*/ 1535908 h 23902640"/>
              <a:gd name="connsiteX8580" fmla="*/ 29868047 w 43671952"/>
              <a:gd name="connsiteY8580" fmla="*/ 1533524 h 23902640"/>
              <a:gd name="connsiteX8581" fmla="*/ 29882335 w 43671952"/>
              <a:gd name="connsiteY8581" fmla="*/ 1528762 h 23902640"/>
              <a:gd name="connsiteX8582" fmla="*/ 29889479 w 43671952"/>
              <a:gd name="connsiteY8582" fmla="*/ 1523999 h 23902640"/>
              <a:gd name="connsiteX8583" fmla="*/ 29894239 w 43671952"/>
              <a:gd name="connsiteY8583" fmla="*/ 1509712 h 23902640"/>
              <a:gd name="connsiteX8584" fmla="*/ 29899003 w 43671952"/>
              <a:gd name="connsiteY8584" fmla="*/ 1502569 h 23902640"/>
              <a:gd name="connsiteX8585" fmla="*/ 29901383 w 43671952"/>
              <a:gd name="connsiteY8585" fmla="*/ 1473995 h 23902640"/>
              <a:gd name="connsiteX8586" fmla="*/ 29894239 w 43671952"/>
              <a:gd name="connsiteY8586" fmla="*/ 1469232 h 23902640"/>
              <a:gd name="connsiteX8587" fmla="*/ 29879951 w 43671952"/>
              <a:gd name="connsiteY8587" fmla="*/ 1464469 h 23902640"/>
              <a:gd name="connsiteX8588" fmla="*/ 29872807 w 43671952"/>
              <a:gd name="connsiteY8588" fmla="*/ 1459707 h 23902640"/>
              <a:gd name="connsiteX8589" fmla="*/ 29865663 w 43671952"/>
              <a:gd name="connsiteY8589" fmla="*/ 1457325 h 23902640"/>
              <a:gd name="connsiteX8590" fmla="*/ 29851379 w 43671952"/>
              <a:gd name="connsiteY8590" fmla="*/ 1447799 h 23902640"/>
              <a:gd name="connsiteX8591" fmla="*/ 29837091 w 43671952"/>
              <a:gd name="connsiteY8591" fmla="*/ 1440656 h 23902640"/>
              <a:gd name="connsiteX8592" fmla="*/ 29822803 w 43671952"/>
              <a:gd name="connsiteY8592" fmla="*/ 1435893 h 23902640"/>
              <a:gd name="connsiteX8593" fmla="*/ 29815659 w 43671952"/>
              <a:gd name="connsiteY8593" fmla="*/ 1433514 h 23902640"/>
              <a:gd name="connsiteX8594" fmla="*/ 29794227 w 43671952"/>
              <a:gd name="connsiteY8594" fmla="*/ 1419225 h 23902640"/>
              <a:gd name="connsiteX8595" fmla="*/ 29787083 w 43671952"/>
              <a:gd name="connsiteY8595" fmla="*/ 1414462 h 23902640"/>
              <a:gd name="connsiteX8596" fmla="*/ 29782319 w 43671952"/>
              <a:gd name="connsiteY8596" fmla="*/ 1407318 h 23902640"/>
              <a:gd name="connsiteX8597" fmla="*/ 29775179 w 43671952"/>
              <a:gd name="connsiteY8597" fmla="*/ 1402557 h 23902640"/>
              <a:gd name="connsiteX8598" fmla="*/ 29772795 w 43671952"/>
              <a:gd name="connsiteY8598" fmla="*/ 1390650 h 23902640"/>
              <a:gd name="connsiteX8599" fmla="*/ 29775179 w 43671952"/>
              <a:gd name="connsiteY8599" fmla="*/ 1369218 h 23902640"/>
              <a:gd name="connsiteX8600" fmla="*/ 29794227 w 43671952"/>
              <a:gd name="connsiteY8600" fmla="*/ 1352549 h 23902640"/>
              <a:gd name="connsiteX8601" fmla="*/ 29803751 w 43671952"/>
              <a:gd name="connsiteY8601" fmla="*/ 1347787 h 23902640"/>
              <a:gd name="connsiteX8602" fmla="*/ 29844235 w 43671952"/>
              <a:gd name="connsiteY8602" fmla="*/ 1340645 h 23902640"/>
              <a:gd name="connsiteX8603" fmla="*/ 29851379 w 43671952"/>
              <a:gd name="connsiteY8603" fmla="*/ 1338263 h 23902640"/>
              <a:gd name="connsiteX8604" fmla="*/ 35004403 w 43671952"/>
              <a:gd name="connsiteY8604" fmla="*/ 1333499 h 23902640"/>
              <a:gd name="connsiteX8605" fmla="*/ 35109175 w 43671952"/>
              <a:gd name="connsiteY8605" fmla="*/ 1343024 h 23902640"/>
              <a:gd name="connsiteX8606" fmla="*/ 35123463 w 43671952"/>
              <a:gd name="connsiteY8606" fmla="*/ 1347787 h 23902640"/>
              <a:gd name="connsiteX8607" fmla="*/ 35156803 w 43671952"/>
              <a:gd name="connsiteY8607" fmla="*/ 1357313 h 23902640"/>
              <a:gd name="connsiteX8608" fmla="*/ 35161563 w 43671952"/>
              <a:gd name="connsiteY8608" fmla="*/ 1371599 h 23902640"/>
              <a:gd name="connsiteX8609" fmla="*/ 35171087 w 43671952"/>
              <a:gd name="connsiteY8609" fmla="*/ 1385888 h 23902640"/>
              <a:gd name="connsiteX8610" fmla="*/ 35152039 w 43671952"/>
              <a:gd name="connsiteY8610" fmla="*/ 1414462 h 23902640"/>
              <a:gd name="connsiteX8611" fmla="*/ 35132987 w 43671952"/>
              <a:gd name="connsiteY8611" fmla="*/ 1419224 h 23902640"/>
              <a:gd name="connsiteX8612" fmla="*/ 35004403 w 43671952"/>
              <a:gd name="connsiteY8612" fmla="*/ 1409699 h 23902640"/>
              <a:gd name="connsiteX8613" fmla="*/ 34932963 w 43671952"/>
              <a:gd name="connsiteY8613" fmla="*/ 1409699 h 23902640"/>
              <a:gd name="connsiteX8614" fmla="*/ 34904387 w 43671952"/>
              <a:gd name="connsiteY8614" fmla="*/ 1390650 h 23902640"/>
              <a:gd name="connsiteX8615" fmla="*/ 34890103 w 43671952"/>
              <a:gd name="connsiteY8615" fmla="*/ 1385888 h 23902640"/>
              <a:gd name="connsiteX8616" fmla="*/ 34880575 w 43671952"/>
              <a:gd name="connsiteY8616" fmla="*/ 1357313 h 23902640"/>
              <a:gd name="connsiteX8617" fmla="*/ 34885339 w 43671952"/>
              <a:gd name="connsiteY8617" fmla="*/ 1343024 h 23902640"/>
              <a:gd name="connsiteX8618" fmla="*/ 34985351 w 43671952"/>
              <a:gd name="connsiteY8618" fmla="*/ 1338262 h 23902640"/>
              <a:gd name="connsiteX8619" fmla="*/ 35004403 w 43671952"/>
              <a:gd name="connsiteY8619" fmla="*/ 1333499 h 23902640"/>
              <a:gd name="connsiteX8620" fmla="*/ 31094391 w 43671952"/>
              <a:gd name="connsiteY8620" fmla="*/ 1331118 h 23902640"/>
              <a:gd name="connsiteX8621" fmla="*/ 31189639 w 43671952"/>
              <a:gd name="connsiteY8621" fmla="*/ 1333499 h 23902640"/>
              <a:gd name="connsiteX8622" fmla="*/ 31215835 w 43671952"/>
              <a:gd name="connsiteY8622" fmla="*/ 1338263 h 23902640"/>
              <a:gd name="connsiteX8623" fmla="*/ 31230119 w 43671952"/>
              <a:gd name="connsiteY8623" fmla="*/ 1343024 h 23902640"/>
              <a:gd name="connsiteX8624" fmla="*/ 31237263 w 43671952"/>
              <a:gd name="connsiteY8624" fmla="*/ 1345407 h 23902640"/>
              <a:gd name="connsiteX8625" fmla="*/ 31244407 w 43671952"/>
              <a:gd name="connsiteY8625" fmla="*/ 1366838 h 23902640"/>
              <a:gd name="connsiteX8626" fmla="*/ 31246791 w 43671952"/>
              <a:gd name="connsiteY8626" fmla="*/ 1373981 h 23902640"/>
              <a:gd name="connsiteX8627" fmla="*/ 31249171 w 43671952"/>
              <a:gd name="connsiteY8627" fmla="*/ 1381124 h 23902640"/>
              <a:gd name="connsiteX8628" fmla="*/ 31244407 w 43671952"/>
              <a:gd name="connsiteY8628" fmla="*/ 1421607 h 23902640"/>
              <a:gd name="connsiteX8629" fmla="*/ 31239647 w 43671952"/>
              <a:gd name="connsiteY8629" fmla="*/ 1428750 h 23902640"/>
              <a:gd name="connsiteX8630" fmla="*/ 31232503 w 43671952"/>
              <a:gd name="connsiteY8630" fmla="*/ 1431132 h 23902640"/>
              <a:gd name="connsiteX8631" fmla="*/ 31227739 w 43671952"/>
              <a:gd name="connsiteY8631" fmla="*/ 1431132 h 23902640"/>
              <a:gd name="connsiteX8632" fmla="*/ 31146779 w 43671952"/>
              <a:gd name="connsiteY8632" fmla="*/ 1428750 h 23902640"/>
              <a:gd name="connsiteX8633" fmla="*/ 31137251 w 43671952"/>
              <a:gd name="connsiteY8633" fmla="*/ 1426369 h 23902640"/>
              <a:gd name="connsiteX8634" fmla="*/ 31111059 w 43671952"/>
              <a:gd name="connsiteY8634" fmla="*/ 1423987 h 23902640"/>
              <a:gd name="connsiteX8635" fmla="*/ 31101535 w 43671952"/>
              <a:gd name="connsiteY8635" fmla="*/ 1421607 h 23902640"/>
              <a:gd name="connsiteX8636" fmla="*/ 31072959 w 43671952"/>
              <a:gd name="connsiteY8636" fmla="*/ 1416843 h 23902640"/>
              <a:gd name="connsiteX8637" fmla="*/ 31058671 w 43671952"/>
              <a:gd name="connsiteY8637" fmla="*/ 1412081 h 23902640"/>
              <a:gd name="connsiteX8638" fmla="*/ 31037239 w 43671952"/>
              <a:gd name="connsiteY8638" fmla="*/ 1404937 h 23902640"/>
              <a:gd name="connsiteX8639" fmla="*/ 31030095 w 43671952"/>
              <a:gd name="connsiteY8639" fmla="*/ 1402557 h 23902640"/>
              <a:gd name="connsiteX8640" fmla="*/ 31025335 w 43671952"/>
              <a:gd name="connsiteY8640" fmla="*/ 1395412 h 23902640"/>
              <a:gd name="connsiteX8641" fmla="*/ 31018191 w 43671952"/>
              <a:gd name="connsiteY8641" fmla="*/ 1388268 h 23902640"/>
              <a:gd name="connsiteX8642" fmla="*/ 31015807 w 43671952"/>
              <a:gd name="connsiteY8642" fmla="*/ 1381124 h 23902640"/>
              <a:gd name="connsiteX8643" fmla="*/ 31018191 w 43671952"/>
              <a:gd name="connsiteY8643" fmla="*/ 1359693 h 23902640"/>
              <a:gd name="connsiteX8644" fmla="*/ 31025335 w 43671952"/>
              <a:gd name="connsiteY8644" fmla="*/ 1354931 h 23902640"/>
              <a:gd name="connsiteX8645" fmla="*/ 31039619 w 43671952"/>
              <a:gd name="connsiteY8645" fmla="*/ 1350168 h 23902640"/>
              <a:gd name="connsiteX8646" fmla="*/ 31061051 w 43671952"/>
              <a:gd name="connsiteY8646" fmla="*/ 1340645 h 23902640"/>
              <a:gd name="connsiteX8647" fmla="*/ 31075339 w 43671952"/>
              <a:gd name="connsiteY8647" fmla="*/ 1335882 h 23902640"/>
              <a:gd name="connsiteX8648" fmla="*/ 31082483 w 43671952"/>
              <a:gd name="connsiteY8648" fmla="*/ 1333499 h 23902640"/>
              <a:gd name="connsiteX8649" fmla="*/ 17433431 w 43671952"/>
              <a:gd name="connsiteY8649" fmla="*/ 1295400 h 23902640"/>
              <a:gd name="connsiteX8650" fmla="*/ 17500107 w 43671952"/>
              <a:gd name="connsiteY8650" fmla="*/ 1297781 h 23902640"/>
              <a:gd name="connsiteX8651" fmla="*/ 17507251 w 43671952"/>
              <a:gd name="connsiteY8651" fmla="*/ 1300162 h 23902640"/>
              <a:gd name="connsiteX8652" fmla="*/ 17523919 w 43671952"/>
              <a:gd name="connsiteY8652" fmla="*/ 1304924 h 23902640"/>
              <a:gd name="connsiteX8653" fmla="*/ 17531063 w 43671952"/>
              <a:gd name="connsiteY8653" fmla="*/ 1312069 h 23902640"/>
              <a:gd name="connsiteX8654" fmla="*/ 17538207 w 43671952"/>
              <a:gd name="connsiteY8654" fmla="*/ 1314449 h 23902640"/>
              <a:gd name="connsiteX8655" fmla="*/ 17547731 w 43671952"/>
              <a:gd name="connsiteY8655" fmla="*/ 1328739 h 23902640"/>
              <a:gd name="connsiteX8656" fmla="*/ 17550111 w 43671952"/>
              <a:gd name="connsiteY8656" fmla="*/ 1335882 h 23902640"/>
              <a:gd name="connsiteX8657" fmla="*/ 17559639 w 43671952"/>
              <a:gd name="connsiteY8657" fmla="*/ 1357313 h 23902640"/>
              <a:gd name="connsiteX8658" fmla="*/ 17562019 w 43671952"/>
              <a:gd name="connsiteY8658" fmla="*/ 1369218 h 23902640"/>
              <a:gd name="connsiteX8659" fmla="*/ 17578687 w 43671952"/>
              <a:gd name="connsiteY8659" fmla="*/ 1376362 h 23902640"/>
              <a:gd name="connsiteX8660" fmla="*/ 17600119 w 43671952"/>
              <a:gd name="connsiteY8660" fmla="*/ 1373981 h 23902640"/>
              <a:gd name="connsiteX8661" fmla="*/ 17607263 w 43671952"/>
              <a:gd name="connsiteY8661" fmla="*/ 1371599 h 23902640"/>
              <a:gd name="connsiteX8662" fmla="*/ 17614407 w 43671952"/>
              <a:gd name="connsiteY8662" fmla="*/ 1364456 h 23902640"/>
              <a:gd name="connsiteX8663" fmla="*/ 17628695 w 43671952"/>
              <a:gd name="connsiteY8663" fmla="*/ 1354931 h 23902640"/>
              <a:gd name="connsiteX8664" fmla="*/ 17633455 w 43671952"/>
              <a:gd name="connsiteY8664" fmla="*/ 1347787 h 23902640"/>
              <a:gd name="connsiteX8665" fmla="*/ 17647743 w 43671952"/>
              <a:gd name="connsiteY8665" fmla="*/ 1335882 h 23902640"/>
              <a:gd name="connsiteX8666" fmla="*/ 17654887 w 43671952"/>
              <a:gd name="connsiteY8666" fmla="*/ 1333499 h 23902640"/>
              <a:gd name="connsiteX8667" fmla="*/ 17676319 w 43671952"/>
              <a:gd name="connsiteY8667" fmla="*/ 1338263 h 23902640"/>
              <a:gd name="connsiteX8668" fmla="*/ 17683463 w 43671952"/>
              <a:gd name="connsiteY8668" fmla="*/ 1343024 h 23902640"/>
              <a:gd name="connsiteX8669" fmla="*/ 17690607 w 43671952"/>
              <a:gd name="connsiteY8669" fmla="*/ 1359693 h 23902640"/>
              <a:gd name="connsiteX8670" fmla="*/ 17695367 w 43671952"/>
              <a:gd name="connsiteY8670" fmla="*/ 1373981 h 23902640"/>
              <a:gd name="connsiteX8671" fmla="*/ 17692987 w 43671952"/>
              <a:gd name="connsiteY8671" fmla="*/ 1414462 h 23902640"/>
              <a:gd name="connsiteX8672" fmla="*/ 17690607 w 43671952"/>
              <a:gd name="connsiteY8672" fmla="*/ 1431132 h 23902640"/>
              <a:gd name="connsiteX8673" fmla="*/ 17685843 w 43671952"/>
              <a:gd name="connsiteY8673" fmla="*/ 1438274 h 23902640"/>
              <a:gd name="connsiteX8674" fmla="*/ 17676319 w 43671952"/>
              <a:gd name="connsiteY8674" fmla="*/ 1450183 h 23902640"/>
              <a:gd name="connsiteX8675" fmla="*/ 17664413 w 43671952"/>
              <a:gd name="connsiteY8675" fmla="*/ 1471613 h 23902640"/>
              <a:gd name="connsiteX8676" fmla="*/ 17650127 w 43671952"/>
              <a:gd name="connsiteY8676" fmla="*/ 1481137 h 23902640"/>
              <a:gd name="connsiteX8677" fmla="*/ 17642981 w 43671952"/>
              <a:gd name="connsiteY8677" fmla="*/ 1488281 h 23902640"/>
              <a:gd name="connsiteX8678" fmla="*/ 17628695 w 43671952"/>
              <a:gd name="connsiteY8678" fmla="*/ 1497808 h 23902640"/>
              <a:gd name="connsiteX8679" fmla="*/ 17621551 w 43671952"/>
              <a:gd name="connsiteY8679" fmla="*/ 1502569 h 23902640"/>
              <a:gd name="connsiteX8680" fmla="*/ 17614407 w 43671952"/>
              <a:gd name="connsiteY8680" fmla="*/ 1507331 h 23902640"/>
              <a:gd name="connsiteX8681" fmla="*/ 17581067 w 43671952"/>
              <a:gd name="connsiteY8681" fmla="*/ 1504949 h 23902640"/>
              <a:gd name="connsiteX8682" fmla="*/ 17569163 w 43671952"/>
              <a:gd name="connsiteY8682" fmla="*/ 1502569 h 23902640"/>
              <a:gd name="connsiteX8683" fmla="*/ 17554875 w 43671952"/>
              <a:gd name="connsiteY8683" fmla="*/ 1497808 h 23902640"/>
              <a:gd name="connsiteX8684" fmla="*/ 17535827 w 43671952"/>
              <a:gd name="connsiteY8684" fmla="*/ 1495425 h 23902640"/>
              <a:gd name="connsiteX8685" fmla="*/ 17521539 w 43671952"/>
              <a:gd name="connsiteY8685" fmla="*/ 1485900 h 23902640"/>
              <a:gd name="connsiteX8686" fmla="*/ 17514395 w 43671952"/>
              <a:gd name="connsiteY8686" fmla="*/ 1481137 h 23902640"/>
              <a:gd name="connsiteX8687" fmla="*/ 17507251 w 43671952"/>
              <a:gd name="connsiteY8687" fmla="*/ 1473995 h 23902640"/>
              <a:gd name="connsiteX8688" fmla="*/ 17500107 w 43671952"/>
              <a:gd name="connsiteY8688" fmla="*/ 1471613 h 23902640"/>
              <a:gd name="connsiteX8689" fmla="*/ 17488201 w 43671952"/>
              <a:gd name="connsiteY8689" fmla="*/ 1462087 h 23902640"/>
              <a:gd name="connsiteX8690" fmla="*/ 17466767 w 43671952"/>
              <a:gd name="connsiteY8690" fmla="*/ 1450183 h 23902640"/>
              <a:gd name="connsiteX8691" fmla="*/ 17459627 w 43671952"/>
              <a:gd name="connsiteY8691" fmla="*/ 1445418 h 23902640"/>
              <a:gd name="connsiteX8692" fmla="*/ 17445339 w 43671952"/>
              <a:gd name="connsiteY8692" fmla="*/ 1440656 h 23902640"/>
              <a:gd name="connsiteX8693" fmla="*/ 17338183 w 43671952"/>
              <a:gd name="connsiteY8693" fmla="*/ 1443037 h 23902640"/>
              <a:gd name="connsiteX8694" fmla="*/ 17321511 w 43671952"/>
              <a:gd name="connsiteY8694" fmla="*/ 1445418 h 23902640"/>
              <a:gd name="connsiteX8695" fmla="*/ 17292937 w 43671952"/>
              <a:gd name="connsiteY8695" fmla="*/ 1450183 h 23902640"/>
              <a:gd name="connsiteX8696" fmla="*/ 17259601 w 43671952"/>
              <a:gd name="connsiteY8696" fmla="*/ 1447799 h 23902640"/>
              <a:gd name="connsiteX8697" fmla="*/ 17252457 w 43671952"/>
              <a:gd name="connsiteY8697" fmla="*/ 1445418 h 23902640"/>
              <a:gd name="connsiteX8698" fmla="*/ 17261983 w 43671952"/>
              <a:gd name="connsiteY8698" fmla="*/ 1447799 h 23902640"/>
              <a:gd name="connsiteX8699" fmla="*/ 17254839 w 43671952"/>
              <a:gd name="connsiteY8699" fmla="*/ 1428750 h 23902640"/>
              <a:gd name="connsiteX8700" fmla="*/ 17250075 w 43671952"/>
              <a:gd name="connsiteY8700" fmla="*/ 1421607 h 23902640"/>
              <a:gd name="connsiteX8701" fmla="*/ 17247695 w 43671952"/>
              <a:gd name="connsiteY8701" fmla="*/ 1414462 h 23902640"/>
              <a:gd name="connsiteX8702" fmla="*/ 17233407 w 43671952"/>
              <a:gd name="connsiteY8702" fmla="*/ 1390650 h 23902640"/>
              <a:gd name="connsiteX8703" fmla="*/ 17228643 w 43671952"/>
              <a:gd name="connsiteY8703" fmla="*/ 1383506 h 23902640"/>
              <a:gd name="connsiteX8704" fmla="*/ 17223883 w 43671952"/>
              <a:gd name="connsiteY8704" fmla="*/ 1376362 h 23902640"/>
              <a:gd name="connsiteX8705" fmla="*/ 17216739 w 43671952"/>
              <a:gd name="connsiteY8705" fmla="*/ 1371599 h 23902640"/>
              <a:gd name="connsiteX8706" fmla="*/ 17207213 w 43671952"/>
              <a:gd name="connsiteY8706" fmla="*/ 1357313 h 23902640"/>
              <a:gd name="connsiteX8707" fmla="*/ 17204831 w 43671952"/>
              <a:gd name="connsiteY8707" fmla="*/ 1350168 h 23902640"/>
              <a:gd name="connsiteX8708" fmla="*/ 17207213 w 43671952"/>
              <a:gd name="connsiteY8708" fmla="*/ 1333499 h 23902640"/>
              <a:gd name="connsiteX8709" fmla="*/ 17226263 w 43671952"/>
              <a:gd name="connsiteY8709" fmla="*/ 1316831 h 23902640"/>
              <a:gd name="connsiteX8710" fmla="*/ 17240551 w 43671952"/>
              <a:gd name="connsiteY8710" fmla="*/ 1312069 h 23902640"/>
              <a:gd name="connsiteX8711" fmla="*/ 17297701 w 43671952"/>
              <a:gd name="connsiteY8711" fmla="*/ 1314449 h 23902640"/>
              <a:gd name="connsiteX8712" fmla="*/ 17373901 w 43671952"/>
              <a:gd name="connsiteY8712" fmla="*/ 1309689 h 23902640"/>
              <a:gd name="connsiteX8713" fmla="*/ 17395331 w 43671952"/>
              <a:gd name="connsiteY8713" fmla="*/ 1302543 h 23902640"/>
              <a:gd name="connsiteX8714" fmla="*/ 17402475 w 43671952"/>
              <a:gd name="connsiteY8714" fmla="*/ 1300162 h 23902640"/>
              <a:gd name="connsiteX8715" fmla="*/ 17409619 w 43671952"/>
              <a:gd name="connsiteY8715" fmla="*/ 1297781 h 23902640"/>
              <a:gd name="connsiteX8716" fmla="*/ 32617931 w 43671952"/>
              <a:gd name="connsiteY8716" fmla="*/ 1285129 h 23902640"/>
              <a:gd name="connsiteX8717" fmla="*/ 32682683 w 43671952"/>
              <a:gd name="connsiteY8717" fmla="*/ 1290637 h 23902640"/>
              <a:gd name="connsiteX8718" fmla="*/ 32696971 w 43671952"/>
              <a:gd name="connsiteY8718" fmla="*/ 1295400 h 23902640"/>
              <a:gd name="connsiteX8719" fmla="*/ 32711259 w 43671952"/>
              <a:gd name="connsiteY8719" fmla="*/ 1302543 h 23902640"/>
              <a:gd name="connsiteX8720" fmla="*/ 32718403 w 43671952"/>
              <a:gd name="connsiteY8720" fmla="*/ 1307307 h 23902640"/>
              <a:gd name="connsiteX8721" fmla="*/ 32737451 w 43671952"/>
              <a:gd name="connsiteY8721" fmla="*/ 1312069 h 23902640"/>
              <a:gd name="connsiteX8722" fmla="*/ 32751739 w 43671952"/>
              <a:gd name="connsiteY8722" fmla="*/ 1321594 h 23902640"/>
              <a:gd name="connsiteX8723" fmla="*/ 32758883 w 43671952"/>
              <a:gd name="connsiteY8723" fmla="*/ 1326356 h 23902640"/>
              <a:gd name="connsiteX8724" fmla="*/ 32763643 w 43671952"/>
              <a:gd name="connsiteY8724" fmla="*/ 1333499 h 23902640"/>
              <a:gd name="connsiteX8725" fmla="*/ 32770787 w 43671952"/>
              <a:gd name="connsiteY8725" fmla="*/ 1338263 h 23902640"/>
              <a:gd name="connsiteX8726" fmla="*/ 32773171 w 43671952"/>
              <a:gd name="connsiteY8726" fmla="*/ 1345407 h 23902640"/>
              <a:gd name="connsiteX8727" fmla="*/ 32770787 w 43671952"/>
              <a:gd name="connsiteY8727" fmla="*/ 1378743 h 23902640"/>
              <a:gd name="connsiteX8728" fmla="*/ 32766027 w 43671952"/>
              <a:gd name="connsiteY8728" fmla="*/ 1393033 h 23902640"/>
              <a:gd name="connsiteX8729" fmla="*/ 32751739 w 43671952"/>
              <a:gd name="connsiteY8729" fmla="*/ 1404937 h 23902640"/>
              <a:gd name="connsiteX8730" fmla="*/ 32737451 w 43671952"/>
              <a:gd name="connsiteY8730" fmla="*/ 1414462 h 23902640"/>
              <a:gd name="connsiteX8731" fmla="*/ 32730307 w 43671952"/>
              <a:gd name="connsiteY8731" fmla="*/ 1419225 h 23902640"/>
              <a:gd name="connsiteX8732" fmla="*/ 32723163 w 43671952"/>
              <a:gd name="connsiteY8732" fmla="*/ 1426369 h 23902640"/>
              <a:gd name="connsiteX8733" fmla="*/ 32718403 w 43671952"/>
              <a:gd name="connsiteY8733" fmla="*/ 1433514 h 23902640"/>
              <a:gd name="connsiteX8734" fmla="*/ 32711259 w 43671952"/>
              <a:gd name="connsiteY8734" fmla="*/ 1435893 h 23902640"/>
              <a:gd name="connsiteX8735" fmla="*/ 32699351 w 43671952"/>
              <a:gd name="connsiteY8735" fmla="*/ 1445418 h 23902640"/>
              <a:gd name="connsiteX8736" fmla="*/ 32692207 w 43671952"/>
              <a:gd name="connsiteY8736" fmla="*/ 1450183 h 23902640"/>
              <a:gd name="connsiteX8737" fmla="*/ 32677919 w 43671952"/>
              <a:gd name="connsiteY8737" fmla="*/ 1454943 h 23902640"/>
              <a:gd name="connsiteX8738" fmla="*/ 32663631 w 43671952"/>
              <a:gd name="connsiteY8738" fmla="*/ 1462087 h 23902640"/>
              <a:gd name="connsiteX8739" fmla="*/ 32656487 w 43671952"/>
              <a:gd name="connsiteY8739" fmla="*/ 1466850 h 23902640"/>
              <a:gd name="connsiteX8740" fmla="*/ 32639819 w 43671952"/>
              <a:gd name="connsiteY8740" fmla="*/ 1471613 h 23902640"/>
              <a:gd name="connsiteX8741" fmla="*/ 32604103 w 43671952"/>
              <a:gd name="connsiteY8741" fmla="*/ 1471613 h 23902640"/>
              <a:gd name="connsiteX8742" fmla="*/ 32580287 w 43671952"/>
              <a:gd name="connsiteY8742" fmla="*/ 1464469 h 23902640"/>
              <a:gd name="connsiteX8743" fmla="*/ 32566003 w 43671952"/>
              <a:gd name="connsiteY8743" fmla="*/ 1459707 h 23902640"/>
              <a:gd name="connsiteX8744" fmla="*/ 32558859 w 43671952"/>
              <a:gd name="connsiteY8744" fmla="*/ 1454943 h 23902640"/>
              <a:gd name="connsiteX8745" fmla="*/ 32551715 w 43671952"/>
              <a:gd name="connsiteY8745" fmla="*/ 1452562 h 23902640"/>
              <a:gd name="connsiteX8746" fmla="*/ 32539807 w 43671952"/>
              <a:gd name="connsiteY8746" fmla="*/ 1443037 h 23902640"/>
              <a:gd name="connsiteX8747" fmla="*/ 32525519 w 43671952"/>
              <a:gd name="connsiteY8747" fmla="*/ 1433514 h 23902640"/>
              <a:gd name="connsiteX8748" fmla="*/ 32515995 w 43671952"/>
              <a:gd name="connsiteY8748" fmla="*/ 1423987 h 23902640"/>
              <a:gd name="connsiteX8749" fmla="*/ 32501707 w 43671952"/>
              <a:gd name="connsiteY8749" fmla="*/ 1412081 h 23902640"/>
              <a:gd name="connsiteX8750" fmla="*/ 32485039 w 43671952"/>
              <a:gd name="connsiteY8750" fmla="*/ 1402557 h 23902640"/>
              <a:gd name="connsiteX8751" fmla="*/ 32480275 w 43671952"/>
              <a:gd name="connsiteY8751" fmla="*/ 1395412 h 23902640"/>
              <a:gd name="connsiteX8752" fmla="*/ 32477895 w 43671952"/>
              <a:gd name="connsiteY8752" fmla="*/ 1388268 h 23902640"/>
              <a:gd name="connsiteX8753" fmla="*/ 32470751 w 43671952"/>
              <a:gd name="connsiteY8753" fmla="*/ 1381124 h 23902640"/>
              <a:gd name="connsiteX8754" fmla="*/ 32463607 w 43671952"/>
              <a:gd name="connsiteY8754" fmla="*/ 1352549 h 23902640"/>
              <a:gd name="connsiteX8755" fmla="*/ 32465987 w 43671952"/>
              <a:gd name="connsiteY8755" fmla="*/ 1331118 h 23902640"/>
              <a:gd name="connsiteX8756" fmla="*/ 32468371 w 43671952"/>
              <a:gd name="connsiteY8756" fmla="*/ 1323974 h 23902640"/>
              <a:gd name="connsiteX8757" fmla="*/ 32475515 w 43671952"/>
              <a:gd name="connsiteY8757" fmla="*/ 1319212 h 23902640"/>
              <a:gd name="connsiteX8758" fmla="*/ 32485039 w 43671952"/>
              <a:gd name="connsiteY8758" fmla="*/ 1304924 h 23902640"/>
              <a:gd name="connsiteX8759" fmla="*/ 32506471 w 43671952"/>
              <a:gd name="connsiteY8759" fmla="*/ 1297781 h 23902640"/>
              <a:gd name="connsiteX8760" fmla="*/ 32513615 w 43671952"/>
              <a:gd name="connsiteY8760" fmla="*/ 1295400 h 23902640"/>
              <a:gd name="connsiteX8761" fmla="*/ 32585051 w 43671952"/>
              <a:gd name="connsiteY8761" fmla="*/ 1290637 h 23902640"/>
              <a:gd name="connsiteX8762" fmla="*/ 32617931 w 43671952"/>
              <a:gd name="connsiteY8762" fmla="*/ 1285129 h 23902640"/>
              <a:gd name="connsiteX8763" fmla="*/ 29233203 w 43671952"/>
              <a:gd name="connsiteY8763" fmla="*/ 1279208 h 23902640"/>
              <a:gd name="connsiteX8764" fmla="*/ 29278923 w 43671952"/>
              <a:gd name="connsiteY8764" fmla="*/ 1302067 h 23902640"/>
              <a:gd name="connsiteX8765" fmla="*/ 29309403 w 43671952"/>
              <a:gd name="connsiteY8765" fmla="*/ 1347787 h 23902640"/>
              <a:gd name="connsiteX8766" fmla="*/ 29324643 w 43671952"/>
              <a:gd name="connsiteY8766" fmla="*/ 1370648 h 23902640"/>
              <a:gd name="connsiteX8767" fmla="*/ 29332263 w 43671952"/>
              <a:gd name="connsiteY8767" fmla="*/ 1393507 h 23902640"/>
              <a:gd name="connsiteX8768" fmla="*/ 29355123 w 43671952"/>
              <a:gd name="connsiteY8768" fmla="*/ 1439229 h 23902640"/>
              <a:gd name="connsiteX8769" fmla="*/ 29332263 w 43671952"/>
              <a:gd name="connsiteY8769" fmla="*/ 1454469 h 23902640"/>
              <a:gd name="connsiteX8770" fmla="*/ 29317023 w 43671952"/>
              <a:gd name="connsiteY8770" fmla="*/ 1477327 h 23902640"/>
              <a:gd name="connsiteX8771" fmla="*/ 29271303 w 43671952"/>
              <a:gd name="connsiteY8771" fmla="*/ 1492567 h 23902640"/>
              <a:gd name="connsiteX8772" fmla="*/ 29248443 w 43671952"/>
              <a:gd name="connsiteY8772" fmla="*/ 1500188 h 23902640"/>
              <a:gd name="connsiteX8773" fmla="*/ 29195103 w 43671952"/>
              <a:gd name="connsiteY8773" fmla="*/ 1515427 h 23902640"/>
              <a:gd name="connsiteX8774" fmla="*/ 29172243 w 43671952"/>
              <a:gd name="connsiteY8774" fmla="*/ 1530667 h 23902640"/>
              <a:gd name="connsiteX8775" fmla="*/ 29134143 w 43671952"/>
              <a:gd name="connsiteY8775" fmla="*/ 1591628 h 23902640"/>
              <a:gd name="connsiteX8776" fmla="*/ 29088423 w 43671952"/>
              <a:gd name="connsiteY8776" fmla="*/ 1606867 h 23902640"/>
              <a:gd name="connsiteX8777" fmla="*/ 28958883 w 43671952"/>
              <a:gd name="connsiteY8777" fmla="*/ 1599249 h 23902640"/>
              <a:gd name="connsiteX8778" fmla="*/ 28875063 w 43671952"/>
              <a:gd name="connsiteY8778" fmla="*/ 1584007 h 23902640"/>
              <a:gd name="connsiteX8779" fmla="*/ 28829343 w 43671952"/>
              <a:gd name="connsiteY8779" fmla="*/ 1530667 h 23902640"/>
              <a:gd name="connsiteX8780" fmla="*/ 28852203 w 43671952"/>
              <a:gd name="connsiteY8780" fmla="*/ 1507807 h 23902640"/>
              <a:gd name="connsiteX8781" fmla="*/ 28897923 w 43671952"/>
              <a:gd name="connsiteY8781" fmla="*/ 1477327 h 23902640"/>
              <a:gd name="connsiteX8782" fmla="*/ 28920783 w 43671952"/>
              <a:gd name="connsiteY8782" fmla="*/ 1462087 h 23902640"/>
              <a:gd name="connsiteX8783" fmla="*/ 28958883 w 43671952"/>
              <a:gd name="connsiteY8783" fmla="*/ 1431607 h 23902640"/>
              <a:gd name="connsiteX8784" fmla="*/ 29004603 w 43671952"/>
              <a:gd name="connsiteY8784" fmla="*/ 1401128 h 23902640"/>
              <a:gd name="connsiteX8785" fmla="*/ 29103663 w 43671952"/>
              <a:gd name="connsiteY8785" fmla="*/ 1378267 h 23902640"/>
              <a:gd name="connsiteX8786" fmla="*/ 29141763 w 43671952"/>
              <a:gd name="connsiteY8786" fmla="*/ 1347787 h 23902640"/>
              <a:gd name="connsiteX8787" fmla="*/ 29149383 w 43671952"/>
              <a:gd name="connsiteY8787" fmla="*/ 1324928 h 23902640"/>
              <a:gd name="connsiteX8788" fmla="*/ 29172243 w 43671952"/>
              <a:gd name="connsiteY8788" fmla="*/ 1317307 h 23902640"/>
              <a:gd name="connsiteX8789" fmla="*/ 29187483 w 43671952"/>
              <a:gd name="connsiteY8789" fmla="*/ 1294448 h 23902640"/>
              <a:gd name="connsiteX8790" fmla="*/ 29233203 w 43671952"/>
              <a:gd name="connsiteY8790" fmla="*/ 1279208 h 23902640"/>
              <a:gd name="connsiteX8791" fmla="*/ 17035055 w 43671952"/>
              <a:gd name="connsiteY8791" fmla="*/ 1251476 h 23902640"/>
              <a:gd name="connsiteX8792" fmla="*/ 17057989 w 43671952"/>
              <a:gd name="connsiteY8792" fmla="*/ 1258887 h 23902640"/>
              <a:gd name="connsiteX8793" fmla="*/ 17096089 w 43671952"/>
              <a:gd name="connsiteY8793" fmla="*/ 1271587 h 23902640"/>
              <a:gd name="connsiteX8794" fmla="*/ 17089739 w 43671952"/>
              <a:gd name="connsiteY8794" fmla="*/ 1322388 h 23902640"/>
              <a:gd name="connsiteX8795" fmla="*/ 17077039 w 43671952"/>
              <a:gd name="connsiteY8795" fmla="*/ 1347787 h 23902640"/>
              <a:gd name="connsiteX8796" fmla="*/ 17019889 w 43671952"/>
              <a:gd name="connsiteY8796" fmla="*/ 1328739 h 23902640"/>
              <a:gd name="connsiteX8797" fmla="*/ 17007189 w 43671952"/>
              <a:gd name="connsiteY8797" fmla="*/ 1290637 h 23902640"/>
              <a:gd name="connsiteX8798" fmla="*/ 17013539 w 43671952"/>
              <a:gd name="connsiteY8798" fmla="*/ 1252537 h 23902640"/>
              <a:gd name="connsiteX8799" fmla="*/ 17035055 w 43671952"/>
              <a:gd name="connsiteY8799" fmla="*/ 1251476 h 23902640"/>
              <a:gd name="connsiteX8800" fmla="*/ 29544195 w 43671952"/>
              <a:gd name="connsiteY8800" fmla="*/ 1235869 h 23902640"/>
              <a:gd name="connsiteX8801" fmla="*/ 29653735 w 43671952"/>
              <a:gd name="connsiteY8801" fmla="*/ 1238249 h 23902640"/>
              <a:gd name="connsiteX8802" fmla="*/ 29684691 w 43671952"/>
              <a:gd name="connsiteY8802" fmla="*/ 1245393 h 23902640"/>
              <a:gd name="connsiteX8803" fmla="*/ 29687071 w 43671952"/>
              <a:gd name="connsiteY8803" fmla="*/ 1252537 h 23902640"/>
              <a:gd name="connsiteX8804" fmla="*/ 29694215 w 43671952"/>
              <a:gd name="connsiteY8804" fmla="*/ 1266825 h 23902640"/>
              <a:gd name="connsiteX8805" fmla="*/ 29689451 w 43671952"/>
              <a:gd name="connsiteY8805" fmla="*/ 1273968 h 23902640"/>
              <a:gd name="connsiteX8806" fmla="*/ 29665639 w 43671952"/>
              <a:gd name="connsiteY8806" fmla="*/ 1283494 h 23902640"/>
              <a:gd name="connsiteX8807" fmla="*/ 29641827 w 43671952"/>
              <a:gd name="connsiteY8807" fmla="*/ 1290637 h 23902640"/>
              <a:gd name="connsiteX8808" fmla="*/ 29582295 w 43671952"/>
              <a:gd name="connsiteY8808" fmla="*/ 1293018 h 23902640"/>
              <a:gd name="connsiteX8809" fmla="*/ 29556103 w 43671952"/>
              <a:gd name="connsiteY8809" fmla="*/ 1297781 h 23902640"/>
              <a:gd name="connsiteX8810" fmla="*/ 29520383 w 43671952"/>
              <a:gd name="connsiteY8810" fmla="*/ 1295400 h 23902640"/>
              <a:gd name="connsiteX8811" fmla="*/ 29494191 w 43671952"/>
              <a:gd name="connsiteY8811" fmla="*/ 1295400 h 23902640"/>
              <a:gd name="connsiteX8812" fmla="*/ 29437039 w 43671952"/>
              <a:gd name="connsiteY8812" fmla="*/ 1288256 h 23902640"/>
              <a:gd name="connsiteX8813" fmla="*/ 29429895 w 43671952"/>
              <a:gd name="connsiteY8813" fmla="*/ 1285875 h 23902640"/>
              <a:gd name="connsiteX8814" fmla="*/ 29422751 w 43671952"/>
              <a:gd name="connsiteY8814" fmla="*/ 1281113 h 23902640"/>
              <a:gd name="connsiteX8815" fmla="*/ 29425135 w 43671952"/>
              <a:gd name="connsiteY8815" fmla="*/ 1269207 h 23902640"/>
              <a:gd name="connsiteX8816" fmla="*/ 29446563 w 43671952"/>
              <a:gd name="connsiteY8816" fmla="*/ 1262063 h 23902640"/>
              <a:gd name="connsiteX8817" fmla="*/ 29463235 w 43671952"/>
              <a:gd name="connsiteY8817" fmla="*/ 1257300 h 23902640"/>
              <a:gd name="connsiteX8818" fmla="*/ 29470379 w 43671952"/>
              <a:gd name="connsiteY8818" fmla="*/ 1254919 h 23902640"/>
              <a:gd name="connsiteX8819" fmla="*/ 29482283 w 43671952"/>
              <a:gd name="connsiteY8819" fmla="*/ 1252537 h 23902640"/>
              <a:gd name="connsiteX8820" fmla="*/ 29496571 w 43671952"/>
              <a:gd name="connsiteY8820" fmla="*/ 1247774 h 23902640"/>
              <a:gd name="connsiteX8821" fmla="*/ 29508479 w 43671952"/>
              <a:gd name="connsiteY8821" fmla="*/ 1245393 h 23902640"/>
              <a:gd name="connsiteX8822" fmla="*/ 29525147 w 43671952"/>
              <a:gd name="connsiteY8822" fmla="*/ 1240632 h 23902640"/>
              <a:gd name="connsiteX8823" fmla="*/ 29544195 w 43671952"/>
              <a:gd name="connsiteY8823" fmla="*/ 1235869 h 23902640"/>
              <a:gd name="connsiteX8824" fmla="*/ 30582419 w 43671952"/>
              <a:gd name="connsiteY8824" fmla="*/ 1216819 h 23902640"/>
              <a:gd name="connsiteX8825" fmla="*/ 30651479 w 43671952"/>
              <a:gd name="connsiteY8825" fmla="*/ 1221581 h 23902640"/>
              <a:gd name="connsiteX8826" fmla="*/ 30682435 w 43671952"/>
              <a:gd name="connsiteY8826" fmla="*/ 1223962 h 23902640"/>
              <a:gd name="connsiteX8827" fmla="*/ 30701483 w 43671952"/>
              <a:gd name="connsiteY8827" fmla="*/ 1226344 h 23902640"/>
              <a:gd name="connsiteX8828" fmla="*/ 30722915 w 43671952"/>
              <a:gd name="connsiteY8828" fmla="*/ 1228724 h 23902640"/>
              <a:gd name="connsiteX8829" fmla="*/ 30734819 w 43671952"/>
              <a:gd name="connsiteY8829" fmla="*/ 1231106 h 23902640"/>
              <a:gd name="connsiteX8830" fmla="*/ 30758635 w 43671952"/>
              <a:gd name="connsiteY8830" fmla="*/ 1235869 h 23902640"/>
              <a:gd name="connsiteX8831" fmla="*/ 30846739 w 43671952"/>
              <a:gd name="connsiteY8831" fmla="*/ 1343024 h 23902640"/>
              <a:gd name="connsiteX8832" fmla="*/ 30851503 w 43671952"/>
              <a:gd name="connsiteY8832" fmla="*/ 1357313 h 23902640"/>
              <a:gd name="connsiteX8833" fmla="*/ 30868171 w 43671952"/>
              <a:gd name="connsiteY8833" fmla="*/ 1376362 h 23902640"/>
              <a:gd name="connsiteX8834" fmla="*/ 30880079 w 43671952"/>
              <a:gd name="connsiteY8834" fmla="*/ 1390650 h 23902640"/>
              <a:gd name="connsiteX8835" fmla="*/ 30891983 w 43671952"/>
              <a:gd name="connsiteY8835" fmla="*/ 1402557 h 23902640"/>
              <a:gd name="connsiteX8836" fmla="*/ 30906271 w 43671952"/>
              <a:gd name="connsiteY8836" fmla="*/ 1423987 h 23902640"/>
              <a:gd name="connsiteX8837" fmla="*/ 30911035 w 43671952"/>
              <a:gd name="connsiteY8837" fmla="*/ 1431132 h 23902640"/>
              <a:gd name="connsiteX8838" fmla="*/ 30913415 w 43671952"/>
              <a:gd name="connsiteY8838" fmla="*/ 1438274 h 23902640"/>
              <a:gd name="connsiteX8839" fmla="*/ 30911035 w 43671952"/>
              <a:gd name="connsiteY8839" fmla="*/ 1476374 h 23902640"/>
              <a:gd name="connsiteX8840" fmla="*/ 30896747 w 43671952"/>
              <a:gd name="connsiteY8840" fmla="*/ 1483518 h 23902640"/>
              <a:gd name="connsiteX8841" fmla="*/ 30870551 w 43671952"/>
              <a:gd name="connsiteY8841" fmla="*/ 1485900 h 23902640"/>
              <a:gd name="connsiteX8842" fmla="*/ 30846739 w 43671952"/>
              <a:gd name="connsiteY8842" fmla="*/ 1488281 h 23902640"/>
              <a:gd name="connsiteX8843" fmla="*/ 30834835 w 43671952"/>
              <a:gd name="connsiteY8843" fmla="*/ 1490663 h 23902640"/>
              <a:gd name="connsiteX8844" fmla="*/ 30801495 w 43671952"/>
              <a:gd name="connsiteY8844" fmla="*/ 1485900 h 23902640"/>
              <a:gd name="connsiteX8845" fmla="*/ 30794351 w 43671952"/>
              <a:gd name="connsiteY8845" fmla="*/ 1481137 h 23902640"/>
              <a:gd name="connsiteX8846" fmla="*/ 30780063 w 43671952"/>
              <a:gd name="connsiteY8846" fmla="*/ 1476374 h 23902640"/>
              <a:gd name="connsiteX8847" fmla="*/ 30772919 w 43671952"/>
              <a:gd name="connsiteY8847" fmla="*/ 1473995 h 23902640"/>
              <a:gd name="connsiteX8848" fmla="*/ 30765779 w 43671952"/>
              <a:gd name="connsiteY8848" fmla="*/ 1471613 h 23902640"/>
              <a:gd name="connsiteX8849" fmla="*/ 30730059 w 43671952"/>
              <a:gd name="connsiteY8849" fmla="*/ 1466850 h 23902640"/>
              <a:gd name="connsiteX8850" fmla="*/ 30722915 w 43671952"/>
              <a:gd name="connsiteY8850" fmla="*/ 1459707 h 23902640"/>
              <a:gd name="connsiteX8851" fmla="*/ 30718151 w 43671952"/>
              <a:gd name="connsiteY8851" fmla="*/ 1445418 h 23902640"/>
              <a:gd name="connsiteX8852" fmla="*/ 30706247 w 43671952"/>
              <a:gd name="connsiteY8852" fmla="*/ 1407318 h 23902640"/>
              <a:gd name="connsiteX8853" fmla="*/ 30677671 w 43671952"/>
              <a:gd name="connsiteY8853" fmla="*/ 1393033 h 23902640"/>
              <a:gd name="connsiteX8854" fmla="*/ 30670527 w 43671952"/>
              <a:gd name="connsiteY8854" fmla="*/ 1390650 h 23902640"/>
              <a:gd name="connsiteX8855" fmla="*/ 30639571 w 43671952"/>
              <a:gd name="connsiteY8855" fmla="*/ 1393033 h 23902640"/>
              <a:gd name="connsiteX8856" fmla="*/ 30625283 w 43671952"/>
              <a:gd name="connsiteY8856" fmla="*/ 1402557 h 23902640"/>
              <a:gd name="connsiteX8857" fmla="*/ 30615759 w 43671952"/>
              <a:gd name="connsiteY8857" fmla="*/ 1407318 h 23902640"/>
              <a:gd name="connsiteX8858" fmla="*/ 30599091 w 43671952"/>
              <a:gd name="connsiteY8858" fmla="*/ 1416843 h 23902640"/>
              <a:gd name="connsiteX8859" fmla="*/ 30591947 w 43671952"/>
              <a:gd name="connsiteY8859" fmla="*/ 1419225 h 23902640"/>
              <a:gd name="connsiteX8860" fmla="*/ 30544319 w 43671952"/>
              <a:gd name="connsiteY8860" fmla="*/ 1414462 h 23902640"/>
              <a:gd name="connsiteX8861" fmla="*/ 30537179 w 43671952"/>
              <a:gd name="connsiteY8861" fmla="*/ 1412081 h 23902640"/>
              <a:gd name="connsiteX8862" fmla="*/ 30494315 w 43671952"/>
              <a:gd name="connsiteY8862" fmla="*/ 1409699 h 23902640"/>
              <a:gd name="connsiteX8863" fmla="*/ 30453835 w 43671952"/>
              <a:gd name="connsiteY8863" fmla="*/ 1407318 h 23902640"/>
              <a:gd name="connsiteX8864" fmla="*/ 30434783 w 43671952"/>
              <a:gd name="connsiteY8864" fmla="*/ 1402557 h 23902640"/>
              <a:gd name="connsiteX8865" fmla="*/ 30425259 w 43671952"/>
              <a:gd name="connsiteY8865" fmla="*/ 1400175 h 23902640"/>
              <a:gd name="connsiteX8866" fmla="*/ 30410971 w 43671952"/>
              <a:gd name="connsiteY8866" fmla="*/ 1390650 h 23902640"/>
              <a:gd name="connsiteX8867" fmla="*/ 30403827 w 43671952"/>
              <a:gd name="connsiteY8867" fmla="*/ 1385888 h 23902640"/>
              <a:gd name="connsiteX8868" fmla="*/ 30401447 w 43671952"/>
              <a:gd name="connsiteY8868" fmla="*/ 1378743 h 23902640"/>
              <a:gd name="connsiteX8869" fmla="*/ 30396683 w 43671952"/>
              <a:gd name="connsiteY8869" fmla="*/ 1371599 h 23902640"/>
              <a:gd name="connsiteX8870" fmla="*/ 30399063 w 43671952"/>
              <a:gd name="connsiteY8870" fmla="*/ 1340645 h 23902640"/>
              <a:gd name="connsiteX8871" fmla="*/ 30401447 w 43671952"/>
              <a:gd name="connsiteY8871" fmla="*/ 1333499 h 23902640"/>
              <a:gd name="connsiteX8872" fmla="*/ 30408591 w 43671952"/>
              <a:gd name="connsiteY8872" fmla="*/ 1331118 h 23902640"/>
              <a:gd name="connsiteX8873" fmla="*/ 30425259 w 43671952"/>
              <a:gd name="connsiteY8873" fmla="*/ 1326356 h 23902640"/>
              <a:gd name="connsiteX8874" fmla="*/ 30458595 w 43671952"/>
              <a:gd name="connsiteY8874" fmla="*/ 1328739 h 23902640"/>
              <a:gd name="connsiteX8875" fmla="*/ 30470503 w 43671952"/>
              <a:gd name="connsiteY8875" fmla="*/ 1331118 h 23902640"/>
              <a:gd name="connsiteX8876" fmla="*/ 30532415 w 43671952"/>
              <a:gd name="connsiteY8876" fmla="*/ 1335882 h 23902640"/>
              <a:gd name="connsiteX8877" fmla="*/ 30615759 w 43671952"/>
              <a:gd name="connsiteY8877" fmla="*/ 1333499 h 23902640"/>
              <a:gd name="connsiteX8878" fmla="*/ 30613379 w 43671952"/>
              <a:gd name="connsiteY8878" fmla="*/ 1321594 h 23902640"/>
              <a:gd name="connsiteX8879" fmla="*/ 30601471 w 43671952"/>
              <a:gd name="connsiteY8879" fmla="*/ 1312069 h 23902640"/>
              <a:gd name="connsiteX8880" fmla="*/ 30580039 w 43671952"/>
              <a:gd name="connsiteY8880" fmla="*/ 1300162 h 23902640"/>
              <a:gd name="connsiteX8881" fmla="*/ 30558607 w 43671952"/>
              <a:gd name="connsiteY8881" fmla="*/ 1288256 h 23902640"/>
              <a:gd name="connsiteX8882" fmla="*/ 30546703 w 43671952"/>
              <a:gd name="connsiteY8882" fmla="*/ 1273968 h 23902640"/>
              <a:gd name="connsiteX8883" fmla="*/ 30541939 w 43671952"/>
              <a:gd name="connsiteY8883" fmla="*/ 1259681 h 23902640"/>
              <a:gd name="connsiteX8884" fmla="*/ 30553847 w 43671952"/>
              <a:gd name="connsiteY8884" fmla="*/ 1226344 h 23902640"/>
              <a:gd name="connsiteX8885" fmla="*/ 30575279 w 43671952"/>
              <a:gd name="connsiteY8885" fmla="*/ 1219199 h 23902640"/>
              <a:gd name="connsiteX8886" fmla="*/ 29532291 w 43671952"/>
              <a:gd name="connsiteY8886" fmla="*/ 1100137 h 23902640"/>
              <a:gd name="connsiteX8887" fmla="*/ 29620395 w 43671952"/>
              <a:gd name="connsiteY8887" fmla="*/ 1104900 h 23902640"/>
              <a:gd name="connsiteX8888" fmla="*/ 29627539 w 43671952"/>
              <a:gd name="connsiteY8888" fmla="*/ 1107282 h 23902640"/>
              <a:gd name="connsiteX8889" fmla="*/ 29641827 w 43671952"/>
              <a:gd name="connsiteY8889" fmla="*/ 1114425 h 23902640"/>
              <a:gd name="connsiteX8890" fmla="*/ 29648971 w 43671952"/>
              <a:gd name="connsiteY8890" fmla="*/ 1121568 h 23902640"/>
              <a:gd name="connsiteX8891" fmla="*/ 29637063 w 43671952"/>
              <a:gd name="connsiteY8891" fmla="*/ 1154906 h 23902640"/>
              <a:gd name="connsiteX8892" fmla="*/ 29629919 w 43671952"/>
              <a:gd name="connsiteY8892" fmla="*/ 1157287 h 23902640"/>
              <a:gd name="connsiteX8893" fmla="*/ 29615635 w 43671952"/>
              <a:gd name="connsiteY8893" fmla="*/ 1166812 h 23902640"/>
              <a:gd name="connsiteX8894" fmla="*/ 29572771 w 43671952"/>
              <a:gd name="connsiteY8894" fmla="*/ 1181100 h 23902640"/>
              <a:gd name="connsiteX8895" fmla="*/ 29551339 w 43671952"/>
              <a:gd name="connsiteY8895" fmla="*/ 1188243 h 23902640"/>
              <a:gd name="connsiteX8896" fmla="*/ 29544195 w 43671952"/>
              <a:gd name="connsiteY8896" fmla="*/ 1190625 h 23902640"/>
              <a:gd name="connsiteX8897" fmla="*/ 29503715 w 43671952"/>
              <a:gd name="connsiteY8897" fmla="*/ 1193006 h 23902640"/>
              <a:gd name="connsiteX8898" fmla="*/ 29487047 w 43671952"/>
              <a:gd name="connsiteY8898" fmla="*/ 1197769 h 23902640"/>
              <a:gd name="connsiteX8899" fmla="*/ 29470379 w 43671952"/>
              <a:gd name="connsiteY8899" fmla="*/ 1212057 h 23902640"/>
              <a:gd name="connsiteX8900" fmla="*/ 29427515 w 43671952"/>
              <a:gd name="connsiteY8900" fmla="*/ 1212057 h 23902640"/>
              <a:gd name="connsiteX8901" fmla="*/ 29417991 w 43671952"/>
              <a:gd name="connsiteY8901" fmla="*/ 1197769 h 23902640"/>
              <a:gd name="connsiteX8902" fmla="*/ 29425135 w 43671952"/>
              <a:gd name="connsiteY8902" fmla="*/ 1171574 h 23902640"/>
              <a:gd name="connsiteX8903" fmla="*/ 29429895 w 43671952"/>
              <a:gd name="connsiteY8903" fmla="*/ 1164431 h 23902640"/>
              <a:gd name="connsiteX8904" fmla="*/ 29437039 w 43671952"/>
              <a:gd name="connsiteY8904" fmla="*/ 1159668 h 23902640"/>
              <a:gd name="connsiteX8905" fmla="*/ 29448947 w 43671952"/>
              <a:gd name="connsiteY8905" fmla="*/ 1147762 h 23902640"/>
              <a:gd name="connsiteX8906" fmla="*/ 29453707 w 43671952"/>
              <a:gd name="connsiteY8906" fmla="*/ 1140618 h 23902640"/>
              <a:gd name="connsiteX8907" fmla="*/ 29467995 w 43671952"/>
              <a:gd name="connsiteY8907" fmla="*/ 1131094 h 23902640"/>
              <a:gd name="connsiteX8908" fmla="*/ 29489427 w 43671952"/>
              <a:gd name="connsiteY8908" fmla="*/ 1114425 h 23902640"/>
              <a:gd name="connsiteX8909" fmla="*/ 29510859 w 43671952"/>
              <a:gd name="connsiteY8909" fmla="*/ 1102519 h 23902640"/>
              <a:gd name="connsiteX8910" fmla="*/ 29532291 w 43671952"/>
              <a:gd name="connsiteY8910" fmla="*/ 1100137 h 23902640"/>
              <a:gd name="connsiteX8911" fmla="*/ 17423907 w 43671952"/>
              <a:gd name="connsiteY8911" fmla="*/ 1071563 h 23902640"/>
              <a:gd name="connsiteX8912" fmla="*/ 17433431 w 43671952"/>
              <a:gd name="connsiteY8912" fmla="*/ 1073943 h 23902640"/>
              <a:gd name="connsiteX8913" fmla="*/ 17447719 w 43671952"/>
              <a:gd name="connsiteY8913" fmla="*/ 1083468 h 23902640"/>
              <a:gd name="connsiteX8914" fmla="*/ 17454863 w 43671952"/>
              <a:gd name="connsiteY8914" fmla="*/ 1088231 h 23902640"/>
              <a:gd name="connsiteX8915" fmla="*/ 17476295 w 43671952"/>
              <a:gd name="connsiteY8915" fmla="*/ 1100137 h 23902640"/>
              <a:gd name="connsiteX8916" fmla="*/ 17483439 w 43671952"/>
              <a:gd name="connsiteY8916" fmla="*/ 1104900 h 23902640"/>
              <a:gd name="connsiteX8917" fmla="*/ 17490583 w 43671952"/>
              <a:gd name="connsiteY8917" fmla="*/ 1112044 h 23902640"/>
              <a:gd name="connsiteX8918" fmla="*/ 17497727 w 43671952"/>
              <a:gd name="connsiteY8918" fmla="*/ 1116807 h 23902640"/>
              <a:gd name="connsiteX8919" fmla="*/ 17504869 w 43671952"/>
              <a:gd name="connsiteY8919" fmla="*/ 1123949 h 23902640"/>
              <a:gd name="connsiteX8920" fmla="*/ 17512015 w 43671952"/>
              <a:gd name="connsiteY8920" fmla="*/ 1126331 h 23902640"/>
              <a:gd name="connsiteX8921" fmla="*/ 17519159 w 43671952"/>
              <a:gd name="connsiteY8921" fmla="*/ 1131094 h 23902640"/>
              <a:gd name="connsiteX8922" fmla="*/ 17526303 w 43671952"/>
              <a:gd name="connsiteY8922" fmla="*/ 1145385 h 23902640"/>
              <a:gd name="connsiteX8923" fmla="*/ 17533443 w 43671952"/>
              <a:gd name="connsiteY8923" fmla="*/ 1152525 h 23902640"/>
              <a:gd name="connsiteX8924" fmla="*/ 17545351 w 43671952"/>
              <a:gd name="connsiteY8924" fmla="*/ 1164431 h 23902640"/>
              <a:gd name="connsiteX8925" fmla="*/ 17557259 w 43671952"/>
              <a:gd name="connsiteY8925" fmla="*/ 1173957 h 23902640"/>
              <a:gd name="connsiteX8926" fmla="*/ 17562019 w 43671952"/>
              <a:gd name="connsiteY8926" fmla="*/ 1181100 h 23902640"/>
              <a:gd name="connsiteX8927" fmla="*/ 17573927 w 43671952"/>
              <a:gd name="connsiteY8927" fmla="*/ 1195387 h 23902640"/>
              <a:gd name="connsiteX8928" fmla="*/ 17576307 w 43671952"/>
              <a:gd name="connsiteY8928" fmla="*/ 1202532 h 23902640"/>
              <a:gd name="connsiteX8929" fmla="*/ 17581071 w 43671952"/>
              <a:gd name="connsiteY8929" fmla="*/ 1209675 h 23902640"/>
              <a:gd name="connsiteX8930" fmla="*/ 17578687 w 43671952"/>
              <a:gd name="connsiteY8930" fmla="*/ 1233487 h 23902640"/>
              <a:gd name="connsiteX8931" fmla="*/ 17573927 w 43671952"/>
              <a:gd name="connsiteY8931" fmla="*/ 1240632 h 23902640"/>
              <a:gd name="connsiteX8932" fmla="*/ 17559639 w 43671952"/>
              <a:gd name="connsiteY8932" fmla="*/ 1245393 h 23902640"/>
              <a:gd name="connsiteX8933" fmla="*/ 17535827 w 43671952"/>
              <a:gd name="connsiteY8933" fmla="*/ 1252537 h 23902640"/>
              <a:gd name="connsiteX8934" fmla="*/ 17350089 w 43671952"/>
              <a:gd name="connsiteY8934" fmla="*/ 1254919 h 23902640"/>
              <a:gd name="connsiteX8935" fmla="*/ 17314369 w 43671952"/>
              <a:gd name="connsiteY8935" fmla="*/ 1266825 h 23902640"/>
              <a:gd name="connsiteX8936" fmla="*/ 17307227 w 43671952"/>
              <a:gd name="connsiteY8936" fmla="*/ 1269207 h 23902640"/>
              <a:gd name="connsiteX8937" fmla="*/ 17300083 w 43671952"/>
              <a:gd name="connsiteY8937" fmla="*/ 1271587 h 23902640"/>
              <a:gd name="connsiteX8938" fmla="*/ 17233407 w 43671952"/>
              <a:gd name="connsiteY8938" fmla="*/ 1269207 h 23902640"/>
              <a:gd name="connsiteX8939" fmla="*/ 17188163 w 43671952"/>
              <a:gd name="connsiteY8939" fmla="*/ 1273968 h 23902640"/>
              <a:gd name="connsiteX8940" fmla="*/ 17154827 w 43671952"/>
              <a:gd name="connsiteY8940" fmla="*/ 1273968 h 23902640"/>
              <a:gd name="connsiteX8941" fmla="*/ 17138157 w 43671952"/>
              <a:gd name="connsiteY8941" fmla="*/ 1262063 h 23902640"/>
              <a:gd name="connsiteX8942" fmla="*/ 17131013 w 43671952"/>
              <a:gd name="connsiteY8942" fmla="*/ 1254919 h 23902640"/>
              <a:gd name="connsiteX8943" fmla="*/ 17116727 w 43671952"/>
              <a:gd name="connsiteY8943" fmla="*/ 1243012 h 23902640"/>
              <a:gd name="connsiteX8944" fmla="*/ 17107203 w 43671952"/>
              <a:gd name="connsiteY8944" fmla="*/ 1228724 h 23902640"/>
              <a:gd name="connsiteX8945" fmla="*/ 17102439 w 43671952"/>
              <a:gd name="connsiteY8945" fmla="*/ 1214437 h 23902640"/>
              <a:gd name="connsiteX8946" fmla="*/ 17104819 w 43671952"/>
              <a:gd name="connsiteY8946" fmla="*/ 1173957 h 23902640"/>
              <a:gd name="connsiteX8947" fmla="*/ 17107203 w 43671952"/>
              <a:gd name="connsiteY8947" fmla="*/ 1166812 h 23902640"/>
              <a:gd name="connsiteX8948" fmla="*/ 17114343 w 43671952"/>
              <a:gd name="connsiteY8948" fmla="*/ 1164431 h 23902640"/>
              <a:gd name="connsiteX8949" fmla="*/ 17135775 w 43671952"/>
              <a:gd name="connsiteY8949" fmla="*/ 1152525 h 23902640"/>
              <a:gd name="connsiteX8950" fmla="*/ 17142919 w 43671952"/>
              <a:gd name="connsiteY8950" fmla="*/ 1150143 h 23902640"/>
              <a:gd name="connsiteX8951" fmla="*/ 17150063 w 43671952"/>
              <a:gd name="connsiteY8951" fmla="*/ 1147762 h 23902640"/>
              <a:gd name="connsiteX8952" fmla="*/ 17157207 w 43671952"/>
              <a:gd name="connsiteY8952" fmla="*/ 1143002 h 23902640"/>
              <a:gd name="connsiteX8953" fmla="*/ 17178639 w 43671952"/>
              <a:gd name="connsiteY8953" fmla="*/ 1140618 h 23902640"/>
              <a:gd name="connsiteX8954" fmla="*/ 17228643 w 43671952"/>
              <a:gd name="connsiteY8954" fmla="*/ 1138238 h 23902640"/>
              <a:gd name="connsiteX8955" fmla="*/ 17247695 w 43671952"/>
              <a:gd name="connsiteY8955" fmla="*/ 1133475 h 23902640"/>
              <a:gd name="connsiteX8956" fmla="*/ 17266743 w 43671952"/>
              <a:gd name="connsiteY8956" fmla="*/ 1128712 h 23902640"/>
              <a:gd name="connsiteX8957" fmla="*/ 17281031 w 43671952"/>
              <a:gd name="connsiteY8957" fmla="*/ 1123949 h 23902640"/>
              <a:gd name="connsiteX8958" fmla="*/ 17288175 w 43671952"/>
              <a:gd name="connsiteY8958" fmla="*/ 1119187 h 23902640"/>
              <a:gd name="connsiteX8959" fmla="*/ 17302463 w 43671952"/>
              <a:gd name="connsiteY8959" fmla="*/ 1114425 h 23902640"/>
              <a:gd name="connsiteX8960" fmla="*/ 17309607 w 43671952"/>
              <a:gd name="connsiteY8960" fmla="*/ 1112044 h 23902640"/>
              <a:gd name="connsiteX8961" fmla="*/ 17326275 w 43671952"/>
              <a:gd name="connsiteY8961" fmla="*/ 1104900 h 23902640"/>
              <a:gd name="connsiteX8962" fmla="*/ 17359615 w 43671952"/>
              <a:gd name="connsiteY8962" fmla="*/ 1097756 h 23902640"/>
              <a:gd name="connsiteX8963" fmla="*/ 17373903 w 43671952"/>
              <a:gd name="connsiteY8963" fmla="*/ 1092993 h 23902640"/>
              <a:gd name="connsiteX8964" fmla="*/ 17388187 w 43671952"/>
              <a:gd name="connsiteY8964" fmla="*/ 1085850 h 23902640"/>
              <a:gd name="connsiteX8965" fmla="*/ 17395331 w 43671952"/>
              <a:gd name="connsiteY8965" fmla="*/ 1081088 h 23902640"/>
              <a:gd name="connsiteX8966" fmla="*/ 17409619 w 43671952"/>
              <a:gd name="connsiteY8966" fmla="*/ 1076325 h 23902640"/>
              <a:gd name="connsiteX8967" fmla="*/ 17416763 w 43671952"/>
              <a:gd name="connsiteY8967" fmla="*/ 1073943 h 23902640"/>
              <a:gd name="connsiteX8968" fmla="*/ 8472533 w 43671952"/>
              <a:gd name="connsiteY8968" fmla="*/ 925512 h 23902640"/>
              <a:gd name="connsiteX8969" fmla="*/ 8494755 w 43671952"/>
              <a:gd name="connsiteY8969" fmla="*/ 941387 h 23902640"/>
              <a:gd name="connsiteX8970" fmla="*/ 8488407 w 43671952"/>
              <a:gd name="connsiteY8970" fmla="*/ 963613 h 23902640"/>
              <a:gd name="connsiteX8971" fmla="*/ 8466183 w 43671952"/>
              <a:gd name="connsiteY8971" fmla="*/ 976312 h 23902640"/>
              <a:gd name="connsiteX8972" fmla="*/ 8450309 w 43671952"/>
              <a:gd name="connsiteY8972" fmla="*/ 954087 h 23902640"/>
              <a:gd name="connsiteX8973" fmla="*/ 8463007 w 43671952"/>
              <a:gd name="connsiteY8973" fmla="*/ 928687 h 23902640"/>
              <a:gd name="connsiteX8974" fmla="*/ 8472533 w 43671952"/>
              <a:gd name="connsiteY8974" fmla="*/ 925512 h 23902640"/>
              <a:gd name="connsiteX8975" fmla="*/ 30191895 w 43671952"/>
              <a:gd name="connsiteY8975" fmla="*/ 923924 h 23902640"/>
              <a:gd name="connsiteX8976" fmla="*/ 30208563 w 43671952"/>
              <a:gd name="connsiteY8976" fmla="*/ 928687 h 23902640"/>
              <a:gd name="connsiteX8977" fmla="*/ 30215707 w 43671952"/>
              <a:gd name="connsiteY8977" fmla="*/ 935832 h 23902640"/>
              <a:gd name="connsiteX8978" fmla="*/ 30222851 w 43671952"/>
              <a:gd name="connsiteY8978" fmla="*/ 940594 h 23902640"/>
              <a:gd name="connsiteX8979" fmla="*/ 30232379 w 43671952"/>
              <a:gd name="connsiteY8979" fmla="*/ 950120 h 23902640"/>
              <a:gd name="connsiteX8980" fmla="*/ 30239519 w 43671952"/>
              <a:gd name="connsiteY8980" fmla="*/ 957262 h 23902640"/>
              <a:gd name="connsiteX8981" fmla="*/ 30253807 w 43671952"/>
              <a:gd name="connsiteY8981" fmla="*/ 962025 h 23902640"/>
              <a:gd name="connsiteX8982" fmla="*/ 30287147 w 43671952"/>
              <a:gd name="connsiteY8982" fmla="*/ 966789 h 23902640"/>
              <a:gd name="connsiteX8983" fmla="*/ 30306195 w 43671952"/>
              <a:gd name="connsiteY8983" fmla="*/ 971550 h 23902640"/>
              <a:gd name="connsiteX8984" fmla="*/ 30320483 w 43671952"/>
              <a:gd name="connsiteY8984" fmla="*/ 973933 h 23902640"/>
              <a:gd name="connsiteX8985" fmla="*/ 30334771 w 43671952"/>
              <a:gd name="connsiteY8985" fmla="*/ 978695 h 23902640"/>
              <a:gd name="connsiteX8986" fmla="*/ 30356203 w 43671952"/>
              <a:gd name="connsiteY8986" fmla="*/ 985837 h 23902640"/>
              <a:gd name="connsiteX8987" fmla="*/ 30363347 w 43671952"/>
              <a:gd name="connsiteY8987" fmla="*/ 988218 h 23902640"/>
              <a:gd name="connsiteX8988" fmla="*/ 30377635 w 43671952"/>
              <a:gd name="connsiteY8988" fmla="*/ 997743 h 23902640"/>
              <a:gd name="connsiteX8989" fmla="*/ 30391919 w 43671952"/>
              <a:gd name="connsiteY8989" fmla="*/ 1012033 h 23902640"/>
              <a:gd name="connsiteX8990" fmla="*/ 30420495 w 43671952"/>
              <a:gd name="connsiteY8990" fmla="*/ 1031082 h 23902640"/>
              <a:gd name="connsiteX8991" fmla="*/ 30434783 w 43671952"/>
              <a:gd name="connsiteY8991" fmla="*/ 1040608 h 23902640"/>
              <a:gd name="connsiteX8992" fmla="*/ 30444307 w 43671952"/>
              <a:gd name="connsiteY8992" fmla="*/ 1047750 h 23902640"/>
              <a:gd name="connsiteX8993" fmla="*/ 30449071 w 43671952"/>
              <a:gd name="connsiteY8993" fmla="*/ 1054893 h 23902640"/>
              <a:gd name="connsiteX8994" fmla="*/ 30456215 w 43671952"/>
              <a:gd name="connsiteY8994" fmla="*/ 1062038 h 23902640"/>
              <a:gd name="connsiteX8995" fmla="*/ 30465739 w 43671952"/>
              <a:gd name="connsiteY8995" fmla="*/ 1071563 h 23902640"/>
              <a:gd name="connsiteX8996" fmla="*/ 30470503 w 43671952"/>
              <a:gd name="connsiteY8996" fmla="*/ 1090613 h 23902640"/>
              <a:gd name="connsiteX8997" fmla="*/ 30468119 w 43671952"/>
              <a:gd name="connsiteY8997" fmla="*/ 1107282 h 23902640"/>
              <a:gd name="connsiteX8998" fmla="*/ 30441927 w 43671952"/>
              <a:gd name="connsiteY8998" fmla="*/ 1119187 h 23902640"/>
              <a:gd name="connsiteX8999" fmla="*/ 30410971 w 43671952"/>
              <a:gd name="connsiteY8999" fmla="*/ 1116807 h 23902640"/>
              <a:gd name="connsiteX9000" fmla="*/ 30396683 w 43671952"/>
              <a:gd name="connsiteY9000" fmla="*/ 1112044 h 23902640"/>
              <a:gd name="connsiteX9001" fmla="*/ 30389539 w 43671952"/>
              <a:gd name="connsiteY9001" fmla="*/ 1109663 h 23902640"/>
              <a:gd name="connsiteX9002" fmla="*/ 30382395 w 43671952"/>
              <a:gd name="connsiteY9002" fmla="*/ 1102519 h 23902640"/>
              <a:gd name="connsiteX9003" fmla="*/ 30377635 w 43671952"/>
              <a:gd name="connsiteY9003" fmla="*/ 1095374 h 23902640"/>
              <a:gd name="connsiteX9004" fmla="*/ 30370491 w 43671952"/>
              <a:gd name="connsiteY9004" fmla="*/ 1092993 h 23902640"/>
              <a:gd name="connsiteX9005" fmla="*/ 30360963 w 43671952"/>
              <a:gd name="connsiteY9005" fmla="*/ 1081088 h 23902640"/>
              <a:gd name="connsiteX9006" fmla="*/ 30353819 w 43671952"/>
              <a:gd name="connsiteY9006" fmla="*/ 1073943 h 23902640"/>
              <a:gd name="connsiteX9007" fmla="*/ 30346679 w 43671952"/>
              <a:gd name="connsiteY9007" fmla="*/ 1069181 h 23902640"/>
              <a:gd name="connsiteX9008" fmla="*/ 30315719 w 43671952"/>
              <a:gd name="connsiteY9008" fmla="*/ 1064419 h 23902640"/>
              <a:gd name="connsiteX9009" fmla="*/ 30215707 w 43671952"/>
              <a:gd name="connsiteY9009" fmla="*/ 1066801 h 23902640"/>
              <a:gd name="connsiteX9010" fmla="*/ 30177607 w 43671952"/>
              <a:gd name="connsiteY9010" fmla="*/ 1071563 h 23902640"/>
              <a:gd name="connsiteX9011" fmla="*/ 30056163 w 43671952"/>
              <a:gd name="connsiteY9011" fmla="*/ 1069181 h 23902640"/>
              <a:gd name="connsiteX9012" fmla="*/ 30049019 w 43671952"/>
              <a:gd name="connsiteY9012" fmla="*/ 1062038 h 23902640"/>
              <a:gd name="connsiteX9013" fmla="*/ 30039495 w 43671952"/>
              <a:gd name="connsiteY9013" fmla="*/ 1047750 h 23902640"/>
              <a:gd name="connsiteX9014" fmla="*/ 30037115 w 43671952"/>
              <a:gd name="connsiteY9014" fmla="*/ 1040608 h 23902640"/>
              <a:gd name="connsiteX9015" fmla="*/ 30034735 w 43671952"/>
              <a:gd name="connsiteY9015" fmla="*/ 1009649 h 23902640"/>
              <a:gd name="connsiteX9016" fmla="*/ 30020447 w 43671952"/>
              <a:gd name="connsiteY9016" fmla="*/ 997743 h 23902640"/>
              <a:gd name="connsiteX9017" fmla="*/ 30006159 w 43671952"/>
              <a:gd name="connsiteY9017" fmla="*/ 1000125 h 23902640"/>
              <a:gd name="connsiteX9018" fmla="*/ 29987107 w 43671952"/>
              <a:gd name="connsiteY9018" fmla="*/ 1004888 h 23902640"/>
              <a:gd name="connsiteX9019" fmla="*/ 29920435 w 43671952"/>
              <a:gd name="connsiteY9019" fmla="*/ 1007269 h 23902640"/>
              <a:gd name="connsiteX9020" fmla="*/ 29903763 w 43671952"/>
              <a:gd name="connsiteY9020" fmla="*/ 1012033 h 23902640"/>
              <a:gd name="connsiteX9021" fmla="*/ 29891859 w 43671952"/>
              <a:gd name="connsiteY9021" fmla="*/ 1014412 h 23902640"/>
              <a:gd name="connsiteX9022" fmla="*/ 29884715 w 43671952"/>
              <a:gd name="connsiteY9022" fmla="*/ 1016793 h 23902640"/>
              <a:gd name="connsiteX9023" fmla="*/ 29860903 w 43671952"/>
              <a:gd name="connsiteY9023" fmla="*/ 1014412 h 23902640"/>
              <a:gd name="connsiteX9024" fmla="*/ 29813279 w 43671952"/>
              <a:gd name="connsiteY9024" fmla="*/ 1014412 h 23902640"/>
              <a:gd name="connsiteX9025" fmla="*/ 29798991 w 43671952"/>
              <a:gd name="connsiteY9025" fmla="*/ 1002506 h 23902640"/>
              <a:gd name="connsiteX9026" fmla="*/ 29791847 w 43671952"/>
              <a:gd name="connsiteY9026" fmla="*/ 997743 h 23902640"/>
              <a:gd name="connsiteX9027" fmla="*/ 29794227 w 43671952"/>
              <a:gd name="connsiteY9027" fmla="*/ 962025 h 23902640"/>
              <a:gd name="connsiteX9028" fmla="*/ 29808515 w 43671952"/>
              <a:gd name="connsiteY9028" fmla="*/ 952499 h 23902640"/>
              <a:gd name="connsiteX9029" fmla="*/ 29906147 w 43671952"/>
              <a:gd name="connsiteY9029" fmla="*/ 957262 h 23902640"/>
              <a:gd name="connsiteX9030" fmla="*/ 29922815 w 43671952"/>
              <a:gd name="connsiteY9030" fmla="*/ 959643 h 23902640"/>
              <a:gd name="connsiteX9031" fmla="*/ 29991871 w 43671952"/>
              <a:gd name="connsiteY9031" fmla="*/ 957262 h 23902640"/>
              <a:gd name="connsiteX9032" fmla="*/ 30006159 w 43671952"/>
              <a:gd name="connsiteY9032" fmla="*/ 954881 h 23902640"/>
              <a:gd name="connsiteX9033" fmla="*/ 30025207 w 43671952"/>
              <a:gd name="connsiteY9033" fmla="*/ 952499 h 23902640"/>
              <a:gd name="connsiteX9034" fmla="*/ 30110935 w 43671952"/>
              <a:gd name="connsiteY9034" fmla="*/ 950120 h 23902640"/>
              <a:gd name="connsiteX9035" fmla="*/ 30139507 w 43671952"/>
              <a:gd name="connsiteY9035" fmla="*/ 945356 h 23902640"/>
              <a:gd name="connsiteX9036" fmla="*/ 30146651 w 43671952"/>
              <a:gd name="connsiteY9036" fmla="*/ 942975 h 23902640"/>
              <a:gd name="connsiteX9037" fmla="*/ 30163319 w 43671952"/>
              <a:gd name="connsiteY9037" fmla="*/ 938214 h 23902640"/>
              <a:gd name="connsiteX9038" fmla="*/ 30177607 w 43671952"/>
              <a:gd name="connsiteY9038" fmla="*/ 928687 h 23902640"/>
              <a:gd name="connsiteX9039" fmla="*/ 30494315 w 43671952"/>
              <a:gd name="connsiteY9039" fmla="*/ 909637 h 23902640"/>
              <a:gd name="connsiteX9040" fmla="*/ 30560991 w 43671952"/>
              <a:gd name="connsiteY9040" fmla="*/ 912018 h 23902640"/>
              <a:gd name="connsiteX9041" fmla="*/ 30575279 w 43671952"/>
              <a:gd name="connsiteY9041" fmla="*/ 916781 h 23902640"/>
              <a:gd name="connsiteX9042" fmla="*/ 30584803 w 43671952"/>
              <a:gd name="connsiteY9042" fmla="*/ 919162 h 23902640"/>
              <a:gd name="connsiteX9043" fmla="*/ 30599091 w 43671952"/>
              <a:gd name="connsiteY9043" fmla="*/ 926307 h 23902640"/>
              <a:gd name="connsiteX9044" fmla="*/ 30606235 w 43671952"/>
              <a:gd name="connsiteY9044" fmla="*/ 931068 h 23902640"/>
              <a:gd name="connsiteX9045" fmla="*/ 30620519 w 43671952"/>
              <a:gd name="connsiteY9045" fmla="*/ 935832 h 23902640"/>
              <a:gd name="connsiteX9046" fmla="*/ 30634807 w 43671952"/>
              <a:gd name="connsiteY9046" fmla="*/ 945356 h 23902640"/>
              <a:gd name="connsiteX9047" fmla="*/ 30649095 w 43671952"/>
              <a:gd name="connsiteY9047" fmla="*/ 950120 h 23902640"/>
              <a:gd name="connsiteX9048" fmla="*/ 30663383 w 43671952"/>
              <a:gd name="connsiteY9048" fmla="*/ 957262 h 23902640"/>
              <a:gd name="connsiteX9049" fmla="*/ 30677671 w 43671952"/>
              <a:gd name="connsiteY9049" fmla="*/ 964407 h 23902640"/>
              <a:gd name="connsiteX9050" fmla="*/ 30713391 w 43671952"/>
              <a:gd name="connsiteY9050" fmla="*/ 962025 h 23902640"/>
              <a:gd name="connsiteX9051" fmla="*/ 30730059 w 43671952"/>
              <a:gd name="connsiteY9051" fmla="*/ 959643 h 23902640"/>
              <a:gd name="connsiteX9052" fmla="*/ 30741963 w 43671952"/>
              <a:gd name="connsiteY9052" fmla="*/ 978695 h 23902640"/>
              <a:gd name="connsiteX9053" fmla="*/ 30744347 w 43671952"/>
              <a:gd name="connsiteY9053" fmla="*/ 985837 h 23902640"/>
              <a:gd name="connsiteX9054" fmla="*/ 30741963 w 43671952"/>
              <a:gd name="connsiteY9054" fmla="*/ 1021556 h 23902640"/>
              <a:gd name="connsiteX9055" fmla="*/ 30730059 w 43671952"/>
              <a:gd name="connsiteY9055" fmla="*/ 1045370 h 23902640"/>
              <a:gd name="connsiteX9056" fmla="*/ 30722915 w 43671952"/>
              <a:gd name="connsiteY9056" fmla="*/ 1050131 h 23902640"/>
              <a:gd name="connsiteX9057" fmla="*/ 30715771 w 43671952"/>
              <a:gd name="connsiteY9057" fmla="*/ 1057274 h 23902640"/>
              <a:gd name="connsiteX9058" fmla="*/ 30708627 w 43671952"/>
              <a:gd name="connsiteY9058" fmla="*/ 1059656 h 23902640"/>
              <a:gd name="connsiteX9059" fmla="*/ 30691959 w 43671952"/>
              <a:gd name="connsiteY9059" fmla="*/ 1066801 h 23902640"/>
              <a:gd name="connsiteX9060" fmla="*/ 30663383 w 43671952"/>
              <a:gd name="connsiteY9060" fmla="*/ 1064419 h 23902640"/>
              <a:gd name="connsiteX9061" fmla="*/ 30641951 w 43671952"/>
              <a:gd name="connsiteY9061" fmla="*/ 1059656 h 23902640"/>
              <a:gd name="connsiteX9062" fmla="*/ 30627663 w 43671952"/>
              <a:gd name="connsiteY9062" fmla="*/ 1050131 h 23902640"/>
              <a:gd name="connsiteX9063" fmla="*/ 30613379 w 43671952"/>
              <a:gd name="connsiteY9063" fmla="*/ 1038224 h 23902640"/>
              <a:gd name="connsiteX9064" fmla="*/ 30601471 w 43671952"/>
              <a:gd name="connsiteY9064" fmla="*/ 1026318 h 23902640"/>
              <a:gd name="connsiteX9065" fmla="*/ 30594327 w 43671952"/>
              <a:gd name="connsiteY9065" fmla="*/ 1019174 h 23902640"/>
              <a:gd name="connsiteX9066" fmla="*/ 30570515 w 43671952"/>
              <a:gd name="connsiteY9066" fmla="*/ 1012033 h 23902640"/>
              <a:gd name="connsiteX9067" fmla="*/ 30558607 w 43671952"/>
              <a:gd name="connsiteY9067" fmla="*/ 1000125 h 23902640"/>
              <a:gd name="connsiteX9068" fmla="*/ 30539559 w 43671952"/>
              <a:gd name="connsiteY9068" fmla="*/ 990601 h 23902640"/>
              <a:gd name="connsiteX9069" fmla="*/ 30491935 w 43671952"/>
              <a:gd name="connsiteY9069" fmla="*/ 985837 h 23902640"/>
              <a:gd name="connsiteX9070" fmla="*/ 30484791 w 43671952"/>
              <a:gd name="connsiteY9070" fmla="*/ 971550 h 23902640"/>
              <a:gd name="connsiteX9071" fmla="*/ 30480027 w 43671952"/>
              <a:gd name="connsiteY9071" fmla="*/ 964407 h 23902640"/>
              <a:gd name="connsiteX9072" fmla="*/ 30475263 w 43671952"/>
              <a:gd name="connsiteY9072" fmla="*/ 950120 h 23902640"/>
              <a:gd name="connsiteX9073" fmla="*/ 30477647 w 43671952"/>
              <a:gd name="connsiteY9073" fmla="*/ 919162 h 23902640"/>
              <a:gd name="connsiteX9074" fmla="*/ 30482407 w 43671952"/>
              <a:gd name="connsiteY9074" fmla="*/ 912018 h 23902640"/>
              <a:gd name="connsiteX9075" fmla="*/ 30494315 w 43671952"/>
              <a:gd name="connsiteY9075" fmla="*/ 909637 h 23902640"/>
              <a:gd name="connsiteX9076" fmla="*/ 15064092 w 43671952"/>
              <a:gd name="connsiteY9076" fmla="*/ 877887 h 23902640"/>
              <a:gd name="connsiteX9077" fmla="*/ 15070444 w 43671952"/>
              <a:gd name="connsiteY9077" fmla="*/ 979489 h 23902640"/>
              <a:gd name="connsiteX9078" fmla="*/ 15000592 w 43671952"/>
              <a:gd name="connsiteY9078" fmla="*/ 960438 h 23902640"/>
              <a:gd name="connsiteX9079" fmla="*/ 14981544 w 43671952"/>
              <a:gd name="connsiteY9079" fmla="*/ 954087 h 23902640"/>
              <a:gd name="connsiteX9080" fmla="*/ 14898995 w 43671952"/>
              <a:gd name="connsiteY9080" fmla="*/ 935038 h 23902640"/>
              <a:gd name="connsiteX9081" fmla="*/ 14949794 w 43671952"/>
              <a:gd name="connsiteY9081" fmla="*/ 915988 h 23902640"/>
              <a:gd name="connsiteX9082" fmla="*/ 14968844 w 43671952"/>
              <a:gd name="connsiteY9082" fmla="*/ 909637 h 23902640"/>
              <a:gd name="connsiteX9083" fmla="*/ 14987891 w 43671952"/>
              <a:gd name="connsiteY9083" fmla="*/ 915988 h 23902640"/>
              <a:gd name="connsiteX9084" fmla="*/ 15006944 w 43671952"/>
              <a:gd name="connsiteY9084" fmla="*/ 909637 h 23902640"/>
              <a:gd name="connsiteX9085" fmla="*/ 15064092 w 43671952"/>
              <a:gd name="connsiteY9085" fmla="*/ 877887 h 23902640"/>
              <a:gd name="connsiteX9086" fmla="*/ 13841759 w 43671952"/>
              <a:gd name="connsiteY9086" fmla="*/ 831323 h 23902640"/>
              <a:gd name="connsiteX9087" fmla="*/ 13856653 w 43671952"/>
              <a:gd name="connsiteY9087" fmla="*/ 831652 h 23902640"/>
              <a:gd name="connsiteX9088" fmla="*/ 13860436 w 43671952"/>
              <a:gd name="connsiteY9088" fmla="*/ 831908 h 23902640"/>
              <a:gd name="connsiteX9089" fmla="*/ 13851246 w 43671952"/>
              <a:gd name="connsiteY9089" fmla="*/ 839787 h 23902640"/>
              <a:gd name="connsiteX9090" fmla="*/ 13841759 w 43671952"/>
              <a:gd name="connsiteY9090" fmla="*/ 831323 h 23902640"/>
              <a:gd name="connsiteX9091" fmla="*/ 11704949 w 43671952"/>
              <a:gd name="connsiteY9091" fmla="*/ 782638 h 23902640"/>
              <a:gd name="connsiteX9092" fmla="*/ 11755748 w 43671952"/>
              <a:gd name="connsiteY9092" fmla="*/ 801687 h 23902640"/>
              <a:gd name="connsiteX9093" fmla="*/ 11743047 w 43671952"/>
              <a:gd name="connsiteY9093" fmla="*/ 808037 h 23902640"/>
              <a:gd name="connsiteX9094" fmla="*/ 11736699 w 43671952"/>
              <a:gd name="connsiteY9094" fmla="*/ 846137 h 23902640"/>
              <a:gd name="connsiteX9095" fmla="*/ 11717645 w 43671952"/>
              <a:gd name="connsiteY9095" fmla="*/ 852487 h 23902640"/>
              <a:gd name="connsiteX9096" fmla="*/ 11698597 w 43671952"/>
              <a:gd name="connsiteY9096" fmla="*/ 858840 h 23902640"/>
              <a:gd name="connsiteX9097" fmla="*/ 11635096 w 43671952"/>
              <a:gd name="connsiteY9097" fmla="*/ 877887 h 23902640"/>
              <a:gd name="connsiteX9098" fmla="*/ 11596999 w 43671952"/>
              <a:gd name="connsiteY9098" fmla="*/ 884237 h 23902640"/>
              <a:gd name="connsiteX9099" fmla="*/ 11558898 w 43671952"/>
              <a:gd name="connsiteY9099" fmla="*/ 871538 h 23902640"/>
              <a:gd name="connsiteX9100" fmla="*/ 11539849 w 43671952"/>
              <a:gd name="connsiteY9100" fmla="*/ 858840 h 23902640"/>
              <a:gd name="connsiteX9101" fmla="*/ 11552548 w 43671952"/>
              <a:gd name="connsiteY9101" fmla="*/ 820737 h 23902640"/>
              <a:gd name="connsiteX9102" fmla="*/ 11571597 w 43671952"/>
              <a:gd name="connsiteY9102" fmla="*/ 814389 h 23902640"/>
              <a:gd name="connsiteX9103" fmla="*/ 11609698 w 43671952"/>
              <a:gd name="connsiteY9103" fmla="*/ 801687 h 23902640"/>
              <a:gd name="connsiteX9104" fmla="*/ 11647799 w 43671952"/>
              <a:gd name="connsiteY9104" fmla="*/ 795337 h 23902640"/>
              <a:gd name="connsiteX9105" fmla="*/ 11679549 w 43671952"/>
              <a:gd name="connsiteY9105" fmla="*/ 788988 h 23902640"/>
              <a:gd name="connsiteX9106" fmla="*/ 11704949 w 43671952"/>
              <a:gd name="connsiteY9106" fmla="*/ 782638 h 23902640"/>
              <a:gd name="connsiteX9107" fmla="*/ 14022696 w 43671952"/>
              <a:gd name="connsiteY9107" fmla="*/ 750887 h 23902640"/>
              <a:gd name="connsiteX9108" fmla="*/ 14060795 w 43671952"/>
              <a:gd name="connsiteY9108" fmla="*/ 763587 h 23902640"/>
              <a:gd name="connsiteX9109" fmla="*/ 14079845 w 43671952"/>
              <a:gd name="connsiteY9109" fmla="*/ 769937 h 23902640"/>
              <a:gd name="connsiteX9110" fmla="*/ 14098893 w 43671952"/>
              <a:gd name="connsiteY9110" fmla="*/ 808037 h 23902640"/>
              <a:gd name="connsiteX9111" fmla="*/ 14079845 w 43671952"/>
              <a:gd name="connsiteY9111" fmla="*/ 814389 h 23902640"/>
              <a:gd name="connsiteX9112" fmla="*/ 14060795 w 43671952"/>
              <a:gd name="connsiteY9112" fmla="*/ 827088 h 23902640"/>
              <a:gd name="connsiteX9113" fmla="*/ 14022696 w 43671952"/>
              <a:gd name="connsiteY9113" fmla="*/ 839787 h 23902640"/>
              <a:gd name="connsiteX9114" fmla="*/ 13882993 w 43671952"/>
              <a:gd name="connsiteY9114" fmla="*/ 833437 h 23902640"/>
              <a:gd name="connsiteX9115" fmla="*/ 13860436 w 43671952"/>
              <a:gd name="connsiteY9115" fmla="*/ 831908 h 23902640"/>
              <a:gd name="connsiteX9116" fmla="*/ 13895693 w 43671952"/>
              <a:gd name="connsiteY9116" fmla="*/ 801687 h 23902640"/>
              <a:gd name="connsiteX9117" fmla="*/ 13908396 w 43671952"/>
              <a:gd name="connsiteY9117" fmla="*/ 782638 h 23902640"/>
              <a:gd name="connsiteX9118" fmla="*/ 13978245 w 43671952"/>
              <a:gd name="connsiteY9118" fmla="*/ 763587 h 23902640"/>
              <a:gd name="connsiteX9119" fmla="*/ 14022696 w 43671952"/>
              <a:gd name="connsiteY9119" fmla="*/ 750887 h 23902640"/>
              <a:gd name="connsiteX9120" fmla="*/ 13802392 w 43671952"/>
              <a:gd name="connsiteY9120" fmla="*/ 717839 h 23902640"/>
              <a:gd name="connsiteX9121" fmla="*/ 13870293 w 43671952"/>
              <a:gd name="connsiteY9121" fmla="*/ 750887 h 23902640"/>
              <a:gd name="connsiteX9122" fmla="*/ 13844893 w 43671952"/>
              <a:gd name="connsiteY9122" fmla="*/ 776288 h 23902640"/>
              <a:gd name="connsiteX9123" fmla="*/ 13628996 w 43671952"/>
              <a:gd name="connsiteY9123" fmla="*/ 769937 h 23902640"/>
              <a:gd name="connsiteX9124" fmla="*/ 13673444 w 43671952"/>
              <a:gd name="connsiteY9124" fmla="*/ 731837 h 23902640"/>
              <a:gd name="connsiteX9125" fmla="*/ 13802392 w 43671952"/>
              <a:gd name="connsiteY9125" fmla="*/ 717839 h 23902640"/>
              <a:gd name="connsiteX9126" fmla="*/ 30408591 w 43671952"/>
              <a:gd name="connsiteY9126" fmla="*/ 509588 h 23902640"/>
              <a:gd name="connsiteX9127" fmla="*/ 30458595 w 43671952"/>
              <a:gd name="connsiteY9127" fmla="*/ 511969 h 23902640"/>
              <a:gd name="connsiteX9128" fmla="*/ 30480027 w 43671952"/>
              <a:gd name="connsiteY9128" fmla="*/ 514352 h 23902640"/>
              <a:gd name="connsiteX9129" fmla="*/ 30494315 w 43671952"/>
              <a:gd name="connsiteY9129" fmla="*/ 516733 h 23902640"/>
              <a:gd name="connsiteX9130" fmla="*/ 30718151 w 43671952"/>
              <a:gd name="connsiteY9130" fmla="*/ 519115 h 23902640"/>
              <a:gd name="connsiteX9131" fmla="*/ 30722915 w 43671952"/>
              <a:gd name="connsiteY9131" fmla="*/ 526258 h 23902640"/>
              <a:gd name="connsiteX9132" fmla="*/ 30725295 w 43671952"/>
              <a:gd name="connsiteY9132" fmla="*/ 533400 h 23902640"/>
              <a:gd name="connsiteX9133" fmla="*/ 30727679 w 43671952"/>
              <a:gd name="connsiteY9133" fmla="*/ 578643 h 23902640"/>
              <a:gd name="connsiteX9134" fmla="*/ 30751491 w 43671952"/>
              <a:gd name="connsiteY9134" fmla="*/ 602456 h 23902640"/>
              <a:gd name="connsiteX9135" fmla="*/ 30758635 w 43671952"/>
              <a:gd name="connsiteY9135" fmla="*/ 607218 h 23902640"/>
              <a:gd name="connsiteX9136" fmla="*/ 30765779 w 43671952"/>
              <a:gd name="connsiteY9136" fmla="*/ 611982 h 23902640"/>
              <a:gd name="connsiteX9137" fmla="*/ 30789591 w 43671952"/>
              <a:gd name="connsiteY9137" fmla="*/ 619125 h 23902640"/>
              <a:gd name="connsiteX9138" fmla="*/ 30796735 w 43671952"/>
              <a:gd name="connsiteY9138" fmla="*/ 621507 h 23902640"/>
              <a:gd name="connsiteX9139" fmla="*/ 30818163 w 43671952"/>
              <a:gd name="connsiteY9139" fmla="*/ 626268 h 23902640"/>
              <a:gd name="connsiteX9140" fmla="*/ 30877695 w 43671952"/>
              <a:gd name="connsiteY9140" fmla="*/ 623887 h 23902640"/>
              <a:gd name="connsiteX9141" fmla="*/ 30896747 w 43671952"/>
              <a:gd name="connsiteY9141" fmla="*/ 619125 h 23902640"/>
              <a:gd name="connsiteX9142" fmla="*/ 30911035 w 43671952"/>
              <a:gd name="connsiteY9142" fmla="*/ 616743 h 23902640"/>
              <a:gd name="connsiteX9143" fmla="*/ 30918179 w 43671952"/>
              <a:gd name="connsiteY9143" fmla="*/ 614363 h 23902640"/>
              <a:gd name="connsiteX9144" fmla="*/ 30927703 w 43671952"/>
              <a:gd name="connsiteY9144" fmla="*/ 611982 h 23902640"/>
              <a:gd name="connsiteX9145" fmla="*/ 30941991 w 43671952"/>
              <a:gd name="connsiteY9145" fmla="*/ 607218 h 23902640"/>
              <a:gd name="connsiteX9146" fmla="*/ 30999139 w 43671952"/>
              <a:gd name="connsiteY9146" fmla="*/ 604838 h 23902640"/>
              <a:gd name="connsiteX9147" fmla="*/ 31013427 w 43671952"/>
              <a:gd name="connsiteY9147" fmla="*/ 602456 h 23902640"/>
              <a:gd name="connsiteX9148" fmla="*/ 31025335 w 43671952"/>
              <a:gd name="connsiteY9148" fmla="*/ 600074 h 23902640"/>
              <a:gd name="connsiteX9149" fmla="*/ 31080103 w 43671952"/>
              <a:gd name="connsiteY9149" fmla="*/ 602456 h 23902640"/>
              <a:gd name="connsiteX9150" fmla="*/ 31094391 w 43671952"/>
              <a:gd name="connsiteY9150" fmla="*/ 607218 h 23902640"/>
              <a:gd name="connsiteX9151" fmla="*/ 31101535 w 43671952"/>
              <a:gd name="connsiteY9151" fmla="*/ 609599 h 23902640"/>
              <a:gd name="connsiteX9152" fmla="*/ 31108679 w 43671952"/>
              <a:gd name="connsiteY9152" fmla="*/ 614363 h 23902640"/>
              <a:gd name="connsiteX9153" fmla="*/ 31113439 w 43671952"/>
              <a:gd name="connsiteY9153" fmla="*/ 621507 h 23902640"/>
              <a:gd name="connsiteX9154" fmla="*/ 31120583 w 43671952"/>
              <a:gd name="connsiteY9154" fmla="*/ 623887 h 23902640"/>
              <a:gd name="connsiteX9155" fmla="*/ 31142015 w 43671952"/>
              <a:gd name="connsiteY9155" fmla="*/ 640557 h 23902640"/>
              <a:gd name="connsiteX9156" fmla="*/ 31146779 w 43671952"/>
              <a:gd name="connsiteY9156" fmla="*/ 647699 h 23902640"/>
              <a:gd name="connsiteX9157" fmla="*/ 31156303 w 43671952"/>
              <a:gd name="connsiteY9157" fmla="*/ 661987 h 23902640"/>
              <a:gd name="connsiteX9158" fmla="*/ 31158683 w 43671952"/>
              <a:gd name="connsiteY9158" fmla="*/ 669133 h 23902640"/>
              <a:gd name="connsiteX9159" fmla="*/ 31180115 w 43671952"/>
              <a:gd name="connsiteY9159" fmla="*/ 685800 h 23902640"/>
              <a:gd name="connsiteX9160" fmla="*/ 31225359 w 43671952"/>
              <a:gd name="connsiteY9160" fmla="*/ 683418 h 23902640"/>
              <a:gd name="connsiteX9161" fmla="*/ 31242027 w 43671952"/>
              <a:gd name="connsiteY9161" fmla="*/ 676274 h 23902640"/>
              <a:gd name="connsiteX9162" fmla="*/ 31272983 w 43671952"/>
              <a:gd name="connsiteY9162" fmla="*/ 669133 h 23902640"/>
              <a:gd name="connsiteX9163" fmla="*/ 31287271 w 43671952"/>
              <a:gd name="connsiteY9163" fmla="*/ 671513 h 23902640"/>
              <a:gd name="connsiteX9164" fmla="*/ 31294415 w 43671952"/>
              <a:gd name="connsiteY9164" fmla="*/ 678656 h 23902640"/>
              <a:gd name="connsiteX9165" fmla="*/ 31301559 w 43671952"/>
              <a:gd name="connsiteY9165" fmla="*/ 683418 h 23902640"/>
              <a:gd name="connsiteX9166" fmla="*/ 31306319 w 43671952"/>
              <a:gd name="connsiteY9166" fmla="*/ 690564 h 23902640"/>
              <a:gd name="connsiteX9167" fmla="*/ 31308703 w 43671952"/>
              <a:gd name="connsiteY9167" fmla="*/ 697706 h 23902640"/>
              <a:gd name="connsiteX9168" fmla="*/ 31315847 w 43671952"/>
              <a:gd name="connsiteY9168" fmla="*/ 704850 h 23902640"/>
              <a:gd name="connsiteX9169" fmla="*/ 31318227 w 43671952"/>
              <a:gd name="connsiteY9169" fmla="*/ 711993 h 23902640"/>
              <a:gd name="connsiteX9170" fmla="*/ 31322991 w 43671952"/>
              <a:gd name="connsiteY9170" fmla="*/ 719137 h 23902640"/>
              <a:gd name="connsiteX9171" fmla="*/ 31325371 w 43671952"/>
              <a:gd name="connsiteY9171" fmla="*/ 731043 h 23902640"/>
              <a:gd name="connsiteX9172" fmla="*/ 31318227 w 43671952"/>
              <a:gd name="connsiteY9172" fmla="*/ 766762 h 23902640"/>
              <a:gd name="connsiteX9173" fmla="*/ 31303939 w 43671952"/>
              <a:gd name="connsiteY9173" fmla="*/ 781049 h 23902640"/>
              <a:gd name="connsiteX9174" fmla="*/ 31292035 w 43671952"/>
              <a:gd name="connsiteY9174" fmla="*/ 790574 h 23902640"/>
              <a:gd name="connsiteX9175" fmla="*/ 31277747 w 43671952"/>
              <a:gd name="connsiteY9175" fmla="*/ 800100 h 23902640"/>
              <a:gd name="connsiteX9176" fmla="*/ 31263459 w 43671952"/>
              <a:gd name="connsiteY9176" fmla="*/ 809626 h 23902640"/>
              <a:gd name="connsiteX9177" fmla="*/ 31249171 w 43671952"/>
              <a:gd name="connsiteY9177" fmla="*/ 819149 h 23902640"/>
              <a:gd name="connsiteX9178" fmla="*/ 31242027 w 43671952"/>
              <a:gd name="connsiteY9178" fmla="*/ 823912 h 23902640"/>
              <a:gd name="connsiteX9179" fmla="*/ 31234883 w 43671952"/>
              <a:gd name="connsiteY9179" fmla="*/ 826293 h 23902640"/>
              <a:gd name="connsiteX9180" fmla="*/ 31211071 w 43671952"/>
              <a:gd name="connsiteY9180" fmla="*/ 842962 h 23902640"/>
              <a:gd name="connsiteX9181" fmla="*/ 31203927 w 43671952"/>
              <a:gd name="connsiteY9181" fmla="*/ 850106 h 23902640"/>
              <a:gd name="connsiteX9182" fmla="*/ 31199163 w 43671952"/>
              <a:gd name="connsiteY9182" fmla="*/ 857249 h 23902640"/>
              <a:gd name="connsiteX9183" fmla="*/ 31184879 w 43671952"/>
              <a:gd name="connsiteY9183" fmla="*/ 866775 h 23902640"/>
              <a:gd name="connsiteX9184" fmla="*/ 31177735 w 43671952"/>
              <a:gd name="connsiteY9184" fmla="*/ 871538 h 23902640"/>
              <a:gd name="connsiteX9185" fmla="*/ 31170591 w 43671952"/>
              <a:gd name="connsiteY9185" fmla="*/ 878681 h 23902640"/>
              <a:gd name="connsiteX9186" fmla="*/ 31163447 w 43671952"/>
              <a:gd name="connsiteY9186" fmla="*/ 881064 h 23902640"/>
              <a:gd name="connsiteX9187" fmla="*/ 31156303 w 43671952"/>
              <a:gd name="connsiteY9187" fmla="*/ 888206 h 23902640"/>
              <a:gd name="connsiteX9188" fmla="*/ 31149159 w 43671952"/>
              <a:gd name="connsiteY9188" fmla="*/ 892968 h 23902640"/>
              <a:gd name="connsiteX9189" fmla="*/ 31137251 w 43671952"/>
              <a:gd name="connsiteY9189" fmla="*/ 904874 h 23902640"/>
              <a:gd name="connsiteX9190" fmla="*/ 31134871 w 43671952"/>
              <a:gd name="connsiteY9190" fmla="*/ 912018 h 23902640"/>
              <a:gd name="connsiteX9191" fmla="*/ 31120583 w 43671952"/>
              <a:gd name="connsiteY9191" fmla="*/ 933450 h 23902640"/>
              <a:gd name="connsiteX9192" fmla="*/ 31108679 w 43671952"/>
              <a:gd name="connsiteY9192" fmla="*/ 947737 h 23902640"/>
              <a:gd name="connsiteX9193" fmla="*/ 31094391 w 43671952"/>
              <a:gd name="connsiteY9193" fmla="*/ 952499 h 23902640"/>
              <a:gd name="connsiteX9194" fmla="*/ 31087247 w 43671952"/>
              <a:gd name="connsiteY9194" fmla="*/ 954881 h 23902640"/>
              <a:gd name="connsiteX9195" fmla="*/ 31080103 w 43671952"/>
              <a:gd name="connsiteY9195" fmla="*/ 957262 h 23902640"/>
              <a:gd name="connsiteX9196" fmla="*/ 31051527 w 43671952"/>
              <a:gd name="connsiteY9196" fmla="*/ 954881 h 23902640"/>
              <a:gd name="connsiteX9197" fmla="*/ 31037239 w 43671952"/>
              <a:gd name="connsiteY9197" fmla="*/ 950120 h 23902640"/>
              <a:gd name="connsiteX9198" fmla="*/ 31030095 w 43671952"/>
              <a:gd name="connsiteY9198" fmla="*/ 947737 h 23902640"/>
              <a:gd name="connsiteX9199" fmla="*/ 31008663 w 43671952"/>
              <a:gd name="connsiteY9199" fmla="*/ 938214 h 23902640"/>
              <a:gd name="connsiteX9200" fmla="*/ 30982471 w 43671952"/>
              <a:gd name="connsiteY9200" fmla="*/ 931068 h 23902640"/>
              <a:gd name="connsiteX9201" fmla="*/ 30968183 w 43671952"/>
              <a:gd name="connsiteY9201" fmla="*/ 928687 h 23902640"/>
              <a:gd name="connsiteX9202" fmla="*/ 30958659 w 43671952"/>
              <a:gd name="connsiteY9202" fmla="*/ 926307 h 23902640"/>
              <a:gd name="connsiteX9203" fmla="*/ 30930083 w 43671952"/>
              <a:gd name="connsiteY9203" fmla="*/ 923924 h 23902640"/>
              <a:gd name="connsiteX9204" fmla="*/ 30920559 w 43671952"/>
              <a:gd name="connsiteY9204" fmla="*/ 921544 h 23902640"/>
              <a:gd name="connsiteX9205" fmla="*/ 30913415 w 43671952"/>
              <a:gd name="connsiteY9205" fmla="*/ 919162 h 23902640"/>
              <a:gd name="connsiteX9206" fmla="*/ 30894363 w 43671952"/>
              <a:gd name="connsiteY9206" fmla="*/ 914400 h 23902640"/>
              <a:gd name="connsiteX9207" fmla="*/ 30877695 w 43671952"/>
              <a:gd name="connsiteY9207" fmla="*/ 909637 h 23902640"/>
              <a:gd name="connsiteX9208" fmla="*/ 30870551 w 43671952"/>
              <a:gd name="connsiteY9208" fmla="*/ 907257 h 23902640"/>
              <a:gd name="connsiteX9209" fmla="*/ 30851503 w 43671952"/>
              <a:gd name="connsiteY9209" fmla="*/ 902494 h 23902640"/>
              <a:gd name="connsiteX9210" fmla="*/ 30837215 w 43671952"/>
              <a:gd name="connsiteY9210" fmla="*/ 897732 h 23902640"/>
              <a:gd name="connsiteX9211" fmla="*/ 30830071 w 43671952"/>
              <a:gd name="connsiteY9211" fmla="*/ 892968 h 23902640"/>
              <a:gd name="connsiteX9212" fmla="*/ 30827691 w 43671952"/>
              <a:gd name="connsiteY9212" fmla="*/ 885824 h 23902640"/>
              <a:gd name="connsiteX9213" fmla="*/ 30820547 w 43671952"/>
              <a:gd name="connsiteY9213" fmla="*/ 871538 h 23902640"/>
              <a:gd name="connsiteX9214" fmla="*/ 30820547 w 43671952"/>
              <a:gd name="connsiteY9214" fmla="*/ 842962 h 23902640"/>
              <a:gd name="connsiteX9215" fmla="*/ 30834835 w 43671952"/>
              <a:gd name="connsiteY9215" fmla="*/ 835819 h 23902640"/>
              <a:gd name="connsiteX9216" fmla="*/ 30844359 w 43671952"/>
              <a:gd name="connsiteY9216" fmla="*/ 833437 h 23902640"/>
              <a:gd name="connsiteX9217" fmla="*/ 30858647 w 43671952"/>
              <a:gd name="connsiteY9217" fmla="*/ 828674 h 23902640"/>
              <a:gd name="connsiteX9218" fmla="*/ 30868171 w 43671952"/>
              <a:gd name="connsiteY9218" fmla="*/ 826293 h 23902640"/>
              <a:gd name="connsiteX9219" fmla="*/ 30882459 w 43671952"/>
              <a:gd name="connsiteY9219" fmla="*/ 821533 h 23902640"/>
              <a:gd name="connsiteX9220" fmla="*/ 30925319 w 43671952"/>
              <a:gd name="connsiteY9220" fmla="*/ 816769 h 23902640"/>
              <a:gd name="connsiteX9221" fmla="*/ 30941991 w 43671952"/>
              <a:gd name="connsiteY9221" fmla="*/ 812006 h 23902640"/>
              <a:gd name="connsiteX9222" fmla="*/ 30949135 w 43671952"/>
              <a:gd name="connsiteY9222" fmla="*/ 807243 h 23902640"/>
              <a:gd name="connsiteX9223" fmla="*/ 30956279 w 43671952"/>
              <a:gd name="connsiteY9223" fmla="*/ 792956 h 23902640"/>
              <a:gd name="connsiteX9224" fmla="*/ 30949135 w 43671952"/>
              <a:gd name="connsiteY9224" fmla="*/ 771524 h 23902640"/>
              <a:gd name="connsiteX9225" fmla="*/ 30941991 w 43671952"/>
              <a:gd name="connsiteY9225" fmla="*/ 764381 h 23902640"/>
              <a:gd name="connsiteX9226" fmla="*/ 30934847 w 43671952"/>
              <a:gd name="connsiteY9226" fmla="*/ 762000 h 23902640"/>
              <a:gd name="connsiteX9227" fmla="*/ 30918179 w 43671952"/>
              <a:gd name="connsiteY9227" fmla="*/ 754856 h 23902640"/>
              <a:gd name="connsiteX9228" fmla="*/ 30887219 w 43671952"/>
              <a:gd name="connsiteY9228" fmla="*/ 757238 h 23902640"/>
              <a:gd name="connsiteX9229" fmla="*/ 30880079 w 43671952"/>
              <a:gd name="connsiteY9229" fmla="*/ 759619 h 23902640"/>
              <a:gd name="connsiteX9230" fmla="*/ 30870551 w 43671952"/>
              <a:gd name="connsiteY9230" fmla="*/ 762000 h 23902640"/>
              <a:gd name="connsiteX9231" fmla="*/ 30861027 w 43671952"/>
              <a:gd name="connsiteY9231" fmla="*/ 766762 h 23902640"/>
              <a:gd name="connsiteX9232" fmla="*/ 30853883 w 43671952"/>
              <a:gd name="connsiteY9232" fmla="*/ 769144 h 23902640"/>
              <a:gd name="connsiteX9233" fmla="*/ 30846739 w 43671952"/>
              <a:gd name="connsiteY9233" fmla="*/ 773907 h 23902640"/>
              <a:gd name="connsiteX9234" fmla="*/ 30832451 w 43671952"/>
              <a:gd name="connsiteY9234" fmla="*/ 778668 h 23902640"/>
              <a:gd name="connsiteX9235" fmla="*/ 30813403 w 43671952"/>
              <a:gd name="connsiteY9235" fmla="*/ 783434 h 23902640"/>
              <a:gd name="connsiteX9236" fmla="*/ 30777683 w 43671952"/>
              <a:gd name="connsiteY9236" fmla="*/ 785813 h 23902640"/>
              <a:gd name="connsiteX9237" fmla="*/ 30675291 w 43671952"/>
              <a:gd name="connsiteY9237" fmla="*/ 783434 h 23902640"/>
              <a:gd name="connsiteX9238" fmla="*/ 30656239 w 43671952"/>
              <a:gd name="connsiteY9238" fmla="*/ 778668 h 23902640"/>
              <a:gd name="connsiteX9239" fmla="*/ 30632427 w 43671952"/>
              <a:gd name="connsiteY9239" fmla="*/ 771524 h 23902640"/>
              <a:gd name="connsiteX9240" fmla="*/ 30618139 w 43671952"/>
              <a:gd name="connsiteY9240" fmla="*/ 766762 h 23902640"/>
              <a:gd name="connsiteX9241" fmla="*/ 30610995 w 43671952"/>
              <a:gd name="connsiteY9241" fmla="*/ 764381 h 23902640"/>
              <a:gd name="connsiteX9242" fmla="*/ 30601471 w 43671952"/>
              <a:gd name="connsiteY9242" fmla="*/ 757238 h 23902640"/>
              <a:gd name="connsiteX9243" fmla="*/ 30594327 w 43671952"/>
              <a:gd name="connsiteY9243" fmla="*/ 750094 h 23902640"/>
              <a:gd name="connsiteX9244" fmla="*/ 30587183 w 43671952"/>
              <a:gd name="connsiteY9244" fmla="*/ 745332 h 23902640"/>
              <a:gd name="connsiteX9245" fmla="*/ 30580039 w 43671952"/>
              <a:gd name="connsiteY9245" fmla="*/ 738188 h 23902640"/>
              <a:gd name="connsiteX9246" fmla="*/ 30570515 w 43671952"/>
              <a:gd name="connsiteY9246" fmla="*/ 733425 h 23902640"/>
              <a:gd name="connsiteX9247" fmla="*/ 30556227 w 43671952"/>
              <a:gd name="connsiteY9247" fmla="*/ 723899 h 23902640"/>
              <a:gd name="connsiteX9248" fmla="*/ 30549083 w 43671952"/>
              <a:gd name="connsiteY9248" fmla="*/ 709614 h 23902640"/>
              <a:gd name="connsiteX9249" fmla="*/ 30541939 w 43671952"/>
              <a:gd name="connsiteY9249" fmla="*/ 683418 h 23902640"/>
              <a:gd name="connsiteX9250" fmla="*/ 30544319 w 43671952"/>
              <a:gd name="connsiteY9250" fmla="*/ 654843 h 23902640"/>
              <a:gd name="connsiteX9251" fmla="*/ 30553847 w 43671952"/>
              <a:gd name="connsiteY9251" fmla="*/ 642938 h 23902640"/>
              <a:gd name="connsiteX9252" fmla="*/ 30560991 w 43671952"/>
              <a:gd name="connsiteY9252" fmla="*/ 640557 h 23902640"/>
              <a:gd name="connsiteX9253" fmla="*/ 30658619 w 43671952"/>
              <a:gd name="connsiteY9253" fmla="*/ 638174 h 23902640"/>
              <a:gd name="connsiteX9254" fmla="*/ 30661003 w 43671952"/>
              <a:gd name="connsiteY9254" fmla="*/ 631033 h 23902640"/>
              <a:gd name="connsiteX9255" fmla="*/ 30663383 w 43671952"/>
              <a:gd name="connsiteY9255" fmla="*/ 609599 h 23902640"/>
              <a:gd name="connsiteX9256" fmla="*/ 30510983 w 43671952"/>
              <a:gd name="connsiteY9256" fmla="*/ 607218 h 23902640"/>
              <a:gd name="connsiteX9257" fmla="*/ 30427639 w 43671952"/>
              <a:gd name="connsiteY9257" fmla="*/ 604838 h 23902640"/>
              <a:gd name="connsiteX9258" fmla="*/ 30403827 w 43671952"/>
              <a:gd name="connsiteY9258" fmla="*/ 597695 h 23902640"/>
              <a:gd name="connsiteX9259" fmla="*/ 30396683 w 43671952"/>
              <a:gd name="connsiteY9259" fmla="*/ 592932 h 23902640"/>
              <a:gd name="connsiteX9260" fmla="*/ 30391919 w 43671952"/>
              <a:gd name="connsiteY9260" fmla="*/ 585788 h 23902640"/>
              <a:gd name="connsiteX9261" fmla="*/ 30377635 w 43671952"/>
              <a:gd name="connsiteY9261" fmla="*/ 581024 h 23902640"/>
              <a:gd name="connsiteX9262" fmla="*/ 30370491 w 43671952"/>
              <a:gd name="connsiteY9262" fmla="*/ 576262 h 23902640"/>
              <a:gd name="connsiteX9263" fmla="*/ 30365727 w 43671952"/>
              <a:gd name="connsiteY9263" fmla="*/ 569119 h 23902640"/>
              <a:gd name="connsiteX9264" fmla="*/ 30372871 w 43671952"/>
              <a:gd name="connsiteY9264" fmla="*/ 523875 h 23902640"/>
              <a:gd name="connsiteX9265" fmla="*/ 30394303 w 43671952"/>
              <a:gd name="connsiteY9265" fmla="*/ 514352 h 23902640"/>
              <a:gd name="connsiteX9266" fmla="*/ 30401447 w 43671952"/>
              <a:gd name="connsiteY9266" fmla="*/ 511969 h 23902640"/>
              <a:gd name="connsiteX9267" fmla="*/ 11743045 w 43671952"/>
              <a:gd name="connsiteY9267" fmla="*/ 484187 h 23902640"/>
              <a:gd name="connsiteX9268" fmla="*/ 11812897 w 43671952"/>
              <a:gd name="connsiteY9268" fmla="*/ 496888 h 23902640"/>
              <a:gd name="connsiteX9269" fmla="*/ 11977995 w 43671952"/>
              <a:gd name="connsiteY9269" fmla="*/ 509588 h 23902640"/>
              <a:gd name="connsiteX9270" fmla="*/ 12149445 w 43671952"/>
              <a:gd name="connsiteY9270" fmla="*/ 522287 h 23902640"/>
              <a:gd name="connsiteX9271" fmla="*/ 12187547 w 43671952"/>
              <a:gd name="connsiteY9271" fmla="*/ 534987 h 23902640"/>
              <a:gd name="connsiteX9272" fmla="*/ 12225647 w 43671952"/>
              <a:gd name="connsiteY9272" fmla="*/ 560387 h 23902640"/>
              <a:gd name="connsiteX9273" fmla="*/ 12244697 w 43671952"/>
              <a:gd name="connsiteY9273" fmla="*/ 573087 h 23902640"/>
              <a:gd name="connsiteX9274" fmla="*/ 12263745 w 43671952"/>
              <a:gd name="connsiteY9274" fmla="*/ 592139 h 23902640"/>
              <a:gd name="connsiteX9275" fmla="*/ 12251048 w 43671952"/>
              <a:gd name="connsiteY9275" fmla="*/ 617538 h 23902640"/>
              <a:gd name="connsiteX9276" fmla="*/ 11768447 w 43671952"/>
              <a:gd name="connsiteY9276" fmla="*/ 611188 h 23902640"/>
              <a:gd name="connsiteX9277" fmla="*/ 11806545 w 43671952"/>
              <a:gd name="connsiteY9277" fmla="*/ 585788 h 23902640"/>
              <a:gd name="connsiteX9278" fmla="*/ 11844648 w 43671952"/>
              <a:gd name="connsiteY9278" fmla="*/ 560387 h 23902640"/>
              <a:gd name="connsiteX9279" fmla="*/ 11850998 w 43671952"/>
              <a:gd name="connsiteY9279" fmla="*/ 541338 h 23902640"/>
              <a:gd name="connsiteX9280" fmla="*/ 11781146 w 43671952"/>
              <a:gd name="connsiteY9280" fmla="*/ 528637 h 23902640"/>
              <a:gd name="connsiteX9281" fmla="*/ 11666846 w 43671952"/>
              <a:gd name="connsiteY9281" fmla="*/ 515937 h 23902640"/>
              <a:gd name="connsiteX9282" fmla="*/ 11743045 w 43671952"/>
              <a:gd name="connsiteY9282" fmla="*/ 484187 h 23902640"/>
              <a:gd name="connsiteX9283" fmla="*/ 11101699 w 43671952"/>
              <a:gd name="connsiteY9283" fmla="*/ 427037 h 23902640"/>
              <a:gd name="connsiteX9284" fmla="*/ 11146147 w 43671952"/>
              <a:gd name="connsiteY9284" fmla="*/ 433387 h 23902640"/>
              <a:gd name="connsiteX9285" fmla="*/ 11184249 w 43671952"/>
              <a:gd name="connsiteY9285" fmla="*/ 446087 h 23902640"/>
              <a:gd name="connsiteX9286" fmla="*/ 11222349 w 43671952"/>
              <a:gd name="connsiteY9286" fmla="*/ 452437 h 23902640"/>
              <a:gd name="connsiteX9287" fmla="*/ 11216000 w 43671952"/>
              <a:gd name="connsiteY9287" fmla="*/ 484187 h 23902640"/>
              <a:gd name="connsiteX9288" fmla="*/ 11203297 w 43671952"/>
              <a:gd name="connsiteY9288" fmla="*/ 503237 h 23902640"/>
              <a:gd name="connsiteX9289" fmla="*/ 11241399 w 43671952"/>
              <a:gd name="connsiteY9289" fmla="*/ 515937 h 23902640"/>
              <a:gd name="connsiteX9290" fmla="*/ 11336649 w 43671952"/>
              <a:gd name="connsiteY9290" fmla="*/ 515937 h 23902640"/>
              <a:gd name="connsiteX9291" fmla="*/ 11355699 w 43671952"/>
              <a:gd name="connsiteY9291" fmla="*/ 528637 h 23902640"/>
              <a:gd name="connsiteX9292" fmla="*/ 11374747 w 43671952"/>
              <a:gd name="connsiteY9292" fmla="*/ 566737 h 23902640"/>
              <a:gd name="connsiteX9293" fmla="*/ 11419199 w 43671952"/>
              <a:gd name="connsiteY9293" fmla="*/ 560387 h 23902640"/>
              <a:gd name="connsiteX9294" fmla="*/ 11425549 w 43671952"/>
              <a:gd name="connsiteY9294" fmla="*/ 541338 h 23902640"/>
              <a:gd name="connsiteX9295" fmla="*/ 11444599 w 43671952"/>
              <a:gd name="connsiteY9295" fmla="*/ 534987 h 23902640"/>
              <a:gd name="connsiteX9296" fmla="*/ 11463647 w 43671952"/>
              <a:gd name="connsiteY9296" fmla="*/ 522287 h 23902640"/>
              <a:gd name="connsiteX9297" fmla="*/ 11533499 w 43671952"/>
              <a:gd name="connsiteY9297" fmla="*/ 528637 h 23902640"/>
              <a:gd name="connsiteX9298" fmla="*/ 11565249 w 43671952"/>
              <a:gd name="connsiteY9298" fmla="*/ 560387 h 23902640"/>
              <a:gd name="connsiteX9299" fmla="*/ 11584297 w 43671952"/>
              <a:gd name="connsiteY9299" fmla="*/ 566737 h 23902640"/>
              <a:gd name="connsiteX9300" fmla="*/ 11603347 w 43671952"/>
              <a:gd name="connsiteY9300" fmla="*/ 579438 h 23902640"/>
              <a:gd name="connsiteX9301" fmla="*/ 11628747 w 43671952"/>
              <a:gd name="connsiteY9301" fmla="*/ 611188 h 23902640"/>
              <a:gd name="connsiteX9302" fmla="*/ 11635097 w 43671952"/>
              <a:gd name="connsiteY9302" fmla="*/ 630237 h 23902640"/>
              <a:gd name="connsiteX9303" fmla="*/ 11647799 w 43671952"/>
              <a:gd name="connsiteY9303" fmla="*/ 649288 h 23902640"/>
              <a:gd name="connsiteX9304" fmla="*/ 11660497 w 43671952"/>
              <a:gd name="connsiteY9304" fmla="*/ 687388 h 23902640"/>
              <a:gd name="connsiteX9305" fmla="*/ 11654149 w 43671952"/>
              <a:gd name="connsiteY9305" fmla="*/ 706437 h 23902640"/>
              <a:gd name="connsiteX9306" fmla="*/ 11596999 w 43671952"/>
              <a:gd name="connsiteY9306" fmla="*/ 738188 h 23902640"/>
              <a:gd name="connsiteX9307" fmla="*/ 11520797 w 43671952"/>
              <a:gd name="connsiteY9307" fmla="*/ 731837 h 23902640"/>
              <a:gd name="connsiteX9308" fmla="*/ 11501750 w 43671952"/>
              <a:gd name="connsiteY9308" fmla="*/ 744538 h 23902640"/>
              <a:gd name="connsiteX9309" fmla="*/ 11463647 w 43671952"/>
              <a:gd name="connsiteY9309" fmla="*/ 757238 h 23902640"/>
              <a:gd name="connsiteX9310" fmla="*/ 11444599 w 43671952"/>
              <a:gd name="connsiteY9310" fmla="*/ 769937 h 23902640"/>
              <a:gd name="connsiteX9311" fmla="*/ 11406498 w 43671952"/>
              <a:gd name="connsiteY9311" fmla="*/ 801687 h 23902640"/>
              <a:gd name="connsiteX9312" fmla="*/ 11362049 w 43671952"/>
              <a:gd name="connsiteY9312" fmla="*/ 814389 h 23902640"/>
              <a:gd name="connsiteX9313" fmla="*/ 11342997 w 43671952"/>
              <a:gd name="connsiteY9313" fmla="*/ 808037 h 23902640"/>
              <a:gd name="connsiteX9314" fmla="*/ 11317597 w 43671952"/>
              <a:gd name="connsiteY9314" fmla="*/ 782638 h 23902640"/>
              <a:gd name="connsiteX9315" fmla="*/ 11298549 w 43671952"/>
              <a:gd name="connsiteY9315" fmla="*/ 795337 h 23902640"/>
              <a:gd name="connsiteX9316" fmla="*/ 11254097 w 43671952"/>
              <a:gd name="connsiteY9316" fmla="*/ 846137 h 23902640"/>
              <a:gd name="connsiteX9317" fmla="*/ 11241399 w 43671952"/>
              <a:gd name="connsiteY9317" fmla="*/ 865187 h 23902640"/>
              <a:gd name="connsiteX9318" fmla="*/ 11196947 w 43671952"/>
              <a:gd name="connsiteY9318" fmla="*/ 884237 h 23902640"/>
              <a:gd name="connsiteX9319" fmla="*/ 11152500 w 43671952"/>
              <a:gd name="connsiteY9319" fmla="*/ 903287 h 23902640"/>
              <a:gd name="connsiteX9320" fmla="*/ 11133450 w 43671952"/>
              <a:gd name="connsiteY9320" fmla="*/ 915988 h 23902640"/>
              <a:gd name="connsiteX9321" fmla="*/ 11114397 w 43671952"/>
              <a:gd name="connsiteY9321" fmla="*/ 922337 h 23902640"/>
              <a:gd name="connsiteX9322" fmla="*/ 11076299 w 43671952"/>
              <a:gd name="connsiteY9322" fmla="*/ 909637 h 23902640"/>
              <a:gd name="connsiteX9323" fmla="*/ 11057247 w 43671952"/>
              <a:gd name="connsiteY9323" fmla="*/ 871538 h 23902640"/>
              <a:gd name="connsiteX9324" fmla="*/ 11000097 w 43671952"/>
              <a:gd name="connsiteY9324" fmla="*/ 839787 h 23902640"/>
              <a:gd name="connsiteX9325" fmla="*/ 10993749 w 43671952"/>
              <a:gd name="connsiteY9325" fmla="*/ 763587 h 23902640"/>
              <a:gd name="connsiteX9326" fmla="*/ 11012798 w 43671952"/>
              <a:gd name="connsiteY9326" fmla="*/ 757238 h 23902640"/>
              <a:gd name="connsiteX9327" fmla="*/ 11057247 w 43671952"/>
              <a:gd name="connsiteY9327" fmla="*/ 763587 h 23902640"/>
              <a:gd name="connsiteX9328" fmla="*/ 11095348 w 43671952"/>
              <a:gd name="connsiteY9328" fmla="*/ 776288 h 23902640"/>
              <a:gd name="connsiteX9329" fmla="*/ 11152500 w 43671952"/>
              <a:gd name="connsiteY9329" fmla="*/ 757238 h 23902640"/>
              <a:gd name="connsiteX9330" fmla="*/ 11146147 w 43671952"/>
              <a:gd name="connsiteY9330" fmla="*/ 731837 h 23902640"/>
              <a:gd name="connsiteX9331" fmla="*/ 11127099 w 43671952"/>
              <a:gd name="connsiteY9331" fmla="*/ 725487 h 23902640"/>
              <a:gd name="connsiteX9332" fmla="*/ 11146147 w 43671952"/>
              <a:gd name="connsiteY9332" fmla="*/ 712788 h 23902640"/>
              <a:gd name="connsiteX9333" fmla="*/ 11165199 w 43671952"/>
              <a:gd name="connsiteY9333" fmla="*/ 706437 h 23902640"/>
              <a:gd name="connsiteX9334" fmla="*/ 11298549 w 43671952"/>
              <a:gd name="connsiteY9334" fmla="*/ 700087 h 23902640"/>
              <a:gd name="connsiteX9335" fmla="*/ 11336649 w 43671952"/>
              <a:gd name="connsiteY9335" fmla="*/ 668337 h 23902640"/>
              <a:gd name="connsiteX9336" fmla="*/ 11330299 w 43671952"/>
              <a:gd name="connsiteY9336" fmla="*/ 649288 h 23902640"/>
              <a:gd name="connsiteX9337" fmla="*/ 11279499 w 43671952"/>
              <a:gd name="connsiteY9337" fmla="*/ 642938 h 23902640"/>
              <a:gd name="connsiteX9338" fmla="*/ 11260447 w 43671952"/>
              <a:gd name="connsiteY9338" fmla="*/ 636587 h 23902640"/>
              <a:gd name="connsiteX9339" fmla="*/ 11095348 w 43671952"/>
              <a:gd name="connsiteY9339" fmla="*/ 636587 h 23902640"/>
              <a:gd name="connsiteX9340" fmla="*/ 10993749 w 43671952"/>
              <a:gd name="connsiteY9340" fmla="*/ 636587 h 23902640"/>
              <a:gd name="connsiteX9341" fmla="*/ 10955648 w 43671952"/>
              <a:gd name="connsiteY9341" fmla="*/ 611188 h 23902640"/>
              <a:gd name="connsiteX9342" fmla="*/ 10955648 w 43671952"/>
              <a:gd name="connsiteY9342" fmla="*/ 573087 h 23902640"/>
              <a:gd name="connsiteX9343" fmla="*/ 10993749 w 43671952"/>
              <a:gd name="connsiteY9343" fmla="*/ 579438 h 23902640"/>
              <a:gd name="connsiteX9344" fmla="*/ 11031847 w 43671952"/>
              <a:gd name="connsiteY9344" fmla="*/ 592139 h 23902640"/>
              <a:gd name="connsiteX9345" fmla="*/ 11063597 w 43671952"/>
              <a:gd name="connsiteY9345" fmla="*/ 528637 h 23902640"/>
              <a:gd name="connsiteX9346" fmla="*/ 11044549 w 43671952"/>
              <a:gd name="connsiteY9346" fmla="*/ 452437 h 23902640"/>
              <a:gd name="connsiteX9347" fmla="*/ 11063597 w 43671952"/>
              <a:gd name="connsiteY9347" fmla="*/ 439738 h 23902640"/>
              <a:gd name="connsiteX9348" fmla="*/ 11101699 w 43671952"/>
              <a:gd name="connsiteY9348" fmla="*/ 427037 h 23902640"/>
              <a:gd name="connsiteX9349" fmla="*/ 32675423 w 43671952"/>
              <a:gd name="connsiteY9349" fmla="*/ 0 h 23902640"/>
              <a:gd name="connsiteX9350" fmla="*/ 35413911 w 43671952"/>
              <a:gd name="connsiteY9350" fmla="*/ 0 h 23902640"/>
              <a:gd name="connsiteX9351" fmla="*/ 35476111 w 43671952"/>
              <a:gd name="connsiteY9351" fmla="*/ 36445 h 23902640"/>
              <a:gd name="connsiteX9352" fmla="*/ 36131135 w 43671952"/>
              <a:gd name="connsiteY9352" fmla="*/ 425779 h 23902640"/>
              <a:gd name="connsiteX9353" fmla="*/ 37069727 w 43671952"/>
              <a:gd name="connsiteY9353" fmla="*/ 1068725 h 23902640"/>
              <a:gd name="connsiteX9354" fmla="*/ 37066563 w 43671952"/>
              <a:gd name="connsiteY9354" fmla="*/ 1073467 h 23902640"/>
              <a:gd name="connsiteX9355" fmla="*/ 37058943 w 43671952"/>
              <a:gd name="connsiteY9355" fmla="*/ 1096327 h 23902640"/>
              <a:gd name="connsiteX9356" fmla="*/ 37028463 w 43671952"/>
              <a:gd name="connsiteY9356" fmla="*/ 1103949 h 23902640"/>
              <a:gd name="connsiteX9357" fmla="*/ 37005603 w 43671952"/>
              <a:gd name="connsiteY9357" fmla="*/ 1096327 h 23902640"/>
              <a:gd name="connsiteX9358" fmla="*/ 36898923 w 43671952"/>
              <a:gd name="connsiteY9358" fmla="*/ 1073467 h 23902640"/>
              <a:gd name="connsiteX9359" fmla="*/ 36853203 w 43671952"/>
              <a:gd name="connsiteY9359" fmla="*/ 1088708 h 23902640"/>
              <a:gd name="connsiteX9360" fmla="*/ 36845583 w 43671952"/>
              <a:gd name="connsiteY9360" fmla="*/ 1119187 h 23902640"/>
              <a:gd name="connsiteX9361" fmla="*/ 36860823 w 43671952"/>
              <a:gd name="connsiteY9361" fmla="*/ 1142048 h 23902640"/>
              <a:gd name="connsiteX9362" fmla="*/ 36914163 w 43671952"/>
              <a:gd name="connsiteY9362" fmla="*/ 1210628 h 23902640"/>
              <a:gd name="connsiteX9363" fmla="*/ 36959883 w 43671952"/>
              <a:gd name="connsiteY9363" fmla="*/ 1248727 h 23902640"/>
              <a:gd name="connsiteX9364" fmla="*/ 36975123 w 43671952"/>
              <a:gd name="connsiteY9364" fmla="*/ 1271587 h 23902640"/>
              <a:gd name="connsiteX9365" fmla="*/ 37005603 w 43671952"/>
              <a:gd name="connsiteY9365" fmla="*/ 1317307 h 23902640"/>
              <a:gd name="connsiteX9366" fmla="*/ 37028463 w 43671952"/>
              <a:gd name="connsiteY9366" fmla="*/ 1378267 h 23902640"/>
              <a:gd name="connsiteX9367" fmla="*/ 37051323 w 43671952"/>
              <a:gd name="connsiteY9367" fmla="*/ 1462087 h 23902640"/>
              <a:gd name="connsiteX9368" fmla="*/ 37020843 w 43671952"/>
              <a:gd name="connsiteY9368" fmla="*/ 1507807 h 23902640"/>
              <a:gd name="connsiteX9369" fmla="*/ 36997983 w 43671952"/>
              <a:gd name="connsiteY9369" fmla="*/ 1515427 h 23902640"/>
              <a:gd name="connsiteX9370" fmla="*/ 36868443 w 43671952"/>
              <a:gd name="connsiteY9370" fmla="*/ 1523049 h 23902640"/>
              <a:gd name="connsiteX9371" fmla="*/ 36845583 w 43671952"/>
              <a:gd name="connsiteY9371" fmla="*/ 1538287 h 23902640"/>
              <a:gd name="connsiteX9372" fmla="*/ 36845583 w 43671952"/>
              <a:gd name="connsiteY9372" fmla="*/ 1622108 h 23902640"/>
              <a:gd name="connsiteX9373" fmla="*/ 36853203 w 43671952"/>
              <a:gd name="connsiteY9373" fmla="*/ 1728787 h 23902640"/>
              <a:gd name="connsiteX9374" fmla="*/ 36876063 w 43671952"/>
              <a:gd name="connsiteY9374" fmla="*/ 1774508 h 23902640"/>
              <a:gd name="connsiteX9375" fmla="*/ 36883683 w 43671952"/>
              <a:gd name="connsiteY9375" fmla="*/ 1797367 h 23902640"/>
              <a:gd name="connsiteX9376" fmla="*/ 36929403 w 43671952"/>
              <a:gd name="connsiteY9376" fmla="*/ 1820228 h 23902640"/>
              <a:gd name="connsiteX9377" fmla="*/ 36952263 w 43671952"/>
              <a:gd name="connsiteY9377" fmla="*/ 1827847 h 23902640"/>
              <a:gd name="connsiteX9378" fmla="*/ 37028463 w 43671952"/>
              <a:gd name="connsiteY9378" fmla="*/ 1850708 h 23902640"/>
              <a:gd name="connsiteX9379" fmla="*/ 37043703 w 43671952"/>
              <a:gd name="connsiteY9379" fmla="*/ 1873567 h 23902640"/>
              <a:gd name="connsiteX9380" fmla="*/ 37066563 w 43671952"/>
              <a:gd name="connsiteY9380" fmla="*/ 1888807 h 23902640"/>
              <a:gd name="connsiteX9381" fmla="*/ 37089423 w 43671952"/>
              <a:gd name="connsiteY9381" fmla="*/ 1934527 h 23902640"/>
              <a:gd name="connsiteX9382" fmla="*/ 37097043 w 43671952"/>
              <a:gd name="connsiteY9382" fmla="*/ 1957389 h 23902640"/>
              <a:gd name="connsiteX9383" fmla="*/ 37119903 w 43671952"/>
              <a:gd name="connsiteY9383" fmla="*/ 2033587 h 23902640"/>
              <a:gd name="connsiteX9384" fmla="*/ 37127523 w 43671952"/>
              <a:gd name="connsiteY9384" fmla="*/ 2086927 h 23902640"/>
              <a:gd name="connsiteX9385" fmla="*/ 37142763 w 43671952"/>
              <a:gd name="connsiteY9385" fmla="*/ 2132647 h 23902640"/>
              <a:gd name="connsiteX9386" fmla="*/ 37165623 w 43671952"/>
              <a:gd name="connsiteY9386" fmla="*/ 2155507 h 23902640"/>
              <a:gd name="connsiteX9387" fmla="*/ 37211343 w 43671952"/>
              <a:gd name="connsiteY9387" fmla="*/ 2170747 h 23902640"/>
              <a:gd name="connsiteX9388" fmla="*/ 37226583 w 43671952"/>
              <a:gd name="connsiteY9388" fmla="*/ 2193608 h 23902640"/>
              <a:gd name="connsiteX9389" fmla="*/ 37264683 w 43671952"/>
              <a:gd name="connsiteY9389" fmla="*/ 2231707 h 23902640"/>
              <a:gd name="connsiteX9390" fmla="*/ 37287543 w 43671952"/>
              <a:gd name="connsiteY9390" fmla="*/ 2246947 h 23902640"/>
              <a:gd name="connsiteX9391" fmla="*/ 37295163 w 43671952"/>
              <a:gd name="connsiteY9391" fmla="*/ 2269808 h 23902640"/>
              <a:gd name="connsiteX9392" fmla="*/ 37325643 w 43671952"/>
              <a:gd name="connsiteY9392" fmla="*/ 2315527 h 23902640"/>
              <a:gd name="connsiteX9393" fmla="*/ 37409463 w 43671952"/>
              <a:gd name="connsiteY9393" fmla="*/ 2338389 h 23902640"/>
              <a:gd name="connsiteX9394" fmla="*/ 37417083 w 43671952"/>
              <a:gd name="connsiteY9394" fmla="*/ 2361247 h 23902640"/>
              <a:gd name="connsiteX9395" fmla="*/ 37409463 w 43671952"/>
              <a:gd name="connsiteY9395" fmla="*/ 2384108 h 23902640"/>
              <a:gd name="connsiteX9396" fmla="*/ 37386603 w 43671952"/>
              <a:gd name="connsiteY9396" fmla="*/ 2452687 h 23902640"/>
              <a:gd name="connsiteX9397" fmla="*/ 37401843 w 43671952"/>
              <a:gd name="connsiteY9397" fmla="*/ 2475547 h 23902640"/>
              <a:gd name="connsiteX9398" fmla="*/ 37424703 w 43671952"/>
              <a:gd name="connsiteY9398" fmla="*/ 2490787 h 23902640"/>
              <a:gd name="connsiteX9399" fmla="*/ 37470423 w 43671952"/>
              <a:gd name="connsiteY9399" fmla="*/ 2528888 h 23902640"/>
              <a:gd name="connsiteX9400" fmla="*/ 37386603 w 43671952"/>
              <a:gd name="connsiteY9400" fmla="*/ 2536507 h 23902640"/>
              <a:gd name="connsiteX9401" fmla="*/ 37325643 w 43671952"/>
              <a:gd name="connsiteY9401" fmla="*/ 2521267 h 23902640"/>
              <a:gd name="connsiteX9402" fmla="*/ 37188483 w 43671952"/>
              <a:gd name="connsiteY9402" fmla="*/ 2513647 h 23902640"/>
              <a:gd name="connsiteX9403" fmla="*/ 37165623 w 43671952"/>
              <a:gd name="connsiteY9403" fmla="*/ 2506027 h 23902640"/>
              <a:gd name="connsiteX9404" fmla="*/ 37158003 w 43671952"/>
              <a:gd name="connsiteY9404" fmla="*/ 2452687 h 23902640"/>
              <a:gd name="connsiteX9405" fmla="*/ 37135143 w 43671952"/>
              <a:gd name="connsiteY9405" fmla="*/ 2406969 h 23902640"/>
              <a:gd name="connsiteX9406" fmla="*/ 37066563 w 43671952"/>
              <a:gd name="connsiteY9406" fmla="*/ 2445067 h 23902640"/>
              <a:gd name="connsiteX9407" fmla="*/ 37028463 w 43671952"/>
              <a:gd name="connsiteY9407" fmla="*/ 2483167 h 23902640"/>
              <a:gd name="connsiteX9408" fmla="*/ 36959883 w 43671952"/>
              <a:gd name="connsiteY9408" fmla="*/ 2490787 h 23902640"/>
              <a:gd name="connsiteX9409" fmla="*/ 36906543 w 43671952"/>
              <a:gd name="connsiteY9409" fmla="*/ 2467928 h 23902640"/>
              <a:gd name="connsiteX9410" fmla="*/ 36845583 w 43671952"/>
              <a:gd name="connsiteY9410" fmla="*/ 2452687 h 23902640"/>
              <a:gd name="connsiteX9411" fmla="*/ 36799863 w 43671952"/>
              <a:gd name="connsiteY9411" fmla="*/ 2422207 h 23902640"/>
              <a:gd name="connsiteX9412" fmla="*/ 36769383 w 43671952"/>
              <a:gd name="connsiteY9412" fmla="*/ 2391729 h 23902640"/>
              <a:gd name="connsiteX9413" fmla="*/ 36746523 w 43671952"/>
              <a:gd name="connsiteY9413" fmla="*/ 2376489 h 23902640"/>
              <a:gd name="connsiteX9414" fmla="*/ 36647463 w 43671952"/>
              <a:gd name="connsiteY9414" fmla="*/ 2376489 h 23902640"/>
              <a:gd name="connsiteX9415" fmla="*/ 36601743 w 43671952"/>
              <a:gd name="connsiteY9415" fmla="*/ 2353628 h 23902640"/>
              <a:gd name="connsiteX9416" fmla="*/ 36571263 w 43671952"/>
              <a:gd name="connsiteY9416" fmla="*/ 2315527 h 23902640"/>
              <a:gd name="connsiteX9417" fmla="*/ 36510303 w 43671952"/>
              <a:gd name="connsiteY9417" fmla="*/ 2300287 h 23902640"/>
              <a:gd name="connsiteX9418" fmla="*/ 36487443 w 43671952"/>
              <a:gd name="connsiteY9418" fmla="*/ 2285047 h 23902640"/>
              <a:gd name="connsiteX9419" fmla="*/ 36418863 w 43671952"/>
              <a:gd name="connsiteY9419" fmla="*/ 2246947 h 23902640"/>
              <a:gd name="connsiteX9420" fmla="*/ 36396003 w 43671952"/>
              <a:gd name="connsiteY9420" fmla="*/ 2231707 h 23902640"/>
              <a:gd name="connsiteX9421" fmla="*/ 36350283 w 43671952"/>
              <a:gd name="connsiteY9421" fmla="*/ 2201228 h 23902640"/>
              <a:gd name="connsiteX9422" fmla="*/ 36304563 w 43671952"/>
              <a:gd name="connsiteY9422" fmla="*/ 2185987 h 23902640"/>
              <a:gd name="connsiteX9423" fmla="*/ 36243603 w 43671952"/>
              <a:gd name="connsiteY9423" fmla="*/ 2170747 h 23902640"/>
              <a:gd name="connsiteX9424" fmla="*/ 36197883 w 43671952"/>
              <a:gd name="connsiteY9424" fmla="*/ 2155507 h 23902640"/>
              <a:gd name="connsiteX9425" fmla="*/ 36190263 w 43671952"/>
              <a:gd name="connsiteY9425" fmla="*/ 2094548 h 23902640"/>
              <a:gd name="connsiteX9426" fmla="*/ 36182643 w 43671952"/>
              <a:gd name="connsiteY9426" fmla="*/ 2025968 h 23902640"/>
              <a:gd name="connsiteX9427" fmla="*/ 36144543 w 43671952"/>
              <a:gd name="connsiteY9427" fmla="*/ 1957389 h 23902640"/>
              <a:gd name="connsiteX9428" fmla="*/ 36121683 w 43671952"/>
              <a:gd name="connsiteY9428" fmla="*/ 1949767 h 23902640"/>
              <a:gd name="connsiteX9429" fmla="*/ 36068343 w 43671952"/>
              <a:gd name="connsiteY9429" fmla="*/ 1942147 h 23902640"/>
              <a:gd name="connsiteX9430" fmla="*/ 36068343 w 43671952"/>
              <a:gd name="connsiteY9430" fmla="*/ 2025968 h 23902640"/>
              <a:gd name="connsiteX9431" fmla="*/ 36091203 w 43671952"/>
              <a:gd name="connsiteY9431" fmla="*/ 2033587 h 23902640"/>
              <a:gd name="connsiteX9432" fmla="*/ 36121683 w 43671952"/>
              <a:gd name="connsiteY9432" fmla="*/ 2117408 h 23902640"/>
              <a:gd name="connsiteX9433" fmla="*/ 36114063 w 43671952"/>
              <a:gd name="connsiteY9433" fmla="*/ 2140267 h 23902640"/>
              <a:gd name="connsiteX9434" fmla="*/ 36091203 w 43671952"/>
              <a:gd name="connsiteY9434" fmla="*/ 2132647 h 23902640"/>
              <a:gd name="connsiteX9435" fmla="*/ 36068343 w 43671952"/>
              <a:gd name="connsiteY9435" fmla="*/ 2086927 h 23902640"/>
              <a:gd name="connsiteX9436" fmla="*/ 36022623 w 43671952"/>
              <a:gd name="connsiteY9436" fmla="*/ 2064067 h 23902640"/>
              <a:gd name="connsiteX9437" fmla="*/ 35976903 w 43671952"/>
              <a:gd name="connsiteY9437" fmla="*/ 2033587 h 23902640"/>
              <a:gd name="connsiteX9438" fmla="*/ 35954043 w 43671952"/>
              <a:gd name="connsiteY9438" fmla="*/ 2025968 h 23902640"/>
              <a:gd name="connsiteX9439" fmla="*/ 35908323 w 43671952"/>
              <a:gd name="connsiteY9439" fmla="*/ 2010727 h 23902640"/>
              <a:gd name="connsiteX9440" fmla="*/ 35900703 w 43671952"/>
              <a:gd name="connsiteY9440" fmla="*/ 1934527 h 23902640"/>
              <a:gd name="connsiteX9441" fmla="*/ 35893083 w 43671952"/>
              <a:gd name="connsiteY9441" fmla="*/ 1911669 h 23902640"/>
              <a:gd name="connsiteX9442" fmla="*/ 35854983 w 43671952"/>
              <a:gd name="connsiteY9442" fmla="*/ 1904047 h 23902640"/>
              <a:gd name="connsiteX9443" fmla="*/ 35832123 w 43671952"/>
              <a:gd name="connsiteY9443" fmla="*/ 1911669 h 23902640"/>
              <a:gd name="connsiteX9444" fmla="*/ 35740683 w 43671952"/>
              <a:gd name="connsiteY9444" fmla="*/ 1789748 h 23902640"/>
              <a:gd name="connsiteX9445" fmla="*/ 35725443 w 43671952"/>
              <a:gd name="connsiteY9445" fmla="*/ 1744028 h 23902640"/>
              <a:gd name="connsiteX9446" fmla="*/ 35679723 w 43671952"/>
              <a:gd name="connsiteY9446" fmla="*/ 1736407 h 23902640"/>
              <a:gd name="connsiteX9447" fmla="*/ 35641623 w 43671952"/>
              <a:gd name="connsiteY9447" fmla="*/ 1774508 h 23902640"/>
              <a:gd name="connsiteX9448" fmla="*/ 35634003 w 43671952"/>
              <a:gd name="connsiteY9448" fmla="*/ 1812608 h 23902640"/>
              <a:gd name="connsiteX9449" fmla="*/ 35611143 w 43671952"/>
              <a:gd name="connsiteY9449" fmla="*/ 1835468 h 23902640"/>
              <a:gd name="connsiteX9450" fmla="*/ 35588283 w 43671952"/>
              <a:gd name="connsiteY9450" fmla="*/ 1827847 h 23902640"/>
              <a:gd name="connsiteX9451" fmla="*/ 35534943 w 43671952"/>
              <a:gd name="connsiteY9451" fmla="*/ 1766888 h 23902640"/>
              <a:gd name="connsiteX9452" fmla="*/ 35458743 w 43671952"/>
              <a:gd name="connsiteY9452" fmla="*/ 1705928 h 23902640"/>
              <a:gd name="connsiteX9453" fmla="*/ 35451123 w 43671952"/>
              <a:gd name="connsiteY9453" fmla="*/ 1728787 h 23902640"/>
              <a:gd name="connsiteX9454" fmla="*/ 35374923 w 43671952"/>
              <a:gd name="connsiteY9454" fmla="*/ 1690687 h 23902640"/>
              <a:gd name="connsiteX9455" fmla="*/ 35382543 w 43671952"/>
              <a:gd name="connsiteY9455" fmla="*/ 1652587 h 23902640"/>
              <a:gd name="connsiteX9456" fmla="*/ 35405403 w 43671952"/>
              <a:gd name="connsiteY9456" fmla="*/ 1644968 h 23902640"/>
              <a:gd name="connsiteX9457" fmla="*/ 35481603 w 43671952"/>
              <a:gd name="connsiteY9457" fmla="*/ 1622108 h 23902640"/>
              <a:gd name="connsiteX9458" fmla="*/ 35504463 w 43671952"/>
              <a:gd name="connsiteY9458" fmla="*/ 1614487 h 23902640"/>
              <a:gd name="connsiteX9459" fmla="*/ 35504463 w 43671952"/>
              <a:gd name="connsiteY9459" fmla="*/ 1568767 h 23902640"/>
              <a:gd name="connsiteX9460" fmla="*/ 35481603 w 43671952"/>
              <a:gd name="connsiteY9460" fmla="*/ 1561148 h 23902640"/>
              <a:gd name="connsiteX9461" fmla="*/ 35352063 w 43671952"/>
              <a:gd name="connsiteY9461" fmla="*/ 1545907 h 23902640"/>
              <a:gd name="connsiteX9462" fmla="*/ 35321583 w 43671952"/>
              <a:gd name="connsiteY9462" fmla="*/ 1500188 h 23902640"/>
              <a:gd name="connsiteX9463" fmla="*/ 35313963 w 43671952"/>
              <a:gd name="connsiteY9463" fmla="*/ 1477327 h 23902640"/>
              <a:gd name="connsiteX9464" fmla="*/ 35306343 w 43671952"/>
              <a:gd name="connsiteY9464" fmla="*/ 1416369 h 23902640"/>
              <a:gd name="connsiteX9465" fmla="*/ 35291103 w 43671952"/>
              <a:gd name="connsiteY9465" fmla="*/ 1370648 h 23902640"/>
              <a:gd name="connsiteX9466" fmla="*/ 35275863 w 43671952"/>
              <a:gd name="connsiteY9466" fmla="*/ 1347787 h 23902640"/>
              <a:gd name="connsiteX9467" fmla="*/ 35245383 w 43671952"/>
              <a:gd name="connsiteY9467" fmla="*/ 1302067 h 23902640"/>
              <a:gd name="connsiteX9468" fmla="*/ 34955823 w 43671952"/>
              <a:gd name="connsiteY9468" fmla="*/ 1294448 h 23902640"/>
              <a:gd name="connsiteX9469" fmla="*/ 34925343 w 43671952"/>
              <a:gd name="connsiteY9469" fmla="*/ 1286827 h 23902640"/>
              <a:gd name="connsiteX9470" fmla="*/ 34917723 w 43671952"/>
              <a:gd name="connsiteY9470" fmla="*/ 1256347 h 23902640"/>
              <a:gd name="connsiteX9471" fmla="*/ 35062503 w 43671952"/>
              <a:gd name="connsiteY9471" fmla="*/ 1248727 h 23902640"/>
              <a:gd name="connsiteX9472" fmla="*/ 35085363 w 43671952"/>
              <a:gd name="connsiteY9472" fmla="*/ 1233487 h 23902640"/>
              <a:gd name="connsiteX9473" fmla="*/ 35077743 w 43671952"/>
              <a:gd name="connsiteY9473" fmla="*/ 1210628 h 23902640"/>
              <a:gd name="connsiteX9474" fmla="*/ 35032023 w 43671952"/>
              <a:gd name="connsiteY9474" fmla="*/ 1180147 h 23902640"/>
              <a:gd name="connsiteX9475" fmla="*/ 34971063 w 43671952"/>
              <a:gd name="connsiteY9475" fmla="*/ 1164907 h 23902640"/>
              <a:gd name="connsiteX9476" fmla="*/ 34948203 w 43671952"/>
              <a:gd name="connsiteY9476" fmla="*/ 1149669 h 23902640"/>
              <a:gd name="connsiteX9477" fmla="*/ 34925343 w 43671952"/>
              <a:gd name="connsiteY9477" fmla="*/ 1142048 h 23902640"/>
              <a:gd name="connsiteX9478" fmla="*/ 34902483 w 43671952"/>
              <a:gd name="connsiteY9478" fmla="*/ 1134427 h 23902640"/>
              <a:gd name="connsiteX9479" fmla="*/ 34734843 w 43671952"/>
              <a:gd name="connsiteY9479" fmla="*/ 1111567 h 23902640"/>
              <a:gd name="connsiteX9480" fmla="*/ 34711983 w 43671952"/>
              <a:gd name="connsiteY9480" fmla="*/ 1119187 h 23902640"/>
              <a:gd name="connsiteX9481" fmla="*/ 34727223 w 43671952"/>
              <a:gd name="connsiteY9481" fmla="*/ 1164907 h 23902640"/>
              <a:gd name="connsiteX9482" fmla="*/ 34750083 w 43671952"/>
              <a:gd name="connsiteY9482" fmla="*/ 1210628 h 23902640"/>
              <a:gd name="connsiteX9483" fmla="*/ 34711983 w 43671952"/>
              <a:gd name="connsiteY9483" fmla="*/ 1218247 h 23902640"/>
              <a:gd name="connsiteX9484" fmla="*/ 34666263 w 43671952"/>
              <a:gd name="connsiteY9484" fmla="*/ 1195387 h 23902640"/>
              <a:gd name="connsiteX9485" fmla="*/ 34643403 w 43671952"/>
              <a:gd name="connsiteY9485" fmla="*/ 1187767 h 23902640"/>
              <a:gd name="connsiteX9486" fmla="*/ 34628163 w 43671952"/>
              <a:gd name="connsiteY9486" fmla="*/ 1164907 h 23902640"/>
              <a:gd name="connsiteX9487" fmla="*/ 34605303 w 43671952"/>
              <a:gd name="connsiteY9487" fmla="*/ 1149669 h 23902640"/>
              <a:gd name="connsiteX9488" fmla="*/ 34582443 w 43671952"/>
              <a:gd name="connsiteY9488" fmla="*/ 1103949 h 23902640"/>
              <a:gd name="connsiteX9489" fmla="*/ 34559583 w 43671952"/>
              <a:gd name="connsiteY9489" fmla="*/ 1081088 h 23902640"/>
              <a:gd name="connsiteX9490" fmla="*/ 34544343 w 43671952"/>
              <a:gd name="connsiteY9490" fmla="*/ 1058227 h 23902640"/>
              <a:gd name="connsiteX9491" fmla="*/ 34513863 w 43671952"/>
              <a:gd name="connsiteY9491" fmla="*/ 1012507 h 23902640"/>
              <a:gd name="connsiteX9492" fmla="*/ 34506243 w 43671952"/>
              <a:gd name="connsiteY9492" fmla="*/ 989647 h 23902640"/>
              <a:gd name="connsiteX9493" fmla="*/ 34483383 w 43671952"/>
              <a:gd name="connsiteY9493" fmla="*/ 974407 h 23902640"/>
              <a:gd name="connsiteX9494" fmla="*/ 34460523 w 43671952"/>
              <a:gd name="connsiteY9494" fmla="*/ 951548 h 23902640"/>
              <a:gd name="connsiteX9495" fmla="*/ 34437663 w 43671952"/>
              <a:gd name="connsiteY9495" fmla="*/ 943930 h 23902640"/>
              <a:gd name="connsiteX9496" fmla="*/ 34231923 w 43671952"/>
              <a:gd name="connsiteY9496" fmla="*/ 928687 h 23902640"/>
              <a:gd name="connsiteX9497" fmla="*/ 34186203 w 43671952"/>
              <a:gd name="connsiteY9497" fmla="*/ 905828 h 23902640"/>
              <a:gd name="connsiteX9498" fmla="*/ 34163343 w 43671952"/>
              <a:gd name="connsiteY9498" fmla="*/ 898210 h 23902640"/>
              <a:gd name="connsiteX9499" fmla="*/ 34148103 w 43671952"/>
              <a:gd name="connsiteY9499" fmla="*/ 875347 h 23902640"/>
              <a:gd name="connsiteX9500" fmla="*/ 34125243 w 43671952"/>
              <a:gd name="connsiteY9500" fmla="*/ 867728 h 23902640"/>
              <a:gd name="connsiteX9501" fmla="*/ 34102383 w 43671952"/>
              <a:gd name="connsiteY9501" fmla="*/ 844868 h 23902640"/>
              <a:gd name="connsiteX9502" fmla="*/ 34056663 w 43671952"/>
              <a:gd name="connsiteY9502" fmla="*/ 829627 h 23902640"/>
              <a:gd name="connsiteX9503" fmla="*/ 34041423 w 43671952"/>
              <a:gd name="connsiteY9503" fmla="*/ 806767 h 23902640"/>
              <a:gd name="connsiteX9504" fmla="*/ 33873783 w 43671952"/>
              <a:gd name="connsiteY9504" fmla="*/ 791527 h 23902640"/>
              <a:gd name="connsiteX9505" fmla="*/ 33828063 w 43671952"/>
              <a:gd name="connsiteY9505" fmla="*/ 776288 h 23902640"/>
              <a:gd name="connsiteX9506" fmla="*/ 33782343 w 43671952"/>
              <a:gd name="connsiteY9506" fmla="*/ 745807 h 23902640"/>
              <a:gd name="connsiteX9507" fmla="*/ 33721383 w 43671952"/>
              <a:gd name="connsiteY9507" fmla="*/ 730567 h 23902640"/>
              <a:gd name="connsiteX9508" fmla="*/ 33675663 w 43671952"/>
              <a:gd name="connsiteY9508" fmla="*/ 715327 h 23902640"/>
              <a:gd name="connsiteX9509" fmla="*/ 33477543 w 43671952"/>
              <a:gd name="connsiteY9509" fmla="*/ 700087 h 23902640"/>
              <a:gd name="connsiteX9510" fmla="*/ 33454683 w 43671952"/>
              <a:gd name="connsiteY9510" fmla="*/ 707709 h 23902640"/>
              <a:gd name="connsiteX9511" fmla="*/ 33408963 w 43671952"/>
              <a:gd name="connsiteY9511" fmla="*/ 722947 h 23902640"/>
              <a:gd name="connsiteX9512" fmla="*/ 33363243 w 43671952"/>
              <a:gd name="connsiteY9512" fmla="*/ 753427 h 23902640"/>
              <a:gd name="connsiteX9513" fmla="*/ 33340383 w 43671952"/>
              <a:gd name="connsiteY9513" fmla="*/ 761047 h 23902640"/>
              <a:gd name="connsiteX9514" fmla="*/ 33332763 w 43671952"/>
              <a:gd name="connsiteY9514" fmla="*/ 783907 h 23902640"/>
              <a:gd name="connsiteX9515" fmla="*/ 33287043 w 43671952"/>
              <a:gd name="connsiteY9515" fmla="*/ 799148 h 23902640"/>
              <a:gd name="connsiteX9516" fmla="*/ 33226083 w 43671952"/>
              <a:gd name="connsiteY9516" fmla="*/ 806767 h 23902640"/>
              <a:gd name="connsiteX9517" fmla="*/ 33203223 w 43671952"/>
              <a:gd name="connsiteY9517" fmla="*/ 799148 h 23902640"/>
              <a:gd name="connsiteX9518" fmla="*/ 33180363 w 43671952"/>
              <a:gd name="connsiteY9518" fmla="*/ 783907 h 23902640"/>
              <a:gd name="connsiteX9519" fmla="*/ 33134643 w 43671952"/>
              <a:gd name="connsiteY9519" fmla="*/ 776288 h 23902640"/>
              <a:gd name="connsiteX9520" fmla="*/ 33096543 w 43671952"/>
              <a:gd name="connsiteY9520" fmla="*/ 783907 h 23902640"/>
              <a:gd name="connsiteX9521" fmla="*/ 33088923 w 43671952"/>
              <a:gd name="connsiteY9521" fmla="*/ 844868 h 23902640"/>
              <a:gd name="connsiteX9522" fmla="*/ 33073683 w 43671952"/>
              <a:gd name="connsiteY9522" fmla="*/ 890588 h 23902640"/>
              <a:gd name="connsiteX9523" fmla="*/ 33050823 w 43671952"/>
              <a:gd name="connsiteY9523" fmla="*/ 882968 h 23902640"/>
              <a:gd name="connsiteX9524" fmla="*/ 32982243 w 43671952"/>
              <a:gd name="connsiteY9524" fmla="*/ 860108 h 23902640"/>
              <a:gd name="connsiteX9525" fmla="*/ 32928903 w 43671952"/>
              <a:gd name="connsiteY9525" fmla="*/ 852487 h 23902640"/>
              <a:gd name="connsiteX9526" fmla="*/ 32875563 w 43671952"/>
              <a:gd name="connsiteY9526" fmla="*/ 837247 h 23902640"/>
              <a:gd name="connsiteX9527" fmla="*/ 32829843 w 43671952"/>
              <a:gd name="connsiteY9527" fmla="*/ 822007 h 23902640"/>
              <a:gd name="connsiteX9528" fmla="*/ 32761263 w 43671952"/>
              <a:gd name="connsiteY9528" fmla="*/ 791527 h 23902640"/>
              <a:gd name="connsiteX9529" fmla="*/ 32746023 w 43671952"/>
              <a:gd name="connsiteY9529" fmla="*/ 768667 h 23902640"/>
              <a:gd name="connsiteX9530" fmla="*/ 32753643 w 43671952"/>
              <a:gd name="connsiteY9530" fmla="*/ 745807 h 23902640"/>
              <a:gd name="connsiteX9531" fmla="*/ 32806983 w 43671952"/>
              <a:gd name="connsiteY9531" fmla="*/ 730567 h 23902640"/>
              <a:gd name="connsiteX9532" fmla="*/ 32906043 w 43671952"/>
              <a:gd name="connsiteY9532" fmla="*/ 722947 h 23902640"/>
              <a:gd name="connsiteX9533" fmla="*/ 32944143 w 43671952"/>
              <a:gd name="connsiteY9533" fmla="*/ 715327 h 23902640"/>
              <a:gd name="connsiteX9534" fmla="*/ 32951763 w 43671952"/>
              <a:gd name="connsiteY9534" fmla="*/ 684847 h 23902640"/>
              <a:gd name="connsiteX9535" fmla="*/ 32913663 w 43671952"/>
              <a:gd name="connsiteY9535" fmla="*/ 677227 h 23902640"/>
              <a:gd name="connsiteX9536" fmla="*/ 32471703 w 43671952"/>
              <a:gd name="connsiteY9536" fmla="*/ 677227 h 23902640"/>
              <a:gd name="connsiteX9537" fmla="*/ 32387883 w 43671952"/>
              <a:gd name="connsiteY9537" fmla="*/ 661987 h 23902640"/>
              <a:gd name="connsiteX9538" fmla="*/ 32365023 w 43671952"/>
              <a:gd name="connsiteY9538" fmla="*/ 646747 h 23902640"/>
              <a:gd name="connsiteX9539" fmla="*/ 32357403 w 43671952"/>
              <a:gd name="connsiteY9539" fmla="*/ 601027 h 23902640"/>
              <a:gd name="connsiteX9540" fmla="*/ 32380263 w 43671952"/>
              <a:gd name="connsiteY9540" fmla="*/ 593408 h 23902640"/>
              <a:gd name="connsiteX9541" fmla="*/ 32433603 w 43671952"/>
              <a:gd name="connsiteY9541" fmla="*/ 555307 h 23902640"/>
              <a:gd name="connsiteX9542" fmla="*/ 32479323 w 43671952"/>
              <a:gd name="connsiteY9542" fmla="*/ 540067 h 23902640"/>
              <a:gd name="connsiteX9543" fmla="*/ 32540283 w 43671952"/>
              <a:gd name="connsiteY9543" fmla="*/ 524827 h 23902640"/>
              <a:gd name="connsiteX9544" fmla="*/ 32563143 w 43671952"/>
              <a:gd name="connsiteY9544" fmla="*/ 517208 h 23902640"/>
              <a:gd name="connsiteX9545" fmla="*/ 32608863 w 43671952"/>
              <a:gd name="connsiteY9545" fmla="*/ 501968 h 23902640"/>
              <a:gd name="connsiteX9546" fmla="*/ 32631723 w 43671952"/>
              <a:gd name="connsiteY9546" fmla="*/ 387668 h 23902640"/>
              <a:gd name="connsiteX9547" fmla="*/ 32486943 w 43671952"/>
              <a:gd name="connsiteY9547" fmla="*/ 372428 h 23902640"/>
              <a:gd name="connsiteX9548" fmla="*/ 32464083 w 43671952"/>
              <a:gd name="connsiteY9548" fmla="*/ 364807 h 23902640"/>
              <a:gd name="connsiteX9549" fmla="*/ 32456463 w 43671952"/>
              <a:gd name="connsiteY9549" fmla="*/ 341949 h 23902640"/>
              <a:gd name="connsiteX9550" fmla="*/ 32448843 w 43671952"/>
              <a:gd name="connsiteY9550" fmla="*/ 303848 h 23902640"/>
              <a:gd name="connsiteX9551" fmla="*/ 32464083 w 43671952"/>
              <a:gd name="connsiteY9551" fmla="*/ 258127 h 23902640"/>
              <a:gd name="connsiteX9552" fmla="*/ 32479323 w 43671952"/>
              <a:gd name="connsiteY9552" fmla="*/ 235267 h 23902640"/>
              <a:gd name="connsiteX9553" fmla="*/ 32525043 w 43671952"/>
              <a:gd name="connsiteY9553" fmla="*/ 212407 h 23902640"/>
              <a:gd name="connsiteX9554" fmla="*/ 32547903 w 43671952"/>
              <a:gd name="connsiteY9554" fmla="*/ 197167 h 23902640"/>
              <a:gd name="connsiteX9555" fmla="*/ 32593623 w 43671952"/>
              <a:gd name="connsiteY9555" fmla="*/ 181928 h 23902640"/>
              <a:gd name="connsiteX9556" fmla="*/ 32692683 w 43671952"/>
              <a:gd name="connsiteY9556" fmla="*/ 159068 h 23902640"/>
              <a:gd name="connsiteX9557" fmla="*/ 32707923 w 43671952"/>
              <a:gd name="connsiteY9557" fmla="*/ 136208 h 23902640"/>
              <a:gd name="connsiteX9558" fmla="*/ 32692683 w 43671952"/>
              <a:gd name="connsiteY9558" fmla="*/ 113348 h 23902640"/>
              <a:gd name="connsiteX9559" fmla="*/ 32669823 w 43671952"/>
              <a:gd name="connsiteY9559" fmla="*/ 98108 h 23902640"/>
              <a:gd name="connsiteX9560" fmla="*/ 32664541 w 43671952"/>
              <a:gd name="connsiteY9560" fmla="*/ 16235 h 23902640"/>
              <a:gd name="connsiteX9561" fmla="*/ 31779779 w 43671952"/>
              <a:gd name="connsiteY9561" fmla="*/ 0 h 23902640"/>
              <a:gd name="connsiteX9562" fmla="*/ 31967975 w 43671952"/>
              <a:gd name="connsiteY9562" fmla="*/ 0 h 23902640"/>
              <a:gd name="connsiteX9563" fmla="*/ 31968783 w 43671952"/>
              <a:gd name="connsiteY9563" fmla="*/ 21907 h 23902640"/>
              <a:gd name="connsiteX9564" fmla="*/ 31999263 w 43671952"/>
              <a:gd name="connsiteY9564" fmla="*/ 67627 h 23902640"/>
              <a:gd name="connsiteX9565" fmla="*/ 32022123 w 43671952"/>
              <a:gd name="connsiteY9565" fmla="*/ 52387 h 23902640"/>
              <a:gd name="connsiteX9566" fmla="*/ 32090703 w 43671952"/>
              <a:gd name="connsiteY9566" fmla="*/ 21907 h 23902640"/>
              <a:gd name="connsiteX9567" fmla="*/ 32098005 w 43671952"/>
              <a:gd name="connsiteY9567" fmla="*/ 0 h 23902640"/>
              <a:gd name="connsiteX9568" fmla="*/ 32506031 w 43671952"/>
              <a:gd name="connsiteY9568" fmla="*/ 0 h 23902640"/>
              <a:gd name="connsiteX9569" fmla="*/ 32525043 w 43671952"/>
              <a:gd name="connsiteY9569" fmla="*/ 14287 h 23902640"/>
              <a:gd name="connsiteX9570" fmla="*/ 32502183 w 43671952"/>
              <a:gd name="connsiteY9570" fmla="*/ 60007 h 23902640"/>
              <a:gd name="connsiteX9571" fmla="*/ 32349783 w 43671952"/>
              <a:gd name="connsiteY9571" fmla="*/ 75247 h 23902640"/>
              <a:gd name="connsiteX9572" fmla="*/ 32304063 w 43671952"/>
              <a:gd name="connsiteY9572" fmla="*/ 90487 h 23902640"/>
              <a:gd name="connsiteX9573" fmla="*/ 32258343 w 43671952"/>
              <a:gd name="connsiteY9573" fmla="*/ 120968 h 23902640"/>
              <a:gd name="connsiteX9574" fmla="*/ 32189763 w 43671952"/>
              <a:gd name="connsiteY9574" fmla="*/ 159068 h 23902640"/>
              <a:gd name="connsiteX9575" fmla="*/ 32182143 w 43671952"/>
              <a:gd name="connsiteY9575" fmla="*/ 189549 h 23902640"/>
              <a:gd name="connsiteX9576" fmla="*/ 32205003 w 43671952"/>
              <a:gd name="connsiteY9576" fmla="*/ 197167 h 23902640"/>
              <a:gd name="connsiteX9577" fmla="*/ 32227863 w 43671952"/>
              <a:gd name="connsiteY9577" fmla="*/ 181928 h 23902640"/>
              <a:gd name="connsiteX9578" fmla="*/ 32265963 w 43671952"/>
              <a:gd name="connsiteY9578" fmla="*/ 174307 h 23902640"/>
              <a:gd name="connsiteX9579" fmla="*/ 32311683 w 43671952"/>
              <a:gd name="connsiteY9579" fmla="*/ 181928 h 23902640"/>
              <a:gd name="connsiteX9580" fmla="*/ 32365023 w 43671952"/>
              <a:gd name="connsiteY9580" fmla="*/ 189549 h 23902640"/>
              <a:gd name="connsiteX9581" fmla="*/ 32372643 w 43671952"/>
              <a:gd name="connsiteY9581" fmla="*/ 250507 h 23902640"/>
              <a:gd name="connsiteX9582" fmla="*/ 32357403 w 43671952"/>
              <a:gd name="connsiteY9582" fmla="*/ 273368 h 23902640"/>
              <a:gd name="connsiteX9583" fmla="*/ 32334543 w 43671952"/>
              <a:gd name="connsiteY9583" fmla="*/ 288607 h 23902640"/>
              <a:gd name="connsiteX9584" fmla="*/ 32288823 w 43671952"/>
              <a:gd name="connsiteY9584" fmla="*/ 319087 h 23902640"/>
              <a:gd name="connsiteX9585" fmla="*/ 32273583 w 43671952"/>
              <a:gd name="connsiteY9585" fmla="*/ 341949 h 23902640"/>
              <a:gd name="connsiteX9586" fmla="*/ 32250723 w 43671952"/>
              <a:gd name="connsiteY9586" fmla="*/ 364808 h 23902640"/>
              <a:gd name="connsiteX9587" fmla="*/ 32205003 w 43671952"/>
              <a:gd name="connsiteY9587" fmla="*/ 380047 h 23902640"/>
              <a:gd name="connsiteX9588" fmla="*/ 32220243 w 43671952"/>
              <a:gd name="connsiteY9588" fmla="*/ 433387 h 23902640"/>
              <a:gd name="connsiteX9589" fmla="*/ 32227863 w 43671952"/>
              <a:gd name="connsiteY9589" fmla="*/ 479107 h 23902640"/>
              <a:gd name="connsiteX9590" fmla="*/ 32220243 w 43671952"/>
              <a:gd name="connsiteY9590" fmla="*/ 501968 h 23902640"/>
              <a:gd name="connsiteX9591" fmla="*/ 32113563 w 43671952"/>
              <a:gd name="connsiteY9591" fmla="*/ 501968 h 23902640"/>
              <a:gd name="connsiteX9592" fmla="*/ 32060223 w 43671952"/>
              <a:gd name="connsiteY9592" fmla="*/ 509588 h 23902640"/>
              <a:gd name="connsiteX9593" fmla="*/ 32037363 w 43671952"/>
              <a:gd name="connsiteY9593" fmla="*/ 517208 h 23902640"/>
              <a:gd name="connsiteX9594" fmla="*/ 31968783 w 43671952"/>
              <a:gd name="connsiteY9594" fmla="*/ 540067 h 23902640"/>
              <a:gd name="connsiteX9595" fmla="*/ 31900203 w 43671952"/>
              <a:gd name="connsiteY9595" fmla="*/ 562928 h 23902640"/>
              <a:gd name="connsiteX9596" fmla="*/ 31900203 w 43671952"/>
              <a:gd name="connsiteY9596" fmla="*/ 616267 h 23902640"/>
              <a:gd name="connsiteX9597" fmla="*/ 31923063 w 43671952"/>
              <a:gd name="connsiteY9597" fmla="*/ 623887 h 23902640"/>
              <a:gd name="connsiteX9598" fmla="*/ 31991643 w 43671952"/>
              <a:gd name="connsiteY9598" fmla="*/ 646747 h 23902640"/>
              <a:gd name="connsiteX9599" fmla="*/ 32014503 w 43671952"/>
              <a:gd name="connsiteY9599" fmla="*/ 654368 h 23902640"/>
              <a:gd name="connsiteX9600" fmla="*/ 32105943 w 43671952"/>
              <a:gd name="connsiteY9600" fmla="*/ 715327 h 23902640"/>
              <a:gd name="connsiteX9601" fmla="*/ 32121183 w 43671952"/>
              <a:gd name="connsiteY9601" fmla="*/ 745807 h 23902640"/>
              <a:gd name="connsiteX9602" fmla="*/ 32113563 w 43671952"/>
              <a:gd name="connsiteY9602" fmla="*/ 776288 h 23902640"/>
              <a:gd name="connsiteX9603" fmla="*/ 32090431 w 43671952"/>
              <a:gd name="connsiteY9603" fmla="*/ 793163 h 23902640"/>
              <a:gd name="connsiteX9604" fmla="*/ 32091515 w 43671952"/>
              <a:gd name="connsiteY9604" fmla="*/ 787872 h 23902640"/>
              <a:gd name="connsiteX9605" fmla="*/ 32091895 w 43671952"/>
              <a:gd name="connsiteY9605" fmla="*/ 786600 h 23902640"/>
              <a:gd name="connsiteX9606" fmla="*/ 32091559 w 43671952"/>
              <a:gd name="connsiteY9606" fmla="*/ 787669 h 23902640"/>
              <a:gd name="connsiteX9607" fmla="*/ 32091515 w 43671952"/>
              <a:gd name="connsiteY9607" fmla="*/ 787872 h 23902640"/>
              <a:gd name="connsiteX9608" fmla="*/ 32089659 w 43671952"/>
              <a:gd name="connsiteY9608" fmla="*/ 794122 h 23902640"/>
              <a:gd name="connsiteX9609" fmla="*/ 32083083 w 43671952"/>
              <a:gd name="connsiteY9609" fmla="*/ 814389 h 23902640"/>
              <a:gd name="connsiteX9610" fmla="*/ 32037363 w 43671952"/>
              <a:gd name="connsiteY9610" fmla="*/ 829628 h 23902640"/>
              <a:gd name="connsiteX9611" fmla="*/ 31991643 w 43671952"/>
              <a:gd name="connsiteY9611" fmla="*/ 837247 h 23902640"/>
              <a:gd name="connsiteX9612" fmla="*/ 31869723 w 43671952"/>
              <a:gd name="connsiteY9612" fmla="*/ 860108 h 23902640"/>
              <a:gd name="connsiteX9613" fmla="*/ 31862103 w 43671952"/>
              <a:gd name="connsiteY9613" fmla="*/ 882968 h 23902640"/>
              <a:gd name="connsiteX9614" fmla="*/ 31907823 w 43671952"/>
              <a:gd name="connsiteY9614" fmla="*/ 898210 h 23902640"/>
              <a:gd name="connsiteX9615" fmla="*/ 31945923 w 43671952"/>
              <a:gd name="connsiteY9615" fmla="*/ 905828 h 23902640"/>
              <a:gd name="connsiteX9616" fmla="*/ 32144043 w 43671952"/>
              <a:gd name="connsiteY9616" fmla="*/ 913448 h 23902640"/>
              <a:gd name="connsiteX9617" fmla="*/ 32166903 w 43671952"/>
              <a:gd name="connsiteY9617" fmla="*/ 921068 h 23902640"/>
              <a:gd name="connsiteX9618" fmla="*/ 32197383 w 43671952"/>
              <a:gd name="connsiteY9618" fmla="*/ 974408 h 23902640"/>
              <a:gd name="connsiteX9619" fmla="*/ 32182143 w 43671952"/>
              <a:gd name="connsiteY9619" fmla="*/ 997268 h 23902640"/>
              <a:gd name="connsiteX9620" fmla="*/ 32159283 w 43671952"/>
              <a:gd name="connsiteY9620" fmla="*/ 1004888 h 23902640"/>
              <a:gd name="connsiteX9621" fmla="*/ 32052603 w 43671952"/>
              <a:gd name="connsiteY9621" fmla="*/ 1012507 h 23902640"/>
              <a:gd name="connsiteX9622" fmla="*/ 32029743 w 43671952"/>
              <a:gd name="connsiteY9622" fmla="*/ 1004888 h 23902640"/>
              <a:gd name="connsiteX9623" fmla="*/ 31930683 w 43671952"/>
              <a:gd name="connsiteY9623" fmla="*/ 997268 h 23902640"/>
              <a:gd name="connsiteX9624" fmla="*/ 31907823 w 43671952"/>
              <a:gd name="connsiteY9624" fmla="*/ 1004888 h 23902640"/>
              <a:gd name="connsiteX9625" fmla="*/ 31839243 w 43671952"/>
              <a:gd name="connsiteY9625" fmla="*/ 1035367 h 23902640"/>
              <a:gd name="connsiteX9626" fmla="*/ 31763043 w 43671952"/>
              <a:gd name="connsiteY9626" fmla="*/ 1050607 h 23902640"/>
              <a:gd name="connsiteX9627" fmla="*/ 31717323 w 43671952"/>
              <a:gd name="connsiteY9627" fmla="*/ 1065848 h 23902640"/>
              <a:gd name="connsiteX9628" fmla="*/ 31686843 w 43671952"/>
              <a:gd name="connsiteY9628" fmla="*/ 1073467 h 23902640"/>
              <a:gd name="connsiteX9629" fmla="*/ 31663983 w 43671952"/>
              <a:gd name="connsiteY9629" fmla="*/ 1081088 h 23902640"/>
              <a:gd name="connsiteX9630" fmla="*/ 31534443 w 43671952"/>
              <a:gd name="connsiteY9630" fmla="*/ 1096327 h 23902640"/>
              <a:gd name="connsiteX9631" fmla="*/ 31458243 w 43671952"/>
              <a:gd name="connsiteY9631" fmla="*/ 1103949 h 23902640"/>
              <a:gd name="connsiteX9632" fmla="*/ 31389663 w 43671952"/>
              <a:gd name="connsiteY9632" fmla="*/ 1142048 h 23902640"/>
              <a:gd name="connsiteX9633" fmla="*/ 31343943 w 43671952"/>
              <a:gd name="connsiteY9633" fmla="*/ 1164907 h 23902640"/>
              <a:gd name="connsiteX9634" fmla="*/ 31351563 w 43671952"/>
              <a:gd name="connsiteY9634" fmla="*/ 1187767 h 23902640"/>
              <a:gd name="connsiteX9635" fmla="*/ 31580163 w 43671952"/>
              <a:gd name="connsiteY9635" fmla="*/ 1195387 h 23902640"/>
              <a:gd name="connsiteX9636" fmla="*/ 31740183 w 43671952"/>
              <a:gd name="connsiteY9636" fmla="*/ 1210628 h 23902640"/>
              <a:gd name="connsiteX9637" fmla="*/ 31763043 w 43671952"/>
              <a:gd name="connsiteY9637" fmla="*/ 1203007 h 23902640"/>
              <a:gd name="connsiteX9638" fmla="*/ 31801143 w 43671952"/>
              <a:gd name="connsiteY9638" fmla="*/ 1142048 h 23902640"/>
              <a:gd name="connsiteX9639" fmla="*/ 31846863 w 43671952"/>
              <a:gd name="connsiteY9639" fmla="*/ 1111567 h 23902640"/>
              <a:gd name="connsiteX9640" fmla="*/ 31869723 w 43671952"/>
              <a:gd name="connsiteY9640" fmla="*/ 1103949 h 23902640"/>
              <a:gd name="connsiteX9641" fmla="*/ 31999263 w 43671952"/>
              <a:gd name="connsiteY9641" fmla="*/ 1081088 h 23902640"/>
              <a:gd name="connsiteX9642" fmla="*/ 32022123 w 43671952"/>
              <a:gd name="connsiteY9642" fmla="*/ 1088708 h 23902640"/>
              <a:gd name="connsiteX9643" fmla="*/ 32197383 w 43671952"/>
              <a:gd name="connsiteY9643" fmla="*/ 1103949 h 23902640"/>
              <a:gd name="connsiteX9644" fmla="*/ 32243103 w 43671952"/>
              <a:gd name="connsiteY9644" fmla="*/ 1119187 h 23902640"/>
              <a:gd name="connsiteX9645" fmla="*/ 32288823 w 43671952"/>
              <a:gd name="connsiteY9645" fmla="*/ 1157287 h 23902640"/>
              <a:gd name="connsiteX9646" fmla="*/ 32304063 w 43671952"/>
              <a:gd name="connsiteY9646" fmla="*/ 1203007 h 23902640"/>
              <a:gd name="connsiteX9647" fmla="*/ 32311683 w 43671952"/>
              <a:gd name="connsiteY9647" fmla="*/ 1241107 h 23902640"/>
              <a:gd name="connsiteX9648" fmla="*/ 32288823 w 43671952"/>
              <a:gd name="connsiteY9648" fmla="*/ 1286827 h 23902640"/>
              <a:gd name="connsiteX9649" fmla="*/ 32265963 w 43671952"/>
              <a:gd name="connsiteY9649" fmla="*/ 1294448 h 23902640"/>
              <a:gd name="connsiteX9650" fmla="*/ 31831623 w 43671952"/>
              <a:gd name="connsiteY9650" fmla="*/ 1294448 h 23902640"/>
              <a:gd name="connsiteX9651" fmla="*/ 31785903 w 43671952"/>
              <a:gd name="connsiteY9651" fmla="*/ 1309689 h 23902640"/>
              <a:gd name="connsiteX9652" fmla="*/ 31671603 w 43671952"/>
              <a:gd name="connsiteY9652" fmla="*/ 1324928 h 23902640"/>
              <a:gd name="connsiteX9653" fmla="*/ 31648743 w 43671952"/>
              <a:gd name="connsiteY9653" fmla="*/ 1332548 h 23902640"/>
              <a:gd name="connsiteX9654" fmla="*/ 31625883 w 43671952"/>
              <a:gd name="connsiteY9654" fmla="*/ 1340168 h 23902640"/>
              <a:gd name="connsiteX9655" fmla="*/ 31557303 w 43671952"/>
              <a:gd name="connsiteY9655" fmla="*/ 1363028 h 23902640"/>
              <a:gd name="connsiteX9656" fmla="*/ 31511583 w 43671952"/>
              <a:gd name="connsiteY9656" fmla="*/ 1393507 h 23902640"/>
              <a:gd name="connsiteX9657" fmla="*/ 31420143 w 43671952"/>
              <a:gd name="connsiteY9657" fmla="*/ 1401128 h 23902640"/>
              <a:gd name="connsiteX9658" fmla="*/ 31351563 w 43671952"/>
              <a:gd name="connsiteY9658" fmla="*/ 1363028 h 23902640"/>
              <a:gd name="connsiteX9659" fmla="*/ 31343943 w 43671952"/>
              <a:gd name="connsiteY9659" fmla="*/ 1340168 h 23902640"/>
              <a:gd name="connsiteX9660" fmla="*/ 31313463 w 43671952"/>
              <a:gd name="connsiteY9660" fmla="*/ 1294448 h 23902640"/>
              <a:gd name="connsiteX9661" fmla="*/ 31290603 w 43671952"/>
              <a:gd name="connsiteY9661" fmla="*/ 1279208 h 23902640"/>
              <a:gd name="connsiteX9662" fmla="*/ 31267743 w 43671952"/>
              <a:gd name="connsiteY9662" fmla="*/ 1271587 h 23902640"/>
              <a:gd name="connsiteX9663" fmla="*/ 31252503 w 43671952"/>
              <a:gd name="connsiteY9663" fmla="*/ 1248727 h 23902640"/>
              <a:gd name="connsiteX9664" fmla="*/ 31206783 w 43671952"/>
              <a:gd name="connsiteY9664" fmla="*/ 1233487 h 23902640"/>
              <a:gd name="connsiteX9665" fmla="*/ 31130583 w 43671952"/>
              <a:gd name="connsiteY9665" fmla="*/ 1218247 h 23902640"/>
              <a:gd name="connsiteX9666" fmla="*/ 31100103 w 43671952"/>
              <a:gd name="connsiteY9666" fmla="*/ 1210628 h 23902640"/>
              <a:gd name="connsiteX9667" fmla="*/ 31001043 w 43671952"/>
              <a:gd name="connsiteY9667" fmla="*/ 1203007 h 23902640"/>
              <a:gd name="connsiteX9668" fmla="*/ 30955323 w 43671952"/>
              <a:gd name="connsiteY9668" fmla="*/ 1210628 h 23902640"/>
              <a:gd name="connsiteX9669" fmla="*/ 30879123 w 43671952"/>
              <a:gd name="connsiteY9669" fmla="*/ 1218247 h 23902640"/>
              <a:gd name="connsiteX9670" fmla="*/ 30825783 w 43671952"/>
              <a:gd name="connsiteY9670" fmla="*/ 1164907 h 23902640"/>
              <a:gd name="connsiteX9671" fmla="*/ 30818163 w 43671952"/>
              <a:gd name="connsiteY9671" fmla="*/ 1142048 h 23902640"/>
              <a:gd name="connsiteX9672" fmla="*/ 30886743 w 43671952"/>
              <a:gd name="connsiteY9672" fmla="*/ 1134429 h 23902640"/>
              <a:gd name="connsiteX9673" fmla="*/ 30955323 w 43671952"/>
              <a:gd name="connsiteY9673" fmla="*/ 1149669 h 23902640"/>
              <a:gd name="connsiteX9674" fmla="*/ 30993423 w 43671952"/>
              <a:gd name="connsiteY9674" fmla="*/ 1157287 h 23902640"/>
              <a:gd name="connsiteX9675" fmla="*/ 31054383 w 43671952"/>
              <a:gd name="connsiteY9675" fmla="*/ 1180147 h 23902640"/>
              <a:gd name="connsiteX9676" fmla="*/ 31115343 w 43671952"/>
              <a:gd name="connsiteY9676" fmla="*/ 1157287 h 23902640"/>
              <a:gd name="connsiteX9677" fmla="*/ 31161063 w 43671952"/>
              <a:gd name="connsiteY9677" fmla="*/ 1126808 h 23902640"/>
              <a:gd name="connsiteX9678" fmla="*/ 31222023 w 43671952"/>
              <a:gd name="connsiteY9678" fmla="*/ 1119187 h 23902640"/>
              <a:gd name="connsiteX9679" fmla="*/ 31282983 w 43671952"/>
              <a:gd name="connsiteY9679" fmla="*/ 1134429 h 23902640"/>
              <a:gd name="connsiteX9680" fmla="*/ 31336323 w 43671952"/>
              <a:gd name="connsiteY9680" fmla="*/ 1119187 h 23902640"/>
              <a:gd name="connsiteX9681" fmla="*/ 31359183 w 43671952"/>
              <a:gd name="connsiteY9681" fmla="*/ 1103949 h 23902640"/>
              <a:gd name="connsiteX9682" fmla="*/ 31382043 w 43671952"/>
              <a:gd name="connsiteY9682" fmla="*/ 1096327 h 23902640"/>
              <a:gd name="connsiteX9683" fmla="*/ 31389663 w 43671952"/>
              <a:gd name="connsiteY9683" fmla="*/ 1073467 h 23902640"/>
              <a:gd name="connsiteX9684" fmla="*/ 31412523 w 43671952"/>
              <a:gd name="connsiteY9684" fmla="*/ 959167 h 23902640"/>
              <a:gd name="connsiteX9685" fmla="*/ 31481103 w 43671952"/>
              <a:gd name="connsiteY9685" fmla="*/ 966789 h 23902640"/>
              <a:gd name="connsiteX9686" fmla="*/ 31557303 w 43671952"/>
              <a:gd name="connsiteY9686" fmla="*/ 974408 h 23902640"/>
              <a:gd name="connsiteX9687" fmla="*/ 31595403 w 43671952"/>
              <a:gd name="connsiteY9687" fmla="*/ 982028 h 23902640"/>
              <a:gd name="connsiteX9688" fmla="*/ 31641123 w 43671952"/>
              <a:gd name="connsiteY9688" fmla="*/ 989649 h 23902640"/>
              <a:gd name="connsiteX9689" fmla="*/ 31686843 w 43671952"/>
              <a:gd name="connsiteY9689" fmla="*/ 974408 h 23902640"/>
              <a:gd name="connsiteX9690" fmla="*/ 31702083 w 43671952"/>
              <a:gd name="connsiteY9690" fmla="*/ 951548 h 23902640"/>
              <a:gd name="connsiteX9691" fmla="*/ 31724943 w 43671952"/>
              <a:gd name="connsiteY9691" fmla="*/ 928687 h 23902640"/>
              <a:gd name="connsiteX9692" fmla="*/ 31747803 w 43671952"/>
              <a:gd name="connsiteY9692" fmla="*/ 806767 h 23902640"/>
              <a:gd name="connsiteX9693" fmla="*/ 31724943 w 43671952"/>
              <a:gd name="connsiteY9693" fmla="*/ 799148 h 23902640"/>
              <a:gd name="connsiteX9694" fmla="*/ 31679223 w 43671952"/>
              <a:gd name="connsiteY9694" fmla="*/ 822007 h 23902640"/>
              <a:gd name="connsiteX9695" fmla="*/ 31671603 w 43671952"/>
              <a:gd name="connsiteY9695" fmla="*/ 844868 h 23902640"/>
              <a:gd name="connsiteX9696" fmla="*/ 31663983 w 43671952"/>
              <a:gd name="connsiteY9696" fmla="*/ 867728 h 23902640"/>
              <a:gd name="connsiteX9697" fmla="*/ 31648743 w 43671952"/>
              <a:gd name="connsiteY9697" fmla="*/ 913448 h 23902640"/>
              <a:gd name="connsiteX9698" fmla="*/ 31587783 w 43671952"/>
              <a:gd name="connsiteY9698" fmla="*/ 921068 h 23902640"/>
              <a:gd name="connsiteX9699" fmla="*/ 31542063 w 43671952"/>
              <a:gd name="connsiteY9699" fmla="*/ 905828 h 23902640"/>
              <a:gd name="connsiteX9700" fmla="*/ 31519203 w 43671952"/>
              <a:gd name="connsiteY9700" fmla="*/ 890588 h 23902640"/>
              <a:gd name="connsiteX9701" fmla="*/ 31412523 w 43671952"/>
              <a:gd name="connsiteY9701" fmla="*/ 890588 h 23902640"/>
              <a:gd name="connsiteX9702" fmla="*/ 31366803 w 43671952"/>
              <a:gd name="connsiteY9702" fmla="*/ 875347 h 23902640"/>
              <a:gd name="connsiteX9703" fmla="*/ 31351563 w 43671952"/>
              <a:gd name="connsiteY9703" fmla="*/ 837247 h 23902640"/>
              <a:gd name="connsiteX9704" fmla="*/ 31382043 w 43671952"/>
              <a:gd name="connsiteY9704" fmla="*/ 829628 h 23902640"/>
              <a:gd name="connsiteX9705" fmla="*/ 31404903 w 43671952"/>
              <a:gd name="connsiteY9705" fmla="*/ 822007 h 23902640"/>
              <a:gd name="connsiteX9706" fmla="*/ 31450623 w 43671952"/>
              <a:gd name="connsiteY9706" fmla="*/ 814389 h 23902640"/>
              <a:gd name="connsiteX9707" fmla="*/ 31496343 w 43671952"/>
              <a:gd name="connsiteY9707" fmla="*/ 799148 h 23902640"/>
              <a:gd name="connsiteX9708" fmla="*/ 31549683 w 43671952"/>
              <a:gd name="connsiteY9708" fmla="*/ 768667 h 23902640"/>
              <a:gd name="connsiteX9709" fmla="*/ 31603023 w 43671952"/>
              <a:gd name="connsiteY9709" fmla="*/ 715327 h 23902640"/>
              <a:gd name="connsiteX9710" fmla="*/ 31473483 w 43671952"/>
              <a:gd name="connsiteY9710" fmla="*/ 700087 h 23902640"/>
              <a:gd name="connsiteX9711" fmla="*/ 31450623 w 43671952"/>
              <a:gd name="connsiteY9711" fmla="*/ 692467 h 23902640"/>
              <a:gd name="connsiteX9712" fmla="*/ 31427763 w 43671952"/>
              <a:gd name="connsiteY9712" fmla="*/ 684847 h 23902640"/>
              <a:gd name="connsiteX9713" fmla="*/ 31336323 w 43671952"/>
              <a:gd name="connsiteY9713" fmla="*/ 654368 h 23902640"/>
              <a:gd name="connsiteX9714" fmla="*/ 31290603 w 43671952"/>
              <a:gd name="connsiteY9714" fmla="*/ 623887 h 23902640"/>
              <a:gd name="connsiteX9715" fmla="*/ 31267743 w 43671952"/>
              <a:gd name="connsiteY9715" fmla="*/ 616267 h 23902640"/>
              <a:gd name="connsiteX9716" fmla="*/ 31244883 w 43671952"/>
              <a:gd name="connsiteY9716" fmla="*/ 601027 h 23902640"/>
              <a:gd name="connsiteX9717" fmla="*/ 31176303 w 43671952"/>
              <a:gd name="connsiteY9717" fmla="*/ 562928 h 23902640"/>
              <a:gd name="connsiteX9718" fmla="*/ 31168683 w 43671952"/>
              <a:gd name="connsiteY9718" fmla="*/ 540067 h 23902640"/>
              <a:gd name="connsiteX9719" fmla="*/ 31282983 w 43671952"/>
              <a:gd name="connsiteY9719" fmla="*/ 532448 h 23902640"/>
              <a:gd name="connsiteX9720" fmla="*/ 31351563 w 43671952"/>
              <a:gd name="connsiteY9720" fmla="*/ 540067 h 23902640"/>
              <a:gd name="connsiteX9721" fmla="*/ 31374423 w 43671952"/>
              <a:gd name="connsiteY9721" fmla="*/ 547688 h 23902640"/>
              <a:gd name="connsiteX9722" fmla="*/ 31435383 w 43671952"/>
              <a:gd name="connsiteY9722" fmla="*/ 562928 h 23902640"/>
              <a:gd name="connsiteX9723" fmla="*/ 31458243 w 43671952"/>
              <a:gd name="connsiteY9723" fmla="*/ 578168 h 23902640"/>
              <a:gd name="connsiteX9724" fmla="*/ 31488723 w 43671952"/>
              <a:gd name="connsiteY9724" fmla="*/ 623887 h 23902640"/>
              <a:gd name="connsiteX9725" fmla="*/ 31511583 w 43671952"/>
              <a:gd name="connsiteY9725" fmla="*/ 639127 h 23902640"/>
              <a:gd name="connsiteX9726" fmla="*/ 31557303 w 43671952"/>
              <a:gd name="connsiteY9726" fmla="*/ 646747 h 23902640"/>
              <a:gd name="connsiteX9727" fmla="*/ 31557303 w 43671952"/>
              <a:gd name="connsiteY9727" fmla="*/ 555307 h 23902640"/>
              <a:gd name="connsiteX9728" fmla="*/ 31534443 w 43671952"/>
              <a:gd name="connsiteY9728" fmla="*/ 540067 h 23902640"/>
              <a:gd name="connsiteX9729" fmla="*/ 31511583 w 43671952"/>
              <a:gd name="connsiteY9729" fmla="*/ 479107 h 23902640"/>
              <a:gd name="connsiteX9730" fmla="*/ 31534443 w 43671952"/>
              <a:gd name="connsiteY9730" fmla="*/ 471487 h 23902640"/>
              <a:gd name="connsiteX9731" fmla="*/ 31580163 w 43671952"/>
              <a:gd name="connsiteY9731" fmla="*/ 463870 h 23902640"/>
              <a:gd name="connsiteX9732" fmla="*/ 31702083 w 43671952"/>
              <a:gd name="connsiteY9732" fmla="*/ 387668 h 23902640"/>
              <a:gd name="connsiteX9733" fmla="*/ 31671603 w 43671952"/>
              <a:gd name="connsiteY9733" fmla="*/ 326709 h 23902640"/>
              <a:gd name="connsiteX9734" fmla="*/ 31793523 w 43671952"/>
              <a:gd name="connsiteY9734" fmla="*/ 319087 h 23902640"/>
              <a:gd name="connsiteX9735" fmla="*/ 31824003 w 43671952"/>
              <a:gd name="connsiteY9735" fmla="*/ 303848 h 23902640"/>
              <a:gd name="connsiteX9736" fmla="*/ 31801143 w 43671952"/>
              <a:gd name="connsiteY9736" fmla="*/ 288607 h 23902640"/>
              <a:gd name="connsiteX9737" fmla="*/ 31778283 w 43671952"/>
              <a:gd name="connsiteY9737" fmla="*/ 280987 h 23902640"/>
              <a:gd name="connsiteX9738" fmla="*/ 31648743 w 43671952"/>
              <a:gd name="connsiteY9738" fmla="*/ 258127 h 23902640"/>
              <a:gd name="connsiteX9739" fmla="*/ 31618263 w 43671952"/>
              <a:gd name="connsiteY9739" fmla="*/ 265747 h 23902640"/>
              <a:gd name="connsiteX9740" fmla="*/ 31595403 w 43671952"/>
              <a:gd name="connsiteY9740" fmla="*/ 273368 h 23902640"/>
              <a:gd name="connsiteX9741" fmla="*/ 31549683 w 43671952"/>
              <a:gd name="connsiteY9741" fmla="*/ 288607 h 23902640"/>
              <a:gd name="connsiteX9742" fmla="*/ 31526823 w 43671952"/>
              <a:gd name="connsiteY9742" fmla="*/ 303848 h 23902640"/>
              <a:gd name="connsiteX9743" fmla="*/ 31481103 w 43671952"/>
              <a:gd name="connsiteY9743" fmla="*/ 334327 h 23902640"/>
              <a:gd name="connsiteX9744" fmla="*/ 31435383 w 43671952"/>
              <a:gd name="connsiteY9744" fmla="*/ 364808 h 23902640"/>
              <a:gd name="connsiteX9745" fmla="*/ 31366803 w 43671952"/>
              <a:gd name="connsiteY9745" fmla="*/ 380047 h 23902640"/>
              <a:gd name="connsiteX9746" fmla="*/ 31321083 w 43671952"/>
              <a:gd name="connsiteY9746" fmla="*/ 410527 h 23902640"/>
              <a:gd name="connsiteX9747" fmla="*/ 31282983 w 43671952"/>
              <a:gd name="connsiteY9747" fmla="*/ 456247 h 23902640"/>
              <a:gd name="connsiteX9748" fmla="*/ 31260123 w 43671952"/>
              <a:gd name="connsiteY9748" fmla="*/ 463870 h 23902640"/>
              <a:gd name="connsiteX9749" fmla="*/ 31214403 w 43671952"/>
              <a:gd name="connsiteY9749" fmla="*/ 479107 h 23902640"/>
              <a:gd name="connsiteX9750" fmla="*/ 31145823 w 43671952"/>
              <a:gd name="connsiteY9750" fmla="*/ 486727 h 23902640"/>
              <a:gd name="connsiteX9751" fmla="*/ 31122963 w 43671952"/>
              <a:gd name="connsiteY9751" fmla="*/ 471487 h 23902640"/>
              <a:gd name="connsiteX9752" fmla="*/ 31031523 w 43671952"/>
              <a:gd name="connsiteY9752" fmla="*/ 456247 h 23902640"/>
              <a:gd name="connsiteX9753" fmla="*/ 31001043 w 43671952"/>
              <a:gd name="connsiteY9753" fmla="*/ 486727 h 23902640"/>
              <a:gd name="connsiteX9754" fmla="*/ 30978183 w 43671952"/>
              <a:gd name="connsiteY9754" fmla="*/ 494350 h 23902640"/>
              <a:gd name="connsiteX9755" fmla="*/ 30962943 w 43671952"/>
              <a:gd name="connsiteY9755" fmla="*/ 517208 h 23902640"/>
              <a:gd name="connsiteX9756" fmla="*/ 30940083 w 43671952"/>
              <a:gd name="connsiteY9756" fmla="*/ 524828 h 23902640"/>
              <a:gd name="connsiteX9757" fmla="*/ 30894363 w 43671952"/>
              <a:gd name="connsiteY9757" fmla="*/ 501968 h 23902640"/>
              <a:gd name="connsiteX9758" fmla="*/ 30719103 w 43671952"/>
              <a:gd name="connsiteY9758" fmla="*/ 494350 h 23902640"/>
              <a:gd name="connsiteX9759" fmla="*/ 30688623 w 43671952"/>
              <a:gd name="connsiteY9759" fmla="*/ 456247 h 23902640"/>
              <a:gd name="connsiteX9760" fmla="*/ 30696243 w 43671952"/>
              <a:gd name="connsiteY9760" fmla="*/ 433387 h 23902640"/>
              <a:gd name="connsiteX9761" fmla="*/ 30726723 w 43671952"/>
              <a:gd name="connsiteY9761" fmla="*/ 395288 h 23902640"/>
              <a:gd name="connsiteX9762" fmla="*/ 30787683 w 43671952"/>
              <a:gd name="connsiteY9762" fmla="*/ 372428 h 23902640"/>
              <a:gd name="connsiteX9763" fmla="*/ 30947703 w 43671952"/>
              <a:gd name="connsiteY9763" fmla="*/ 387668 h 23902640"/>
              <a:gd name="connsiteX9764" fmla="*/ 30932463 w 43671952"/>
              <a:gd name="connsiteY9764" fmla="*/ 341949 h 23902640"/>
              <a:gd name="connsiteX9765" fmla="*/ 30909603 w 43671952"/>
              <a:gd name="connsiteY9765" fmla="*/ 326709 h 23902640"/>
              <a:gd name="connsiteX9766" fmla="*/ 30901983 w 43671952"/>
              <a:gd name="connsiteY9766" fmla="*/ 303848 h 23902640"/>
              <a:gd name="connsiteX9767" fmla="*/ 30894363 w 43671952"/>
              <a:gd name="connsiteY9767" fmla="*/ 250507 h 23902640"/>
              <a:gd name="connsiteX9768" fmla="*/ 30947703 w 43671952"/>
              <a:gd name="connsiteY9768" fmla="*/ 242888 h 23902640"/>
              <a:gd name="connsiteX9769" fmla="*/ 30993423 w 43671952"/>
              <a:gd name="connsiteY9769" fmla="*/ 265747 h 23902640"/>
              <a:gd name="connsiteX9770" fmla="*/ 31016283 w 43671952"/>
              <a:gd name="connsiteY9770" fmla="*/ 273368 h 23902640"/>
              <a:gd name="connsiteX9771" fmla="*/ 31107723 w 43671952"/>
              <a:gd name="connsiteY9771" fmla="*/ 280987 h 23902640"/>
              <a:gd name="connsiteX9772" fmla="*/ 31130583 w 43671952"/>
              <a:gd name="connsiteY9772" fmla="*/ 288607 h 23902640"/>
              <a:gd name="connsiteX9773" fmla="*/ 31206783 w 43671952"/>
              <a:gd name="connsiteY9773" fmla="*/ 303848 h 23902640"/>
              <a:gd name="connsiteX9774" fmla="*/ 31237263 w 43671952"/>
              <a:gd name="connsiteY9774" fmla="*/ 288607 h 23902640"/>
              <a:gd name="connsiteX9775" fmla="*/ 31244883 w 43671952"/>
              <a:gd name="connsiteY9775" fmla="*/ 227647 h 23902640"/>
              <a:gd name="connsiteX9776" fmla="*/ 31237263 w 43671952"/>
              <a:gd name="connsiteY9776" fmla="*/ 204788 h 23902640"/>
              <a:gd name="connsiteX9777" fmla="*/ 31336323 w 43671952"/>
              <a:gd name="connsiteY9777" fmla="*/ 159068 h 23902640"/>
              <a:gd name="connsiteX9778" fmla="*/ 31382043 w 43671952"/>
              <a:gd name="connsiteY9778" fmla="*/ 174307 h 23902640"/>
              <a:gd name="connsiteX9779" fmla="*/ 31397283 w 43671952"/>
              <a:gd name="connsiteY9779" fmla="*/ 197167 h 23902640"/>
              <a:gd name="connsiteX9780" fmla="*/ 31481103 w 43671952"/>
              <a:gd name="connsiteY9780" fmla="*/ 204788 h 23902640"/>
              <a:gd name="connsiteX9781" fmla="*/ 31511583 w 43671952"/>
              <a:gd name="connsiteY9781" fmla="*/ 136208 h 23902640"/>
              <a:gd name="connsiteX9782" fmla="*/ 31542063 w 43671952"/>
              <a:gd name="connsiteY9782" fmla="*/ 90487 h 23902640"/>
              <a:gd name="connsiteX9783" fmla="*/ 31587783 w 43671952"/>
              <a:gd name="connsiteY9783" fmla="*/ 75247 h 23902640"/>
              <a:gd name="connsiteX9784" fmla="*/ 31618263 w 43671952"/>
              <a:gd name="connsiteY9784" fmla="*/ 67627 h 23902640"/>
              <a:gd name="connsiteX9785" fmla="*/ 31702083 w 43671952"/>
              <a:gd name="connsiteY9785" fmla="*/ 60007 h 23902640"/>
              <a:gd name="connsiteX9786" fmla="*/ 31732563 w 43671952"/>
              <a:gd name="connsiteY9786" fmla="*/ 52387 h 23902640"/>
              <a:gd name="connsiteX9787" fmla="*/ 31785903 w 43671952"/>
              <a:gd name="connsiteY9787" fmla="*/ 14287 h 23902640"/>
              <a:gd name="connsiteX9788" fmla="*/ 7930556 w 43671952"/>
              <a:gd name="connsiteY9788" fmla="*/ 0 h 23902640"/>
              <a:gd name="connsiteX9789" fmla="*/ 8940335 w 43671952"/>
              <a:gd name="connsiteY9789" fmla="*/ 0 h 23902640"/>
              <a:gd name="connsiteX9790" fmla="*/ 8938470 w 43671952"/>
              <a:gd name="connsiteY9790" fmla="*/ 658 h 23902640"/>
              <a:gd name="connsiteX9791" fmla="*/ 8925244 w 43671952"/>
              <a:gd name="connsiteY9791" fmla="*/ 14288 h 23902640"/>
              <a:gd name="connsiteX9792" fmla="*/ 8896673 w 43671952"/>
              <a:gd name="connsiteY9792" fmla="*/ 33337 h 23902640"/>
              <a:gd name="connsiteX9793" fmla="*/ 8882384 w 43671952"/>
              <a:gd name="connsiteY9793" fmla="*/ 47626 h 23902640"/>
              <a:gd name="connsiteX9794" fmla="*/ 8853809 w 43671952"/>
              <a:gd name="connsiteY9794" fmla="*/ 66677 h 23902640"/>
              <a:gd name="connsiteX9795" fmla="*/ 8834760 w 43671952"/>
              <a:gd name="connsiteY9795" fmla="*/ 80963 h 23902640"/>
              <a:gd name="connsiteX9796" fmla="*/ 8815714 w 43671952"/>
              <a:gd name="connsiteY9796" fmla="*/ 90487 h 23902640"/>
              <a:gd name="connsiteX9797" fmla="*/ 8801424 w 43671952"/>
              <a:gd name="connsiteY9797" fmla="*/ 100014 h 23902640"/>
              <a:gd name="connsiteX9798" fmla="*/ 8791896 w 43671952"/>
              <a:gd name="connsiteY9798" fmla="*/ 114301 h 23902640"/>
              <a:gd name="connsiteX9799" fmla="*/ 8753797 w 43671952"/>
              <a:gd name="connsiteY9799" fmla="*/ 171450 h 23902640"/>
              <a:gd name="connsiteX9800" fmla="*/ 8739515 w 43671952"/>
              <a:gd name="connsiteY9800" fmla="*/ 180977 h 23902640"/>
              <a:gd name="connsiteX9801" fmla="*/ 8725227 w 43671952"/>
              <a:gd name="connsiteY9801" fmla="*/ 185739 h 23902640"/>
              <a:gd name="connsiteX9802" fmla="*/ 8715697 w 43671952"/>
              <a:gd name="connsiteY9802" fmla="*/ 200025 h 23902640"/>
              <a:gd name="connsiteX9803" fmla="*/ 8701413 w 43671952"/>
              <a:gd name="connsiteY9803" fmla="*/ 214313 h 23902640"/>
              <a:gd name="connsiteX9804" fmla="*/ 8682357 w 43671952"/>
              <a:gd name="connsiteY9804" fmla="*/ 233363 h 23902640"/>
              <a:gd name="connsiteX9805" fmla="*/ 8663310 w 43671952"/>
              <a:gd name="connsiteY9805" fmla="*/ 252414 h 23902640"/>
              <a:gd name="connsiteX9806" fmla="*/ 8649021 w 43671952"/>
              <a:gd name="connsiteY9806" fmla="*/ 261938 h 23902640"/>
              <a:gd name="connsiteX9807" fmla="*/ 8639497 w 43671952"/>
              <a:gd name="connsiteY9807" fmla="*/ 276224 h 23902640"/>
              <a:gd name="connsiteX9808" fmla="*/ 8610925 w 43671952"/>
              <a:gd name="connsiteY9808" fmla="*/ 285750 h 23902640"/>
              <a:gd name="connsiteX9809" fmla="*/ 8534723 w 43671952"/>
              <a:gd name="connsiteY9809" fmla="*/ 290513 h 23902640"/>
              <a:gd name="connsiteX9810" fmla="*/ 8520437 w 43671952"/>
              <a:gd name="connsiteY9810" fmla="*/ 285750 h 23902640"/>
              <a:gd name="connsiteX9811" fmla="*/ 8477573 w 43671952"/>
              <a:gd name="connsiteY9811" fmla="*/ 271462 h 23902640"/>
              <a:gd name="connsiteX9812" fmla="*/ 8377564 w 43671952"/>
              <a:gd name="connsiteY9812" fmla="*/ 271462 h 23902640"/>
              <a:gd name="connsiteX9813" fmla="*/ 8358511 w 43671952"/>
              <a:gd name="connsiteY9813" fmla="*/ 280989 h 23902640"/>
              <a:gd name="connsiteX9814" fmla="*/ 8306124 w 43671952"/>
              <a:gd name="connsiteY9814" fmla="*/ 295276 h 23902640"/>
              <a:gd name="connsiteX9815" fmla="*/ 8268023 w 43671952"/>
              <a:gd name="connsiteY9815" fmla="*/ 309563 h 23902640"/>
              <a:gd name="connsiteX9816" fmla="*/ 8239448 w 43671952"/>
              <a:gd name="connsiteY9816" fmla="*/ 323853 h 23902640"/>
              <a:gd name="connsiteX9817" fmla="*/ 8234687 w 43671952"/>
              <a:gd name="connsiteY9817" fmla="*/ 347662 h 23902640"/>
              <a:gd name="connsiteX9818" fmla="*/ 8244211 w 43671952"/>
              <a:gd name="connsiteY9818" fmla="*/ 361949 h 23902640"/>
              <a:gd name="connsiteX9819" fmla="*/ 8248975 w 43671952"/>
              <a:gd name="connsiteY9819" fmla="*/ 428628 h 23902640"/>
              <a:gd name="connsiteX9820" fmla="*/ 8244211 w 43671952"/>
              <a:gd name="connsiteY9820" fmla="*/ 442914 h 23902640"/>
              <a:gd name="connsiteX9821" fmla="*/ 8182298 w 43671952"/>
              <a:gd name="connsiteY9821" fmla="*/ 447675 h 23902640"/>
              <a:gd name="connsiteX9822" fmla="*/ 8139436 w 43671952"/>
              <a:gd name="connsiteY9822" fmla="*/ 423863 h 23902640"/>
              <a:gd name="connsiteX9823" fmla="*/ 8096573 w 43671952"/>
              <a:gd name="connsiteY9823" fmla="*/ 414337 h 23902640"/>
              <a:gd name="connsiteX9824" fmla="*/ 8077522 w 43671952"/>
              <a:gd name="connsiteY9824" fmla="*/ 438150 h 23902640"/>
              <a:gd name="connsiteX9825" fmla="*/ 8087048 w 43671952"/>
              <a:gd name="connsiteY9825" fmla="*/ 452437 h 23902640"/>
              <a:gd name="connsiteX9826" fmla="*/ 8101336 w 43671952"/>
              <a:gd name="connsiteY9826" fmla="*/ 457199 h 23902640"/>
              <a:gd name="connsiteX9827" fmla="*/ 8106097 w 43671952"/>
              <a:gd name="connsiteY9827" fmla="*/ 471487 h 23902640"/>
              <a:gd name="connsiteX9828" fmla="*/ 8106097 w 43671952"/>
              <a:gd name="connsiteY9828" fmla="*/ 519115 h 23902640"/>
              <a:gd name="connsiteX9829" fmla="*/ 8044184 w 43671952"/>
              <a:gd name="connsiteY9829" fmla="*/ 509588 h 23902640"/>
              <a:gd name="connsiteX9830" fmla="*/ 8029898 w 43671952"/>
              <a:gd name="connsiteY9830" fmla="*/ 504825 h 23902640"/>
              <a:gd name="connsiteX9831" fmla="*/ 8015611 w 43671952"/>
              <a:gd name="connsiteY9831" fmla="*/ 500064 h 23902640"/>
              <a:gd name="connsiteX9832" fmla="*/ 7987034 w 43671952"/>
              <a:gd name="connsiteY9832" fmla="*/ 490539 h 23902640"/>
              <a:gd name="connsiteX9833" fmla="*/ 7972747 w 43671952"/>
              <a:gd name="connsiteY9833" fmla="*/ 481014 h 23902640"/>
              <a:gd name="connsiteX9834" fmla="*/ 7944171 w 43671952"/>
              <a:gd name="connsiteY9834" fmla="*/ 466726 h 23902640"/>
              <a:gd name="connsiteX9835" fmla="*/ 7929886 w 43671952"/>
              <a:gd name="connsiteY9835" fmla="*/ 461962 h 23902640"/>
              <a:gd name="connsiteX9836" fmla="*/ 7901311 w 43671952"/>
              <a:gd name="connsiteY9836" fmla="*/ 447675 h 23902640"/>
              <a:gd name="connsiteX9837" fmla="*/ 7887024 w 43671952"/>
              <a:gd name="connsiteY9837" fmla="*/ 452437 h 23902640"/>
              <a:gd name="connsiteX9838" fmla="*/ 7887024 w 43671952"/>
              <a:gd name="connsiteY9838" fmla="*/ 509588 h 23902640"/>
              <a:gd name="connsiteX9839" fmla="*/ 7896550 w 43671952"/>
              <a:gd name="connsiteY9839" fmla="*/ 576262 h 23902640"/>
              <a:gd name="connsiteX9840" fmla="*/ 7848922 w 43671952"/>
              <a:gd name="connsiteY9840" fmla="*/ 600074 h 23902640"/>
              <a:gd name="connsiteX9841" fmla="*/ 7758436 w 43671952"/>
              <a:gd name="connsiteY9841" fmla="*/ 604838 h 23902640"/>
              <a:gd name="connsiteX9842" fmla="*/ 7744148 w 43671952"/>
              <a:gd name="connsiteY9842" fmla="*/ 595314 h 23902640"/>
              <a:gd name="connsiteX9843" fmla="*/ 7715573 w 43671952"/>
              <a:gd name="connsiteY9843" fmla="*/ 581024 h 23902640"/>
              <a:gd name="connsiteX9844" fmla="*/ 7701284 w 43671952"/>
              <a:gd name="connsiteY9844" fmla="*/ 576262 h 23902640"/>
              <a:gd name="connsiteX9845" fmla="*/ 7677470 w 43671952"/>
              <a:gd name="connsiteY9845" fmla="*/ 547688 h 23902640"/>
              <a:gd name="connsiteX9846" fmla="*/ 7667945 w 43671952"/>
              <a:gd name="connsiteY9846" fmla="*/ 519115 h 23902640"/>
              <a:gd name="connsiteX9847" fmla="*/ 7639370 w 43671952"/>
              <a:gd name="connsiteY9847" fmla="*/ 514352 h 23902640"/>
              <a:gd name="connsiteX9848" fmla="*/ 7429823 w 43671952"/>
              <a:gd name="connsiteY9848" fmla="*/ 509588 h 23902640"/>
              <a:gd name="connsiteX9849" fmla="*/ 7382200 w 43671952"/>
              <a:gd name="connsiteY9849" fmla="*/ 523875 h 23902640"/>
              <a:gd name="connsiteX9850" fmla="*/ 7396488 w 43671952"/>
              <a:gd name="connsiteY9850" fmla="*/ 552450 h 23902640"/>
              <a:gd name="connsiteX9851" fmla="*/ 7425063 w 43671952"/>
              <a:gd name="connsiteY9851" fmla="*/ 571499 h 23902640"/>
              <a:gd name="connsiteX9852" fmla="*/ 7425063 w 43671952"/>
              <a:gd name="connsiteY9852" fmla="*/ 600074 h 23902640"/>
              <a:gd name="connsiteX9853" fmla="*/ 7410775 w 43671952"/>
              <a:gd name="connsiteY9853" fmla="*/ 604838 h 23902640"/>
              <a:gd name="connsiteX9854" fmla="*/ 7382200 w 43671952"/>
              <a:gd name="connsiteY9854" fmla="*/ 614363 h 23902640"/>
              <a:gd name="connsiteX9855" fmla="*/ 7386961 w 43671952"/>
              <a:gd name="connsiteY9855" fmla="*/ 657225 h 23902640"/>
              <a:gd name="connsiteX9856" fmla="*/ 7410775 w 43671952"/>
              <a:gd name="connsiteY9856" fmla="*/ 681037 h 23902640"/>
              <a:gd name="connsiteX9857" fmla="*/ 7429823 w 43671952"/>
              <a:gd name="connsiteY9857" fmla="*/ 704851 h 23902640"/>
              <a:gd name="connsiteX9858" fmla="*/ 7444110 w 43671952"/>
              <a:gd name="connsiteY9858" fmla="*/ 709614 h 23902640"/>
              <a:gd name="connsiteX9859" fmla="*/ 7453637 w 43671952"/>
              <a:gd name="connsiteY9859" fmla="*/ 723899 h 23902640"/>
              <a:gd name="connsiteX9860" fmla="*/ 7458398 w 43671952"/>
              <a:gd name="connsiteY9860" fmla="*/ 738188 h 23902640"/>
              <a:gd name="connsiteX9861" fmla="*/ 7467925 w 43671952"/>
              <a:gd name="connsiteY9861" fmla="*/ 776288 h 23902640"/>
              <a:gd name="connsiteX9862" fmla="*/ 7458398 w 43671952"/>
              <a:gd name="connsiteY9862" fmla="*/ 804864 h 23902640"/>
              <a:gd name="connsiteX9863" fmla="*/ 7448877 w 43671952"/>
              <a:gd name="connsiteY9863" fmla="*/ 819152 h 23902640"/>
              <a:gd name="connsiteX9864" fmla="*/ 7420303 w 43671952"/>
              <a:gd name="connsiteY9864" fmla="*/ 862013 h 23902640"/>
              <a:gd name="connsiteX9865" fmla="*/ 7406015 w 43671952"/>
              <a:gd name="connsiteY9865" fmla="*/ 871538 h 23902640"/>
              <a:gd name="connsiteX9866" fmla="*/ 7377440 w 43671952"/>
              <a:gd name="connsiteY9866" fmla="*/ 890588 h 23902640"/>
              <a:gd name="connsiteX9867" fmla="*/ 7363151 w 43671952"/>
              <a:gd name="connsiteY9867" fmla="*/ 895350 h 23902640"/>
              <a:gd name="connsiteX9868" fmla="*/ 7334578 w 43671952"/>
              <a:gd name="connsiteY9868" fmla="*/ 904874 h 23902640"/>
              <a:gd name="connsiteX9869" fmla="*/ 7320290 w 43671952"/>
              <a:gd name="connsiteY9869" fmla="*/ 914400 h 23902640"/>
              <a:gd name="connsiteX9870" fmla="*/ 7306002 w 43671952"/>
              <a:gd name="connsiteY9870" fmla="*/ 919162 h 23902640"/>
              <a:gd name="connsiteX9871" fmla="*/ 7248851 w 43671952"/>
              <a:gd name="connsiteY9871" fmla="*/ 928687 h 23902640"/>
              <a:gd name="connsiteX9872" fmla="*/ 7234564 w 43671952"/>
              <a:gd name="connsiteY9872" fmla="*/ 919162 h 23902640"/>
              <a:gd name="connsiteX9873" fmla="*/ 7220276 w 43671952"/>
              <a:gd name="connsiteY9873" fmla="*/ 914400 h 23902640"/>
              <a:gd name="connsiteX9874" fmla="*/ 7215513 w 43671952"/>
              <a:gd name="connsiteY9874" fmla="*/ 900114 h 23902640"/>
              <a:gd name="connsiteX9875" fmla="*/ 7201226 w 43671952"/>
              <a:gd name="connsiteY9875" fmla="*/ 890588 h 23902640"/>
              <a:gd name="connsiteX9876" fmla="*/ 7196462 w 43671952"/>
              <a:gd name="connsiteY9876" fmla="*/ 876299 h 23902640"/>
              <a:gd name="connsiteX9877" fmla="*/ 7196462 w 43671952"/>
              <a:gd name="connsiteY9877" fmla="*/ 785813 h 23902640"/>
              <a:gd name="connsiteX9878" fmla="*/ 7191699 w 43671952"/>
              <a:gd name="connsiteY9878" fmla="*/ 762000 h 23902640"/>
              <a:gd name="connsiteX9879" fmla="*/ 7186938 w 43671952"/>
              <a:gd name="connsiteY9879" fmla="*/ 747712 h 23902640"/>
              <a:gd name="connsiteX9880" fmla="*/ 7172649 w 43671952"/>
              <a:gd name="connsiteY9880" fmla="*/ 704851 h 23902640"/>
              <a:gd name="connsiteX9881" fmla="*/ 7144073 w 43671952"/>
              <a:gd name="connsiteY9881" fmla="*/ 685800 h 23902640"/>
              <a:gd name="connsiteX9882" fmla="*/ 7134552 w 43671952"/>
              <a:gd name="connsiteY9882" fmla="*/ 671513 h 23902640"/>
              <a:gd name="connsiteX9883" fmla="*/ 7091689 w 43671952"/>
              <a:gd name="connsiteY9883" fmla="*/ 652463 h 23902640"/>
              <a:gd name="connsiteX9884" fmla="*/ 7053587 w 43671952"/>
              <a:gd name="connsiteY9884" fmla="*/ 642938 h 23902640"/>
              <a:gd name="connsiteX9885" fmla="*/ 7048826 w 43671952"/>
              <a:gd name="connsiteY9885" fmla="*/ 681037 h 23902640"/>
              <a:gd name="connsiteX9886" fmla="*/ 7058348 w 43671952"/>
              <a:gd name="connsiteY9886" fmla="*/ 695324 h 23902640"/>
              <a:gd name="connsiteX9887" fmla="*/ 7082163 w 43671952"/>
              <a:gd name="connsiteY9887" fmla="*/ 742950 h 23902640"/>
              <a:gd name="connsiteX9888" fmla="*/ 7077397 w 43671952"/>
              <a:gd name="connsiteY9888" fmla="*/ 757238 h 23902640"/>
              <a:gd name="connsiteX9889" fmla="*/ 7063112 w 43671952"/>
              <a:gd name="connsiteY9889" fmla="*/ 762000 h 23902640"/>
              <a:gd name="connsiteX9890" fmla="*/ 7020249 w 43671952"/>
              <a:gd name="connsiteY9890" fmla="*/ 766762 h 23902640"/>
              <a:gd name="connsiteX9891" fmla="*/ 7001198 w 43671952"/>
              <a:gd name="connsiteY9891" fmla="*/ 762000 h 23902640"/>
              <a:gd name="connsiteX9892" fmla="*/ 6934522 w 43671952"/>
              <a:gd name="connsiteY9892" fmla="*/ 742950 h 23902640"/>
              <a:gd name="connsiteX9893" fmla="*/ 6867579 w 43671952"/>
              <a:gd name="connsiteY9893" fmla="*/ 738188 h 23902640"/>
              <a:gd name="connsiteX9894" fmla="*/ 6819951 w 43671952"/>
              <a:gd name="connsiteY9894" fmla="*/ 742950 h 23902640"/>
              <a:gd name="connsiteX9895" fmla="*/ 6762801 w 43671952"/>
              <a:gd name="connsiteY9895" fmla="*/ 757238 h 23902640"/>
              <a:gd name="connsiteX9896" fmla="*/ 6743749 w 43671952"/>
              <a:gd name="connsiteY9896" fmla="*/ 781049 h 23902640"/>
              <a:gd name="connsiteX9897" fmla="*/ 6758040 w 43671952"/>
              <a:gd name="connsiteY9897" fmla="*/ 809626 h 23902640"/>
              <a:gd name="connsiteX9898" fmla="*/ 6791374 w 43671952"/>
              <a:gd name="connsiteY9898" fmla="*/ 823912 h 23902640"/>
              <a:gd name="connsiteX9899" fmla="*/ 6819951 w 43671952"/>
              <a:gd name="connsiteY9899" fmla="*/ 833437 h 23902640"/>
              <a:gd name="connsiteX9900" fmla="*/ 6862810 w 43671952"/>
              <a:gd name="connsiteY9900" fmla="*/ 842962 h 23902640"/>
              <a:gd name="connsiteX9901" fmla="*/ 6881863 w 43671952"/>
              <a:gd name="connsiteY9901" fmla="*/ 847724 h 23902640"/>
              <a:gd name="connsiteX9902" fmla="*/ 6896146 w 43671952"/>
              <a:gd name="connsiteY9902" fmla="*/ 852487 h 23902640"/>
              <a:gd name="connsiteX9903" fmla="*/ 6910438 w 43671952"/>
              <a:gd name="connsiteY9903" fmla="*/ 857249 h 23902640"/>
              <a:gd name="connsiteX9904" fmla="*/ 6967860 w 43671952"/>
              <a:gd name="connsiteY9904" fmla="*/ 876299 h 23902640"/>
              <a:gd name="connsiteX9905" fmla="*/ 6996437 w 43671952"/>
              <a:gd name="connsiteY9905" fmla="*/ 885824 h 23902640"/>
              <a:gd name="connsiteX9906" fmla="*/ 7010725 w 43671952"/>
              <a:gd name="connsiteY9906" fmla="*/ 895350 h 23902640"/>
              <a:gd name="connsiteX9907" fmla="*/ 7039300 w 43671952"/>
              <a:gd name="connsiteY9907" fmla="*/ 904874 h 23902640"/>
              <a:gd name="connsiteX9908" fmla="*/ 7058348 w 43671952"/>
              <a:gd name="connsiteY9908" fmla="*/ 909639 h 23902640"/>
              <a:gd name="connsiteX9909" fmla="*/ 7072636 w 43671952"/>
              <a:gd name="connsiteY9909" fmla="*/ 914400 h 23902640"/>
              <a:gd name="connsiteX9910" fmla="*/ 7096445 w 43671952"/>
              <a:gd name="connsiteY9910" fmla="*/ 919162 h 23902640"/>
              <a:gd name="connsiteX9911" fmla="*/ 7115500 w 43671952"/>
              <a:gd name="connsiteY9911" fmla="*/ 923924 h 23902640"/>
              <a:gd name="connsiteX9912" fmla="*/ 7167889 w 43671952"/>
              <a:gd name="connsiteY9912" fmla="*/ 938214 h 23902640"/>
              <a:gd name="connsiteX9913" fmla="*/ 7177412 w 43671952"/>
              <a:gd name="connsiteY9913" fmla="*/ 952499 h 23902640"/>
              <a:gd name="connsiteX9914" fmla="*/ 7158361 w 43671952"/>
              <a:gd name="connsiteY9914" fmla="*/ 971550 h 23902640"/>
              <a:gd name="connsiteX9915" fmla="*/ 7148835 w 43671952"/>
              <a:gd name="connsiteY9915" fmla="*/ 985837 h 23902640"/>
              <a:gd name="connsiteX9916" fmla="*/ 7134552 w 43671952"/>
              <a:gd name="connsiteY9916" fmla="*/ 990601 h 23902640"/>
              <a:gd name="connsiteX9917" fmla="*/ 7105971 w 43671952"/>
              <a:gd name="connsiteY9917" fmla="*/ 1000125 h 23902640"/>
              <a:gd name="connsiteX9918" fmla="*/ 7091689 w 43671952"/>
              <a:gd name="connsiteY9918" fmla="*/ 1009649 h 23902640"/>
              <a:gd name="connsiteX9919" fmla="*/ 7063112 w 43671952"/>
              <a:gd name="connsiteY9919" fmla="*/ 1019176 h 23902640"/>
              <a:gd name="connsiteX9920" fmla="*/ 7029773 w 43671952"/>
              <a:gd name="connsiteY9920" fmla="*/ 1028700 h 23902640"/>
              <a:gd name="connsiteX9921" fmla="*/ 6939288 w 43671952"/>
              <a:gd name="connsiteY9921" fmla="*/ 1033463 h 23902640"/>
              <a:gd name="connsiteX9922" fmla="*/ 6910438 w 43671952"/>
              <a:gd name="connsiteY9922" fmla="*/ 1028700 h 23902640"/>
              <a:gd name="connsiteX9923" fmla="*/ 6829471 w 43671952"/>
              <a:gd name="connsiteY9923" fmla="*/ 1023937 h 23902640"/>
              <a:gd name="connsiteX9924" fmla="*/ 6777095 w 43671952"/>
              <a:gd name="connsiteY9924" fmla="*/ 1033463 h 23902640"/>
              <a:gd name="connsiteX9925" fmla="*/ 6753279 w 43671952"/>
              <a:gd name="connsiteY9925" fmla="*/ 1038224 h 23902640"/>
              <a:gd name="connsiteX9926" fmla="*/ 6719945 w 43671952"/>
              <a:gd name="connsiteY9926" fmla="*/ 1042987 h 23902640"/>
              <a:gd name="connsiteX9927" fmla="*/ 6705651 w 43671952"/>
              <a:gd name="connsiteY9927" fmla="*/ 1047750 h 23902640"/>
              <a:gd name="connsiteX9928" fmla="*/ 6677076 w 43671952"/>
              <a:gd name="connsiteY9928" fmla="*/ 1052513 h 23902640"/>
              <a:gd name="connsiteX9929" fmla="*/ 6610406 w 43671952"/>
              <a:gd name="connsiteY9929" fmla="*/ 1071563 h 23902640"/>
              <a:gd name="connsiteX9930" fmla="*/ 6581823 w 43671952"/>
              <a:gd name="connsiteY9930" fmla="*/ 1081088 h 23902640"/>
              <a:gd name="connsiteX9931" fmla="*/ 6472292 w 43671952"/>
              <a:gd name="connsiteY9931" fmla="*/ 1085850 h 23902640"/>
              <a:gd name="connsiteX9932" fmla="*/ 6457996 w 43671952"/>
              <a:gd name="connsiteY9932" fmla="*/ 1081088 h 23902640"/>
              <a:gd name="connsiteX9933" fmla="*/ 6391326 w 43671952"/>
              <a:gd name="connsiteY9933" fmla="*/ 1066801 h 23902640"/>
              <a:gd name="connsiteX9934" fmla="*/ 6328152 w 43671952"/>
              <a:gd name="connsiteY9934" fmla="*/ 1003623 h 23902640"/>
              <a:gd name="connsiteX9935" fmla="*/ 7113617 w 43671952"/>
              <a:gd name="connsiteY9935" fmla="*/ 490537 h 23902640"/>
              <a:gd name="connsiteX9936" fmla="*/ 7759233 w 43671952"/>
              <a:gd name="connsiteY9936" fmla="*/ 101203 h 239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Lst>
            <a:rect l="l" t="t" r="r" b="b"/>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close/>
                <a:moveTo>
                  <a:pt x="39694743" y="10239692"/>
                </a:moveTo>
                <a:lnTo>
                  <a:pt x="39693083" y="10241895"/>
                </a:lnTo>
                <a:lnTo>
                  <a:pt x="39688755" y="10241167"/>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close/>
              </a:path>
            </a:pathLst>
          </a:cu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3" name="椭圆 2"/>
          <p:cNvSpPr/>
          <p:nvPr/>
        </p:nvSpPr>
        <p:spPr>
          <a:xfrm>
            <a:off x="7037867" y="2247138"/>
            <a:ext cx="209273" cy="209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498256" y="4009473"/>
            <a:ext cx="209273" cy="209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5362575" y="2994232"/>
            <a:ext cx="209273" cy="209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10004034" y="2022421"/>
            <a:ext cx="209273" cy="209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7780604" y="3908723"/>
            <a:ext cx="209273" cy="209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11485993" y="4198062"/>
            <a:ext cx="209273" cy="209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5132101" y="2692702"/>
            <a:ext cx="209273" cy="209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7037868" y="1806421"/>
            <a:ext cx="209273" cy="209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8061490" y="4186323"/>
            <a:ext cx="209273" cy="209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10416406" y="1192126"/>
            <a:ext cx="209273" cy="209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0507573" y="2332676"/>
            <a:ext cx="209273" cy="209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866938" y="1298377"/>
            <a:ext cx="209273" cy="209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866937" y="3573255"/>
            <a:ext cx="209273" cy="209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1237981" y="1172180"/>
            <a:ext cx="154179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18" name="文本框 17"/>
          <p:cNvSpPr txBox="1"/>
          <p:nvPr/>
        </p:nvSpPr>
        <p:spPr>
          <a:xfrm>
            <a:off x="1237981" y="3447058"/>
            <a:ext cx="154179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20" name="文本框 19"/>
          <p:cNvSpPr txBox="1"/>
          <p:nvPr/>
        </p:nvSpPr>
        <p:spPr>
          <a:xfrm>
            <a:off x="772495" y="1633845"/>
            <a:ext cx="3325335" cy="1569660"/>
          </a:xfrm>
          <a:prstGeom prst="rect">
            <a:avLst/>
          </a:prstGeom>
          <a:noFill/>
        </p:spPr>
        <p:txBody>
          <a:bodyPr wrap="square" rtlCol="0">
            <a:spAutoFit/>
          </a:bodyPr>
          <a:lstStyle/>
          <a:p>
            <a:r>
              <a:rPr lang="zh-CN" altLang="en-US" sz="1600"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a:t>
            </a:r>
          </a:p>
          <a:p>
            <a:endParaRPr lang="zh-CN" altLang="en-US" sz="1600" dirty="0">
              <a:solidFill>
                <a:schemeClr val="tx1">
                  <a:lumMod val="95000"/>
                  <a:lumOff val="5000"/>
                </a:schemeClr>
              </a:solidFill>
              <a:cs typeface="+mn-ea"/>
              <a:sym typeface="+mn-lt"/>
            </a:endParaRPr>
          </a:p>
        </p:txBody>
      </p:sp>
      <p:sp>
        <p:nvSpPr>
          <p:cNvPr id="21" name="文本框 20"/>
          <p:cNvSpPr txBox="1"/>
          <p:nvPr/>
        </p:nvSpPr>
        <p:spPr>
          <a:xfrm>
            <a:off x="761352" y="3908723"/>
            <a:ext cx="3325335" cy="1323439"/>
          </a:xfrm>
          <a:prstGeom prst="rect">
            <a:avLst/>
          </a:prstGeom>
          <a:noFill/>
        </p:spPr>
        <p:txBody>
          <a:bodyPr wrap="square" rtlCol="0">
            <a:spAutoFit/>
          </a:bodyPr>
          <a:lstStyle/>
          <a:p>
            <a:r>
              <a:rPr lang="zh-CN" altLang="en-US" sz="1600"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a:t>
            </a:r>
          </a:p>
        </p:txBody>
      </p:sp>
      <p:sp>
        <p:nvSpPr>
          <p:cNvPr id="22" name="文本框 21"/>
          <p:cNvSpPr txBox="1"/>
          <p:nvPr/>
        </p:nvSpPr>
        <p:spPr>
          <a:xfrm>
            <a:off x="136674" y="351602"/>
            <a:ext cx="1385894" cy="400110"/>
          </a:xfrm>
          <a:prstGeom prst="rect">
            <a:avLst/>
          </a:prstGeom>
          <a:noFill/>
        </p:spPr>
        <p:txBody>
          <a:bodyPr wrap="square" rtlCol="0">
            <a:spAutoFit/>
          </a:bodyPr>
          <a:lstStyle/>
          <a:p>
            <a:r>
              <a:rPr lang="en-US" altLang="zh-CN" sz="2000" dirty="0">
                <a:solidFill>
                  <a:schemeClr val="bg1"/>
                </a:solidFill>
                <a:cs typeface="+mn-ea"/>
                <a:sym typeface="+mn-lt"/>
              </a:rPr>
              <a:t>WORLD</a:t>
            </a:r>
            <a:endParaRPr lang="zh-CN" altLang="en-US" sz="2000" dirty="0">
              <a:solidFill>
                <a:schemeClr val="bg1"/>
              </a:solidFill>
              <a:cs typeface="+mn-ea"/>
              <a:sym typeface="+mn-lt"/>
            </a:endParaRPr>
          </a:p>
        </p:txBody>
      </p:sp>
      <p:sp>
        <p:nvSpPr>
          <p:cNvPr id="23" name="文本框 22"/>
          <p:cNvSpPr txBox="1"/>
          <p:nvPr/>
        </p:nvSpPr>
        <p:spPr>
          <a:xfrm>
            <a:off x="123227" y="728265"/>
            <a:ext cx="899640" cy="400110"/>
          </a:xfrm>
          <a:prstGeom prst="rect">
            <a:avLst/>
          </a:prstGeom>
          <a:noFill/>
        </p:spPr>
        <p:txBody>
          <a:bodyPr wrap="square" rtlCol="0">
            <a:spAutoFit/>
          </a:bodyPr>
          <a:lstStyle/>
          <a:p>
            <a:r>
              <a:rPr lang="en-US" altLang="zh-CN" sz="2000" dirty="0">
                <a:solidFill>
                  <a:schemeClr val="bg1"/>
                </a:solidFill>
                <a:cs typeface="+mn-ea"/>
                <a:sym typeface="+mn-lt"/>
              </a:rPr>
              <a:t>MAP</a:t>
            </a:r>
            <a:endParaRPr lang="zh-CN" altLang="en-US" sz="2000" dirty="0">
              <a:solidFill>
                <a:schemeClr val="bg1"/>
              </a:solidFill>
              <a:cs typeface="+mn-ea"/>
              <a:sym typeface="+mn-lt"/>
            </a:endParaRPr>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7875101" y="236778"/>
            <a:ext cx="0" cy="5763967"/>
          </a:xfrm>
          <a:prstGeom prst="line">
            <a:avLst/>
          </a:prstGeom>
          <a:ln w="28575">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464307" y="2396933"/>
            <a:ext cx="1511756" cy="830997"/>
          </a:xfrm>
          <a:prstGeom prst="rect">
            <a:avLst/>
          </a:prstGeom>
          <a:noFill/>
        </p:spPr>
        <p:txBody>
          <a:bodyPr wrap="square" rtlCol="0">
            <a:spAutoFit/>
          </a:bodyPr>
          <a:lstStyle/>
          <a:p>
            <a:r>
              <a:rPr lang="en-US" altLang="zh-CN" sz="4800" dirty="0">
                <a:solidFill>
                  <a:schemeClr val="accent2"/>
                </a:solidFill>
                <a:cs typeface="+mn-ea"/>
                <a:sym typeface="+mn-lt"/>
              </a:rPr>
              <a:t>77</a:t>
            </a:r>
            <a:r>
              <a:rPr lang="en-US" altLang="zh-CN" sz="3600" dirty="0">
                <a:solidFill>
                  <a:schemeClr val="accent2"/>
                </a:solidFill>
                <a:cs typeface="+mn-ea"/>
                <a:sym typeface="+mn-lt"/>
              </a:rPr>
              <a:t>%</a:t>
            </a:r>
            <a:endParaRPr lang="zh-CN" altLang="en-US" sz="3600" dirty="0">
              <a:solidFill>
                <a:schemeClr val="accent2"/>
              </a:solidFill>
              <a:cs typeface="+mn-ea"/>
              <a:sym typeface="+mn-lt"/>
            </a:endParaRPr>
          </a:p>
        </p:txBody>
      </p:sp>
      <p:sp>
        <p:nvSpPr>
          <p:cNvPr id="15" name="文本框 14"/>
          <p:cNvSpPr txBox="1"/>
          <p:nvPr/>
        </p:nvSpPr>
        <p:spPr>
          <a:xfrm>
            <a:off x="2971456" y="1511020"/>
            <a:ext cx="4881054" cy="1323439"/>
          </a:xfrm>
          <a:prstGeom prst="rect">
            <a:avLst/>
          </a:prstGeom>
          <a:noFill/>
        </p:spPr>
        <p:txBody>
          <a:bodyPr wrap="square" rtlCol="0">
            <a:spAutoFit/>
          </a:bodyPr>
          <a:lstStyle/>
          <a:p>
            <a:r>
              <a:rPr lang="zh-CN" altLang="en-US" sz="2000"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a:t>
            </a:r>
          </a:p>
        </p:txBody>
      </p:sp>
      <p:sp>
        <p:nvSpPr>
          <p:cNvPr id="29" name="文本框 28"/>
          <p:cNvSpPr txBox="1"/>
          <p:nvPr/>
        </p:nvSpPr>
        <p:spPr>
          <a:xfrm>
            <a:off x="8576440" y="4402845"/>
            <a:ext cx="2694101" cy="1754326"/>
          </a:xfrm>
          <a:prstGeom prst="rect">
            <a:avLst/>
          </a:prstGeom>
          <a:noFill/>
        </p:spPr>
        <p:txBody>
          <a:bodyPr wrap="square" rtlCol="0">
            <a:spAutoFit/>
          </a:bodyPr>
          <a:lstStyle/>
          <a:p>
            <a:r>
              <a:rPr lang="zh-CN" altLang="en-US" dirty="0">
                <a:cs typeface="+mn-ea"/>
                <a:sym typeface="+mn-lt"/>
              </a:rPr>
              <a:t>输入内容</a:t>
            </a:r>
            <a:r>
              <a:rPr lang="en-US" altLang="zh-CN" dirty="0">
                <a:cs typeface="+mn-ea"/>
                <a:sym typeface="+mn-lt"/>
              </a:rPr>
              <a:t>===</a:t>
            </a:r>
            <a:r>
              <a:rPr lang="zh-CN" altLang="en-US" dirty="0">
                <a:cs typeface="+mn-ea"/>
                <a:sym typeface="+mn-lt"/>
              </a:rPr>
              <a:t>点击替换内容点击替换内容点击替换内容点击替换内容点击替换内容点击替换内容点击替换内容点击替换内容</a:t>
            </a:r>
          </a:p>
        </p:txBody>
      </p:sp>
      <p:sp>
        <p:nvSpPr>
          <p:cNvPr id="30" name="文本框 29"/>
          <p:cNvSpPr txBox="1"/>
          <p:nvPr/>
        </p:nvSpPr>
        <p:spPr>
          <a:xfrm>
            <a:off x="2973919" y="4083246"/>
            <a:ext cx="4878591" cy="1323439"/>
          </a:xfrm>
          <a:prstGeom prst="rect">
            <a:avLst/>
          </a:prstGeom>
          <a:noFill/>
        </p:spPr>
        <p:txBody>
          <a:bodyPr wrap="square" rtlCol="0">
            <a:spAutoFit/>
          </a:bodyPr>
          <a:lstStyle/>
          <a:p>
            <a:r>
              <a:rPr lang="zh-CN" altLang="en-US" sz="2000"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a:t>
            </a:r>
          </a:p>
        </p:txBody>
      </p:sp>
      <p:sp>
        <p:nvSpPr>
          <p:cNvPr id="31" name="文本框 30"/>
          <p:cNvSpPr txBox="1"/>
          <p:nvPr/>
        </p:nvSpPr>
        <p:spPr>
          <a:xfrm>
            <a:off x="1464307" y="4814115"/>
            <a:ext cx="1511756" cy="830997"/>
          </a:xfrm>
          <a:prstGeom prst="rect">
            <a:avLst/>
          </a:prstGeom>
          <a:noFill/>
        </p:spPr>
        <p:txBody>
          <a:bodyPr wrap="square" rtlCol="0">
            <a:spAutoFit/>
          </a:bodyPr>
          <a:lstStyle/>
          <a:p>
            <a:r>
              <a:rPr lang="en-US" altLang="zh-CN" sz="4800" dirty="0">
                <a:solidFill>
                  <a:schemeClr val="accent1"/>
                </a:solidFill>
                <a:cs typeface="+mn-ea"/>
                <a:sym typeface="+mn-lt"/>
              </a:rPr>
              <a:t>23</a:t>
            </a:r>
            <a:r>
              <a:rPr lang="en-US" altLang="zh-CN" sz="3600" dirty="0">
                <a:solidFill>
                  <a:schemeClr val="accent1"/>
                </a:solidFill>
                <a:cs typeface="+mn-ea"/>
                <a:sym typeface="+mn-lt"/>
              </a:rPr>
              <a:t>%</a:t>
            </a:r>
            <a:endParaRPr lang="zh-CN" altLang="en-US" sz="3600" dirty="0">
              <a:solidFill>
                <a:schemeClr val="accent1"/>
              </a:solidFill>
              <a:cs typeface="+mn-ea"/>
              <a:sym typeface="+mn-lt"/>
            </a:endParaRPr>
          </a:p>
        </p:txBody>
      </p:sp>
      <p:sp>
        <p:nvSpPr>
          <p:cNvPr id="32" name="同心圆 31"/>
          <p:cNvSpPr/>
          <p:nvPr/>
        </p:nvSpPr>
        <p:spPr>
          <a:xfrm>
            <a:off x="8483490" y="956933"/>
            <a:ext cx="2880000" cy="2880000"/>
          </a:xfrm>
          <a:prstGeom prst="donut">
            <a:avLst>
              <a:gd name="adj" fmla="val 66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3" name="文本框 32"/>
          <p:cNvSpPr txBox="1"/>
          <p:nvPr/>
        </p:nvSpPr>
        <p:spPr>
          <a:xfrm>
            <a:off x="9158862" y="1778717"/>
            <a:ext cx="1529256" cy="830997"/>
          </a:xfrm>
          <a:prstGeom prst="rect">
            <a:avLst/>
          </a:prstGeom>
          <a:noFill/>
        </p:spPr>
        <p:txBody>
          <a:bodyPr wrap="square" rtlCol="0">
            <a:spAutoFit/>
          </a:bodyPr>
          <a:lstStyle/>
          <a:p>
            <a:r>
              <a:rPr lang="en-US" altLang="zh-CN" sz="4800" dirty="0">
                <a:solidFill>
                  <a:schemeClr val="accent2"/>
                </a:solidFill>
                <a:cs typeface="+mn-ea"/>
                <a:sym typeface="+mn-lt"/>
              </a:rPr>
              <a:t>68</a:t>
            </a:r>
            <a:r>
              <a:rPr lang="en-US" altLang="zh-CN" sz="4400" dirty="0">
                <a:solidFill>
                  <a:schemeClr val="accent2"/>
                </a:solidFill>
                <a:cs typeface="+mn-ea"/>
                <a:sym typeface="+mn-lt"/>
              </a:rPr>
              <a:t>%</a:t>
            </a:r>
            <a:endParaRPr lang="zh-CN" altLang="en-US" sz="3200" dirty="0">
              <a:solidFill>
                <a:schemeClr val="accent2"/>
              </a:solidFill>
              <a:cs typeface="+mn-ea"/>
              <a:sym typeface="+mn-lt"/>
            </a:endParaRPr>
          </a:p>
        </p:txBody>
      </p:sp>
      <p:sp>
        <p:nvSpPr>
          <p:cNvPr id="34" name="文本框 33"/>
          <p:cNvSpPr txBox="1"/>
          <p:nvPr/>
        </p:nvSpPr>
        <p:spPr>
          <a:xfrm>
            <a:off x="9002368" y="2609714"/>
            <a:ext cx="1842244" cy="584775"/>
          </a:xfrm>
          <a:prstGeom prst="rect">
            <a:avLst/>
          </a:prstGeom>
          <a:noFill/>
        </p:spPr>
        <p:txBody>
          <a:bodyPr wrap="square" rtlCol="0">
            <a:spAutoFit/>
          </a:bodyPr>
          <a:lstStyle/>
          <a:p>
            <a:r>
              <a:rPr lang="zh-CN" altLang="en-US" sz="3200" dirty="0">
                <a:cs typeface="+mn-ea"/>
                <a:sym typeface="+mn-lt"/>
              </a:rPr>
              <a:t>标题</a:t>
            </a:r>
            <a:r>
              <a:rPr lang="zh-CN" altLang="en-US" sz="3200" dirty="0">
                <a:solidFill>
                  <a:schemeClr val="accent2"/>
                </a:solidFill>
                <a:cs typeface="+mn-ea"/>
                <a:sym typeface="+mn-lt"/>
              </a:rPr>
              <a:t>区域</a:t>
            </a:r>
          </a:p>
        </p:txBody>
      </p:sp>
      <p:grpSp>
        <p:nvGrpSpPr>
          <p:cNvPr id="96" name="组合 95"/>
          <p:cNvGrpSpPr/>
          <p:nvPr/>
        </p:nvGrpSpPr>
        <p:grpSpPr>
          <a:xfrm>
            <a:off x="507621" y="3736846"/>
            <a:ext cx="985488" cy="1943350"/>
            <a:chOff x="116977" y="3673104"/>
            <a:chExt cx="1134813" cy="2041358"/>
          </a:xfrm>
        </p:grpSpPr>
        <p:sp>
          <p:nvSpPr>
            <p:cNvPr id="78" name="Freeform 67"/>
            <p:cNvSpPr/>
            <p:nvPr/>
          </p:nvSpPr>
          <p:spPr bwMode="auto">
            <a:xfrm>
              <a:off x="116977" y="4107898"/>
              <a:ext cx="1134813" cy="1606564"/>
            </a:xfrm>
            <a:custGeom>
              <a:avLst/>
              <a:gdLst>
                <a:gd name="T0" fmla="*/ 1529 w 1546"/>
                <a:gd name="T1" fmla="*/ 1070 h 2189"/>
                <a:gd name="T2" fmla="*/ 1209 w 1546"/>
                <a:gd name="T3" fmla="*/ 134 h 2189"/>
                <a:gd name="T4" fmla="*/ 1151 w 1546"/>
                <a:gd name="T5" fmla="*/ 73 h 2189"/>
                <a:gd name="T6" fmla="*/ 742 w 1546"/>
                <a:gd name="T7" fmla="*/ 0 h 2189"/>
                <a:gd name="T8" fmla="*/ 395 w 1546"/>
                <a:gd name="T9" fmla="*/ 73 h 2189"/>
                <a:gd name="T10" fmla="*/ 337 w 1546"/>
                <a:gd name="T11" fmla="*/ 134 h 2189"/>
                <a:gd name="T12" fmla="*/ 18 w 1546"/>
                <a:gd name="T13" fmla="*/ 1070 h 2189"/>
                <a:gd name="T14" fmla="*/ 81 w 1546"/>
                <a:gd name="T15" fmla="*/ 1196 h 2189"/>
                <a:gd name="T16" fmla="*/ 206 w 1546"/>
                <a:gd name="T17" fmla="*/ 1132 h 2189"/>
                <a:gd name="T18" fmla="*/ 488 w 1546"/>
                <a:gd name="T19" fmla="*/ 306 h 2189"/>
                <a:gd name="T20" fmla="*/ 540 w 1546"/>
                <a:gd name="T21" fmla="*/ 323 h 2189"/>
                <a:gd name="T22" fmla="*/ 156 w 1546"/>
                <a:gd name="T23" fmla="*/ 1562 h 2189"/>
                <a:gd name="T24" fmla="*/ 452 w 1546"/>
                <a:gd name="T25" fmla="*/ 1562 h 2189"/>
                <a:gd name="T26" fmla="*/ 452 w 1546"/>
                <a:gd name="T27" fmla="*/ 2047 h 2189"/>
                <a:gd name="T28" fmla="*/ 584 w 1546"/>
                <a:gd name="T29" fmla="*/ 2179 h 2189"/>
                <a:gd name="T30" fmla="*/ 702 w 1546"/>
                <a:gd name="T31" fmla="*/ 2047 h 2189"/>
                <a:gd name="T32" fmla="*/ 702 w 1546"/>
                <a:gd name="T33" fmla="*/ 1562 h 2189"/>
                <a:gd name="T34" fmla="*/ 828 w 1546"/>
                <a:gd name="T35" fmla="*/ 1562 h 2189"/>
                <a:gd name="T36" fmla="*/ 828 w 1546"/>
                <a:gd name="T37" fmla="*/ 2047 h 2189"/>
                <a:gd name="T38" fmla="*/ 953 w 1546"/>
                <a:gd name="T39" fmla="*/ 2189 h 2189"/>
                <a:gd name="T40" fmla="*/ 1079 w 1546"/>
                <a:gd name="T41" fmla="*/ 2047 h 2189"/>
                <a:gd name="T42" fmla="*/ 1079 w 1546"/>
                <a:gd name="T43" fmla="*/ 1562 h 2189"/>
                <a:gd name="T44" fmla="*/ 1390 w 1546"/>
                <a:gd name="T45" fmla="*/ 1562 h 2189"/>
                <a:gd name="T46" fmla="*/ 1006 w 1546"/>
                <a:gd name="T47" fmla="*/ 318 h 2189"/>
                <a:gd name="T48" fmla="*/ 1058 w 1546"/>
                <a:gd name="T49" fmla="*/ 306 h 2189"/>
                <a:gd name="T50" fmla="*/ 1340 w 1546"/>
                <a:gd name="T51" fmla="*/ 1132 h 2189"/>
                <a:gd name="T52" fmla="*/ 1465 w 1546"/>
                <a:gd name="T53" fmla="*/ 1196 h 2189"/>
                <a:gd name="T54" fmla="*/ 1529 w 1546"/>
                <a:gd name="T55" fmla="*/ 1070 h 2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6" h="2189">
                  <a:moveTo>
                    <a:pt x="1529" y="1070"/>
                  </a:moveTo>
                  <a:cubicBezTo>
                    <a:pt x="1209" y="134"/>
                    <a:pt x="1209" y="134"/>
                    <a:pt x="1209" y="134"/>
                  </a:cubicBezTo>
                  <a:cubicBezTo>
                    <a:pt x="1199" y="105"/>
                    <a:pt x="1178" y="84"/>
                    <a:pt x="1151" y="73"/>
                  </a:cubicBezTo>
                  <a:cubicBezTo>
                    <a:pt x="1084" y="30"/>
                    <a:pt x="926" y="0"/>
                    <a:pt x="742" y="0"/>
                  </a:cubicBezTo>
                  <a:cubicBezTo>
                    <a:pt x="557" y="0"/>
                    <a:pt x="462" y="30"/>
                    <a:pt x="395" y="73"/>
                  </a:cubicBezTo>
                  <a:cubicBezTo>
                    <a:pt x="369" y="84"/>
                    <a:pt x="347" y="105"/>
                    <a:pt x="337" y="134"/>
                  </a:cubicBezTo>
                  <a:cubicBezTo>
                    <a:pt x="18" y="1070"/>
                    <a:pt x="18" y="1070"/>
                    <a:pt x="18" y="1070"/>
                  </a:cubicBezTo>
                  <a:cubicBezTo>
                    <a:pt x="0" y="1122"/>
                    <a:pt x="29" y="1179"/>
                    <a:pt x="81" y="1196"/>
                  </a:cubicBezTo>
                  <a:cubicBezTo>
                    <a:pt x="133" y="1213"/>
                    <a:pt x="189" y="1184"/>
                    <a:pt x="206" y="1132"/>
                  </a:cubicBezTo>
                  <a:cubicBezTo>
                    <a:pt x="488" y="306"/>
                    <a:pt x="488" y="306"/>
                    <a:pt x="488" y="306"/>
                  </a:cubicBezTo>
                  <a:cubicBezTo>
                    <a:pt x="540" y="323"/>
                    <a:pt x="540" y="323"/>
                    <a:pt x="540" y="323"/>
                  </a:cubicBezTo>
                  <a:cubicBezTo>
                    <a:pt x="156" y="1562"/>
                    <a:pt x="156" y="1562"/>
                    <a:pt x="156" y="1562"/>
                  </a:cubicBezTo>
                  <a:cubicBezTo>
                    <a:pt x="452" y="1562"/>
                    <a:pt x="452" y="1562"/>
                    <a:pt x="452" y="1562"/>
                  </a:cubicBezTo>
                  <a:cubicBezTo>
                    <a:pt x="452" y="2047"/>
                    <a:pt x="452" y="2047"/>
                    <a:pt x="452" y="2047"/>
                  </a:cubicBezTo>
                  <a:cubicBezTo>
                    <a:pt x="452" y="2120"/>
                    <a:pt x="511" y="2179"/>
                    <a:pt x="584" y="2179"/>
                  </a:cubicBezTo>
                  <a:cubicBezTo>
                    <a:pt x="656" y="2179"/>
                    <a:pt x="702" y="2120"/>
                    <a:pt x="702" y="2047"/>
                  </a:cubicBezTo>
                  <a:cubicBezTo>
                    <a:pt x="702" y="1562"/>
                    <a:pt x="702" y="1562"/>
                    <a:pt x="702" y="1562"/>
                  </a:cubicBezTo>
                  <a:cubicBezTo>
                    <a:pt x="828" y="1562"/>
                    <a:pt x="828" y="1562"/>
                    <a:pt x="828" y="1562"/>
                  </a:cubicBezTo>
                  <a:cubicBezTo>
                    <a:pt x="828" y="2047"/>
                    <a:pt x="828" y="2047"/>
                    <a:pt x="828" y="2047"/>
                  </a:cubicBezTo>
                  <a:cubicBezTo>
                    <a:pt x="828" y="2120"/>
                    <a:pt x="881" y="2189"/>
                    <a:pt x="953" y="2189"/>
                  </a:cubicBezTo>
                  <a:cubicBezTo>
                    <a:pt x="1026" y="2189"/>
                    <a:pt x="1079" y="2120"/>
                    <a:pt x="1079" y="2047"/>
                  </a:cubicBezTo>
                  <a:cubicBezTo>
                    <a:pt x="1079" y="1562"/>
                    <a:pt x="1079" y="1562"/>
                    <a:pt x="1079" y="1562"/>
                  </a:cubicBezTo>
                  <a:cubicBezTo>
                    <a:pt x="1390" y="1562"/>
                    <a:pt x="1390" y="1562"/>
                    <a:pt x="1390" y="1562"/>
                  </a:cubicBezTo>
                  <a:cubicBezTo>
                    <a:pt x="1006" y="318"/>
                    <a:pt x="1006" y="318"/>
                    <a:pt x="1006" y="318"/>
                  </a:cubicBezTo>
                  <a:cubicBezTo>
                    <a:pt x="1058" y="306"/>
                    <a:pt x="1058" y="306"/>
                    <a:pt x="1058" y="306"/>
                  </a:cubicBezTo>
                  <a:cubicBezTo>
                    <a:pt x="1340" y="1132"/>
                    <a:pt x="1340" y="1132"/>
                    <a:pt x="1340" y="1132"/>
                  </a:cubicBezTo>
                  <a:cubicBezTo>
                    <a:pt x="1358" y="1184"/>
                    <a:pt x="1414" y="1213"/>
                    <a:pt x="1465" y="1196"/>
                  </a:cubicBezTo>
                  <a:cubicBezTo>
                    <a:pt x="1517" y="1179"/>
                    <a:pt x="1546" y="1122"/>
                    <a:pt x="1529" y="107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Oval 68"/>
            <p:cNvSpPr>
              <a:spLocks noChangeArrowheads="1"/>
            </p:cNvSpPr>
            <p:nvPr/>
          </p:nvSpPr>
          <p:spPr bwMode="auto">
            <a:xfrm>
              <a:off x="497421" y="3673104"/>
              <a:ext cx="382619" cy="384792"/>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69"/>
            <p:cNvSpPr/>
            <p:nvPr/>
          </p:nvSpPr>
          <p:spPr bwMode="auto">
            <a:xfrm>
              <a:off x="601772" y="3912241"/>
              <a:ext cx="169570" cy="273920"/>
            </a:xfrm>
            <a:custGeom>
              <a:avLst/>
              <a:gdLst>
                <a:gd name="T0" fmla="*/ 231 w 231"/>
                <a:gd name="T1" fmla="*/ 258 h 374"/>
                <a:gd name="T2" fmla="*/ 116 w 231"/>
                <a:gd name="T3" fmla="*/ 374 h 374"/>
                <a:gd name="T4" fmla="*/ 116 w 231"/>
                <a:gd name="T5" fmla="*/ 374 h 374"/>
                <a:gd name="T6" fmla="*/ 0 w 231"/>
                <a:gd name="T7" fmla="*/ 258 h 374"/>
                <a:gd name="T8" fmla="*/ 0 w 231"/>
                <a:gd name="T9" fmla="*/ 116 h 374"/>
                <a:gd name="T10" fmla="*/ 116 w 231"/>
                <a:gd name="T11" fmla="*/ 0 h 374"/>
                <a:gd name="T12" fmla="*/ 116 w 231"/>
                <a:gd name="T13" fmla="*/ 0 h 374"/>
                <a:gd name="T14" fmla="*/ 231 w 231"/>
                <a:gd name="T15" fmla="*/ 116 h 374"/>
                <a:gd name="T16" fmla="*/ 231 w 231"/>
                <a:gd name="T17" fmla="*/ 25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74">
                  <a:moveTo>
                    <a:pt x="231" y="258"/>
                  </a:moveTo>
                  <a:cubicBezTo>
                    <a:pt x="231" y="322"/>
                    <a:pt x="179" y="374"/>
                    <a:pt x="116" y="374"/>
                  </a:cubicBezTo>
                  <a:cubicBezTo>
                    <a:pt x="116" y="374"/>
                    <a:pt x="116" y="374"/>
                    <a:pt x="116" y="374"/>
                  </a:cubicBezTo>
                  <a:cubicBezTo>
                    <a:pt x="52" y="374"/>
                    <a:pt x="0" y="322"/>
                    <a:pt x="0" y="258"/>
                  </a:cubicBezTo>
                  <a:cubicBezTo>
                    <a:pt x="0" y="116"/>
                    <a:pt x="0" y="116"/>
                    <a:pt x="0" y="116"/>
                  </a:cubicBezTo>
                  <a:cubicBezTo>
                    <a:pt x="0" y="52"/>
                    <a:pt x="52" y="0"/>
                    <a:pt x="116" y="0"/>
                  </a:cubicBezTo>
                  <a:cubicBezTo>
                    <a:pt x="116" y="0"/>
                    <a:pt x="116" y="0"/>
                    <a:pt x="116" y="0"/>
                  </a:cubicBezTo>
                  <a:cubicBezTo>
                    <a:pt x="179" y="0"/>
                    <a:pt x="231" y="52"/>
                    <a:pt x="231" y="116"/>
                  </a:cubicBezTo>
                  <a:lnTo>
                    <a:pt x="231" y="258"/>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94" name="组合 93"/>
          <p:cNvGrpSpPr/>
          <p:nvPr/>
        </p:nvGrpSpPr>
        <p:grpSpPr>
          <a:xfrm>
            <a:off x="664485" y="1423351"/>
            <a:ext cx="732749" cy="1874797"/>
            <a:chOff x="1122358" y="3154308"/>
            <a:chExt cx="582613" cy="1490662"/>
          </a:xfrm>
          <a:solidFill>
            <a:schemeClr val="tx2"/>
          </a:solidFill>
        </p:grpSpPr>
        <p:sp>
          <p:nvSpPr>
            <p:cNvPr id="87" name="Oval 76"/>
            <p:cNvSpPr>
              <a:spLocks noChangeArrowheads="1"/>
            </p:cNvSpPr>
            <p:nvPr/>
          </p:nvSpPr>
          <p:spPr bwMode="auto">
            <a:xfrm>
              <a:off x="1257295" y="3154308"/>
              <a:ext cx="285750" cy="285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77"/>
            <p:cNvSpPr/>
            <p:nvPr/>
          </p:nvSpPr>
          <p:spPr bwMode="auto">
            <a:xfrm>
              <a:off x="1122358" y="3455933"/>
              <a:ext cx="582613" cy="1189037"/>
            </a:xfrm>
            <a:custGeom>
              <a:avLst/>
              <a:gdLst>
                <a:gd name="T0" fmla="*/ 575 w 1087"/>
                <a:gd name="T1" fmla="*/ 1 h 2220"/>
                <a:gd name="T2" fmla="*/ 575 w 1087"/>
                <a:gd name="T3" fmla="*/ 1 h 2220"/>
                <a:gd name="T4" fmla="*/ 574 w 1087"/>
                <a:gd name="T5" fmla="*/ 1 h 2220"/>
                <a:gd name="T6" fmla="*/ 574 w 1087"/>
                <a:gd name="T7" fmla="*/ 0 h 2220"/>
                <a:gd name="T8" fmla="*/ 561 w 1087"/>
                <a:gd name="T9" fmla="*/ 0 h 2220"/>
                <a:gd name="T10" fmla="*/ 561 w 1087"/>
                <a:gd name="T11" fmla="*/ 0 h 2220"/>
                <a:gd name="T12" fmla="*/ 543 w 1087"/>
                <a:gd name="T13" fmla="*/ 0 h 2220"/>
                <a:gd name="T14" fmla="*/ 525 w 1087"/>
                <a:gd name="T15" fmla="*/ 0 h 2220"/>
                <a:gd name="T16" fmla="*/ 525 w 1087"/>
                <a:gd name="T17" fmla="*/ 0 h 2220"/>
                <a:gd name="T18" fmla="*/ 512 w 1087"/>
                <a:gd name="T19" fmla="*/ 0 h 2220"/>
                <a:gd name="T20" fmla="*/ 512 w 1087"/>
                <a:gd name="T21" fmla="*/ 1 h 2220"/>
                <a:gd name="T22" fmla="*/ 511 w 1087"/>
                <a:gd name="T23" fmla="*/ 1 h 2220"/>
                <a:gd name="T24" fmla="*/ 511 w 1087"/>
                <a:gd name="T25" fmla="*/ 1 h 2220"/>
                <a:gd name="T26" fmla="*/ 0 w 1087"/>
                <a:gd name="T27" fmla="*/ 198 h 2220"/>
                <a:gd name="T28" fmla="*/ 11 w 1087"/>
                <a:gd name="T29" fmla="*/ 1205 h 2220"/>
                <a:gd name="T30" fmla="*/ 114 w 1087"/>
                <a:gd name="T31" fmla="*/ 1304 h 2220"/>
                <a:gd name="T32" fmla="*/ 192 w 1087"/>
                <a:gd name="T33" fmla="*/ 1208 h 2220"/>
                <a:gd name="T34" fmla="*/ 192 w 1087"/>
                <a:gd name="T35" fmla="*/ 336 h 2220"/>
                <a:gd name="T36" fmla="*/ 256 w 1087"/>
                <a:gd name="T37" fmla="*/ 301 h 2220"/>
                <a:gd name="T38" fmla="*/ 256 w 1087"/>
                <a:gd name="T39" fmla="*/ 1599 h 2220"/>
                <a:gd name="T40" fmla="*/ 256 w 1087"/>
                <a:gd name="T41" fmla="*/ 2086 h 2220"/>
                <a:gd name="T42" fmla="*/ 391 w 1087"/>
                <a:gd name="T43" fmla="*/ 2220 h 2220"/>
                <a:gd name="T44" fmla="*/ 511 w 1087"/>
                <a:gd name="T45" fmla="*/ 2086 h 2220"/>
                <a:gd name="T46" fmla="*/ 511 w 1087"/>
                <a:gd name="T47" fmla="*/ 1336 h 2220"/>
                <a:gd name="T48" fmla="*/ 575 w 1087"/>
                <a:gd name="T49" fmla="*/ 1336 h 2220"/>
                <a:gd name="T50" fmla="*/ 575 w 1087"/>
                <a:gd name="T51" fmla="*/ 2086 h 2220"/>
                <a:gd name="T52" fmla="*/ 695 w 1087"/>
                <a:gd name="T53" fmla="*/ 2220 h 2220"/>
                <a:gd name="T54" fmla="*/ 830 w 1087"/>
                <a:gd name="T55" fmla="*/ 2086 h 2220"/>
                <a:gd name="T56" fmla="*/ 830 w 1087"/>
                <a:gd name="T57" fmla="*/ 1599 h 2220"/>
                <a:gd name="T58" fmla="*/ 831 w 1087"/>
                <a:gd name="T59" fmla="*/ 301 h 2220"/>
                <a:gd name="T60" fmla="*/ 895 w 1087"/>
                <a:gd name="T61" fmla="*/ 336 h 2220"/>
                <a:gd name="T62" fmla="*/ 895 w 1087"/>
                <a:gd name="T63" fmla="*/ 1208 h 2220"/>
                <a:gd name="T64" fmla="*/ 972 w 1087"/>
                <a:gd name="T65" fmla="*/ 1304 h 2220"/>
                <a:gd name="T66" fmla="*/ 1075 w 1087"/>
                <a:gd name="T67" fmla="*/ 1205 h 2220"/>
                <a:gd name="T68" fmla="*/ 1086 w 1087"/>
                <a:gd name="T69" fmla="*/ 198 h 2220"/>
                <a:gd name="T70" fmla="*/ 575 w 1087"/>
                <a:gd name="T71" fmla="*/ 1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7" h="2220">
                  <a:moveTo>
                    <a:pt x="575" y="1"/>
                  </a:moveTo>
                  <a:cubicBezTo>
                    <a:pt x="575" y="1"/>
                    <a:pt x="575" y="1"/>
                    <a:pt x="575" y="1"/>
                  </a:cubicBezTo>
                  <a:cubicBezTo>
                    <a:pt x="575" y="1"/>
                    <a:pt x="575" y="1"/>
                    <a:pt x="574" y="1"/>
                  </a:cubicBezTo>
                  <a:cubicBezTo>
                    <a:pt x="574" y="0"/>
                    <a:pt x="574" y="0"/>
                    <a:pt x="574" y="0"/>
                  </a:cubicBezTo>
                  <a:cubicBezTo>
                    <a:pt x="570" y="0"/>
                    <a:pt x="565" y="0"/>
                    <a:pt x="561" y="0"/>
                  </a:cubicBezTo>
                  <a:cubicBezTo>
                    <a:pt x="561" y="0"/>
                    <a:pt x="561" y="0"/>
                    <a:pt x="561" y="0"/>
                  </a:cubicBezTo>
                  <a:cubicBezTo>
                    <a:pt x="555" y="0"/>
                    <a:pt x="549" y="0"/>
                    <a:pt x="543" y="0"/>
                  </a:cubicBezTo>
                  <a:cubicBezTo>
                    <a:pt x="537" y="0"/>
                    <a:pt x="531" y="0"/>
                    <a:pt x="525" y="0"/>
                  </a:cubicBezTo>
                  <a:cubicBezTo>
                    <a:pt x="525" y="0"/>
                    <a:pt x="525" y="0"/>
                    <a:pt x="525" y="0"/>
                  </a:cubicBezTo>
                  <a:cubicBezTo>
                    <a:pt x="521" y="0"/>
                    <a:pt x="517" y="0"/>
                    <a:pt x="512" y="0"/>
                  </a:cubicBezTo>
                  <a:cubicBezTo>
                    <a:pt x="512" y="1"/>
                    <a:pt x="512" y="1"/>
                    <a:pt x="512" y="1"/>
                  </a:cubicBezTo>
                  <a:cubicBezTo>
                    <a:pt x="512" y="1"/>
                    <a:pt x="512" y="1"/>
                    <a:pt x="511" y="1"/>
                  </a:cubicBezTo>
                  <a:cubicBezTo>
                    <a:pt x="511" y="1"/>
                    <a:pt x="511" y="1"/>
                    <a:pt x="511" y="1"/>
                  </a:cubicBezTo>
                  <a:cubicBezTo>
                    <a:pt x="281" y="8"/>
                    <a:pt x="0" y="158"/>
                    <a:pt x="0" y="198"/>
                  </a:cubicBezTo>
                  <a:cubicBezTo>
                    <a:pt x="11" y="1205"/>
                    <a:pt x="11" y="1205"/>
                    <a:pt x="11" y="1205"/>
                  </a:cubicBezTo>
                  <a:cubicBezTo>
                    <a:pt x="12" y="1261"/>
                    <a:pt x="59" y="1305"/>
                    <a:pt x="114" y="1304"/>
                  </a:cubicBezTo>
                  <a:cubicBezTo>
                    <a:pt x="170" y="1303"/>
                    <a:pt x="192" y="1263"/>
                    <a:pt x="192" y="1208"/>
                  </a:cubicBezTo>
                  <a:cubicBezTo>
                    <a:pt x="192" y="336"/>
                    <a:pt x="192" y="336"/>
                    <a:pt x="192" y="336"/>
                  </a:cubicBezTo>
                  <a:cubicBezTo>
                    <a:pt x="202" y="339"/>
                    <a:pt x="245" y="299"/>
                    <a:pt x="256" y="301"/>
                  </a:cubicBezTo>
                  <a:cubicBezTo>
                    <a:pt x="256" y="1599"/>
                    <a:pt x="256" y="1599"/>
                    <a:pt x="256" y="1599"/>
                  </a:cubicBezTo>
                  <a:cubicBezTo>
                    <a:pt x="256" y="2086"/>
                    <a:pt x="256" y="2086"/>
                    <a:pt x="256" y="2086"/>
                  </a:cubicBezTo>
                  <a:cubicBezTo>
                    <a:pt x="256" y="2160"/>
                    <a:pt x="317" y="2220"/>
                    <a:pt x="391" y="2220"/>
                  </a:cubicBezTo>
                  <a:cubicBezTo>
                    <a:pt x="465" y="2220"/>
                    <a:pt x="511" y="2160"/>
                    <a:pt x="511" y="2086"/>
                  </a:cubicBezTo>
                  <a:cubicBezTo>
                    <a:pt x="511" y="1336"/>
                    <a:pt x="511" y="1336"/>
                    <a:pt x="511" y="1336"/>
                  </a:cubicBezTo>
                  <a:cubicBezTo>
                    <a:pt x="575" y="1336"/>
                    <a:pt x="575" y="1336"/>
                    <a:pt x="575" y="1336"/>
                  </a:cubicBezTo>
                  <a:cubicBezTo>
                    <a:pt x="575" y="2086"/>
                    <a:pt x="575" y="2086"/>
                    <a:pt x="575" y="2086"/>
                  </a:cubicBezTo>
                  <a:cubicBezTo>
                    <a:pt x="575" y="2160"/>
                    <a:pt x="622" y="2220"/>
                    <a:pt x="695" y="2220"/>
                  </a:cubicBezTo>
                  <a:cubicBezTo>
                    <a:pt x="769" y="2220"/>
                    <a:pt x="830" y="2160"/>
                    <a:pt x="830" y="2086"/>
                  </a:cubicBezTo>
                  <a:cubicBezTo>
                    <a:pt x="830" y="1599"/>
                    <a:pt x="830" y="1599"/>
                    <a:pt x="830" y="1599"/>
                  </a:cubicBezTo>
                  <a:cubicBezTo>
                    <a:pt x="831" y="301"/>
                    <a:pt x="831" y="301"/>
                    <a:pt x="831" y="301"/>
                  </a:cubicBezTo>
                  <a:cubicBezTo>
                    <a:pt x="842" y="299"/>
                    <a:pt x="884" y="339"/>
                    <a:pt x="895" y="336"/>
                  </a:cubicBezTo>
                  <a:cubicBezTo>
                    <a:pt x="895" y="1208"/>
                    <a:pt x="895" y="1208"/>
                    <a:pt x="895" y="1208"/>
                  </a:cubicBezTo>
                  <a:cubicBezTo>
                    <a:pt x="894" y="1263"/>
                    <a:pt x="916" y="1303"/>
                    <a:pt x="972" y="1304"/>
                  </a:cubicBezTo>
                  <a:cubicBezTo>
                    <a:pt x="1028" y="1305"/>
                    <a:pt x="1075" y="1261"/>
                    <a:pt x="1075" y="1205"/>
                  </a:cubicBezTo>
                  <a:cubicBezTo>
                    <a:pt x="1086" y="198"/>
                    <a:pt x="1086" y="198"/>
                    <a:pt x="1086" y="198"/>
                  </a:cubicBezTo>
                  <a:cubicBezTo>
                    <a:pt x="1087" y="158"/>
                    <a:pt x="806" y="8"/>
                    <a:pt x="5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78"/>
            <p:cNvSpPr/>
            <p:nvPr/>
          </p:nvSpPr>
          <p:spPr bwMode="auto">
            <a:xfrm>
              <a:off x="1344608" y="3343220"/>
              <a:ext cx="127000" cy="204787"/>
            </a:xfrm>
            <a:custGeom>
              <a:avLst/>
              <a:gdLst>
                <a:gd name="T0" fmla="*/ 236 w 236"/>
                <a:gd name="T1" fmla="*/ 263 h 381"/>
                <a:gd name="T2" fmla="*/ 118 w 236"/>
                <a:gd name="T3" fmla="*/ 381 h 381"/>
                <a:gd name="T4" fmla="*/ 118 w 236"/>
                <a:gd name="T5" fmla="*/ 381 h 381"/>
                <a:gd name="T6" fmla="*/ 0 w 236"/>
                <a:gd name="T7" fmla="*/ 263 h 381"/>
                <a:gd name="T8" fmla="*/ 0 w 236"/>
                <a:gd name="T9" fmla="*/ 118 h 381"/>
                <a:gd name="T10" fmla="*/ 118 w 236"/>
                <a:gd name="T11" fmla="*/ 0 h 381"/>
                <a:gd name="T12" fmla="*/ 118 w 236"/>
                <a:gd name="T13" fmla="*/ 0 h 381"/>
                <a:gd name="T14" fmla="*/ 236 w 236"/>
                <a:gd name="T15" fmla="*/ 118 h 381"/>
                <a:gd name="T16" fmla="*/ 236 w 236"/>
                <a:gd name="T17" fmla="*/ 26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381">
                  <a:moveTo>
                    <a:pt x="236" y="263"/>
                  </a:moveTo>
                  <a:cubicBezTo>
                    <a:pt x="236" y="328"/>
                    <a:pt x="183" y="381"/>
                    <a:pt x="118" y="381"/>
                  </a:cubicBezTo>
                  <a:cubicBezTo>
                    <a:pt x="118" y="381"/>
                    <a:pt x="118" y="381"/>
                    <a:pt x="118" y="381"/>
                  </a:cubicBezTo>
                  <a:cubicBezTo>
                    <a:pt x="53" y="381"/>
                    <a:pt x="0" y="328"/>
                    <a:pt x="0" y="263"/>
                  </a:cubicBezTo>
                  <a:cubicBezTo>
                    <a:pt x="0" y="118"/>
                    <a:pt x="0" y="118"/>
                    <a:pt x="0" y="118"/>
                  </a:cubicBezTo>
                  <a:cubicBezTo>
                    <a:pt x="0" y="53"/>
                    <a:pt x="53" y="0"/>
                    <a:pt x="118" y="0"/>
                  </a:cubicBezTo>
                  <a:cubicBezTo>
                    <a:pt x="118" y="0"/>
                    <a:pt x="118" y="0"/>
                    <a:pt x="118" y="0"/>
                  </a:cubicBezTo>
                  <a:cubicBezTo>
                    <a:pt x="183" y="0"/>
                    <a:pt x="236" y="53"/>
                    <a:pt x="236" y="118"/>
                  </a:cubicBezTo>
                  <a:lnTo>
                    <a:pt x="23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3" name="文本框 22"/>
          <p:cNvSpPr txBox="1"/>
          <p:nvPr/>
        </p:nvSpPr>
        <p:spPr>
          <a:xfrm>
            <a:off x="154512" y="322252"/>
            <a:ext cx="1243006" cy="400110"/>
          </a:xfrm>
          <a:prstGeom prst="rect">
            <a:avLst/>
          </a:prstGeom>
          <a:noFill/>
        </p:spPr>
        <p:txBody>
          <a:bodyPr wrap="square" rtlCol="0">
            <a:spAutoFit/>
          </a:bodyPr>
          <a:lstStyle/>
          <a:p>
            <a:r>
              <a:rPr lang="en-US" altLang="zh-CN" sz="2000" dirty="0">
                <a:solidFill>
                  <a:schemeClr val="bg1"/>
                </a:solidFill>
                <a:cs typeface="+mn-ea"/>
                <a:sym typeface="+mn-lt"/>
              </a:rPr>
              <a:t>GRAPH</a:t>
            </a:r>
            <a:endParaRPr lang="zh-CN" altLang="en-US" sz="2000" dirty="0">
              <a:solidFill>
                <a:schemeClr val="bg1"/>
              </a:solidFill>
              <a:cs typeface="+mn-ea"/>
              <a:sym typeface="+mn-lt"/>
            </a:endParaRPr>
          </a:p>
        </p:txBody>
      </p:sp>
      <p:sp>
        <p:nvSpPr>
          <p:cNvPr id="24" name="文本框 23"/>
          <p:cNvSpPr txBox="1"/>
          <p:nvPr/>
        </p:nvSpPr>
        <p:spPr>
          <a:xfrm>
            <a:off x="321997" y="736816"/>
            <a:ext cx="1171111" cy="400110"/>
          </a:xfrm>
          <a:prstGeom prst="rect">
            <a:avLst/>
          </a:prstGeom>
          <a:noFill/>
        </p:spPr>
        <p:txBody>
          <a:bodyPr wrap="square" rtlCol="0">
            <a:spAutoFit/>
          </a:bodyPr>
          <a:lstStyle/>
          <a:p>
            <a:r>
              <a:rPr lang="en-US" altLang="zh-CN" sz="2000" dirty="0">
                <a:solidFill>
                  <a:schemeClr val="bg1"/>
                </a:solidFill>
                <a:cs typeface="+mn-ea"/>
                <a:sym typeface="+mn-lt"/>
              </a:rPr>
              <a:t>CHART</a:t>
            </a:r>
            <a:endParaRPr lang="zh-CN" altLang="en-US" sz="20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1470650" y="1597551"/>
          <a:ext cx="2155716" cy="2809343"/>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直接连接符 9"/>
          <p:cNvCxnSpPr/>
          <p:nvPr/>
        </p:nvCxnSpPr>
        <p:spPr>
          <a:xfrm flipV="1">
            <a:off x="1471859" y="4345998"/>
            <a:ext cx="2195602" cy="2364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9" name="图表 18"/>
          <p:cNvGraphicFramePr/>
          <p:nvPr/>
        </p:nvGraphicFramePr>
        <p:xfrm>
          <a:off x="5032973" y="1597551"/>
          <a:ext cx="2155716" cy="2809343"/>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直接连接符 19"/>
          <p:cNvCxnSpPr/>
          <p:nvPr/>
        </p:nvCxnSpPr>
        <p:spPr>
          <a:xfrm flipV="1">
            <a:off x="5026775" y="4303134"/>
            <a:ext cx="2195602" cy="2364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21" name="图表 20"/>
          <p:cNvGraphicFramePr/>
          <p:nvPr/>
        </p:nvGraphicFramePr>
        <p:xfrm>
          <a:off x="8577824" y="1597551"/>
          <a:ext cx="2155716" cy="2809343"/>
        </p:xfrm>
        <a:graphic>
          <a:graphicData uri="http://schemas.openxmlformats.org/drawingml/2006/chart">
            <c:chart xmlns:c="http://schemas.openxmlformats.org/drawingml/2006/chart" xmlns:r="http://schemas.openxmlformats.org/officeDocument/2006/relationships" r:id="rId4"/>
          </a:graphicData>
        </a:graphic>
      </p:graphicFrame>
      <p:cxnSp>
        <p:nvCxnSpPr>
          <p:cNvPr id="22" name="直接连接符 21"/>
          <p:cNvCxnSpPr/>
          <p:nvPr/>
        </p:nvCxnSpPr>
        <p:spPr>
          <a:xfrm>
            <a:off x="8575664" y="4326782"/>
            <a:ext cx="2221871" cy="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291338" y="1017973"/>
            <a:ext cx="1370132" cy="769441"/>
          </a:xfrm>
          <a:prstGeom prst="rect">
            <a:avLst/>
          </a:prstGeom>
          <a:noFill/>
        </p:spPr>
        <p:txBody>
          <a:bodyPr wrap="square" rtlCol="0">
            <a:spAutoFit/>
          </a:bodyPr>
          <a:lstStyle/>
          <a:p>
            <a:r>
              <a:rPr lang="en-US" altLang="zh-CN" sz="4400" dirty="0">
                <a:solidFill>
                  <a:schemeClr val="tx2"/>
                </a:solidFill>
                <a:cs typeface="+mn-ea"/>
                <a:sym typeface="+mn-lt"/>
              </a:rPr>
              <a:t>70%</a:t>
            </a:r>
            <a:endParaRPr lang="zh-CN" altLang="en-US" sz="4400" dirty="0">
              <a:solidFill>
                <a:schemeClr val="tx2"/>
              </a:solidFill>
              <a:cs typeface="+mn-ea"/>
              <a:sym typeface="+mn-lt"/>
            </a:endParaRPr>
          </a:p>
        </p:txBody>
      </p:sp>
      <p:sp>
        <p:nvSpPr>
          <p:cNvPr id="25" name="文本框 24"/>
          <p:cNvSpPr txBox="1"/>
          <p:nvPr/>
        </p:nvSpPr>
        <p:spPr>
          <a:xfrm>
            <a:off x="6885193" y="1017973"/>
            <a:ext cx="1411028" cy="769441"/>
          </a:xfrm>
          <a:prstGeom prst="rect">
            <a:avLst/>
          </a:prstGeom>
          <a:noFill/>
        </p:spPr>
        <p:txBody>
          <a:bodyPr wrap="square" rtlCol="0">
            <a:spAutoFit/>
          </a:bodyPr>
          <a:lstStyle/>
          <a:p>
            <a:r>
              <a:rPr lang="en-US" altLang="zh-CN" sz="4400" dirty="0">
                <a:solidFill>
                  <a:schemeClr val="tx2"/>
                </a:solidFill>
                <a:cs typeface="+mn-ea"/>
                <a:sym typeface="+mn-lt"/>
              </a:rPr>
              <a:t>36%</a:t>
            </a:r>
            <a:endParaRPr lang="zh-CN" altLang="en-US" sz="4400" dirty="0">
              <a:solidFill>
                <a:schemeClr val="tx2"/>
              </a:solidFill>
              <a:cs typeface="+mn-ea"/>
              <a:sym typeface="+mn-lt"/>
            </a:endParaRPr>
          </a:p>
        </p:txBody>
      </p:sp>
      <p:sp>
        <p:nvSpPr>
          <p:cNvPr id="26" name="文本框 25"/>
          <p:cNvSpPr txBox="1"/>
          <p:nvPr/>
        </p:nvSpPr>
        <p:spPr>
          <a:xfrm>
            <a:off x="10344091" y="1017973"/>
            <a:ext cx="1397008" cy="769441"/>
          </a:xfrm>
          <a:prstGeom prst="rect">
            <a:avLst/>
          </a:prstGeom>
          <a:noFill/>
        </p:spPr>
        <p:txBody>
          <a:bodyPr wrap="square" rtlCol="0">
            <a:spAutoFit/>
          </a:bodyPr>
          <a:lstStyle/>
          <a:p>
            <a:r>
              <a:rPr lang="en-US" altLang="zh-CN" sz="4400" dirty="0">
                <a:solidFill>
                  <a:schemeClr val="tx2"/>
                </a:solidFill>
                <a:cs typeface="+mn-ea"/>
                <a:sym typeface="+mn-lt"/>
              </a:rPr>
              <a:t>54%</a:t>
            </a:r>
            <a:endParaRPr lang="zh-CN" altLang="en-US" sz="4400" dirty="0">
              <a:solidFill>
                <a:schemeClr val="tx2"/>
              </a:solidFill>
              <a:cs typeface="+mn-ea"/>
              <a:sym typeface="+mn-lt"/>
            </a:endParaRPr>
          </a:p>
        </p:txBody>
      </p:sp>
      <p:sp>
        <p:nvSpPr>
          <p:cNvPr id="27" name="文本框 26"/>
          <p:cNvSpPr txBox="1"/>
          <p:nvPr/>
        </p:nvSpPr>
        <p:spPr>
          <a:xfrm>
            <a:off x="1782429" y="1248806"/>
            <a:ext cx="1509091"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28" name="文本框 27"/>
          <p:cNvSpPr txBox="1"/>
          <p:nvPr/>
        </p:nvSpPr>
        <p:spPr>
          <a:xfrm>
            <a:off x="5339390" y="1248806"/>
            <a:ext cx="154179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29" name="文本框 28"/>
          <p:cNvSpPr txBox="1"/>
          <p:nvPr/>
        </p:nvSpPr>
        <p:spPr>
          <a:xfrm>
            <a:off x="8805521" y="1248806"/>
            <a:ext cx="154179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30" name="文本框 29"/>
          <p:cNvSpPr txBox="1"/>
          <p:nvPr/>
        </p:nvSpPr>
        <p:spPr>
          <a:xfrm>
            <a:off x="1193008" y="4369646"/>
            <a:ext cx="2921416" cy="1384995"/>
          </a:xfrm>
          <a:prstGeom prst="rect">
            <a:avLst/>
          </a:prstGeom>
          <a:noFill/>
        </p:spPr>
        <p:txBody>
          <a:bodyPr wrap="square" rtlCol="0">
            <a:spAutoFit/>
          </a:bodyPr>
          <a:lstStyle/>
          <a:p>
            <a:r>
              <a:rPr lang="zh-CN" altLang="en-US" sz="1400"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a:t>
            </a:r>
          </a:p>
        </p:txBody>
      </p:sp>
      <p:sp>
        <p:nvSpPr>
          <p:cNvPr id="35" name="文本框 34"/>
          <p:cNvSpPr txBox="1"/>
          <p:nvPr/>
        </p:nvSpPr>
        <p:spPr>
          <a:xfrm>
            <a:off x="4652922" y="4326782"/>
            <a:ext cx="2921416" cy="1384995"/>
          </a:xfrm>
          <a:prstGeom prst="rect">
            <a:avLst/>
          </a:prstGeom>
          <a:noFill/>
        </p:spPr>
        <p:txBody>
          <a:bodyPr wrap="square" rtlCol="0">
            <a:spAutoFit/>
          </a:bodyPr>
          <a:lstStyle/>
          <a:p>
            <a:r>
              <a:rPr lang="zh-CN" altLang="en-US" sz="1400"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a:t>
            </a:r>
          </a:p>
        </p:txBody>
      </p:sp>
      <p:sp>
        <p:nvSpPr>
          <p:cNvPr id="36" name="文本框 35"/>
          <p:cNvSpPr txBox="1"/>
          <p:nvPr/>
        </p:nvSpPr>
        <p:spPr>
          <a:xfrm>
            <a:off x="8296221" y="4326782"/>
            <a:ext cx="2921416" cy="1384995"/>
          </a:xfrm>
          <a:prstGeom prst="rect">
            <a:avLst/>
          </a:prstGeom>
          <a:noFill/>
        </p:spPr>
        <p:txBody>
          <a:bodyPr wrap="square" rtlCol="0">
            <a:spAutoFit/>
          </a:bodyPr>
          <a:lstStyle/>
          <a:p>
            <a:r>
              <a:rPr lang="zh-CN" altLang="en-US" sz="1400"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a:t>
            </a:r>
          </a:p>
        </p:txBody>
      </p:sp>
      <p:sp>
        <p:nvSpPr>
          <p:cNvPr id="32" name="文本框 31"/>
          <p:cNvSpPr txBox="1"/>
          <p:nvPr/>
        </p:nvSpPr>
        <p:spPr>
          <a:xfrm>
            <a:off x="154512" y="322252"/>
            <a:ext cx="1243006" cy="400110"/>
          </a:xfrm>
          <a:prstGeom prst="rect">
            <a:avLst/>
          </a:prstGeom>
          <a:noFill/>
        </p:spPr>
        <p:txBody>
          <a:bodyPr wrap="square" rtlCol="0">
            <a:spAutoFit/>
          </a:bodyPr>
          <a:lstStyle/>
          <a:p>
            <a:r>
              <a:rPr lang="en-US" altLang="zh-CN" sz="2000" dirty="0">
                <a:solidFill>
                  <a:schemeClr val="bg1"/>
                </a:solidFill>
                <a:cs typeface="+mn-ea"/>
                <a:sym typeface="+mn-lt"/>
              </a:rPr>
              <a:t>GRAPH</a:t>
            </a:r>
            <a:endParaRPr lang="zh-CN" altLang="en-US" sz="2000" dirty="0">
              <a:solidFill>
                <a:schemeClr val="bg1"/>
              </a:solidFill>
              <a:cs typeface="+mn-ea"/>
              <a:sym typeface="+mn-lt"/>
            </a:endParaRPr>
          </a:p>
        </p:txBody>
      </p:sp>
      <p:sp>
        <p:nvSpPr>
          <p:cNvPr id="37" name="文本框 36"/>
          <p:cNvSpPr txBox="1"/>
          <p:nvPr/>
        </p:nvSpPr>
        <p:spPr>
          <a:xfrm>
            <a:off x="321997" y="736816"/>
            <a:ext cx="1171111" cy="400110"/>
          </a:xfrm>
          <a:prstGeom prst="rect">
            <a:avLst/>
          </a:prstGeom>
          <a:noFill/>
        </p:spPr>
        <p:txBody>
          <a:bodyPr wrap="square" rtlCol="0">
            <a:spAutoFit/>
          </a:bodyPr>
          <a:lstStyle/>
          <a:p>
            <a:r>
              <a:rPr lang="en-US" altLang="zh-CN" sz="2000" dirty="0">
                <a:solidFill>
                  <a:schemeClr val="bg1"/>
                </a:solidFill>
                <a:cs typeface="+mn-ea"/>
                <a:sym typeface="+mn-lt"/>
              </a:rPr>
              <a:t>CHART</a:t>
            </a:r>
            <a:endParaRPr lang="zh-CN" altLang="en-US" sz="2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22575" y="1310871"/>
            <a:ext cx="2340000" cy="2340000"/>
            <a:chOff x="622511" y="1525191"/>
            <a:chExt cx="2340000" cy="2340000"/>
          </a:xfrm>
        </p:grpSpPr>
        <p:sp>
          <p:nvSpPr>
            <p:cNvPr id="40" name="同心圆 39"/>
            <p:cNvSpPr/>
            <p:nvPr/>
          </p:nvSpPr>
          <p:spPr>
            <a:xfrm>
              <a:off x="795870" y="1675996"/>
              <a:ext cx="1998133" cy="1998133"/>
            </a:xfrm>
            <a:prstGeom prst="donut">
              <a:avLst>
                <a:gd name="adj" fmla="val 995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41" name="组合 40"/>
            <p:cNvGrpSpPr/>
            <p:nvPr/>
          </p:nvGrpSpPr>
          <p:grpSpPr>
            <a:xfrm>
              <a:off x="622511" y="1525191"/>
              <a:ext cx="2340000" cy="2340000"/>
              <a:chOff x="622511" y="1659476"/>
              <a:chExt cx="2340000" cy="2340000"/>
            </a:xfrm>
          </p:grpSpPr>
          <p:sp>
            <p:nvSpPr>
              <p:cNvPr id="42" name="饼形 41"/>
              <p:cNvSpPr/>
              <p:nvPr/>
            </p:nvSpPr>
            <p:spPr>
              <a:xfrm rot="15619362">
                <a:off x="622511" y="1659476"/>
                <a:ext cx="2340000" cy="2340000"/>
              </a:xfrm>
              <a:prstGeom prst="pie">
                <a:avLst>
                  <a:gd name="adj1" fmla="val 501545"/>
                  <a:gd name="adj2" fmla="val 51509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KSO_Shape"/>
              <p:cNvSpPr/>
              <p:nvPr/>
            </p:nvSpPr>
            <p:spPr bwMode="auto">
              <a:xfrm>
                <a:off x="1882701" y="2071122"/>
                <a:ext cx="759955" cy="521836"/>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5FEFE"/>
              </a:solidFill>
              <a:ln>
                <a:noFill/>
              </a:ln>
            </p:spPr>
            <p:txBody>
              <a:bodyPr/>
              <a:lstStyle/>
              <a:p>
                <a:endParaRPr lang="zh-CN" altLang="en-US">
                  <a:cs typeface="+mn-ea"/>
                  <a:sym typeface="+mn-lt"/>
                </a:endParaRPr>
              </a:p>
            </p:txBody>
          </p:sp>
        </p:grpSp>
      </p:grpSp>
      <p:grpSp>
        <p:nvGrpSpPr>
          <p:cNvPr id="3" name="组合 2"/>
          <p:cNvGrpSpPr/>
          <p:nvPr/>
        </p:nvGrpSpPr>
        <p:grpSpPr>
          <a:xfrm>
            <a:off x="3632195" y="1310871"/>
            <a:ext cx="2340000" cy="2340000"/>
            <a:chOff x="3503603" y="1525191"/>
            <a:chExt cx="2340000" cy="2340000"/>
          </a:xfrm>
        </p:grpSpPr>
        <p:sp>
          <p:nvSpPr>
            <p:cNvPr id="45" name="同心圆 44"/>
            <p:cNvSpPr/>
            <p:nvPr/>
          </p:nvSpPr>
          <p:spPr>
            <a:xfrm>
              <a:off x="3674538" y="1693477"/>
              <a:ext cx="1998133" cy="1998133"/>
            </a:xfrm>
            <a:prstGeom prst="donut">
              <a:avLst>
                <a:gd name="adj" fmla="val 995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46" name="组合 45"/>
            <p:cNvGrpSpPr/>
            <p:nvPr/>
          </p:nvGrpSpPr>
          <p:grpSpPr>
            <a:xfrm>
              <a:off x="3503603" y="1525191"/>
              <a:ext cx="2340000" cy="2340000"/>
              <a:chOff x="3503603" y="1625060"/>
              <a:chExt cx="2340000" cy="2340000"/>
            </a:xfrm>
          </p:grpSpPr>
          <p:sp>
            <p:nvSpPr>
              <p:cNvPr id="47" name="饼形 46"/>
              <p:cNvSpPr/>
              <p:nvPr/>
            </p:nvSpPr>
            <p:spPr>
              <a:xfrm rot="15297022">
                <a:off x="3503603" y="1625060"/>
                <a:ext cx="2340000" cy="2340000"/>
              </a:xfrm>
              <a:prstGeom prst="pie">
                <a:avLst>
                  <a:gd name="adj1" fmla="val 840465"/>
                  <a:gd name="adj2" fmla="val 62310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8" name="KSO_Shape"/>
              <p:cNvSpPr/>
              <p:nvPr/>
            </p:nvSpPr>
            <p:spPr>
              <a:xfrm>
                <a:off x="4904682" y="2165425"/>
                <a:ext cx="630767" cy="478332"/>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rgbClr val="F5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grpSp>
      </p:grpSp>
      <p:grpSp>
        <p:nvGrpSpPr>
          <p:cNvPr id="4" name="组合 3"/>
          <p:cNvGrpSpPr/>
          <p:nvPr/>
        </p:nvGrpSpPr>
        <p:grpSpPr>
          <a:xfrm>
            <a:off x="6239410" y="1310871"/>
            <a:ext cx="2340000" cy="2340000"/>
            <a:chOff x="6368002" y="1525191"/>
            <a:chExt cx="2340000" cy="2340000"/>
          </a:xfrm>
        </p:grpSpPr>
        <p:sp>
          <p:nvSpPr>
            <p:cNvPr id="50" name="同心圆 49"/>
            <p:cNvSpPr/>
            <p:nvPr/>
          </p:nvSpPr>
          <p:spPr>
            <a:xfrm>
              <a:off x="6553201" y="1710410"/>
              <a:ext cx="1998133" cy="1998133"/>
            </a:xfrm>
            <a:prstGeom prst="donut">
              <a:avLst>
                <a:gd name="adj" fmla="val 995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51" name="组合 50"/>
            <p:cNvGrpSpPr/>
            <p:nvPr/>
          </p:nvGrpSpPr>
          <p:grpSpPr>
            <a:xfrm>
              <a:off x="6368002" y="1525191"/>
              <a:ext cx="2340000" cy="2340000"/>
              <a:chOff x="6368002" y="1625060"/>
              <a:chExt cx="2340000" cy="2340000"/>
            </a:xfrm>
          </p:grpSpPr>
          <p:sp>
            <p:nvSpPr>
              <p:cNvPr id="52" name="饼形 51"/>
              <p:cNvSpPr/>
              <p:nvPr/>
            </p:nvSpPr>
            <p:spPr>
              <a:xfrm rot="15168512">
                <a:off x="6368002" y="1625060"/>
                <a:ext cx="2340000" cy="2340000"/>
              </a:xfrm>
              <a:prstGeom prst="pie">
                <a:avLst>
                  <a:gd name="adj1" fmla="val 917141"/>
                  <a:gd name="adj2" fmla="val 77980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53" name="组合 52"/>
              <p:cNvGrpSpPr/>
              <p:nvPr/>
            </p:nvGrpSpPr>
            <p:grpSpPr>
              <a:xfrm>
                <a:off x="7744502" y="2178877"/>
                <a:ext cx="625474" cy="664889"/>
                <a:chOff x="5470525" y="4195517"/>
                <a:chExt cx="1439863" cy="1530596"/>
              </a:xfrm>
            </p:grpSpPr>
            <p:sp>
              <p:nvSpPr>
                <p:cNvPr id="54" name="AutoShape 3"/>
                <p:cNvSpPr>
                  <a:spLocks noChangeAspect="1" noChangeArrowheads="1" noTextEdit="1"/>
                </p:cNvSpPr>
                <p:nvPr/>
              </p:nvSpPr>
              <p:spPr bwMode="auto">
                <a:xfrm>
                  <a:off x="5470525" y="4297363"/>
                  <a:ext cx="143986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Oval 5"/>
                <p:cNvSpPr>
                  <a:spLocks noChangeArrowheads="1"/>
                </p:cNvSpPr>
                <p:nvPr/>
              </p:nvSpPr>
              <p:spPr bwMode="auto">
                <a:xfrm>
                  <a:off x="5473700" y="4195517"/>
                  <a:ext cx="1433514" cy="1428749"/>
                </a:xfrm>
                <a:prstGeom prst="ellipse">
                  <a:avLst/>
                </a:prstGeom>
                <a:solidFill>
                  <a:srgbClr val="F5FEFE"/>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56" name="组合 55"/>
                <p:cNvGrpSpPr/>
                <p:nvPr/>
              </p:nvGrpSpPr>
              <p:grpSpPr>
                <a:xfrm>
                  <a:off x="5632450" y="4452938"/>
                  <a:ext cx="1111250" cy="1111250"/>
                  <a:chOff x="5632450" y="4452938"/>
                  <a:chExt cx="1111250" cy="1111250"/>
                </a:xfrm>
              </p:grpSpPr>
              <p:sp>
                <p:nvSpPr>
                  <p:cNvPr id="57" name="Oval 6"/>
                  <p:cNvSpPr>
                    <a:spLocks noChangeArrowheads="1"/>
                  </p:cNvSpPr>
                  <p:nvPr/>
                </p:nvSpPr>
                <p:spPr bwMode="auto">
                  <a:xfrm>
                    <a:off x="5632450" y="4452938"/>
                    <a:ext cx="1111250" cy="1111250"/>
                  </a:xfrm>
                  <a:prstGeom prst="ellipse">
                    <a:avLst/>
                  </a:prstGeom>
                  <a:solidFill>
                    <a:srgbClr val="F5FEFE"/>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8" name="Oval 8"/>
                  <p:cNvSpPr>
                    <a:spLocks noChangeArrowheads="1"/>
                  </p:cNvSpPr>
                  <p:nvPr/>
                </p:nvSpPr>
                <p:spPr bwMode="auto">
                  <a:xfrm>
                    <a:off x="6089650" y="4910138"/>
                    <a:ext cx="201613" cy="196850"/>
                  </a:xfrm>
                  <a:prstGeom prst="ellipse">
                    <a:avLst/>
                  </a:prstGeom>
                  <a:solidFill>
                    <a:srgbClr val="6B3A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9"/>
                  <p:cNvSpPr/>
                  <p:nvPr/>
                </p:nvSpPr>
                <p:spPr bwMode="auto">
                  <a:xfrm>
                    <a:off x="6162675" y="4587876"/>
                    <a:ext cx="52388" cy="446088"/>
                  </a:xfrm>
                  <a:custGeom>
                    <a:avLst/>
                    <a:gdLst>
                      <a:gd name="T0" fmla="*/ 7 w 14"/>
                      <a:gd name="T1" fmla="*/ 118 h 118"/>
                      <a:gd name="T2" fmla="*/ 0 w 14"/>
                      <a:gd name="T3" fmla="*/ 111 h 118"/>
                      <a:gd name="T4" fmla="*/ 0 w 14"/>
                      <a:gd name="T5" fmla="*/ 7 h 118"/>
                      <a:gd name="T6" fmla="*/ 7 w 14"/>
                      <a:gd name="T7" fmla="*/ 0 h 118"/>
                      <a:gd name="T8" fmla="*/ 14 w 14"/>
                      <a:gd name="T9" fmla="*/ 7 h 118"/>
                      <a:gd name="T10" fmla="*/ 14 w 14"/>
                      <a:gd name="T11" fmla="*/ 111 h 118"/>
                      <a:gd name="T12" fmla="*/ 7 w 14"/>
                      <a:gd name="T13" fmla="*/ 118 h 118"/>
                    </a:gdLst>
                    <a:ahLst/>
                    <a:cxnLst>
                      <a:cxn ang="0">
                        <a:pos x="T0" y="T1"/>
                      </a:cxn>
                      <a:cxn ang="0">
                        <a:pos x="T2" y="T3"/>
                      </a:cxn>
                      <a:cxn ang="0">
                        <a:pos x="T4" y="T5"/>
                      </a:cxn>
                      <a:cxn ang="0">
                        <a:pos x="T6" y="T7"/>
                      </a:cxn>
                      <a:cxn ang="0">
                        <a:pos x="T8" y="T9"/>
                      </a:cxn>
                      <a:cxn ang="0">
                        <a:pos x="T10" y="T11"/>
                      </a:cxn>
                      <a:cxn ang="0">
                        <a:pos x="T12" y="T13"/>
                      </a:cxn>
                    </a:cxnLst>
                    <a:rect l="0" t="0" r="r" b="b"/>
                    <a:pathLst>
                      <a:path w="14" h="118">
                        <a:moveTo>
                          <a:pt x="7" y="118"/>
                        </a:moveTo>
                        <a:cubicBezTo>
                          <a:pt x="4" y="118"/>
                          <a:pt x="0" y="115"/>
                          <a:pt x="0" y="111"/>
                        </a:cubicBezTo>
                        <a:cubicBezTo>
                          <a:pt x="0" y="7"/>
                          <a:pt x="0" y="7"/>
                          <a:pt x="0" y="7"/>
                        </a:cubicBezTo>
                        <a:cubicBezTo>
                          <a:pt x="0" y="3"/>
                          <a:pt x="4" y="0"/>
                          <a:pt x="7" y="0"/>
                        </a:cubicBezTo>
                        <a:cubicBezTo>
                          <a:pt x="11" y="0"/>
                          <a:pt x="14" y="3"/>
                          <a:pt x="14" y="7"/>
                        </a:cubicBezTo>
                        <a:cubicBezTo>
                          <a:pt x="14" y="111"/>
                          <a:pt x="14" y="111"/>
                          <a:pt x="14" y="111"/>
                        </a:cubicBezTo>
                        <a:cubicBezTo>
                          <a:pt x="14" y="115"/>
                          <a:pt x="11" y="118"/>
                          <a:pt x="7" y="118"/>
                        </a:cubicBezTo>
                        <a:close/>
                      </a:path>
                    </a:pathLst>
                  </a:custGeom>
                  <a:solidFill>
                    <a:srgbClr val="40404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0" name="Freeform 10"/>
                  <p:cNvSpPr/>
                  <p:nvPr/>
                </p:nvSpPr>
                <p:spPr bwMode="auto">
                  <a:xfrm>
                    <a:off x="6411913" y="4557713"/>
                    <a:ext cx="44450" cy="53975"/>
                  </a:xfrm>
                  <a:custGeom>
                    <a:avLst/>
                    <a:gdLst>
                      <a:gd name="T0" fmla="*/ 4 w 12"/>
                      <a:gd name="T1" fmla="*/ 14 h 14"/>
                      <a:gd name="T2" fmla="*/ 2 w 12"/>
                      <a:gd name="T3" fmla="*/ 14 h 14"/>
                      <a:gd name="T4" fmla="*/ 1 w 12"/>
                      <a:gd name="T5" fmla="*/ 9 h 14"/>
                      <a:gd name="T6" fmla="*/ 5 w 12"/>
                      <a:gd name="T7" fmla="*/ 2 h 14"/>
                      <a:gd name="T8" fmla="*/ 10 w 12"/>
                      <a:gd name="T9" fmla="*/ 1 h 14"/>
                      <a:gd name="T10" fmla="*/ 11 w 12"/>
                      <a:gd name="T11" fmla="*/ 5 h 14"/>
                      <a:gd name="T12" fmla="*/ 7 w 12"/>
                      <a:gd name="T13" fmla="*/ 12 h 14"/>
                      <a:gd name="T14" fmla="*/ 4 w 1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4" y="14"/>
                        </a:moveTo>
                        <a:cubicBezTo>
                          <a:pt x="3" y="14"/>
                          <a:pt x="3" y="14"/>
                          <a:pt x="2" y="14"/>
                        </a:cubicBezTo>
                        <a:cubicBezTo>
                          <a:pt x="0" y="13"/>
                          <a:pt x="0" y="11"/>
                          <a:pt x="1" y="9"/>
                        </a:cubicBezTo>
                        <a:cubicBezTo>
                          <a:pt x="5" y="2"/>
                          <a:pt x="5" y="2"/>
                          <a:pt x="5" y="2"/>
                        </a:cubicBezTo>
                        <a:cubicBezTo>
                          <a:pt x="6" y="0"/>
                          <a:pt x="8" y="0"/>
                          <a:pt x="10" y="1"/>
                        </a:cubicBezTo>
                        <a:cubicBezTo>
                          <a:pt x="11" y="2"/>
                          <a:pt x="12" y="4"/>
                          <a:pt x="11" y="5"/>
                        </a:cubicBezTo>
                        <a:cubicBezTo>
                          <a:pt x="7" y="12"/>
                          <a:pt x="7" y="12"/>
                          <a:pt x="7" y="12"/>
                        </a:cubicBezTo>
                        <a:cubicBezTo>
                          <a:pt x="6" y="14"/>
                          <a:pt x="5" y="14"/>
                          <a:pt x="4" y="14"/>
                        </a:cubicBezTo>
                        <a:close/>
                      </a:path>
                    </a:pathLst>
                  </a:custGeom>
                  <a:solidFill>
                    <a:srgbClr val="6B3A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11"/>
                  <p:cNvSpPr/>
                  <p:nvPr/>
                </p:nvSpPr>
                <p:spPr bwMode="auto">
                  <a:xfrm>
                    <a:off x="5924550" y="5400676"/>
                    <a:ext cx="44450" cy="57150"/>
                  </a:xfrm>
                  <a:custGeom>
                    <a:avLst/>
                    <a:gdLst>
                      <a:gd name="T0" fmla="*/ 4 w 12"/>
                      <a:gd name="T1" fmla="*/ 15 h 15"/>
                      <a:gd name="T2" fmla="*/ 2 w 12"/>
                      <a:gd name="T3" fmla="*/ 14 h 15"/>
                      <a:gd name="T4" fmla="*/ 1 w 12"/>
                      <a:gd name="T5" fmla="*/ 10 h 15"/>
                      <a:gd name="T6" fmla="*/ 5 w 12"/>
                      <a:gd name="T7" fmla="*/ 3 h 15"/>
                      <a:gd name="T8" fmla="*/ 10 w 12"/>
                      <a:gd name="T9" fmla="*/ 1 h 15"/>
                      <a:gd name="T10" fmla="*/ 11 w 12"/>
                      <a:gd name="T11" fmla="*/ 6 h 15"/>
                      <a:gd name="T12" fmla="*/ 7 w 12"/>
                      <a:gd name="T13" fmla="*/ 13 h 15"/>
                      <a:gd name="T14" fmla="*/ 4 w 1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4" y="15"/>
                        </a:moveTo>
                        <a:cubicBezTo>
                          <a:pt x="3" y="15"/>
                          <a:pt x="3" y="15"/>
                          <a:pt x="2" y="14"/>
                        </a:cubicBezTo>
                        <a:cubicBezTo>
                          <a:pt x="0" y="14"/>
                          <a:pt x="0" y="11"/>
                          <a:pt x="1" y="10"/>
                        </a:cubicBezTo>
                        <a:cubicBezTo>
                          <a:pt x="5" y="3"/>
                          <a:pt x="5" y="3"/>
                          <a:pt x="5" y="3"/>
                        </a:cubicBezTo>
                        <a:cubicBezTo>
                          <a:pt x="6" y="1"/>
                          <a:pt x="8" y="0"/>
                          <a:pt x="10" y="1"/>
                        </a:cubicBezTo>
                        <a:cubicBezTo>
                          <a:pt x="11" y="2"/>
                          <a:pt x="12" y="4"/>
                          <a:pt x="11" y="6"/>
                        </a:cubicBezTo>
                        <a:cubicBezTo>
                          <a:pt x="7" y="13"/>
                          <a:pt x="7" y="13"/>
                          <a:pt x="7" y="13"/>
                        </a:cubicBezTo>
                        <a:cubicBezTo>
                          <a:pt x="6" y="14"/>
                          <a:pt x="5" y="15"/>
                          <a:pt x="4" y="15"/>
                        </a:cubicBezTo>
                        <a:close/>
                      </a:path>
                    </a:pathLst>
                  </a:custGeom>
                  <a:solidFill>
                    <a:srgbClr val="6B3A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12"/>
                  <p:cNvSpPr/>
                  <p:nvPr/>
                </p:nvSpPr>
                <p:spPr bwMode="auto">
                  <a:xfrm>
                    <a:off x="6584950" y="5230813"/>
                    <a:ext cx="57150" cy="41275"/>
                  </a:xfrm>
                  <a:custGeom>
                    <a:avLst/>
                    <a:gdLst>
                      <a:gd name="T0" fmla="*/ 11 w 15"/>
                      <a:gd name="T1" fmla="*/ 11 h 11"/>
                      <a:gd name="T2" fmla="*/ 9 w 15"/>
                      <a:gd name="T3" fmla="*/ 11 h 11"/>
                      <a:gd name="T4" fmla="*/ 2 w 15"/>
                      <a:gd name="T5" fmla="*/ 7 h 11"/>
                      <a:gd name="T6" fmla="*/ 1 w 15"/>
                      <a:gd name="T7" fmla="*/ 2 h 11"/>
                      <a:gd name="T8" fmla="*/ 6 w 15"/>
                      <a:gd name="T9" fmla="*/ 1 h 11"/>
                      <a:gd name="T10" fmla="*/ 12 w 15"/>
                      <a:gd name="T11" fmla="*/ 5 h 11"/>
                      <a:gd name="T12" fmla="*/ 14 w 15"/>
                      <a:gd name="T13" fmla="*/ 9 h 11"/>
                      <a:gd name="T14" fmla="*/ 11 w 1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1">
                        <a:moveTo>
                          <a:pt x="11" y="11"/>
                        </a:moveTo>
                        <a:cubicBezTo>
                          <a:pt x="10" y="11"/>
                          <a:pt x="10" y="11"/>
                          <a:pt x="9" y="11"/>
                        </a:cubicBezTo>
                        <a:cubicBezTo>
                          <a:pt x="2" y="7"/>
                          <a:pt x="2" y="7"/>
                          <a:pt x="2" y="7"/>
                        </a:cubicBezTo>
                        <a:cubicBezTo>
                          <a:pt x="0" y="6"/>
                          <a:pt x="0" y="4"/>
                          <a:pt x="1" y="2"/>
                        </a:cubicBezTo>
                        <a:cubicBezTo>
                          <a:pt x="2" y="0"/>
                          <a:pt x="4" y="0"/>
                          <a:pt x="6" y="1"/>
                        </a:cubicBezTo>
                        <a:cubicBezTo>
                          <a:pt x="12" y="5"/>
                          <a:pt x="12" y="5"/>
                          <a:pt x="12" y="5"/>
                        </a:cubicBezTo>
                        <a:cubicBezTo>
                          <a:pt x="14" y="6"/>
                          <a:pt x="15" y="8"/>
                          <a:pt x="14" y="9"/>
                        </a:cubicBezTo>
                        <a:cubicBezTo>
                          <a:pt x="13" y="11"/>
                          <a:pt x="12" y="11"/>
                          <a:pt x="11" y="11"/>
                        </a:cubicBezTo>
                        <a:close/>
                      </a:path>
                    </a:pathLst>
                  </a:custGeom>
                  <a:solidFill>
                    <a:srgbClr val="6B3A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13"/>
                  <p:cNvSpPr/>
                  <p:nvPr/>
                </p:nvSpPr>
                <p:spPr bwMode="auto">
                  <a:xfrm>
                    <a:off x="5738813" y="4740276"/>
                    <a:ext cx="57150" cy="44450"/>
                  </a:xfrm>
                  <a:custGeom>
                    <a:avLst/>
                    <a:gdLst>
                      <a:gd name="T0" fmla="*/ 11 w 15"/>
                      <a:gd name="T1" fmla="*/ 12 h 12"/>
                      <a:gd name="T2" fmla="*/ 9 w 15"/>
                      <a:gd name="T3" fmla="*/ 12 h 12"/>
                      <a:gd name="T4" fmla="*/ 2 w 15"/>
                      <a:gd name="T5" fmla="*/ 7 h 12"/>
                      <a:gd name="T6" fmla="*/ 1 w 15"/>
                      <a:gd name="T7" fmla="*/ 3 h 12"/>
                      <a:gd name="T8" fmla="*/ 6 w 15"/>
                      <a:gd name="T9" fmla="*/ 1 h 12"/>
                      <a:gd name="T10" fmla="*/ 13 w 15"/>
                      <a:gd name="T11" fmla="*/ 5 h 12"/>
                      <a:gd name="T12" fmla="*/ 14 w 15"/>
                      <a:gd name="T13" fmla="*/ 10 h 12"/>
                      <a:gd name="T14" fmla="*/ 11 w 15"/>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1" y="12"/>
                        </a:moveTo>
                        <a:cubicBezTo>
                          <a:pt x="10" y="12"/>
                          <a:pt x="10" y="12"/>
                          <a:pt x="9" y="12"/>
                        </a:cubicBezTo>
                        <a:cubicBezTo>
                          <a:pt x="2" y="7"/>
                          <a:pt x="2" y="7"/>
                          <a:pt x="2" y="7"/>
                        </a:cubicBezTo>
                        <a:cubicBezTo>
                          <a:pt x="1" y="7"/>
                          <a:pt x="0" y="4"/>
                          <a:pt x="1" y="3"/>
                        </a:cubicBezTo>
                        <a:cubicBezTo>
                          <a:pt x="2" y="1"/>
                          <a:pt x="4" y="0"/>
                          <a:pt x="6" y="1"/>
                        </a:cubicBezTo>
                        <a:cubicBezTo>
                          <a:pt x="13" y="5"/>
                          <a:pt x="13" y="5"/>
                          <a:pt x="13" y="5"/>
                        </a:cubicBezTo>
                        <a:cubicBezTo>
                          <a:pt x="14" y="6"/>
                          <a:pt x="15" y="9"/>
                          <a:pt x="14" y="10"/>
                        </a:cubicBezTo>
                        <a:cubicBezTo>
                          <a:pt x="13" y="11"/>
                          <a:pt x="12" y="12"/>
                          <a:pt x="11" y="12"/>
                        </a:cubicBezTo>
                        <a:close/>
                      </a:path>
                    </a:pathLst>
                  </a:custGeom>
                  <a:solidFill>
                    <a:srgbClr val="6B3A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14"/>
                  <p:cNvSpPr/>
                  <p:nvPr/>
                </p:nvSpPr>
                <p:spPr bwMode="auto">
                  <a:xfrm>
                    <a:off x="5924550" y="4557713"/>
                    <a:ext cx="44450" cy="53975"/>
                  </a:xfrm>
                  <a:custGeom>
                    <a:avLst/>
                    <a:gdLst>
                      <a:gd name="T0" fmla="*/ 8 w 12"/>
                      <a:gd name="T1" fmla="*/ 14 h 14"/>
                      <a:gd name="T2" fmla="*/ 5 w 12"/>
                      <a:gd name="T3" fmla="*/ 12 h 14"/>
                      <a:gd name="T4" fmla="*/ 1 w 12"/>
                      <a:gd name="T5" fmla="*/ 5 h 14"/>
                      <a:gd name="T6" fmla="*/ 2 w 12"/>
                      <a:gd name="T7" fmla="*/ 1 h 14"/>
                      <a:gd name="T8" fmla="*/ 7 w 12"/>
                      <a:gd name="T9" fmla="*/ 2 h 14"/>
                      <a:gd name="T10" fmla="*/ 11 w 12"/>
                      <a:gd name="T11" fmla="*/ 9 h 14"/>
                      <a:gd name="T12" fmla="*/ 10 w 12"/>
                      <a:gd name="T13" fmla="*/ 14 h 14"/>
                      <a:gd name="T14" fmla="*/ 8 w 1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8" y="14"/>
                        </a:moveTo>
                        <a:cubicBezTo>
                          <a:pt x="7" y="14"/>
                          <a:pt x="5" y="14"/>
                          <a:pt x="5" y="12"/>
                        </a:cubicBezTo>
                        <a:cubicBezTo>
                          <a:pt x="1" y="5"/>
                          <a:pt x="1" y="5"/>
                          <a:pt x="1" y="5"/>
                        </a:cubicBezTo>
                        <a:cubicBezTo>
                          <a:pt x="0" y="4"/>
                          <a:pt x="0" y="2"/>
                          <a:pt x="2" y="1"/>
                        </a:cubicBezTo>
                        <a:cubicBezTo>
                          <a:pt x="4" y="0"/>
                          <a:pt x="6" y="0"/>
                          <a:pt x="7" y="2"/>
                        </a:cubicBezTo>
                        <a:cubicBezTo>
                          <a:pt x="11" y="9"/>
                          <a:pt x="11" y="9"/>
                          <a:pt x="11" y="9"/>
                        </a:cubicBezTo>
                        <a:cubicBezTo>
                          <a:pt x="12" y="11"/>
                          <a:pt x="11" y="13"/>
                          <a:pt x="10" y="14"/>
                        </a:cubicBezTo>
                        <a:cubicBezTo>
                          <a:pt x="9" y="14"/>
                          <a:pt x="8" y="14"/>
                          <a:pt x="8" y="14"/>
                        </a:cubicBezTo>
                        <a:close/>
                      </a:path>
                    </a:pathLst>
                  </a:custGeom>
                  <a:solidFill>
                    <a:srgbClr val="6B3A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15"/>
                  <p:cNvSpPr/>
                  <p:nvPr/>
                </p:nvSpPr>
                <p:spPr bwMode="auto">
                  <a:xfrm>
                    <a:off x="6411913" y="5400676"/>
                    <a:ext cx="44450" cy="57150"/>
                  </a:xfrm>
                  <a:custGeom>
                    <a:avLst/>
                    <a:gdLst>
                      <a:gd name="T0" fmla="*/ 8 w 12"/>
                      <a:gd name="T1" fmla="*/ 15 h 15"/>
                      <a:gd name="T2" fmla="*/ 5 w 12"/>
                      <a:gd name="T3" fmla="*/ 13 h 15"/>
                      <a:gd name="T4" fmla="*/ 1 w 12"/>
                      <a:gd name="T5" fmla="*/ 6 h 15"/>
                      <a:gd name="T6" fmla="*/ 2 w 12"/>
                      <a:gd name="T7" fmla="*/ 1 h 15"/>
                      <a:gd name="T8" fmla="*/ 7 w 12"/>
                      <a:gd name="T9" fmla="*/ 3 h 15"/>
                      <a:gd name="T10" fmla="*/ 11 w 12"/>
                      <a:gd name="T11" fmla="*/ 10 h 15"/>
                      <a:gd name="T12" fmla="*/ 10 w 12"/>
                      <a:gd name="T13" fmla="*/ 14 h 15"/>
                      <a:gd name="T14" fmla="*/ 8 w 1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8" y="15"/>
                        </a:moveTo>
                        <a:cubicBezTo>
                          <a:pt x="7" y="15"/>
                          <a:pt x="6" y="14"/>
                          <a:pt x="5" y="13"/>
                        </a:cubicBezTo>
                        <a:cubicBezTo>
                          <a:pt x="1" y="6"/>
                          <a:pt x="1" y="6"/>
                          <a:pt x="1" y="6"/>
                        </a:cubicBezTo>
                        <a:cubicBezTo>
                          <a:pt x="0" y="4"/>
                          <a:pt x="1" y="2"/>
                          <a:pt x="2" y="1"/>
                        </a:cubicBezTo>
                        <a:cubicBezTo>
                          <a:pt x="4" y="0"/>
                          <a:pt x="6" y="1"/>
                          <a:pt x="7" y="3"/>
                        </a:cubicBezTo>
                        <a:cubicBezTo>
                          <a:pt x="11" y="10"/>
                          <a:pt x="11" y="10"/>
                          <a:pt x="11" y="10"/>
                        </a:cubicBezTo>
                        <a:cubicBezTo>
                          <a:pt x="12" y="11"/>
                          <a:pt x="11" y="13"/>
                          <a:pt x="10" y="14"/>
                        </a:cubicBezTo>
                        <a:cubicBezTo>
                          <a:pt x="9" y="15"/>
                          <a:pt x="9" y="15"/>
                          <a:pt x="8" y="15"/>
                        </a:cubicBezTo>
                        <a:close/>
                      </a:path>
                    </a:pathLst>
                  </a:custGeom>
                  <a:solidFill>
                    <a:srgbClr val="6B3A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16"/>
                  <p:cNvSpPr/>
                  <p:nvPr/>
                </p:nvSpPr>
                <p:spPr bwMode="auto">
                  <a:xfrm>
                    <a:off x="5738813" y="5230813"/>
                    <a:ext cx="57150" cy="41275"/>
                  </a:xfrm>
                  <a:custGeom>
                    <a:avLst/>
                    <a:gdLst>
                      <a:gd name="T0" fmla="*/ 4 w 15"/>
                      <a:gd name="T1" fmla="*/ 11 h 11"/>
                      <a:gd name="T2" fmla="*/ 1 w 15"/>
                      <a:gd name="T3" fmla="*/ 9 h 11"/>
                      <a:gd name="T4" fmla="*/ 2 w 15"/>
                      <a:gd name="T5" fmla="*/ 5 h 11"/>
                      <a:gd name="T6" fmla="*/ 9 w 15"/>
                      <a:gd name="T7" fmla="*/ 1 h 11"/>
                      <a:gd name="T8" fmla="*/ 14 w 15"/>
                      <a:gd name="T9" fmla="*/ 2 h 11"/>
                      <a:gd name="T10" fmla="*/ 13 w 15"/>
                      <a:gd name="T11" fmla="*/ 7 h 11"/>
                      <a:gd name="T12" fmla="*/ 6 w 15"/>
                      <a:gd name="T13" fmla="*/ 11 h 11"/>
                      <a:gd name="T14" fmla="*/ 4 w 1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1">
                        <a:moveTo>
                          <a:pt x="4" y="11"/>
                        </a:moveTo>
                        <a:cubicBezTo>
                          <a:pt x="3" y="11"/>
                          <a:pt x="2" y="11"/>
                          <a:pt x="1" y="9"/>
                        </a:cubicBezTo>
                        <a:cubicBezTo>
                          <a:pt x="0" y="8"/>
                          <a:pt x="1" y="6"/>
                          <a:pt x="2" y="5"/>
                        </a:cubicBezTo>
                        <a:cubicBezTo>
                          <a:pt x="9" y="1"/>
                          <a:pt x="9" y="1"/>
                          <a:pt x="9" y="1"/>
                        </a:cubicBezTo>
                        <a:cubicBezTo>
                          <a:pt x="11" y="0"/>
                          <a:pt x="13" y="0"/>
                          <a:pt x="14" y="2"/>
                        </a:cubicBezTo>
                        <a:cubicBezTo>
                          <a:pt x="15" y="4"/>
                          <a:pt x="14" y="6"/>
                          <a:pt x="13" y="7"/>
                        </a:cubicBezTo>
                        <a:cubicBezTo>
                          <a:pt x="6" y="11"/>
                          <a:pt x="6" y="11"/>
                          <a:pt x="6" y="11"/>
                        </a:cubicBezTo>
                        <a:cubicBezTo>
                          <a:pt x="5" y="11"/>
                          <a:pt x="5" y="11"/>
                          <a:pt x="4" y="11"/>
                        </a:cubicBezTo>
                        <a:close/>
                      </a:path>
                    </a:pathLst>
                  </a:custGeom>
                  <a:solidFill>
                    <a:srgbClr val="6B3A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17"/>
                  <p:cNvSpPr/>
                  <p:nvPr/>
                </p:nvSpPr>
                <p:spPr bwMode="auto">
                  <a:xfrm>
                    <a:off x="6584950" y="4740276"/>
                    <a:ext cx="57150" cy="44450"/>
                  </a:xfrm>
                  <a:custGeom>
                    <a:avLst/>
                    <a:gdLst>
                      <a:gd name="T0" fmla="*/ 4 w 15"/>
                      <a:gd name="T1" fmla="*/ 12 h 12"/>
                      <a:gd name="T2" fmla="*/ 1 w 15"/>
                      <a:gd name="T3" fmla="*/ 10 h 12"/>
                      <a:gd name="T4" fmla="*/ 2 w 15"/>
                      <a:gd name="T5" fmla="*/ 5 h 12"/>
                      <a:gd name="T6" fmla="*/ 9 w 15"/>
                      <a:gd name="T7" fmla="*/ 1 h 12"/>
                      <a:gd name="T8" fmla="*/ 14 w 15"/>
                      <a:gd name="T9" fmla="*/ 3 h 12"/>
                      <a:gd name="T10" fmla="*/ 13 w 15"/>
                      <a:gd name="T11" fmla="*/ 7 h 12"/>
                      <a:gd name="T12" fmla="*/ 6 w 15"/>
                      <a:gd name="T13" fmla="*/ 12 h 12"/>
                      <a:gd name="T14" fmla="*/ 4 w 15"/>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4" y="12"/>
                        </a:moveTo>
                        <a:cubicBezTo>
                          <a:pt x="3" y="12"/>
                          <a:pt x="1" y="11"/>
                          <a:pt x="1" y="10"/>
                        </a:cubicBezTo>
                        <a:cubicBezTo>
                          <a:pt x="0" y="9"/>
                          <a:pt x="0" y="6"/>
                          <a:pt x="2" y="5"/>
                        </a:cubicBezTo>
                        <a:cubicBezTo>
                          <a:pt x="9" y="1"/>
                          <a:pt x="9" y="1"/>
                          <a:pt x="9" y="1"/>
                        </a:cubicBezTo>
                        <a:cubicBezTo>
                          <a:pt x="11" y="0"/>
                          <a:pt x="13" y="1"/>
                          <a:pt x="14" y="3"/>
                        </a:cubicBezTo>
                        <a:cubicBezTo>
                          <a:pt x="15" y="4"/>
                          <a:pt x="14" y="7"/>
                          <a:pt x="13" y="7"/>
                        </a:cubicBezTo>
                        <a:cubicBezTo>
                          <a:pt x="6" y="12"/>
                          <a:pt x="6" y="12"/>
                          <a:pt x="6" y="12"/>
                        </a:cubicBezTo>
                        <a:cubicBezTo>
                          <a:pt x="5" y="12"/>
                          <a:pt x="4" y="12"/>
                          <a:pt x="4" y="12"/>
                        </a:cubicBezTo>
                        <a:close/>
                      </a:path>
                    </a:pathLst>
                  </a:custGeom>
                  <a:solidFill>
                    <a:srgbClr val="6B3A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18"/>
                  <p:cNvSpPr/>
                  <p:nvPr/>
                </p:nvSpPr>
                <p:spPr bwMode="auto">
                  <a:xfrm>
                    <a:off x="5673725" y="4997451"/>
                    <a:ext cx="57150" cy="25400"/>
                  </a:xfrm>
                  <a:custGeom>
                    <a:avLst/>
                    <a:gdLst>
                      <a:gd name="T0" fmla="*/ 11 w 15"/>
                      <a:gd name="T1" fmla="*/ 7 h 7"/>
                      <a:gd name="T2" fmla="*/ 11 w 15"/>
                      <a:gd name="T3" fmla="*/ 7 h 7"/>
                      <a:gd name="T4" fmla="*/ 3 w 15"/>
                      <a:gd name="T5" fmla="*/ 7 h 7"/>
                      <a:gd name="T6" fmla="*/ 0 w 15"/>
                      <a:gd name="T7" fmla="*/ 3 h 7"/>
                      <a:gd name="T8" fmla="*/ 3 w 15"/>
                      <a:gd name="T9" fmla="*/ 0 h 7"/>
                      <a:gd name="T10" fmla="*/ 3 w 15"/>
                      <a:gd name="T11" fmla="*/ 0 h 7"/>
                      <a:gd name="T12" fmla="*/ 11 w 15"/>
                      <a:gd name="T13" fmla="*/ 0 h 7"/>
                      <a:gd name="T14" fmla="*/ 15 w 15"/>
                      <a:gd name="T15" fmla="*/ 3 h 7"/>
                      <a:gd name="T16" fmla="*/ 11 w 1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7"/>
                        </a:moveTo>
                        <a:cubicBezTo>
                          <a:pt x="11" y="7"/>
                          <a:pt x="11" y="7"/>
                          <a:pt x="11" y="7"/>
                        </a:cubicBezTo>
                        <a:cubicBezTo>
                          <a:pt x="3" y="7"/>
                          <a:pt x="3" y="7"/>
                          <a:pt x="3" y="7"/>
                        </a:cubicBezTo>
                        <a:cubicBezTo>
                          <a:pt x="1" y="7"/>
                          <a:pt x="0" y="5"/>
                          <a:pt x="0" y="3"/>
                        </a:cubicBezTo>
                        <a:cubicBezTo>
                          <a:pt x="0" y="1"/>
                          <a:pt x="1" y="0"/>
                          <a:pt x="3" y="0"/>
                        </a:cubicBezTo>
                        <a:cubicBezTo>
                          <a:pt x="3" y="0"/>
                          <a:pt x="3" y="0"/>
                          <a:pt x="3" y="0"/>
                        </a:cubicBezTo>
                        <a:cubicBezTo>
                          <a:pt x="11" y="0"/>
                          <a:pt x="11" y="0"/>
                          <a:pt x="11" y="0"/>
                        </a:cubicBezTo>
                        <a:cubicBezTo>
                          <a:pt x="13" y="0"/>
                          <a:pt x="15" y="1"/>
                          <a:pt x="15" y="3"/>
                        </a:cubicBezTo>
                        <a:cubicBezTo>
                          <a:pt x="15" y="5"/>
                          <a:pt x="13" y="7"/>
                          <a:pt x="11" y="7"/>
                        </a:cubicBezTo>
                        <a:close/>
                      </a:path>
                    </a:pathLst>
                  </a:custGeom>
                  <a:solidFill>
                    <a:srgbClr val="6B3A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19"/>
                  <p:cNvSpPr/>
                  <p:nvPr/>
                </p:nvSpPr>
                <p:spPr bwMode="auto">
                  <a:xfrm>
                    <a:off x="6650038" y="4997451"/>
                    <a:ext cx="55563" cy="25400"/>
                  </a:xfrm>
                  <a:custGeom>
                    <a:avLst/>
                    <a:gdLst>
                      <a:gd name="T0" fmla="*/ 4 w 15"/>
                      <a:gd name="T1" fmla="*/ 7 h 7"/>
                      <a:gd name="T2" fmla="*/ 0 w 15"/>
                      <a:gd name="T3" fmla="*/ 3 h 7"/>
                      <a:gd name="T4" fmla="*/ 4 w 15"/>
                      <a:gd name="T5" fmla="*/ 0 h 7"/>
                      <a:gd name="T6" fmla="*/ 12 w 15"/>
                      <a:gd name="T7" fmla="*/ 0 h 7"/>
                      <a:gd name="T8" fmla="*/ 12 w 15"/>
                      <a:gd name="T9" fmla="*/ 0 h 7"/>
                      <a:gd name="T10" fmla="*/ 15 w 15"/>
                      <a:gd name="T11" fmla="*/ 3 h 7"/>
                      <a:gd name="T12" fmla="*/ 12 w 15"/>
                      <a:gd name="T13" fmla="*/ 7 h 7"/>
                      <a:gd name="T14" fmla="*/ 4 w 15"/>
                      <a:gd name="T15" fmla="*/ 7 h 7"/>
                      <a:gd name="T16" fmla="*/ 4 w 1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4" y="7"/>
                        </a:moveTo>
                        <a:cubicBezTo>
                          <a:pt x="2" y="7"/>
                          <a:pt x="0" y="5"/>
                          <a:pt x="0" y="3"/>
                        </a:cubicBezTo>
                        <a:cubicBezTo>
                          <a:pt x="0" y="1"/>
                          <a:pt x="2" y="0"/>
                          <a:pt x="4" y="0"/>
                        </a:cubicBezTo>
                        <a:cubicBezTo>
                          <a:pt x="12" y="0"/>
                          <a:pt x="12" y="0"/>
                          <a:pt x="12" y="0"/>
                        </a:cubicBezTo>
                        <a:cubicBezTo>
                          <a:pt x="12" y="0"/>
                          <a:pt x="12" y="0"/>
                          <a:pt x="12" y="0"/>
                        </a:cubicBezTo>
                        <a:cubicBezTo>
                          <a:pt x="14" y="0"/>
                          <a:pt x="15" y="1"/>
                          <a:pt x="15" y="3"/>
                        </a:cubicBezTo>
                        <a:cubicBezTo>
                          <a:pt x="15" y="5"/>
                          <a:pt x="14" y="6"/>
                          <a:pt x="12" y="7"/>
                        </a:cubicBezTo>
                        <a:cubicBezTo>
                          <a:pt x="4" y="7"/>
                          <a:pt x="4" y="7"/>
                          <a:pt x="4" y="7"/>
                        </a:cubicBezTo>
                        <a:cubicBezTo>
                          <a:pt x="4" y="7"/>
                          <a:pt x="4" y="7"/>
                          <a:pt x="4" y="7"/>
                        </a:cubicBezTo>
                        <a:close/>
                      </a:path>
                    </a:pathLst>
                  </a:custGeom>
                  <a:solidFill>
                    <a:srgbClr val="6B3A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20"/>
                  <p:cNvSpPr/>
                  <p:nvPr/>
                </p:nvSpPr>
                <p:spPr bwMode="auto">
                  <a:xfrm>
                    <a:off x="6176963" y="5468938"/>
                    <a:ext cx="26988" cy="57150"/>
                  </a:xfrm>
                  <a:custGeom>
                    <a:avLst/>
                    <a:gdLst>
                      <a:gd name="T0" fmla="*/ 3 w 7"/>
                      <a:gd name="T1" fmla="*/ 15 h 15"/>
                      <a:gd name="T2" fmla="*/ 3 w 7"/>
                      <a:gd name="T3" fmla="*/ 15 h 15"/>
                      <a:gd name="T4" fmla="*/ 0 w 7"/>
                      <a:gd name="T5" fmla="*/ 11 h 15"/>
                      <a:gd name="T6" fmla="*/ 0 w 7"/>
                      <a:gd name="T7" fmla="*/ 3 h 15"/>
                      <a:gd name="T8" fmla="*/ 3 w 7"/>
                      <a:gd name="T9" fmla="*/ 0 h 15"/>
                      <a:gd name="T10" fmla="*/ 3 w 7"/>
                      <a:gd name="T11" fmla="*/ 0 h 15"/>
                      <a:gd name="T12" fmla="*/ 7 w 7"/>
                      <a:gd name="T13" fmla="*/ 3 h 15"/>
                      <a:gd name="T14" fmla="*/ 7 w 7"/>
                      <a:gd name="T15" fmla="*/ 11 h 15"/>
                      <a:gd name="T16" fmla="*/ 3 w 7"/>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3" y="15"/>
                        </a:moveTo>
                        <a:cubicBezTo>
                          <a:pt x="3" y="15"/>
                          <a:pt x="3" y="15"/>
                          <a:pt x="3" y="15"/>
                        </a:cubicBezTo>
                        <a:cubicBezTo>
                          <a:pt x="1" y="15"/>
                          <a:pt x="0" y="13"/>
                          <a:pt x="0" y="11"/>
                        </a:cubicBezTo>
                        <a:cubicBezTo>
                          <a:pt x="0" y="3"/>
                          <a:pt x="0" y="3"/>
                          <a:pt x="0" y="3"/>
                        </a:cubicBezTo>
                        <a:cubicBezTo>
                          <a:pt x="0" y="1"/>
                          <a:pt x="1" y="0"/>
                          <a:pt x="3" y="0"/>
                        </a:cubicBezTo>
                        <a:cubicBezTo>
                          <a:pt x="3" y="0"/>
                          <a:pt x="3" y="0"/>
                          <a:pt x="3" y="0"/>
                        </a:cubicBezTo>
                        <a:cubicBezTo>
                          <a:pt x="5" y="0"/>
                          <a:pt x="7" y="1"/>
                          <a:pt x="7" y="3"/>
                        </a:cubicBezTo>
                        <a:cubicBezTo>
                          <a:pt x="7" y="11"/>
                          <a:pt x="7" y="11"/>
                          <a:pt x="7" y="11"/>
                        </a:cubicBezTo>
                        <a:cubicBezTo>
                          <a:pt x="7" y="13"/>
                          <a:pt x="5" y="15"/>
                          <a:pt x="3" y="15"/>
                        </a:cubicBezTo>
                        <a:close/>
                      </a:path>
                    </a:pathLst>
                  </a:custGeom>
                  <a:solidFill>
                    <a:srgbClr val="6B3A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21"/>
                  <p:cNvSpPr/>
                  <p:nvPr/>
                </p:nvSpPr>
                <p:spPr bwMode="auto">
                  <a:xfrm>
                    <a:off x="6176963" y="4489451"/>
                    <a:ext cx="26988" cy="57150"/>
                  </a:xfrm>
                  <a:custGeom>
                    <a:avLst/>
                    <a:gdLst>
                      <a:gd name="T0" fmla="*/ 3 w 7"/>
                      <a:gd name="T1" fmla="*/ 15 h 15"/>
                      <a:gd name="T2" fmla="*/ 0 w 7"/>
                      <a:gd name="T3" fmla="*/ 12 h 15"/>
                      <a:gd name="T4" fmla="*/ 0 w 7"/>
                      <a:gd name="T5" fmla="*/ 4 h 15"/>
                      <a:gd name="T6" fmla="*/ 3 w 7"/>
                      <a:gd name="T7" fmla="*/ 0 h 15"/>
                      <a:gd name="T8" fmla="*/ 7 w 7"/>
                      <a:gd name="T9" fmla="*/ 4 h 15"/>
                      <a:gd name="T10" fmla="*/ 7 w 7"/>
                      <a:gd name="T11" fmla="*/ 12 h 15"/>
                      <a:gd name="T12" fmla="*/ 3 w 7"/>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3" y="15"/>
                        </a:moveTo>
                        <a:cubicBezTo>
                          <a:pt x="1" y="15"/>
                          <a:pt x="0" y="14"/>
                          <a:pt x="0" y="12"/>
                        </a:cubicBezTo>
                        <a:cubicBezTo>
                          <a:pt x="0" y="4"/>
                          <a:pt x="0" y="4"/>
                          <a:pt x="0" y="4"/>
                        </a:cubicBezTo>
                        <a:cubicBezTo>
                          <a:pt x="0" y="2"/>
                          <a:pt x="1" y="0"/>
                          <a:pt x="3" y="0"/>
                        </a:cubicBezTo>
                        <a:cubicBezTo>
                          <a:pt x="5" y="0"/>
                          <a:pt x="7" y="2"/>
                          <a:pt x="7" y="4"/>
                        </a:cubicBezTo>
                        <a:cubicBezTo>
                          <a:pt x="7" y="12"/>
                          <a:pt x="7" y="12"/>
                          <a:pt x="7" y="12"/>
                        </a:cubicBezTo>
                        <a:cubicBezTo>
                          <a:pt x="7" y="14"/>
                          <a:pt x="5" y="15"/>
                          <a:pt x="3" y="15"/>
                        </a:cubicBezTo>
                        <a:close/>
                      </a:path>
                    </a:pathLst>
                  </a:custGeom>
                  <a:solidFill>
                    <a:srgbClr val="6B3A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22"/>
                  <p:cNvSpPr/>
                  <p:nvPr/>
                </p:nvSpPr>
                <p:spPr bwMode="auto">
                  <a:xfrm>
                    <a:off x="5988050" y="4984751"/>
                    <a:ext cx="223838" cy="223838"/>
                  </a:xfrm>
                  <a:custGeom>
                    <a:avLst/>
                    <a:gdLst>
                      <a:gd name="T0" fmla="*/ 8 w 59"/>
                      <a:gd name="T1" fmla="*/ 59 h 59"/>
                      <a:gd name="T2" fmla="*/ 3 w 59"/>
                      <a:gd name="T3" fmla="*/ 57 h 59"/>
                      <a:gd name="T4" fmla="*/ 3 w 59"/>
                      <a:gd name="T5" fmla="*/ 47 h 59"/>
                      <a:gd name="T6" fmla="*/ 47 w 59"/>
                      <a:gd name="T7" fmla="*/ 3 h 59"/>
                      <a:gd name="T8" fmla="*/ 57 w 59"/>
                      <a:gd name="T9" fmla="*/ 3 h 59"/>
                      <a:gd name="T10" fmla="*/ 57 w 59"/>
                      <a:gd name="T11" fmla="*/ 13 h 59"/>
                      <a:gd name="T12" fmla="*/ 13 w 59"/>
                      <a:gd name="T13" fmla="*/ 57 h 59"/>
                      <a:gd name="T14" fmla="*/ 8 w 59"/>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9">
                        <a:moveTo>
                          <a:pt x="8" y="59"/>
                        </a:moveTo>
                        <a:cubicBezTo>
                          <a:pt x="6" y="59"/>
                          <a:pt x="4" y="58"/>
                          <a:pt x="3" y="57"/>
                        </a:cubicBezTo>
                        <a:cubicBezTo>
                          <a:pt x="0" y="54"/>
                          <a:pt x="0" y="49"/>
                          <a:pt x="3" y="47"/>
                        </a:cubicBezTo>
                        <a:cubicBezTo>
                          <a:pt x="47" y="3"/>
                          <a:pt x="47" y="3"/>
                          <a:pt x="47" y="3"/>
                        </a:cubicBezTo>
                        <a:cubicBezTo>
                          <a:pt x="49" y="0"/>
                          <a:pt x="54" y="0"/>
                          <a:pt x="57" y="3"/>
                        </a:cubicBezTo>
                        <a:cubicBezTo>
                          <a:pt x="59" y="6"/>
                          <a:pt x="59" y="10"/>
                          <a:pt x="57" y="13"/>
                        </a:cubicBezTo>
                        <a:cubicBezTo>
                          <a:pt x="13" y="57"/>
                          <a:pt x="13" y="57"/>
                          <a:pt x="13" y="57"/>
                        </a:cubicBezTo>
                        <a:cubicBezTo>
                          <a:pt x="11" y="58"/>
                          <a:pt x="10" y="59"/>
                          <a:pt x="8" y="59"/>
                        </a:cubicBezTo>
                        <a:close/>
                      </a:path>
                    </a:pathLst>
                  </a:custGeom>
                  <a:solidFill>
                    <a:srgbClr val="40404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3" name="Oval 23"/>
                  <p:cNvSpPr>
                    <a:spLocks noChangeArrowheads="1"/>
                  </p:cNvSpPr>
                  <p:nvPr/>
                </p:nvSpPr>
                <p:spPr bwMode="auto">
                  <a:xfrm>
                    <a:off x="6127750" y="4948238"/>
                    <a:ext cx="125413" cy="1206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Oval 24"/>
                  <p:cNvSpPr>
                    <a:spLocks noChangeArrowheads="1"/>
                  </p:cNvSpPr>
                  <p:nvPr/>
                </p:nvSpPr>
                <p:spPr bwMode="auto">
                  <a:xfrm>
                    <a:off x="6157913" y="4978401"/>
                    <a:ext cx="60325" cy="60325"/>
                  </a:xfrm>
                  <a:prstGeom prst="ellipse">
                    <a:avLst/>
                  </a:prstGeom>
                  <a:solidFill>
                    <a:srgbClr val="B0835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5" name="Freeform 25"/>
                  <p:cNvSpPr/>
                  <p:nvPr/>
                </p:nvSpPr>
                <p:spPr bwMode="auto">
                  <a:xfrm>
                    <a:off x="6173788" y="4891088"/>
                    <a:ext cx="373063" cy="131763"/>
                  </a:xfrm>
                  <a:custGeom>
                    <a:avLst/>
                    <a:gdLst>
                      <a:gd name="T0" fmla="*/ 4 w 99"/>
                      <a:gd name="T1" fmla="*/ 35 h 35"/>
                      <a:gd name="T2" fmla="*/ 1 w 99"/>
                      <a:gd name="T3" fmla="*/ 32 h 35"/>
                      <a:gd name="T4" fmla="*/ 3 w 99"/>
                      <a:gd name="T5" fmla="*/ 28 h 35"/>
                      <a:gd name="T6" fmla="*/ 94 w 99"/>
                      <a:gd name="T7" fmla="*/ 0 h 35"/>
                      <a:gd name="T8" fmla="*/ 99 w 99"/>
                      <a:gd name="T9" fmla="*/ 3 h 35"/>
                      <a:gd name="T10" fmla="*/ 96 w 99"/>
                      <a:gd name="T11" fmla="*/ 7 h 35"/>
                      <a:gd name="T12" fmla="*/ 5 w 99"/>
                      <a:gd name="T13" fmla="*/ 34 h 35"/>
                      <a:gd name="T14" fmla="*/ 4 w 99"/>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35">
                        <a:moveTo>
                          <a:pt x="4" y="35"/>
                        </a:moveTo>
                        <a:cubicBezTo>
                          <a:pt x="3" y="35"/>
                          <a:pt x="2" y="34"/>
                          <a:pt x="1" y="32"/>
                        </a:cubicBezTo>
                        <a:cubicBezTo>
                          <a:pt x="0" y="30"/>
                          <a:pt x="2" y="28"/>
                          <a:pt x="3" y="28"/>
                        </a:cubicBezTo>
                        <a:cubicBezTo>
                          <a:pt x="94" y="0"/>
                          <a:pt x="94" y="0"/>
                          <a:pt x="94" y="0"/>
                        </a:cubicBezTo>
                        <a:cubicBezTo>
                          <a:pt x="96" y="0"/>
                          <a:pt x="98" y="1"/>
                          <a:pt x="99" y="3"/>
                        </a:cubicBezTo>
                        <a:cubicBezTo>
                          <a:pt x="99" y="4"/>
                          <a:pt x="98" y="6"/>
                          <a:pt x="96" y="7"/>
                        </a:cubicBezTo>
                        <a:cubicBezTo>
                          <a:pt x="5" y="34"/>
                          <a:pt x="5" y="34"/>
                          <a:pt x="5" y="34"/>
                        </a:cubicBezTo>
                        <a:cubicBezTo>
                          <a:pt x="5" y="34"/>
                          <a:pt x="5" y="35"/>
                          <a:pt x="4" y="35"/>
                        </a:cubicBezTo>
                        <a:close/>
                      </a:path>
                    </a:pathLst>
                  </a:custGeom>
                  <a:solidFill>
                    <a:srgbClr val="B0835F"/>
                  </a:solidFill>
                  <a:ln>
                    <a:noFill/>
                  </a:ln>
                </p:spPr>
                <p:txBody>
                  <a:bodyPr vert="horz" wrap="square" lIns="91440" tIns="45720" rIns="91440" bIns="45720" numCol="1" anchor="t" anchorCtr="0" compatLnSpc="1"/>
                  <a:lstStyle/>
                  <a:p>
                    <a:endParaRPr lang="zh-CN" altLang="en-US">
                      <a:cs typeface="+mn-ea"/>
                      <a:sym typeface="+mn-lt"/>
                    </a:endParaRPr>
                  </a:p>
                </p:txBody>
              </p:sp>
            </p:grpSp>
          </p:grpSp>
        </p:grpSp>
      </p:grpSp>
      <p:grpSp>
        <p:nvGrpSpPr>
          <p:cNvPr id="5" name="组合 4"/>
          <p:cNvGrpSpPr/>
          <p:nvPr/>
        </p:nvGrpSpPr>
        <p:grpSpPr>
          <a:xfrm>
            <a:off x="8849328" y="1310871"/>
            <a:ext cx="2340000" cy="2340000"/>
            <a:chOff x="9249389" y="1525191"/>
            <a:chExt cx="2340000" cy="2340000"/>
          </a:xfrm>
        </p:grpSpPr>
        <p:sp>
          <p:nvSpPr>
            <p:cNvPr id="77" name="同心圆 76"/>
            <p:cNvSpPr/>
            <p:nvPr/>
          </p:nvSpPr>
          <p:spPr>
            <a:xfrm>
              <a:off x="9448801" y="1711450"/>
              <a:ext cx="1998133" cy="1998133"/>
            </a:xfrm>
            <a:prstGeom prst="donut">
              <a:avLst>
                <a:gd name="adj" fmla="val 995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8" name="组合 77"/>
            <p:cNvGrpSpPr/>
            <p:nvPr/>
          </p:nvGrpSpPr>
          <p:grpSpPr>
            <a:xfrm>
              <a:off x="9249389" y="1525191"/>
              <a:ext cx="2340000" cy="2340000"/>
              <a:chOff x="9249389" y="1336159"/>
              <a:chExt cx="2340000" cy="2340000"/>
            </a:xfrm>
          </p:grpSpPr>
          <p:sp>
            <p:nvSpPr>
              <p:cNvPr id="79" name="饼形 78"/>
              <p:cNvSpPr/>
              <p:nvPr/>
            </p:nvSpPr>
            <p:spPr>
              <a:xfrm rot="15168512">
                <a:off x="9249389" y="1336159"/>
                <a:ext cx="2340000" cy="2340000"/>
              </a:xfrm>
              <a:prstGeom prst="pie">
                <a:avLst>
                  <a:gd name="adj1" fmla="val 923650"/>
                  <a:gd name="adj2" fmla="val 95385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0" name="KSO_Shape"/>
              <p:cNvSpPr/>
              <p:nvPr/>
            </p:nvSpPr>
            <p:spPr bwMode="auto">
              <a:xfrm flipH="1">
                <a:off x="10545076" y="1922286"/>
                <a:ext cx="854836" cy="686718"/>
              </a:xfrm>
              <a:custGeom>
                <a:avLst/>
                <a:gdLst>
                  <a:gd name="T0" fmla="*/ 2147483646 w 288"/>
                  <a:gd name="T1" fmla="*/ 0 h 232"/>
                  <a:gd name="T2" fmla="*/ 0 w 288"/>
                  <a:gd name="T3" fmla="*/ 2147483646 h 232"/>
                  <a:gd name="T4" fmla="*/ 2147483646 w 288"/>
                  <a:gd name="T5" fmla="*/ 2147483646 h 232"/>
                  <a:gd name="T6" fmla="*/ 2147483646 w 288"/>
                  <a:gd name="T7" fmla="*/ 2147483646 h 232"/>
                  <a:gd name="T8" fmla="*/ 2147483646 w 288"/>
                  <a:gd name="T9" fmla="*/ 2147483646 h 232"/>
                  <a:gd name="T10" fmla="*/ 2147483646 w 288"/>
                  <a:gd name="T11" fmla="*/ 2147483646 h 232"/>
                  <a:gd name="T12" fmla="*/ 2147483646 w 288"/>
                  <a:gd name="T13" fmla="*/ 2147483646 h 232"/>
                  <a:gd name="T14" fmla="*/ 2147483646 w 288"/>
                  <a:gd name="T15" fmla="*/ 0 h 232"/>
                  <a:gd name="T16" fmla="*/ 2147483646 w 288"/>
                  <a:gd name="T17" fmla="*/ 2147483646 h 232"/>
                  <a:gd name="T18" fmla="*/ 2147483646 w 288"/>
                  <a:gd name="T19" fmla="*/ 2147483646 h 232"/>
                  <a:gd name="T20" fmla="*/ 2147483646 w 288"/>
                  <a:gd name="T21" fmla="*/ 2147483646 h 232"/>
                  <a:gd name="T22" fmla="*/ 2147483646 w 288"/>
                  <a:gd name="T23" fmla="*/ 2147483646 h 232"/>
                  <a:gd name="T24" fmla="*/ 2147483646 w 288"/>
                  <a:gd name="T25" fmla="*/ 2147483646 h 232"/>
                  <a:gd name="T26" fmla="*/ 2147483646 w 288"/>
                  <a:gd name="T27" fmla="*/ 2147483646 h 232"/>
                  <a:gd name="T28" fmla="*/ 2147483646 w 288"/>
                  <a:gd name="T29" fmla="*/ 2147483646 h 232"/>
                  <a:gd name="T30" fmla="*/ 2147483646 w 288"/>
                  <a:gd name="T31" fmla="*/ 2147483646 h 232"/>
                  <a:gd name="T32" fmla="*/ 2147483646 w 288"/>
                  <a:gd name="T33" fmla="*/ 2147483646 h 232"/>
                  <a:gd name="T34" fmla="*/ 2147483646 w 288"/>
                  <a:gd name="T35" fmla="*/ 2147483646 h 232"/>
                  <a:gd name="T36" fmla="*/ 2147483646 w 288"/>
                  <a:gd name="T37" fmla="*/ 2147483646 h 232"/>
                  <a:gd name="T38" fmla="*/ 2147483646 w 288"/>
                  <a:gd name="T39" fmla="*/ 2147483646 h 232"/>
                  <a:gd name="T40" fmla="*/ 2147483646 w 288"/>
                  <a:gd name="T41" fmla="*/ 2147483646 h 232"/>
                  <a:gd name="T42" fmla="*/ 2147483646 w 288"/>
                  <a:gd name="T43" fmla="*/ 2147483646 h 232"/>
                  <a:gd name="T44" fmla="*/ 2147483646 w 288"/>
                  <a:gd name="T45" fmla="*/ 2147483646 h 232"/>
                  <a:gd name="T46" fmla="*/ 2147483646 w 288"/>
                  <a:gd name="T47" fmla="*/ 2147483646 h 232"/>
                  <a:gd name="T48" fmla="*/ 2147483646 w 288"/>
                  <a:gd name="T49" fmla="*/ 2147483646 h 232"/>
                  <a:gd name="T50" fmla="*/ 2147483646 w 288"/>
                  <a:gd name="T51" fmla="*/ 2147483646 h 232"/>
                  <a:gd name="T52" fmla="*/ 2147483646 w 288"/>
                  <a:gd name="T53" fmla="*/ 2147483646 h 232"/>
                  <a:gd name="T54" fmla="*/ 2147483646 w 288"/>
                  <a:gd name="T55" fmla="*/ 2147483646 h 232"/>
                  <a:gd name="T56" fmla="*/ 2147483646 w 288"/>
                  <a:gd name="T57" fmla="*/ 2147483646 h 232"/>
                  <a:gd name="T58" fmla="*/ 2147483646 w 288"/>
                  <a:gd name="T59" fmla="*/ 2147483646 h 232"/>
                  <a:gd name="T60" fmla="*/ 2147483646 w 288"/>
                  <a:gd name="T61" fmla="*/ 2147483646 h 232"/>
                  <a:gd name="T62" fmla="*/ 2147483646 w 288"/>
                  <a:gd name="T63" fmla="*/ 2147483646 h 232"/>
                  <a:gd name="T64" fmla="*/ 2147483646 w 288"/>
                  <a:gd name="T65" fmla="*/ 2147483646 h 232"/>
                  <a:gd name="T66" fmla="*/ 2147483646 w 288"/>
                  <a:gd name="T67" fmla="*/ 2147483646 h 232"/>
                  <a:gd name="T68" fmla="*/ 2147483646 w 288"/>
                  <a:gd name="T69" fmla="*/ 2147483646 h 232"/>
                  <a:gd name="T70" fmla="*/ 2147483646 w 288"/>
                  <a:gd name="T71" fmla="*/ 2147483646 h 232"/>
                  <a:gd name="T72" fmla="*/ 2147483646 w 288"/>
                  <a:gd name="T73" fmla="*/ 2147483646 h 232"/>
                  <a:gd name="T74" fmla="*/ 2147483646 w 288"/>
                  <a:gd name="T75" fmla="*/ 2147483646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8" h="232">
                    <a:moveTo>
                      <a:pt x="144" y="0"/>
                    </a:moveTo>
                    <a:cubicBezTo>
                      <a:pt x="64" y="0"/>
                      <a:pt x="0" y="52"/>
                      <a:pt x="0" y="116"/>
                    </a:cubicBezTo>
                    <a:cubicBezTo>
                      <a:pt x="0" y="152"/>
                      <a:pt x="14" y="160"/>
                      <a:pt x="33" y="160"/>
                    </a:cubicBezTo>
                    <a:cubicBezTo>
                      <a:pt x="49" y="160"/>
                      <a:pt x="67" y="154"/>
                      <a:pt x="84" y="154"/>
                    </a:cubicBezTo>
                    <a:cubicBezTo>
                      <a:pt x="95" y="154"/>
                      <a:pt x="105" y="157"/>
                      <a:pt x="112" y="165"/>
                    </a:cubicBezTo>
                    <a:cubicBezTo>
                      <a:pt x="135" y="189"/>
                      <a:pt x="64" y="232"/>
                      <a:pt x="144" y="232"/>
                    </a:cubicBezTo>
                    <a:cubicBezTo>
                      <a:pt x="224" y="232"/>
                      <a:pt x="288" y="180"/>
                      <a:pt x="288" y="116"/>
                    </a:cubicBezTo>
                    <a:cubicBezTo>
                      <a:pt x="288" y="52"/>
                      <a:pt x="224" y="0"/>
                      <a:pt x="144" y="0"/>
                    </a:cubicBezTo>
                    <a:close/>
                    <a:moveTo>
                      <a:pt x="60" y="104"/>
                    </a:moveTo>
                    <a:cubicBezTo>
                      <a:pt x="49" y="104"/>
                      <a:pt x="40" y="95"/>
                      <a:pt x="40" y="84"/>
                    </a:cubicBezTo>
                    <a:cubicBezTo>
                      <a:pt x="40" y="73"/>
                      <a:pt x="49" y="64"/>
                      <a:pt x="60" y="64"/>
                    </a:cubicBezTo>
                    <a:cubicBezTo>
                      <a:pt x="71" y="64"/>
                      <a:pt x="80" y="73"/>
                      <a:pt x="80" y="84"/>
                    </a:cubicBezTo>
                    <a:cubicBezTo>
                      <a:pt x="80" y="95"/>
                      <a:pt x="71" y="104"/>
                      <a:pt x="60" y="104"/>
                    </a:cubicBezTo>
                    <a:close/>
                    <a:moveTo>
                      <a:pt x="116" y="64"/>
                    </a:moveTo>
                    <a:cubicBezTo>
                      <a:pt x="105" y="64"/>
                      <a:pt x="96" y="55"/>
                      <a:pt x="96" y="44"/>
                    </a:cubicBezTo>
                    <a:cubicBezTo>
                      <a:pt x="96" y="33"/>
                      <a:pt x="105" y="24"/>
                      <a:pt x="116" y="24"/>
                    </a:cubicBezTo>
                    <a:cubicBezTo>
                      <a:pt x="127" y="24"/>
                      <a:pt x="136" y="33"/>
                      <a:pt x="136" y="44"/>
                    </a:cubicBezTo>
                    <a:cubicBezTo>
                      <a:pt x="136" y="55"/>
                      <a:pt x="127" y="64"/>
                      <a:pt x="116" y="64"/>
                    </a:cubicBezTo>
                    <a:close/>
                    <a:moveTo>
                      <a:pt x="164" y="216"/>
                    </a:moveTo>
                    <a:cubicBezTo>
                      <a:pt x="149" y="216"/>
                      <a:pt x="136" y="207"/>
                      <a:pt x="136" y="196"/>
                    </a:cubicBezTo>
                    <a:cubicBezTo>
                      <a:pt x="136" y="185"/>
                      <a:pt x="149" y="176"/>
                      <a:pt x="164" y="176"/>
                    </a:cubicBezTo>
                    <a:cubicBezTo>
                      <a:pt x="179" y="176"/>
                      <a:pt x="192" y="185"/>
                      <a:pt x="192" y="196"/>
                    </a:cubicBezTo>
                    <a:cubicBezTo>
                      <a:pt x="192" y="207"/>
                      <a:pt x="179" y="216"/>
                      <a:pt x="164" y="216"/>
                    </a:cubicBezTo>
                    <a:close/>
                    <a:moveTo>
                      <a:pt x="172" y="64"/>
                    </a:moveTo>
                    <a:cubicBezTo>
                      <a:pt x="161" y="64"/>
                      <a:pt x="152" y="55"/>
                      <a:pt x="152" y="44"/>
                    </a:cubicBezTo>
                    <a:cubicBezTo>
                      <a:pt x="152" y="33"/>
                      <a:pt x="161" y="24"/>
                      <a:pt x="172" y="24"/>
                    </a:cubicBezTo>
                    <a:cubicBezTo>
                      <a:pt x="183" y="24"/>
                      <a:pt x="192" y="33"/>
                      <a:pt x="192" y="44"/>
                    </a:cubicBezTo>
                    <a:cubicBezTo>
                      <a:pt x="192" y="55"/>
                      <a:pt x="183" y="64"/>
                      <a:pt x="172" y="64"/>
                    </a:cubicBezTo>
                    <a:close/>
                    <a:moveTo>
                      <a:pt x="208" y="76"/>
                    </a:moveTo>
                    <a:cubicBezTo>
                      <a:pt x="208" y="65"/>
                      <a:pt x="217" y="56"/>
                      <a:pt x="228" y="56"/>
                    </a:cubicBezTo>
                    <a:cubicBezTo>
                      <a:pt x="239" y="56"/>
                      <a:pt x="248" y="65"/>
                      <a:pt x="248" y="76"/>
                    </a:cubicBezTo>
                    <a:cubicBezTo>
                      <a:pt x="248" y="87"/>
                      <a:pt x="239" y="96"/>
                      <a:pt x="228" y="96"/>
                    </a:cubicBezTo>
                    <a:cubicBezTo>
                      <a:pt x="217" y="96"/>
                      <a:pt x="208" y="87"/>
                      <a:pt x="208" y="76"/>
                    </a:cubicBezTo>
                    <a:close/>
                    <a:moveTo>
                      <a:pt x="264" y="132"/>
                    </a:moveTo>
                    <a:cubicBezTo>
                      <a:pt x="264" y="143"/>
                      <a:pt x="255" y="152"/>
                      <a:pt x="244" y="152"/>
                    </a:cubicBezTo>
                    <a:cubicBezTo>
                      <a:pt x="233" y="152"/>
                      <a:pt x="224" y="143"/>
                      <a:pt x="224" y="132"/>
                    </a:cubicBezTo>
                    <a:cubicBezTo>
                      <a:pt x="224" y="121"/>
                      <a:pt x="233" y="112"/>
                      <a:pt x="244" y="112"/>
                    </a:cubicBezTo>
                    <a:cubicBezTo>
                      <a:pt x="255" y="112"/>
                      <a:pt x="264" y="121"/>
                      <a:pt x="264" y="132"/>
                    </a:cubicBezTo>
                    <a:close/>
                  </a:path>
                </a:pathLst>
              </a:custGeom>
              <a:solidFill>
                <a:srgbClr val="F5FEFE"/>
              </a:solidFill>
              <a:ln>
                <a:noFill/>
              </a:ln>
            </p:spPr>
            <p:txBody>
              <a:bodyPr/>
              <a:lstStyle/>
              <a:p>
                <a:endParaRPr lang="zh-CN" altLang="en-US">
                  <a:cs typeface="+mn-ea"/>
                  <a:sym typeface="+mn-lt"/>
                </a:endParaRPr>
              </a:p>
            </p:txBody>
          </p:sp>
        </p:grpSp>
      </p:grpSp>
      <p:sp>
        <p:nvSpPr>
          <p:cNvPr id="89" name="文本框 88"/>
          <p:cNvSpPr txBox="1"/>
          <p:nvPr/>
        </p:nvSpPr>
        <p:spPr>
          <a:xfrm>
            <a:off x="1422773" y="3631792"/>
            <a:ext cx="154179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90" name="文本框 89"/>
          <p:cNvSpPr txBox="1"/>
          <p:nvPr/>
        </p:nvSpPr>
        <p:spPr>
          <a:xfrm>
            <a:off x="9276908" y="3631792"/>
            <a:ext cx="154179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91" name="文本框 90"/>
          <p:cNvSpPr txBox="1"/>
          <p:nvPr/>
        </p:nvSpPr>
        <p:spPr>
          <a:xfrm>
            <a:off x="4031297" y="3631792"/>
            <a:ext cx="154179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92" name="文本框 91"/>
          <p:cNvSpPr txBox="1"/>
          <p:nvPr/>
        </p:nvSpPr>
        <p:spPr>
          <a:xfrm>
            <a:off x="6639821" y="3631792"/>
            <a:ext cx="154179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93" name="文本框 92"/>
          <p:cNvSpPr txBox="1"/>
          <p:nvPr/>
        </p:nvSpPr>
        <p:spPr>
          <a:xfrm>
            <a:off x="1134751" y="4115509"/>
            <a:ext cx="2115647" cy="1754326"/>
          </a:xfrm>
          <a:prstGeom prst="rect">
            <a:avLst/>
          </a:prstGeom>
          <a:noFill/>
        </p:spPr>
        <p:txBody>
          <a:bodyPr wrap="square" rtlCol="0">
            <a:spAutoFit/>
          </a:bodyPr>
          <a:lstStyle/>
          <a:p>
            <a:r>
              <a:rPr lang="zh-CN" altLang="en-US" dirty="0">
                <a:cs typeface="+mn-ea"/>
                <a:sym typeface="+mn-lt"/>
              </a:rPr>
              <a:t>点击替换内容点击替换内容点击替换内容点击替换内容点击替换内容点击替换内容点击替换内容点击替换内容</a:t>
            </a:r>
          </a:p>
        </p:txBody>
      </p:sp>
      <p:sp>
        <p:nvSpPr>
          <p:cNvPr id="76" name="文本框 75"/>
          <p:cNvSpPr txBox="1"/>
          <p:nvPr/>
        </p:nvSpPr>
        <p:spPr>
          <a:xfrm>
            <a:off x="3744371" y="4115509"/>
            <a:ext cx="2115647" cy="1754326"/>
          </a:xfrm>
          <a:prstGeom prst="rect">
            <a:avLst/>
          </a:prstGeom>
          <a:noFill/>
        </p:spPr>
        <p:txBody>
          <a:bodyPr wrap="square" rtlCol="0">
            <a:spAutoFit/>
          </a:bodyPr>
          <a:lstStyle/>
          <a:p>
            <a:r>
              <a:rPr lang="zh-CN" altLang="en-US" dirty="0">
                <a:cs typeface="+mn-ea"/>
                <a:sym typeface="+mn-lt"/>
              </a:rPr>
              <a:t>点击替换内容点击替换内容点击替换内容点击替换内容点击替换内容点击替换内容点击替换内容点击替换内容</a:t>
            </a:r>
          </a:p>
        </p:txBody>
      </p:sp>
      <p:sp>
        <p:nvSpPr>
          <p:cNvPr id="81" name="文本框 80"/>
          <p:cNvSpPr txBox="1"/>
          <p:nvPr/>
        </p:nvSpPr>
        <p:spPr>
          <a:xfrm>
            <a:off x="6351586" y="4115509"/>
            <a:ext cx="2115647" cy="1754326"/>
          </a:xfrm>
          <a:prstGeom prst="rect">
            <a:avLst/>
          </a:prstGeom>
          <a:noFill/>
        </p:spPr>
        <p:txBody>
          <a:bodyPr wrap="square" rtlCol="0">
            <a:spAutoFit/>
          </a:bodyPr>
          <a:lstStyle/>
          <a:p>
            <a:r>
              <a:rPr lang="zh-CN" altLang="en-US" dirty="0">
                <a:cs typeface="+mn-ea"/>
                <a:sym typeface="+mn-lt"/>
              </a:rPr>
              <a:t>点击替换内容点击替换内容点击替换内容点击替换内容点击替换内容点击替换内容点击替换内容点击替换内容</a:t>
            </a:r>
          </a:p>
        </p:txBody>
      </p:sp>
      <p:sp>
        <p:nvSpPr>
          <p:cNvPr id="82" name="文本框 81"/>
          <p:cNvSpPr txBox="1"/>
          <p:nvPr/>
        </p:nvSpPr>
        <p:spPr>
          <a:xfrm>
            <a:off x="8961504" y="4115509"/>
            <a:ext cx="2115647" cy="1754326"/>
          </a:xfrm>
          <a:prstGeom prst="rect">
            <a:avLst/>
          </a:prstGeom>
          <a:noFill/>
        </p:spPr>
        <p:txBody>
          <a:bodyPr wrap="square" rtlCol="0">
            <a:spAutoFit/>
          </a:bodyPr>
          <a:lstStyle/>
          <a:p>
            <a:r>
              <a:rPr lang="zh-CN" altLang="en-US" dirty="0">
                <a:cs typeface="+mn-ea"/>
                <a:sym typeface="+mn-lt"/>
              </a:rPr>
              <a:t>点击替换内容点击替换内容点击替换内容点击替换内容点击替换内容点击替换内容点击替换内容点击替换内容</a:t>
            </a:r>
          </a:p>
        </p:txBody>
      </p:sp>
      <p:sp>
        <p:nvSpPr>
          <p:cNvPr id="83" name="文本框 82"/>
          <p:cNvSpPr txBox="1"/>
          <p:nvPr/>
        </p:nvSpPr>
        <p:spPr>
          <a:xfrm>
            <a:off x="154512" y="322252"/>
            <a:ext cx="1243006" cy="400110"/>
          </a:xfrm>
          <a:prstGeom prst="rect">
            <a:avLst/>
          </a:prstGeom>
          <a:noFill/>
        </p:spPr>
        <p:txBody>
          <a:bodyPr wrap="square" rtlCol="0">
            <a:spAutoFit/>
          </a:bodyPr>
          <a:lstStyle/>
          <a:p>
            <a:r>
              <a:rPr lang="en-US" altLang="zh-CN" sz="2000" dirty="0">
                <a:solidFill>
                  <a:schemeClr val="bg1"/>
                </a:solidFill>
                <a:cs typeface="+mn-ea"/>
                <a:sym typeface="+mn-lt"/>
              </a:rPr>
              <a:t>GRAPH</a:t>
            </a:r>
            <a:endParaRPr lang="zh-CN" altLang="en-US" sz="2000" dirty="0">
              <a:solidFill>
                <a:schemeClr val="bg1"/>
              </a:solidFill>
              <a:cs typeface="+mn-ea"/>
              <a:sym typeface="+mn-lt"/>
            </a:endParaRPr>
          </a:p>
        </p:txBody>
      </p:sp>
      <p:sp>
        <p:nvSpPr>
          <p:cNvPr id="84" name="文本框 83"/>
          <p:cNvSpPr txBox="1"/>
          <p:nvPr/>
        </p:nvSpPr>
        <p:spPr>
          <a:xfrm>
            <a:off x="321997" y="736816"/>
            <a:ext cx="1171111" cy="400110"/>
          </a:xfrm>
          <a:prstGeom prst="rect">
            <a:avLst/>
          </a:prstGeom>
          <a:noFill/>
        </p:spPr>
        <p:txBody>
          <a:bodyPr wrap="square" rtlCol="0">
            <a:spAutoFit/>
          </a:bodyPr>
          <a:lstStyle/>
          <a:p>
            <a:r>
              <a:rPr lang="en-US" altLang="zh-CN" sz="2000" dirty="0">
                <a:solidFill>
                  <a:schemeClr val="bg1"/>
                </a:solidFill>
                <a:cs typeface="+mn-ea"/>
                <a:sym typeface="+mn-lt"/>
              </a:rPr>
              <a:t>CHART</a:t>
            </a:r>
            <a:endParaRPr lang="zh-CN" altLang="en-US" sz="2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717739" y="1284088"/>
            <a:ext cx="2506537" cy="4289824"/>
            <a:chOff x="4770339" y="1025126"/>
            <a:chExt cx="2993372" cy="4661300"/>
          </a:xfrm>
        </p:grpSpPr>
        <p:grpSp>
          <p:nvGrpSpPr>
            <p:cNvPr id="15" name="组合 14"/>
            <p:cNvGrpSpPr/>
            <p:nvPr/>
          </p:nvGrpSpPr>
          <p:grpSpPr>
            <a:xfrm>
              <a:off x="4772031" y="1025126"/>
              <a:ext cx="2991680" cy="4661300"/>
              <a:chOff x="1128719" y="1025126"/>
              <a:chExt cx="2991680" cy="4661300"/>
            </a:xfrm>
          </p:grpSpPr>
          <p:sp>
            <p:nvSpPr>
              <p:cNvPr id="16" name="矩形 15"/>
              <p:cNvSpPr/>
              <p:nvPr/>
            </p:nvSpPr>
            <p:spPr>
              <a:xfrm>
                <a:off x="1128719" y="1025126"/>
                <a:ext cx="2614603" cy="4661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bg1"/>
                  </a:solidFill>
                  <a:cs typeface="+mn-ea"/>
                  <a:sym typeface="+mn-lt"/>
                </a:endParaRPr>
              </a:p>
              <a:p>
                <a:pPr algn="ctr"/>
                <a:endParaRPr lang="en-US" altLang="zh-CN" dirty="0">
                  <a:solidFill>
                    <a:schemeClr val="bg1"/>
                  </a:solidFill>
                  <a:cs typeface="+mn-ea"/>
                  <a:sym typeface="+mn-lt"/>
                </a:endParaRPr>
              </a:p>
              <a:p>
                <a:pPr algn="ctr"/>
                <a:endParaRPr lang="en-US" altLang="zh-CN" dirty="0">
                  <a:solidFill>
                    <a:schemeClr val="bg1"/>
                  </a:solidFill>
                  <a:cs typeface="+mn-ea"/>
                  <a:sym typeface="+mn-lt"/>
                </a:endParaRPr>
              </a:p>
              <a:p>
                <a:pPr algn="ctr"/>
                <a:r>
                  <a:rPr lang="zh-CN" altLang="en-US" dirty="0">
                    <a:solidFill>
                      <a:schemeClr val="bg1"/>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a:t>
                </a:r>
              </a:p>
              <a:p>
                <a:pPr algn="ctr"/>
                <a:endParaRPr lang="zh-CN" altLang="en-US" dirty="0">
                  <a:solidFill>
                    <a:schemeClr val="bg1"/>
                  </a:solidFill>
                  <a:cs typeface="+mn-ea"/>
                  <a:sym typeface="+mn-lt"/>
                </a:endParaRPr>
              </a:p>
            </p:txBody>
          </p:sp>
          <p:sp>
            <p:nvSpPr>
              <p:cNvPr id="17" name="矩形 16"/>
              <p:cNvSpPr/>
              <p:nvPr/>
            </p:nvSpPr>
            <p:spPr>
              <a:xfrm>
                <a:off x="2922614" y="1138468"/>
                <a:ext cx="1197785" cy="8187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标题区域</a:t>
                </a:r>
              </a:p>
            </p:txBody>
          </p:sp>
        </p:grpSp>
        <p:sp>
          <p:nvSpPr>
            <p:cNvPr id="24" name="文本框 23"/>
            <p:cNvSpPr txBox="1"/>
            <p:nvPr/>
          </p:nvSpPr>
          <p:spPr>
            <a:xfrm>
              <a:off x="4770339" y="1025126"/>
              <a:ext cx="1953624" cy="1571814"/>
            </a:xfrm>
            <a:prstGeom prst="rect">
              <a:avLst/>
            </a:prstGeom>
            <a:noFill/>
          </p:spPr>
          <p:txBody>
            <a:bodyPr wrap="square" rtlCol="0">
              <a:spAutoFit/>
            </a:bodyPr>
            <a:lstStyle/>
            <a:p>
              <a:r>
                <a:rPr lang="en-US" altLang="zh-CN" sz="4400" dirty="0">
                  <a:solidFill>
                    <a:schemeClr val="accent2"/>
                  </a:solidFill>
                  <a:cs typeface="+mn-ea"/>
                  <a:sym typeface="+mn-lt"/>
                </a:rPr>
                <a:t>TOP 1</a:t>
              </a:r>
              <a:endParaRPr lang="zh-CN" altLang="en-US" sz="4400" dirty="0">
                <a:solidFill>
                  <a:schemeClr val="accent2"/>
                </a:solidFill>
                <a:cs typeface="+mn-ea"/>
                <a:sym typeface="+mn-lt"/>
              </a:endParaRPr>
            </a:p>
          </p:txBody>
        </p:sp>
      </p:grpSp>
      <p:grpSp>
        <p:nvGrpSpPr>
          <p:cNvPr id="25" name="组合 24"/>
          <p:cNvGrpSpPr/>
          <p:nvPr/>
        </p:nvGrpSpPr>
        <p:grpSpPr>
          <a:xfrm>
            <a:off x="3484291" y="1284088"/>
            <a:ext cx="2506537" cy="4289824"/>
            <a:chOff x="4770339" y="1025126"/>
            <a:chExt cx="2993372" cy="4661300"/>
          </a:xfrm>
        </p:grpSpPr>
        <p:grpSp>
          <p:nvGrpSpPr>
            <p:cNvPr id="26" name="组合 25"/>
            <p:cNvGrpSpPr/>
            <p:nvPr/>
          </p:nvGrpSpPr>
          <p:grpSpPr>
            <a:xfrm>
              <a:off x="4772031" y="1025126"/>
              <a:ext cx="2991680" cy="4661300"/>
              <a:chOff x="1128719" y="1025126"/>
              <a:chExt cx="2991680" cy="4661300"/>
            </a:xfrm>
          </p:grpSpPr>
          <p:sp>
            <p:nvSpPr>
              <p:cNvPr id="44" name="矩形 43"/>
              <p:cNvSpPr/>
              <p:nvPr/>
            </p:nvSpPr>
            <p:spPr>
              <a:xfrm>
                <a:off x="1128719" y="1025126"/>
                <a:ext cx="2614603" cy="4661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bg1"/>
                  </a:solidFill>
                  <a:cs typeface="+mn-ea"/>
                  <a:sym typeface="+mn-lt"/>
                </a:endParaRPr>
              </a:p>
              <a:p>
                <a:pPr algn="ctr"/>
                <a:endParaRPr lang="en-US" altLang="zh-CN" dirty="0">
                  <a:solidFill>
                    <a:schemeClr val="bg1"/>
                  </a:solidFill>
                  <a:cs typeface="+mn-ea"/>
                  <a:sym typeface="+mn-lt"/>
                </a:endParaRPr>
              </a:p>
              <a:p>
                <a:pPr algn="ctr"/>
                <a:endParaRPr lang="en-US" altLang="zh-CN" dirty="0">
                  <a:solidFill>
                    <a:schemeClr val="bg1"/>
                  </a:solidFill>
                  <a:cs typeface="+mn-ea"/>
                  <a:sym typeface="+mn-lt"/>
                </a:endParaRPr>
              </a:p>
              <a:p>
                <a:pPr algn="ctr"/>
                <a:r>
                  <a:rPr lang="zh-CN" altLang="en-US" dirty="0">
                    <a:solidFill>
                      <a:schemeClr val="bg1"/>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a:t>
                </a:r>
              </a:p>
              <a:p>
                <a:pPr algn="ctr"/>
                <a:endParaRPr lang="zh-CN" altLang="en-US" dirty="0">
                  <a:solidFill>
                    <a:schemeClr val="bg1"/>
                  </a:solidFill>
                  <a:cs typeface="+mn-ea"/>
                  <a:sym typeface="+mn-lt"/>
                </a:endParaRPr>
              </a:p>
            </p:txBody>
          </p:sp>
          <p:sp>
            <p:nvSpPr>
              <p:cNvPr id="45" name="矩形 44"/>
              <p:cNvSpPr/>
              <p:nvPr/>
            </p:nvSpPr>
            <p:spPr>
              <a:xfrm>
                <a:off x="2922614" y="1138468"/>
                <a:ext cx="1197785" cy="8187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标题区域</a:t>
                </a:r>
              </a:p>
            </p:txBody>
          </p:sp>
        </p:grpSp>
        <p:sp>
          <p:nvSpPr>
            <p:cNvPr id="28" name="文本框 27"/>
            <p:cNvSpPr txBox="1"/>
            <p:nvPr/>
          </p:nvSpPr>
          <p:spPr>
            <a:xfrm>
              <a:off x="4770339" y="1025126"/>
              <a:ext cx="1953624" cy="1571814"/>
            </a:xfrm>
            <a:prstGeom prst="rect">
              <a:avLst/>
            </a:prstGeom>
            <a:noFill/>
          </p:spPr>
          <p:txBody>
            <a:bodyPr wrap="square" rtlCol="0">
              <a:spAutoFit/>
            </a:bodyPr>
            <a:lstStyle/>
            <a:p>
              <a:r>
                <a:rPr lang="en-US" altLang="zh-CN" sz="4400" dirty="0">
                  <a:solidFill>
                    <a:schemeClr val="accent2"/>
                  </a:solidFill>
                  <a:cs typeface="+mn-ea"/>
                  <a:sym typeface="+mn-lt"/>
                </a:rPr>
                <a:t>TOP 2</a:t>
              </a:r>
              <a:endParaRPr lang="zh-CN" altLang="en-US" sz="4400" dirty="0">
                <a:solidFill>
                  <a:schemeClr val="accent2"/>
                </a:solidFill>
                <a:cs typeface="+mn-ea"/>
                <a:sym typeface="+mn-lt"/>
              </a:endParaRPr>
            </a:p>
          </p:txBody>
        </p:sp>
      </p:grpSp>
      <p:grpSp>
        <p:nvGrpSpPr>
          <p:cNvPr id="46" name="组合 45"/>
          <p:cNvGrpSpPr/>
          <p:nvPr/>
        </p:nvGrpSpPr>
        <p:grpSpPr>
          <a:xfrm>
            <a:off x="6224588" y="1284088"/>
            <a:ext cx="2506537" cy="4289824"/>
            <a:chOff x="4770339" y="1025126"/>
            <a:chExt cx="2993372" cy="4661300"/>
          </a:xfrm>
        </p:grpSpPr>
        <p:grpSp>
          <p:nvGrpSpPr>
            <p:cNvPr id="47" name="组合 46"/>
            <p:cNvGrpSpPr/>
            <p:nvPr/>
          </p:nvGrpSpPr>
          <p:grpSpPr>
            <a:xfrm>
              <a:off x="4772031" y="1025126"/>
              <a:ext cx="2991680" cy="4661300"/>
              <a:chOff x="1128719" y="1025126"/>
              <a:chExt cx="2991680" cy="4661300"/>
            </a:xfrm>
          </p:grpSpPr>
          <p:sp>
            <p:nvSpPr>
              <p:cNvPr id="49" name="矩形 48"/>
              <p:cNvSpPr/>
              <p:nvPr/>
            </p:nvSpPr>
            <p:spPr>
              <a:xfrm>
                <a:off x="1128719" y="1025126"/>
                <a:ext cx="2614603" cy="4661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bg1"/>
                  </a:solidFill>
                  <a:cs typeface="+mn-ea"/>
                  <a:sym typeface="+mn-lt"/>
                </a:endParaRPr>
              </a:p>
              <a:p>
                <a:pPr algn="ctr"/>
                <a:endParaRPr lang="en-US" altLang="zh-CN" dirty="0">
                  <a:solidFill>
                    <a:schemeClr val="bg1"/>
                  </a:solidFill>
                  <a:cs typeface="+mn-ea"/>
                  <a:sym typeface="+mn-lt"/>
                </a:endParaRPr>
              </a:p>
              <a:p>
                <a:pPr algn="ctr"/>
                <a:endParaRPr lang="en-US" altLang="zh-CN" dirty="0">
                  <a:solidFill>
                    <a:schemeClr val="bg1"/>
                  </a:solidFill>
                  <a:cs typeface="+mn-ea"/>
                  <a:sym typeface="+mn-lt"/>
                </a:endParaRPr>
              </a:p>
              <a:p>
                <a:pPr algn="ctr"/>
                <a:r>
                  <a:rPr lang="zh-CN" altLang="en-US" dirty="0">
                    <a:solidFill>
                      <a:schemeClr val="bg1"/>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a:t>
                </a:r>
              </a:p>
              <a:p>
                <a:pPr algn="ctr"/>
                <a:endParaRPr lang="zh-CN" altLang="en-US" dirty="0">
                  <a:solidFill>
                    <a:schemeClr val="bg1"/>
                  </a:solidFill>
                  <a:cs typeface="+mn-ea"/>
                  <a:sym typeface="+mn-lt"/>
                </a:endParaRPr>
              </a:p>
            </p:txBody>
          </p:sp>
          <p:sp>
            <p:nvSpPr>
              <p:cNvPr id="50" name="矩形 49"/>
              <p:cNvSpPr/>
              <p:nvPr/>
            </p:nvSpPr>
            <p:spPr>
              <a:xfrm>
                <a:off x="2922614" y="1138468"/>
                <a:ext cx="1197785" cy="8187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标题区域</a:t>
                </a:r>
              </a:p>
            </p:txBody>
          </p:sp>
        </p:grpSp>
        <p:sp>
          <p:nvSpPr>
            <p:cNvPr id="48" name="文本框 47"/>
            <p:cNvSpPr txBox="1"/>
            <p:nvPr/>
          </p:nvSpPr>
          <p:spPr>
            <a:xfrm>
              <a:off x="4770339" y="1025126"/>
              <a:ext cx="1953624" cy="1571814"/>
            </a:xfrm>
            <a:prstGeom prst="rect">
              <a:avLst/>
            </a:prstGeom>
            <a:noFill/>
          </p:spPr>
          <p:txBody>
            <a:bodyPr wrap="square" rtlCol="0">
              <a:spAutoFit/>
            </a:bodyPr>
            <a:lstStyle/>
            <a:p>
              <a:r>
                <a:rPr lang="en-US" altLang="zh-CN" sz="4400" dirty="0">
                  <a:solidFill>
                    <a:schemeClr val="accent2"/>
                  </a:solidFill>
                  <a:cs typeface="+mn-ea"/>
                  <a:sym typeface="+mn-lt"/>
                </a:rPr>
                <a:t>TOP 3</a:t>
              </a:r>
              <a:endParaRPr lang="zh-CN" altLang="en-US" sz="4400" dirty="0">
                <a:solidFill>
                  <a:schemeClr val="accent2"/>
                </a:solidFill>
                <a:cs typeface="+mn-ea"/>
                <a:sym typeface="+mn-lt"/>
              </a:endParaRPr>
            </a:p>
          </p:txBody>
        </p:sp>
      </p:grpSp>
      <p:grpSp>
        <p:nvGrpSpPr>
          <p:cNvPr id="51" name="组合 50"/>
          <p:cNvGrpSpPr/>
          <p:nvPr/>
        </p:nvGrpSpPr>
        <p:grpSpPr>
          <a:xfrm>
            <a:off x="8953503" y="1284088"/>
            <a:ext cx="2506537" cy="4289824"/>
            <a:chOff x="4770339" y="1025126"/>
            <a:chExt cx="2993372" cy="4661300"/>
          </a:xfrm>
        </p:grpSpPr>
        <p:grpSp>
          <p:nvGrpSpPr>
            <p:cNvPr id="52" name="组合 51"/>
            <p:cNvGrpSpPr/>
            <p:nvPr/>
          </p:nvGrpSpPr>
          <p:grpSpPr>
            <a:xfrm>
              <a:off x="4772031" y="1025126"/>
              <a:ext cx="2991680" cy="4661300"/>
              <a:chOff x="1128719" y="1025126"/>
              <a:chExt cx="2991680" cy="4661300"/>
            </a:xfrm>
          </p:grpSpPr>
          <p:sp>
            <p:nvSpPr>
              <p:cNvPr id="54" name="矩形 53"/>
              <p:cNvSpPr/>
              <p:nvPr/>
            </p:nvSpPr>
            <p:spPr>
              <a:xfrm>
                <a:off x="1128719" y="1025126"/>
                <a:ext cx="2614603" cy="4661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bg1"/>
                  </a:solidFill>
                  <a:cs typeface="+mn-ea"/>
                  <a:sym typeface="+mn-lt"/>
                </a:endParaRPr>
              </a:p>
              <a:p>
                <a:pPr algn="ctr"/>
                <a:endParaRPr lang="en-US" altLang="zh-CN" dirty="0">
                  <a:solidFill>
                    <a:schemeClr val="bg1"/>
                  </a:solidFill>
                  <a:cs typeface="+mn-ea"/>
                  <a:sym typeface="+mn-lt"/>
                </a:endParaRPr>
              </a:p>
              <a:p>
                <a:pPr algn="ctr"/>
                <a:endParaRPr lang="en-US" altLang="zh-CN" dirty="0">
                  <a:solidFill>
                    <a:schemeClr val="bg1"/>
                  </a:solidFill>
                  <a:cs typeface="+mn-ea"/>
                  <a:sym typeface="+mn-lt"/>
                </a:endParaRPr>
              </a:p>
              <a:p>
                <a:pPr algn="ctr"/>
                <a:r>
                  <a:rPr lang="zh-CN" altLang="en-US" dirty="0">
                    <a:solidFill>
                      <a:schemeClr val="bg1"/>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a:t>
                </a:r>
              </a:p>
              <a:p>
                <a:pPr algn="ctr"/>
                <a:endParaRPr lang="zh-CN" altLang="en-US" dirty="0">
                  <a:solidFill>
                    <a:schemeClr val="bg1"/>
                  </a:solidFill>
                  <a:cs typeface="+mn-ea"/>
                  <a:sym typeface="+mn-lt"/>
                </a:endParaRPr>
              </a:p>
            </p:txBody>
          </p:sp>
          <p:sp>
            <p:nvSpPr>
              <p:cNvPr id="55" name="矩形 54"/>
              <p:cNvSpPr/>
              <p:nvPr/>
            </p:nvSpPr>
            <p:spPr>
              <a:xfrm>
                <a:off x="2922614" y="1138468"/>
                <a:ext cx="1197785" cy="8187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标题区域</a:t>
                </a:r>
              </a:p>
            </p:txBody>
          </p:sp>
        </p:grpSp>
        <p:sp>
          <p:nvSpPr>
            <p:cNvPr id="53" name="文本框 52"/>
            <p:cNvSpPr txBox="1"/>
            <p:nvPr/>
          </p:nvSpPr>
          <p:spPr>
            <a:xfrm>
              <a:off x="4770339" y="1025126"/>
              <a:ext cx="1953624" cy="1571814"/>
            </a:xfrm>
            <a:prstGeom prst="rect">
              <a:avLst/>
            </a:prstGeom>
            <a:noFill/>
          </p:spPr>
          <p:txBody>
            <a:bodyPr wrap="square" rtlCol="0">
              <a:spAutoFit/>
            </a:bodyPr>
            <a:lstStyle/>
            <a:p>
              <a:r>
                <a:rPr lang="en-US" altLang="zh-CN" sz="4400" dirty="0">
                  <a:solidFill>
                    <a:schemeClr val="accent2"/>
                  </a:solidFill>
                  <a:cs typeface="+mn-ea"/>
                  <a:sym typeface="+mn-lt"/>
                </a:rPr>
                <a:t>TOP 4</a:t>
              </a:r>
              <a:endParaRPr lang="zh-CN" altLang="en-US" sz="4400" dirty="0">
                <a:solidFill>
                  <a:schemeClr val="accent2"/>
                </a:solidFill>
                <a:cs typeface="+mn-ea"/>
                <a:sym typeface="+mn-lt"/>
              </a:endParaRPr>
            </a:p>
          </p:txBody>
        </p:sp>
      </p:grpSp>
      <p:sp>
        <p:nvSpPr>
          <p:cNvPr id="29" name="文本框 28"/>
          <p:cNvSpPr txBox="1"/>
          <p:nvPr/>
        </p:nvSpPr>
        <p:spPr>
          <a:xfrm>
            <a:off x="154512" y="322252"/>
            <a:ext cx="1243006" cy="400110"/>
          </a:xfrm>
          <a:prstGeom prst="rect">
            <a:avLst/>
          </a:prstGeom>
          <a:noFill/>
        </p:spPr>
        <p:txBody>
          <a:bodyPr wrap="square" rtlCol="0">
            <a:spAutoFit/>
          </a:bodyPr>
          <a:lstStyle/>
          <a:p>
            <a:r>
              <a:rPr lang="en-US" altLang="zh-CN" sz="2000" dirty="0">
                <a:solidFill>
                  <a:schemeClr val="bg1"/>
                </a:solidFill>
                <a:cs typeface="+mn-ea"/>
                <a:sym typeface="+mn-lt"/>
              </a:rPr>
              <a:t>GRAPH</a:t>
            </a:r>
            <a:endParaRPr lang="zh-CN" altLang="en-US" sz="2000" dirty="0">
              <a:solidFill>
                <a:schemeClr val="bg1"/>
              </a:solidFill>
              <a:cs typeface="+mn-ea"/>
              <a:sym typeface="+mn-lt"/>
            </a:endParaRPr>
          </a:p>
        </p:txBody>
      </p:sp>
      <p:sp>
        <p:nvSpPr>
          <p:cNvPr id="30" name="文本框 29"/>
          <p:cNvSpPr txBox="1"/>
          <p:nvPr/>
        </p:nvSpPr>
        <p:spPr>
          <a:xfrm>
            <a:off x="321997" y="736816"/>
            <a:ext cx="1171111" cy="400110"/>
          </a:xfrm>
          <a:prstGeom prst="rect">
            <a:avLst/>
          </a:prstGeom>
          <a:noFill/>
        </p:spPr>
        <p:txBody>
          <a:bodyPr wrap="square" rtlCol="0">
            <a:spAutoFit/>
          </a:bodyPr>
          <a:lstStyle/>
          <a:p>
            <a:r>
              <a:rPr lang="en-US" altLang="zh-CN" sz="2000" dirty="0">
                <a:solidFill>
                  <a:schemeClr val="bg1"/>
                </a:solidFill>
                <a:cs typeface="+mn-ea"/>
                <a:sym typeface="+mn-lt"/>
              </a:rPr>
              <a:t>CHART</a:t>
            </a:r>
            <a:endParaRPr lang="zh-CN" altLang="en-US" sz="2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t="12500" b="1250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矩形 6"/>
          <p:cNvSpPr/>
          <p:nvPr/>
        </p:nvSpPr>
        <p:spPr>
          <a:xfrm>
            <a:off x="3155731" y="3452640"/>
            <a:ext cx="5912069" cy="1135118"/>
          </a:xfrm>
          <a:prstGeom prst="rect">
            <a:avLst/>
          </a:prstGeom>
          <a:solidFill>
            <a:srgbClr val="F2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dirty="0">
                <a:cs typeface="+mn-ea"/>
                <a:sym typeface="+mn-lt"/>
              </a:rPr>
              <a:t>谢谢观赏</a:t>
            </a:r>
          </a:p>
        </p:txBody>
      </p:sp>
      <p:sp>
        <p:nvSpPr>
          <p:cNvPr id="8" name="矩形 7"/>
          <p:cNvSpPr/>
          <p:nvPr/>
        </p:nvSpPr>
        <p:spPr>
          <a:xfrm>
            <a:off x="4332888" y="2349054"/>
            <a:ext cx="3536731" cy="1103586"/>
          </a:xfrm>
          <a:prstGeom prst="rect">
            <a:avLst/>
          </a:prstGeom>
          <a:solidFill>
            <a:srgbClr val="267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THE  END</a:t>
            </a:r>
            <a:endParaRPr lang="zh-CN" altLang="en-US" sz="4000"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rcRect t="7234"/>
          <a:stretch>
            <a:fillRect/>
          </a:stretch>
        </p:blipFill>
        <p:spPr>
          <a:xfrm>
            <a:off x="-14689" y="-15766"/>
            <a:ext cx="12190918" cy="6873766"/>
          </a:xfrm>
          <a:custGeom>
            <a:avLst/>
            <a:gdLst>
              <a:gd name="connsiteX0" fmla="*/ 0 w 12190918"/>
              <a:gd name="connsiteY0" fmla="*/ 0 h 6873766"/>
              <a:gd name="connsiteX1" fmla="*/ 12190918 w 12190918"/>
              <a:gd name="connsiteY1" fmla="*/ 0 h 6873766"/>
              <a:gd name="connsiteX2" fmla="*/ 12190918 w 12190918"/>
              <a:gd name="connsiteY2" fmla="*/ 6873766 h 6873766"/>
              <a:gd name="connsiteX3" fmla="*/ 0 w 12190918"/>
              <a:gd name="connsiteY3" fmla="*/ 6873766 h 6873766"/>
            </a:gdLst>
            <a:ahLst/>
            <a:cxnLst>
              <a:cxn ang="0">
                <a:pos x="connsiteX0" y="connsiteY0"/>
              </a:cxn>
              <a:cxn ang="0">
                <a:pos x="connsiteX1" y="connsiteY1"/>
              </a:cxn>
              <a:cxn ang="0">
                <a:pos x="connsiteX2" y="connsiteY2"/>
              </a:cxn>
              <a:cxn ang="0">
                <a:pos x="connsiteX3" y="connsiteY3"/>
              </a:cxn>
            </a:cxnLst>
            <a:rect l="l" t="t" r="r" b="b"/>
            <a:pathLst>
              <a:path w="12190918" h="6873766">
                <a:moveTo>
                  <a:pt x="0" y="0"/>
                </a:moveTo>
                <a:lnTo>
                  <a:pt x="12190918" y="0"/>
                </a:lnTo>
                <a:lnTo>
                  <a:pt x="12190918" y="6873766"/>
                </a:lnTo>
                <a:lnTo>
                  <a:pt x="0" y="6873766"/>
                </a:lnTo>
                <a:close/>
              </a:path>
            </a:pathLst>
          </a:custGeom>
        </p:spPr>
      </p:pic>
      <p:sp>
        <p:nvSpPr>
          <p:cNvPr id="12" name="矩形 11"/>
          <p:cNvSpPr/>
          <p:nvPr/>
        </p:nvSpPr>
        <p:spPr>
          <a:xfrm>
            <a:off x="0" y="2837795"/>
            <a:ext cx="3946358" cy="1135118"/>
          </a:xfrm>
          <a:prstGeom prst="rect">
            <a:avLst/>
          </a:prstGeom>
          <a:solidFill>
            <a:srgbClr val="F2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7200" dirty="0">
                <a:cs typeface="+mn-ea"/>
                <a:sym typeface="+mn-lt"/>
              </a:rPr>
              <a:t>ONE</a:t>
            </a:r>
            <a:endParaRPr lang="zh-CN" altLang="en-US" sz="7200" dirty="0">
              <a:cs typeface="+mn-ea"/>
              <a:sym typeface="+mn-lt"/>
            </a:endParaRPr>
          </a:p>
        </p:txBody>
      </p:sp>
      <p:sp>
        <p:nvSpPr>
          <p:cNvPr id="13" name="矩形 12"/>
          <p:cNvSpPr/>
          <p:nvPr/>
        </p:nvSpPr>
        <p:spPr>
          <a:xfrm>
            <a:off x="0" y="1734209"/>
            <a:ext cx="3090041" cy="1103586"/>
          </a:xfrm>
          <a:prstGeom prst="rect">
            <a:avLst/>
          </a:prstGeom>
          <a:solidFill>
            <a:srgbClr val="267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cs typeface="+mn-ea"/>
                <a:sym typeface="+mn-lt"/>
              </a:rPr>
              <a:t>PART</a:t>
            </a:r>
            <a:endParaRPr lang="zh-CN" altLang="en-US" sz="7200" dirty="0">
              <a:cs typeface="+mn-ea"/>
              <a:sym typeface="+mn-lt"/>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87865" y="1244918"/>
            <a:ext cx="2520000" cy="2520000"/>
            <a:chOff x="630713" y="1415119"/>
            <a:chExt cx="2520000" cy="2520000"/>
          </a:xfrm>
        </p:grpSpPr>
        <p:sp>
          <p:nvSpPr>
            <p:cNvPr id="3" name="KSO_Shape"/>
            <p:cNvSpPr/>
            <p:nvPr/>
          </p:nvSpPr>
          <p:spPr bwMode="auto">
            <a:xfrm>
              <a:off x="788093" y="1863889"/>
              <a:ext cx="2362620" cy="2071230"/>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ACACAC"/>
            </a:solidFill>
            <a:ln>
              <a:noFill/>
            </a:ln>
          </p:spPr>
          <p:txBody>
            <a:bodyPr/>
            <a:lstStyle/>
            <a:p>
              <a:endParaRPr lang="zh-CN" altLang="en-US">
                <a:cs typeface="+mn-ea"/>
                <a:sym typeface="+mn-lt"/>
              </a:endParaRPr>
            </a:p>
          </p:txBody>
        </p:sp>
        <p:sp>
          <p:nvSpPr>
            <p:cNvPr id="4" name="椭圆 3"/>
            <p:cNvSpPr/>
            <p:nvPr/>
          </p:nvSpPr>
          <p:spPr>
            <a:xfrm>
              <a:off x="630713" y="1415119"/>
              <a:ext cx="2520000" cy="2520000"/>
            </a:xfrm>
            <a:prstGeom prst="ellipse">
              <a:avLst/>
            </a:prstGeom>
            <a:noFill/>
            <a:ln w="57150">
              <a:solidFill>
                <a:srgbClr val="ACA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椭圆 13"/>
          <p:cNvSpPr/>
          <p:nvPr/>
        </p:nvSpPr>
        <p:spPr>
          <a:xfrm>
            <a:off x="957184" y="2135119"/>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cs typeface="+mn-ea"/>
                <a:sym typeface="+mn-lt"/>
              </a:rPr>
              <a:t>1</a:t>
            </a:r>
            <a:endParaRPr lang="zh-CN" altLang="en-US" sz="3600" dirty="0">
              <a:cs typeface="+mn-ea"/>
              <a:sym typeface="+mn-lt"/>
            </a:endParaRPr>
          </a:p>
        </p:txBody>
      </p:sp>
      <p:grpSp>
        <p:nvGrpSpPr>
          <p:cNvPr id="28" name="组合 27"/>
          <p:cNvGrpSpPr/>
          <p:nvPr/>
        </p:nvGrpSpPr>
        <p:grpSpPr>
          <a:xfrm>
            <a:off x="3467970" y="1244918"/>
            <a:ext cx="2520000" cy="2520000"/>
            <a:chOff x="3510834" y="1357758"/>
            <a:chExt cx="2520000" cy="2520000"/>
          </a:xfrm>
        </p:grpSpPr>
        <p:grpSp>
          <p:nvGrpSpPr>
            <p:cNvPr id="5" name="组合 4"/>
            <p:cNvGrpSpPr/>
            <p:nvPr/>
          </p:nvGrpSpPr>
          <p:grpSpPr>
            <a:xfrm>
              <a:off x="3510834" y="1357758"/>
              <a:ext cx="2520000" cy="2520000"/>
              <a:chOff x="3538629" y="1468119"/>
              <a:chExt cx="2520000" cy="2520000"/>
            </a:xfrm>
          </p:grpSpPr>
          <p:sp>
            <p:nvSpPr>
              <p:cNvPr id="6" name="KSO_Shape"/>
              <p:cNvSpPr/>
              <p:nvPr/>
            </p:nvSpPr>
            <p:spPr bwMode="auto">
              <a:xfrm>
                <a:off x="3813576" y="1808436"/>
                <a:ext cx="2091134" cy="1899446"/>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ACACAC"/>
              </a:solidFill>
              <a:ln w="9525">
                <a:noFill/>
                <a:round/>
              </a:ln>
            </p:spPr>
            <p:txBody>
              <a:bodyPr/>
              <a:lstStyle/>
              <a:p>
                <a:endParaRPr lang="zh-CN" altLang="en-US">
                  <a:cs typeface="+mn-ea"/>
                  <a:sym typeface="+mn-lt"/>
                </a:endParaRPr>
              </a:p>
            </p:txBody>
          </p:sp>
          <p:sp>
            <p:nvSpPr>
              <p:cNvPr id="7" name="椭圆 6"/>
              <p:cNvSpPr/>
              <p:nvPr/>
            </p:nvSpPr>
            <p:spPr>
              <a:xfrm>
                <a:off x="3538629" y="1468119"/>
                <a:ext cx="2520000" cy="2520000"/>
              </a:xfrm>
              <a:prstGeom prst="ellipse">
                <a:avLst/>
              </a:prstGeom>
              <a:noFill/>
              <a:ln w="57150">
                <a:solidFill>
                  <a:srgbClr val="ACA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椭圆 14"/>
            <p:cNvSpPr/>
            <p:nvPr/>
          </p:nvSpPr>
          <p:spPr>
            <a:xfrm>
              <a:off x="4589143" y="2488159"/>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cs typeface="+mn-ea"/>
                  <a:sym typeface="+mn-lt"/>
                </a:rPr>
                <a:t>2</a:t>
              </a:r>
              <a:endParaRPr lang="zh-CN" altLang="en-US" sz="3600" dirty="0">
                <a:cs typeface="+mn-ea"/>
                <a:sym typeface="+mn-lt"/>
              </a:endParaRPr>
            </a:p>
          </p:txBody>
        </p:sp>
      </p:grpSp>
      <p:grpSp>
        <p:nvGrpSpPr>
          <p:cNvPr id="29" name="组合 28"/>
          <p:cNvGrpSpPr/>
          <p:nvPr/>
        </p:nvGrpSpPr>
        <p:grpSpPr>
          <a:xfrm>
            <a:off x="6233787" y="1227916"/>
            <a:ext cx="2520000" cy="2537002"/>
            <a:chOff x="6390955" y="1340756"/>
            <a:chExt cx="2520000" cy="2537002"/>
          </a:xfrm>
        </p:grpSpPr>
        <p:grpSp>
          <p:nvGrpSpPr>
            <p:cNvPr id="8" name="组合 7"/>
            <p:cNvGrpSpPr/>
            <p:nvPr/>
          </p:nvGrpSpPr>
          <p:grpSpPr>
            <a:xfrm>
              <a:off x="6390955" y="1340756"/>
              <a:ext cx="2520000" cy="2537002"/>
              <a:chOff x="6365437" y="1321071"/>
              <a:chExt cx="2520000" cy="2537002"/>
            </a:xfrm>
          </p:grpSpPr>
          <p:sp>
            <p:nvSpPr>
              <p:cNvPr id="9" name="KSO_Shape"/>
              <p:cNvSpPr>
                <a:spLocks noChangeAspect="1"/>
              </p:cNvSpPr>
              <p:nvPr/>
            </p:nvSpPr>
            <p:spPr>
              <a:xfrm rot="17075650">
                <a:off x="6279783" y="1892868"/>
                <a:ext cx="2523798" cy="1380203"/>
              </a:xfrm>
              <a:custGeom>
                <a:avLst/>
                <a:gdLst>
                  <a:gd name="connsiteX0" fmla="*/ 35914551 w 43671952"/>
                  <a:gd name="connsiteY0" fmla="*/ 23775244 h 23902640"/>
                  <a:gd name="connsiteX1" fmla="*/ 35976759 w 43671952"/>
                  <a:gd name="connsiteY1" fmla="*/ 23783576 h 23902640"/>
                  <a:gd name="connsiteX2" fmla="*/ 36005335 w 43671952"/>
                  <a:gd name="connsiteY2" fmla="*/ 23819296 h 23902640"/>
                  <a:gd name="connsiteX3" fmla="*/ 36000571 w 43671952"/>
                  <a:gd name="connsiteY3" fmla="*/ 23864540 h 23902640"/>
                  <a:gd name="connsiteX4" fmla="*/ 35948183 w 43671952"/>
                  <a:gd name="connsiteY4" fmla="*/ 23902640 h 23902640"/>
                  <a:gd name="connsiteX5" fmla="*/ 35933895 w 43671952"/>
                  <a:gd name="connsiteY5" fmla="*/ 23843108 h 23902640"/>
                  <a:gd name="connsiteX6" fmla="*/ 35864839 w 43671952"/>
                  <a:gd name="connsiteY6" fmla="*/ 23788340 h 23902640"/>
                  <a:gd name="connsiteX7" fmla="*/ 35914551 w 43671952"/>
                  <a:gd name="connsiteY7" fmla="*/ 23775244 h 23902640"/>
                  <a:gd name="connsiteX8" fmla="*/ 35705295 w 43671952"/>
                  <a:gd name="connsiteY8" fmla="*/ 23452584 h 23902640"/>
                  <a:gd name="connsiteX9" fmla="*/ 35733871 w 43671952"/>
                  <a:gd name="connsiteY9" fmla="*/ 23469252 h 23902640"/>
                  <a:gd name="connsiteX10" fmla="*/ 35733871 w 43671952"/>
                  <a:gd name="connsiteY10" fmla="*/ 23562124 h 23902640"/>
                  <a:gd name="connsiteX11" fmla="*/ 35657671 w 43671952"/>
                  <a:gd name="connsiteY11" fmla="*/ 23554980 h 23902640"/>
                  <a:gd name="connsiteX12" fmla="*/ 35643383 w 43671952"/>
                  <a:gd name="connsiteY12" fmla="*/ 23500208 h 23902640"/>
                  <a:gd name="connsiteX13" fmla="*/ 35705295 w 43671952"/>
                  <a:gd name="connsiteY13" fmla="*/ 23452584 h 23902640"/>
                  <a:gd name="connsiteX14" fmla="*/ 37335819 w 43671952"/>
                  <a:gd name="connsiteY14" fmla="*/ 23431004 h 23902640"/>
                  <a:gd name="connsiteX15" fmla="*/ 37350739 w 43671952"/>
                  <a:gd name="connsiteY15" fmla="*/ 23435916 h 23902640"/>
                  <a:gd name="connsiteX16" fmla="*/ 37357883 w 43671952"/>
                  <a:gd name="connsiteY16" fmla="*/ 23478780 h 23902640"/>
                  <a:gd name="connsiteX17" fmla="*/ 37317403 w 43671952"/>
                  <a:gd name="connsiteY17" fmla="*/ 23521640 h 23902640"/>
                  <a:gd name="connsiteX18" fmla="*/ 37250727 w 43671952"/>
                  <a:gd name="connsiteY18" fmla="*/ 23516880 h 23902640"/>
                  <a:gd name="connsiteX19" fmla="*/ 37303115 w 43671952"/>
                  <a:gd name="connsiteY19" fmla="*/ 23443060 h 23902640"/>
                  <a:gd name="connsiteX20" fmla="*/ 37335819 w 43671952"/>
                  <a:gd name="connsiteY20" fmla="*/ 23431004 h 23902640"/>
                  <a:gd name="connsiteX21" fmla="*/ 36191071 w 43671952"/>
                  <a:gd name="connsiteY21" fmla="*/ 23426392 h 23902640"/>
                  <a:gd name="connsiteX22" fmla="*/ 36252983 w 43671952"/>
                  <a:gd name="connsiteY22" fmla="*/ 23493068 h 23902640"/>
                  <a:gd name="connsiteX23" fmla="*/ 36248219 w 43671952"/>
                  <a:gd name="connsiteY23" fmla="*/ 23666900 h 23902640"/>
                  <a:gd name="connsiteX24" fmla="*/ 36312515 w 43671952"/>
                  <a:gd name="connsiteY24" fmla="*/ 23797868 h 23902640"/>
                  <a:gd name="connsiteX25" fmla="*/ 36274415 w 43671952"/>
                  <a:gd name="connsiteY25" fmla="*/ 23845492 h 23902640"/>
                  <a:gd name="connsiteX26" fmla="*/ 36186307 w 43671952"/>
                  <a:gd name="connsiteY26" fmla="*/ 23838348 h 23902640"/>
                  <a:gd name="connsiteX27" fmla="*/ 35750539 w 43671952"/>
                  <a:gd name="connsiteY27" fmla="*/ 23640704 h 23902640"/>
                  <a:gd name="connsiteX28" fmla="*/ 36041051 w 43671952"/>
                  <a:gd name="connsiteY28" fmla="*/ 23705000 h 23902640"/>
                  <a:gd name="connsiteX29" fmla="*/ 36048195 w 43671952"/>
                  <a:gd name="connsiteY29" fmla="*/ 23657372 h 23902640"/>
                  <a:gd name="connsiteX30" fmla="*/ 36017239 w 43671952"/>
                  <a:gd name="connsiteY30" fmla="*/ 23616892 h 23902640"/>
                  <a:gd name="connsiteX31" fmla="*/ 36029147 w 43671952"/>
                  <a:gd name="connsiteY31" fmla="*/ 23571648 h 23902640"/>
                  <a:gd name="connsiteX32" fmla="*/ 36138683 w 43671952"/>
                  <a:gd name="connsiteY32" fmla="*/ 23550216 h 23902640"/>
                  <a:gd name="connsiteX33" fmla="*/ 36100583 w 43671952"/>
                  <a:gd name="connsiteY33" fmla="*/ 23497828 h 23902640"/>
                  <a:gd name="connsiteX34" fmla="*/ 36191071 w 43671952"/>
                  <a:gd name="connsiteY34" fmla="*/ 23426392 h 23902640"/>
                  <a:gd name="connsiteX35" fmla="*/ 37186655 w 43671952"/>
                  <a:gd name="connsiteY35" fmla="*/ 23391716 h 23902640"/>
                  <a:gd name="connsiteX36" fmla="*/ 37215007 w 43671952"/>
                  <a:gd name="connsiteY36" fmla="*/ 23397816 h 23902640"/>
                  <a:gd name="connsiteX37" fmla="*/ 37212627 w 43671952"/>
                  <a:gd name="connsiteY37" fmla="*/ 23476400 h 23902640"/>
                  <a:gd name="connsiteX38" fmla="*/ 37131663 w 43671952"/>
                  <a:gd name="connsiteY38" fmla="*/ 23521644 h 23902640"/>
                  <a:gd name="connsiteX39" fmla="*/ 37043555 w 43671952"/>
                  <a:gd name="connsiteY39" fmla="*/ 23533548 h 23902640"/>
                  <a:gd name="connsiteX40" fmla="*/ 37100707 w 43671952"/>
                  <a:gd name="connsiteY40" fmla="*/ 23428772 h 23902640"/>
                  <a:gd name="connsiteX41" fmla="*/ 37186655 w 43671952"/>
                  <a:gd name="connsiteY41" fmla="*/ 23391716 h 23902640"/>
                  <a:gd name="connsiteX42" fmla="*/ 35876747 w 43671952"/>
                  <a:gd name="connsiteY42" fmla="*/ 23376384 h 23902640"/>
                  <a:gd name="connsiteX43" fmla="*/ 35929131 w 43671952"/>
                  <a:gd name="connsiteY43" fmla="*/ 23431152 h 23902640"/>
                  <a:gd name="connsiteX44" fmla="*/ 35855315 w 43671952"/>
                  <a:gd name="connsiteY44" fmla="*/ 23445440 h 23902640"/>
                  <a:gd name="connsiteX45" fmla="*/ 35807691 w 43671952"/>
                  <a:gd name="connsiteY45" fmla="*/ 23395436 h 23902640"/>
                  <a:gd name="connsiteX46" fmla="*/ 35876747 w 43671952"/>
                  <a:gd name="connsiteY46" fmla="*/ 23376384 h 23902640"/>
                  <a:gd name="connsiteX47" fmla="*/ 22687623 w 43671952"/>
                  <a:gd name="connsiteY47" fmla="*/ 22135148 h 23902640"/>
                  <a:gd name="connsiteX48" fmla="*/ 22710483 w 43671952"/>
                  <a:gd name="connsiteY48" fmla="*/ 22150388 h 23902640"/>
                  <a:gd name="connsiteX49" fmla="*/ 22702863 w 43671952"/>
                  <a:gd name="connsiteY49" fmla="*/ 22196108 h 23902640"/>
                  <a:gd name="connsiteX50" fmla="*/ 22687623 w 43671952"/>
                  <a:gd name="connsiteY50" fmla="*/ 22211348 h 23902640"/>
                  <a:gd name="connsiteX51" fmla="*/ 22664763 w 43671952"/>
                  <a:gd name="connsiteY51" fmla="*/ 22142768 h 23902640"/>
                  <a:gd name="connsiteX52" fmla="*/ 22687623 w 43671952"/>
                  <a:gd name="connsiteY52" fmla="*/ 22135148 h 23902640"/>
                  <a:gd name="connsiteX53" fmla="*/ 36722091 w 43671952"/>
                  <a:gd name="connsiteY53" fmla="*/ 21976208 h 23902640"/>
                  <a:gd name="connsiteX54" fmla="*/ 36724471 w 43671952"/>
                  <a:gd name="connsiteY54" fmla="*/ 22026216 h 23902640"/>
                  <a:gd name="connsiteX55" fmla="*/ 36676847 w 43671952"/>
                  <a:gd name="connsiteY55" fmla="*/ 22007168 h 23902640"/>
                  <a:gd name="connsiteX56" fmla="*/ 23850547 w 43671952"/>
                  <a:gd name="connsiteY56" fmla="*/ 21828368 h 23902640"/>
                  <a:gd name="connsiteX57" fmla="*/ 23868723 w 43671952"/>
                  <a:gd name="connsiteY57" fmla="*/ 21845588 h 23902640"/>
                  <a:gd name="connsiteX58" fmla="*/ 23876343 w 43671952"/>
                  <a:gd name="connsiteY58" fmla="*/ 21868448 h 23902640"/>
                  <a:gd name="connsiteX59" fmla="*/ 23838243 w 43671952"/>
                  <a:gd name="connsiteY59" fmla="*/ 21898928 h 23902640"/>
                  <a:gd name="connsiteX60" fmla="*/ 23845863 w 43671952"/>
                  <a:gd name="connsiteY60" fmla="*/ 21830348 h 23902640"/>
                  <a:gd name="connsiteX61" fmla="*/ 23850547 w 43671952"/>
                  <a:gd name="connsiteY61" fmla="*/ 21828368 h 23902640"/>
                  <a:gd name="connsiteX62" fmla="*/ 12789754 w 43671952"/>
                  <a:gd name="connsiteY62" fmla="*/ 21747956 h 23902640"/>
                  <a:gd name="connsiteX63" fmla="*/ 12815947 w 43671952"/>
                  <a:gd name="connsiteY63" fmla="*/ 21755100 h 23902640"/>
                  <a:gd name="connsiteX64" fmla="*/ 12830235 w 43671952"/>
                  <a:gd name="connsiteY64" fmla="*/ 21762244 h 23902640"/>
                  <a:gd name="connsiteX65" fmla="*/ 12846904 w 43671952"/>
                  <a:gd name="connsiteY65" fmla="*/ 21776532 h 23902640"/>
                  <a:gd name="connsiteX66" fmla="*/ 12858807 w 43671952"/>
                  <a:gd name="connsiteY66" fmla="*/ 21790820 h 23902640"/>
                  <a:gd name="connsiteX67" fmla="*/ 12873097 w 43671952"/>
                  <a:gd name="connsiteY67" fmla="*/ 21795584 h 23902640"/>
                  <a:gd name="connsiteX68" fmla="*/ 12935007 w 43671952"/>
                  <a:gd name="connsiteY68" fmla="*/ 21800344 h 23902640"/>
                  <a:gd name="connsiteX69" fmla="*/ 12956439 w 43671952"/>
                  <a:gd name="connsiteY69" fmla="*/ 21805108 h 23902640"/>
                  <a:gd name="connsiteX70" fmla="*/ 12970728 w 43671952"/>
                  <a:gd name="connsiteY70" fmla="*/ 21809868 h 23902640"/>
                  <a:gd name="connsiteX71" fmla="*/ 12975489 w 43671952"/>
                  <a:gd name="connsiteY71" fmla="*/ 21817012 h 23902640"/>
                  <a:gd name="connsiteX72" fmla="*/ 12980252 w 43671952"/>
                  <a:gd name="connsiteY72" fmla="*/ 21831300 h 23902640"/>
                  <a:gd name="connsiteX73" fmla="*/ 12977873 w 43671952"/>
                  <a:gd name="connsiteY73" fmla="*/ 21871784 h 23902640"/>
                  <a:gd name="connsiteX74" fmla="*/ 12968347 w 43671952"/>
                  <a:gd name="connsiteY74" fmla="*/ 21886068 h 23902640"/>
                  <a:gd name="connsiteX75" fmla="*/ 12963584 w 43671952"/>
                  <a:gd name="connsiteY75" fmla="*/ 21895596 h 23902640"/>
                  <a:gd name="connsiteX76" fmla="*/ 12942151 w 43671952"/>
                  <a:gd name="connsiteY76" fmla="*/ 21914644 h 23902640"/>
                  <a:gd name="connsiteX77" fmla="*/ 12927867 w 43671952"/>
                  <a:gd name="connsiteY77" fmla="*/ 21919408 h 23902640"/>
                  <a:gd name="connsiteX78" fmla="*/ 12906433 w 43671952"/>
                  <a:gd name="connsiteY78" fmla="*/ 21928932 h 23902640"/>
                  <a:gd name="connsiteX79" fmla="*/ 12896910 w 43671952"/>
                  <a:gd name="connsiteY79" fmla="*/ 21931312 h 23902640"/>
                  <a:gd name="connsiteX80" fmla="*/ 12894529 w 43671952"/>
                  <a:gd name="connsiteY80" fmla="*/ 21931312 h 23902640"/>
                  <a:gd name="connsiteX81" fmla="*/ 12875477 w 43671952"/>
                  <a:gd name="connsiteY81" fmla="*/ 21921788 h 23902640"/>
                  <a:gd name="connsiteX82" fmla="*/ 12858807 w 43671952"/>
                  <a:gd name="connsiteY82" fmla="*/ 21914644 h 23902640"/>
                  <a:gd name="connsiteX83" fmla="*/ 12849283 w 43671952"/>
                  <a:gd name="connsiteY83" fmla="*/ 21907500 h 23902640"/>
                  <a:gd name="connsiteX84" fmla="*/ 12842140 w 43671952"/>
                  <a:gd name="connsiteY84" fmla="*/ 21905120 h 23902640"/>
                  <a:gd name="connsiteX85" fmla="*/ 12832615 w 43671952"/>
                  <a:gd name="connsiteY85" fmla="*/ 21900356 h 23902640"/>
                  <a:gd name="connsiteX86" fmla="*/ 12815947 w 43671952"/>
                  <a:gd name="connsiteY86" fmla="*/ 21888452 h 23902640"/>
                  <a:gd name="connsiteX87" fmla="*/ 12808804 w 43671952"/>
                  <a:gd name="connsiteY87" fmla="*/ 21883688 h 23902640"/>
                  <a:gd name="connsiteX88" fmla="*/ 12799278 w 43671952"/>
                  <a:gd name="connsiteY88" fmla="*/ 21869400 h 23902640"/>
                  <a:gd name="connsiteX89" fmla="*/ 12789754 w 43671952"/>
                  <a:gd name="connsiteY89" fmla="*/ 21847968 h 23902640"/>
                  <a:gd name="connsiteX90" fmla="*/ 12784990 w 43671952"/>
                  <a:gd name="connsiteY90" fmla="*/ 21831300 h 23902640"/>
                  <a:gd name="connsiteX91" fmla="*/ 12780229 w 43671952"/>
                  <a:gd name="connsiteY91" fmla="*/ 21812252 h 23902640"/>
                  <a:gd name="connsiteX92" fmla="*/ 12780229 w 43671952"/>
                  <a:gd name="connsiteY92" fmla="*/ 21757484 h 23902640"/>
                  <a:gd name="connsiteX93" fmla="*/ 12782610 w 43671952"/>
                  <a:gd name="connsiteY93" fmla="*/ 21750340 h 23902640"/>
                  <a:gd name="connsiteX94" fmla="*/ 12789754 w 43671952"/>
                  <a:gd name="connsiteY94" fmla="*/ 21747956 h 23902640"/>
                  <a:gd name="connsiteX95" fmla="*/ 23502963 w 43671952"/>
                  <a:gd name="connsiteY95" fmla="*/ 21578888 h 23902640"/>
                  <a:gd name="connsiteX96" fmla="*/ 23548683 w 43671952"/>
                  <a:gd name="connsiteY96" fmla="*/ 21594128 h 23902640"/>
                  <a:gd name="connsiteX97" fmla="*/ 23541063 w 43671952"/>
                  <a:gd name="connsiteY97" fmla="*/ 21655088 h 23902640"/>
                  <a:gd name="connsiteX98" fmla="*/ 23495343 w 43671952"/>
                  <a:gd name="connsiteY98" fmla="*/ 21601748 h 23902640"/>
                  <a:gd name="connsiteX99" fmla="*/ 23502963 w 43671952"/>
                  <a:gd name="connsiteY99" fmla="*/ 21578888 h 23902640"/>
                  <a:gd name="connsiteX100" fmla="*/ 36876871 w 43671952"/>
                  <a:gd name="connsiteY100" fmla="*/ 21571396 h 23902640"/>
                  <a:gd name="connsiteX101" fmla="*/ 36826863 w 43671952"/>
                  <a:gd name="connsiteY101" fmla="*/ 21719036 h 23902640"/>
                  <a:gd name="connsiteX102" fmla="*/ 36745903 w 43671952"/>
                  <a:gd name="connsiteY102" fmla="*/ 21783328 h 23902640"/>
                  <a:gd name="connsiteX103" fmla="*/ 36757807 w 43671952"/>
                  <a:gd name="connsiteY103" fmla="*/ 21692840 h 23902640"/>
                  <a:gd name="connsiteX104" fmla="*/ 23777283 w 43671952"/>
                  <a:gd name="connsiteY104" fmla="*/ 20946428 h 23902640"/>
                  <a:gd name="connsiteX105" fmla="*/ 23800143 w 43671952"/>
                  <a:gd name="connsiteY105" fmla="*/ 20992148 h 23902640"/>
                  <a:gd name="connsiteX106" fmla="*/ 23792523 w 43671952"/>
                  <a:gd name="connsiteY106" fmla="*/ 21015008 h 23902640"/>
                  <a:gd name="connsiteX107" fmla="*/ 23754423 w 43671952"/>
                  <a:gd name="connsiteY107" fmla="*/ 21060728 h 23902640"/>
                  <a:gd name="connsiteX108" fmla="*/ 23708703 w 43671952"/>
                  <a:gd name="connsiteY108" fmla="*/ 20976908 h 23902640"/>
                  <a:gd name="connsiteX109" fmla="*/ 23731563 w 43671952"/>
                  <a:gd name="connsiteY109" fmla="*/ 20961668 h 23902640"/>
                  <a:gd name="connsiteX110" fmla="*/ 23777283 w 43671952"/>
                  <a:gd name="connsiteY110" fmla="*/ 20946428 h 23902640"/>
                  <a:gd name="connsiteX111" fmla="*/ 25998611 w 43671952"/>
                  <a:gd name="connsiteY111" fmla="*/ 20467320 h 23902640"/>
                  <a:gd name="connsiteX112" fmla="*/ 26021471 w 43671952"/>
                  <a:gd name="connsiteY112" fmla="*/ 20490180 h 23902640"/>
                  <a:gd name="connsiteX113" fmla="*/ 25998611 w 43671952"/>
                  <a:gd name="connsiteY113" fmla="*/ 20513040 h 23902640"/>
                  <a:gd name="connsiteX114" fmla="*/ 25975751 w 43671952"/>
                  <a:gd name="connsiteY114" fmla="*/ 20490180 h 23902640"/>
                  <a:gd name="connsiteX115" fmla="*/ 25998611 w 43671952"/>
                  <a:gd name="connsiteY115" fmla="*/ 20467320 h 23902640"/>
                  <a:gd name="connsiteX116" fmla="*/ 24425315 w 43671952"/>
                  <a:gd name="connsiteY116" fmla="*/ 20014852 h 23902640"/>
                  <a:gd name="connsiteX117" fmla="*/ 24455479 w 43671952"/>
                  <a:gd name="connsiteY117" fmla="*/ 20157728 h 23902640"/>
                  <a:gd name="connsiteX118" fmla="*/ 24569779 w 43671952"/>
                  <a:gd name="connsiteY118" fmla="*/ 20119628 h 23902640"/>
                  <a:gd name="connsiteX119" fmla="*/ 24525327 w 43671952"/>
                  <a:gd name="connsiteY119" fmla="*/ 20214880 h 23902640"/>
                  <a:gd name="connsiteX120" fmla="*/ 24525327 w 43671952"/>
                  <a:gd name="connsiteY120" fmla="*/ 20310128 h 23902640"/>
                  <a:gd name="connsiteX121" fmla="*/ 24432459 w 43671952"/>
                  <a:gd name="connsiteY121" fmla="*/ 20400616 h 23902640"/>
                  <a:gd name="connsiteX122" fmla="*/ 24378483 w 43671952"/>
                  <a:gd name="connsiteY122" fmla="*/ 20545080 h 23902640"/>
                  <a:gd name="connsiteX123" fmla="*/ 24163379 w 43671952"/>
                  <a:gd name="connsiteY123" fmla="*/ 20576828 h 23902640"/>
                  <a:gd name="connsiteX124" fmla="*/ 24118927 w 43671952"/>
                  <a:gd name="connsiteY124" fmla="*/ 20843528 h 23902640"/>
                  <a:gd name="connsiteX125" fmla="*/ 23880011 w 43671952"/>
                  <a:gd name="connsiteY125" fmla="*/ 20952272 h 23902640"/>
                  <a:gd name="connsiteX126" fmla="*/ 23763327 w 43671952"/>
                  <a:gd name="connsiteY126" fmla="*/ 20862580 h 23902640"/>
                  <a:gd name="connsiteX127" fmla="*/ 23610931 w 43671952"/>
                  <a:gd name="connsiteY127" fmla="*/ 20837180 h 23902640"/>
                  <a:gd name="connsiteX128" fmla="*/ 23699039 w 43671952"/>
                  <a:gd name="connsiteY128" fmla="*/ 20728436 h 23902640"/>
                  <a:gd name="connsiteX129" fmla="*/ 23880007 w 43671952"/>
                  <a:gd name="connsiteY129" fmla="*/ 20541904 h 23902640"/>
                  <a:gd name="connsiteX130" fmla="*/ 23998279 w 43671952"/>
                  <a:gd name="connsiteY130" fmla="*/ 20506980 h 23902640"/>
                  <a:gd name="connsiteX131" fmla="*/ 24158615 w 43671952"/>
                  <a:gd name="connsiteY131" fmla="*/ 20360136 h 23902640"/>
                  <a:gd name="connsiteX132" fmla="*/ 24188779 w 43671952"/>
                  <a:gd name="connsiteY132" fmla="*/ 20252980 h 23902640"/>
                  <a:gd name="connsiteX133" fmla="*/ 24303871 w 43671952"/>
                  <a:gd name="connsiteY133" fmla="*/ 20159316 h 23902640"/>
                  <a:gd name="connsiteX134" fmla="*/ 24425315 w 43671952"/>
                  <a:gd name="connsiteY134" fmla="*/ 20014852 h 23902640"/>
                  <a:gd name="connsiteX135" fmla="*/ 21073579 w 43671952"/>
                  <a:gd name="connsiteY135" fmla="*/ 19990916 h 23902640"/>
                  <a:gd name="connsiteX136" fmla="*/ 21201387 w 43671952"/>
                  <a:gd name="connsiteY136" fmla="*/ 20054540 h 23902640"/>
                  <a:gd name="connsiteX137" fmla="*/ 21341879 w 43671952"/>
                  <a:gd name="connsiteY137" fmla="*/ 20016440 h 23902640"/>
                  <a:gd name="connsiteX138" fmla="*/ 21470467 w 43671952"/>
                  <a:gd name="connsiteY138" fmla="*/ 20030728 h 23902640"/>
                  <a:gd name="connsiteX139" fmla="*/ 21477611 w 43671952"/>
                  <a:gd name="connsiteY139" fmla="*/ 20106928 h 23902640"/>
                  <a:gd name="connsiteX140" fmla="*/ 21427603 w 43671952"/>
                  <a:gd name="connsiteY140" fmla="*/ 20199796 h 23902640"/>
                  <a:gd name="connsiteX141" fmla="*/ 21418077 w 43671952"/>
                  <a:gd name="connsiteY141" fmla="*/ 20337912 h 23902640"/>
                  <a:gd name="connsiteX142" fmla="*/ 21337115 w 43671952"/>
                  <a:gd name="connsiteY142" fmla="*/ 20340292 h 23902640"/>
                  <a:gd name="connsiteX143" fmla="*/ 21213291 w 43671952"/>
                  <a:gd name="connsiteY143" fmla="*/ 20416492 h 23902640"/>
                  <a:gd name="connsiteX144" fmla="*/ 21156143 w 43671952"/>
                  <a:gd name="connsiteY144" fmla="*/ 20330768 h 23902640"/>
                  <a:gd name="connsiteX145" fmla="*/ 21072799 w 43671952"/>
                  <a:gd name="connsiteY145" fmla="*/ 20259328 h 23902640"/>
                  <a:gd name="connsiteX146" fmla="*/ 21087087 w 43671952"/>
                  <a:gd name="connsiteY146" fmla="*/ 20164080 h 23902640"/>
                  <a:gd name="connsiteX147" fmla="*/ 21032315 w 43671952"/>
                  <a:gd name="connsiteY147" fmla="*/ 20002152 h 23902640"/>
                  <a:gd name="connsiteX148" fmla="*/ 21073579 w 43671952"/>
                  <a:gd name="connsiteY148" fmla="*/ 19990916 h 23902640"/>
                  <a:gd name="connsiteX149" fmla="*/ 28818011 w 43671952"/>
                  <a:gd name="connsiteY149" fmla="*/ 19695796 h 23902640"/>
                  <a:gd name="connsiteX150" fmla="*/ 28840871 w 43671952"/>
                  <a:gd name="connsiteY150" fmla="*/ 19718656 h 23902640"/>
                  <a:gd name="connsiteX151" fmla="*/ 28818011 w 43671952"/>
                  <a:gd name="connsiteY151" fmla="*/ 19741516 h 23902640"/>
                  <a:gd name="connsiteX152" fmla="*/ 28795151 w 43671952"/>
                  <a:gd name="connsiteY152" fmla="*/ 19718656 h 23902640"/>
                  <a:gd name="connsiteX153" fmla="*/ 28818011 w 43671952"/>
                  <a:gd name="connsiteY153" fmla="*/ 19695796 h 23902640"/>
                  <a:gd name="connsiteX154" fmla="*/ 16059208 w 43671952"/>
                  <a:gd name="connsiteY154" fmla="*/ 19464340 h 23902640"/>
                  <a:gd name="connsiteX155" fmla="*/ 16066353 w 43671952"/>
                  <a:gd name="connsiteY155" fmla="*/ 19466720 h 23902640"/>
                  <a:gd name="connsiteX156" fmla="*/ 16080640 w 43671952"/>
                  <a:gd name="connsiteY156" fmla="*/ 19476244 h 23902640"/>
                  <a:gd name="connsiteX157" fmla="*/ 16085402 w 43671952"/>
                  <a:gd name="connsiteY157" fmla="*/ 19492912 h 23902640"/>
                  <a:gd name="connsiteX158" fmla="*/ 16083020 w 43671952"/>
                  <a:gd name="connsiteY158" fmla="*/ 19504820 h 23902640"/>
                  <a:gd name="connsiteX159" fmla="*/ 16080640 w 43671952"/>
                  <a:gd name="connsiteY159" fmla="*/ 19511964 h 23902640"/>
                  <a:gd name="connsiteX160" fmla="*/ 16071113 w 43671952"/>
                  <a:gd name="connsiteY160" fmla="*/ 19516728 h 23902640"/>
                  <a:gd name="connsiteX161" fmla="*/ 16061590 w 43671952"/>
                  <a:gd name="connsiteY161" fmla="*/ 19526252 h 23902640"/>
                  <a:gd name="connsiteX162" fmla="*/ 16042540 w 43671952"/>
                  <a:gd name="connsiteY162" fmla="*/ 19516728 h 23902640"/>
                  <a:gd name="connsiteX163" fmla="*/ 16035394 w 43671952"/>
                  <a:gd name="connsiteY163" fmla="*/ 19514344 h 23902640"/>
                  <a:gd name="connsiteX164" fmla="*/ 16033016 w 43671952"/>
                  <a:gd name="connsiteY164" fmla="*/ 19507200 h 23902640"/>
                  <a:gd name="connsiteX165" fmla="*/ 16028251 w 43671952"/>
                  <a:gd name="connsiteY165" fmla="*/ 19500056 h 23902640"/>
                  <a:gd name="connsiteX166" fmla="*/ 16033016 w 43671952"/>
                  <a:gd name="connsiteY166" fmla="*/ 19478628 h 23902640"/>
                  <a:gd name="connsiteX167" fmla="*/ 16037777 w 43671952"/>
                  <a:gd name="connsiteY167" fmla="*/ 19471484 h 23902640"/>
                  <a:gd name="connsiteX168" fmla="*/ 16052065 w 43671952"/>
                  <a:gd name="connsiteY168" fmla="*/ 19466720 h 23902640"/>
                  <a:gd name="connsiteX169" fmla="*/ 27155899 w 43671952"/>
                  <a:gd name="connsiteY169" fmla="*/ 19443384 h 23902640"/>
                  <a:gd name="connsiteX170" fmla="*/ 27178759 w 43671952"/>
                  <a:gd name="connsiteY170" fmla="*/ 19466244 h 23902640"/>
                  <a:gd name="connsiteX171" fmla="*/ 27155899 w 43671952"/>
                  <a:gd name="connsiteY171" fmla="*/ 19489104 h 23902640"/>
                  <a:gd name="connsiteX172" fmla="*/ 27133039 w 43671952"/>
                  <a:gd name="connsiteY172" fmla="*/ 19466244 h 23902640"/>
                  <a:gd name="connsiteX173" fmla="*/ 27155899 w 43671952"/>
                  <a:gd name="connsiteY173" fmla="*/ 19443384 h 23902640"/>
                  <a:gd name="connsiteX174" fmla="*/ 28898975 w 43671952"/>
                  <a:gd name="connsiteY174" fmla="*/ 19438620 h 23902640"/>
                  <a:gd name="connsiteX175" fmla="*/ 28921835 w 43671952"/>
                  <a:gd name="connsiteY175" fmla="*/ 19461480 h 23902640"/>
                  <a:gd name="connsiteX176" fmla="*/ 28898975 w 43671952"/>
                  <a:gd name="connsiteY176" fmla="*/ 19484340 h 23902640"/>
                  <a:gd name="connsiteX177" fmla="*/ 28876115 w 43671952"/>
                  <a:gd name="connsiteY177" fmla="*/ 19461480 h 23902640"/>
                  <a:gd name="connsiteX178" fmla="*/ 28898975 w 43671952"/>
                  <a:gd name="connsiteY178" fmla="*/ 19438620 h 23902640"/>
                  <a:gd name="connsiteX179" fmla="*/ 31830851 w 43671952"/>
                  <a:gd name="connsiteY179" fmla="*/ 19407532 h 23902640"/>
                  <a:gd name="connsiteX180" fmla="*/ 31852279 w 43671952"/>
                  <a:gd name="connsiteY180" fmla="*/ 19409916 h 23902640"/>
                  <a:gd name="connsiteX181" fmla="*/ 31866567 w 43671952"/>
                  <a:gd name="connsiteY181" fmla="*/ 19414676 h 23902640"/>
                  <a:gd name="connsiteX182" fmla="*/ 31873711 w 43671952"/>
                  <a:gd name="connsiteY182" fmla="*/ 19417056 h 23902640"/>
                  <a:gd name="connsiteX183" fmla="*/ 31880855 w 43671952"/>
                  <a:gd name="connsiteY183" fmla="*/ 19421820 h 23902640"/>
                  <a:gd name="connsiteX184" fmla="*/ 31883235 w 43671952"/>
                  <a:gd name="connsiteY184" fmla="*/ 19428964 h 23902640"/>
                  <a:gd name="connsiteX185" fmla="*/ 31876091 w 43671952"/>
                  <a:gd name="connsiteY185" fmla="*/ 19459920 h 23902640"/>
                  <a:gd name="connsiteX186" fmla="*/ 31868951 w 43671952"/>
                  <a:gd name="connsiteY186" fmla="*/ 19462300 h 23902640"/>
                  <a:gd name="connsiteX187" fmla="*/ 31854663 w 43671952"/>
                  <a:gd name="connsiteY187" fmla="*/ 19469444 h 23902640"/>
                  <a:gd name="connsiteX188" fmla="*/ 31842755 w 43671952"/>
                  <a:gd name="connsiteY188" fmla="*/ 19469444 h 23902640"/>
                  <a:gd name="connsiteX189" fmla="*/ 31823707 w 43671952"/>
                  <a:gd name="connsiteY189" fmla="*/ 19462300 h 23902640"/>
                  <a:gd name="connsiteX190" fmla="*/ 31818943 w 43671952"/>
                  <a:gd name="connsiteY190" fmla="*/ 19455156 h 23902640"/>
                  <a:gd name="connsiteX191" fmla="*/ 31814179 w 43671952"/>
                  <a:gd name="connsiteY191" fmla="*/ 19436108 h 23902640"/>
                  <a:gd name="connsiteX192" fmla="*/ 31816563 w 43671952"/>
                  <a:gd name="connsiteY192" fmla="*/ 19412296 h 23902640"/>
                  <a:gd name="connsiteX193" fmla="*/ 31830851 w 43671952"/>
                  <a:gd name="connsiteY193" fmla="*/ 19407532 h 23902640"/>
                  <a:gd name="connsiteX194" fmla="*/ 20113451 w 43671952"/>
                  <a:gd name="connsiteY194" fmla="*/ 19230404 h 23902640"/>
                  <a:gd name="connsiteX195" fmla="*/ 20144111 w 43671952"/>
                  <a:gd name="connsiteY195" fmla="*/ 19230628 h 23902640"/>
                  <a:gd name="connsiteX196" fmla="*/ 20245711 w 43671952"/>
                  <a:gd name="connsiteY196" fmla="*/ 19252852 h 23902640"/>
                  <a:gd name="connsiteX197" fmla="*/ 20129823 w 43671952"/>
                  <a:gd name="connsiteY197" fmla="*/ 19312384 h 23902640"/>
                  <a:gd name="connsiteX198" fmla="*/ 20010759 w 43671952"/>
                  <a:gd name="connsiteY198" fmla="*/ 19259204 h 23902640"/>
                  <a:gd name="connsiteX199" fmla="*/ 20113451 w 43671952"/>
                  <a:gd name="connsiteY199" fmla="*/ 19230404 h 23902640"/>
                  <a:gd name="connsiteX200" fmla="*/ 24551523 w 43671952"/>
                  <a:gd name="connsiteY200" fmla="*/ 19054416 h 23902640"/>
                  <a:gd name="connsiteX201" fmla="*/ 24594383 w 43671952"/>
                  <a:gd name="connsiteY201" fmla="*/ 19090136 h 23902640"/>
                  <a:gd name="connsiteX202" fmla="*/ 24589623 w 43671952"/>
                  <a:gd name="connsiteY202" fmla="*/ 19161572 h 23902640"/>
                  <a:gd name="connsiteX203" fmla="*/ 24711067 w 43671952"/>
                  <a:gd name="connsiteY203" fmla="*/ 19225868 h 23902640"/>
                  <a:gd name="connsiteX204" fmla="*/ 24682491 w 43671952"/>
                  <a:gd name="connsiteY204" fmla="*/ 19302068 h 23902640"/>
                  <a:gd name="connsiteX205" fmla="*/ 24730115 w 43671952"/>
                  <a:gd name="connsiteY205" fmla="*/ 19371124 h 23902640"/>
                  <a:gd name="connsiteX206" fmla="*/ 24792027 w 43671952"/>
                  <a:gd name="connsiteY206" fmla="*/ 19368740 h 23902640"/>
                  <a:gd name="connsiteX207" fmla="*/ 24863467 w 43671952"/>
                  <a:gd name="connsiteY207" fmla="*/ 19430652 h 23902640"/>
                  <a:gd name="connsiteX208" fmla="*/ 24853943 w 43671952"/>
                  <a:gd name="connsiteY208" fmla="*/ 19497328 h 23902640"/>
                  <a:gd name="connsiteX209" fmla="*/ 24958715 w 43671952"/>
                  <a:gd name="connsiteY209" fmla="*/ 19647348 h 23902640"/>
                  <a:gd name="connsiteX210" fmla="*/ 25011103 w 43671952"/>
                  <a:gd name="connsiteY210" fmla="*/ 19654492 h 23902640"/>
                  <a:gd name="connsiteX211" fmla="*/ 25134927 w 43671952"/>
                  <a:gd name="connsiteY211" fmla="*/ 19537808 h 23902640"/>
                  <a:gd name="connsiteX212" fmla="*/ 25182555 w 43671952"/>
                  <a:gd name="connsiteY212" fmla="*/ 19556860 h 23902640"/>
                  <a:gd name="connsiteX213" fmla="*/ 25182555 w 43671952"/>
                  <a:gd name="connsiteY213" fmla="*/ 19706880 h 23902640"/>
                  <a:gd name="connsiteX214" fmla="*/ 25077779 w 43671952"/>
                  <a:gd name="connsiteY214" fmla="*/ 19773552 h 23902640"/>
                  <a:gd name="connsiteX215" fmla="*/ 25061111 w 43671952"/>
                  <a:gd name="connsiteY215" fmla="*/ 19852136 h 23902640"/>
                  <a:gd name="connsiteX216" fmla="*/ 24942047 w 43671952"/>
                  <a:gd name="connsiteY216" fmla="*/ 19837848 h 23902640"/>
                  <a:gd name="connsiteX217" fmla="*/ 24949191 w 43671952"/>
                  <a:gd name="connsiteY217" fmla="*/ 19966436 h 23902640"/>
                  <a:gd name="connsiteX218" fmla="*/ 24708683 w 43671952"/>
                  <a:gd name="connsiteY218" fmla="*/ 20125980 h 23902640"/>
                  <a:gd name="connsiteX219" fmla="*/ 24703923 w 43671952"/>
                  <a:gd name="connsiteY219" fmla="*/ 19999772 h 23902640"/>
                  <a:gd name="connsiteX220" fmla="*/ 24725355 w 43671952"/>
                  <a:gd name="connsiteY220" fmla="*/ 19911668 h 23902640"/>
                  <a:gd name="connsiteX221" fmla="*/ 24539615 w 43671952"/>
                  <a:gd name="connsiteY221" fmla="*/ 19849752 h 23902640"/>
                  <a:gd name="connsiteX222" fmla="*/ 24653915 w 43671952"/>
                  <a:gd name="connsiteY222" fmla="*/ 19709260 h 23902640"/>
                  <a:gd name="connsiteX223" fmla="*/ 24720591 w 43671952"/>
                  <a:gd name="connsiteY223" fmla="*/ 19621152 h 23902640"/>
                  <a:gd name="connsiteX224" fmla="*/ 24677727 w 43671952"/>
                  <a:gd name="connsiteY224" fmla="*/ 19540192 h 23902640"/>
                  <a:gd name="connsiteX225" fmla="*/ 24682491 w 43671952"/>
                  <a:gd name="connsiteY225" fmla="*/ 19437796 h 23902640"/>
                  <a:gd name="connsiteX226" fmla="*/ 24568191 w 43671952"/>
                  <a:gd name="connsiteY226" fmla="*/ 19247296 h 23902640"/>
                  <a:gd name="connsiteX227" fmla="*/ 24549139 w 43671952"/>
                  <a:gd name="connsiteY227" fmla="*/ 19163952 h 23902640"/>
                  <a:gd name="connsiteX228" fmla="*/ 24551523 w 43671952"/>
                  <a:gd name="connsiteY228" fmla="*/ 19054416 h 23902640"/>
                  <a:gd name="connsiteX229" fmla="*/ 24473023 w 43671952"/>
                  <a:gd name="connsiteY229" fmla="*/ 18986184 h 23902640"/>
                  <a:gd name="connsiteX230" fmla="*/ 24495883 w 43671952"/>
                  <a:gd name="connsiteY230" fmla="*/ 19009044 h 23902640"/>
                  <a:gd name="connsiteX231" fmla="*/ 24473023 w 43671952"/>
                  <a:gd name="connsiteY231" fmla="*/ 19031904 h 23902640"/>
                  <a:gd name="connsiteX232" fmla="*/ 24450163 w 43671952"/>
                  <a:gd name="connsiteY232" fmla="*/ 19009044 h 23902640"/>
                  <a:gd name="connsiteX233" fmla="*/ 24473023 w 43671952"/>
                  <a:gd name="connsiteY233" fmla="*/ 18986184 h 23902640"/>
                  <a:gd name="connsiteX234" fmla="*/ 26171647 w 43671952"/>
                  <a:gd name="connsiteY234" fmla="*/ 18833784 h 23902640"/>
                  <a:gd name="connsiteX235" fmla="*/ 26194507 w 43671952"/>
                  <a:gd name="connsiteY235" fmla="*/ 18856644 h 23902640"/>
                  <a:gd name="connsiteX236" fmla="*/ 26171647 w 43671952"/>
                  <a:gd name="connsiteY236" fmla="*/ 18879504 h 23902640"/>
                  <a:gd name="connsiteX237" fmla="*/ 26148787 w 43671952"/>
                  <a:gd name="connsiteY237" fmla="*/ 18856644 h 23902640"/>
                  <a:gd name="connsiteX238" fmla="*/ 26171647 w 43671952"/>
                  <a:gd name="connsiteY238" fmla="*/ 18833784 h 23902640"/>
                  <a:gd name="connsiteX239" fmla="*/ 25609675 w 43671952"/>
                  <a:gd name="connsiteY239" fmla="*/ 18652808 h 23902640"/>
                  <a:gd name="connsiteX240" fmla="*/ 25632535 w 43671952"/>
                  <a:gd name="connsiteY240" fmla="*/ 18675668 h 23902640"/>
                  <a:gd name="connsiteX241" fmla="*/ 25609675 w 43671952"/>
                  <a:gd name="connsiteY241" fmla="*/ 18698528 h 23902640"/>
                  <a:gd name="connsiteX242" fmla="*/ 25586815 w 43671952"/>
                  <a:gd name="connsiteY242" fmla="*/ 18675668 h 23902640"/>
                  <a:gd name="connsiteX243" fmla="*/ 25609675 w 43671952"/>
                  <a:gd name="connsiteY243" fmla="*/ 18652808 h 23902640"/>
                  <a:gd name="connsiteX244" fmla="*/ 24876247 w 43671952"/>
                  <a:gd name="connsiteY244" fmla="*/ 18624236 h 23902640"/>
                  <a:gd name="connsiteX245" fmla="*/ 24899107 w 43671952"/>
                  <a:gd name="connsiteY245" fmla="*/ 18647096 h 23902640"/>
                  <a:gd name="connsiteX246" fmla="*/ 24876247 w 43671952"/>
                  <a:gd name="connsiteY246" fmla="*/ 18669956 h 23902640"/>
                  <a:gd name="connsiteX247" fmla="*/ 24853387 w 43671952"/>
                  <a:gd name="connsiteY247" fmla="*/ 18647096 h 23902640"/>
                  <a:gd name="connsiteX248" fmla="*/ 24876247 w 43671952"/>
                  <a:gd name="connsiteY248" fmla="*/ 18624236 h 23902640"/>
                  <a:gd name="connsiteX249" fmla="*/ 25673175 w 43671952"/>
                  <a:gd name="connsiteY249" fmla="*/ 18500408 h 23902640"/>
                  <a:gd name="connsiteX250" fmla="*/ 25696035 w 43671952"/>
                  <a:gd name="connsiteY250" fmla="*/ 18523268 h 23902640"/>
                  <a:gd name="connsiteX251" fmla="*/ 25673175 w 43671952"/>
                  <a:gd name="connsiteY251" fmla="*/ 18546128 h 23902640"/>
                  <a:gd name="connsiteX252" fmla="*/ 25650315 w 43671952"/>
                  <a:gd name="connsiteY252" fmla="*/ 18523268 h 23902640"/>
                  <a:gd name="connsiteX253" fmla="*/ 25673175 w 43671952"/>
                  <a:gd name="connsiteY253" fmla="*/ 18500408 h 23902640"/>
                  <a:gd name="connsiteX254" fmla="*/ 29336079 w 43671952"/>
                  <a:gd name="connsiteY254" fmla="*/ 18495920 h 23902640"/>
                  <a:gd name="connsiteX255" fmla="*/ 29357507 w 43671952"/>
                  <a:gd name="connsiteY255" fmla="*/ 18498304 h 23902640"/>
                  <a:gd name="connsiteX256" fmla="*/ 29371795 w 43671952"/>
                  <a:gd name="connsiteY256" fmla="*/ 18503064 h 23902640"/>
                  <a:gd name="connsiteX257" fmla="*/ 29378939 w 43671952"/>
                  <a:gd name="connsiteY257" fmla="*/ 18505444 h 23902640"/>
                  <a:gd name="connsiteX258" fmla="*/ 29386083 w 43671952"/>
                  <a:gd name="connsiteY258" fmla="*/ 18510208 h 23902640"/>
                  <a:gd name="connsiteX259" fmla="*/ 29388463 w 43671952"/>
                  <a:gd name="connsiteY259" fmla="*/ 18517352 h 23902640"/>
                  <a:gd name="connsiteX260" fmla="*/ 29381319 w 43671952"/>
                  <a:gd name="connsiteY260" fmla="*/ 18548308 h 23902640"/>
                  <a:gd name="connsiteX261" fmla="*/ 29374179 w 43671952"/>
                  <a:gd name="connsiteY261" fmla="*/ 18550688 h 23902640"/>
                  <a:gd name="connsiteX262" fmla="*/ 29359891 w 43671952"/>
                  <a:gd name="connsiteY262" fmla="*/ 18557832 h 23902640"/>
                  <a:gd name="connsiteX263" fmla="*/ 29347983 w 43671952"/>
                  <a:gd name="connsiteY263" fmla="*/ 18557832 h 23902640"/>
                  <a:gd name="connsiteX264" fmla="*/ 29328935 w 43671952"/>
                  <a:gd name="connsiteY264" fmla="*/ 18550688 h 23902640"/>
                  <a:gd name="connsiteX265" fmla="*/ 29324171 w 43671952"/>
                  <a:gd name="connsiteY265" fmla="*/ 18543544 h 23902640"/>
                  <a:gd name="connsiteX266" fmla="*/ 29319407 w 43671952"/>
                  <a:gd name="connsiteY266" fmla="*/ 18524496 h 23902640"/>
                  <a:gd name="connsiteX267" fmla="*/ 29321791 w 43671952"/>
                  <a:gd name="connsiteY267" fmla="*/ 18500684 h 23902640"/>
                  <a:gd name="connsiteX268" fmla="*/ 29336079 w 43671952"/>
                  <a:gd name="connsiteY268" fmla="*/ 18495920 h 23902640"/>
                  <a:gd name="connsiteX269" fmla="*/ 33883835 w 43671952"/>
                  <a:gd name="connsiteY269" fmla="*/ 18404808 h 23902640"/>
                  <a:gd name="connsiteX270" fmla="*/ 33905267 w 43671952"/>
                  <a:gd name="connsiteY270" fmla="*/ 18407188 h 23902640"/>
                  <a:gd name="connsiteX271" fmla="*/ 33919555 w 43671952"/>
                  <a:gd name="connsiteY271" fmla="*/ 18411952 h 23902640"/>
                  <a:gd name="connsiteX272" fmla="*/ 33926699 w 43671952"/>
                  <a:gd name="connsiteY272" fmla="*/ 18414332 h 23902640"/>
                  <a:gd name="connsiteX273" fmla="*/ 33933843 w 43671952"/>
                  <a:gd name="connsiteY273" fmla="*/ 18419096 h 23902640"/>
                  <a:gd name="connsiteX274" fmla="*/ 33936223 w 43671952"/>
                  <a:gd name="connsiteY274" fmla="*/ 18426240 h 23902640"/>
                  <a:gd name="connsiteX275" fmla="*/ 33929079 w 43671952"/>
                  <a:gd name="connsiteY275" fmla="*/ 18457196 h 23902640"/>
                  <a:gd name="connsiteX276" fmla="*/ 33921935 w 43671952"/>
                  <a:gd name="connsiteY276" fmla="*/ 18459576 h 23902640"/>
                  <a:gd name="connsiteX277" fmla="*/ 33907647 w 43671952"/>
                  <a:gd name="connsiteY277" fmla="*/ 18466720 h 23902640"/>
                  <a:gd name="connsiteX278" fmla="*/ 33895743 w 43671952"/>
                  <a:gd name="connsiteY278" fmla="*/ 18466720 h 23902640"/>
                  <a:gd name="connsiteX279" fmla="*/ 33876691 w 43671952"/>
                  <a:gd name="connsiteY279" fmla="*/ 18459576 h 23902640"/>
                  <a:gd name="connsiteX280" fmla="*/ 33871931 w 43671952"/>
                  <a:gd name="connsiteY280" fmla="*/ 18452432 h 23902640"/>
                  <a:gd name="connsiteX281" fmla="*/ 33867167 w 43671952"/>
                  <a:gd name="connsiteY281" fmla="*/ 18433384 h 23902640"/>
                  <a:gd name="connsiteX282" fmla="*/ 33869547 w 43671952"/>
                  <a:gd name="connsiteY282" fmla="*/ 18409572 h 23902640"/>
                  <a:gd name="connsiteX283" fmla="*/ 33883835 w 43671952"/>
                  <a:gd name="connsiteY283" fmla="*/ 18404808 h 23902640"/>
                  <a:gd name="connsiteX284" fmla="*/ 30120939 w 43671952"/>
                  <a:gd name="connsiteY284" fmla="*/ 18297800 h 23902640"/>
                  <a:gd name="connsiteX285" fmla="*/ 30142367 w 43671952"/>
                  <a:gd name="connsiteY285" fmla="*/ 18300184 h 23902640"/>
                  <a:gd name="connsiteX286" fmla="*/ 30156655 w 43671952"/>
                  <a:gd name="connsiteY286" fmla="*/ 18304944 h 23902640"/>
                  <a:gd name="connsiteX287" fmla="*/ 30163799 w 43671952"/>
                  <a:gd name="connsiteY287" fmla="*/ 18307324 h 23902640"/>
                  <a:gd name="connsiteX288" fmla="*/ 30170943 w 43671952"/>
                  <a:gd name="connsiteY288" fmla="*/ 18312088 h 23902640"/>
                  <a:gd name="connsiteX289" fmla="*/ 30173323 w 43671952"/>
                  <a:gd name="connsiteY289" fmla="*/ 18319232 h 23902640"/>
                  <a:gd name="connsiteX290" fmla="*/ 30166179 w 43671952"/>
                  <a:gd name="connsiteY290" fmla="*/ 18350188 h 23902640"/>
                  <a:gd name="connsiteX291" fmla="*/ 30159039 w 43671952"/>
                  <a:gd name="connsiteY291" fmla="*/ 18352568 h 23902640"/>
                  <a:gd name="connsiteX292" fmla="*/ 30144751 w 43671952"/>
                  <a:gd name="connsiteY292" fmla="*/ 18359712 h 23902640"/>
                  <a:gd name="connsiteX293" fmla="*/ 30132843 w 43671952"/>
                  <a:gd name="connsiteY293" fmla="*/ 18359712 h 23902640"/>
                  <a:gd name="connsiteX294" fmla="*/ 30113795 w 43671952"/>
                  <a:gd name="connsiteY294" fmla="*/ 18352568 h 23902640"/>
                  <a:gd name="connsiteX295" fmla="*/ 30109031 w 43671952"/>
                  <a:gd name="connsiteY295" fmla="*/ 18345424 h 23902640"/>
                  <a:gd name="connsiteX296" fmla="*/ 30104267 w 43671952"/>
                  <a:gd name="connsiteY296" fmla="*/ 18326376 h 23902640"/>
                  <a:gd name="connsiteX297" fmla="*/ 30106651 w 43671952"/>
                  <a:gd name="connsiteY297" fmla="*/ 18302564 h 23902640"/>
                  <a:gd name="connsiteX298" fmla="*/ 30120939 w 43671952"/>
                  <a:gd name="connsiteY298" fmla="*/ 18297800 h 23902640"/>
                  <a:gd name="connsiteX299" fmla="*/ 25755723 w 43671952"/>
                  <a:gd name="connsiteY299" fmla="*/ 18297208 h 23902640"/>
                  <a:gd name="connsiteX300" fmla="*/ 25778583 w 43671952"/>
                  <a:gd name="connsiteY300" fmla="*/ 18320068 h 23902640"/>
                  <a:gd name="connsiteX301" fmla="*/ 25755723 w 43671952"/>
                  <a:gd name="connsiteY301" fmla="*/ 18342928 h 23902640"/>
                  <a:gd name="connsiteX302" fmla="*/ 25732863 w 43671952"/>
                  <a:gd name="connsiteY302" fmla="*/ 18320068 h 23902640"/>
                  <a:gd name="connsiteX303" fmla="*/ 25755723 w 43671952"/>
                  <a:gd name="connsiteY303" fmla="*/ 18297208 h 23902640"/>
                  <a:gd name="connsiteX304" fmla="*/ 23971375 w 43671952"/>
                  <a:gd name="connsiteY304" fmla="*/ 18271808 h 23902640"/>
                  <a:gd name="connsiteX305" fmla="*/ 23994235 w 43671952"/>
                  <a:gd name="connsiteY305" fmla="*/ 18294668 h 23902640"/>
                  <a:gd name="connsiteX306" fmla="*/ 23971375 w 43671952"/>
                  <a:gd name="connsiteY306" fmla="*/ 18317528 h 23902640"/>
                  <a:gd name="connsiteX307" fmla="*/ 23948515 w 43671952"/>
                  <a:gd name="connsiteY307" fmla="*/ 18294668 h 23902640"/>
                  <a:gd name="connsiteX308" fmla="*/ 23971375 w 43671952"/>
                  <a:gd name="connsiteY308" fmla="*/ 18271808 h 23902640"/>
                  <a:gd name="connsiteX309" fmla="*/ 31725439 w 43671952"/>
                  <a:gd name="connsiteY309" fmla="*/ 17959732 h 23902640"/>
                  <a:gd name="connsiteX310" fmla="*/ 31746871 w 43671952"/>
                  <a:gd name="connsiteY310" fmla="*/ 17962116 h 23902640"/>
                  <a:gd name="connsiteX311" fmla="*/ 31761155 w 43671952"/>
                  <a:gd name="connsiteY311" fmla="*/ 17966876 h 23902640"/>
                  <a:gd name="connsiteX312" fmla="*/ 31768299 w 43671952"/>
                  <a:gd name="connsiteY312" fmla="*/ 17969256 h 23902640"/>
                  <a:gd name="connsiteX313" fmla="*/ 31775443 w 43671952"/>
                  <a:gd name="connsiteY313" fmla="*/ 17974020 h 23902640"/>
                  <a:gd name="connsiteX314" fmla="*/ 31777827 w 43671952"/>
                  <a:gd name="connsiteY314" fmla="*/ 17981164 h 23902640"/>
                  <a:gd name="connsiteX315" fmla="*/ 31770683 w 43671952"/>
                  <a:gd name="connsiteY315" fmla="*/ 18012120 h 23902640"/>
                  <a:gd name="connsiteX316" fmla="*/ 31763539 w 43671952"/>
                  <a:gd name="connsiteY316" fmla="*/ 18014500 h 23902640"/>
                  <a:gd name="connsiteX317" fmla="*/ 31749251 w 43671952"/>
                  <a:gd name="connsiteY317" fmla="*/ 18021644 h 23902640"/>
                  <a:gd name="connsiteX318" fmla="*/ 31737343 w 43671952"/>
                  <a:gd name="connsiteY318" fmla="*/ 18021644 h 23902640"/>
                  <a:gd name="connsiteX319" fmla="*/ 31718295 w 43671952"/>
                  <a:gd name="connsiteY319" fmla="*/ 18014500 h 23902640"/>
                  <a:gd name="connsiteX320" fmla="*/ 31713531 w 43671952"/>
                  <a:gd name="connsiteY320" fmla="*/ 18007356 h 23902640"/>
                  <a:gd name="connsiteX321" fmla="*/ 31708771 w 43671952"/>
                  <a:gd name="connsiteY321" fmla="*/ 17988308 h 23902640"/>
                  <a:gd name="connsiteX322" fmla="*/ 31711151 w 43671952"/>
                  <a:gd name="connsiteY322" fmla="*/ 17964496 h 23902640"/>
                  <a:gd name="connsiteX323" fmla="*/ 31725439 w 43671952"/>
                  <a:gd name="connsiteY323" fmla="*/ 17959732 h 23902640"/>
                  <a:gd name="connsiteX324" fmla="*/ 32390587 w 43671952"/>
                  <a:gd name="connsiteY324" fmla="*/ 17907084 h 23902640"/>
                  <a:gd name="connsiteX325" fmla="*/ 32412019 w 43671952"/>
                  <a:gd name="connsiteY325" fmla="*/ 17909464 h 23902640"/>
                  <a:gd name="connsiteX326" fmla="*/ 32426303 w 43671952"/>
                  <a:gd name="connsiteY326" fmla="*/ 17914228 h 23902640"/>
                  <a:gd name="connsiteX327" fmla="*/ 32433447 w 43671952"/>
                  <a:gd name="connsiteY327" fmla="*/ 17916608 h 23902640"/>
                  <a:gd name="connsiteX328" fmla="*/ 32440591 w 43671952"/>
                  <a:gd name="connsiteY328" fmla="*/ 17921372 h 23902640"/>
                  <a:gd name="connsiteX329" fmla="*/ 32442975 w 43671952"/>
                  <a:gd name="connsiteY329" fmla="*/ 17928516 h 23902640"/>
                  <a:gd name="connsiteX330" fmla="*/ 32435831 w 43671952"/>
                  <a:gd name="connsiteY330" fmla="*/ 17959472 h 23902640"/>
                  <a:gd name="connsiteX331" fmla="*/ 32428687 w 43671952"/>
                  <a:gd name="connsiteY331" fmla="*/ 17961852 h 23902640"/>
                  <a:gd name="connsiteX332" fmla="*/ 32414399 w 43671952"/>
                  <a:gd name="connsiteY332" fmla="*/ 17968996 h 23902640"/>
                  <a:gd name="connsiteX333" fmla="*/ 32402491 w 43671952"/>
                  <a:gd name="connsiteY333" fmla="*/ 17968996 h 23902640"/>
                  <a:gd name="connsiteX334" fmla="*/ 32383443 w 43671952"/>
                  <a:gd name="connsiteY334" fmla="*/ 17961852 h 23902640"/>
                  <a:gd name="connsiteX335" fmla="*/ 32378679 w 43671952"/>
                  <a:gd name="connsiteY335" fmla="*/ 17954708 h 23902640"/>
                  <a:gd name="connsiteX336" fmla="*/ 32373919 w 43671952"/>
                  <a:gd name="connsiteY336" fmla="*/ 17935660 h 23902640"/>
                  <a:gd name="connsiteX337" fmla="*/ 32376299 w 43671952"/>
                  <a:gd name="connsiteY337" fmla="*/ 17911848 h 23902640"/>
                  <a:gd name="connsiteX338" fmla="*/ 32390587 w 43671952"/>
                  <a:gd name="connsiteY338" fmla="*/ 17907084 h 23902640"/>
                  <a:gd name="connsiteX339" fmla="*/ 29762799 w 43671952"/>
                  <a:gd name="connsiteY339" fmla="*/ 17688200 h 23902640"/>
                  <a:gd name="connsiteX340" fmla="*/ 29784227 w 43671952"/>
                  <a:gd name="connsiteY340" fmla="*/ 17690584 h 23902640"/>
                  <a:gd name="connsiteX341" fmla="*/ 29798515 w 43671952"/>
                  <a:gd name="connsiteY341" fmla="*/ 17695344 h 23902640"/>
                  <a:gd name="connsiteX342" fmla="*/ 29805659 w 43671952"/>
                  <a:gd name="connsiteY342" fmla="*/ 17697724 h 23902640"/>
                  <a:gd name="connsiteX343" fmla="*/ 29812803 w 43671952"/>
                  <a:gd name="connsiteY343" fmla="*/ 17702488 h 23902640"/>
                  <a:gd name="connsiteX344" fmla="*/ 29815183 w 43671952"/>
                  <a:gd name="connsiteY344" fmla="*/ 17709632 h 23902640"/>
                  <a:gd name="connsiteX345" fmla="*/ 29808039 w 43671952"/>
                  <a:gd name="connsiteY345" fmla="*/ 17740588 h 23902640"/>
                  <a:gd name="connsiteX346" fmla="*/ 29800899 w 43671952"/>
                  <a:gd name="connsiteY346" fmla="*/ 17742968 h 23902640"/>
                  <a:gd name="connsiteX347" fmla="*/ 29786611 w 43671952"/>
                  <a:gd name="connsiteY347" fmla="*/ 17750112 h 23902640"/>
                  <a:gd name="connsiteX348" fmla="*/ 29774703 w 43671952"/>
                  <a:gd name="connsiteY348" fmla="*/ 17750112 h 23902640"/>
                  <a:gd name="connsiteX349" fmla="*/ 29755655 w 43671952"/>
                  <a:gd name="connsiteY349" fmla="*/ 17742968 h 23902640"/>
                  <a:gd name="connsiteX350" fmla="*/ 29750891 w 43671952"/>
                  <a:gd name="connsiteY350" fmla="*/ 17735824 h 23902640"/>
                  <a:gd name="connsiteX351" fmla="*/ 29746127 w 43671952"/>
                  <a:gd name="connsiteY351" fmla="*/ 17716776 h 23902640"/>
                  <a:gd name="connsiteX352" fmla="*/ 29748511 w 43671952"/>
                  <a:gd name="connsiteY352" fmla="*/ 17692964 h 23902640"/>
                  <a:gd name="connsiteX353" fmla="*/ 29762799 w 43671952"/>
                  <a:gd name="connsiteY353" fmla="*/ 17688200 h 23902640"/>
                  <a:gd name="connsiteX354" fmla="*/ 30940867 w 43671952"/>
                  <a:gd name="connsiteY354" fmla="*/ 17562820 h 23902640"/>
                  <a:gd name="connsiteX355" fmla="*/ 30962295 w 43671952"/>
                  <a:gd name="connsiteY355" fmla="*/ 17565200 h 23902640"/>
                  <a:gd name="connsiteX356" fmla="*/ 30976583 w 43671952"/>
                  <a:gd name="connsiteY356" fmla="*/ 17569964 h 23902640"/>
                  <a:gd name="connsiteX357" fmla="*/ 30983727 w 43671952"/>
                  <a:gd name="connsiteY357" fmla="*/ 17572344 h 23902640"/>
                  <a:gd name="connsiteX358" fmla="*/ 30990871 w 43671952"/>
                  <a:gd name="connsiteY358" fmla="*/ 17577108 h 23902640"/>
                  <a:gd name="connsiteX359" fmla="*/ 30993251 w 43671952"/>
                  <a:gd name="connsiteY359" fmla="*/ 17584252 h 23902640"/>
                  <a:gd name="connsiteX360" fmla="*/ 30986107 w 43671952"/>
                  <a:gd name="connsiteY360" fmla="*/ 17615208 h 23902640"/>
                  <a:gd name="connsiteX361" fmla="*/ 30978967 w 43671952"/>
                  <a:gd name="connsiteY361" fmla="*/ 17617588 h 23902640"/>
                  <a:gd name="connsiteX362" fmla="*/ 30964679 w 43671952"/>
                  <a:gd name="connsiteY362" fmla="*/ 17624732 h 23902640"/>
                  <a:gd name="connsiteX363" fmla="*/ 30952771 w 43671952"/>
                  <a:gd name="connsiteY363" fmla="*/ 17624732 h 23902640"/>
                  <a:gd name="connsiteX364" fmla="*/ 30933723 w 43671952"/>
                  <a:gd name="connsiteY364" fmla="*/ 17617588 h 23902640"/>
                  <a:gd name="connsiteX365" fmla="*/ 30928959 w 43671952"/>
                  <a:gd name="connsiteY365" fmla="*/ 17610444 h 23902640"/>
                  <a:gd name="connsiteX366" fmla="*/ 30924195 w 43671952"/>
                  <a:gd name="connsiteY366" fmla="*/ 17591396 h 23902640"/>
                  <a:gd name="connsiteX367" fmla="*/ 30926579 w 43671952"/>
                  <a:gd name="connsiteY367" fmla="*/ 17567584 h 23902640"/>
                  <a:gd name="connsiteX368" fmla="*/ 30940867 w 43671952"/>
                  <a:gd name="connsiteY368" fmla="*/ 17562820 h 23902640"/>
                  <a:gd name="connsiteX369" fmla="*/ 29549439 w 43671952"/>
                  <a:gd name="connsiteY369" fmla="*/ 17528180 h 23902640"/>
                  <a:gd name="connsiteX370" fmla="*/ 29570867 w 43671952"/>
                  <a:gd name="connsiteY370" fmla="*/ 17530564 h 23902640"/>
                  <a:gd name="connsiteX371" fmla="*/ 29585155 w 43671952"/>
                  <a:gd name="connsiteY371" fmla="*/ 17535324 h 23902640"/>
                  <a:gd name="connsiteX372" fmla="*/ 29592299 w 43671952"/>
                  <a:gd name="connsiteY372" fmla="*/ 17537704 h 23902640"/>
                  <a:gd name="connsiteX373" fmla="*/ 29599443 w 43671952"/>
                  <a:gd name="connsiteY373" fmla="*/ 17542468 h 23902640"/>
                  <a:gd name="connsiteX374" fmla="*/ 29601823 w 43671952"/>
                  <a:gd name="connsiteY374" fmla="*/ 17549612 h 23902640"/>
                  <a:gd name="connsiteX375" fmla="*/ 29601339 w 43671952"/>
                  <a:gd name="connsiteY375" fmla="*/ 17565096 h 23902640"/>
                  <a:gd name="connsiteX376" fmla="*/ 29599503 w 43671952"/>
                  <a:gd name="connsiteY376" fmla="*/ 17569364 h 23902640"/>
                  <a:gd name="connsiteX377" fmla="*/ 29604203 w 43671952"/>
                  <a:gd name="connsiteY377" fmla="*/ 17567036 h 23902640"/>
                  <a:gd name="connsiteX378" fmla="*/ 29610399 w 43671952"/>
                  <a:gd name="connsiteY378" fmla="*/ 17566280 h 23902640"/>
                  <a:gd name="connsiteX379" fmla="*/ 29631827 w 43671952"/>
                  <a:gd name="connsiteY379" fmla="*/ 17568664 h 23902640"/>
                  <a:gd name="connsiteX380" fmla="*/ 29646115 w 43671952"/>
                  <a:gd name="connsiteY380" fmla="*/ 17573424 h 23902640"/>
                  <a:gd name="connsiteX381" fmla="*/ 29653259 w 43671952"/>
                  <a:gd name="connsiteY381" fmla="*/ 17575804 h 23902640"/>
                  <a:gd name="connsiteX382" fmla="*/ 29660403 w 43671952"/>
                  <a:gd name="connsiteY382" fmla="*/ 17580568 h 23902640"/>
                  <a:gd name="connsiteX383" fmla="*/ 29662783 w 43671952"/>
                  <a:gd name="connsiteY383" fmla="*/ 17587712 h 23902640"/>
                  <a:gd name="connsiteX384" fmla="*/ 29655639 w 43671952"/>
                  <a:gd name="connsiteY384" fmla="*/ 17618668 h 23902640"/>
                  <a:gd name="connsiteX385" fmla="*/ 29648499 w 43671952"/>
                  <a:gd name="connsiteY385" fmla="*/ 17621048 h 23902640"/>
                  <a:gd name="connsiteX386" fmla="*/ 29634211 w 43671952"/>
                  <a:gd name="connsiteY386" fmla="*/ 17628192 h 23902640"/>
                  <a:gd name="connsiteX387" fmla="*/ 29622303 w 43671952"/>
                  <a:gd name="connsiteY387" fmla="*/ 17628192 h 23902640"/>
                  <a:gd name="connsiteX388" fmla="*/ 29603255 w 43671952"/>
                  <a:gd name="connsiteY388" fmla="*/ 17621048 h 23902640"/>
                  <a:gd name="connsiteX389" fmla="*/ 29598491 w 43671952"/>
                  <a:gd name="connsiteY389" fmla="*/ 17613904 h 23902640"/>
                  <a:gd name="connsiteX390" fmla="*/ 29593727 w 43671952"/>
                  <a:gd name="connsiteY390" fmla="*/ 17594856 h 23902640"/>
                  <a:gd name="connsiteX391" fmla="*/ 29595303 w 43671952"/>
                  <a:gd name="connsiteY391" fmla="*/ 17579124 h 23902640"/>
                  <a:gd name="connsiteX392" fmla="*/ 29594679 w 43671952"/>
                  <a:gd name="connsiteY392" fmla="*/ 17580568 h 23902640"/>
                  <a:gd name="connsiteX393" fmla="*/ 29587539 w 43671952"/>
                  <a:gd name="connsiteY393" fmla="*/ 17582948 h 23902640"/>
                  <a:gd name="connsiteX394" fmla="*/ 29573251 w 43671952"/>
                  <a:gd name="connsiteY394" fmla="*/ 17590092 h 23902640"/>
                  <a:gd name="connsiteX395" fmla="*/ 29561343 w 43671952"/>
                  <a:gd name="connsiteY395" fmla="*/ 17590092 h 23902640"/>
                  <a:gd name="connsiteX396" fmla="*/ 29542295 w 43671952"/>
                  <a:gd name="connsiteY396" fmla="*/ 17582948 h 23902640"/>
                  <a:gd name="connsiteX397" fmla="*/ 29537531 w 43671952"/>
                  <a:gd name="connsiteY397" fmla="*/ 17575804 h 23902640"/>
                  <a:gd name="connsiteX398" fmla="*/ 29532767 w 43671952"/>
                  <a:gd name="connsiteY398" fmla="*/ 17556756 h 23902640"/>
                  <a:gd name="connsiteX399" fmla="*/ 29535151 w 43671952"/>
                  <a:gd name="connsiteY399" fmla="*/ 17532944 h 23902640"/>
                  <a:gd name="connsiteX400" fmla="*/ 29549439 w 43671952"/>
                  <a:gd name="connsiteY400" fmla="*/ 17528180 h 23902640"/>
                  <a:gd name="connsiteX401" fmla="*/ 29686599 w 43671952"/>
                  <a:gd name="connsiteY401" fmla="*/ 17429120 h 23902640"/>
                  <a:gd name="connsiteX402" fmla="*/ 29708027 w 43671952"/>
                  <a:gd name="connsiteY402" fmla="*/ 17431504 h 23902640"/>
                  <a:gd name="connsiteX403" fmla="*/ 29722315 w 43671952"/>
                  <a:gd name="connsiteY403" fmla="*/ 17436264 h 23902640"/>
                  <a:gd name="connsiteX404" fmla="*/ 29729459 w 43671952"/>
                  <a:gd name="connsiteY404" fmla="*/ 17438644 h 23902640"/>
                  <a:gd name="connsiteX405" fmla="*/ 29736603 w 43671952"/>
                  <a:gd name="connsiteY405" fmla="*/ 17443408 h 23902640"/>
                  <a:gd name="connsiteX406" fmla="*/ 29738983 w 43671952"/>
                  <a:gd name="connsiteY406" fmla="*/ 17450552 h 23902640"/>
                  <a:gd name="connsiteX407" fmla="*/ 29731839 w 43671952"/>
                  <a:gd name="connsiteY407" fmla="*/ 17481508 h 23902640"/>
                  <a:gd name="connsiteX408" fmla="*/ 29724699 w 43671952"/>
                  <a:gd name="connsiteY408" fmla="*/ 17483888 h 23902640"/>
                  <a:gd name="connsiteX409" fmla="*/ 29710411 w 43671952"/>
                  <a:gd name="connsiteY409" fmla="*/ 17491032 h 23902640"/>
                  <a:gd name="connsiteX410" fmla="*/ 29698503 w 43671952"/>
                  <a:gd name="connsiteY410" fmla="*/ 17491032 h 23902640"/>
                  <a:gd name="connsiteX411" fmla="*/ 29679455 w 43671952"/>
                  <a:gd name="connsiteY411" fmla="*/ 17483888 h 23902640"/>
                  <a:gd name="connsiteX412" fmla="*/ 29674691 w 43671952"/>
                  <a:gd name="connsiteY412" fmla="*/ 17476744 h 23902640"/>
                  <a:gd name="connsiteX413" fmla="*/ 29669927 w 43671952"/>
                  <a:gd name="connsiteY413" fmla="*/ 17457696 h 23902640"/>
                  <a:gd name="connsiteX414" fmla="*/ 29672311 w 43671952"/>
                  <a:gd name="connsiteY414" fmla="*/ 17433884 h 23902640"/>
                  <a:gd name="connsiteX415" fmla="*/ 29686599 w 43671952"/>
                  <a:gd name="connsiteY415" fmla="*/ 17429120 h 23902640"/>
                  <a:gd name="connsiteX416" fmla="*/ 29473239 w 43671952"/>
                  <a:gd name="connsiteY416" fmla="*/ 17413880 h 23902640"/>
                  <a:gd name="connsiteX417" fmla="*/ 29494667 w 43671952"/>
                  <a:gd name="connsiteY417" fmla="*/ 17416264 h 23902640"/>
                  <a:gd name="connsiteX418" fmla="*/ 29508955 w 43671952"/>
                  <a:gd name="connsiteY418" fmla="*/ 17421024 h 23902640"/>
                  <a:gd name="connsiteX419" fmla="*/ 29516099 w 43671952"/>
                  <a:gd name="connsiteY419" fmla="*/ 17423404 h 23902640"/>
                  <a:gd name="connsiteX420" fmla="*/ 29523243 w 43671952"/>
                  <a:gd name="connsiteY420" fmla="*/ 17428168 h 23902640"/>
                  <a:gd name="connsiteX421" fmla="*/ 29525623 w 43671952"/>
                  <a:gd name="connsiteY421" fmla="*/ 17435312 h 23902640"/>
                  <a:gd name="connsiteX422" fmla="*/ 29518479 w 43671952"/>
                  <a:gd name="connsiteY422" fmla="*/ 17466268 h 23902640"/>
                  <a:gd name="connsiteX423" fmla="*/ 29511339 w 43671952"/>
                  <a:gd name="connsiteY423" fmla="*/ 17468648 h 23902640"/>
                  <a:gd name="connsiteX424" fmla="*/ 29497051 w 43671952"/>
                  <a:gd name="connsiteY424" fmla="*/ 17475792 h 23902640"/>
                  <a:gd name="connsiteX425" fmla="*/ 29485143 w 43671952"/>
                  <a:gd name="connsiteY425" fmla="*/ 17475792 h 23902640"/>
                  <a:gd name="connsiteX426" fmla="*/ 29466095 w 43671952"/>
                  <a:gd name="connsiteY426" fmla="*/ 17468648 h 23902640"/>
                  <a:gd name="connsiteX427" fmla="*/ 29461331 w 43671952"/>
                  <a:gd name="connsiteY427" fmla="*/ 17461504 h 23902640"/>
                  <a:gd name="connsiteX428" fmla="*/ 29456567 w 43671952"/>
                  <a:gd name="connsiteY428" fmla="*/ 17442456 h 23902640"/>
                  <a:gd name="connsiteX429" fmla="*/ 29458951 w 43671952"/>
                  <a:gd name="connsiteY429" fmla="*/ 17418644 h 23902640"/>
                  <a:gd name="connsiteX430" fmla="*/ 29473239 w 43671952"/>
                  <a:gd name="connsiteY430" fmla="*/ 17413880 h 23902640"/>
                  <a:gd name="connsiteX431" fmla="*/ 9746527 w 43671952"/>
                  <a:gd name="connsiteY431" fmla="*/ 17383128 h 23902640"/>
                  <a:gd name="connsiteX432" fmla="*/ 9760811 w 43671952"/>
                  <a:gd name="connsiteY432" fmla="*/ 17385508 h 23902640"/>
                  <a:gd name="connsiteX433" fmla="*/ 9767955 w 43671952"/>
                  <a:gd name="connsiteY433" fmla="*/ 17387888 h 23902640"/>
                  <a:gd name="connsiteX434" fmla="*/ 9794147 w 43671952"/>
                  <a:gd name="connsiteY434" fmla="*/ 17395032 h 23902640"/>
                  <a:gd name="connsiteX435" fmla="*/ 9808435 w 43671952"/>
                  <a:gd name="connsiteY435" fmla="*/ 17399796 h 23902640"/>
                  <a:gd name="connsiteX436" fmla="*/ 9815578 w 43671952"/>
                  <a:gd name="connsiteY436" fmla="*/ 17402176 h 23902640"/>
                  <a:gd name="connsiteX437" fmla="*/ 9825105 w 43671952"/>
                  <a:gd name="connsiteY437" fmla="*/ 17423608 h 23902640"/>
                  <a:gd name="connsiteX438" fmla="*/ 9827487 w 43671952"/>
                  <a:gd name="connsiteY438" fmla="*/ 17430752 h 23902640"/>
                  <a:gd name="connsiteX439" fmla="*/ 9829868 w 43671952"/>
                  <a:gd name="connsiteY439" fmla="*/ 17437896 h 23902640"/>
                  <a:gd name="connsiteX440" fmla="*/ 9829868 w 43671952"/>
                  <a:gd name="connsiteY440" fmla="*/ 17495044 h 23902640"/>
                  <a:gd name="connsiteX441" fmla="*/ 9822724 w 43671952"/>
                  <a:gd name="connsiteY441" fmla="*/ 17497428 h 23902640"/>
                  <a:gd name="connsiteX442" fmla="*/ 9815578 w 43671952"/>
                  <a:gd name="connsiteY442" fmla="*/ 17502188 h 23902640"/>
                  <a:gd name="connsiteX443" fmla="*/ 9796532 w 43671952"/>
                  <a:gd name="connsiteY443" fmla="*/ 17495044 h 23902640"/>
                  <a:gd name="connsiteX444" fmla="*/ 9787005 w 43671952"/>
                  <a:gd name="connsiteY444" fmla="*/ 17492664 h 23902640"/>
                  <a:gd name="connsiteX445" fmla="*/ 9779862 w 43671952"/>
                  <a:gd name="connsiteY445" fmla="*/ 17490284 h 23902640"/>
                  <a:gd name="connsiteX446" fmla="*/ 9772718 w 43671952"/>
                  <a:gd name="connsiteY446" fmla="*/ 17483140 h 23902640"/>
                  <a:gd name="connsiteX447" fmla="*/ 9765574 w 43671952"/>
                  <a:gd name="connsiteY447" fmla="*/ 17480756 h 23902640"/>
                  <a:gd name="connsiteX448" fmla="*/ 9760811 w 43671952"/>
                  <a:gd name="connsiteY448" fmla="*/ 17473612 h 23902640"/>
                  <a:gd name="connsiteX449" fmla="*/ 9748904 w 43671952"/>
                  <a:gd name="connsiteY449" fmla="*/ 17452184 h 23902640"/>
                  <a:gd name="connsiteX450" fmla="*/ 9744141 w 43671952"/>
                  <a:gd name="connsiteY450" fmla="*/ 17445040 h 23902640"/>
                  <a:gd name="connsiteX451" fmla="*/ 9741760 w 43671952"/>
                  <a:gd name="connsiteY451" fmla="*/ 17437896 h 23902640"/>
                  <a:gd name="connsiteX452" fmla="*/ 9736997 w 43671952"/>
                  <a:gd name="connsiteY452" fmla="*/ 17430752 h 23902640"/>
                  <a:gd name="connsiteX453" fmla="*/ 9732236 w 43671952"/>
                  <a:gd name="connsiteY453" fmla="*/ 17416464 h 23902640"/>
                  <a:gd name="connsiteX454" fmla="*/ 9739381 w 43671952"/>
                  <a:gd name="connsiteY454" fmla="*/ 17385508 h 23902640"/>
                  <a:gd name="connsiteX455" fmla="*/ 9746527 w 43671952"/>
                  <a:gd name="connsiteY455" fmla="*/ 17383128 h 23902640"/>
                  <a:gd name="connsiteX456" fmla="*/ 29221779 w 43671952"/>
                  <a:gd name="connsiteY456" fmla="*/ 17352920 h 23902640"/>
                  <a:gd name="connsiteX457" fmla="*/ 29243207 w 43671952"/>
                  <a:gd name="connsiteY457" fmla="*/ 17355304 h 23902640"/>
                  <a:gd name="connsiteX458" fmla="*/ 29257495 w 43671952"/>
                  <a:gd name="connsiteY458" fmla="*/ 17360064 h 23902640"/>
                  <a:gd name="connsiteX459" fmla="*/ 29264639 w 43671952"/>
                  <a:gd name="connsiteY459" fmla="*/ 17362444 h 23902640"/>
                  <a:gd name="connsiteX460" fmla="*/ 29271783 w 43671952"/>
                  <a:gd name="connsiteY460" fmla="*/ 17367208 h 23902640"/>
                  <a:gd name="connsiteX461" fmla="*/ 29274163 w 43671952"/>
                  <a:gd name="connsiteY461" fmla="*/ 17374352 h 23902640"/>
                  <a:gd name="connsiteX462" fmla="*/ 29267019 w 43671952"/>
                  <a:gd name="connsiteY462" fmla="*/ 17405308 h 23902640"/>
                  <a:gd name="connsiteX463" fmla="*/ 29259879 w 43671952"/>
                  <a:gd name="connsiteY463" fmla="*/ 17407688 h 23902640"/>
                  <a:gd name="connsiteX464" fmla="*/ 29245591 w 43671952"/>
                  <a:gd name="connsiteY464" fmla="*/ 17414832 h 23902640"/>
                  <a:gd name="connsiteX465" fmla="*/ 29233683 w 43671952"/>
                  <a:gd name="connsiteY465" fmla="*/ 17414832 h 23902640"/>
                  <a:gd name="connsiteX466" fmla="*/ 29214635 w 43671952"/>
                  <a:gd name="connsiteY466" fmla="*/ 17407688 h 23902640"/>
                  <a:gd name="connsiteX467" fmla="*/ 29209871 w 43671952"/>
                  <a:gd name="connsiteY467" fmla="*/ 17400544 h 23902640"/>
                  <a:gd name="connsiteX468" fmla="*/ 29205107 w 43671952"/>
                  <a:gd name="connsiteY468" fmla="*/ 17381496 h 23902640"/>
                  <a:gd name="connsiteX469" fmla="*/ 29207491 w 43671952"/>
                  <a:gd name="connsiteY469" fmla="*/ 17357684 h 23902640"/>
                  <a:gd name="connsiteX470" fmla="*/ 29221779 w 43671952"/>
                  <a:gd name="connsiteY470" fmla="*/ 17352920 h 23902640"/>
                  <a:gd name="connsiteX471" fmla="*/ 31192531 w 43671952"/>
                  <a:gd name="connsiteY471" fmla="*/ 17326600 h 23902640"/>
                  <a:gd name="connsiteX472" fmla="*/ 31213963 w 43671952"/>
                  <a:gd name="connsiteY472" fmla="*/ 17328980 h 23902640"/>
                  <a:gd name="connsiteX473" fmla="*/ 31228247 w 43671952"/>
                  <a:gd name="connsiteY473" fmla="*/ 17333744 h 23902640"/>
                  <a:gd name="connsiteX474" fmla="*/ 31235391 w 43671952"/>
                  <a:gd name="connsiteY474" fmla="*/ 17336124 h 23902640"/>
                  <a:gd name="connsiteX475" fmla="*/ 31242535 w 43671952"/>
                  <a:gd name="connsiteY475" fmla="*/ 17340888 h 23902640"/>
                  <a:gd name="connsiteX476" fmla="*/ 31244919 w 43671952"/>
                  <a:gd name="connsiteY476" fmla="*/ 17348032 h 23902640"/>
                  <a:gd name="connsiteX477" fmla="*/ 31237775 w 43671952"/>
                  <a:gd name="connsiteY477" fmla="*/ 17378988 h 23902640"/>
                  <a:gd name="connsiteX478" fmla="*/ 31230631 w 43671952"/>
                  <a:gd name="connsiteY478" fmla="*/ 17381368 h 23902640"/>
                  <a:gd name="connsiteX479" fmla="*/ 31216343 w 43671952"/>
                  <a:gd name="connsiteY479" fmla="*/ 17388512 h 23902640"/>
                  <a:gd name="connsiteX480" fmla="*/ 31204435 w 43671952"/>
                  <a:gd name="connsiteY480" fmla="*/ 17388512 h 23902640"/>
                  <a:gd name="connsiteX481" fmla="*/ 31185387 w 43671952"/>
                  <a:gd name="connsiteY481" fmla="*/ 17381368 h 23902640"/>
                  <a:gd name="connsiteX482" fmla="*/ 31180623 w 43671952"/>
                  <a:gd name="connsiteY482" fmla="*/ 17374224 h 23902640"/>
                  <a:gd name="connsiteX483" fmla="*/ 31175863 w 43671952"/>
                  <a:gd name="connsiteY483" fmla="*/ 17355176 h 23902640"/>
                  <a:gd name="connsiteX484" fmla="*/ 31178243 w 43671952"/>
                  <a:gd name="connsiteY484" fmla="*/ 17331364 h 23902640"/>
                  <a:gd name="connsiteX485" fmla="*/ 31192531 w 43671952"/>
                  <a:gd name="connsiteY485" fmla="*/ 17326600 h 23902640"/>
                  <a:gd name="connsiteX486" fmla="*/ 30413231 w 43671952"/>
                  <a:gd name="connsiteY486" fmla="*/ 17219684 h 23902640"/>
                  <a:gd name="connsiteX487" fmla="*/ 30434663 w 43671952"/>
                  <a:gd name="connsiteY487" fmla="*/ 17222068 h 23902640"/>
                  <a:gd name="connsiteX488" fmla="*/ 30448951 w 43671952"/>
                  <a:gd name="connsiteY488" fmla="*/ 17226828 h 23902640"/>
                  <a:gd name="connsiteX489" fmla="*/ 30456095 w 43671952"/>
                  <a:gd name="connsiteY489" fmla="*/ 17229212 h 23902640"/>
                  <a:gd name="connsiteX490" fmla="*/ 30463239 w 43671952"/>
                  <a:gd name="connsiteY490" fmla="*/ 17233972 h 23902640"/>
                  <a:gd name="connsiteX491" fmla="*/ 30465619 w 43671952"/>
                  <a:gd name="connsiteY491" fmla="*/ 17241116 h 23902640"/>
                  <a:gd name="connsiteX492" fmla="*/ 30458475 w 43671952"/>
                  <a:gd name="connsiteY492" fmla="*/ 17272072 h 23902640"/>
                  <a:gd name="connsiteX493" fmla="*/ 30451331 w 43671952"/>
                  <a:gd name="connsiteY493" fmla="*/ 17274456 h 23902640"/>
                  <a:gd name="connsiteX494" fmla="*/ 30437043 w 43671952"/>
                  <a:gd name="connsiteY494" fmla="*/ 17281600 h 23902640"/>
                  <a:gd name="connsiteX495" fmla="*/ 30425139 w 43671952"/>
                  <a:gd name="connsiteY495" fmla="*/ 17281600 h 23902640"/>
                  <a:gd name="connsiteX496" fmla="*/ 30406087 w 43671952"/>
                  <a:gd name="connsiteY496" fmla="*/ 17274456 h 23902640"/>
                  <a:gd name="connsiteX497" fmla="*/ 30401327 w 43671952"/>
                  <a:gd name="connsiteY497" fmla="*/ 17267312 h 23902640"/>
                  <a:gd name="connsiteX498" fmla="*/ 30396563 w 43671952"/>
                  <a:gd name="connsiteY498" fmla="*/ 17248260 h 23902640"/>
                  <a:gd name="connsiteX499" fmla="*/ 30398943 w 43671952"/>
                  <a:gd name="connsiteY499" fmla="*/ 17224448 h 23902640"/>
                  <a:gd name="connsiteX500" fmla="*/ 30413231 w 43671952"/>
                  <a:gd name="connsiteY500" fmla="*/ 17219684 h 23902640"/>
                  <a:gd name="connsiteX501" fmla="*/ 9979885 w 43671952"/>
                  <a:gd name="connsiteY501" fmla="*/ 17218820 h 23902640"/>
                  <a:gd name="connsiteX502" fmla="*/ 9991793 w 43671952"/>
                  <a:gd name="connsiteY502" fmla="*/ 17221200 h 23902640"/>
                  <a:gd name="connsiteX503" fmla="*/ 10001317 w 43671952"/>
                  <a:gd name="connsiteY503" fmla="*/ 17233108 h 23902640"/>
                  <a:gd name="connsiteX504" fmla="*/ 10006077 w 43671952"/>
                  <a:gd name="connsiteY504" fmla="*/ 17240252 h 23902640"/>
                  <a:gd name="connsiteX505" fmla="*/ 10010840 w 43671952"/>
                  <a:gd name="connsiteY505" fmla="*/ 17254540 h 23902640"/>
                  <a:gd name="connsiteX506" fmla="*/ 10013223 w 43671952"/>
                  <a:gd name="connsiteY506" fmla="*/ 17261684 h 23902640"/>
                  <a:gd name="connsiteX507" fmla="*/ 10015605 w 43671952"/>
                  <a:gd name="connsiteY507" fmla="*/ 17271208 h 23902640"/>
                  <a:gd name="connsiteX508" fmla="*/ 10015605 w 43671952"/>
                  <a:gd name="connsiteY508" fmla="*/ 17306928 h 23902640"/>
                  <a:gd name="connsiteX509" fmla="*/ 10010840 w 43671952"/>
                  <a:gd name="connsiteY509" fmla="*/ 17314068 h 23902640"/>
                  <a:gd name="connsiteX510" fmla="*/ 10008462 w 43671952"/>
                  <a:gd name="connsiteY510" fmla="*/ 17318832 h 23902640"/>
                  <a:gd name="connsiteX511" fmla="*/ 9989409 w 43671952"/>
                  <a:gd name="connsiteY511" fmla="*/ 17311688 h 23902640"/>
                  <a:gd name="connsiteX512" fmla="*/ 9984649 w 43671952"/>
                  <a:gd name="connsiteY512" fmla="*/ 17304544 h 23902640"/>
                  <a:gd name="connsiteX513" fmla="*/ 9977504 w 43671952"/>
                  <a:gd name="connsiteY513" fmla="*/ 17299784 h 23902640"/>
                  <a:gd name="connsiteX514" fmla="*/ 9975125 w 43671952"/>
                  <a:gd name="connsiteY514" fmla="*/ 17292640 h 23902640"/>
                  <a:gd name="connsiteX515" fmla="*/ 9970360 w 43671952"/>
                  <a:gd name="connsiteY515" fmla="*/ 17285496 h 23902640"/>
                  <a:gd name="connsiteX516" fmla="*/ 9965597 w 43671952"/>
                  <a:gd name="connsiteY516" fmla="*/ 17271208 h 23902640"/>
                  <a:gd name="connsiteX517" fmla="*/ 9967980 w 43671952"/>
                  <a:gd name="connsiteY517" fmla="*/ 17228344 h 23902640"/>
                  <a:gd name="connsiteX518" fmla="*/ 9972741 w 43671952"/>
                  <a:gd name="connsiteY518" fmla="*/ 17221200 h 23902640"/>
                  <a:gd name="connsiteX519" fmla="*/ 9979885 w 43671952"/>
                  <a:gd name="connsiteY519" fmla="*/ 17218820 h 23902640"/>
                  <a:gd name="connsiteX520" fmla="*/ 28909359 w 43671952"/>
                  <a:gd name="connsiteY520" fmla="*/ 17192900 h 23902640"/>
                  <a:gd name="connsiteX521" fmla="*/ 28930787 w 43671952"/>
                  <a:gd name="connsiteY521" fmla="*/ 17195284 h 23902640"/>
                  <a:gd name="connsiteX522" fmla="*/ 28945075 w 43671952"/>
                  <a:gd name="connsiteY522" fmla="*/ 17200044 h 23902640"/>
                  <a:gd name="connsiteX523" fmla="*/ 28952219 w 43671952"/>
                  <a:gd name="connsiteY523" fmla="*/ 17202424 h 23902640"/>
                  <a:gd name="connsiteX524" fmla="*/ 28959363 w 43671952"/>
                  <a:gd name="connsiteY524" fmla="*/ 17207188 h 23902640"/>
                  <a:gd name="connsiteX525" fmla="*/ 28961743 w 43671952"/>
                  <a:gd name="connsiteY525" fmla="*/ 17214332 h 23902640"/>
                  <a:gd name="connsiteX526" fmla="*/ 28954599 w 43671952"/>
                  <a:gd name="connsiteY526" fmla="*/ 17245288 h 23902640"/>
                  <a:gd name="connsiteX527" fmla="*/ 28947459 w 43671952"/>
                  <a:gd name="connsiteY527" fmla="*/ 17247668 h 23902640"/>
                  <a:gd name="connsiteX528" fmla="*/ 28933171 w 43671952"/>
                  <a:gd name="connsiteY528" fmla="*/ 17254812 h 23902640"/>
                  <a:gd name="connsiteX529" fmla="*/ 28921263 w 43671952"/>
                  <a:gd name="connsiteY529" fmla="*/ 17254812 h 23902640"/>
                  <a:gd name="connsiteX530" fmla="*/ 28902215 w 43671952"/>
                  <a:gd name="connsiteY530" fmla="*/ 17247668 h 23902640"/>
                  <a:gd name="connsiteX531" fmla="*/ 28897451 w 43671952"/>
                  <a:gd name="connsiteY531" fmla="*/ 17240524 h 23902640"/>
                  <a:gd name="connsiteX532" fmla="*/ 28892687 w 43671952"/>
                  <a:gd name="connsiteY532" fmla="*/ 17221476 h 23902640"/>
                  <a:gd name="connsiteX533" fmla="*/ 28895071 w 43671952"/>
                  <a:gd name="connsiteY533" fmla="*/ 17197664 h 23902640"/>
                  <a:gd name="connsiteX534" fmla="*/ 28909359 w 43671952"/>
                  <a:gd name="connsiteY534" fmla="*/ 17192900 h 23902640"/>
                  <a:gd name="connsiteX535" fmla="*/ 24523823 w 43671952"/>
                  <a:gd name="connsiteY535" fmla="*/ 17128808 h 23902640"/>
                  <a:gd name="connsiteX536" fmla="*/ 24546683 w 43671952"/>
                  <a:gd name="connsiteY536" fmla="*/ 17151668 h 23902640"/>
                  <a:gd name="connsiteX537" fmla="*/ 24523823 w 43671952"/>
                  <a:gd name="connsiteY537" fmla="*/ 17174528 h 23902640"/>
                  <a:gd name="connsiteX538" fmla="*/ 24500963 w 43671952"/>
                  <a:gd name="connsiteY538" fmla="*/ 17151668 h 23902640"/>
                  <a:gd name="connsiteX539" fmla="*/ 24523823 w 43671952"/>
                  <a:gd name="connsiteY539" fmla="*/ 17128808 h 23902640"/>
                  <a:gd name="connsiteX540" fmla="*/ 24059479 w 43671952"/>
                  <a:gd name="connsiteY540" fmla="*/ 17090708 h 23902640"/>
                  <a:gd name="connsiteX541" fmla="*/ 24082339 w 43671952"/>
                  <a:gd name="connsiteY541" fmla="*/ 17113568 h 23902640"/>
                  <a:gd name="connsiteX542" fmla="*/ 24059479 w 43671952"/>
                  <a:gd name="connsiteY542" fmla="*/ 17136428 h 23902640"/>
                  <a:gd name="connsiteX543" fmla="*/ 24036619 w 43671952"/>
                  <a:gd name="connsiteY543" fmla="*/ 17113568 h 23902640"/>
                  <a:gd name="connsiteX544" fmla="*/ 24059479 w 43671952"/>
                  <a:gd name="connsiteY544" fmla="*/ 17090708 h 23902640"/>
                  <a:gd name="connsiteX545" fmla="*/ 2751974 w 43671952"/>
                  <a:gd name="connsiteY545" fmla="*/ 17085436 h 23902640"/>
                  <a:gd name="connsiteX546" fmla="*/ 2774828 w 43671952"/>
                  <a:gd name="connsiteY546" fmla="*/ 17108296 h 23902640"/>
                  <a:gd name="connsiteX547" fmla="*/ 2751974 w 43671952"/>
                  <a:gd name="connsiteY547" fmla="*/ 17131156 h 23902640"/>
                  <a:gd name="connsiteX548" fmla="*/ 2729108 w 43671952"/>
                  <a:gd name="connsiteY548" fmla="*/ 17108296 h 23902640"/>
                  <a:gd name="connsiteX549" fmla="*/ 2751974 w 43671952"/>
                  <a:gd name="connsiteY549" fmla="*/ 17085436 h 23902640"/>
                  <a:gd name="connsiteX550" fmla="*/ 26231975 w 43671952"/>
                  <a:gd name="connsiteY550" fmla="*/ 17066896 h 23902640"/>
                  <a:gd name="connsiteX551" fmla="*/ 26254835 w 43671952"/>
                  <a:gd name="connsiteY551" fmla="*/ 17089756 h 23902640"/>
                  <a:gd name="connsiteX552" fmla="*/ 26231975 w 43671952"/>
                  <a:gd name="connsiteY552" fmla="*/ 17112616 h 23902640"/>
                  <a:gd name="connsiteX553" fmla="*/ 26209115 w 43671952"/>
                  <a:gd name="connsiteY553" fmla="*/ 17089756 h 23902640"/>
                  <a:gd name="connsiteX554" fmla="*/ 26231975 w 43671952"/>
                  <a:gd name="connsiteY554" fmla="*/ 17066896 h 23902640"/>
                  <a:gd name="connsiteX555" fmla="*/ 28284519 w 43671952"/>
                  <a:gd name="connsiteY555" fmla="*/ 17032880 h 23902640"/>
                  <a:gd name="connsiteX556" fmla="*/ 28305947 w 43671952"/>
                  <a:gd name="connsiteY556" fmla="*/ 17035264 h 23902640"/>
                  <a:gd name="connsiteX557" fmla="*/ 28320235 w 43671952"/>
                  <a:gd name="connsiteY557" fmla="*/ 17040024 h 23902640"/>
                  <a:gd name="connsiteX558" fmla="*/ 28327379 w 43671952"/>
                  <a:gd name="connsiteY558" fmla="*/ 17042404 h 23902640"/>
                  <a:gd name="connsiteX559" fmla="*/ 28334523 w 43671952"/>
                  <a:gd name="connsiteY559" fmla="*/ 17047168 h 23902640"/>
                  <a:gd name="connsiteX560" fmla="*/ 28336903 w 43671952"/>
                  <a:gd name="connsiteY560" fmla="*/ 17054312 h 23902640"/>
                  <a:gd name="connsiteX561" fmla="*/ 28329759 w 43671952"/>
                  <a:gd name="connsiteY561" fmla="*/ 17085268 h 23902640"/>
                  <a:gd name="connsiteX562" fmla="*/ 28322619 w 43671952"/>
                  <a:gd name="connsiteY562" fmla="*/ 17087648 h 23902640"/>
                  <a:gd name="connsiteX563" fmla="*/ 28308331 w 43671952"/>
                  <a:gd name="connsiteY563" fmla="*/ 17094792 h 23902640"/>
                  <a:gd name="connsiteX564" fmla="*/ 28296423 w 43671952"/>
                  <a:gd name="connsiteY564" fmla="*/ 17094792 h 23902640"/>
                  <a:gd name="connsiteX565" fmla="*/ 28277375 w 43671952"/>
                  <a:gd name="connsiteY565" fmla="*/ 17087648 h 23902640"/>
                  <a:gd name="connsiteX566" fmla="*/ 28272611 w 43671952"/>
                  <a:gd name="connsiteY566" fmla="*/ 17080504 h 23902640"/>
                  <a:gd name="connsiteX567" fmla="*/ 28267847 w 43671952"/>
                  <a:gd name="connsiteY567" fmla="*/ 17061456 h 23902640"/>
                  <a:gd name="connsiteX568" fmla="*/ 28270231 w 43671952"/>
                  <a:gd name="connsiteY568" fmla="*/ 17037644 h 23902640"/>
                  <a:gd name="connsiteX569" fmla="*/ 28284519 w 43671952"/>
                  <a:gd name="connsiteY569" fmla="*/ 17032880 h 23902640"/>
                  <a:gd name="connsiteX570" fmla="*/ 34823427 w 43671952"/>
                  <a:gd name="connsiteY570" fmla="*/ 17018796 h 23902640"/>
                  <a:gd name="connsiteX571" fmla="*/ 34844859 w 43671952"/>
                  <a:gd name="connsiteY571" fmla="*/ 17021176 h 23902640"/>
                  <a:gd name="connsiteX572" fmla="*/ 34859143 w 43671952"/>
                  <a:gd name="connsiteY572" fmla="*/ 17025940 h 23902640"/>
                  <a:gd name="connsiteX573" fmla="*/ 34866287 w 43671952"/>
                  <a:gd name="connsiteY573" fmla="*/ 17028320 h 23902640"/>
                  <a:gd name="connsiteX574" fmla="*/ 34873431 w 43671952"/>
                  <a:gd name="connsiteY574" fmla="*/ 17033084 h 23902640"/>
                  <a:gd name="connsiteX575" fmla="*/ 34875815 w 43671952"/>
                  <a:gd name="connsiteY575" fmla="*/ 17040228 h 23902640"/>
                  <a:gd name="connsiteX576" fmla="*/ 34868671 w 43671952"/>
                  <a:gd name="connsiteY576" fmla="*/ 17071184 h 23902640"/>
                  <a:gd name="connsiteX577" fmla="*/ 34861527 w 43671952"/>
                  <a:gd name="connsiteY577" fmla="*/ 17073564 h 23902640"/>
                  <a:gd name="connsiteX578" fmla="*/ 34847239 w 43671952"/>
                  <a:gd name="connsiteY578" fmla="*/ 17080708 h 23902640"/>
                  <a:gd name="connsiteX579" fmla="*/ 34835331 w 43671952"/>
                  <a:gd name="connsiteY579" fmla="*/ 17080708 h 23902640"/>
                  <a:gd name="connsiteX580" fmla="*/ 34816283 w 43671952"/>
                  <a:gd name="connsiteY580" fmla="*/ 17073564 h 23902640"/>
                  <a:gd name="connsiteX581" fmla="*/ 34811519 w 43671952"/>
                  <a:gd name="connsiteY581" fmla="*/ 17066420 h 23902640"/>
                  <a:gd name="connsiteX582" fmla="*/ 34806759 w 43671952"/>
                  <a:gd name="connsiteY582" fmla="*/ 17047368 h 23902640"/>
                  <a:gd name="connsiteX583" fmla="*/ 34809139 w 43671952"/>
                  <a:gd name="connsiteY583" fmla="*/ 17023556 h 23902640"/>
                  <a:gd name="connsiteX584" fmla="*/ 34823427 w 43671952"/>
                  <a:gd name="connsiteY584" fmla="*/ 17018796 h 23902640"/>
                  <a:gd name="connsiteX585" fmla="*/ 23995187 w 43671952"/>
                  <a:gd name="connsiteY585" fmla="*/ 16957360 h 23902640"/>
                  <a:gd name="connsiteX586" fmla="*/ 24018047 w 43671952"/>
                  <a:gd name="connsiteY586" fmla="*/ 16980220 h 23902640"/>
                  <a:gd name="connsiteX587" fmla="*/ 23995187 w 43671952"/>
                  <a:gd name="connsiteY587" fmla="*/ 17003080 h 23902640"/>
                  <a:gd name="connsiteX588" fmla="*/ 23972327 w 43671952"/>
                  <a:gd name="connsiteY588" fmla="*/ 16980220 h 23902640"/>
                  <a:gd name="connsiteX589" fmla="*/ 23995187 w 43671952"/>
                  <a:gd name="connsiteY589" fmla="*/ 16957360 h 23902640"/>
                  <a:gd name="connsiteX590" fmla="*/ 26298651 w 43671952"/>
                  <a:gd name="connsiteY590" fmla="*/ 16952596 h 23902640"/>
                  <a:gd name="connsiteX591" fmla="*/ 26321511 w 43671952"/>
                  <a:gd name="connsiteY591" fmla="*/ 16975456 h 23902640"/>
                  <a:gd name="connsiteX592" fmla="*/ 26298651 w 43671952"/>
                  <a:gd name="connsiteY592" fmla="*/ 16998316 h 23902640"/>
                  <a:gd name="connsiteX593" fmla="*/ 26275791 w 43671952"/>
                  <a:gd name="connsiteY593" fmla="*/ 16975456 h 23902640"/>
                  <a:gd name="connsiteX594" fmla="*/ 26298651 w 43671952"/>
                  <a:gd name="connsiteY594" fmla="*/ 16952596 h 23902640"/>
                  <a:gd name="connsiteX595" fmla="*/ 23606263 w 43671952"/>
                  <a:gd name="connsiteY595" fmla="*/ 16926224 h 23902640"/>
                  <a:gd name="connsiteX596" fmla="*/ 23624887 w 43671952"/>
                  <a:gd name="connsiteY596" fmla="*/ 16938308 h 23902640"/>
                  <a:gd name="connsiteX597" fmla="*/ 23655367 w 43671952"/>
                  <a:gd name="connsiteY597" fmla="*/ 16984028 h 23902640"/>
                  <a:gd name="connsiteX598" fmla="*/ 23701083 w 43671952"/>
                  <a:gd name="connsiteY598" fmla="*/ 17014508 h 23902640"/>
                  <a:gd name="connsiteX599" fmla="*/ 23723943 w 43671952"/>
                  <a:gd name="connsiteY599" fmla="*/ 17022128 h 23902640"/>
                  <a:gd name="connsiteX600" fmla="*/ 23769663 w 43671952"/>
                  <a:gd name="connsiteY600" fmla="*/ 17044988 h 23902640"/>
                  <a:gd name="connsiteX601" fmla="*/ 23807763 w 43671952"/>
                  <a:gd name="connsiteY601" fmla="*/ 17075468 h 23902640"/>
                  <a:gd name="connsiteX602" fmla="*/ 23838243 w 43671952"/>
                  <a:gd name="connsiteY602" fmla="*/ 17098328 h 23902640"/>
                  <a:gd name="connsiteX603" fmla="*/ 23861103 w 43671952"/>
                  <a:gd name="connsiteY603" fmla="*/ 17113568 h 23902640"/>
                  <a:gd name="connsiteX604" fmla="*/ 23876343 w 43671952"/>
                  <a:gd name="connsiteY604" fmla="*/ 17136428 h 23902640"/>
                  <a:gd name="connsiteX605" fmla="*/ 23883963 w 43671952"/>
                  <a:gd name="connsiteY605" fmla="*/ 17159288 h 23902640"/>
                  <a:gd name="connsiteX606" fmla="*/ 23906823 w 43671952"/>
                  <a:gd name="connsiteY606" fmla="*/ 17174528 h 23902640"/>
                  <a:gd name="connsiteX607" fmla="*/ 23922063 w 43671952"/>
                  <a:gd name="connsiteY607" fmla="*/ 17220248 h 23902640"/>
                  <a:gd name="connsiteX608" fmla="*/ 23937303 w 43671952"/>
                  <a:gd name="connsiteY608" fmla="*/ 17243108 h 23902640"/>
                  <a:gd name="connsiteX609" fmla="*/ 23929683 w 43671952"/>
                  <a:gd name="connsiteY609" fmla="*/ 17250728 h 23902640"/>
                  <a:gd name="connsiteX610" fmla="*/ 23861103 w 43671952"/>
                  <a:gd name="connsiteY610" fmla="*/ 17235488 h 23902640"/>
                  <a:gd name="connsiteX611" fmla="*/ 23815383 w 43671952"/>
                  <a:gd name="connsiteY611" fmla="*/ 17220248 h 23902640"/>
                  <a:gd name="connsiteX612" fmla="*/ 23777283 w 43671952"/>
                  <a:gd name="connsiteY612" fmla="*/ 17182148 h 23902640"/>
                  <a:gd name="connsiteX613" fmla="*/ 23739183 w 43671952"/>
                  <a:gd name="connsiteY613" fmla="*/ 17144048 h 23902640"/>
                  <a:gd name="connsiteX614" fmla="*/ 23723943 w 43671952"/>
                  <a:gd name="connsiteY614" fmla="*/ 17121188 h 23902640"/>
                  <a:gd name="connsiteX615" fmla="*/ 23701083 w 43671952"/>
                  <a:gd name="connsiteY615" fmla="*/ 17105948 h 23902640"/>
                  <a:gd name="connsiteX616" fmla="*/ 23670607 w 43671952"/>
                  <a:gd name="connsiteY616" fmla="*/ 17075468 h 23902640"/>
                  <a:gd name="connsiteX617" fmla="*/ 23662987 w 43671952"/>
                  <a:gd name="connsiteY617" fmla="*/ 17052608 h 23902640"/>
                  <a:gd name="connsiteX618" fmla="*/ 23617267 w 43671952"/>
                  <a:gd name="connsiteY618" fmla="*/ 17022128 h 23902640"/>
                  <a:gd name="connsiteX619" fmla="*/ 23609647 w 43671952"/>
                  <a:gd name="connsiteY619" fmla="*/ 16999268 h 23902640"/>
                  <a:gd name="connsiteX620" fmla="*/ 23586787 w 43671952"/>
                  <a:gd name="connsiteY620" fmla="*/ 16953548 h 23902640"/>
                  <a:gd name="connsiteX621" fmla="*/ 23606263 w 43671952"/>
                  <a:gd name="connsiteY621" fmla="*/ 16926224 h 23902640"/>
                  <a:gd name="connsiteX622" fmla="*/ 23930891 w 43671952"/>
                  <a:gd name="connsiteY622" fmla="*/ 16914496 h 23902640"/>
                  <a:gd name="connsiteX623" fmla="*/ 23953751 w 43671952"/>
                  <a:gd name="connsiteY623" fmla="*/ 16937356 h 23902640"/>
                  <a:gd name="connsiteX624" fmla="*/ 23930891 w 43671952"/>
                  <a:gd name="connsiteY624" fmla="*/ 16960216 h 23902640"/>
                  <a:gd name="connsiteX625" fmla="*/ 23908031 w 43671952"/>
                  <a:gd name="connsiteY625" fmla="*/ 16937356 h 23902640"/>
                  <a:gd name="connsiteX626" fmla="*/ 23930891 w 43671952"/>
                  <a:gd name="connsiteY626" fmla="*/ 16914496 h 23902640"/>
                  <a:gd name="connsiteX627" fmla="*/ 30862679 w 43671952"/>
                  <a:gd name="connsiteY627" fmla="*/ 16894596 h 23902640"/>
                  <a:gd name="connsiteX628" fmla="*/ 30884111 w 43671952"/>
                  <a:gd name="connsiteY628" fmla="*/ 16896976 h 23902640"/>
                  <a:gd name="connsiteX629" fmla="*/ 30898395 w 43671952"/>
                  <a:gd name="connsiteY629" fmla="*/ 16901740 h 23902640"/>
                  <a:gd name="connsiteX630" fmla="*/ 30905539 w 43671952"/>
                  <a:gd name="connsiteY630" fmla="*/ 16904120 h 23902640"/>
                  <a:gd name="connsiteX631" fmla="*/ 30912683 w 43671952"/>
                  <a:gd name="connsiteY631" fmla="*/ 16908884 h 23902640"/>
                  <a:gd name="connsiteX632" fmla="*/ 30915067 w 43671952"/>
                  <a:gd name="connsiteY632" fmla="*/ 16916028 h 23902640"/>
                  <a:gd name="connsiteX633" fmla="*/ 30907923 w 43671952"/>
                  <a:gd name="connsiteY633" fmla="*/ 16946984 h 23902640"/>
                  <a:gd name="connsiteX634" fmla="*/ 30900779 w 43671952"/>
                  <a:gd name="connsiteY634" fmla="*/ 16949364 h 23902640"/>
                  <a:gd name="connsiteX635" fmla="*/ 30886491 w 43671952"/>
                  <a:gd name="connsiteY635" fmla="*/ 16956508 h 23902640"/>
                  <a:gd name="connsiteX636" fmla="*/ 30874583 w 43671952"/>
                  <a:gd name="connsiteY636" fmla="*/ 16956508 h 23902640"/>
                  <a:gd name="connsiteX637" fmla="*/ 30855535 w 43671952"/>
                  <a:gd name="connsiteY637" fmla="*/ 16949364 h 23902640"/>
                  <a:gd name="connsiteX638" fmla="*/ 30850771 w 43671952"/>
                  <a:gd name="connsiteY638" fmla="*/ 16942220 h 23902640"/>
                  <a:gd name="connsiteX639" fmla="*/ 30846011 w 43671952"/>
                  <a:gd name="connsiteY639" fmla="*/ 16923168 h 23902640"/>
                  <a:gd name="connsiteX640" fmla="*/ 30848391 w 43671952"/>
                  <a:gd name="connsiteY640" fmla="*/ 16899356 h 23902640"/>
                  <a:gd name="connsiteX641" fmla="*/ 30862679 w 43671952"/>
                  <a:gd name="connsiteY641" fmla="*/ 16894596 h 23902640"/>
                  <a:gd name="connsiteX642" fmla="*/ 24323799 w 43671952"/>
                  <a:gd name="connsiteY642" fmla="*/ 16854964 h 23902640"/>
                  <a:gd name="connsiteX643" fmla="*/ 24346659 w 43671952"/>
                  <a:gd name="connsiteY643" fmla="*/ 16877824 h 23902640"/>
                  <a:gd name="connsiteX644" fmla="*/ 24323799 w 43671952"/>
                  <a:gd name="connsiteY644" fmla="*/ 16900684 h 23902640"/>
                  <a:gd name="connsiteX645" fmla="*/ 24300939 w 43671952"/>
                  <a:gd name="connsiteY645" fmla="*/ 16877824 h 23902640"/>
                  <a:gd name="connsiteX646" fmla="*/ 24323799 w 43671952"/>
                  <a:gd name="connsiteY646" fmla="*/ 16854964 h 23902640"/>
                  <a:gd name="connsiteX647" fmla="*/ 28505499 w 43671952"/>
                  <a:gd name="connsiteY647" fmla="*/ 16834760 h 23902640"/>
                  <a:gd name="connsiteX648" fmla="*/ 28526927 w 43671952"/>
                  <a:gd name="connsiteY648" fmla="*/ 16837144 h 23902640"/>
                  <a:gd name="connsiteX649" fmla="*/ 28541215 w 43671952"/>
                  <a:gd name="connsiteY649" fmla="*/ 16841904 h 23902640"/>
                  <a:gd name="connsiteX650" fmla="*/ 28548359 w 43671952"/>
                  <a:gd name="connsiteY650" fmla="*/ 16844284 h 23902640"/>
                  <a:gd name="connsiteX651" fmla="*/ 28555503 w 43671952"/>
                  <a:gd name="connsiteY651" fmla="*/ 16849048 h 23902640"/>
                  <a:gd name="connsiteX652" fmla="*/ 28557883 w 43671952"/>
                  <a:gd name="connsiteY652" fmla="*/ 16856192 h 23902640"/>
                  <a:gd name="connsiteX653" fmla="*/ 28550739 w 43671952"/>
                  <a:gd name="connsiteY653" fmla="*/ 16887148 h 23902640"/>
                  <a:gd name="connsiteX654" fmla="*/ 28543599 w 43671952"/>
                  <a:gd name="connsiteY654" fmla="*/ 16889528 h 23902640"/>
                  <a:gd name="connsiteX655" fmla="*/ 28529311 w 43671952"/>
                  <a:gd name="connsiteY655" fmla="*/ 16896672 h 23902640"/>
                  <a:gd name="connsiteX656" fmla="*/ 28517403 w 43671952"/>
                  <a:gd name="connsiteY656" fmla="*/ 16896672 h 23902640"/>
                  <a:gd name="connsiteX657" fmla="*/ 28498355 w 43671952"/>
                  <a:gd name="connsiteY657" fmla="*/ 16889528 h 23902640"/>
                  <a:gd name="connsiteX658" fmla="*/ 28493591 w 43671952"/>
                  <a:gd name="connsiteY658" fmla="*/ 16882384 h 23902640"/>
                  <a:gd name="connsiteX659" fmla="*/ 28488827 w 43671952"/>
                  <a:gd name="connsiteY659" fmla="*/ 16863336 h 23902640"/>
                  <a:gd name="connsiteX660" fmla="*/ 28491211 w 43671952"/>
                  <a:gd name="connsiteY660" fmla="*/ 16839524 h 23902640"/>
                  <a:gd name="connsiteX661" fmla="*/ 28505499 w 43671952"/>
                  <a:gd name="connsiteY661" fmla="*/ 16834760 h 23902640"/>
                  <a:gd name="connsiteX662" fmla="*/ 30479079 w 43671952"/>
                  <a:gd name="connsiteY662" fmla="*/ 16827140 h 23902640"/>
                  <a:gd name="connsiteX663" fmla="*/ 30500507 w 43671952"/>
                  <a:gd name="connsiteY663" fmla="*/ 16829524 h 23902640"/>
                  <a:gd name="connsiteX664" fmla="*/ 30514795 w 43671952"/>
                  <a:gd name="connsiteY664" fmla="*/ 16834284 h 23902640"/>
                  <a:gd name="connsiteX665" fmla="*/ 30521939 w 43671952"/>
                  <a:gd name="connsiteY665" fmla="*/ 16836664 h 23902640"/>
                  <a:gd name="connsiteX666" fmla="*/ 30529083 w 43671952"/>
                  <a:gd name="connsiteY666" fmla="*/ 16841428 h 23902640"/>
                  <a:gd name="connsiteX667" fmla="*/ 30531463 w 43671952"/>
                  <a:gd name="connsiteY667" fmla="*/ 16848572 h 23902640"/>
                  <a:gd name="connsiteX668" fmla="*/ 30524319 w 43671952"/>
                  <a:gd name="connsiteY668" fmla="*/ 16879528 h 23902640"/>
                  <a:gd name="connsiteX669" fmla="*/ 30517179 w 43671952"/>
                  <a:gd name="connsiteY669" fmla="*/ 16881908 h 23902640"/>
                  <a:gd name="connsiteX670" fmla="*/ 30502891 w 43671952"/>
                  <a:gd name="connsiteY670" fmla="*/ 16889052 h 23902640"/>
                  <a:gd name="connsiteX671" fmla="*/ 30490983 w 43671952"/>
                  <a:gd name="connsiteY671" fmla="*/ 16889052 h 23902640"/>
                  <a:gd name="connsiteX672" fmla="*/ 30471935 w 43671952"/>
                  <a:gd name="connsiteY672" fmla="*/ 16881908 h 23902640"/>
                  <a:gd name="connsiteX673" fmla="*/ 30467171 w 43671952"/>
                  <a:gd name="connsiteY673" fmla="*/ 16874764 h 23902640"/>
                  <a:gd name="connsiteX674" fmla="*/ 30462407 w 43671952"/>
                  <a:gd name="connsiteY674" fmla="*/ 16855716 h 23902640"/>
                  <a:gd name="connsiteX675" fmla="*/ 30464791 w 43671952"/>
                  <a:gd name="connsiteY675" fmla="*/ 16831904 h 23902640"/>
                  <a:gd name="connsiteX676" fmla="*/ 30479079 w 43671952"/>
                  <a:gd name="connsiteY676" fmla="*/ 16827140 h 23902640"/>
                  <a:gd name="connsiteX677" fmla="*/ 31191327 w 43671952"/>
                  <a:gd name="connsiteY677" fmla="*/ 16800196 h 23902640"/>
                  <a:gd name="connsiteX678" fmla="*/ 31214187 w 43671952"/>
                  <a:gd name="connsiteY678" fmla="*/ 16823056 h 23902640"/>
                  <a:gd name="connsiteX679" fmla="*/ 31191327 w 43671952"/>
                  <a:gd name="connsiteY679" fmla="*/ 16845916 h 23902640"/>
                  <a:gd name="connsiteX680" fmla="*/ 31168467 w 43671952"/>
                  <a:gd name="connsiteY680" fmla="*/ 16823056 h 23902640"/>
                  <a:gd name="connsiteX681" fmla="*/ 31191327 w 43671952"/>
                  <a:gd name="connsiteY681" fmla="*/ 16800196 h 23902640"/>
                  <a:gd name="connsiteX682" fmla="*/ 23547511 w 43671952"/>
                  <a:gd name="connsiteY682" fmla="*/ 16788288 h 23902640"/>
                  <a:gd name="connsiteX683" fmla="*/ 23570375 w 43671952"/>
                  <a:gd name="connsiteY683" fmla="*/ 16811148 h 23902640"/>
                  <a:gd name="connsiteX684" fmla="*/ 23547511 w 43671952"/>
                  <a:gd name="connsiteY684" fmla="*/ 16834008 h 23902640"/>
                  <a:gd name="connsiteX685" fmla="*/ 23524651 w 43671952"/>
                  <a:gd name="connsiteY685" fmla="*/ 16811148 h 23902640"/>
                  <a:gd name="connsiteX686" fmla="*/ 23547511 w 43671952"/>
                  <a:gd name="connsiteY686" fmla="*/ 16788288 h 23902640"/>
                  <a:gd name="connsiteX687" fmla="*/ 24285699 w 43671952"/>
                  <a:gd name="connsiteY687" fmla="*/ 16774003 h 23902640"/>
                  <a:gd name="connsiteX688" fmla="*/ 24308559 w 43671952"/>
                  <a:gd name="connsiteY688" fmla="*/ 16796864 h 23902640"/>
                  <a:gd name="connsiteX689" fmla="*/ 24285699 w 43671952"/>
                  <a:gd name="connsiteY689" fmla="*/ 16819724 h 23902640"/>
                  <a:gd name="connsiteX690" fmla="*/ 24262839 w 43671952"/>
                  <a:gd name="connsiteY690" fmla="*/ 16796864 h 23902640"/>
                  <a:gd name="connsiteX691" fmla="*/ 24285699 w 43671952"/>
                  <a:gd name="connsiteY691" fmla="*/ 16774003 h 23902640"/>
                  <a:gd name="connsiteX692" fmla="*/ 30700959 w 43671952"/>
                  <a:gd name="connsiteY692" fmla="*/ 16765055 h 23902640"/>
                  <a:gd name="connsiteX693" fmla="*/ 30722391 w 43671952"/>
                  <a:gd name="connsiteY693" fmla="*/ 16767435 h 23902640"/>
                  <a:gd name="connsiteX694" fmla="*/ 30736675 w 43671952"/>
                  <a:gd name="connsiteY694" fmla="*/ 16772199 h 23902640"/>
                  <a:gd name="connsiteX695" fmla="*/ 30743819 w 43671952"/>
                  <a:gd name="connsiteY695" fmla="*/ 16774579 h 23902640"/>
                  <a:gd name="connsiteX696" fmla="*/ 30750963 w 43671952"/>
                  <a:gd name="connsiteY696" fmla="*/ 16779344 h 23902640"/>
                  <a:gd name="connsiteX697" fmla="*/ 30753347 w 43671952"/>
                  <a:gd name="connsiteY697" fmla="*/ 16786488 h 23902640"/>
                  <a:gd name="connsiteX698" fmla="*/ 30746203 w 43671952"/>
                  <a:gd name="connsiteY698" fmla="*/ 16817444 h 23902640"/>
                  <a:gd name="connsiteX699" fmla="*/ 30739059 w 43671952"/>
                  <a:gd name="connsiteY699" fmla="*/ 16819824 h 23902640"/>
                  <a:gd name="connsiteX700" fmla="*/ 30724771 w 43671952"/>
                  <a:gd name="connsiteY700" fmla="*/ 16826968 h 23902640"/>
                  <a:gd name="connsiteX701" fmla="*/ 30712863 w 43671952"/>
                  <a:gd name="connsiteY701" fmla="*/ 16826968 h 23902640"/>
                  <a:gd name="connsiteX702" fmla="*/ 30693815 w 43671952"/>
                  <a:gd name="connsiteY702" fmla="*/ 16819824 h 23902640"/>
                  <a:gd name="connsiteX703" fmla="*/ 30689051 w 43671952"/>
                  <a:gd name="connsiteY703" fmla="*/ 16812680 h 23902640"/>
                  <a:gd name="connsiteX704" fmla="*/ 30684291 w 43671952"/>
                  <a:gd name="connsiteY704" fmla="*/ 16793628 h 23902640"/>
                  <a:gd name="connsiteX705" fmla="*/ 30686671 w 43671952"/>
                  <a:gd name="connsiteY705" fmla="*/ 16769815 h 23902640"/>
                  <a:gd name="connsiteX706" fmla="*/ 30700959 w 43671952"/>
                  <a:gd name="connsiteY706" fmla="*/ 16765055 h 23902640"/>
                  <a:gd name="connsiteX707" fmla="*/ 27035251 w 43671952"/>
                  <a:gd name="connsiteY707" fmla="*/ 16755747 h 23902640"/>
                  <a:gd name="connsiteX708" fmla="*/ 27058111 w 43671952"/>
                  <a:gd name="connsiteY708" fmla="*/ 16778608 h 23902640"/>
                  <a:gd name="connsiteX709" fmla="*/ 27035251 w 43671952"/>
                  <a:gd name="connsiteY709" fmla="*/ 16801468 h 23902640"/>
                  <a:gd name="connsiteX710" fmla="*/ 27012391 w 43671952"/>
                  <a:gd name="connsiteY710" fmla="*/ 16778608 h 23902640"/>
                  <a:gd name="connsiteX711" fmla="*/ 27035251 w 43671952"/>
                  <a:gd name="connsiteY711" fmla="*/ 16755747 h 23902640"/>
                  <a:gd name="connsiteX712" fmla="*/ 28269279 w 43671952"/>
                  <a:gd name="connsiteY712" fmla="*/ 16697599 h 23902640"/>
                  <a:gd name="connsiteX713" fmla="*/ 28290707 w 43671952"/>
                  <a:gd name="connsiteY713" fmla="*/ 16699983 h 23902640"/>
                  <a:gd name="connsiteX714" fmla="*/ 28304995 w 43671952"/>
                  <a:gd name="connsiteY714" fmla="*/ 16704743 h 23902640"/>
                  <a:gd name="connsiteX715" fmla="*/ 28312139 w 43671952"/>
                  <a:gd name="connsiteY715" fmla="*/ 16707123 h 23902640"/>
                  <a:gd name="connsiteX716" fmla="*/ 28319283 w 43671952"/>
                  <a:gd name="connsiteY716" fmla="*/ 16711887 h 23902640"/>
                  <a:gd name="connsiteX717" fmla="*/ 28321663 w 43671952"/>
                  <a:gd name="connsiteY717" fmla="*/ 16719031 h 23902640"/>
                  <a:gd name="connsiteX718" fmla="*/ 28314519 w 43671952"/>
                  <a:gd name="connsiteY718" fmla="*/ 16749987 h 23902640"/>
                  <a:gd name="connsiteX719" fmla="*/ 28307379 w 43671952"/>
                  <a:gd name="connsiteY719" fmla="*/ 16752367 h 23902640"/>
                  <a:gd name="connsiteX720" fmla="*/ 28293091 w 43671952"/>
                  <a:gd name="connsiteY720" fmla="*/ 16759511 h 23902640"/>
                  <a:gd name="connsiteX721" fmla="*/ 28281183 w 43671952"/>
                  <a:gd name="connsiteY721" fmla="*/ 16759511 h 23902640"/>
                  <a:gd name="connsiteX722" fmla="*/ 28262135 w 43671952"/>
                  <a:gd name="connsiteY722" fmla="*/ 16752367 h 23902640"/>
                  <a:gd name="connsiteX723" fmla="*/ 28257371 w 43671952"/>
                  <a:gd name="connsiteY723" fmla="*/ 16745223 h 23902640"/>
                  <a:gd name="connsiteX724" fmla="*/ 28252607 w 43671952"/>
                  <a:gd name="connsiteY724" fmla="*/ 16726175 h 23902640"/>
                  <a:gd name="connsiteX725" fmla="*/ 28254991 w 43671952"/>
                  <a:gd name="connsiteY725" fmla="*/ 16702363 h 23902640"/>
                  <a:gd name="connsiteX726" fmla="*/ 28269279 w 43671952"/>
                  <a:gd name="connsiteY726" fmla="*/ 16697599 h 23902640"/>
                  <a:gd name="connsiteX727" fmla="*/ 22887905 w 43671952"/>
                  <a:gd name="connsiteY727" fmla="*/ 16690657 h 23902640"/>
                  <a:gd name="connsiteX728" fmla="*/ 22910765 w 43671952"/>
                  <a:gd name="connsiteY728" fmla="*/ 16713519 h 23902640"/>
                  <a:gd name="connsiteX729" fmla="*/ 22887905 w 43671952"/>
                  <a:gd name="connsiteY729" fmla="*/ 16736379 h 23902640"/>
                  <a:gd name="connsiteX730" fmla="*/ 22865043 w 43671952"/>
                  <a:gd name="connsiteY730" fmla="*/ 16713519 h 23902640"/>
                  <a:gd name="connsiteX731" fmla="*/ 22887905 w 43671952"/>
                  <a:gd name="connsiteY731" fmla="*/ 16690657 h 23902640"/>
                  <a:gd name="connsiteX732" fmla="*/ 26451051 w 43671952"/>
                  <a:gd name="connsiteY732" fmla="*/ 16603345 h 23902640"/>
                  <a:gd name="connsiteX733" fmla="*/ 26473911 w 43671952"/>
                  <a:gd name="connsiteY733" fmla="*/ 16626205 h 23902640"/>
                  <a:gd name="connsiteX734" fmla="*/ 26451051 w 43671952"/>
                  <a:gd name="connsiteY734" fmla="*/ 16649065 h 23902640"/>
                  <a:gd name="connsiteX735" fmla="*/ 26428191 w 43671952"/>
                  <a:gd name="connsiteY735" fmla="*/ 16626205 h 23902640"/>
                  <a:gd name="connsiteX736" fmla="*/ 26451051 w 43671952"/>
                  <a:gd name="connsiteY736" fmla="*/ 16603345 h 23902640"/>
                  <a:gd name="connsiteX737" fmla="*/ 23445119 w 43671952"/>
                  <a:gd name="connsiteY737" fmla="*/ 16495394 h 23902640"/>
                  <a:gd name="connsiteX738" fmla="*/ 23467979 w 43671952"/>
                  <a:gd name="connsiteY738" fmla="*/ 16518254 h 23902640"/>
                  <a:gd name="connsiteX739" fmla="*/ 23445119 w 43671952"/>
                  <a:gd name="connsiteY739" fmla="*/ 16541114 h 23902640"/>
                  <a:gd name="connsiteX740" fmla="*/ 23422259 w 43671952"/>
                  <a:gd name="connsiteY740" fmla="*/ 16518254 h 23902640"/>
                  <a:gd name="connsiteX741" fmla="*/ 23445119 w 43671952"/>
                  <a:gd name="connsiteY741" fmla="*/ 16495394 h 23902640"/>
                  <a:gd name="connsiteX742" fmla="*/ 30562899 w 43671952"/>
                  <a:gd name="connsiteY742" fmla="*/ 16491859 h 23902640"/>
                  <a:gd name="connsiteX743" fmla="*/ 30584327 w 43671952"/>
                  <a:gd name="connsiteY743" fmla="*/ 16494241 h 23902640"/>
                  <a:gd name="connsiteX744" fmla="*/ 30598615 w 43671952"/>
                  <a:gd name="connsiteY744" fmla="*/ 16499003 h 23902640"/>
                  <a:gd name="connsiteX745" fmla="*/ 30605759 w 43671952"/>
                  <a:gd name="connsiteY745" fmla="*/ 16501384 h 23902640"/>
                  <a:gd name="connsiteX746" fmla="*/ 30612903 w 43671952"/>
                  <a:gd name="connsiteY746" fmla="*/ 16506147 h 23902640"/>
                  <a:gd name="connsiteX747" fmla="*/ 30615283 w 43671952"/>
                  <a:gd name="connsiteY747" fmla="*/ 16513291 h 23902640"/>
                  <a:gd name="connsiteX748" fmla="*/ 30608139 w 43671952"/>
                  <a:gd name="connsiteY748" fmla="*/ 16544247 h 23902640"/>
                  <a:gd name="connsiteX749" fmla="*/ 30600999 w 43671952"/>
                  <a:gd name="connsiteY749" fmla="*/ 16546628 h 23902640"/>
                  <a:gd name="connsiteX750" fmla="*/ 30586711 w 43671952"/>
                  <a:gd name="connsiteY750" fmla="*/ 16553772 h 23902640"/>
                  <a:gd name="connsiteX751" fmla="*/ 30574803 w 43671952"/>
                  <a:gd name="connsiteY751" fmla="*/ 16553772 h 23902640"/>
                  <a:gd name="connsiteX752" fmla="*/ 30555755 w 43671952"/>
                  <a:gd name="connsiteY752" fmla="*/ 16546628 h 23902640"/>
                  <a:gd name="connsiteX753" fmla="*/ 30550991 w 43671952"/>
                  <a:gd name="connsiteY753" fmla="*/ 16539484 h 23902640"/>
                  <a:gd name="connsiteX754" fmla="*/ 30546227 w 43671952"/>
                  <a:gd name="connsiteY754" fmla="*/ 16520434 h 23902640"/>
                  <a:gd name="connsiteX755" fmla="*/ 30548611 w 43671952"/>
                  <a:gd name="connsiteY755" fmla="*/ 16496622 h 23902640"/>
                  <a:gd name="connsiteX756" fmla="*/ 30562899 w 43671952"/>
                  <a:gd name="connsiteY756" fmla="*/ 16491859 h 23902640"/>
                  <a:gd name="connsiteX757" fmla="*/ 24145203 w 43671952"/>
                  <a:gd name="connsiteY757" fmla="*/ 16481106 h 23902640"/>
                  <a:gd name="connsiteX758" fmla="*/ 24168063 w 43671952"/>
                  <a:gd name="connsiteY758" fmla="*/ 16503966 h 23902640"/>
                  <a:gd name="connsiteX759" fmla="*/ 24145203 w 43671952"/>
                  <a:gd name="connsiteY759" fmla="*/ 16526826 h 23902640"/>
                  <a:gd name="connsiteX760" fmla="*/ 24122343 w 43671952"/>
                  <a:gd name="connsiteY760" fmla="*/ 16503966 h 23902640"/>
                  <a:gd name="connsiteX761" fmla="*/ 24145203 w 43671952"/>
                  <a:gd name="connsiteY761" fmla="*/ 16481106 h 23902640"/>
                  <a:gd name="connsiteX762" fmla="*/ 30212379 w 43671952"/>
                  <a:gd name="connsiteY762" fmla="*/ 16468999 h 23902640"/>
                  <a:gd name="connsiteX763" fmla="*/ 30233807 w 43671952"/>
                  <a:gd name="connsiteY763" fmla="*/ 16471381 h 23902640"/>
                  <a:gd name="connsiteX764" fmla="*/ 30248095 w 43671952"/>
                  <a:gd name="connsiteY764" fmla="*/ 16476143 h 23902640"/>
                  <a:gd name="connsiteX765" fmla="*/ 30255239 w 43671952"/>
                  <a:gd name="connsiteY765" fmla="*/ 16478524 h 23902640"/>
                  <a:gd name="connsiteX766" fmla="*/ 30262383 w 43671952"/>
                  <a:gd name="connsiteY766" fmla="*/ 16483287 h 23902640"/>
                  <a:gd name="connsiteX767" fmla="*/ 30264763 w 43671952"/>
                  <a:gd name="connsiteY767" fmla="*/ 16490431 h 23902640"/>
                  <a:gd name="connsiteX768" fmla="*/ 30257619 w 43671952"/>
                  <a:gd name="connsiteY768" fmla="*/ 16521387 h 23902640"/>
                  <a:gd name="connsiteX769" fmla="*/ 30250479 w 43671952"/>
                  <a:gd name="connsiteY769" fmla="*/ 16523768 h 23902640"/>
                  <a:gd name="connsiteX770" fmla="*/ 30236191 w 43671952"/>
                  <a:gd name="connsiteY770" fmla="*/ 16530912 h 23902640"/>
                  <a:gd name="connsiteX771" fmla="*/ 30224283 w 43671952"/>
                  <a:gd name="connsiteY771" fmla="*/ 16530912 h 23902640"/>
                  <a:gd name="connsiteX772" fmla="*/ 30205235 w 43671952"/>
                  <a:gd name="connsiteY772" fmla="*/ 16523768 h 23902640"/>
                  <a:gd name="connsiteX773" fmla="*/ 30200471 w 43671952"/>
                  <a:gd name="connsiteY773" fmla="*/ 16516624 h 23902640"/>
                  <a:gd name="connsiteX774" fmla="*/ 30195707 w 43671952"/>
                  <a:gd name="connsiteY774" fmla="*/ 16497574 h 23902640"/>
                  <a:gd name="connsiteX775" fmla="*/ 30198091 w 43671952"/>
                  <a:gd name="connsiteY775" fmla="*/ 16473762 h 23902640"/>
                  <a:gd name="connsiteX776" fmla="*/ 30212379 w 43671952"/>
                  <a:gd name="connsiteY776" fmla="*/ 16468999 h 23902640"/>
                  <a:gd name="connsiteX777" fmla="*/ 30341919 w 43671952"/>
                  <a:gd name="connsiteY777" fmla="*/ 16438519 h 23902640"/>
                  <a:gd name="connsiteX778" fmla="*/ 30363347 w 43671952"/>
                  <a:gd name="connsiteY778" fmla="*/ 16440901 h 23902640"/>
                  <a:gd name="connsiteX779" fmla="*/ 30377635 w 43671952"/>
                  <a:gd name="connsiteY779" fmla="*/ 16445663 h 23902640"/>
                  <a:gd name="connsiteX780" fmla="*/ 30384779 w 43671952"/>
                  <a:gd name="connsiteY780" fmla="*/ 16448044 h 23902640"/>
                  <a:gd name="connsiteX781" fmla="*/ 30391923 w 43671952"/>
                  <a:gd name="connsiteY781" fmla="*/ 16452807 h 23902640"/>
                  <a:gd name="connsiteX782" fmla="*/ 30394303 w 43671952"/>
                  <a:gd name="connsiteY782" fmla="*/ 16459951 h 23902640"/>
                  <a:gd name="connsiteX783" fmla="*/ 30387159 w 43671952"/>
                  <a:gd name="connsiteY783" fmla="*/ 16490907 h 23902640"/>
                  <a:gd name="connsiteX784" fmla="*/ 30380019 w 43671952"/>
                  <a:gd name="connsiteY784" fmla="*/ 16493288 h 23902640"/>
                  <a:gd name="connsiteX785" fmla="*/ 30365731 w 43671952"/>
                  <a:gd name="connsiteY785" fmla="*/ 16500432 h 23902640"/>
                  <a:gd name="connsiteX786" fmla="*/ 30353823 w 43671952"/>
                  <a:gd name="connsiteY786" fmla="*/ 16500432 h 23902640"/>
                  <a:gd name="connsiteX787" fmla="*/ 30334775 w 43671952"/>
                  <a:gd name="connsiteY787" fmla="*/ 16493288 h 23902640"/>
                  <a:gd name="connsiteX788" fmla="*/ 30330011 w 43671952"/>
                  <a:gd name="connsiteY788" fmla="*/ 16486144 h 23902640"/>
                  <a:gd name="connsiteX789" fmla="*/ 30325247 w 43671952"/>
                  <a:gd name="connsiteY789" fmla="*/ 16467094 h 23902640"/>
                  <a:gd name="connsiteX790" fmla="*/ 30327631 w 43671952"/>
                  <a:gd name="connsiteY790" fmla="*/ 16443282 h 23902640"/>
                  <a:gd name="connsiteX791" fmla="*/ 30341919 w 43671952"/>
                  <a:gd name="connsiteY791" fmla="*/ 16438519 h 23902640"/>
                  <a:gd name="connsiteX792" fmla="*/ 25386535 w 43671952"/>
                  <a:gd name="connsiteY792" fmla="*/ 16375856 h 23902640"/>
                  <a:gd name="connsiteX793" fmla="*/ 25429395 w 43671952"/>
                  <a:gd name="connsiteY793" fmla="*/ 16380618 h 23902640"/>
                  <a:gd name="connsiteX794" fmla="*/ 25436539 w 43671952"/>
                  <a:gd name="connsiteY794" fmla="*/ 16383000 h 23902640"/>
                  <a:gd name="connsiteX795" fmla="*/ 25450827 w 43671952"/>
                  <a:gd name="connsiteY795" fmla="*/ 16392525 h 23902640"/>
                  <a:gd name="connsiteX796" fmla="*/ 25457971 w 43671952"/>
                  <a:gd name="connsiteY796" fmla="*/ 16397287 h 23902640"/>
                  <a:gd name="connsiteX797" fmla="*/ 25462735 w 43671952"/>
                  <a:gd name="connsiteY797" fmla="*/ 16411575 h 23902640"/>
                  <a:gd name="connsiteX798" fmla="*/ 25465115 w 43671952"/>
                  <a:gd name="connsiteY798" fmla="*/ 16418718 h 23902640"/>
                  <a:gd name="connsiteX799" fmla="*/ 25455591 w 43671952"/>
                  <a:gd name="connsiteY799" fmla="*/ 16444912 h 23902640"/>
                  <a:gd name="connsiteX800" fmla="*/ 25448447 w 43671952"/>
                  <a:gd name="connsiteY800" fmla="*/ 16447293 h 23902640"/>
                  <a:gd name="connsiteX801" fmla="*/ 25427015 w 43671952"/>
                  <a:gd name="connsiteY801" fmla="*/ 16456818 h 23902640"/>
                  <a:gd name="connsiteX802" fmla="*/ 25422251 w 43671952"/>
                  <a:gd name="connsiteY802" fmla="*/ 16459200 h 23902640"/>
                  <a:gd name="connsiteX803" fmla="*/ 25386535 w 43671952"/>
                  <a:gd name="connsiteY803" fmla="*/ 16449675 h 23902640"/>
                  <a:gd name="connsiteX804" fmla="*/ 25372247 w 43671952"/>
                  <a:gd name="connsiteY804" fmla="*/ 16444912 h 23902640"/>
                  <a:gd name="connsiteX805" fmla="*/ 25365103 w 43671952"/>
                  <a:gd name="connsiteY805" fmla="*/ 16442531 h 23902640"/>
                  <a:gd name="connsiteX806" fmla="*/ 25360339 w 43671952"/>
                  <a:gd name="connsiteY806" fmla="*/ 16435387 h 23902640"/>
                  <a:gd name="connsiteX807" fmla="*/ 25353195 w 43671952"/>
                  <a:gd name="connsiteY807" fmla="*/ 16433006 h 23902640"/>
                  <a:gd name="connsiteX808" fmla="*/ 25346051 w 43671952"/>
                  <a:gd name="connsiteY808" fmla="*/ 16428243 h 23902640"/>
                  <a:gd name="connsiteX809" fmla="*/ 25336527 w 43671952"/>
                  <a:gd name="connsiteY809" fmla="*/ 16406812 h 23902640"/>
                  <a:gd name="connsiteX810" fmla="*/ 25343671 w 43671952"/>
                  <a:gd name="connsiteY810" fmla="*/ 16392525 h 23902640"/>
                  <a:gd name="connsiteX811" fmla="*/ 25350815 w 43671952"/>
                  <a:gd name="connsiteY811" fmla="*/ 16390143 h 23902640"/>
                  <a:gd name="connsiteX812" fmla="*/ 25357959 w 43671952"/>
                  <a:gd name="connsiteY812" fmla="*/ 16385381 h 23902640"/>
                  <a:gd name="connsiteX813" fmla="*/ 25372247 w 43671952"/>
                  <a:gd name="connsiteY813" fmla="*/ 16380618 h 23902640"/>
                  <a:gd name="connsiteX814" fmla="*/ 25379391 w 43671952"/>
                  <a:gd name="connsiteY814" fmla="*/ 16378237 h 23902640"/>
                  <a:gd name="connsiteX815" fmla="*/ 30600775 w 43671952"/>
                  <a:gd name="connsiteY815" fmla="*/ 16323945 h 23902640"/>
                  <a:gd name="connsiteX816" fmla="*/ 30623635 w 43671952"/>
                  <a:gd name="connsiteY816" fmla="*/ 16346805 h 23902640"/>
                  <a:gd name="connsiteX817" fmla="*/ 30600775 w 43671952"/>
                  <a:gd name="connsiteY817" fmla="*/ 16369665 h 23902640"/>
                  <a:gd name="connsiteX818" fmla="*/ 30577915 w 43671952"/>
                  <a:gd name="connsiteY818" fmla="*/ 16346805 h 23902640"/>
                  <a:gd name="connsiteX819" fmla="*/ 30600775 w 43671952"/>
                  <a:gd name="connsiteY819" fmla="*/ 16323945 h 23902640"/>
                  <a:gd name="connsiteX820" fmla="*/ 24169019 w 43671952"/>
                  <a:gd name="connsiteY820" fmla="*/ 16314419 h 23902640"/>
                  <a:gd name="connsiteX821" fmla="*/ 24191879 w 43671952"/>
                  <a:gd name="connsiteY821" fmla="*/ 16337279 h 23902640"/>
                  <a:gd name="connsiteX822" fmla="*/ 24169019 w 43671952"/>
                  <a:gd name="connsiteY822" fmla="*/ 16360139 h 23902640"/>
                  <a:gd name="connsiteX823" fmla="*/ 24146159 w 43671952"/>
                  <a:gd name="connsiteY823" fmla="*/ 16337279 h 23902640"/>
                  <a:gd name="connsiteX824" fmla="*/ 24169019 w 43671952"/>
                  <a:gd name="connsiteY824" fmla="*/ 16314419 h 23902640"/>
                  <a:gd name="connsiteX825" fmla="*/ 30918275 w 43671952"/>
                  <a:gd name="connsiteY825" fmla="*/ 16311245 h 23902640"/>
                  <a:gd name="connsiteX826" fmla="*/ 30941135 w 43671952"/>
                  <a:gd name="connsiteY826" fmla="*/ 16334105 h 23902640"/>
                  <a:gd name="connsiteX827" fmla="*/ 30918275 w 43671952"/>
                  <a:gd name="connsiteY827" fmla="*/ 16356965 h 23902640"/>
                  <a:gd name="connsiteX828" fmla="*/ 30895415 w 43671952"/>
                  <a:gd name="connsiteY828" fmla="*/ 16334105 h 23902640"/>
                  <a:gd name="connsiteX829" fmla="*/ 30918275 w 43671952"/>
                  <a:gd name="connsiteY829" fmla="*/ 16311245 h 23902640"/>
                  <a:gd name="connsiteX830" fmla="*/ 30098079 w 43671952"/>
                  <a:gd name="connsiteY830" fmla="*/ 16278499 h 23902640"/>
                  <a:gd name="connsiteX831" fmla="*/ 30119507 w 43671952"/>
                  <a:gd name="connsiteY831" fmla="*/ 16280881 h 23902640"/>
                  <a:gd name="connsiteX832" fmla="*/ 30133795 w 43671952"/>
                  <a:gd name="connsiteY832" fmla="*/ 16285643 h 23902640"/>
                  <a:gd name="connsiteX833" fmla="*/ 30140939 w 43671952"/>
                  <a:gd name="connsiteY833" fmla="*/ 16288024 h 23902640"/>
                  <a:gd name="connsiteX834" fmla="*/ 30148083 w 43671952"/>
                  <a:gd name="connsiteY834" fmla="*/ 16292787 h 23902640"/>
                  <a:gd name="connsiteX835" fmla="*/ 30150463 w 43671952"/>
                  <a:gd name="connsiteY835" fmla="*/ 16299931 h 23902640"/>
                  <a:gd name="connsiteX836" fmla="*/ 30143319 w 43671952"/>
                  <a:gd name="connsiteY836" fmla="*/ 16330887 h 23902640"/>
                  <a:gd name="connsiteX837" fmla="*/ 30136179 w 43671952"/>
                  <a:gd name="connsiteY837" fmla="*/ 16333268 h 23902640"/>
                  <a:gd name="connsiteX838" fmla="*/ 30121891 w 43671952"/>
                  <a:gd name="connsiteY838" fmla="*/ 16340412 h 23902640"/>
                  <a:gd name="connsiteX839" fmla="*/ 30109983 w 43671952"/>
                  <a:gd name="connsiteY839" fmla="*/ 16340412 h 23902640"/>
                  <a:gd name="connsiteX840" fmla="*/ 30090935 w 43671952"/>
                  <a:gd name="connsiteY840" fmla="*/ 16333268 h 23902640"/>
                  <a:gd name="connsiteX841" fmla="*/ 30086171 w 43671952"/>
                  <a:gd name="connsiteY841" fmla="*/ 16326124 h 23902640"/>
                  <a:gd name="connsiteX842" fmla="*/ 30081407 w 43671952"/>
                  <a:gd name="connsiteY842" fmla="*/ 16307074 h 23902640"/>
                  <a:gd name="connsiteX843" fmla="*/ 30083791 w 43671952"/>
                  <a:gd name="connsiteY843" fmla="*/ 16283262 h 23902640"/>
                  <a:gd name="connsiteX844" fmla="*/ 30098079 w 43671952"/>
                  <a:gd name="connsiteY844" fmla="*/ 16278499 h 23902640"/>
                  <a:gd name="connsiteX845" fmla="*/ 29960919 w 43671952"/>
                  <a:gd name="connsiteY845" fmla="*/ 16278499 h 23902640"/>
                  <a:gd name="connsiteX846" fmla="*/ 29982347 w 43671952"/>
                  <a:gd name="connsiteY846" fmla="*/ 16280881 h 23902640"/>
                  <a:gd name="connsiteX847" fmla="*/ 29996635 w 43671952"/>
                  <a:gd name="connsiteY847" fmla="*/ 16285643 h 23902640"/>
                  <a:gd name="connsiteX848" fmla="*/ 30003779 w 43671952"/>
                  <a:gd name="connsiteY848" fmla="*/ 16288024 h 23902640"/>
                  <a:gd name="connsiteX849" fmla="*/ 30010923 w 43671952"/>
                  <a:gd name="connsiteY849" fmla="*/ 16292787 h 23902640"/>
                  <a:gd name="connsiteX850" fmla="*/ 30013303 w 43671952"/>
                  <a:gd name="connsiteY850" fmla="*/ 16299931 h 23902640"/>
                  <a:gd name="connsiteX851" fmla="*/ 30006159 w 43671952"/>
                  <a:gd name="connsiteY851" fmla="*/ 16330887 h 23902640"/>
                  <a:gd name="connsiteX852" fmla="*/ 29999019 w 43671952"/>
                  <a:gd name="connsiteY852" fmla="*/ 16333268 h 23902640"/>
                  <a:gd name="connsiteX853" fmla="*/ 29984731 w 43671952"/>
                  <a:gd name="connsiteY853" fmla="*/ 16340412 h 23902640"/>
                  <a:gd name="connsiteX854" fmla="*/ 29972823 w 43671952"/>
                  <a:gd name="connsiteY854" fmla="*/ 16340412 h 23902640"/>
                  <a:gd name="connsiteX855" fmla="*/ 29953775 w 43671952"/>
                  <a:gd name="connsiteY855" fmla="*/ 16333268 h 23902640"/>
                  <a:gd name="connsiteX856" fmla="*/ 29949011 w 43671952"/>
                  <a:gd name="connsiteY856" fmla="*/ 16326124 h 23902640"/>
                  <a:gd name="connsiteX857" fmla="*/ 29944247 w 43671952"/>
                  <a:gd name="connsiteY857" fmla="*/ 16307074 h 23902640"/>
                  <a:gd name="connsiteX858" fmla="*/ 29946631 w 43671952"/>
                  <a:gd name="connsiteY858" fmla="*/ 16283262 h 23902640"/>
                  <a:gd name="connsiteX859" fmla="*/ 29960919 w 43671952"/>
                  <a:gd name="connsiteY859" fmla="*/ 16278499 h 23902640"/>
                  <a:gd name="connsiteX860" fmla="*/ 24073767 w 43671952"/>
                  <a:gd name="connsiteY860" fmla="*/ 16266794 h 23902640"/>
                  <a:gd name="connsiteX861" fmla="*/ 24096627 w 43671952"/>
                  <a:gd name="connsiteY861" fmla="*/ 16289654 h 23902640"/>
                  <a:gd name="connsiteX862" fmla="*/ 24073767 w 43671952"/>
                  <a:gd name="connsiteY862" fmla="*/ 16312514 h 23902640"/>
                  <a:gd name="connsiteX863" fmla="*/ 24050907 w 43671952"/>
                  <a:gd name="connsiteY863" fmla="*/ 16289654 h 23902640"/>
                  <a:gd name="connsiteX864" fmla="*/ 24073767 w 43671952"/>
                  <a:gd name="connsiteY864" fmla="*/ 16266794 h 23902640"/>
                  <a:gd name="connsiteX865" fmla="*/ 25588939 w 43671952"/>
                  <a:gd name="connsiteY865" fmla="*/ 16256793 h 23902640"/>
                  <a:gd name="connsiteX866" fmla="*/ 25631803 w 43671952"/>
                  <a:gd name="connsiteY866" fmla="*/ 16259175 h 23902640"/>
                  <a:gd name="connsiteX867" fmla="*/ 25638947 w 43671952"/>
                  <a:gd name="connsiteY867" fmla="*/ 16261556 h 23902640"/>
                  <a:gd name="connsiteX868" fmla="*/ 25643707 w 43671952"/>
                  <a:gd name="connsiteY868" fmla="*/ 16268700 h 23902640"/>
                  <a:gd name="connsiteX869" fmla="*/ 25650851 w 43671952"/>
                  <a:gd name="connsiteY869" fmla="*/ 16273462 h 23902640"/>
                  <a:gd name="connsiteX870" fmla="*/ 25653235 w 43671952"/>
                  <a:gd name="connsiteY870" fmla="*/ 16280606 h 23902640"/>
                  <a:gd name="connsiteX871" fmla="*/ 25657995 w 43671952"/>
                  <a:gd name="connsiteY871" fmla="*/ 16287750 h 23902640"/>
                  <a:gd name="connsiteX872" fmla="*/ 25655615 w 43671952"/>
                  <a:gd name="connsiteY872" fmla="*/ 16313943 h 23902640"/>
                  <a:gd name="connsiteX873" fmla="*/ 25638947 w 43671952"/>
                  <a:gd name="connsiteY873" fmla="*/ 16332993 h 23902640"/>
                  <a:gd name="connsiteX874" fmla="*/ 25624659 w 43671952"/>
                  <a:gd name="connsiteY874" fmla="*/ 16337756 h 23902640"/>
                  <a:gd name="connsiteX875" fmla="*/ 25605607 w 43671952"/>
                  <a:gd name="connsiteY875" fmla="*/ 16342518 h 23902640"/>
                  <a:gd name="connsiteX876" fmla="*/ 25572271 w 43671952"/>
                  <a:gd name="connsiteY876" fmla="*/ 16340137 h 23902640"/>
                  <a:gd name="connsiteX877" fmla="*/ 25543695 w 43671952"/>
                  <a:gd name="connsiteY877" fmla="*/ 16337756 h 23902640"/>
                  <a:gd name="connsiteX878" fmla="*/ 25529407 w 43671952"/>
                  <a:gd name="connsiteY878" fmla="*/ 16330612 h 23902640"/>
                  <a:gd name="connsiteX879" fmla="*/ 25522263 w 43671952"/>
                  <a:gd name="connsiteY879" fmla="*/ 16328231 h 23902640"/>
                  <a:gd name="connsiteX880" fmla="*/ 25507979 w 43671952"/>
                  <a:gd name="connsiteY880" fmla="*/ 16299656 h 23902640"/>
                  <a:gd name="connsiteX881" fmla="*/ 25505595 w 43671952"/>
                  <a:gd name="connsiteY881" fmla="*/ 16292512 h 23902640"/>
                  <a:gd name="connsiteX882" fmla="*/ 25512739 w 43671952"/>
                  <a:gd name="connsiteY882" fmla="*/ 16273462 h 23902640"/>
                  <a:gd name="connsiteX883" fmla="*/ 25527027 w 43671952"/>
                  <a:gd name="connsiteY883" fmla="*/ 16268700 h 23902640"/>
                  <a:gd name="connsiteX884" fmla="*/ 25543695 w 43671952"/>
                  <a:gd name="connsiteY884" fmla="*/ 16263937 h 23902640"/>
                  <a:gd name="connsiteX885" fmla="*/ 25550839 w 43671952"/>
                  <a:gd name="connsiteY885" fmla="*/ 16261556 h 23902640"/>
                  <a:gd name="connsiteX886" fmla="*/ 25574651 w 43671952"/>
                  <a:gd name="connsiteY886" fmla="*/ 16259175 h 23902640"/>
                  <a:gd name="connsiteX887" fmla="*/ 25588939 w 43671952"/>
                  <a:gd name="connsiteY887" fmla="*/ 16256793 h 23902640"/>
                  <a:gd name="connsiteX888" fmla="*/ 29709459 w 43671952"/>
                  <a:gd name="connsiteY888" fmla="*/ 16164199 h 23902640"/>
                  <a:gd name="connsiteX889" fmla="*/ 29730887 w 43671952"/>
                  <a:gd name="connsiteY889" fmla="*/ 16166581 h 23902640"/>
                  <a:gd name="connsiteX890" fmla="*/ 29745175 w 43671952"/>
                  <a:gd name="connsiteY890" fmla="*/ 16171343 h 23902640"/>
                  <a:gd name="connsiteX891" fmla="*/ 29752319 w 43671952"/>
                  <a:gd name="connsiteY891" fmla="*/ 16173724 h 23902640"/>
                  <a:gd name="connsiteX892" fmla="*/ 29759463 w 43671952"/>
                  <a:gd name="connsiteY892" fmla="*/ 16178487 h 23902640"/>
                  <a:gd name="connsiteX893" fmla="*/ 29761843 w 43671952"/>
                  <a:gd name="connsiteY893" fmla="*/ 16185631 h 23902640"/>
                  <a:gd name="connsiteX894" fmla="*/ 29754699 w 43671952"/>
                  <a:gd name="connsiteY894" fmla="*/ 16216587 h 23902640"/>
                  <a:gd name="connsiteX895" fmla="*/ 29747559 w 43671952"/>
                  <a:gd name="connsiteY895" fmla="*/ 16218968 h 23902640"/>
                  <a:gd name="connsiteX896" fmla="*/ 29733271 w 43671952"/>
                  <a:gd name="connsiteY896" fmla="*/ 16226112 h 23902640"/>
                  <a:gd name="connsiteX897" fmla="*/ 29721363 w 43671952"/>
                  <a:gd name="connsiteY897" fmla="*/ 16226112 h 23902640"/>
                  <a:gd name="connsiteX898" fmla="*/ 29702315 w 43671952"/>
                  <a:gd name="connsiteY898" fmla="*/ 16218968 h 23902640"/>
                  <a:gd name="connsiteX899" fmla="*/ 29697551 w 43671952"/>
                  <a:gd name="connsiteY899" fmla="*/ 16211824 h 23902640"/>
                  <a:gd name="connsiteX900" fmla="*/ 29692787 w 43671952"/>
                  <a:gd name="connsiteY900" fmla="*/ 16192774 h 23902640"/>
                  <a:gd name="connsiteX901" fmla="*/ 29695171 w 43671952"/>
                  <a:gd name="connsiteY901" fmla="*/ 16168962 h 23902640"/>
                  <a:gd name="connsiteX902" fmla="*/ 29709459 w 43671952"/>
                  <a:gd name="connsiteY902" fmla="*/ 16164199 h 23902640"/>
                  <a:gd name="connsiteX903" fmla="*/ 24140443 w 43671952"/>
                  <a:gd name="connsiteY903" fmla="*/ 16142969 h 23902640"/>
                  <a:gd name="connsiteX904" fmla="*/ 24163303 w 43671952"/>
                  <a:gd name="connsiteY904" fmla="*/ 16165829 h 23902640"/>
                  <a:gd name="connsiteX905" fmla="*/ 24140443 w 43671952"/>
                  <a:gd name="connsiteY905" fmla="*/ 16188689 h 23902640"/>
                  <a:gd name="connsiteX906" fmla="*/ 24117583 w 43671952"/>
                  <a:gd name="connsiteY906" fmla="*/ 16165829 h 23902640"/>
                  <a:gd name="connsiteX907" fmla="*/ 24140443 w 43671952"/>
                  <a:gd name="connsiteY907" fmla="*/ 16142969 h 23902640"/>
                  <a:gd name="connsiteX908" fmla="*/ 30302327 w 43671952"/>
                  <a:gd name="connsiteY908" fmla="*/ 16123920 h 23902640"/>
                  <a:gd name="connsiteX909" fmla="*/ 30325187 w 43671952"/>
                  <a:gd name="connsiteY909" fmla="*/ 16146780 h 23902640"/>
                  <a:gd name="connsiteX910" fmla="*/ 30302327 w 43671952"/>
                  <a:gd name="connsiteY910" fmla="*/ 16169640 h 23902640"/>
                  <a:gd name="connsiteX911" fmla="*/ 30279467 w 43671952"/>
                  <a:gd name="connsiteY911" fmla="*/ 16146780 h 23902640"/>
                  <a:gd name="connsiteX912" fmla="*/ 30302327 w 43671952"/>
                  <a:gd name="connsiteY912" fmla="*/ 16123920 h 23902640"/>
                  <a:gd name="connsiteX913" fmla="*/ 24159491 w 43671952"/>
                  <a:gd name="connsiteY913" fmla="*/ 16071532 h 23902640"/>
                  <a:gd name="connsiteX914" fmla="*/ 24182351 w 43671952"/>
                  <a:gd name="connsiteY914" fmla="*/ 16094392 h 23902640"/>
                  <a:gd name="connsiteX915" fmla="*/ 24159491 w 43671952"/>
                  <a:gd name="connsiteY915" fmla="*/ 16117252 h 23902640"/>
                  <a:gd name="connsiteX916" fmla="*/ 24136631 w 43671952"/>
                  <a:gd name="connsiteY916" fmla="*/ 16094392 h 23902640"/>
                  <a:gd name="connsiteX917" fmla="*/ 24159491 w 43671952"/>
                  <a:gd name="connsiteY917" fmla="*/ 16071532 h 23902640"/>
                  <a:gd name="connsiteX918" fmla="*/ 26927299 w 43671952"/>
                  <a:gd name="connsiteY918" fmla="*/ 16044545 h 23902640"/>
                  <a:gd name="connsiteX919" fmla="*/ 26950159 w 43671952"/>
                  <a:gd name="connsiteY919" fmla="*/ 16067405 h 23902640"/>
                  <a:gd name="connsiteX920" fmla="*/ 26927299 w 43671952"/>
                  <a:gd name="connsiteY920" fmla="*/ 16090265 h 23902640"/>
                  <a:gd name="connsiteX921" fmla="*/ 26904439 w 43671952"/>
                  <a:gd name="connsiteY921" fmla="*/ 16067405 h 23902640"/>
                  <a:gd name="connsiteX922" fmla="*/ 26927299 w 43671952"/>
                  <a:gd name="connsiteY922" fmla="*/ 16044545 h 23902640"/>
                  <a:gd name="connsiteX923" fmla="*/ 26765159 w 43671952"/>
                  <a:gd name="connsiteY923" fmla="*/ 15945564 h 23902640"/>
                  <a:gd name="connsiteX924" fmla="*/ 26788019 w 43671952"/>
                  <a:gd name="connsiteY924" fmla="*/ 15968424 h 23902640"/>
                  <a:gd name="connsiteX925" fmla="*/ 26765159 w 43671952"/>
                  <a:gd name="connsiteY925" fmla="*/ 15991284 h 23902640"/>
                  <a:gd name="connsiteX926" fmla="*/ 26742299 w 43671952"/>
                  <a:gd name="connsiteY926" fmla="*/ 15968424 h 23902640"/>
                  <a:gd name="connsiteX927" fmla="*/ 26765159 w 43671952"/>
                  <a:gd name="connsiteY927" fmla="*/ 15945564 h 23902640"/>
                  <a:gd name="connsiteX928" fmla="*/ 8660925 w 43671952"/>
                  <a:gd name="connsiteY928" fmla="*/ 15914490 h 23902640"/>
                  <a:gd name="connsiteX929" fmla="*/ 8682357 w 43671952"/>
                  <a:gd name="connsiteY929" fmla="*/ 15930562 h 23902640"/>
                  <a:gd name="connsiteX930" fmla="*/ 8863329 w 43671952"/>
                  <a:gd name="connsiteY930" fmla="*/ 16268700 h 23902640"/>
                  <a:gd name="connsiteX931" fmla="*/ 8910953 w 43671952"/>
                  <a:gd name="connsiteY931" fmla="*/ 16568737 h 23902640"/>
                  <a:gd name="connsiteX932" fmla="*/ 8872857 w 43671952"/>
                  <a:gd name="connsiteY932" fmla="*/ 16559211 h 23902640"/>
                  <a:gd name="connsiteX933" fmla="*/ 8822849 w 43671952"/>
                  <a:gd name="connsiteY933" fmla="*/ 16475869 h 23902640"/>
                  <a:gd name="connsiteX934" fmla="*/ 8810944 w 43671952"/>
                  <a:gd name="connsiteY934" fmla="*/ 16511587 h 23902640"/>
                  <a:gd name="connsiteX935" fmla="*/ 8825233 w 43671952"/>
                  <a:gd name="connsiteY935" fmla="*/ 16730663 h 23902640"/>
                  <a:gd name="connsiteX936" fmla="*/ 8891906 w 43671952"/>
                  <a:gd name="connsiteY936" fmla="*/ 16964028 h 23902640"/>
                  <a:gd name="connsiteX937" fmla="*/ 8896667 w 43671952"/>
                  <a:gd name="connsiteY937" fmla="*/ 17097376 h 23902640"/>
                  <a:gd name="connsiteX938" fmla="*/ 8856189 w 43671952"/>
                  <a:gd name="connsiteY938" fmla="*/ 17180720 h 23902640"/>
                  <a:gd name="connsiteX939" fmla="*/ 8844281 w 43671952"/>
                  <a:gd name="connsiteY939" fmla="*/ 17297400 h 23902640"/>
                  <a:gd name="connsiteX940" fmla="*/ 8910953 w 43671952"/>
                  <a:gd name="connsiteY940" fmla="*/ 17423608 h 23902640"/>
                  <a:gd name="connsiteX941" fmla="*/ 8906193 w 43671952"/>
                  <a:gd name="connsiteY941" fmla="*/ 17911764 h 23902640"/>
                  <a:gd name="connsiteX942" fmla="*/ 8915717 w 43671952"/>
                  <a:gd name="connsiteY942" fmla="*/ 18064164 h 23902640"/>
                  <a:gd name="connsiteX943" fmla="*/ 8953819 w 43671952"/>
                  <a:gd name="connsiteY943" fmla="*/ 18149888 h 23902640"/>
                  <a:gd name="connsiteX944" fmla="*/ 8787128 w 43671952"/>
                  <a:gd name="connsiteY944" fmla="*/ 18302288 h 23902640"/>
                  <a:gd name="connsiteX945" fmla="*/ 8677593 w 43671952"/>
                  <a:gd name="connsiteY945" fmla="*/ 18307052 h 23902640"/>
                  <a:gd name="connsiteX946" fmla="*/ 8482331 w 43671952"/>
                  <a:gd name="connsiteY946" fmla="*/ 18078452 h 23902640"/>
                  <a:gd name="connsiteX947" fmla="*/ 8422797 w 43671952"/>
                  <a:gd name="connsiteY947" fmla="*/ 17902240 h 23902640"/>
                  <a:gd name="connsiteX948" fmla="*/ 8358506 w 43671952"/>
                  <a:gd name="connsiteY948" fmla="*/ 17773652 h 23902640"/>
                  <a:gd name="connsiteX949" fmla="*/ 8348982 w 43671952"/>
                  <a:gd name="connsiteY949" fmla="*/ 17635540 h 23902640"/>
                  <a:gd name="connsiteX950" fmla="*/ 8406129 w 43671952"/>
                  <a:gd name="connsiteY950" fmla="*/ 17390272 h 23902640"/>
                  <a:gd name="connsiteX951" fmla="*/ 8387082 w 43671952"/>
                  <a:gd name="connsiteY951" fmla="*/ 17211676 h 23902640"/>
                  <a:gd name="connsiteX952" fmla="*/ 8253731 w 43671952"/>
                  <a:gd name="connsiteY952" fmla="*/ 17083088 h 23902640"/>
                  <a:gd name="connsiteX953" fmla="*/ 8244207 w 43671952"/>
                  <a:gd name="connsiteY953" fmla="*/ 17044988 h 23902640"/>
                  <a:gd name="connsiteX954" fmla="*/ 8234681 w 43671952"/>
                  <a:gd name="connsiteY954" fmla="*/ 16735427 h 23902640"/>
                  <a:gd name="connsiteX955" fmla="*/ 8263257 w 43671952"/>
                  <a:gd name="connsiteY955" fmla="*/ 16697327 h 23902640"/>
                  <a:gd name="connsiteX956" fmla="*/ 8310881 w 43671952"/>
                  <a:gd name="connsiteY956" fmla="*/ 16697327 h 23902640"/>
                  <a:gd name="connsiteX957" fmla="*/ 8396605 w 43671952"/>
                  <a:gd name="connsiteY957" fmla="*/ 16611600 h 23902640"/>
                  <a:gd name="connsiteX958" fmla="*/ 8491857 w 43671952"/>
                  <a:gd name="connsiteY958" fmla="*/ 16668751 h 23902640"/>
                  <a:gd name="connsiteX959" fmla="*/ 8482331 w 43671952"/>
                  <a:gd name="connsiteY959" fmla="*/ 16554450 h 23902640"/>
                  <a:gd name="connsiteX960" fmla="*/ 8539481 w 43671952"/>
                  <a:gd name="connsiteY960" fmla="*/ 16516350 h 23902640"/>
                  <a:gd name="connsiteX961" fmla="*/ 8529957 w 43671952"/>
                  <a:gd name="connsiteY961" fmla="*/ 16502062 h 23902640"/>
                  <a:gd name="connsiteX962" fmla="*/ 8525192 w 43671952"/>
                  <a:gd name="connsiteY962" fmla="*/ 16387762 h 23902640"/>
                  <a:gd name="connsiteX963" fmla="*/ 8563295 w 43671952"/>
                  <a:gd name="connsiteY963" fmla="*/ 16306800 h 23902640"/>
                  <a:gd name="connsiteX964" fmla="*/ 8558530 w 43671952"/>
                  <a:gd name="connsiteY964" fmla="*/ 16221075 h 23902640"/>
                  <a:gd name="connsiteX965" fmla="*/ 8606156 w 43671952"/>
                  <a:gd name="connsiteY965" fmla="*/ 16168687 h 23902640"/>
                  <a:gd name="connsiteX966" fmla="*/ 8596634 w 43671952"/>
                  <a:gd name="connsiteY966" fmla="*/ 16018668 h 23902640"/>
                  <a:gd name="connsiteX967" fmla="*/ 8639492 w 43671952"/>
                  <a:gd name="connsiteY967" fmla="*/ 15916275 h 23902640"/>
                  <a:gd name="connsiteX968" fmla="*/ 8660925 w 43671952"/>
                  <a:gd name="connsiteY968" fmla="*/ 15914490 h 23902640"/>
                  <a:gd name="connsiteX969" fmla="*/ 26688959 w 43671952"/>
                  <a:gd name="connsiteY969" fmla="*/ 15888414 h 23902640"/>
                  <a:gd name="connsiteX970" fmla="*/ 26711819 w 43671952"/>
                  <a:gd name="connsiteY970" fmla="*/ 15911274 h 23902640"/>
                  <a:gd name="connsiteX971" fmla="*/ 26688959 w 43671952"/>
                  <a:gd name="connsiteY971" fmla="*/ 15934134 h 23902640"/>
                  <a:gd name="connsiteX972" fmla="*/ 26666099 w 43671952"/>
                  <a:gd name="connsiteY972" fmla="*/ 15911274 h 23902640"/>
                  <a:gd name="connsiteX973" fmla="*/ 26688959 w 43671952"/>
                  <a:gd name="connsiteY973" fmla="*/ 15888414 h 23902640"/>
                  <a:gd name="connsiteX974" fmla="*/ 24126155 w 43671952"/>
                  <a:gd name="connsiteY974" fmla="*/ 15790545 h 23902640"/>
                  <a:gd name="connsiteX975" fmla="*/ 24149015 w 43671952"/>
                  <a:gd name="connsiteY975" fmla="*/ 15813405 h 23902640"/>
                  <a:gd name="connsiteX976" fmla="*/ 24126155 w 43671952"/>
                  <a:gd name="connsiteY976" fmla="*/ 15836265 h 23902640"/>
                  <a:gd name="connsiteX977" fmla="*/ 24103295 w 43671952"/>
                  <a:gd name="connsiteY977" fmla="*/ 15813405 h 23902640"/>
                  <a:gd name="connsiteX978" fmla="*/ 24126155 w 43671952"/>
                  <a:gd name="connsiteY978" fmla="*/ 15790545 h 23902640"/>
                  <a:gd name="connsiteX979" fmla="*/ 8355974 w 43671952"/>
                  <a:gd name="connsiteY979" fmla="*/ 15773875 h 23902640"/>
                  <a:gd name="connsiteX980" fmla="*/ 8378834 w 43671952"/>
                  <a:gd name="connsiteY980" fmla="*/ 15796735 h 23902640"/>
                  <a:gd name="connsiteX981" fmla="*/ 8355974 w 43671952"/>
                  <a:gd name="connsiteY981" fmla="*/ 15819595 h 23902640"/>
                  <a:gd name="connsiteX982" fmla="*/ 8333114 w 43671952"/>
                  <a:gd name="connsiteY982" fmla="*/ 15796735 h 23902640"/>
                  <a:gd name="connsiteX983" fmla="*/ 8355974 w 43671952"/>
                  <a:gd name="connsiteY983" fmla="*/ 15773875 h 23902640"/>
                  <a:gd name="connsiteX984" fmla="*/ 25288787 w 43671952"/>
                  <a:gd name="connsiteY984" fmla="*/ 15745539 h 23902640"/>
                  <a:gd name="connsiteX985" fmla="*/ 25311647 w 43671952"/>
                  <a:gd name="connsiteY985" fmla="*/ 15768399 h 23902640"/>
                  <a:gd name="connsiteX986" fmla="*/ 25288787 w 43671952"/>
                  <a:gd name="connsiteY986" fmla="*/ 15791259 h 23902640"/>
                  <a:gd name="connsiteX987" fmla="*/ 25265927 w 43671952"/>
                  <a:gd name="connsiteY987" fmla="*/ 15768399 h 23902640"/>
                  <a:gd name="connsiteX988" fmla="*/ 25288787 w 43671952"/>
                  <a:gd name="connsiteY988" fmla="*/ 15745539 h 23902640"/>
                  <a:gd name="connsiteX989" fmla="*/ 8174997 w 43671952"/>
                  <a:gd name="connsiteY989" fmla="*/ 15704818 h 23902640"/>
                  <a:gd name="connsiteX990" fmla="*/ 8197857 w 43671952"/>
                  <a:gd name="connsiteY990" fmla="*/ 15727678 h 23902640"/>
                  <a:gd name="connsiteX991" fmla="*/ 8174997 w 43671952"/>
                  <a:gd name="connsiteY991" fmla="*/ 15750538 h 23902640"/>
                  <a:gd name="connsiteX992" fmla="*/ 8152136 w 43671952"/>
                  <a:gd name="connsiteY992" fmla="*/ 15727678 h 23902640"/>
                  <a:gd name="connsiteX993" fmla="*/ 8174997 w 43671952"/>
                  <a:gd name="connsiteY993" fmla="*/ 15704818 h 23902640"/>
                  <a:gd name="connsiteX994" fmla="*/ 8022595 w 43671952"/>
                  <a:gd name="connsiteY994" fmla="*/ 15638143 h 23902640"/>
                  <a:gd name="connsiteX995" fmla="*/ 8045455 w 43671952"/>
                  <a:gd name="connsiteY995" fmla="*/ 15661003 h 23902640"/>
                  <a:gd name="connsiteX996" fmla="*/ 8022595 w 43671952"/>
                  <a:gd name="connsiteY996" fmla="*/ 15683863 h 23902640"/>
                  <a:gd name="connsiteX997" fmla="*/ 7999735 w 43671952"/>
                  <a:gd name="connsiteY997" fmla="*/ 15661003 h 23902640"/>
                  <a:gd name="connsiteX998" fmla="*/ 8022595 w 43671952"/>
                  <a:gd name="connsiteY998" fmla="*/ 15638143 h 23902640"/>
                  <a:gd name="connsiteX999" fmla="*/ 25662643 w 43671952"/>
                  <a:gd name="connsiteY999" fmla="*/ 15569326 h 23902640"/>
                  <a:gd name="connsiteX1000" fmla="*/ 25685503 w 43671952"/>
                  <a:gd name="connsiteY1000" fmla="*/ 15592186 h 23902640"/>
                  <a:gd name="connsiteX1001" fmla="*/ 25662643 w 43671952"/>
                  <a:gd name="connsiteY1001" fmla="*/ 15615046 h 23902640"/>
                  <a:gd name="connsiteX1002" fmla="*/ 25639783 w 43671952"/>
                  <a:gd name="connsiteY1002" fmla="*/ 15592186 h 23902640"/>
                  <a:gd name="connsiteX1003" fmla="*/ 25662643 w 43671952"/>
                  <a:gd name="connsiteY1003" fmla="*/ 15569326 h 23902640"/>
                  <a:gd name="connsiteX1004" fmla="*/ 29381799 w 43671952"/>
                  <a:gd name="connsiteY1004" fmla="*/ 15539359 h 23902640"/>
                  <a:gd name="connsiteX1005" fmla="*/ 29403227 w 43671952"/>
                  <a:gd name="connsiteY1005" fmla="*/ 15541741 h 23902640"/>
                  <a:gd name="connsiteX1006" fmla="*/ 29417515 w 43671952"/>
                  <a:gd name="connsiteY1006" fmla="*/ 15546503 h 23902640"/>
                  <a:gd name="connsiteX1007" fmla="*/ 29424659 w 43671952"/>
                  <a:gd name="connsiteY1007" fmla="*/ 15548884 h 23902640"/>
                  <a:gd name="connsiteX1008" fmla="*/ 29431803 w 43671952"/>
                  <a:gd name="connsiteY1008" fmla="*/ 15553647 h 23902640"/>
                  <a:gd name="connsiteX1009" fmla="*/ 29434183 w 43671952"/>
                  <a:gd name="connsiteY1009" fmla="*/ 15560791 h 23902640"/>
                  <a:gd name="connsiteX1010" fmla="*/ 29427039 w 43671952"/>
                  <a:gd name="connsiteY1010" fmla="*/ 15591747 h 23902640"/>
                  <a:gd name="connsiteX1011" fmla="*/ 29419899 w 43671952"/>
                  <a:gd name="connsiteY1011" fmla="*/ 15594128 h 23902640"/>
                  <a:gd name="connsiteX1012" fmla="*/ 29405611 w 43671952"/>
                  <a:gd name="connsiteY1012" fmla="*/ 15601272 h 23902640"/>
                  <a:gd name="connsiteX1013" fmla="*/ 29393703 w 43671952"/>
                  <a:gd name="connsiteY1013" fmla="*/ 15601272 h 23902640"/>
                  <a:gd name="connsiteX1014" fmla="*/ 29374655 w 43671952"/>
                  <a:gd name="connsiteY1014" fmla="*/ 15594128 h 23902640"/>
                  <a:gd name="connsiteX1015" fmla="*/ 29369891 w 43671952"/>
                  <a:gd name="connsiteY1015" fmla="*/ 15586984 h 23902640"/>
                  <a:gd name="connsiteX1016" fmla="*/ 29365127 w 43671952"/>
                  <a:gd name="connsiteY1016" fmla="*/ 15567934 h 23902640"/>
                  <a:gd name="connsiteX1017" fmla="*/ 29367511 w 43671952"/>
                  <a:gd name="connsiteY1017" fmla="*/ 15544122 h 23902640"/>
                  <a:gd name="connsiteX1018" fmla="*/ 29381799 w 43671952"/>
                  <a:gd name="connsiteY1018" fmla="*/ 15539359 h 23902640"/>
                  <a:gd name="connsiteX1019" fmla="*/ 26955659 w 43671952"/>
                  <a:gd name="connsiteY1019" fmla="*/ 15519320 h 23902640"/>
                  <a:gd name="connsiteX1020" fmla="*/ 26978519 w 43671952"/>
                  <a:gd name="connsiteY1020" fmla="*/ 15542180 h 23902640"/>
                  <a:gd name="connsiteX1021" fmla="*/ 26955659 w 43671952"/>
                  <a:gd name="connsiteY1021" fmla="*/ 15565040 h 23902640"/>
                  <a:gd name="connsiteX1022" fmla="*/ 26932799 w 43671952"/>
                  <a:gd name="connsiteY1022" fmla="*/ 15542180 h 23902640"/>
                  <a:gd name="connsiteX1023" fmla="*/ 26955659 w 43671952"/>
                  <a:gd name="connsiteY1023" fmla="*/ 15519320 h 23902640"/>
                  <a:gd name="connsiteX1024" fmla="*/ 8844131 w 43671952"/>
                  <a:gd name="connsiteY1024" fmla="*/ 15492887 h 23902640"/>
                  <a:gd name="connsiteX1025" fmla="*/ 8866991 w 43671952"/>
                  <a:gd name="connsiteY1025" fmla="*/ 15515747 h 23902640"/>
                  <a:gd name="connsiteX1026" fmla="*/ 8844131 w 43671952"/>
                  <a:gd name="connsiteY1026" fmla="*/ 15538607 h 23902640"/>
                  <a:gd name="connsiteX1027" fmla="*/ 8821271 w 43671952"/>
                  <a:gd name="connsiteY1027" fmla="*/ 15515747 h 23902640"/>
                  <a:gd name="connsiteX1028" fmla="*/ 8844131 w 43671952"/>
                  <a:gd name="connsiteY1028" fmla="*/ 15492887 h 23902640"/>
                  <a:gd name="connsiteX1029" fmla="*/ 27549599 w 43671952"/>
                  <a:gd name="connsiteY1029" fmla="*/ 15485745 h 23902640"/>
                  <a:gd name="connsiteX1030" fmla="*/ 27572459 w 43671952"/>
                  <a:gd name="connsiteY1030" fmla="*/ 15508605 h 23902640"/>
                  <a:gd name="connsiteX1031" fmla="*/ 27549599 w 43671952"/>
                  <a:gd name="connsiteY1031" fmla="*/ 15531465 h 23902640"/>
                  <a:gd name="connsiteX1032" fmla="*/ 27526739 w 43671952"/>
                  <a:gd name="connsiteY1032" fmla="*/ 15508605 h 23902640"/>
                  <a:gd name="connsiteX1033" fmla="*/ 27549599 w 43671952"/>
                  <a:gd name="connsiteY1033" fmla="*/ 15485745 h 23902640"/>
                  <a:gd name="connsiteX1034" fmla="*/ 23860035 w 43671952"/>
                  <a:gd name="connsiteY1034" fmla="*/ 15471696 h 23902640"/>
                  <a:gd name="connsiteX1035" fmla="*/ 23882895 w 43671952"/>
                  <a:gd name="connsiteY1035" fmla="*/ 15494556 h 23902640"/>
                  <a:gd name="connsiteX1036" fmla="*/ 23860035 w 43671952"/>
                  <a:gd name="connsiteY1036" fmla="*/ 15517416 h 23902640"/>
                  <a:gd name="connsiteX1037" fmla="*/ 23837175 w 43671952"/>
                  <a:gd name="connsiteY1037" fmla="*/ 15494556 h 23902640"/>
                  <a:gd name="connsiteX1038" fmla="*/ 23860035 w 43671952"/>
                  <a:gd name="connsiteY1038" fmla="*/ 15471696 h 23902640"/>
                  <a:gd name="connsiteX1039" fmla="*/ 28231179 w 43671952"/>
                  <a:gd name="connsiteY1039" fmla="*/ 15440299 h 23902640"/>
                  <a:gd name="connsiteX1040" fmla="*/ 28252607 w 43671952"/>
                  <a:gd name="connsiteY1040" fmla="*/ 15442681 h 23902640"/>
                  <a:gd name="connsiteX1041" fmla="*/ 28266895 w 43671952"/>
                  <a:gd name="connsiteY1041" fmla="*/ 15447443 h 23902640"/>
                  <a:gd name="connsiteX1042" fmla="*/ 28274039 w 43671952"/>
                  <a:gd name="connsiteY1042" fmla="*/ 15449824 h 23902640"/>
                  <a:gd name="connsiteX1043" fmla="*/ 28281183 w 43671952"/>
                  <a:gd name="connsiteY1043" fmla="*/ 15454587 h 23902640"/>
                  <a:gd name="connsiteX1044" fmla="*/ 28283563 w 43671952"/>
                  <a:gd name="connsiteY1044" fmla="*/ 15461731 h 23902640"/>
                  <a:gd name="connsiteX1045" fmla="*/ 28276419 w 43671952"/>
                  <a:gd name="connsiteY1045" fmla="*/ 15492687 h 23902640"/>
                  <a:gd name="connsiteX1046" fmla="*/ 28269279 w 43671952"/>
                  <a:gd name="connsiteY1046" fmla="*/ 15495068 h 23902640"/>
                  <a:gd name="connsiteX1047" fmla="*/ 28254991 w 43671952"/>
                  <a:gd name="connsiteY1047" fmla="*/ 15502212 h 23902640"/>
                  <a:gd name="connsiteX1048" fmla="*/ 28243083 w 43671952"/>
                  <a:gd name="connsiteY1048" fmla="*/ 15502212 h 23902640"/>
                  <a:gd name="connsiteX1049" fmla="*/ 28224035 w 43671952"/>
                  <a:gd name="connsiteY1049" fmla="*/ 15495068 h 23902640"/>
                  <a:gd name="connsiteX1050" fmla="*/ 28219271 w 43671952"/>
                  <a:gd name="connsiteY1050" fmla="*/ 15487924 h 23902640"/>
                  <a:gd name="connsiteX1051" fmla="*/ 28214507 w 43671952"/>
                  <a:gd name="connsiteY1051" fmla="*/ 15468874 h 23902640"/>
                  <a:gd name="connsiteX1052" fmla="*/ 28216891 w 43671952"/>
                  <a:gd name="connsiteY1052" fmla="*/ 15445062 h 23902640"/>
                  <a:gd name="connsiteX1053" fmla="*/ 28231179 w 43671952"/>
                  <a:gd name="connsiteY1053" fmla="*/ 15440299 h 23902640"/>
                  <a:gd name="connsiteX1054" fmla="*/ 20708465 w 43671952"/>
                  <a:gd name="connsiteY1054" fmla="*/ 15420627 h 23902640"/>
                  <a:gd name="connsiteX1055" fmla="*/ 20763235 w 43671952"/>
                  <a:gd name="connsiteY1055" fmla="*/ 15577788 h 23902640"/>
                  <a:gd name="connsiteX1056" fmla="*/ 20772761 w 43671952"/>
                  <a:gd name="connsiteY1056" fmla="*/ 15734952 h 23902640"/>
                  <a:gd name="connsiteX1057" fmla="*/ 20858487 w 43671952"/>
                  <a:gd name="connsiteY1057" fmla="*/ 15830202 h 23902640"/>
                  <a:gd name="connsiteX1058" fmla="*/ 20875155 w 43671952"/>
                  <a:gd name="connsiteY1058" fmla="*/ 15984983 h 23902640"/>
                  <a:gd name="connsiteX1059" fmla="*/ 20972787 w 43671952"/>
                  <a:gd name="connsiteY1059" fmla="*/ 15973077 h 23902640"/>
                  <a:gd name="connsiteX1060" fmla="*/ 21106135 w 43671952"/>
                  <a:gd name="connsiteY1060" fmla="*/ 16163577 h 23902640"/>
                  <a:gd name="connsiteX1061" fmla="*/ 21070415 w 43671952"/>
                  <a:gd name="connsiteY1061" fmla="*/ 16275496 h 23902640"/>
                  <a:gd name="connsiteX1062" fmla="*/ 21110895 w 43671952"/>
                  <a:gd name="connsiteY1062" fmla="*/ 16354077 h 23902640"/>
                  <a:gd name="connsiteX1063" fmla="*/ 21115659 w 43671952"/>
                  <a:gd name="connsiteY1063" fmla="*/ 16563627 h 23902640"/>
                  <a:gd name="connsiteX1064" fmla="*/ 21210907 w 43671952"/>
                  <a:gd name="connsiteY1064" fmla="*/ 16649352 h 23902640"/>
                  <a:gd name="connsiteX1065" fmla="*/ 21227575 w 43671952"/>
                  <a:gd name="connsiteY1065" fmla="*/ 16699359 h 23902640"/>
                  <a:gd name="connsiteX1066" fmla="*/ 21356163 w 43671952"/>
                  <a:gd name="connsiteY1066" fmla="*/ 16708883 h 23902640"/>
                  <a:gd name="connsiteX1067" fmla="*/ 21513327 w 43671952"/>
                  <a:gd name="connsiteY1067" fmla="*/ 16889860 h 23902640"/>
                  <a:gd name="connsiteX1068" fmla="*/ 21549047 w 43671952"/>
                  <a:gd name="connsiteY1068" fmla="*/ 17085124 h 23902640"/>
                  <a:gd name="connsiteX1069" fmla="*/ 21646675 w 43671952"/>
                  <a:gd name="connsiteY1069" fmla="*/ 17218472 h 23902640"/>
                  <a:gd name="connsiteX1070" fmla="*/ 21772883 w 43671952"/>
                  <a:gd name="connsiteY1070" fmla="*/ 17201804 h 23902640"/>
                  <a:gd name="connsiteX1071" fmla="*/ 21830031 w 43671952"/>
                  <a:gd name="connsiteY1071" fmla="*/ 17411352 h 23902640"/>
                  <a:gd name="connsiteX1072" fmla="*/ 22006225 w 43671952"/>
                  <a:gd name="connsiteY1072" fmla="*/ 17568516 h 23902640"/>
                  <a:gd name="connsiteX1073" fmla="*/ 22060995 w 43671952"/>
                  <a:gd name="connsiteY1073" fmla="*/ 17861408 h 23902640"/>
                  <a:gd name="connsiteX1074" fmla="*/ 22046707 w 43671952"/>
                  <a:gd name="connsiteY1074" fmla="*/ 17935228 h 23902640"/>
                  <a:gd name="connsiteX1075" fmla="*/ 22127663 w 43671952"/>
                  <a:gd name="connsiteY1075" fmla="*/ 18078104 h 23902640"/>
                  <a:gd name="connsiteX1076" fmla="*/ 22037179 w 43671952"/>
                  <a:gd name="connsiteY1076" fmla="*/ 18375760 h 23902640"/>
                  <a:gd name="connsiteX1077" fmla="*/ 22065755 w 43671952"/>
                  <a:gd name="connsiteY1077" fmla="*/ 18590072 h 23902640"/>
                  <a:gd name="connsiteX1078" fmla="*/ 21706211 w 43671952"/>
                  <a:gd name="connsiteY1078" fmla="*/ 19230628 h 23902640"/>
                  <a:gd name="connsiteX1079" fmla="*/ 21691919 w 43671952"/>
                  <a:gd name="connsiteY1079" fmla="*/ 19418748 h 23902640"/>
                  <a:gd name="connsiteX1080" fmla="*/ 21577623 w 43671952"/>
                  <a:gd name="connsiteY1080" fmla="*/ 19571148 h 23902640"/>
                  <a:gd name="connsiteX1081" fmla="*/ 21449035 w 43671952"/>
                  <a:gd name="connsiteY1081" fmla="*/ 19506852 h 23902640"/>
                  <a:gd name="connsiteX1082" fmla="*/ 21199003 w 43671952"/>
                  <a:gd name="connsiteY1082" fmla="*/ 19709260 h 23902640"/>
                  <a:gd name="connsiteX1083" fmla="*/ 21096611 w 43671952"/>
                  <a:gd name="connsiteY1083" fmla="*/ 19652108 h 23902640"/>
                  <a:gd name="connsiteX1084" fmla="*/ 21077559 w 43671952"/>
                  <a:gd name="connsiteY1084" fmla="*/ 19564004 h 23902640"/>
                  <a:gd name="connsiteX1085" fmla="*/ 20898967 w 43671952"/>
                  <a:gd name="connsiteY1085" fmla="*/ 19697352 h 23902640"/>
                  <a:gd name="connsiteX1086" fmla="*/ 20451295 w 43671952"/>
                  <a:gd name="connsiteY1086" fmla="*/ 19511616 h 23902640"/>
                  <a:gd name="connsiteX1087" fmla="*/ 20401287 w 43671952"/>
                  <a:gd name="connsiteY1087" fmla="*/ 19271112 h 23902640"/>
                  <a:gd name="connsiteX1088" fmla="*/ 20334611 w 43671952"/>
                  <a:gd name="connsiteY1088" fmla="*/ 19230628 h 23902640"/>
                  <a:gd name="connsiteX1089" fmla="*/ 20334611 w 43671952"/>
                  <a:gd name="connsiteY1089" fmla="*/ 19173480 h 23902640"/>
                  <a:gd name="connsiteX1090" fmla="*/ 20267937 w 43671952"/>
                  <a:gd name="connsiteY1090" fmla="*/ 19194908 h 23902640"/>
                  <a:gd name="connsiteX1091" fmla="*/ 20248883 w 43671952"/>
                  <a:gd name="connsiteY1091" fmla="*/ 19049652 h 23902640"/>
                  <a:gd name="connsiteX1092" fmla="*/ 20096483 w 43671952"/>
                  <a:gd name="connsiteY1092" fmla="*/ 19173480 h 23902640"/>
                  <a:gd name="connsiteX1093" fmla="*/ 20115535 w 43671952"/>
                  <a:gd name="connsiteY1093" fmla="*/ 19106804 h 23902640"/>
                  <a:gd name="connsiteX1094" fmla="*/ 20160779 w 43671952"/>
                  <a:gd name="connsiteY1094" fmla="*/ 19047272 h 23902640"/>
                  <a:gd name="connsiteX1095" fmla="*/ 20160783 w 43671952"/>
                  <a:gd name="connsiteY1095" fmla="*/ 18973452 h 23902640"/>
                  <a:gd name="connsiteX1096" fmla="*/ 20184591 w 43671952"/>
                  <a:gd name="connsiteY1096" fmla="*/ 18804384 h 23902640"/>
                  <a:gd name="connsiteX1097" fmla="*/ 20153637 w 43671952"/>
                  <a:gd name="connsiteY1097" fmla="*/ 18899636 h 23902640"/>
                  <a:gd name="connsiteX1098" fmla="*/ 19984567 w 43671952"/>
                  <a:gd name="connsiteY1098" fmla="*/ 19025840 h 23902640"/>
                  <a:gd name="connsiteX1099" fmla="*/ 19905987 w 43671952"/>
                  <a:gd name="connsiteY1099" fmla="*/ 19163952 h 23902640"/>
                  <a:gd name="connsiteX1100" fmla="*/ 19865503 w 43671952"/>
                  <a:gd name="connsiteY1100" fmla="*/ 19099660 h 23902640"/>
                  <a:gd name="connsiteX1101" fmla="*/ 19846455 w 43671952"/>
                  <a:gd name="connsiteY1101" fmla="*/ 18975836 h 23902640"/>
                  <a:gd name="connsiteX1102" fmla="*/ 19789303 w 43671952"/>
                  <a:gd name="connsiteY1102" fmla="*/ 18956784 h 23902640"/>
                  <a:gd name="connsiteX1103" fmla="*/ 19698819 w 43671952"/>
                  <a:gd name="connsiteY1103" fmla="*/ 18747236 h 23902640"/>
                  <a:gd name="connsiteX1104" fmla="*/ 19529747 w 43671952"/>
                  <a:gd name="connsiteY1104" fmla="*/ 18709136 h 23902640"/>
                  <a:gd name="connsiteX1105" fmla="*/ 19372583 w 43671952"/>
                  <a:gd name="connsiteY1105" fmla="*/ 18601980 h 23902640"/>
                  <a:gd name="connsiteX1106" fmla="*/ 19132079 w 43671952"/>
                  <a:gd name="connsiteY1106" fmla="*/ 18644840 h 23902640"/>
                  <a:gd name="connsiteX1107" fmla="*/ 18963015 w 43671952"/>
                  <a:gd name="connsiteY1107" fmla="*/ 18723420 h 23902640"/>
                  <a:gd name="connsiteX1108" fmla="*/ 18622497 w 43671952"/>
                  <a:gd name="connsiteY1108" fmla="*/ 18799624 h 23902640"/>
                  <a:gd name="connsiteX1109" fmla="*/ 18486767 w 43671952"/>
                  <a:gd name="connsiteY1109" fmla="*/ 18987740 h 23902640"/>
                  <a:gd name="connsiteX1110" fmla="*/ 18084335 w 43671952"/>
                  <a:gd name="connsiteY1110" fmla="*/ 18971072 h 23902640"/>
                  <a:gd name="connsiteX1111" fmla="*/ 17715243 w 43671952"/>
                  <a:gd name="connsiteY1111" fmla="*/ 19211580 h 23902640"/>
                  <a:gd name="connsiteX1112" fmla="*/ 17517599 w 43671952"/>
                  <a:gd name="connsiteY1112" fmla="*/ 19132996 h 23902640"/>
                  <a:gd name="connsiteX1113" fmla="*/ 17393775 w 43671952"/>
                  <a:gd name="connsiteY1113" fmla="*/ 19078228 h 23902640"/>
                  <a:gd name="connsiteX1114" fmla="*/ 17453303 w 43671952"/>
                  <a:gd name="connsiteY1114" fmla="*/ 18909160 h 23902640"/>
                  <a:gd name="connsiteX1115" fmla="*/ 17210417 w 43671952"/>
                  <a:gd name="connsiteY1115" fmla="*/ 18278128 h 23902640"/>
                  <a:gd name="connsiteX1116" fmla="*/ 17203273 w 43671952"/>
                  <a:gd name="connsiteY1116" fmla="*/ 18159064 h 23902640"/>
                  <a:gd name="connsiteX1117" fmla="*/ 16958005 w 43671952"/>
                  <a:gd name="connsiteY1117" fmla="*/ 17723296 h 23902640"/>
                  <a:gd name="connsiteX1118" fmla="*/ 17027059 w 43671952"/>
                  <a:gd name="connsiteY1118" fmla="*/ 17739968 h 23902640"/>
                  <a:gd name="connsiteX1119" fmla="*/ 17124691 w 43671952"/>
                  <a:gd name="connsiteY1119" fmla="*/ 17820928 h 23902640"/>
                  <a:gd name="connsiteX1120" fmla="*/ 17029443 w 43671952"/>
                  <a:gd name="connsiteY1120" fmla="*/ 17625668 h 23902640"/>
                  <a:gd name="connsiteX1121" fmla="*/ 17029443 w 43671952"/>
                  <a:gd name="connsiteY1121" fmla="*/ 17306580 h 23902640"/>
                  <a:gd name="connsiteX1122" fmla="*/ 16991343 w 43671952"/>
                  <a:gd name="connsiteY1122" fmla="*/ 17201804 h 23902640"/>
                  <a:gd name="connsiteX1123" fmla="*/ 17086593 w 43671952"/>
                  <a:gd name="connsiteY1123" fmla="*/ 17258952 h 23902640"/>
                  <a:gd name="connsiteX1124" fmla="*/ 17115167 w 43671952"/>
                  <a:gd name="connsiteY1124" fmla="*/ 17192280 h 23902640"/>
                  <a:gd name="connsiteX1125" fmla="*/ 17372343 w 43671952"/>
                  <a:gd name="connsiteY1125" fmla="*/ 16982728 h 23902640"/>
                  <a:gd name="connsiteX1126" fmla="*/ 17667617 w 43671952"/>
                  <a:gd name="connsiteY1126" fmla="*/ 16956536 h 23902640"/>
                  <a:gd name="connsiteX1127" fmla="*/ 17791443 w 43671952"/>
                  <a:gd name="connsiteY1127" fmla="*/ 16830328 h 23902640"/>
                  <a:gd name="connsiteX1128" fmla="*/ 17896215 w 43671952"/>
                  <a:gd name="connsiteY1128" fmla="*/ 16839852 h 23902640"/>
                  <a:gd name="connsiteX1129" fmla="*/ 18010515 w 43671952"/>
                  <a:gd name="connsiteY1129" fmla="*/ 16654114 h 23902640"/>
                  <a:gd name="connsiteX1130" fmla="*/ 18058141 w 43671952"/>
                  <a:gd name="connsiteY1130" fmla="*/ 16639827 h 23902640"/>
                  <a:gd name="connsiteX1131" fmla="*/ 18086719 w 43671952"/>
                  <a:gd name="connsiteY1131" fmla="*/ 16373127 h 23902640"/>
                  <a:gd name="connsiteX1132" fmla="*/ 18241499 w 43671952"/>
                  <a:gd name="connsiteY1132" fmla="*/ 16442183 h 23902640"/>
                  <a:gd name="connsiteX1133" fmla="*/ 18224831 w 43671952"/>
                  <a:gd name="connsiteY1133" fmla="*/ 16275496 h 23902640"/>
                  <a:gd name="connsiteX1134" fmla="*/ 18346271 w 43671952"/>
                  <a:gd name="connsiteY1134" fmla="*/ 16346934 h 23902640"/>
                  <a:gd name="connsiteX1135" fmla="*/ 18362943 w 43671952"/>
                  <a:gd name="connsiteY1135" fmla="*/ 16192151 h 23902640"/>
                  <a:gd name="connsiteX1136" fmla="*/ 18429615 w 43671952"/>
                  <a:gd name="connsiteY1136" fmla="*/ 16142146 h 23902640"/>
                  <a:gd name="connsiteX1137" fmla="*/ 18439143 w 43671952"/>
                  <a:gd name="connsiteY1137" fmla="*/ 16011178 h 23902640"/>
                  <a:gd name="connsiteX1138" fmla="*/ 18734415 w 43671952"/>
                  <a:gd name="connsiteY1138" fmla="*/ 15994508 h 23902640"/>
                  <a:gd name="connsiteX1139" fmla="*/ 18829667 w 43671952"/>
                  <a:gd name="connsiteY1139" fmla="*/ 16135002 h 23902640"/>
                  <a:gd name="connsiteX1140" fmla="*/ 18924915 w 43671952"/>
                  <a:gd name="connsiteY1140" fmla="*/ 16039752 h 23902640"/>
                  <a:gd name="connsiteX1141" fmla="*/ 18998735 w 43671952"/>
                  <a:gd name="connsiteY1141" fmla="*/ 16087377 h 23902640"/>
                  <a:gd name="connsiteX1142" fmla="*/ 19005879 w 43671952"/>
                  <a:gd name="connsiteY1142" fmla="*/ 15987365 h 23902640"/>
                  <a:gd name="connsiteX1143" fmla="*/ 19155891 w 43671952"/>
                  <a:gd name="connsiteY1143" fmla="*/ 15701615 h 23902640"/>
                  <a:gd name="connsiteX1144" fmla="*/ 19353535 w 43671952"/>
                  <a:gd name="connsiteY1144" fmla="*/ 15715902 h 23902640"/>
                  <a:gd name="connsiteX1145" fmla="*/ 19420209 w 43671952"/>
                  <a:gd name="connsiteY1145" fmla="*/ 15639702 h 23902640"/>
                  <a:gd name="connsiteX1146" fmla="*/ 19363059 w 43671952"/>
                  <a:gd name="connsiteY1146" fmla="*/ 15525402 h 23902640"/>
                  <a:gd name="connsiteX1147" fmla="*/ 19667861 w 43671952"/>
                  <a:gd name="connsiteY1147" fmla="*/ 15696851 h 23902640"/>
                  <a:gd name="connsiteX1148" fmla="*/ 19944087 w 43671952"/>
                  <a:gd name="connsiteY1148" fmla="*/ 15673039 h 23902640"/>
                  <a:gd name="connsiteX1149" fmla="*/ 19829787 w 43671952"/>
                  <a:gd name="connsiteY1149" fmla="*/ 15865922 h 23902640"/>
                  <a:gd name="connsiteX1150" fmla="*/ 19839311 w 43671952"/>
                  <a:gd name="connsiteY1150" fmla="*/ 15973077 h 23902640"/>
                  <a:gd name="connsiteX1151" fmla="*/ 19772635 w 43671952"/>
                  <a:gd name="connsiteY1151" fmla="*/ 16077851 h 23902640"/>
                  <a:gd name="connsiteX1152" fmla="*/ 20144111 w 43671952"/>
                  <a:gd name="connsiteY1152" fmla="*/ 16268352 h 23902640"/>
                  <a:gd name="connsiteX1153" fmla="*/ 20422719 w 43671952"/>
                  <a:gd name="connsiteY1153" fmla="*/ 16473140 h 23902640"/>
                  <a:gd name="connsiteX1154" fmla="*/ 20515583 w 43671952"/>
                  <a:gd name="connsiteY1154" fmla="*/ 16401702 h 23902640"/>
                  <a:gd name="connsiteX1155" fmla="*/ 20563207 w 43671952"/>
                  <a:gd name="connsiteY1155" fmla="*/ 15839727 h 23902640"/>
                  <a:gd name="connsiteX1156" fmla="*/ 20582259 w 43671952"/>
                  <a:gd name="connsiteY1156" fmla="*/ 15782577 h 23902640"/>
                  <a:gd name="connsiteX1157" fmla="*/ 20582259 w 43671952"/>
                  <a:gd name="connsiteY1157" fmla="*/ 15687327 h 23902640"/>
                  <a:gd name="connsiteX1158" fmla="*/ 20708465 w 43671952"/>
                  <a:gd name="connsiteY1158" fmla="*/ 15420627 h 23902640"/>
                  <a:gd name="connsiteX1159" fmla="*/ 23219411 w 43671952"/>
                  <a:gd name="connsiteY1159" fmla="*/ 15396300 h 23902640"/>
                  <a:gd name="connsiteX1160" fmla="*/ 23243887 w 43671952"/>
                  <a:gd name="connsiteY1160" fmla="*/ 15406687 h 23902640"/>
                  <a:gd name="connsiteX1161" fmla="*/ 23289607 w 43671952"/>
                  <a:gd name="connsiteY1161" fmla="*/ 15421927 h 23902640"/>
                  <a:gd name="connsiteX1162" fmla="*/ 23312467 w 43671952"/>
                  <a:gd name="connsiteY1162" fmla="*/ 15429547 h 23902640"/>
                  <a:gd name="connsiteX1163" fmla="*/ 23304843 w 43671952"/>
                  <a:gd name="connsiteY1163" fmla="*/ 15460027 h 23902640"/>
                  <a:gd name="connsiteX1164" fmla="*/ 23281987 w 43671952"/>
                  <a:gd name="connsiteY1164" fmla="*/ 15475267 h 23902640"/>
                  <a:gd name="connsiteX1165" fmla="*/ 23297227 w 43671952"/>
                  <a:gd name="connsiteY1165" fmla="*/ 15490507 h 23902640"/>
                  <a:gd name="connsiteX1166" fmla="*/ 23221027 w 43671952"/>
                  <a:gd name="connsiteY1166" fmla="*/ 15437167 h 23902640"/>
                  <a:gd name="connsiteX1167" fmla="*/ 23213407 w 43671952"/>
                  <a:gd name="connsiteY1167" fmla="*/ 15399067 h 23902640"/>
                  <a:gd name="connsiteX1168" fmla="*/ 23219411 w 43671952"/>
                  <a:gd name="connsiteY1168" fmla="*/ 15396300 h 23902640"/>
                  <a:gd name="connsiteX1169" fmla="*/ 22073619 w 43671952"/>
                  <a:gd name="connsiteY1169" fmla="*/ 15390495 h 23902640"/>
                  <a:gd name="connsiteX1170" fmla="*/ 22096479 w 43671952"/>
                  <a:gd name="connsiteY1170" fmla="*/ 15413355 h 23902640"/>
                  <a:gd name="connsiteX1171" fmla="*/ 22073619 w 43671952"/>
                  <a:gd name="connsiteY1171" fmla="*/ 15436215 h 23902640"/>
                  <a:gd name="connsiteX1172" fmla="*/ 22050763 w 43671952"/>
                  <a:gd name="connsiteY1172" fmla="*/ 15413355 h 23902640"/>
                  <a:gd name="connsiteX1173" fmla="*/ 22073619 w 43671952"/>
                  <a:gd name="connsiteY1173" fmla="*/ 15390495 h 23902640"/>
                  <a:gd name="connsiteX1174" fmla="*/ 29252259 w 43671952"/>
                  <a:gd name="connsiteY1174" fmla="*/ 15348859 h 23902640"/>
                  <a:gd name="connsiteX1175" fmla="*/ 29273687 w 43671952"/>
                  <a:gd name="connsiteY1175" fmla="*/ 15351241 h 23902640"/>
                  <a:gd name="connsiteX1176" fmla="*/ 29287975 w 43671952"/>
                  <a:gd name="connsiteY1176" fmla="*/ 15356003 h 23902640"/>
                  <a:gd name="connsiteX1177" fmla="*/ 29295119 w 43671952"/>
                  <a:gd name="connsiteY1177" fmla="*/ 15358384 h 23902640"/>
                  <a:gd name="connsiteX1178" fmla="*/ 29302263 w 43671952"/>
                  <a:gd name="connsiteY1178" fmla="*/ 15363147 h 23902640"/>
                  <a:gd name="connsiteX1179" fmla="*/ 29304643 w 43671952"/>
                  <a:gd name="connsiteY1179" fmla="*/ 15370291 h 23902640"/>
                  <a:gd name="connsiteX1180" fmla="*/ 29297499 w 43671952"/>
                  <a:gd name="connsiteY1180" fmla="*/ 15401247 h 23902640"/>
                  <a:gd name="connsiteX1181" fmla="*/ 29290359 w 43671952"/>
                  <a:gd name="connsiteY1181" fmla="*/ 15403628 h 23902640"/>
                  <a:gd name="connsiteX1182" fmla="*/ 29276071 w 43671952"/>
                  <a:gd name="connsiteY1182" fmla="*/ 15410772 h 23902640"/>
                  <a:gd name="connsiteX1183" fmla="*/ 29264163 w 43671952"/>
                  <a:gd name="connsiteY1183" fmla="*/ 15410772 h 23902640"/>
                  <a:gd name="connsiteX1184" fmla="*/ 29245115 w 43671952"/>
                  <a:gd name="connsiteY1184" fmla="*/ 15403628 h 23902640"/>
                  <a:gd name="connsiteX1185" fmla="*/ 29240351 w 43671952"/>
                  <a:gd name="connsiteY1185" fmla="*/ 15396484 h 23902640"/>
                  <a:gd name="connsiteX1186" fmla="*/ 29235587 w 43671952"/>
                  <a:gd name="connsiteY1186" fmla="*/ 15377434 h 23902640"/>
                  <a:gd name="connsiteX1187" fmla="*/ 29237971 w 43671952"/>
                  <a:gd name="connsiteY1187" fmla="*/ 15353622 h 23902640"/>
                  <a:gd name="connsiteX1188" fmla="*/ 29252259 w 43671952"/>
                  <a:gd name="connsiteY1188" fmla="*/ 15348859 h 23902640"/>
                  <a:gd name="connsiteX1189" fmla="*/ 21878359 w 43671952"/>
                  <a:gd name="connsiteY1189" fmla="*/ 15338107 h 23902640"/>
                  <a:gd name="connsiteX1190" fmla="*/ 21901219 w 43671952"/>
                  <a:gd name="connsiteY1190" fmla="*/ 15360967 h 23902640"/>
                  <a:gd name="connsiteX1191" fmla="*/ 21878359 w 43671952"/>
                  <a:gd name="connsiteY1191" fmla="*/ 15383827 h 23902640"/>
                  <a:gd name="connsiteX1192" fmla="*/ 21855499 w 43671952"/>
                  <a:gd name="connsiteY1192" fmla="*/ 15360967 h 23902640"/>
                  <a:gd name="connsiteX1193" fmla="*/ 21878359 w 43671952"/>
                  <a:gd name="connsiteY1193" fmla="*/ 15338107 h 23902640"/>
                  <a:gd name="connsiteX1194" fmla="*/ 29648499 w 43671952"/>
                  <a:gd name="connsiteY1194" fmla="*/ 15333619 h 23902640"/>
                  <a:gd name="connsiteX1195" fmla="*/ 29669927 w 43671952"/>
                  <a:gd name="connsiteY1195" fmla="*/ 15336001 h 23902640"/>
                  <a:gd name="connsiteX1196" fmla="*/ 29684215 w 43671952"/>
                  <a:gd name="connsiteY1196" fmla="*/ 15340763 h 23902640"/>
                  <a:gd name="connsiteX1197" fmla="*/ 29691359 w 43671952"/>
                  <a:gd name="connsiteY1197" fmla="*/ 15343144 h 23902640"/>
                  <a:gd name="connsiteX1198" fmla="*/ 29698503 w 43671952"/>
                  <a:gd name="connsiteY1198" fmla="*/ 15347907 h 23902640"/>
                  <a:gd name="connsiteX1199" fmla="*/ 29700883 w 43671952"/>
                  <a:gd name="connsiteY1199" fmla="*/ 15355051 h 23902640"/>
                  <a:gd name="connsiteX1200" fmla="*/ 29693739 w 43671952"/>
                  <a:gd name="connsiteY1200" fmla="*/ 15386007 h 23902640"/>
                  <a:gd name="connsiteX1201" fmla="*/ 29686599 w 43671952"/>
                  <a:gd name="connsiteY1201" fmla="*/ 15388388 h 23902640"/>
                  <a:gd name="connsiteX1202" fmla="*/ 29672311 w 43671952"/>
                  <a:gd name="connsiteY1202" fmla="*/ 15395532 h 23902640"/>
                  <a:gd name="connsiteX1203" fmla="*/ 29660403 w 43671952"/>
                  <a:gd name="connsiteY1203" fmla="*/ 15395532 h 23902640"/>
                  <a:gd name="connsiteX1204" fmla="*/ 29641355 w 43671952"/>
                  <a:gd name="connsiteY1204" fmla="*/ 15388388 h 23902640"/>
                  <a:gd name="connsiteX1205" fmla="*/ 29636591 w 43671952"/>
                  <a:gd name="connsiteY1205" fmla="*/ 15381244 h 23902640"/>
                  <a:gd name="connsiteX1206" fmla="*/ 29631827 w 43671952"/>
                  <a:gd name="connsiteY1206" fmla="*/ 15362194 h 23902640"/>
                  <a:gd name="connsiteX1207" fmla="*/ 29634211 w 43671952"/>
                  <a:gd name="connsiteY1207" fmla="*/ 15338382 h 23902640"/>
                  <a:gd name="connsiteX1208" fmla="*/ 29648499 w 43671952"/>
                  <a:gd name="connsiteY1208" fmla="*/ 15333619 h 23902640"/>
                  <a:gd name="connsiteX1209" fmla="*/ 25672167 w 43671952"/>
                  <a:gd name="connsiteY1209" fmla="*/ 15293101 h 23902640"/>
                  <a:gd name="connsiteX1210" fmla="*/ 25695027 w 43671952"/>
                  <a:gd name="connsiteY1210" fmla="*/ 15315961 h 23902640"/>
                  <a:gd name="connsiteX1211" fmla="*/ 25672167 w 43671952"/>
                  <a:gd name="connsiteY1211" fmla="*/ 15338821 h 23902640"/>
                  <a:gd name="connsiteX1212" fmla="*/ 25649307 w 43671952"/>
                  <a:gd name="connsiteY1212" fmla="*/ 15315961 h 23902640"/>
                  <a:gd name="connsiteX1213" fmla="*/ 25672167 w 43671952"/>
                  <a:gd name="connsiteY1213" fmla="*/ 15293101 h 23902640"/>
                  <a:gd name="connsiteX1214" fmla="*/ 26922323 w 43671952"/>
                  <a:gd name="connsiteY1214" fmla="*/ 15271670 h 23902640"/>
                  <a:gd name="connsiteX1215" fmla="*/ 26945183 w 43671952"/>
                  <a:gd name="connsiteY1215" fmla="*/ 15294530 h 23902640"/>
                  <a:gd name="connsiteX1216" fmla="*/ 26922323 w 43671952"/>
                  <a:gd name="connsiteY1216" fmla="*/ 15317390 h 23902640"/>
                  <a:gd name="connsiteX1217" fmla="*/ 26899463 w 43671952"/>
                  <a:gd name="connsiteY1217" fmla="*/ 15294530 h 23902640"/>
                  <a:gd name="connsiteX1218" fmla="*/ 26922323 w 43671952"/>
                  <a:gd name="connsiteY1218" fmla="*/ 15271670 h 23902640"/>
                  <a:gd name="connsiteX1219" fmla="*/ 21840259 w 43671952"/>
                  <a:gd name="connsiteY1219" fmla="*/ 15252382 h 23902640"/>
                  <a:gd name="connsiteX1220" fmla="*/ 21863119 w 43671952"/>
                  <a:gd name="connsiteY1220" fmla="*/ 15275242 h 23902640"/>
                  <a:gd name="connsiteX1221" fmla="*/ 21840259 w 43671952"/>
                  <a:gd name="connsiteY1221" fmla="*/ 15298102 h 23902640"/>
                  <a:gd name="connsiteX1222" fmla="*/ 21817415 w 43671952"/>
                  <a:gd name="connsiteY1222" fmla="*/ 15275242 h 23902640"/>
                  <a:gd name="connsiteX1223" fmla="*/ 21840259 w 43671952"/>
                  <a:gd name="connsiteY1223" fmla="*/ 15252382 h 23902640"/>
                  <a:gd name="connsiteX1224" fmla="*/ 23045767 w 43671952"/>
                  <a:gd name="connsiteY1224" fmla="*/ 15246667 h 23902640"/>
                  <a:gd name="connsiteX1225" fmla="*/ 23091487 w 43671952"/>
                  <a:gd name="connsiteY1225" fmla="*/ 15261907 h 23902640"/>
                  <a:gd name="connsiteX1226" fmla="*/ 23106727 w 43671952"/>
                  <a:gd name="connsiteY1226" fmla="*/ 15307627 h 23902640"/>
                  <a:gd name="connsiteX1227" fmla="*/ 23099107 w 43671952"/>
                  <a:gd name="connsiteY1227" fmla="*/ 15330487 h 23902640"/>
                  <a:gd name="connsiteX1228" fmla="*/ 23053387 w 43671952"/>
                  <a:gd name="connsiteY1228" fmla="*/ 15307627 h 23902640"/>
                  <a:gd name="connsiteX1229" fmla="*/ 23022907 w 43671952"/>
                  <a:gd name="connsiteY1229" fmla="*/ 15261907 h 23902640"/>
                  <a:gd name="connsiteX1230" fmla="*/ 23045767 w 43671952"/>
                  <a:gd name="connsiteY1230" fmla="*/ 15246667 h 23902640"/>
                  <a:gd name="connsiteX1231" fmla="*/ 17682571 w 43671952"/>
                  <a:gd name="connsiteY1231" fmla="*/ 15243276 h 23902640"/>
                  <a:gd name="connsiteX1232" fmla="*/ 17709603 w 43671952"/>
                  <a:gd name="connsiteY1232" fmla="*/ 15247143 h 23902640"/>
                  <a:gd name="connsiteX1233" fmla="*/ 17723889 w 43671952"/>
                  <a:gd name="connsiteY1233" fmla="*/ 15251906 h 23902640"/>
                  <a:gd name="connsiteX1234" fmla="*/ 17731031 w 43671952"/>
                  <a:gd name="connsiteY1234" fmla="*/ 15254287 h 23902640"/>
                  <a:gd name="connsiteX1235" fmla="*/ 17745323 w 43671952"/>
                  <a:gd name="connsiteY1235" fmla="*/ 15263812 h 23902640"/>
                  <a:gd name="connsiteX1236" fmla="*/ 17754847 w 43671952"/>
                  <a:gd name="connsiteY1236" fmla="*/ 15278100 h 23902640"/>
                  <a:gd name="connsiteX1237" fmla="*/ 17766751 w 43671952"/>
                  <a:gd name="connsiteY1237" fmla="*/ 15299531 h 23902640"/>
                  <a:gd name="connsiteX1238" fmla="*/ 17771515 w 43671952"/>
                  <a:gd name="connsiteY1238" fmla="*/ 15306675 h 23902640"/>
                  <a:gd name="connsiteX1239" fmla="*/ 17773895 w 43671952"/>
                  <a:gd name="connsiteY1239" fmla="*/ 15313818 h 23902640"/>
                  <a:gd name="connsiteX1240" fmla="*/ 17781039 w 43671952"/>
                  <a:gd name="connsiteY1240" fmla="*/ 15318581 h 23902640"/>
                  <a:gd name="connsiteX1241" fmla="*/ 17773895 w 43671952"/>
                  <a:gd name="connsiteY1241" fmla="*/ 15354300 h 23902640"/>
                  <a:gd name="connsiteX1242" fmla="*/ 17766751 w 43671952"/>
                  <a:gd name="connsiteY1242" fmla="*/ 15356681 h 23902640"/>
                  <a:gd name="connsiteX1243" fmla="*/ 17728651 w 43671952"/>
                  <a:gd name="connsiteY1243" fmla="*/ 15354300 h 23902640"/>
                  <a:gd name="connsiteX1244" fmla="*/ 17714363 w 43671952"/>
                  <a:gd name="connsiteY1244" fmla="*/ 15349537 h 23902640"/>
                  <a:gd name="connsiteX1245" fmla="*/ 17697695 w 43671952"/>
                  <a:gd name="connsiteY1245" fmla="*/ 15344775 h 23902640"/>
                  <a:gd name="connsiteX1246" fmla="*/ 17688171 w 43671952"/>
                  <a:gd name="connsiteY1246" fmla="*/ 15342393 h 23902640"/>
                  <a:gd name="connsiteX1247" fmla="*/ 17700077 w 43671952"/>
                  <a:gd name="connsiteY1247" fmla="*/ 15335250 h 23902640"/>
                  <a:gd name="connsiteX1248" fmla="*/ 17678647 w 43671952"/>
                  <a:gd name="connsiteY1248" fmla="*/ 15330487 h 23902640"/>
                  <a:gd name="connsiteX1249" fmla="*/ 17671503 w 43671952"/>
                  <a:gd name="connsiteY1249" fmla="*/ 15328106 h 23902640"/>
                  <a:gd name="connsiteX1250" fmla="*/ 17652451 w 43671952"/>
                  <a:gd name="connsiteY1250" fmla="*/ 15323343 h 23902640"/>
                  <a:gd name="connsiteX1251" fmla="*/ 17642927 w 43671952"/>
                  <a:gd name="connsiteY1251" fmla="*/ 15320962 h 23902640"/>
                  <a:gd name="connsiteX1252" fmla="*/ 17628639 w 43671952"/>
                  <a:gd name="connsiteY1252" fmla="*/ 15316200 h 23902640"/>
                  <a:gd name="connsiteX1253" fmla="*/ 17614351 w 43671952"/>
                  <a:gd name="connsiteY1253" fmla="*/ 15306675 h 23902640"/>
                  <a:gd name="connsiteX1254" fmla="*/ 17607207 w 43671952"/>
                  <a:gd name="connsiteY1254" fmla="*/ 15301912 h 23902640"/>
                  <a:gd name="connsiteX1255" fmla="*/ 17602445 w 43671952"/>
                  <a:gd name="connsiteY1255" fmla="*/ 15292387 h 23902640"/>
                  <a:gd name="connsiteX1256" fmla="*/ 17597683 w 43671952"/>
                  <a:gd name="connsiteY1256" fmla="*/ 15285243 h 23902640"/>
                  <a:gd name="connsiteX1257" fmla="*/ 17600063 w 43671952"/>
                  <a:gd name="connsiteY1257" fmla="*/ 15261431 h 23902640"/>
                  <a:gd name="connsiteX1258" fmla="*/ 17607207 w 43671952"/>
                  <a:gd name="connsiteY1258" fmla="*/ 15256668 h 23902640"/>
                  <a:gd name="connsiteX1259" fmla="*/ 17633403 w 43671952"/>
                  <a:gd name="connsiteY1259" fmla="*/ 15249525 h 23902640"/>
                  <a:gd name="connsiteX1260" fmla="*/ 17666739 w 43671952"/>
                  <a:gd name="connsiteY1260" fmla="*/ 15247143 h 23902640"/>
                  <a:gd name="connsiteX1261" fmla="*/ 17682571 w 43671952"/>
                  <a:gd name="connsiteY1261" fmla="*/ 15243276 h 23902640"/>
                  <a:gd name="connsiteX1262" fmla="*/ 18259667 w 43671952"/>
                  <a:gd name="connsiteY1262" fmla="*/ 15180468 h 23902640"/>
                  <a:gd name="connsiteX1263" fmla="*/ 18271575 w 43671952"/>
                  <a:gd name="connsiteY1263" fmla="*/ 15182850 h 23902640"/>
                  <a:gd name="connsiteX1264" fmla="*/ 18273955 w 43671952"/>
                  <a:gd name="connsiteY1264" fmla="*/ 15189993 h 23902640"/>
                  <a:gd name="connsiteX1265" fmla="*/ 18278719 w 43671952"/>
                  <a:gd name="connsiteY1265" fmla="*/ 15197137 h 23902640"/>
                  <a:gd name="connsiteX1266" fmla="*/ 18281099 w 43671952"/>
                  <a:gd name="connsiteY1266" fmla="*/ 15204281 h 23902640"/>
                  <a:gd name="connsiteX1267" fmla="*/ 18285863 w 43671952"/>
                  <a:gd name="connsiteY1267" fmla="*/ 15211425 h 23902640"/>
                  <a:gd name="connsiteX1268" fmla="*/ 18278719 w 43671952"/>
                  <a:gd name="connsiteY1268" fmla="*/ 15230475 h 23902640"/>
                  <a:gd name="connsiteX1269" fmla="*/ 18257287 w 43671952"/>
                  <a:gd name="connsiteY1269" fmla="*/ 15235237 h 23902640"/>
                  <a:gd name="connsiteX1270" fmla="*/ 18240619 w 43671952"/>
                  <a:gd name="connsiteY1270" fmla="*/ 15192375 h 23902640"/>
                  <a:gd name="connsiteX1271" fmla="*/ 18245381 w 43671952"/>
                  <a:gd name="connsiteY1271" fmla="*/ 15185231 h 23902640"/>
                  <a:gd name="connsiteX1272" fmla="*/ 18259667 w 43671952"/>
                  <a:gd name="connsiteY1272" fmla="*/ 15180468 h 23902640"/>
                  <a:gd name="connsiteX1273" fmla="*/ 22073619 w 43671952"/>
                  <a:gd name="connsiteY1273" fmla="*/ 15171420 h 23902640"/>
                  <a:gd name="connsiteX1274" fmla="*/ 22096479 w 43671952"/>
                  <a:gd name="connsiteY1274" fmla="*/ 15194280 h 23902640"/>
                  <a:gd name="connsiteX1275" fmla="*/ 22073619 w 43671952"/>
                  <a:gd name="connsiteY1275" fmla="*/ 15217140 h 23902640"/>
                  <a:gd name="connsiteX1276" fmla="*/ 22050763 w 43671952"/>
                  <a:gd name="connsiteY1276" fmla="*/ 15194280 h 23902640"/>
                  <a:gd name="connsiteX1277" fmla="*/ 22073619 w 43671952"/>
                  <a:gd name="connsiteY1277" fmla="*/ 15171420 h 23902640"/>
                  <a:gd name="connsiteX1278" fmla="*/ 24064823 w 43671952"/>
                  <a:gd name="connsiteY1278" fmla="*/ 15147846 h 23902640"/>
                  <a:gd name="connsiteX1279" fmla="*/ 24087683 w 43671952"/>
                  <a:gd name="connsiteY1279" fmla="*/ 15170706 h 23902640"/>
                  <a:gd name="connsiteX1280" fmla="*/ 24064823 w 43671952"/>
                  <a:gd name="connsiteY1280" fmla="*/ 15193566 h 23902640"/>
                  <a:gd name="connsiteX1281" fmla="*/ 24041963 w 43671952"/>
                  <a:gd name="connsiteY1281" fmla="*/ 15170706 h 23902640"/>
                  <a:gd name="connsiteX1282" fmla="*/ 24064823 w 43671952"/>
                  <a:gd name="connsiteY1282" fmla="*/ 15147846 h 23902640"/>
                  <a:gd name="connsiteX1283" fmla="*/ 17678691 w 43671952"/>
                  <a:gd name="connsiteY1283" fmla="*/ 15132089 h 23902640"/>
                  <a:gd name="connsiteX1284" fmla="*/ 17738175 w 43671952"/>
                  <a:gd name="connsiteY1284" fmla="*/ 15137606 h 23902640"/>
                  <a:gd name="connsiteX1285" fmla="*/ 17745319 w 43671952"/>
                  <a:gd name="connsiteY1285" fmla="*/ 15139987 h 23902640"/>
                  <a:gd name="connsiteX1286" fmla="*/ 17769131 w 43671952"/>
                  <a:gd name="connsiteY1286" fmla="*/ 15142368 h 23902640"/>
                  <a:gd name="connsiteX1287" fmla="*/ 17795327 w 43671952"/>
                  <a:gd name="connsiteY1287" fmla="*/ 15139987 h 23902640"/>
                  <a:gd name="connsiteX1288" fmla="*/ 17809615 w 43671952"/>
                  <a:gd name="connsiteY1288" fmla="*/ 15135225 h 23902640"/>
                  <a:gd name="connsiteX1289" fmla="*/ 17821519 w 43671952"/>
                  <a:gd name="connsiteY1289" fmla="*/ 15137606 h 23902640"/>
                  <a:gd name="connsiteX1290" fmla="*/ 17833427 w 43671952"/>
                  <a:gd name="connsiteY1290" fmla="*/ 15151893 h 23902640"/>
                  <a:gd name="connsiteX1291" fmla="*/ 17840571 w 43671952"/>
                  <a:gd name="connsiteY1291" fmla="*/ 15159037 h 23902640"/>
                  <a:gd name="connsiteX1292" fmla="*/ 17845331 w 43671952"/>
                  <a:gd name="connsiteY1292" fmla="*/ 15166181 h 23902640"/>
                  <a:gd name="connsiteX1293" fmla="*/ 17866763 w 43671952"/>
                  <a:gd name="connsiteY1293" fmla="*/ 15182850 h 23902640"/>
                  <a:gd name="connsiteX1294" fmla="*/ 17902483 w 43671952"/>
                  <a:gd name="connsiteY1294" fmla="*/ 15194756 h 23902640"/>
                  <a:gd name="connsiteX1295" fmla="*/ 17909627 w 43671952"/>
                  <a:gd name="connsiteY1295" fmla="*/ 15197137 h 23902640"/>
                  <a:gd name="connsiteX1296" fmla="*/ 17916771 w 43671952"/>
                  <a:gd name="connsiteY1296" fmla="*/ 15199518 h 23902640"/>
                  <a:gd name="connsiteX1297" fmla="*/ 17940583 w 43671952"/>
                  <a:gd name="connsiteY1297" fmla="*/ 15197137 h 23902640"/>
                  <a:gd name="connsiteX1298" fmla="*/ 17954871 w 43671952"/>
                  <a:gd name="connsiteY1298" fmla="*/ 15187612 h 23902640"/>
                  <a:gd name="connsiteX1299" fmla="*/ 17962013 w 43671952"/>
                  <a:gd name="connsiteY1299" fmla="*/ 15182850 h 23902640"/>
                  <a:gd name="connsiteX1300" fmla="*/ 17976301 w 43671952"/>
                  <a:gd name="connsiteY1300" fmla="*/ 15175706 h 23902640"/>
                  <a:gd name="connsiteX1301" fmla="*/ 17985827 w 43671952"/>
                  <a:gd name="connsiteY1301" fmla="*/ 15173325 h 23902640"/>
                  <a:gd name="connsiteX1302" fmla="*/ 17992971 w 43671952"/>
                  <a:gd name="connsiteY1302" fmla="*/ 15168562 h 23902640"/>
                  <a:gd name="connsiteX1303" fmla="*/ 18000113 w 43671952"/>
                  <a:gd name="connsiteY1303" fmla="*/ 15166181 h 23902640"/>
                  <a:gd name="connsiteX1304" fmla="*/ 18021547 w 43671952"/>
                  <a:gd name="connsiteY1304" fmla="*/ 15149512 h 23902640"/>
                  <a:gd name="connsiteX1305" fmla="*/ 18050119 w 43671952"/>
                  <a:gd name="connsiteY1305" fmla="*/ 15151893 h 23902640"/>
                  <a:gd name="connsiteX1306" fmla="*/ 18057263 w 43671952"/>
                  <a:gd name="connsiteY1306" fmla="*/ 15154275 h 23902640"/>
                  <a:gd name="connsiteX1307" fmla="*/ 18062027 w 43671952"/>
                  <a:gd name="connsiteY1307" fmla="*/ 15161418 h 23902640"/>
                  <a:gd name="connsiteX1308" fmla="*/ 18064407 w 43671952"/>
                  <a:gd name="connsiteY1308" fmla="*/ 15168562 h 23902640"/>
                  <a:gd name="connsiteX1309" fmla="*/ 18052499 w 43671952"/>
                  <a:gd name="connsiteY1309" fmla="*/ 15197137 h 23902640"/>
                  <a:gd name="connsiteX1310" fmla="*/ 18045355 w 43671952"/>
                  <a:gd name="connsiteY1310" fmla="*/ 15201900 h 23902640"/>
                  <a:gd name="connsiteX1311" fmla="*/ 18031071 w 43671952"/>
                  <a:gd name="connsiteY1311" fmla="*/ 15216187 h 23902640"/>
                  <a:gd name="connsiteX1312" fmla="*/ 18026307 w 43671952"/>
                  <a:gd name="connsiteY1312" fmla="*/ 15223331 h 23902640"/>
                  <a:gd name="connsiteX1313" fmla="*/ 18019163 w 43671952"/>
                  <a:gd name="connsiteY1313" fmla="*/ 15228093 h 23902640"/>
                  <a:gd name="connsiteX1314" fmla="*/ 18012019 w 43671952"/>
                  <a:gd name="connsiteY1314" fmla="*/ 15235237 h 23902640"/>
                  <a:gd name="connsiteX1315" fmla="*/ 18004875 w 43671952"/>
                  <a:gd name="connsiteY1315" fmla="*/ 15237618 h 23902640"/>
                  <a:gd name="connsiteX1316" fmla="*/ 17995351 w 43671952"/>
                  <a:gd name="connsiteY1316" fmla="*/ 15242381 h 23902640"/>
                  <a:gd name="connsiteX1317" fmla="*/ 17909627 w 43671952"/>
                  <a:gd name="connsiteY1317" fmla="*/ 15230475 h 23902640"/>
                  <a:gd name="connsiteX1318" fmla="*/ 17871527 w 43671952"/>
                  <a:gd name="connsiteY1318" fmla="*/ 15223331 h 23902640"/>
                  <a:gd name="connsiteX1319" fmla="*/ 17862001 w 43671952"/>
                  <a:gd name="connsiteY1319" fmla="*/ 15218568 h 23902640"/>
                  <a:gd name="connsiteX1320" fmla="*/ 17852475 w 43671952"/>
                  <a:gd name="connsiteY1320" fmla="*/ 15216187 h 23902640"/>
                  <a:gd name="connsiteX1321" fmla="*/ 17838187 w 43671952"/>
                  <a:gd name="connsiteY1321" fmla="*/ 15211425 h 23902640"/>
                  <a:gd name="connsiteX1322" fmla="*/ 17823901 w 43671952"/>
                  <a:gd name="connsiteY1322" fmla="*/ 15206662 h 23902640"/>
                  <a:gd name="connsiteX1323" fmla="*/ 17802471 w 43671952"/>
                  <a:gd name="connsiteY1323" fmla="*/ 15204281 h 23902640"/>
                  <a:gd name="connsiteX1324" fmla="*/ 17745319 w 43671952"/>
                  <a:gd name="connsiteY1324" fmla="*/ 15199518 h 23902640"/>
                  <a:gd name="connsiteX1325" fmla="*/ 17733413 w 43671952"/>
                  <a:gd name="connsiteY1325" fmla="*/ 15197137 h 23902640"/>
                  <a:gd name="connsiteX1326" fmla="*/ 17719127 w 43671952"/>
                  <a:gd name="connsiteY1326" fmla="*/ 15194756 h 23902640"/>
                  <a:gd name="connsiteX1327" fmla="*/ 17711983 w 43671952"/>
                  <a:gd name="connsiteY1327" fmla="*/ 15192375 h 23902640"/>
                  <a:gd name="connsiteX1328" fmla="*/ 17702457 w 43671952"/>
                  <a:gd name="connsiteY1328" fmla="*/ 15189993 h 23902640"/>
                  <a:gd name="connsiteX1329" fmla="*/ 17695313 w 43671952"/>
                  <a:gd name="connsiteY1329" fmla="*/ 15187612 h 23902640"/>
                  <a:gd name="connsiteX1330" fmla="*/ 17683407 w 43671952"/>
                  <a:gd name="connsiteY1330" fmla="*/ 15185231 h 23902640"/>
                  <a:gd name="connsiteX1331" fmla="*/ 17669119 w 43671952"/>
                  <a:gd name="connsiteY1331" fmla="*/ 15180468 h 23902640"/>
                  <a:gd name="connsiteX1332" fmla="*/ 17664359 w 43671952"/>
                  <a:gd name="connsiteY1332" fmla="*/ 15173325 h 23902640"/>
                  <a:gd name="connsiteX1333" fmla="*/ 17659595 w 43671952"/>
                  <a:gd name="connsiteY1333" fmla="*/ 15159037 h 23902640"/>
                  <a:gd name="connsiteX1334" fmla="*/ 17657215 w 43671952"/>
                  <a:gd name="connsiteY1334" fmla="*/ 15151893 h 23902640"/>
                  <a:gd name="connsiteX1335" fmla="*/ 17654831 w 43671952"/>
                  <a:gd name="connsiteY1335" fmla="*/ 15144750 h 23902640"/>
                  <a:gd name="connsiteX1336" fmla="*/ 17652451 w 43671952"/>
                  <a:gd name="connsiteY1336" fmla="*/ 15137606 h 23902640"/>
                  <a:gd name="connsiteX1337" fmla="*/ 17678691 w 43671952"/>
                  <a:gd name="connsiteY1337" fmla="*/ 15132089 h 23902640"/>
                  <a:gd name="connsiteX1338" fmla="*/ 25643591 w 43671952"/>
                  <a:gd name="connsiteY1338" fmla="*/ 15124032 h 23902640"/>
                  <a:gd name="connsiteX1339" fmla="*/ 25666451 w 43671952"/>
                  <a:gd name="connsiteY1339" fmla="*/ 15146892 h 23902640"/>
                  <a:gd name="connsiteX1340" fmla="*/ 25643591 w 43671952"/>
                  <a:gd name="connsiteY1340" fmla="*/ 15169752 h 23902640"/>
                  <a:gd name="connsiteX1341" fmla="*/ 25620731 w 43671952"/>
                  <a:gd name="connsiteY1341" fmla="*/ 15146892 h 23902640"/>
                  <a:gd name="connsiteX1342" fmla="*/ 25643591 w 43671952"/>
                  <a:gd name="connsiteY1342" fmla="*/ 15124032 h 23902640"/>
                  <a:gd name="connsiteX1343" fmla="*/ 18604951 w 43671952"/>
                  <a:gd name="connsiteY1343" fmla="*/ 15120937 h 23902640"/>
                  <a:gd name="connsiteX1344" fmla="*/ 18652575 w 43671952"/>
                  <a:gd name="connsiteY1344" fmla="*/ 15123318 h 23902640"/>
                  <a:gd name="connsiteX1345" fmla="*/ 18659719 w 43671952"/>
                  <a:gd name="connsiteY1345" fmla="*/ 15125700 h 23902640"/>
                  <a:gd name="connsiteX1346" fmla="*/ 18666863 w 43671952"/>
                  <a:gd name="connsiteY1346" fmla="*/ 15130462 h 23902640"/>
                  <a:gd name="connsiteX1347" fmla="*/ 18669243 w 43671952"/>
                  <a:gd name="connsiteY1347" fmla="*/ 15139987 h 23902640"/>
                  <a:gd name="connsiteX1348" fmla="*/ 18674007 w 43671952"/>
                  <a:gd name="connsiteY1348" fmla="*/ 15147131 h 23902640"/>
                  <a:gd name="connsiteX1349" fmla="*/ 18676387 w 43671952"/>
                  <a:gd name="connsiteY1349" fmla="*/ 15154275 h 23902640"/>
                  <a:gd name="connsiteX1350" fmla="*/ 18674007 w 43671952"/>
                  <a:gd name="connsiteY1350" fmla="*/ 15166181 h 23902640"/>
                  <a:gd name="connsiteX1351" fmla="*/ 18662099 w 43671952"/>
                  <a:gd name="connsiteY1351" fmla="*/ 15180468 h 23902640"/>
                  <a:gd name="connsiteX1352" fmla="*/ 18643051 w 43671952"/>
                  <a:gd name="connsiteY1352" fmla="*/ 15189993 h 23902640"/>
                  <a:gd name="connsiteX1353" fmla="*/ 18626383 w 43671952"/>
                  <a:gd name="connsiteY1353" fmla="*/ 15197137 h 23902640"/>
                  <a:gd name="connsiteX1354" fmla="*/ 18604951 w 43671952"/>
                  <a:gd name="connsiteY1354" fmla="*/ 15204281 h 23902640"/>
                  <a:gd name="connsiteX1355" fmla="*/ 18597807 w 43671952"/>
                  <a:gd name="connsiteY1355" fmla="*/ 15206662 h 23902640"/>
                  <a:gd name="connsiteX1356" fmla="*/ 18581137 w 43671952"/>
                  <a:gd name="connsiteY1356" fmla="*/ 15213806 h 23902640"/>
                  <a:gd name="connsiteX1357" fmla="*/ 18573995 w 43671952"/>
                  <a:gd name="connsiteY1357" fmla="*/ 15218568 h 23902640"/>
                  <a:gd name="connsiteX1358" fmla="*/ 18559707 w 43671952"/>
                  <a:gd name="connsiteY1358" fmla="*/ 15223331 h 23902640"/>
                  <a:gd name="connsiteX1359" fmla="*/ 18540655 w 43671952"/>
                  <a:gd name="connsiteY1359" fmla="*/ 15228093 h 23902640"/>
                  <a:gd name="connsiteX1360" fmla="*/ 18531131 w 43671952"/>
                  <a:gd name="connsiteY1360" fmla="*/ 15230475 h 23902640"/>
                  <a:gd name="connsiteX1361" fmla="*/ 18523987 w 43671952"/>
                  <a:gd name="connsiteY1361" fmla="*/ 15235237 h 23902640"/>
                  <a:gd name="connsiteX1362" fmla="*/ 18488269 w 43671952"/>
                  <a:gd name="connsiteY1362" fmla="*/ 15242381 h 23902640"/>
                  <a:gd name="connsiteX1363" fmla="*/ 18464455 w 43671952"/>
                  <a:gd name="connsiteY1363" fmla="*/ 15247143 h 23902640"/>
                  <a:gd name="connsiteX1364" fmla="*/ 18454931 w 43671952"/>
                  <a:gd name="connsiteY1364" fmla="*/ 15249525 h 23902640"/>
                  <a:gd name="connsiteX1365" fmla="*/ 18447787 w 43671952"/>
                  <a:gd name="connsiteY1365" fmla="*/ 15254287 h 23902640"/>
                  <a:gd name="connsiteX1366" fmla="*/ 18423975 w 43671952"/>
                  <a:gd name="connsiteY1366" fmla="*/ 15261431 h 23902640"/>
                  <a:gd name="connsiteX1367" fmla="*/ 18409687 w 43671952"/>
                  <a:gd name="connsiteY1367" fmla="*/ 15270956 h 23902640"/>
                  <a:gd name="connsiteX1368" fmla="*/ 18402543 w 43671952"/>
                  <a:gd name="connsiteY1368" fmla="*/ 15275718 h 23902640"/>
                  <a:gd name="connsiteX1369" fmla="*/ 18388255 w 43671952"/>
                  <a:gd name="connsiteY1369" fmla="*/ 15285243 h 23902640"/>
                  <a:gd name="connsiteX1370" fmla="*/ 18381111 w 43671952"/>
                  <a:gd name="connsiteY1370" fmla="*/ 15290006 h 23902640"/>
                  <a:gd name="connsiteX1371" fmla="*/ 18369205 w 43671952"/>
                  <a:gd name="connsiteY1371" fmla="*/ 15304293 h 23902640"/>
                  <a:gd name="connsiteX1372" fmla="*/ 18371587 w 43671952"/>
                  <a:gd name="connsiteY1372" fmla="*/ 15323343 h 23902640"/>
                  <a:gd name="connsiteX1373" fmla="*/ 18350155 w 43671952"/>
                  <a:gd name="connsiteY1373" fmla="*/ 15330487 h 23902640"/>
                  <a:gd name="connsiteX1374" fmla="*/ 18347775 w 43671952"/>
                  <a:gd name="connsiteY1374" fmla="*/ 15337631 h 23902640"/>
                  <a:gd name="connsiteX1375" fmla="*/ 18340631 w 43671952"/>
                  <a:gd name="connsiteY1375" fmla="*/ 15344775 h 23902640"/>
                  <a:gd name="connsiteX1376" fmla="*/ 18335871 w 43671952"/>
                  <a:gd name="connsiteY1376" fmla="*/ 15351918 h 23902640"/>
                  <a:gd name="connsiteX1377" fmla="*/ 18328725 w 43671952"/>
                  <a:gd name="connsiteY1377" fmla="*/ 15356681 h 23902640"/>
                  <a:gd name="connsiteX1378" fmla="*/ 18321579 w 43671952"/>
                  <a:gd name="connsiteY1378" fmla="*/ 15363825 h 23902640"/>
                  <a:gd name="connsiteX1379" fmla="*/ 18316819 w 43671952"/>
                  <a:gd name="connsiteY1379" fmla="*/ 15370968 h 23902640"/>
                  <a:gd name="connsiteX1380" fmla="*/ 18302531 w 43671952"/>
                  <a:gd name="connsiteY1380" fmla="*/ 15380493 h 23902640"/>
                  <a:gd name="connsiteX1381" fmla="*/ 18288243 w 43671952"/>
                  <a:gd name="connsiteY1381" fmla="*/ 15390018 h 23902640"/>
                  <a:gd name="connsiteX1382" fmla="*/ 18281099 w 43671952"/>
                  <a:gd name="connsiteY1382" fmla="*/ 15392400 h 23902640"/>
                  <a:gd name="connsiteX1383" fmla="*/ 18219187 w 43671952"/>
                  <a:gd name="connsiteY1383" fmla="*/ 15397162 h 23902640"/>
                  <a:gd name="connsiteX1384" fmla="*/ 18195375 w 43671952"/>
                  <a:gd name="connsiteY1384" fmla="*/ 15394781 h 23902640"/>
                  <a:gd name="connsiteX1385" fmla="*/ 18188231 w 43671952"/>
                  <a:gd name="connsiteY1385" fmla="*/ 15370968 h 23902640"/>
                  <a:gd name="connsiteX1386" fmla="*/ 18200137 w 43671952"/>
                  <a:gd name="connsiteY1386" fmla="*/ 15328106 h 23902640"/>
                  <a:gd name="connsiteX1387" fmla="*/ 18207281 w 43671952"/>
                  <a:gd name="connsiteY1387" fmla="*/ 15325725 h 23902640"/>
                  <a:gd name="connsiteX1388" fmla="*/ 18228711 w 43671952"/>
                  <a:gd name="connsiteY1388" fmla="*/ 15306675 h 23902640"/>
                  <a:gd name="connsiteX1389" fmla="*/ 18245383 w 43671952"/>
                  <a:gd name="connsiteY1389" fmla="*/ 15301912 h 23902640"/>
                  <a:gd name="connsiteX1390" fmla="*/ 18259671 w 43671952"/>
                  <a:gd name="connsiteY1390" fmla="*/ 15292387 h 23902640"/>
                  <a:gd name="connsiteX1391" fmla="*/ 18281099 w 43671952"/>
                  <a:gd name="connsiteY1391" fmla="*/ 15280481 h 23902640"/>
                  <a:gd name="connsiteX1392" fmla="*/ 18288243 w 43671952"/>
                  <a:gd name="connsiteY1392" fmla="*/ 15275718 h 23902640"/>
                  <a:gd name="connsiteX1393" fmla="*/ 18295387 w 43671952"/>
                  <a:gd name="connsiteY1393" fmla="*/ 15273337 h 23902640"/>
                  <a:gd name="connsiteX1394" fmla="*/ 18309675 w 43671952"/>
                  <a:gd name="connsiteY1394" fmla="*/ 15263812 h 23902640"/>
                  <a:gd name="connsiteX1395" fmla="*/ 18328725 w 43671952"/>
                  <a:gd name="connsiteY1395" fmla="*/ 15254287 h 23902640"/>
                  <a:gd name="connsiteX1396" fmla="*/ 18335871 w 43671952"/>
                  <a:gd name="connsiteY1396" fmla="*/ 15249525 h 23902640"/>
                  <a:gd name="connsiteX1397" fmla="*/ 18343011 w 43671952"/>
                  <a:gd name="connsiteY1397" fmla="*/ 15247143 h 23902640"/>
                  <a:gd name="connsiteX1398" fmla="*/ 18350155 w 43671952"/>
                  <a:gd name="connsiteY1398" fmla="*/ 15242381 h 23902640"/>
                  <a:gd name="connsiteX1399" fmla="*/ 18357299 w 43671952"/>
                  <a:gd name="connsiteY1399" fmla="*/ 15240000 h 23902640"/>
                  <a:gd name="connsiteX1400" fmla="*/ 18390637 w 43671952"/>
                  <a:gd name="connsiteY1400" fmla="*/ 15220950 h 23902640"/>
                  <a:gd name="connsiteX1401" fmla="*/ 18397783 w 43671952"/>
                  <a:gd name="connsiteY1401" fmla="*/ 15216187 h 23902640"/>
                  <a:gd name="connsiteX1402" fmla="*/ 18416831 w 43671952"/>
                  <a:gd name="connsiteY1402" fmla="*/ 15199518 h 23902640"/>
                  <a:gd name="connsiteX1403" fmla="*/ 18433499 w 43671952"/>
                  <a:gd name="connsiteY1403" fmla="*/ 15187612 h 23902640"/>
                  <a:gd name="connsiteX1404" fmla="*/ 18440643 w 43671952"/>
                  <a:gd name="connsiteY1404" fmla="*/ 15185231 h 23902640"/>
                  <a:gd name="connsiteX1405" fmla="*/ 18459695 w 43671952"/>
                  <a:gd name="connsiteY1405" fmla="*/ 15175706 h 23902640"/>
                  <a:gd name="connsiteX1406" fmla="*/ 18466837 w 43671952"/>
                  <a:gd name="connsiteY1406" fmla="*/ 15170943 h 23902640"/>
                  <a:gd name="connsiteX1407" fmla="*/ 18473981 w 43671952"/>
                  <a:gd name="connsiteY1407" fmla="*/ 15168562 h 23902640"/>
                  <a:gd name="connsiteX1408" fmla="*/ 18481125 w 43671952"/>
                  <a:gd name="connsiteY1408" fmla="*/ 15163800 h 23902640"/>
                  <a:gd name="connsiteX1409" fmla="*/ 18488269 w 43671952"/>
                  <a:gd name="connsiteY1409" fmla="*/ 15161418 h 23902640"/>
                  <a:gd name="connsiteX1410" fmla="*/ 18495411 w 43671952"/>
                  <a:gd name="connsiteY1410" fmla="*/ 15156656 h 23902640"/>
                  <a:gd name="connsiteX1411" fmla="*/ 18509699 w 43671952"/>
                  <a:gd name="connsiteY1411" fmla="*/ 15151893 h 23902640"/>
                  <a:gd name="connsiteX1412" fmla="*/ 18523987 w 43671952"/>
                  <a:gd name="connsiteY1412" fmla="*/ 15144750 h 23902640"/>
                  <a:gd name="connsiteX1413" fmla="*/ 18538275 w 43671952"/>
                  <a:gd name="connsiteY1413" fmla="*/ 15135225 h 23902640"/>
                  <a:gd name="connsiteX1414" fmla="*/ 18552563 w 43671952"/>
                  <a:gd name="connsiteY1414" fmla="*/ 15130462 h 23902640"/>
                  <a:gd name="connsiteX1415" fmla="*/ 18559707 w 43671952"/>
                  <a:gd name="connsiteY1415" fmla="*/ 15125700 h 23902640"/>
                  <a:gd name="connsiteX1416" fmla="*/ 18588281 w 43671952"/>
                  <a:gd name="connsiteY1416" fmla="*/ 15123318 h 23902640"/>
                  <a:gd name="connsiteX1417" fmla="*/ 18604951 w 43671952"/>
                  <a:gd name="connsiteY1417" fmla="*/ 15120937 h 23902640"/>
                  <a:gd name="connsiteX1418" fmla="*/ 26743731 w 43671952"/>
                  <a:gd name="connsiteY1418" fmla="*/ 15119270 h 23902640"/>
                  <a:gd name="connsiteX1419" fmla="*/ 26766591 w 43671952"/>
                  <a:gd name="connsiteY1419" fmla="*/ 15142130 h 23902640"/>
                  <a:gd name="connsiteX1420" fmla="*/ 26743731 w 43671952"/>
                  <a:gd name="connsiteY1420" fmla="*/ 15164990 h 23902640"/>
                  <a:gd name="connsiteX1421" fmla="*/ 26720871 w 43671952"/>
                  <a:gd name="connsiteY1421" fmla="*/ 15142130 h 23902640"/>
                  <a:gd name="connsiteX1422" fmla="*/ 26743731 w 43671952"/>
                  <a:gd name="connsiteY1422" fmla="*/ 15119270 h 23902640"/>
                  <a:gd name="connsiteX1423" fmla="*/ 17221447 w 43671952"/>
                  <a:gd name="connsiteY1423" fmla="*/ 15082837 h 23902640"/>
                  <a:gd name="connsiteX1424" fmla="*/ 17245259 w 43671952"/>
                  <a:gd name="connsiteY1424" fmla="*/ 15099506 h 23902640"/>
                  <a:gd name="connsiteX1425" fmla="*/ 17250023 w 43671952"/>
                  <a:gd name="connsiteY1425" fmla="*/ 15113793 h 23902640"/>
                  <a:gd name="connsiteX1426" fmla="*/ 17247639 w 43671952"/>
                  <a:gd name="connsiteY1426" fmla="*/ 15144750 h 23902640"/>
                  <a:gd name="connsiteX1427" fmla="*/ 17242879 w 43671952"/>
                  <a:gd name="connsiteY1427" fmla="*/ 15159037 h 23902640"/>
                  <a:gd name="connsiteX1428" fmla="*/ 17240499 w 43671952"/>
                  <a:gd name="connsiteY1428" fmla="*/ 15166181 h 23902640"/>
                  <a:gd name="connsiteX1429" fmla="*/ 17238115 w 43671952"/>
                  <a:gd name="connsiteY1429" fmla="*/ 15180468 h 23902640"/>
                  <a:gd name="connsiteX1430" fmla="*/ 17233355 w 43671952"/>
                  <a:gd name="connsiteY1430" fmla="*/ 15187612 h 23902640"/>
                  <a:gd name="connsiteX1431" fmla="*/ 17230971 w 43671952"/>
                  <a:gd name="connsiteY1431" fmla="*/ 15194756 h 23902640"/>
                  <a:gd name="connsiteX1432" fmla="*/ 17221447 w 43671952"/>
                  <a:gd name="connsiteY1432" fmla="*/ 15204281 h 23902640"/>
                  <a:gd name="connsiteX1433" fmla="*/ 17202397 w 43671952"/>
                  <a:gd name="connsiteY1433" fmla="*/ 15197137 h 23902640"/>
                  <a:gd name="connsiteX1434" fmla="*/ 17197635 w 43671952"/>
                  <a:gd name="connsiteY1434" fmla="*/ 15189993 h 23902640"/>
                  <a:gd name="connsiteX1435" fmla="*/ 17190491 w 43671952"/>
                  <a:gd name="connsiteY1435" fmla="*/ 15185231 h 23902640"/>
                  <a:gd name="connsiteX1436" fmla="*/ 17188111 w 43671952"/>
                  <a:gd name="connsiteY1436" fmla="*/ 15178087 h 23902640"/>
                  <a:gd name="connsiteX1437" fmla="*/ 17183347 w 43671952"/>
                  <a:gd name="connsiteY1437" fmla="*/ 15170943 h 23902640"/>
                  <a:gd name="connsiteX1438" fmla="*/ 17185727 w 43671952"/>
                  <a:gd name="connsiteY1438" fmla="*/ 15135225 h 23902640"/>
                  <a:gd name="connsiteX1439" fmla="*/ 17190491 w 43671952"/>
                  <a:gd name="connsiteY1439" fmla="*/ 15120937 h 23902640"/>
                  <a:gd name="connsiteX1440" fmla="*/ 17197635 w 43671952"/>
                  <a:gd name="connsiteY1440" fmla="*/ 15113793 h 23902640"/>
                  <a:gd name="connsiteX1441" fmla="*/ 17207159 w 43671952"/>
                  <a:gd name="connsiteY1441" fmla="*/ 15101887 h 23902640"/>
                  <a:gd name="connsiteX1442" fmla="*/ 17209539 w 43671952"/>
                  <a:gd name="connsiteY1442" fmla="*/ 15094743 h 23902640"/>
                  <a:gd name="connsiteX1443" fmla="*/ 17221447 w 43671952"/>
                  <a:gd name="connsiteY1443" fmla="*/ 15082837 h 23902640"/>
                  <a:gd name="connsiteX1444" fmla="*/ 18443023 w 43671952"/>
                  <a:gd name="connsiteY1444" fmla="*/ 15073312 h 23902640"/>
                  <a:gd name="connsiteX1445" fmla="*/ 18469219 w 43671952"/>
                  <a:gd name="connsiteY1445" fmla="*/ 15075693 h 23902640"/>
                  <a:gd name="connsiteX1446" fmla="*/ 18471599 w 43671952"/>
                  <a:gd name="connsiteY1446" fmla="*/ 15082837 h 23902640"/>
                  <a:gd name="connsiteX1447" fmla="*/ 18469219 w 43671952"/>
                  <a:gd name="connsiteY1447" fmla="*/ 15099506 h 23902640"/>
                  <a:gd name="connsiteX1448" fmla="*/ 18454931 w 43671952"/>
                  <a:gd name="connsiteY1448" fmla="*/ 15109031 h 23902640"/>
                  <a:gd name="connsiteX1449" fmla="*/ 18447787 w 43671952"/>
                  <a:gd name="connsiteY1449" fmla="*/ 15113793 h 23902640"/>
                  <a:gd name="connsiteX1450" fmla="*/ 18428735 w 43671952"/>
                  <a:gd name="connsiteY1450" fmla="*/ 15118556 h 23902640"/>
                  <a:gd name="connsiteX1451" fmla="*/ 18407305 w 43671952"/>
                  <a:gd name="connsiteY1451" fmla="*/ 15130462 h 23902640"/>
                  <a:gd name="connsiteX1452" fmla="*/ 18393019 w 43671952"/>
                  <a:gd name="connsiteY1452" fmla="*/ 15139987 h 23902640"/>
                  <a:gd name="connsiteX1453" fmla="*/ 18381111 w 43671952"/>
                  <a:gd name="connsiteY1453" fmla="*/ 15151893 h 23902640"/>
                  <a:gd name="connsiteX1454" fmla="*/ 18376349 w 43671952"/>
                  <a:gd name="connsiteY1454" fmla="*/ 15159037 h 23902640"/>
                  <a:gd name="connsiteX1455" fmla="*/ 18362061 w 43671952"/>
                  <a:gd name="connsiteY1455" fmla="*/ 15168562 h 23902640"/>
                  <a:gd name="connsiteX1456" fmla="*/ 18354919 w 43671952"/>
                  <a:gd name="connsiteY1456" fmla="*/ 15149512 h 23902640"/>
                  <a:gd name="connsiteX1457" fmla="*/ 18357299 w 43671952"/>
                  <a:gd name="connsiteY1457" fmla="*/ 15128081 h 23902640"/>
                  <a:gd name="connsiteX1458" fmla="*/ 18364443 w 43671952"/>
                  <a:gd name="connsiteY1458" fmla="*/ 15113793 h 23902640"/>
                  <a:gd name="connsiteX1459" fmla="*/ 18385873 w 43671952"/>
                  <a:gd name="connsiteY1459" fmla="*/ 15097125 h 23902640"/>
                  <a:gd name="connsiteX1460" fmla="*/ 18393019 w 43671952"/>
                  <a:gd name="connsiteY1460" fmla="*/ 15092362 h 23902640"/>
                  <a:gd name="connsiteX1461" fmla="*/ 18407305 w 43671952"/>
                  <a:gd name="connsiteY1461" fmla="*/ 15087600 h 23902640"/>
                  <a:gd name="connsiteX1462" fmla="*/ 18428735 w 43671952"/>
                  <a:gd name="connsiteY1462" fmla="*/ 15078075 h 23902640"/>
                  <a:gd name="connsiteX1463" fmla="*/ 18435879 w 43671952"/>
                  <a:gd name="connsiteY1463" fmla="*/ 15075693 h 23902640"/>
                  <a:gd name="connsiteX1464" fmla="*/ 17488147 w 43671952"/>
                  <a:gd name="connsiteY1464" fmla="*/ 15068550 h 23902640"/>
                  <a:gd name="connsiteX1465" fmla="*/ 17514339 w 43671952"/>
                  <a:gd name="connsiteY1465" fmla="*/ 15070931 h 23902640"/>
                  <a:gd name="connsiteX1466" fmla="*/ 17521483 w 43671952"/>
                  <a:gd name="connsiteY1466" fmla="*/ 15073312 h 23902640"/>
                  <a:gd name="connsiteX1467" fmla="*/ 17523863 w 43671952"/>
                  <a:gd name="connsiteY1467" fmla="*/ 15080456 h 23902640"/>
                  <a:gd name="connsiteX1468" fmla="*/ 17531007 w 43671952"/>
                  <a:gd name="connsiteY1468" fmla="*/ 15085218 h 23902640"/>
                  <a:gd name="connsiteX1469" fmla="*/ 17542915 w 43671952"/>
                  <a:gd name="connsiteY1469" fmla="*/ 15104268 h 23902640"/>
                  <a:gd name="connsiteX1470" fmla="*/ 17545297 w 43671952"/>
                  <a:gd name="connsiteY1470" fmla="*/ 15111412 h 23902640"/>
                  <a:gd name="connsiteX1471" fmla="*/ 17552439 w 43671952"/>
                  <a:gd name="connsiteY1471" fmla="*/ 15118556 h 23902640"/>
                  <a:gd name="connsiteX1472" fmla="*/ 17557203 w 43671952"/>
                  <a:gd name="connsiteY1472" fmla="*/ 15125700 h 23902640"/>
                  <a:gd name="connsiteX1473" fmla="*/ 17559583 w 43671952"/>
                  <a:gd name="connsiteY1473" fmla="*/ 15137606 h 23902640"/>
                  <a:gd name="connsiteX1474" fmla="*/ 17561965 w 43671952"/>
                  <a:gd name="connsiteY1474" fmla="*/ 15144750 h 23902640"/>
                  <a:gd name="connsiteX1475" fmla="*/ 17554823 w 43671952"/>
                  <a:gd name="connsiteY1475" fmla="*/ 15197137 h 23902640"/>
                  <a:gd name="connsiteX1476" fmla="*/ 17550059 w 43671952"/>
                  <a:gd name="connsiteY1476" fmla="*/ 15204281 h 23902640"/>
                  <a:gd name="connsiteX1477" fmla="*/ 17538151 w 43671952"/>
                  <a:gd name="connsiteY1477" fmla="*/ 15225712 h 23902640"/>
                  <a:gd name="connsiteX1478" fmla="*/ 17531007 w 43671952"/>
                  <a:gd name="connsiteY1478" fmla="*/ 15228093 h 23902640"/>
                  <a:gd name="connsiteX1479" fmla="*/ 17526247 w 43671952"/>
                  <a:gd name="connsiteY1479" fmla="*/ 15235237 h 23902640"/>
                  <a:gd name="connsiteX1480" fmla="*/ 17511959 w 43671952"/>
                  <a:gd name="connsiteY1480" fmla="*/ 15240000 h 23902640"/>
                  <a:gd name="connsiteX1481" fmla="*/ 17440521 w 43671952"/>
                  <a:gd name="connsiteY1481" fmla="*/ 15237618 h 23902640"/>
                  <a:gd name="connsiteX1482" fmla="*/ 17416707 w 43671952"/>
                  <a:gd name="connsiteY1482" fmla="*/ 15230475 h 23902640"/>
                  <a:gd name="connsiteX1483" fmla="*/ 17380989 w 43671952"/>
                  <a:gd name="connsiteY1483" fmla="*/ 15218568 h 23902640"/>
                  <a:gd name="connsiteX1484" fmla="*/ 17338127 w 43671952"/>
                  <a:gd name="connsiteY1484" fmla="*/ 15204281 h 23902640"/>
                  <a:gd name="connsiteX1485" fmla="*/ 17323839 w 43671952"/>
                  <a:gd name="connsiteY1485" fmla="*/ 15199518 h 23902640"/>
                  <a:gd name="connsiteX1486" fmla="*/ 17316697 w 43671952"/>
                  <a:gd name="connsiteY1486" fmla="*/ 15197137 h 23902640"/>
                  <a:gd name="connsiteX1487" fmla="*/ 17307171 w 43671952"/>
                  <a:gd name="connsiteY1487" fmla="*/ 15182850 h 23902640"/>
                  <a:gd name="connsiteX1488" fmla="*/ 17300027 w 43671952"/>
                  <a:gd name="connsiteY1488" fmla="*/ 15178087 h 23902640"/>
                  <a:gd name="connsiteX1489" fmla="*/ 17307171 w 43671952"/>
                  <a:gd name="connsiteY1489" fmla="*/ 15180468 h 23902640"/>
                  <a:gd name="connsiteX1490" fmla="*/ 17300027 w 43671952"/>
                  <a:gd name="connsiteY1490" fmla="*/ 15144750 h 23902640"/>
                  <a:gd name="connsiteX1491" fmla="*/ 17304791 w 43671952"/>
                  <a:gd name="connsiteY1491" fmla="*/ 15137606 h 23902640"/>
                  <a:gd name="connsiteX1492" fmla="*/ 17319077 w 43671952"/>
                  <a:gd name="connsiteY1492" fmla="*/ 15132843 h 23902640"/>
                  <a:gd name="connsiteX1493" fmla="*/ 17361939 w 43671952"/>
                  <a:gd name="connsiteY1493" fmla="*/ 15135225 h 23902640"/>
                  <a:gd name="connsiteX1494" fmla="*/ 17376227 w 43671952"/>
                  <a:gd name="connsiteY1494" fmla="*/ 15137606 h 23902640"/>
                  <a:gd name="connsiteX1495" fmla="*/ 17428615 w 43671952"/>
                  <a:gd name="connsiteY1495" fmla="*/ 15142368 h 23902640"/>
                  <a:gd name="connsiteX1496" fmla="*/ 17461951 w 43671952"/>
                  <a:gd name="connsiteY1496" fmla="*/ 15139987 h 23902640"/>
                  <a:gd name="connsiteX1497" fmla="*/ 17466715 w 43671952"/>
                  <a:gd name="connsiteY1497" fmla="*/ 15125700 h 23902640"/>
                  <a:gd name="connsiteX1498" fmla="*/ 17469095 w 43671952"/>
                  <a:gd name="connsiteY1498" fmla="*/ 15118556 h 23902640"/>
                  <a:gd name="connsiteX1499" fmla="*/ 17471477 w 43671952"/>
                  <a:gd name="connsiteY1499" fmla="*/ 15085218 h 23902640"/>
                  <a:gd name="connsiteX1500" fmla="*/ 17473859 w 43671952"/>
                  <a:gd name="connsiteY1500" fmla="*/ 15078075 h 23902640"/>
                  <a:gd name="connsiteX1501" fmla="*/ 17488147 w 43671952"/>
                  <a:gd name="connsiteY1501" fmla="*/ 15068550 h 23902640"/>
                  <a:gd name="connsiteX1502" fmla="*/ 17064285 w 43671952"/>
                  <a:gd name="connsiteY1502" fmla="*/ 15063787 h 23902640"/>
                  <a:gd name="connsiteX1503" fmla="*/ 17085715 w 43671952"/>
                  <a:gd name="connsiteY1503" fmla="*/ 15068550 h 23902640"/>
                  <a:gd name="connsiteX1504" fmla="*/ 17090479 w 43671952"/>
                  <a:gd name="connsiteY1504" fmla="*/ 15075693 h 23902640"/>
                  <a:gd name="connsiteX1505" fmla="*/ 17092859 w 43671952"/>
                  <a:gd name="connsiteY1505" fmla="*/ 15082837 h 23902640"/>
                  <a:gd name="connsiteX1506" fmla="*/ 17097623 w 43671952"/>
                  <a:gd name="connsiteY1506" fmla="*/ 15089981 h 23902640"/>
                  <a:gd name="connsiteX1507" fmla="*/ 17102385 w 43671952"/>
                  <a:gd name="connsiteY1507" fmla="*/ 15104268 h 23902640"/>
                  <a:gd name="connsiteX1508" fmla="*/ 17104767 w 43671952"/>
                  <a:gd name="connsiteY1508" fmla="*/ 15111412 h 23902640"/>
                  <a:gd name="connsiteX1509" fmla="*/ 17102385 w 43671952"/>
                  <a:gd name="connsiteY1509" fmla="*/ 15142368 h 23902640"/>
                  <a:gd name="connsiteX1510" fmla="*/ 17100003 w 43671952"/>
                  <a:gd name="connsiteY1510" fmla="*/ 15149512 h 23902640"/>
                  <a:gd name="connsiteX1511" fmla="*/ 17085715 w 43671952"/>
                  <a:gd name="connsiteY1511" fmla="*/ 15159037 h 23902640"/>
                  <a:gd name="connsiteX1512" fmla="*/ 17069047 w 43671952"/>
                  <a:gd name="connsiteY1512" fmla="*/ 15163800 h 23902640"/>
                  <a:gd name="connsiteX1513" fmla="*/ 17047615 w 43671952"/>
                  <a:gd name="connsiteY1513" fmla="*/ 15147131 h 23902640"/>
                  <a:gd name="connsiteX1514" fmla="*/ 17042855 w 43671952"/>
                  <a:gd name="connsiteY1514" fmla="*/ 15139987 h 23902640"/>
                  <a:gd name="connsiteX1515" fmla="*/ 17035711 w 43671952"/>
                  <a:gd name="connsiteY1515" fmla="*/ 15118556 h 23902640"/>
                  <a:gd name="connsiteX1516" fmla="*/ 17033327 w 43671952"/>
                  <a:gd name="connsiteY1516" fmla="*/ 15111412 h 23902640"/>
                  <a:gd name="connsiteX1517" fmla="*/ 17035711 w 43671952"/>
                  <a:gd name="connsiteY1517" fmla="*/ 15089981 h 23902640"/>
                  <a:gd name="connsiteX1518" fmla="*/ 17040473 w 43671952"/>
                  <a:gd name="connsiteY1518" fmla="*/ 15082837 h 23902640"/>
                  <a:gd name="connsiteX1519" fmla="*/ 17042855 w 43671952"/>
                  <a:gd name="connsiteY1519" fmla="*/ 15075693 h 23902640"/>
                  <a:gd name="connsiteX1520" fmla="*/ 17064285 w 43671952"/>
                  <a:gd name="connsiteY1520" fmla="*/ 15063787 h 23902640"/>
                  <a:gd name="connsiteX1521" fmla="*/ 8844133 w 43671952"/>
                  <a:gd name="connsiteY1521" fmla="*/ 15026162 h 23902640"/>
                  <a:gd name="connsiteX1522" fmla="*/ 8866991 w 43671952"/>
                  <a:gd name="connsiteY1522" fmla="*/ 15049022 h 23902640"/>
                  <a:gd name="connsiteX1523" fmla="*/ 8844133 w 43671952"/>
                  <a:gd name="connsiteY1523" fmla="*/ 15071882 h 23902640"/>
                  <a:gd name="connsiteX1524" fmla="*/ 8821273 w 43671952"/>
                  <a:gd name="connsiteY1524" fmla="*/ 15049022 h 23902640"/>
                  <a:gd name="connsiteX1525" fmla="*/ 8844133 w 43671952"/>
                  <a:gd name="connsiteY1525" fmla="*/ 15026162 h 23902640"/>
                  <a:gd name="connsiteX1526" fmla="*/ 20157975 w 43671952"/>
                  <a:gd name="connsiteY1526" fmla="*/ 15002827 h 23902640"/>
                  <a:gd name="connsiteX1527" fmla="*/ 20165595 w 43671952"/>
                  <a:gd name="connsiteY1527" fmla="*/ 15025687 h 23902640"/>
                  <a:gd name="connsiteX1528" fmla="*/ 20135115 w 43671952"/>
                  <a:gd name="connsiteY1528" fmla="*/ 15071407 h 23902640"/>
                  <a:gd name="connsiteX1529" fmla="*/ 20127495 w 43671952"/>
                  <a:gd name="connsiteY1529" fmla="*/ 15094267 h 23902640"/>
                  <a:gd name="connsiteX1530" fmla="*/ 20051295 w 43671952"/>
                  <a:gd name="connsiteY1530" fmla="*/ 15109507 h 23902640"/>
                  <a:gd name="connsiteX1531" fmla="*/ 20043675 w 43671952"/>
                  <a:gd name="connsiteY1531" fmla="*/ 15063787 h 23902640"/>
                  <a:gd name="connsiteX1532" fmla="*/ 20051295 w 43671952"/>
                  <a:gd name="connsiteY1532" fmla="*/ 15040927 h 23902640"/>
                  <a:gd name="connsiteX1533" fmla="*/ 20066535 w 43671952"/>
                  <a:gd name="connsiteY1533" fmla="*/ 15018067 h 23902640"/>
                  <a:gd name="connsiteX1534" fmla="*/ 20089395 w 43671952"/>
                  <a:gd name="connsiteY1534" fmla="*/ 15010447 h 23902640"/>
                  <a:gd name="connsiteX1535" fmla="*/ 20157975 w 43671952"/>
                  <a:gd name="connsiteY1535" fmla="*/ 15002827 h 23902640"/>
                  <a:gd name="connsiteX1536" fmla="*/ 22877045 w 43671952"/>
                  <a:gd name="connsiteY1536" fmla="*/ 15000528 h 23902640"/>
                  <a:gd name="connsiteX1537" fmla="*/ 22946707 w 43671952"/>
                  <a:gd name="connsiteY1537" fmla="*/ 15018067 h 23902640"/>
                  <a:gd name="connsiteX1538" fmla="*/ 22961943 w 43671952"/>
                  <a:gd name="connsiteY1538" fmla="*/ 15063787 h 23902640"/>
                  <a:gd name="connsiteX1539" fmla="*/ 22946707 w 43671952"/>
                  <a:gd name="connsiteY1539" fmla="*/ 15094267 h 23902640"/>
                  <a:gd name="connsiteX1540" fmla="*/ 22862883 w 43671952"/>
                  <a:gd name="connsiteY1540" fmla="*/ 15056167 h 23902640"/>
                  <a:gd name="connsiteX1541" fmla="*/ 22847647 w 43671952"/>
                  <a:gd name="connsiteY1541" fmla="*/ 15033307 h 23902640"/>
                  <a:gd name="connsiteX1542" fmla="*/ 22855263 w 43671952"/>
                  <a:gd name="connsiteY1542" fmla="*/ 15002827 h 23902640"/>
                  <a:gd name="connsiteX1543" fmla="*/ 22877045 w 43671952"/>
                  <a:gd name="connsiteY1543" fmla="*/ 15000528 h 23902640"/>
                  <a:gd name="connsiteX1544" fmla="*/ 31597727 w 43671952"/>
                  <a:gd name="connsiteY1544" fmla="*/ 14990445 h 23902640"/>
                  <a:gd name="connsiteX1545" fmla="*/ 31620587 w 43671952"/>
                  <a:gd name="connsiteY1545" fmla="*/ 15013305 h 23902640"/>
                  <a:gd name="connsiteX1546" fmla="*/ 31597727 w 43671952"/>
                  <a:gd name="connsiteY1546" fmla="*/ 15036165 h 23902640"/>
                  <a:gd name="connsiteX1547" fmla="*/ 31574867 w 43671952"/>
                  <a:gd name="connsiteY1547" fmla="*/ 15013305 h 23902640"/>
                  <a:gd name="connsiteX1548" fmla="*/ 31597727 w 43671952"/>
                  <a:gd name="connsiteY1548" fmla="*/ 14990445 h 23902640"/>
                  <a:gd name="connsiteX1549" fmla="*/ 31394527 w 43671952"/>
                  <a:gd name="connsiteY1549" fmla="*/ 14958695 h 23902640"/>
                  <a:gd name="connsiteX1550" fmla="*/ 31417387 w 43671952"/>
                  <a:gd name="connsiteY1550" fmla="*/ 14981555 h 23902640"/>
                  <a:gd name="connsiteX1551" fmla="*/ 31394527 w 43671952"/>
                  <a:gd name="connsiteY1551" fmla="*/ 15004415 h 23902640"/>
                  <a:gd name="connsiteX1552" fmla="*/ 31371667 w 43671952"/>
                  <a:gd name="connsiteY1552" fmla="*/ 14981555 h 23902640"/>
                  <a:gd name="connsiteX1553" fmla="*/ 31394527 w 43671952"/>
                  <a:gd name="connsiteY1553" fmla="*/ 14958695 h 23902640"/>
                  <a:gd name="connsiteX1554" fmla="*/ 25405467 w 43671952"/>
                  <a:gd name="connsiteY1554" fmla="*/ 14921627 h 23902640"/>
                  <a:gd name="connsiteX1555" fmla="*/ 25428327 w 43671952"/>
                  <a:gd name="connsiteY1555" fmla="*/ 14944487 h 23902640"/>
                  <a:gd name="connsiteX1556" fmla="*/ 25405467 w 43671952"/>
                  <a:gd name="connsiteY1556" fmla="*/ 14967347 h 23902640"/>
                  <a:gd name="connsiteX1557" fmla="*/ 25382607 w 43671952"/>
                  <a:gd name="connsiteY1557" fmla="*/ 14944487 h 23902640"/>
                  <a:gd name="connsiteX1558" fmla="*/ 25405467 w 43671952"/>
                  <a:gd name="connsiteY1558" fmla="*/ 14921627 h 23902640"/>
                  <a:gd name="connsiteX1559" fmla="*/ 1364511 w 43671952"/>
                  <a:gd name="connsiteY1559" fmla="*/ 14911387 h 23902640"/>
                  <a:gd name="connsiteX1560" fmla="*/ 1363502 w 43671952"/>
                  <a:gd name="connsiteY1560" fmla="*/ 14912887 h 23902640"/>
                  <a:gd name="connsiteX1561" fmla="*/ 1364021 w 43671952"/>
                  <a:gd name="connsiteY1561" fmla="*/ 14911550 h 23902640"/>
                  <a:gd name="connsiteX1562" fmla="*/ 19608839 w 43671952"/>
                  <a:gd name="connsiteY1562" fmla="*/ 14902339 h 23902640"/>
                  <a:gd name="connsiteX1563" fmla="*/ 19631703 w 43671952"/>
                  <a:gd name="connsiteY1563" fmla="*/ 14925199 h 23902640"/>
                  <a:gd name="connsiteX1564" fmla="*/ 19608839 w 43671952"/>
                  <a:gd name="connsiteY1564" fmla="*/ 14948059 h 23902640"/>
                  <a:gd name="connsiteX1565" fmla="*/ 19585979 w 43671952"/>
                  <a:gd name="connsiteY1565" fmla="*/ 14925199 h 23902640"/>
                  <a:gd name="connsiteX1566" fmla="*/ 19608839 w 43671952"/>
                  <a:gd name="connsiteY1566" fmla="*/ 14902339 h 23902640"/>
                  <a:gd name="connsiteX1567" fmla="*/ 19423103 w 43671952"/>
                  <a:gd name="connsiteY1567" fmla="*/ 14869001 h 23902640"/>
                  <a:gd name="connsiteX1568" fmla="*/ 19445963 w 43671952"/>
                  <a:gd name="connsiteY1568" fmla="*/ 14891861 h 23902640"/>
                  <a:gd name="connsiteX1569" fmla="*/ 19423103 w 43671952"/>
                  <a:gd name="connsiteY1569" fmla="*/ 14914721 h 23902640"/>
                  <a:gd name="connsiteX1570" fmla="*/ 19400243 w 43671952"/>
                  <a:gd name="connsiteY1570" fmla="*/ 14891861 h 23902640"/>
                  <a:gd name="connsiteX1571" fmla="*/ 19423103 w 43671952"/>
                  <a:gd name="connsiteY1571" fmla="*/ 14869001 h 23902640"/>
                  <a:gd name="connsiteX1572" fmla="*/ 19763623 w 43671952"/>
                  <a:gd name="connsiteY1572" fmla="*/ 14852333 h 23902640"/>
                  <a:gd name="connsiteX1573" fmla="*/ 19786483 w 43671952"/>
                  <a:gd name="connsiteY1573" fmla="*/ 14875193 h 23902640"/>
                  <a:gd name="connsiteX1574" fmla="*/ 19763623 w 43671952"/>
                  <a:gd name="connsiteY1574" fmla="*/ 14898053 h 23902640"/>
                  <a:gd name="connsiteX1575" fmla="*/ 19740763 w 43671952"/>
                  <a:gd name="connsiteY1575" fmla="*/ 14875193 h 23902640"/>
                  <a:gd name="connsiteX1576" fmla="*/ 19763623 w 43671952"/>
                  <a:gd name="connsiteY1576" fmla="*/ 14852333 h 23902640"/>
                  <a:gd name="connsiteX1577" fmla="*/ 16838067 w 43671952"/>
                  <a:gd name="connsiteY1577" fmla="*/ 14847093 h 23902640"/>
                  <a:gd name="connsiteX1578" fmla="*/ 16861879 w 43671952"/>
                  <a:gd name="connsiteY1578" fmla="*/ 14849475 h 23902640"/>
                  <a:gd name="connsiteX1579" fmla="*/ 16876167 w 43671952"/>
                  <a:gd name="connsiteY1579" fmla="*/ 14854237 h 23902640"/>
                  <a:gd name="connsiteX1580" fmla="*/ 16883311 w 43671952"/>
                  <a:gd name="connsiteY1580" fmla="*/ 14856618 h 23902640"/>
                  <a:gd name="connsiteX1581" fmla="*/ 16888075 w 43671952"/>
                  <a:gd name="connsiteY1581" fmla="*/ 14863762 h 23902640"/>
                  <a:gd name="connsiteX1582" fmla="*/ 16895217 w 43671952"/>
                  <a:gd name="connsiteY1582" fmla="*/ 14866143 h 23902640"/>
                  <a:gd name="connsiteX1583" fmla="*/ 16904743 w 43671952"/>
                  <a:gd name="connsiteY1583" fmla="*/ 14880431 h 23902640"/>
                  <a:gd name="connsiteX1584" fmla="*/ 16909505 w 43671952"/>
                  <a:gd name="connsiteY1584" fmla="*/ 14887575 h 23902640"/>
                  <a:gd name="connsiteX1585" fmla="*/ 16909505 w 43671952"/>
                  <a:gd name="connsiteY1585" fmla="*/ 14916150 h 23902640"/>
                  <a:gd name="connsiteX1586" fmla="*/ 16880931 w 43671952"/>
                  <a:gd name="connsiteY1586" fmla="*/ 14930437 h 23902640"/>
                  <a:gd name="connsiteX1587" fmla="*/ 16873787 w 43671952"/>
                  <a:gd name="connsiteY1587" fmla="*/ 14932818 h 23902640"/>
                  <a:gd name="connsiteX1588" fmla="*/ 16861879 w 43671952"/>
                  <a:gd name="connsiteY1588" fmla="*/ 14935200 h 23902640"/>
                  <a:gd name="connsiteX1589" fmla="*/ 16854735 w 43671952"/>
                  <a:gd name="connsiteY1589" fmla="*/ 14935200 h 23902640"/>
                  <a:gd name="connsiteX1590" fmla="*/ 16816635 w 43671952"/>
                  <a:gd name="connsiteY1590" fmla="*/ 14939962 h 23902640"/>
                  <a:gd name="connsiteX1591" fmla="*/ 16809491 w 43671952"/>
                  <a:gd name="connsiteY1591" fmla="*/ 14942343 h 23902640"/>
                  <a:gd name="connsiteX1592" fmla="*/ 16788059 w 43671952"/>
                  <a:gd name="connsiteY1592" fmla="*/ 14939962 h 23902640"/>
                  <a:gd name="connsiteX1593" fmla="*/ 16780917 w 43671952"/>
                  <a:gd name="connsiteY1593" fmla="*/ 14937581 h 23902640"/>
                  <a:gd name="connsiteX1594" fmla="*/ 16776156 w 43671952"/>
                  <a:gd name="connsiteY1594" fmla="*/ 14923293 h 23902640"/>
                  <a:gd name="connsiteX1595" fmla="*/ 16773777 w 43671952"/>
                  <a:gd name="connsiteY1595" fmla="*/ 14916150 h 23902640"/>
                  <a:gd name="connsiteX1596" fmla="*/ 16776156 w 43671952"/>
                  <a:gd name="connsiteY1596" fmla="*/ 14894718 h 23902640"/>
                  <a:gd name="connsiteX1597" fmla="*/ 16780917 w 43671952"/>
                  <a:gd name="connsiteY1597" fmla="*/ 14880431 h 23902640"/>
                  <a:gd name="connsiteX1598" fmla="*/ 16788059 w 43671952"/>
                  <a:gd name="connsiteY1598" fmla="*/ 14878050 h 23902640"/>
                  <a:gd name="connsiteX1599" fmla="*/ 16816635 w 43671952"/>
                  <a:gd name="connsiteY1599" fmla="*/ 14859000 h 23902640"/>
                  <a:gd name="connsiteX1600" fmla="*/ 16830923 w 43671952"/>
                  <a:gd name="connsiteY1600" fmla="*/ 14849475 h 23902640"/>
                  <a:gd name="connsiteX1601" fmla="*/ 11727722 w 43671952"/>
                  <a:gd name="connsiteY1601" fmla="*/ 14847093 h 23902640"/>
                  <a:gd name="connsiteX1602" fmla="*/ 11734863 w 43671952"/>
                  <a:gd name="connsiteY1602" fmla="*/ 14849475 h 23902640"/>
                  <a:gd name="connsiteX1603" fmla="*/ 11742007 w 43671952"/>
                  <a:gd name="connsiteY1603" fmla="*/ 14863762 h 23902640"/>
                  <a:gd name="connsiteX1604" fmla="*/ 11739626 w 43671952"/>
                  <a:gd name="connsiteY1604" fmla="*/ 14885193 h 23902640"/>
                  <a:gd name="connsiteX1605" fmla="*/ 11720578 w 43671952"/>
                  <a:gd name="connsiteY1605" fmla="*/ 14906625 h 23902640"/>
                  <a:gd name="connsiteX1606" fmla="*/ 11711053 w 43671952"/>
                  <a:gd name="connsiteY1606" fmla="*/ 14911387 h 23902640"/>
                  <a:gd name="connsiteX1607" fmla="*/ 11684857 w 43671952"/>
                  <a:gd name="connsiteY1607" fmla="*/ 14904243 h 23902640"/>
                  <a:gd name="connsiteX1608" fmla="*/ 11682478 w 43671952"/>
                  <a:gd name="connsiteY1608" fmla="*/ 14897100 h 23902640"/>
                  <a:gd name="connsiteX1609" fmla="*/ 11687240 w 43671952"/>
                  <a:gd name="connsiteY1609" fmla="*/ 14873287 h 23902640"/>
                  <a:gd name="connsiteX1610" fmla="*/ 11692001 w 43671952"/>
                  <a:gd name="connsiteY1610" fmla="*/ 14866143 h 23902640"/>
                  <a:gd name="connsiteX1611" fmla="*/ 11699146 w 43671952"/>
                  <a:gd name="connsiteY1611" fmla="*/ 14863762 h 23902640"/>
                  <a:gd name="connsiteX1612" fmla="*/ 11713434 w 43671952"/>
                  <a:gd name="connsiteY1612" fmla="*/ 14851856 h 23902640"/>
                  <a:gd name="connsiteX1613" fmla="*/ 11727722 w 43671952"/>
                  <a:gd name="connsiteY1613" fmla="*/ 14847093 h 23902640"/>
                  <a:gd name="connsiteX1614" fmla="*/ 1300217 w 43671952"/>
                  <a:gd name="connsiteY1614" fmla="*/ 14847093 h 23902640"/>
                  <a:gd name="connsiteX1615" fmla="*/ 1333563 w 43671952"/>
                  <a:gd name="connsiteY1615" fmla="*/ 14851856 h 23902640"/>
                  <a:gd name="connsiteX1616" fmla="*/ 1347844 w 43671952"/>
                  <a:gd name="connsiteY1616" fmla="*/ 14856618 h 23902640"/>
                  <a:gd name="connsiteX1617" fmla="*/ 1366898 w 43671952"/>
                  <a:gd name="connsiteY1617" fmla="*/ 14880431 h 23902640"/>
                  <a:gd name="connsiteX1618" fmla="*/ 1369272 w 43671952"/>
                  <a:gd name="connsiteY1618" fmla="*/ 14887575 h 23902640"/>
                  <a:gd name="connsiteX1619" fmla="*/ 1371658 w 43671952"/>
                  <a:gd name="connsiteY1619" fmla="*/ 14894718 h 23902640"/>
                  <a:gd name="connsiteX1620" fmla="*/ 1366898 w 43671952"/>
                  <a:gd name="connsiteY1620" fmla="*/ 14904243 h 23902640"/>
                  <a:gd name="connsiteX1621" fmla="*/ 1364021 w 43671952"/>
                  <a:gd name="connsiteY1621" fmla="*/ 14911550 h 23902640"/>
                  <a:gd name="connsiteX1622" fmla="*/ 1343083 w 43671952"/>
                  <a:gd name="connsiteY1622" fmla="*/ 14918531 h 23902640"/>
                  <a:gd name="connsiteX1623" fmla="*/ 1319269 w 43671952"/>
                  <a:gd name="connsiteY1623" fmla="*/ 14916150 h 23902640"/>
                  <a:gd name="connsiteX1624" fmla="*/ 1309748 w 43671952"/>
                  <a:gd name="connsiteY1624" fmla="*/ 14901862 h 23902640"/>
                  <a:gd name="connsiteX1625" fmla="*/ 1304976 w 43671952"/>
                  <a:gd name="connsiteY1625" fmla="*/ 14887575 h 23902640"/>
                  <a:gd name="connsiteX1626" fmla="*/ 1302601 w 43671952"/>
                  <a:gd name="connsiteY1626" fmla="*/ 14880431 h 23902640"/>
                  <a:gd name="connsiteX1627" fmla="*/ 1297841 w 43671952"/>
                  <a:gd name="connsiteY1627" fmla="*/ 14873287 h 23902640"/>
                  <a:gd name="connsiteX1628" fmla="*/ 1300217 w 43671952"/>
                  <a:gd name="connsiteY1628" fmla="*/ 14847093 h 23902640"/>
                  <a:gd name="connsiteX1629" fmla="*/ 31347759 w 43671952"/>
                  <a:gd name="connsiteY1629" fmla="*/ 14823079 h 23902640"/>
                  <a:gd name="connsiteX1630" fmla="*/ 31369187 w 43671952"/>
                  <a:gd name="connsiteY1630" fmla="*/ 14825461 h 23902640"/>
                  <a:gd name="connsiteX1631" fmla="*/ 31383475 w 43671952"/>
                  <a:gd name="connsiteY1631" fmla="*/ 14830223 h 23902640"/>
                  <a:gd name="connsiteX1632" fmla="*/ 31390619 w 43671952"/>
                  <a:gd name="connsiteY1632" fmla="*/ 14832604 h 23902640"/>
                  <a:gd name="connsiteX1633" fmla="*/ 31397763 w 43671952"/>
                  <a:gd name="connsiteY1633" fmla="*/ 14837367 h 23902640"/>
                  <a:gd name="connsiteX1634" fmla="*/ 31400143 w 43671952"/>
                  <a:gd name="connsiteY1634" fmla="*/ 14844511 h 23902640"/>
                  <a:gd name="connsiteX1635" fmla="*/ 31392999 w 43671952"/>
                  <a:gd name="connsiteY1635" fmla="*/ 14875467 h 23902640"/>
                  <a:gd name="connsiteX1636" fmla="*/ 31385859 w 43671952"/>
                  <a:gd name="connsiteY1636" fmla="*/ 14877848 h 23902640"/>
                  <a:gd name="connsiteX1637" fmla="*/ 31371571 w 43671952"/>
                  <a:gd name="connsiteY1637" fmla="*/ 14884992 h 23902640"/>
                  <a:gd name="connsiteX1638" fmla="*/ 31359663 w 43671952"/>
                  <a:gd name="connsiteY1638" fmla="*/ 14884992 h 23902640"/>
                  <a:gd name="connsiteX1639" fmla="*/ 31340615 w 43671952"/>
                  <a:gd name="connsiteY1639" fmla="*/ 14877848 h 23902640"/>
                  <a:gd name="connsiteX1640" fmla="*/ 31335851 w 43671952"/>
                  <a:gd name="connsiteY1640" fmla="*/ 14870704 h 23902640"/>
                  <a:gd name="connsiteX1641" fmla="*/ 31331087 w 43671952"/>
                  <a:gd name="connsiteY1641" fmla="*/ 14851654 h 23902640"/>
                  <a:gd name="connsiteX1642" fmla="*/ 31333471 w 43671952"/>
                  <a:gd name="connsiteY1642" fmla="*/ 14827842 h 23902640"/>
                  <a:gd name="connsiteX1643" fmla="*/ 31347759 w 43671952"/>
                  <a:gd name="connsiteY1643" fmla="*/ 14823079 h 23902640"/>
                  <a:gd name="connsiteX1644" fmla="*/ 25384035 w 43671952"/>
                  <a:gd name="connsiteY1644" fmla="*/ 14793039 h 23902640"/>
                  <a:gd name="connsiteX1645" fmla="*/ 25406895 w 43671952"/>
                  <a:gd name="connsiteY1645" fmla="*/ 14815899 h 23902640"/>
                  <a:gd name="connsiteX1646" fmla="*/ 25384035 w 43671952"/>
                  <a:gd name="connsiteY1646" fmla="*/ 14838759 h 23902640"/>
                  <a:gd name="connsiteX1647" fmla="*/ 25361175 w 43671952"/>
                  <a:gd name="connsiteY1647" fmla="*/ 14815899 h 23902640"/>
                  <a:gd name="connsiteX1648" fmla="*/ 25384035 w 43671952"/>
                  <a:gd name="connsiteY1648" fmla="*/ 14793039 h 23902640"/>
                  <a:gd name="connsiteX1649" fmla="*/ 19668371 w 43671952"/>
                  <a:gd name="connsiteY1649" fmla="*/ 14790420 h 23902640"/>
                  <a:gd name="connsiteX1650" fmla="*/ 19691235 w 43671952"/>
                  <a:gd name="connsiteY1650" fmla="*/ 14813280 h 23902640"/>
                  <a:gd name="connsiteX1651" fmla="*/ 19668371 w 43671952"/>
                  <a:gd name="connsiteY1651" fmla="*/ 14836140 h 23902640"/>
                  <a:gd name="connsiteX1652" fmla="*/ 19645511 w 43671952"/>
                  <a:gd name="connsiteY1652" fmla="*/ 14813280 h 23902640"/>
                  <a:gd name="connsiteX1653" fmla="*/ 19668371 w 43671952"/>
                  <a:gd name="connsiteY1653" fmla="*/ 14790420 h 23902640"/>
                  <a:gd name="connsiteX1654" fmla="*/ 9277519 w 43671952"/>
                  <a:gd name="connsiteY1654" fmla="*/ 14754700 h 23902640"/>
                  <a:gd name="connsiteX1655" fmla="*/ 9300379 w 43671952"/>
                  <a:gd name="connsiteY1655" fmla="*/ 14777560 h 23902640"/>
                  <a:gd name="connsiteX1656" fmla="*/ 9277519 w 43671952"/>
                  <a:gd name="connsiteY1656" fmla="*/ 14800420 h 23902640"/>
                  <a:gd name="connsiteX1657" fmla="*/ 9254659 w 43671952"/>
                  <a:gd name="connsiteY1657" fmla="*/ 14777560 h 23902640"/>
                  <a:gd name="connsiteX1658" fmla="*/ 9277519 w 43671952"/>
                  <a:gd name="connsiteY1658" fmla="*/ 14754700 h 23902640"/>
                  <a:gd name="connsiteX1659" fmla="*/ 15838447 w 43671952"/>
                  <a:gd name="connsiteY1659" fmla="*/ 14722411 h 23902640"/>
                  <a:gd name="connsiteX1660" fmla="*/ 15933543 w 43671952"/>
                  <a:gd name="connsiteY1660" fmla="*/ 14773617 h 23902640"/>
                  <a:gd name="connsiteX1661" fmla="*/ 16087165 w 43671952"/>
                  <a:gd name="connsiteY1661" fmla="*/ 14751672 h 23902640"/>
                  <a:gd name="connsiteX1662" fmla="*/ 16138370 w 43671952"/>
                  <a:gd name="connsiteY1662" fmla="*/ 14846769 h 23902640"/>
                  <a:gd name="connsiteX1663" fmla="*/ 16379771 w 43671952"/>
                  <a:gd name="connsiteY1663" fmla="*/ 14868716 h 23902640"/>
                  <a:gd name="connsiteX1664" fmla="*/ 16467553 w 43671952"/>
                  <a:gd name="connsiteY1664" fmla="*/ 14788248 h 23902640"/>
                  <a:gd name="connsiteX1665" fmla="*/ 16584598 w 43671952"/>
                  <a:gd name="connsiteY1665" fmla="*/ 14810193 h 23902640"/>
                  <a:gd name="connsiteX1666" fmla="*/ 16752843 w 43671952"/>
                  <a:gd name="connsiteY1666" fmla="*/ 14956497 h 23902640"/>
                  <a:gd name="connsiteX1667" fmla="*/ 16825995 w 43671952"/>
                  <a:gd name="connsiteY1667" fmla="*/ 15022334 h 23902640"/>
                  <a:gd name="connsiteX1668" fmla="*/ 16884517 w 43671952"/>
                  <a:gd name="connsiteY1668" fmla="*/ 15029648 h 23902640"/>
                  <a:gd name="connsiteX1669" fmla="*/ 16972299 w 43671952"/>
                  <a:gd name="connsiteY1669" fmla="*/ 15088171 h 23902640"/>
                  <a:gd name="connsiteX1670" fmla="*/ 16957671 w 43671952"/>
                  <a:gd name="connsiteY1670" fmla="*/ 15161323 h 23902640"/>
                  <a:gd name="connsiteX1671" fmla="*/ 16738215 w 43671952"/>
                  <a:gd name="connsiteY1671" fmla="*/ 15095486 h 23902640"/>
                  <a:gd name="connsiteX1672" fmla="*/ 16643116 w 43671952"/>
                  <a:gd name="connsiteY1672" fmla="*/ 15132062 h 23902640"/>
                  <a:gd name="connsiteX1673" fmla="*/ 16540707 w 43671952"/>
                  <a:gd name="connsiteY1673" fmla="*/ 15066225 h 23902640"/>
                  <a:gd name="connsiteX1674" fmla="*/ 16409033 w 43671952"/>
                  <a:gd name="connsiteY1674" fmla="*/ 15088171 h 23902640"/>
                  <a:gd name="connsiteX1675" fmla="*/ 16277358 w 43671952"/>
                  <a:gd name="connsiteY1675" fmla="*/ 15000389 h 23902640"/>
                  <a:gd name="connsiteX1676" fmla="*/ 16057900 w 43671952"/>
                  <a:gd name="connsiteY1676" fmla="*/ 15029648 h 23902640"/>
                  <a:gd name="connsiteX1677" fmla="*/ 15896967 w 43671952"/>
                  <a:gd name="connsiteY1677" fmla="*/ 14956497 h 23902640"/>
                  <a:gd name="connsiteX1678" fmla="*/ 15860393 w 43671952"/>
                  <a:gd name="connsiteY1678" fmla="*/ 14876030 h 23902640"/>
                  <a:gd name="connsiteX1679" fmla="*/ 15787238 w 43671952"/>
                  <a:gd name="connsiteY1679" fmla="*/ 14883345 h 23902640"/>
                  <a:gd name="connsiteX1680" fmla="*/ 15728719 w 43671952"/>
                  <a:gd name="connsiteY1680" fmla="*/ 14846769 h 23902640"/>
                  <a:gd name="connsiteX1681" fmla="*/ 9396581 w 43671952"/>
                  <a:gd name="connsiteY1681" fmla="*/ 14707075 h 23902640"/>
                  <a:gd name="connsiteX1682" fmla="*/ 9419441 w 43671952"/>
                  <a:gd name="connsiteY1682" fmla="*/ 14729935 h 23902640"/>
                  <a:gd name="connsiteX1683" fmla="*/ 9396581 w 43671952"/>
                  <a:gd name="connsiteY1683" fmla="*/ 14752795 h 23902640"/>
                  <a:gd name="connsiteX1684" fmla="*/ 9373721 w 43671952"/>
                  <a:gd name="connsiteY1684" fmla="*/ 14729935 h 23902640"/>
                  <a:gd name="connsiteX1685" fmla="*/ 9396581 w 43671952"/>
                  <a:gd name="connsiteY1685" fmla="*/ 14707075 h 23902640"/>
                  <a:gd name="connsiteX1686" fmla="*/ 22334215 w 43671952"/>
                  <a:gd name="connsiteY1686" fmla="*/ 14651281 h 23902640"/>
                  <a:gd name="connsiteX1687" fmla="*/ 22367587 w 43671952"/>
                  <a:gd name="connsiteY1687" fmla="*/ 14667547 h 23902640"/>
                  <a:gd name="connsiteX1688" fmla="*/ 22382827 w 43671952"/>
                  <a:gd name="connsiteY1688" fmla="*/ 14690407 h 23902640"/>
                  <a:gd name="connsiteX1689" fmla="*/ 22413307 w 43671952"/>
                  <a:gd name="connsiteY1689" fmla="*/ 14728507 h 23902640"/>
                  <a:gd name="connsiteX1690" fmla="*/ 22420923 w 43671952"/>
                  <a:gd name="connsiteY1690" fmla="*/ 14766607 h 23902640"/>
                  <a:gd name="connsiteX1691" fmla="*/ 22329483 w 43671952"/>
                  <a:gd name="connsiteY1691" fmla="*/ 14736127 h 23902640"/>
                  <a:gd name="connsiteX1692" fmla="*/ 22314247 w 43671952"/>
                  <a:gd name="connsiteY1692" fmla="*/ 14690407 h 23902640"/>
                  <a:gd name="connsiteX1693" fmla="*/ 22321867 w 43671952"/>
                  <a:gd name="connsiteY1693" fmla="*/ 14659927 h 23902640"/>
                  <a:gd name="connsiteX1694" fmla="*/ 22334215 w 43671952"/>
                  <a:gd name="connsiteY1694" fmla="*/ 14651281 h 23902640"/>
                  <a:gd name="connsiteX1695" fmla="*/ 23686211 w 43671952"/>
                  <a:gd name="connsiteY1695" fmla="*/ 14609684 h 23902640"/>
                  <a:gd name="connsiteX1696" fmla="*/ 23709067 w 43671952"/>
                  <a:gd name="connsiteY1696" fmla="*/ 14632544 h 23902640"/>
                  <a:gd name="connsiteX1697" fmla="*/ 23686211 w 43671952"/>
                  <a:gd name="connsiteY1697" fmla="*/ 14655404 h 23902640"/>
                  <a:gd name="connsiteX1698" fmla="*/ 23663347 w 43671952"/>
                  <a:gd name="connsiteY1698" fmla="*/ 14632544 h 23902640"/>
                  <a:gd name="connsiteX1699" fmla="*/ 23686211 w 43671952"/>
                  <a:gd name="connsiteY1699" fmla="*/ 14609684 h 23902640"/>
                  <a:gd name="connsiteX1700" fmla="*/ 11489595 w 43671952"/>
                  <a:gd name="connsiteY1700" fmla="*/ 14604206 h 23902640"/>
                  <a:gd name="connsiteX1701" fmla="*/ 11503884 w 43671952"/>
                  <a:gd name="connsiteY1701" fmla="*/ 14620875 h 23902640"/>
                  <a:gd name="connsiteX1702" fmla="*/ 11506263 w 43671952"/>
                  <a:gd name="connsiteY1702" fmla="*/ 14628018 h 23902640"/>
                  <a:gd name="connsiteX1703" fmla="*/ 11491979 w 43671952"/>
                  <a:gd name="connsiteY1703" fmla="*/ 14656593 h 23902640"/>
                  <a:gd name="connsiteX1704" fmla="*/ 11484835 w 43671952"/>
                  <a:gd name="connsiteY1704" fmla="*/ 14654212 h 23902640"/>
                  <a:gd name="connsiteX1705" fmla="*/ 11482451 w 43671952"/>
                  <a:gd name="connsiteY1705" fmla="*/ 14656593 h 23902640"/>
                  <a:gd name="connsiteX1706" fmla="*/ 11475310 w 43671952"/>
                  <a:gd name="connsiteY1706" fmla="*/ 14637543 h 23902640"/>
                  <a:gd name="connsiteX1707" fmla="*/ 11472927 w 43671952"/>
                  <a:gd name="connsiteY1707" fmla="*/ 14630400 h 23902640"/>
                  <a:gd name="connsiteX1708" fmla="*/ 11482451 w 43671952"/>
                  <a:gd name="connsiteY1708" fmla="*/ 14608968 h 23902640"/>
                  <a:gd name="connsiteX1709" fmla="*/ 11489595 w 43671952"/>
                  <a:gd name="connsiteY1709" fmla="*/ 14604206 h 23902640"/>
                  <a:gd name="connsiteX1710" fmla="*/ 9415633 w 43671952"/>
                  <a:gd name="connsiteY1710" fmla="*/ 14573725 h 23902640"/>
                  <a:gd name="connsiteX1711" fmla="*/ 9438493 w 43671952"/>
                  <a:gd name="connsiteY1711" fmla="*/ 14596585 h 23902640"/>
                  <a:gd name="connsiteX1712" fmla="*/ 9415633 w 43671952"/>
                  <a:gd name="connsiteY1712" fmla="*/ 14619445 h 23902640"/>
                  <a:gd name="connsiteX1713" fmla="*/ 9392773 w 43671952"/>
                  <a:gd name="connsiteY1713" fmla="*/ 14596585 h 23902640"/>
                  <a:gd name="connsiteX1714" fmla="*/ 9415633 w 43671952"/>
                  <a:gd name="connsiteY1714" fmla="*/ 14573725 h 23902640"/>
                  <a:gd name="connsiteX1715" fmla="*/ 11632472 w 43671952"/>
                  <a:gd name="connsiteY1715" fmla="*/ 14528006 h 23902640"/>
                  <a:gd name="connsiteX1716" fmla="*/ 11661047 w 43671952"/>
                  <a:gd name="connsiteY1716" fmla="*/ 14530387 h 23902640"/>
                  <a:gd name="connsiteX1717" fmla="*/ 11668189 w 43671952"/>
                  <a:gd name="connsiteY1717" fmla="*/ 14532768 h 23902640"/>
                  <a:gd name="connsiteX1718" fmla="*/ 11672954 w 43671952"/>
                  <a:gd name="connsiteY1718" fmla="*/ 14539912 h 23902640"/>
                  <a:gd name="connsiteX1719" fmla="*/ 11670574 w 43671952"/>
                  <a:gd name="connsiteY1719" fmla="*/ 14585156 h 23902640"/>
                  <a:gd name="connsiteX1720" fmla="*/ 11663429 w 43671952"/>
                  <a:gd name="connsiteY1720" fmla="*/ 14592300 h 23902640"/>
                  <a:gd name="connsiteX1721" fmla="*/ 11646761 w 43671952"/>
                  <a:gd name="connsiteY1721" fmla="*/ 14587537 h 23902640"/>
                  <a:gd name="connsiteX1722" fmla="*/ 11627709 w 43671952"/>
                  <a:gd name="connsiteY1722" fmla="*/ 14580393 h 23902640"/>
                  <a:gd name="connsiteX1723" fmla="*/ 11620567 w 43671952"/>
                  <a:gd name="connsiteY1723" fmla="*/ 14578012 h 23902640"/>
                  <a:gd name="connsiteX1724" fmla="*/ 11613423 w 43671952"/>
                  <a:gd name="connsiteY1724" fmla="*/ 14563725 h 23902640"/>
                  <a:gd name="connsiteX1725" fmla="*/ 11615804 w 43671952"/>
                  <a:gd name="connsiteY1725" fmla="*/ 14544675 h 23902640"/>
                  <a:gd name="connsiteX1726" fmla="*/ 11618183 w 43671952"/>
                  <a:gd name="connsiteY1726" fmla="*/ 14537531 h 23902640"/>
                  <a:gd name="connsiteX1727" fmla="*/ 11632472 w 43671952"/>
                  <a:gd name="connsiteY1727" fmla="*/ 14528006 h 23902640"/>
                  <a:gd name="connsiteX1728" fmla="*/ 21986763 w 43671952"/>
                  <a:gd name="connsiteY1728" fmla="*/ 14484667 h 23902640"/>
                  <a:gd name="connsiteX1729" fmla="*/ 21994379 w 43671952"/>
                  <a:gd name="connsiteY1729" fmla="*/ 14507527 h 23902640"/>
                  <a:gd name="connsiteX1730" fmla="*/ 21979143 w 43671952"/>
                  <a:gd name="connsiteY1730" fmla="*/ 14553247 h 23902640"/>
                  <a:gd name="connsiteX1731" fmla="*/ 21971519 w 43671952"/>
                  <a:gd name="connsiteY1731" fmla="*/ 14576107 h 23902640"/>
                  <a:gd name="connsiteX1732" fmla="*/ 21963903 w 43671952"/>
                  <a:gd name="connsiteY1732" fmla="*/ 14598967 h 23902640"/>
                  <a:gd name="connsiteX1733" fmla="*/ 21956283 w 43671952"/>
                  <a:gd name="connsiteY1733" fmla="*/ 14621827 h 23902640"/>
                  <a:gd name="connsiteX1734" fmla="*/ 21948659 w 43671952"/>
                  <a:gd name="connsiteY1734" fmla="*/ 14659927 h 23902640"/>
                  <a:gd name="connsiteX1735" fmla="*/ 21941043 w 43671952"/>
                  <a:gd name="connsiteY1735" fmla="*/ 14682787 h 23902640"/>
                  <a:gd name="connsiteX1736" fmla="*/ 21895323 w 43671952"/>
                  <a:gd name="connsiteY1736" fmla="*/ 14713267 h 23902640"/>
                  <a:gd name="connsiteX1737" fmla="*/ 21826755 w 43671952"/>
                  <a:gd name="connsiteY1737" fmla="*/ 14743747 h 23902640"/>
                  <a:gd name="connsiteX1738" fmla="*/ 21803895 w 43671952"/>
                  <a:gd name="connsiteY1738" fmla="*/ 14751367 h 23902640"/>
                  <a:gd name="connsiteX1739" fmla="*/ 21781039 w 43671952"/>
                  <a:gd name="connsiteY1739" fmla="*/ 14751367 h 23902640"/>
                  <a:gd name="connsiteX1740" fmla="*/ 21704837 w 43671952"/>
                  <a:gd name="connsiteY1740" fmla="*/ 14743747 h 23902640"/>
                  <a:gd name="connsiteX1741" fmla="*/ 21636257 w 43671952"/>
                  <a:gd name="connsiteY1741" fmla="*/ 14720887 h 23902640"/>
                  <a:gd name="connsiteX1742" fmla="*/ 21613397 w 43671952"/>
                  <a:gd name="connsiteY1742" fmla="*/ 14713267 h 23902640"/>
                  <a:gd name="connsiteX1743" fmla="*/ 21567677 w 43671952"/>
                  <a:gd name="connsiteY1743" fmla="*/ 14705647 h 23902640"/>
                  <a:gd name="connsiteX1744" fmla="*/ 21544817 w 43671952"/>
                  <a:gd name="connsiteY1744" fmla="*/ 14690407 h 23902640"/>
                  <a:gd name="connsiteX1745" fmla="*/ 21529579 w 43671952"/>
                  <a:gd name="connsiteY1745" fmla="*/ 14644687 h 23902640"/>
                  <a:gd name="connsiteX1746" fmla="*/ 21552439 w 43671952"/>
                  <a:gd name="connsiteY1746" fmla="*/ 14629447 h 23902640"/>
                  <a:gd name="connsiteX1747" fmla="*/ 21598159 w 43671952"/>
                  <a:gd name="connsiteY1747" fmla="*/ 14614207 h 23902640"/>
                  <a:gd name="connsiteX1748" fmla="*/ 21628635 w 43671952"/>
                  <a:gd name="connsiteY1748" fmla="*/ 14621827 h 23902640"/>
                  <a:gd name="connsiteX1749" fmla="*/ 21697219 w 43671952"/>
                  <a:gd name="connsiteY1749" fmla="*/ 14644687 h 23902640"/>
                  <a:gd name="connsiteX1750" fmla="*/ 21720079 w 43671952"/>
                  <a:gd name="connsiteY1750" fmla="*/ 14652307 h 23902640"/>
                  <a:gd name="connsiteX1751" fmla="*/ 21742939 w 43671952"/>
                  <a:gd name="connsiteY1751" fmla="*/ 14659927 h 23902640"/>
                  <a:gd name="connsiteX1752" fmla="*/ 21834379 w 43671952"/>
                  <a:gd name="connsiteY1752" fmla="*/ 14652307 h 23902640"/>
                  <a:gd name="connsiteX1753" fmla="*/ 21849599 w 43671952"/>
                  <a:gd name="connsiteY1753" fmla="*/ 14629447 h 23902640"/>
                  <a:gd name="connsiteX1754" fmla="*/ 21872463 w 43671952"/>
                  <a:gd name="connsiteY1754" fmla="*/ 14606587 h 23902640"/>
                  <a:gd name="connsiteX1755" fmla="*/ 21902939 w 43671952"/>
                  <a:gd name="connsiteY1755" fmla="*/ 14568487 h 23902640"/>
                  <a:gd name="connsiteX1756" fmla="*/ 21933423 w 43671952"/>
                  <a:gd name="connsiteY1756" fmla="*/ 14538007 h 23902640"/>
                  <a:gd name="connsiteX1757" fmla="*/ 21941043 w 43671952"/>
                  <a:gd name="connsiteY1757" fmla="*/ 14515147 h 23902640"/>
                  <a:gd name="connsiteX1758" fmla="*/ 21986763 w 43671952"/>
                  <a:gd name="connsiteY1758" fmla="*/ 14484667 h 23902640"/>
                  <a:gd name="connsiteX1759" fmla="*/ 26514551 w 43671952"/>
                  <a:gd name="connsiteY1759" fmla="*/ 14461807 h 23902640"/>
                  <a:gd name="connsiteX1760" fmla="*/ 26537411 w 43671952"/>
                  <a:gd name="connsiteY1760" fmla="*/ 14484667 h 23902640"/>
                  <a:gd name="connsiteX1761" fmla="*/ 26514551 w 43671952"/>
                  <a:gd name="connsiteY1761" fmla="*/ 14507527 h 23902640"/>
                  <a:gd name="connsiteX1762" fmla="*/ 26491691 w 43671952"/>
                  <a:gd name="connsiteY1762" fmla="*/ 14484667 h 23902640"/>
                  <a:gd name="connsiteX1763" fmla="*/ 26514551 w 43671952"/>
                  <a:gd name="connsiteY1763" fmla="*/ 14461807 h 23902640"/>
                  <a:gd name="connsiteX1764" fmla="*/ 24335327 w 43671952"/>
                  <a:gd name="connsiteY1764" fmla="*/ 14406562 h 23902640"/>
                  <a:gd name="connsiteX1765" fmla="*/ 24358187 w 43671952"/>
                  <a:gd name="connsiteY1765" fmla="*/ 14429422 h 23902640"/>
                  <a:gd name="connsiteX1766" fmla="*/ 24335327 w 43671952"/>
                  <a:gd name="connsiteY1766" fmla="*/ 14452282 h 23902640"/>
                  <a:gd name="connsiteX1767" fmla="*/ 24312467 w 43671952"/>
                  <a:gd name="connsiteY1767" fmla="*/ 14429422 h 23902640"/>
                  <a:gd name="connsiteX1768" fmla="*/ 24335327 w 43671952"/>
                  <a:gd name="connsiteY1768" fmla="*/ 14406562 h 23902640"/>
                  <a:gd name="connsiteX1769" fmla="*/ 18598763 w 43671952"/>
                  <a:gd name="connsiteY1769" fmla="*/ 14403704 h 23902640"/>
                  <a:gd name="connsiteX1770" fmla="*/ 18607335 w 43671952"/>
                  <a:gd name="connsiteY1770" fmla="*/ 14406562 h 23902640"/>
                  <a:gd name="connsiteX1771" fmla="*/ 18597811 w 43671952"/>
                  <a:gd name="connsiteY1771" fmla="*/ 14404181 h 23902640"/>
                  <a:gd name="connsiteX1772" fmla="*/ 26124027 w 43671952"/>
                  <a:gd name="connsiteY1772" fmla="*/ 14311788 h 23902640"/>
                  <a:gd name="connsiteX1773" fmla="*/ 26146887 w 43671952"/>
                  <a:gd name="connsiteY1773" fmla="*/ 14334648 h 23902640"/>
                  <a:gd name="connsiteX1774" fmla="*/ 26124027 w 43671952"/>
                  <a:gd name="connsiteY1774" fmla="*/ 14357508 h 23902640"/>
                  <a:gd name="connsiteX1775" fmla="*/ 26101167 w 43671952"/>
                  <a:gd name="connsiteY1775" fmla="*/ 14334648 h 23902640"/>
                  <a:gd name="connsiteX1776" fmla="*/ 26124027 w 43671952"/>
                  <a:gd name="connsiteY1776" fmla="*/ 14311788 h 23902640"/>
                  <a:gd name="connsiteX1777" fmla="*/ 18554949 w 43671952"/>
                  <a:gd name="connsiteY1777" fmla="*/ 14306550 h 23902640"/>
                  <a:gd name="connsiteX1778" fmla="*/ 18581143 w 43671952"/>
                  <a:gd name="connsiteY1778" fmla="*/ 14308931 h 23902640"/>
                  <a:gd name="connsiteX1779" fmla="*/ 18595431 w 43671952"/>
                  <a:gd name="connsiteY1779" fmla="*/ 14313693 h 23902640"/>
                  <a:gd name="connsiteX1780" fmla="*/ 18602575 w 43671952"/>
                  <a:gd name="connsiteY1780" fmla="*/ 14316075 h 23902640"/>
                  <a:gd name="connsiteX1781" fmla="*/ 18616863 w 43671952"/>
                  <a:gd name="connsiteY1781" fmla="*/ 14323218 h 23902640"/>
                  <a:gd name="connsiteX1782" fmla="*/ 18624007 w 43671952"/>
                  <a:gd name="connsiteY1782" fmla="*/ 14330362 h 23902640"/>
                  <a:gd name="connsiteX1783" fmla="*/ 18631151 w 43671952"/>
                  <a:gd name="connsiteY1783" fmla="*/ 14332743 h 23902640"/>
                  <a:gd name="connsiteX1784" fmla="*/ 18635911 w 43671952"/>
                  <a:gd name="connsiteY1784" fmla="*/ 14347031 h 23902640"/>
                  <a:gd name="connsiteX1785" fmla="*/ 18638291 w 43671952"/>
                  <a:gd name="connsiteY1785" fmla="*/ 14354175 h 23902640"/>
                  <a:gd name="connsiteX1786" fmla="*/ 18631151 w 43671952"/>
                  <a:gd name="connsiteY1786" fmla="*/ 14382750 h 23902640"/>
                  <a:gd name="connsiteX1787" fmla="*/ 18624007 w 43671952"/>
                  <a:gd name="connsiteY1787" fmla="*/ 14387512 h 23902640"/>
                  <a:gd name="connsiteX1788" fmla="*/ 18619243 w 43671952"/>
                  <a:gd name="connsiteY1788" fmla="*/ 14394656 h 23902640"/>
                  <a:gd name="connsiteX1789" fmla="*/ 18612099 w 43671952"/>
                  <a:gd name="connsiteY1789" fmla="*/ 14397037 h 23902640"/>
                  <a:gd name="connsiteX1790" fmla="*/ 18598763 w 43671952"/>
                  <a:gd name="connsiteY1790" fmla="*/ 14403704 h 23902640"/>
                  <a:gd name="connsiteX1791" fmla="*/ 18585907 w 43671952"/>
                  <a:gd name="connsiteY1791" fmla="*/ 14399418 h 23902640"/>
                  <a:gd name="connsiteX1792" fmla="*/ 18528755 w 43671952"/>
                  <a:gd name="connsiteY1792" fmla="*/ 14394656 h 23902640"/>
                  <a:gd name="connsiteX1793" fmla="*/ 18521611 w 43671952"/>
                  <a:gd name="connsiteY1793" fmla="*/ 14389893 h 23902640"/>
                  <a:gd name="connsiteX1794" fmla="*/ 18516851 w 43671952"/>
                  <a:gd name="connsiteY1794" fmla="*/ 14375606 h 23902640"/>
                  <a:gd name="connsiteX1795" fmla="*/ 18519231 w 43671952"/>
                  <a:gd name="connsiteY1795" fmla="*/ 14332743 h 23902640"/>
                  <a:gd name="connsiteX1796" fmla="*/ 18523993 w 43671952"/>
                  <a:gd name="connsiteY1796" fmla="*/ 14325600 h 23902640"/>
                  <a:gd name="connsiteX1797" fmla="*/ 18526375 w 43671952"/>
                  <a:gd name="connsiteY1797" fmla="*/ 14318456 h 23902640"/>
                  <a:gd name="connsiteX1798" fmla="*/ 18533519 w 43671952"/>
                  <a:gd name="connsiteY1798" fmla="*/ 14316075 h 23902640"/>
                  <a:gd name="connsiteX1799" fmla="*/ 18540663 w 43671952"/>
                  <a:gd name="connsiteY1799" fmla="*/ 14311312 h 23902640"/>
                  <a:gd name="connsiteX1800" fmla="*/ 18554949 w 43671952"/>
                  <a:gd name="connsiteY1800" fmla="*/ 14306550 h 23902640"/>
                  <a:gd name="connsiteX1801" fmla="*/ 14111456 w 43671952"/>
                  <a:gd name="connsiteY1801" fmla="*/ 14292737 h 23902640"/>
                  <a:gd name="connsiteX1802" fmla="*/ 14134316 w 43671952"/>
                  <a:gd name="connsiteY1802" fmla="*/ 14315597 h 23902640"/>
                  <a:gd name="connsiteX1803" fmla="*/ 14111456 w 43671952"/>
                  <a:gd name="connsiteY1803" fmla="*/ 14338457 h 23902640"/>
                  <a:gd name="connsiteX1804" fmla="*/ 14088598 w 43671952"/>
                  <a:gd name="connsiteY1804" fmla="*/ 14315597 h 23902640"/>
                  <a:gd name="connsiteX1805" fmla="*/ 14111456 w 43671952"/>
                  <a:gd name="connsiteY1805" fmla="*/ 14292737 h 23902640"/>
                  <a:gd name="connsiteX1806" fmla="*/ 26552651 w 43671952"/>
                  <a:gd name="connsiteY1806" fmla="*/ 14283213 h 23902640"/>
                  <a:gd name="connsiteX1807" fmla="*/ 26575511 w 43671952"/>
                  <a:gd name="connsiteY1807" fmla="*/ 14306073 h 23902640"/>
                  <a:gd name="connsiteX1808" fmla="*/ 26552651 w 43671952"/>
                  <a:gd name="connsiteY1808" fmla="*/ 14328933 h 23902640"/>
                  <a:gd name="connsiteX1809" fmla="*/ 26529791 w 43671952"/>
                  <a:gd name="connsiteY1809" fmla="*/ 14306073 h 23902640"/>
                  <a:gd name="connsiteX1810" fmla="*/ 26552651 w 43671952"/>
                  <a:gd name="connsiteY1810" fmla="*/ 14283213 h 23902640"/>
                  <a:gd name="connsiteX1811" fmla="*/ 18845459 w 43671952"/>
                  <a:gd name="connsiteY1811" fmla="*/ 14249400 h 23902640"/>
                  <a:gd name="connsiteX1812" fmla="*/ 18897847 w 43671952"/>
                  <a:gd name="connsiteY1812" fmla="*/ 14251781 h 23902640"/>
                  <a:gd name="connsiteX1813" fmla="*/ 18916899 w 43671952"/>
                  <a:gd name="connsiteY1813" fmla="*/ 14254162 h 23902640"/>
                  <a:gd name="connsiteX1814" fmla="*/ 19016911 w 43671952"/>
                  <a:gd name="connsiteY1814" fmla="*/ 14256543 h 23902640"/>
                  <a:gd name="connsiteX1815" fmla="*/ 19045485 w 43671952"/>
                  <a:gd name="connsiteY1815" fmla="*/ 14270831 h 23902640"/>
                  <a:gd name="connsiteX1816" fmla="*/ 19052629 w 43671952"/>
                  <a:gd name="connsiteY1816" fmla="*/ 14275593 h 23902640"/>
                  <a:gd name="connsiteX1817" fmla="*/ 19059775 w 43671952"/>
                  <a:gd name="connsiteY1817" fmla="*/ 14289881 h 23902640"/>
                  <a:gd name="connsiteX1818" fmla="*/ 19069299 w 43671952"/>
                  <a:gd name="connsiteY1818" fmla="*/ 14306550 h 23902640"/>
                  <a:gd name="connsiteX1819" fmla="*/ 19076441 w 43671952"/>
                  <a:gd name="connsiteY1819" fmla="*/ 14327981 h 23902640"/>
                  <a:gd name="connsiteX1820" fmla="*/ 19078823 w 43671952"/>
                  <a:gd name="connsiteY1820" fmla="*/ 14335125 h 23902640"/>
                  <a:gd name="connsiteX1821" fmla="*/ 19076441 w 43671952"/>
                  <a:gd name="connsiteY1821" fmla="*/ 14368462 h 23902640"/>
                  <a:gd name="connsiteX1822" fmla="*/ 19055011 w 43671952"/>
                  <a:gd name="connsiteY1822" fmla="*/ 14380368 h 23902640"/>
                  <a:gd name="connsiteX1823" fmla="*/ 19045485 w 43671952"/>
                  <a:gd name="connsiteY1823" fmla="*/ 14382750 h 23902640"/>
                  <a:gd name="connsiteX1824" fmla="*/ 19028815 w 43671952"/>
                  <a:gd name="connsiteY1824" fmla="*/ 14377987 h 23902640"/>
                  <a:gd name="connsiteX1825" fmla="*/ 19014531 w 43671952"/>
                  <a:gd name="connsiteY1825" fmla="*/ 14366081 h 23902640"/>
                  <a:gd name="connsiteX1826" fmla="*/ 19000243 w 43671952"/>
                  <a:gd name="connsiteY1826" fmla="*/ 14358937 h 23902640"/>
                  <a:gd name="connsiteX1827" fmla="*/ 18978811 w 43671952"/>
                  <a:gd name="connsiteY1827" fmla="*/ 14347031 h 23902640"/>
                  <a:gd name="connsiteX1828" fmla="*/ 18964523 w 43671952"/>
                  <a:gd name="connsiteY1828" fmla="*/ 14337506 h 23902640"/>
                  <a:gd name="connsiteX1829" fmla="*/ 18959759 w 43671952"/>
                  <a:gd name="connsiteY1829" fmla="*/ 14330362 h 23902640"/>
                  <a:gd name="connsiteX1830" fmla="*/ 18940711 w 43671952"/>
                  <a:gd name="connsiteY1830" fmla="*/ 14311312 h 23902640"/>
                  <a:gd name="connsiteX1831" fmla="*/ 18919279 w 43671952"/>
                  <a:gd name="connsiteY1831" fmla="*/ 14316075 h 23902640"/>
                  <a:gd name="connsiteX1832" fmla="*/ 18912135 w 43671952"/>
                  <a:gd name="connsiteY1832" fmla="*/ 14318456 h 23902640"/>
                  <a:gd name="connsiteX1833" fmla="*/ 18864511 w 43671952"/>
                  <a:gd name="connsiteY1833" fmla="*/ 14323218 h 23902640"/>
                  <a:gd name="connsiteX1834" fmla="*/ 18843079 w 43671952"/>
                  <a:gd name="connsiteY1834" fmla="*/ 14325600 h 23902640"/>
                  <a:gd name="connsiteX1835" fmla="*/ 18816885 w 43671952"/>
                  <a:gd name="connsiteY1835" fmla="*/ 14323218 h 23902640"/>
                  <a:gd name="connsiteX1836" fmla="*/ 18812123 w 43671952"/>
                  <a:gd name="connsiteY1836" fmla="*/ 14308931 h 23902640"/>
                  <a:gd name="connsiteX1837" fmla="*/ 18809739 w 43671952"/>
                  <a:gd name="connsiteY1837" fmla="*/ 14301787 h 23902640"/>
                  <a:gd name="connsiteX1838" fmla="*/ 18812123 w 43671952"/>
                  <a:gd name="connsiteY1838" fmla="*/ 14273212 h 23902640"/>
                  <a:gd name="connsiteX1839" fmla="*/ 18828791 w 43671952"/>
                  <a:gd name="connsiteY1839" fmla="*/ 14254162 h 23902640"/>
                  <a:gd name="connsiteX1840" fmla="*/ 18845459 w 43671952"/>
                  <a:gd name="connsiteY1840" fmla="*/ 14249400 h 23902640"/>
                  <a:gd name="connsiteX1841" fmla="*/ 16044922 w 43671952"/>
                  <a:gd name="connsiteY1841" fmla="*/ 14247018 h 23902640"/>
                  <a:gd name="connsiteX1842" fmla="*/ 16083022 w 43671952"/>
                  <a:gd name="connsiteY1842" fmla="*/ 14249400 h 23902640"/>
                  <a:gd name="connsiteX1843" fmla="*/ 16090166 w 43671952"/>
                  <a:gd name="connsiteY1843" fmla="*/ 14251781 h 23902640"/>
                  <a:gd name="connsiteX1844" fmla="*/ 16097308 w 43671952"/>
                  <a:gd name="connsiteY1844" fmla="*/ 14266068 h 23902640"/>
                  <a:gd name="connsiteX1845" fmla="*/ 16099690 w 43671952"/>
                  <a:gd name="connsiteY1845" fmla="*/ 14275593 h 23902640"/>
                  <a:gd name="connsiteX1846" fmla="*/ 16097308 w 43671952"/>
                  <a:gd name="connsiteY1846" fmla="*/ 14287500 h 23902640"/>
                  <a:gd name="connsiteX1847" fmla="*/ 16090166 w 43671952"/>
                  <a:gd name="connsiteY1847" fmla="*/ 14294643 h 23902640"/>
                  <a:gd name="connsiteX1848" fmla="*/ 16075876 w 43671952"/>
                  <a:gd name="connsiteY1848" fmla="*/ 14301787 h 23902640"/>
                  <a:gd name="connsiteX1849" fmla="*/ 16063969 w 43671952"/>
                  <a:gd name="connsiteY1849" fmla="*/ 14299406 h 23902640"/>
                  <a:gd name="connsiteX1850" fmla="*/ 16040161 w 43671952"/>
                  <a:gd name="connsiteY1850" fmla="*/ 14297025 h 23902640"/>
                  <a:gd name="connsiteX1851" fmla="*/ 16037777 w 43671952"/>
                  <a:gd name="connsiteY1851" fmla="*/ 14289881 h 23902640"/>
                  <a:gd name="connsiteX1852" fmla="*/ 16033017 w 43671952"/>
                  <a:gd name="connsiteY1852" fmla="*/ 14282737 h 23902640"/>
                  <a:gd name="connsiteX1853" fmla="*/ 16028251 w 43671952"/>
                  <a:gd name="connsiteY1853" fmla="*/ 14266068 h 23902640"/>
                  <a:gd name="connsiteX1854" fmla="*/ 16030633 w 43671952"/>
                  <a:gd name="connsiteY1854" fmla="*/ 14254162 h 23902640"/>
                  <a:gd name="connsiteX1855" fmla="*/ 16044922 w 43671952"/>
                  <a:gd name="connsiteY1855" fmla="*/ 14247018 h 23902640"/>
                  <a:gd name="connsiteX1856" fmla="*/ 21864843 w 43671952"/>
                  <a:gd name="connsiteY1856" fmla="*/ 14240827 h 23902640"/>
                  <a:gd name="connsiteX1857" fmla="*/ 21910563 w 43671952"/>
                  <a:gd name="connsiteY1857" fmla="*/ 14256067 h 23902640"/>
                  <a:gd name="connsiteX1858" fmla="*/ 21956283 w 43671952"/>
                  <a:gd name="connsiteY1858" fmla="*/ 14286547 h 23902640"/>
                  <a:gd name="connsiteX1859" fmla="*/ 21979143 w 43671952"/>
                  <a:gd name="connsiteY1859" fmla="*/ 14294167 h 23902640"/>
                  <a:gd name="connsiteX1860" fmla="*/ 22024857 w 43671952"/>
                  <a:gd name="connsiteY1860" fmla="*/ 14317027 h 23902640"/>
                  <a:gd name="connsiteX1861" fmla="*/ 22040099 w 43671952"/>
                  <a:gd name="connsiteY1861" fmla="*/ 14339887 h 23902640"/>
                  <a:gd name="connsiteX1862" fmla="*/ 22085819 w 43671952"/>
                  <a:gd name="connsiteY1862" fmla="*/ 14355127 h 23902640"/>
                  <a:gd name="connsiteX1863" fmla="*/ 22108679 w 43671952"/>
                  <a:gd name="connsiteY1863" fmla="*/ 14400847 h 23902640"/>
                  <a:gd name="connsiteX1864" fmla="*/ 22116297 w 43671952"/>
                  <a:gd name="connsiteY1864" fmla="*/ 14423707 h 23902640"/>
                  <a:gd name="connsiteX1865" fmla="*/ 22085819 w 43671952"/>
                  <a:gd name="connsiteY1865" fmla="*/ 14484667 h 23902640"/>
                  <a:gd name="connsiteX1866" fmla="*/ 22047717 w 43671952"/>
                  <a:gd name="connsiteY1866" fmla="*/ 14431327 h 23902640"/>
                  <a:gd name="connsiteX1867" fmla="*/ 22040099 w 43671952"/>
                  <a:gd name="connsiteY1867" fmla="*/ 14408467 h 23902640"/>
                  <a:gd name="connsiteX1868" fmla="*/ 21994379 w 43671952"/>
                  <a:gd name="connsiteY1868" fmla="*/ 14385607 h 23902640"/>
                  <a:gd name="connsiteX1869" fmla="*/ 21948659 w 43671952"/>
                  <a:gd name="connsiteY1869" fmla="*/ 14355127 h 23902640"/>
                  <a:gd name="connsiteX1870" fmla="*/ 21902939 w 43671952"/>
                  <a:gd name="connsiteY1870" fmla="*/ 14339887 h 23902640"/>
                  <a:gd name="connsiteX1871" fmla="*/ 21880079 w 43671952"/>
                  <a:gd name="connsiteY1871" fmla="*/ 14317027 h 23902640"/>
                  <a:gd name="connsiteX1872" fmla="*/ 21857219 w 43671952"/>
                  <a:gd name="connsiteY1872" fmla="*/ 14309407 h 23902640"/>
                  <a:gd name="connsiteX1873" fmla="*/ 21834375 w 43671952"/>
                  <a:gd name="connsiteY1873" fmla="*/ 14294167 h 23902640"/>
                  <a:gd name="connsiteX1874" fmla="*/ 21826755 w 43671952"/>
                  <a:gd name="connsiteY1874" fmla="*/ 14271307 h 23902640"/>
                  <a:gd name="connsiteX1875" fmla="*/ 21864843 w 43671952"/>
                  <a:gd name="connsiteY1875" fmla="*/ 14240827 h 23902640"/>
                  <a:gd name="connsiteX1876" fmla="*/ 25336411 w 43671952"/>
                  <a:gd name="connsiteY1876" fmla="*/ 14226301 h 23902640"/>
                  <a:gd name="connsiteX1877" fmla="*/ 25359271 w 43671952"/>
                  <a:gd name="connsiteY1877" fmla="*/ 14249161 h 23902640"/>
                  <a:gd name="connsiteX1878" fmla="*/ 25336411 w 43671952"/>
                  <a:gd name="connsiteY1878" fmla="*/ 14272021 h 23902640"/>
                  <a:gd name="connsiteX1879" fmla="*/ 25313551 w 43671952"/>
                  <a:gd name="connsiteY1879" fmla="*/ 14249161 h 23902640"/>
                  <a:gd name="connsiteX1880" fmla="*/ 25336411 w 43671952"/>
                  <a:gd name="connsiteY1880" fmla="*/ 14226301 h 23902640"/>
                  <a:gd name="connsiteX1881" fmla="*/ 21240207 w 43671952"/>
                  <a:gd name="connsiteY1881" fmla="*/ 14157007 h 23902640"/>
                  <a:gd name="connsiteX1882" fmla="*/ 21263067 w 43671952"/>
                  <a:gd name="connsiteY1882" fmla="*/ 14179867 h 23902640"/>
                  <a:gd name="connsiteX1883" fmla="*/ 21240207 w 43671952"/>
                  <a:gd name="connsiteY1883" fmla="*/ 14202727 h 23902640"/>
                  <a:gd name="connsiteX1884" fmla="*/ 21217347 w 43671952"/>
                  <a:gd name="connsiteY1884" fmla="*/ 14179867 h 23902640"/>
                  <a:gd name="connsiteX1885" fmla="*/ 21240207 w 43671952"/>
                  <a:gd name="connsiteY1885" fmla="*/ 14157007 h 23902640"/>
                  <a:gd name="connsiteX1886" fmla="*/ 21411655 w 43671952"/>
                  <a:gd name="connsiteY1886" fmla="*/ 14152244 h 23902640"/>
                  <a:gd name="connsiteX1887" fmla="*/ 21434515 w 43671952"/>
                  <a:gd name="connsiteY1887" fmla="*/ 14175104 h 23902640"/>
                  <a:gd name="connsiteX1888" fmla="*/ 21411655 w 43671952"/>
                  <a:gd name="connsiteY1888" fmla="*/ 14197964 h 23902640"/>
                  <a:gd name="connsiteX1889" fmla="*/ 21388795 w 43671952"/>
                  <a:gd name="connsiteY1889" fmla="*/ 14175104 h 23902640"/>
                  <a:gd name="connsiteX1890" fmla="*/ 21411655 w 43671952"/>
                  <a:gd name="connsiteY1890" fmla="*/ 14152244 h 23902640"/>
                  <a:gd name="connsiteX1891" fmla="*/ 14989357 w 43671952"/>
                  <a:gd name="connsiteY1891" fmla="*/ 14110174 h 23902640"/>
                  <a:gd name="connsiteX1892" fmla="*/ 15012217 w 43671952"/>
                  <a:gd name="connsiteY1892" fmla="*/ 14133034 h 23902640"/>
                  <a:gd name="connsiteX1893" fmla="*/ 14989357 w 43671952"/>
                  <a:gd name="connsiteY1893" fmla="*/ 14155894 h 23902640"/>
                  <a:gd name="connsiteX1894" fmla="*/ 14966497 w 43671952"/>
                  <a:gd name="connsiteY1894" fmla="*/ 14133034 h 23902640"/>
                  <a:gd name="connsiteX1895" fmla="*/ 14989357 w 43671952"/>
                  <a:gd name="connsiteY1895" fmla="*/ 14110174 h 23902640"/>
                  <a:gd name="connsiteX1896" fmla="*/ 25181631 w 43671952"/>
                  <a:gd name="connsiteY1896" fmla="*/ 14097715 h 23902640"/>
                  <a:gd name="connsiteX1897" fmla="*/ 25204491 w 43671952"/>
                  <a:gd name="connsiteY1897" fmla="*/ 14120575 h 23902640"/>
                  <a:gd name="connsiteX1898" fmla="*/ 25181631 w 43671952"/>
                  <a:gd name="connsiteY1898" fmla="*/ 14143435 h 23902640"/>
                  <a:gd name="connsiteX1899" fmla="*/ 25158771 w 43671952"/>
                  <a:gd name="connsiteY1899" fmla="*/ 14120575 h 23902640"/>
                  <a:gd name="connsiteX1900" fmla="*/ 25181631 w 43671952"/>
                  <a:gd name="connsiteY1900" fmla="*/ 14097715 h 23902640"/>
                  <a:gd name="connsiteX1901" fmla="*/ 15749646 w 43671952"/>
                  <a:gd name="connsiteY1901" fmla="*/ 14094618 h 23902640"/>
                  <a:gd name="connsiteX1902" fmla="*/ 15773458 w 43671952"/>
                  <a:gd name="connsiteY1902" fmla="*/ 14099381 h 23902640"/>
                  <a:gd name="connsiteX1903" fmla="*/ 15794889 w 43671952"/>
                  <a:gd name="connsiteY1903" fmla="*/ 14111287 h 23902640"/>
                  <a:gd name="connsiteX1904" fmla="*/ 15802033 w 43671952"/>
                  <a:gd name="connsiteY1904" fmla="*/ 14116050 h 23902640"/>
                  <a:gd name="connsiteX1905" fmla="*/ 15809179 w 43671952"/>
                  <a:gd name="connsiteY1905" fmla="*/ 14118431 h 23902640"/>
                  <a:gd name="connsiteX1906" fmla="*/ 15823464 w 43671952"/>
                  <a:gd name="connsiteY1906" fmla="*/ 14127956 h 23902640"/>
                  <a:gd name="connsiteX1907" fmla="*/ 15832992 w 43671952"/>
                  <a:gd name="connsiteY1907" fmla="*/ 14132718 h 23902640"/>
                  <a:gd name="connsiteX1908" fmla="*/ 15842515 w 43671952"/>
                  <a:gd name="connsiteY1908" fmla="*/ 14149387 h 23902640"/>
                  <a:gd name="connsiteX1909" fmla="*/ 15852039 w 43671952"/>
                  <a:gd name="connsiteY1909" fmla="*/ 14161293 h 23902640"/>
                  <a:gd name="connsiteX1910" fmla="*/ 15856804 w 43671952"/>
                  <a:gd name="connsiteY1910" fmla="*/ 14168437 h 23902640"/>
                  <a:gd name="connsiteX1911" fmla="*/ 15859183 w 43671952"/>
                  <a:gd name="connsiteY1911" fmla="*/ 14175581 h 23902640"/>
                  <a:gd name="connsiteX1912" fmla="*/ 15882995 w 43671952"/>
                  <a:gd name="connsiteY1912" fmla="*/ 14204156 h 23902640"/>
                  <a:gd name="connsiteX1913" fmla="*/ 15890141 w 43671952"/>
                  <a:gd name="connsiteY1913" fmla="*/ 14218443 h 23902640"/>
                  <a:gd name="connsiteX1914" fmla="*/ 15894904 w 43671952"/>
                  <a:gd name="connsiteY1914" fmla="*/ 14232731 h 23902640"/>
                  <a:gd name="connsiteX1915" fmla="*/ 15897286 w 43671952"/>
                  <a:gd name="connsiteY1915" fmla="*/ 14239875 h 23902640"/>
                  <a:gd name="connsiteX1916" fmla="*/ 15887758 w 43671952"/>
                  <a:gd name="connsiteY1916" fmla="*/ 14266068 h 23902640"/>
                  <a:gd name="connsiteX1917" fmla="*/ 15873473 w 43671952"/>
                  <a:gd name="connsiteY1917" fmla="*/ 14270831 h 23902640"/>
                  <a:gd name="connsiteX1918" fmla="*/ 15856804 w 43671952"/>
                  <a:gd name="connsiteY1918" fmla="*/ 14268450 h 23902640"/>
                  <a:gd name="connsiteX1919" fmla="*/ 15842515 w 43671952"/>
                  <a:gd name="connsiteY1919" fmla="*/ 14263687 h 23902640"/>
                  <a:gd name="connsiteX1920" fmla="*/ 15837754 w 43671952"/>
                  <a:gd name="connsiteY1920" fmla="*/ 14256543 h 23902640"/>
                  <a:gd name="connsiteX1921" fmla="*/ 15830608 w 43671952"/>
                  <a:gd name="connsiteY1921" fmla="*/ 14254162 h 23902640"/>
                  <a:gd name="connsiteX1922" fmla="*/ 15825847 w 43671952"/>
                  <a:gd name="connsiteY1922" fmla="*/ 14244637 h 23902640"/>
                  <a:gd name="connsiteX1923" fmla="*/ 15813940 w 43671952"/>
                  <a:gd name="connsiteY1923" fmla="*/ 14230350 h 23902640"/>
                  <a:gd name="connsiteX1924" fmla="*/ 15809179 w 43671952"/>
                  <a:gd name="connsiteY1924" fmla="*/ 14223206 h 23902640"/>
                  <a:gd name="connsiteX1925" fmla="*/ 15806796 w 43671952"/>
                  <a:gd name="connsiteY1925" fmla="*/ 14216062 h 23902640"/>
                  <a:gd name="connsiteX1926" fmla="*/ 15794889 w 43671952"/>
                  <a:gd name="connsiteY1926" fmla="*/ 14201775 h 23902640"/>
                  <a:gd name="connsiteX1927" fmla="*/ 15787748 w 43671952"/>
                  <a:gd name="connsiteY1927" fmla="*/ 14199393 h 23902640"/>
                  <a:gd name="connsiteX1928" fmla="*/ 15773458 w 43671952"/>
                  <a:gd name="connsiteY1928" fmla="*/ 14192250 h 23902640"/>
                  <a:gd name="connsiteX1929" fmla="*/ 15759173 w 43671952"/>
                  <a:gd name="connsiteY1929" fmla="*/ 14182725 h 23902640"/>
                  <a:gd name="connsiteX1930" fmla="*/ 15737739 w 43671952"/>
                  <a:gd name="connsiteY1930" fmla="*/ 14173200 h 23902640"/>
                  <a:gd name="connsiteX1931" fmla="*/ 15728215 w 43671952"/>
                  <a:gd name="connsiteY1931" fmla="*/ 14151768 h 23902640"/>
                  <a:gd name="connsiteX1932" fmla="*/ 15721071 w 43671952"/>
                  <a:gd name="connsiteY1932" fmla="*/ 14130337 h 23902640"/>
                  <a:gd name="connsiteX1933" fmla="*/ 15721071 w 43671952"/>
                  <a:gd name="connsiteY1933" fmla="*/ 14106525 h 23902640"/>
                  <a:gd name="connsiteX1934" fmla="*/ 15742504 w 43671952"/>
                  <a:gd name="connsiteY1934" fmla="*/ 14097000 h 23902640"/>
                  <a:gd name="connsiteX1935" fmla="*/ 18731163 w 43671952"/>
                  <a:gd name="connsiteY1935" fmla="*/ 14049375 h 23902640"/>
                  <a:gd name="connsiteX1936" fmla="*/ 18762119 w 43671952"/>
                  <a:gd name="connsiteY1936" fmla="*/ 14051756 h 23902640"/>
                  <a:gd name="connsiteX1937" fmla="*/ 18778787 w 43671952"/>
                  <a:gd name="connsiteY1937" fmla="*/ 14068425 h 23902640"/>
                  <a:gd name="connsiteX1938" fmla="*/ 18781167 w 43671952"/>
                  <a:gd name="connsiteY1938" fmla="*/ 14075568 h 23902640"/>
                  <a:gd name="connsiteX1939" fmla="*/ 18785931 w 43671952"/>
                  <a:gd name="connsiteY1939" fmla="*/ 14082712 h 23902640"/>
                  <a:gd name="connsiteX1940" fmla="*/ 18778787 w 43671952"/>
                  <a:gd name="connsiteY1940" fmla="*/ 14108906 h 23902640"/>
                  <a:gd name="connsiteX1941" fmla="*/ 18771643 w 43671952"/>
                  <a:gd name="connsiteY1941" fmla="*/ 14111287 h 23902640"/>
                  <a:gd name="connsiteX1942" fmla="*/ 18757355 w 43671952"/>
                  <a:gd name="connsiteY1942" fmla="*/ 14111287 h 23902640"/>
                  <a:gd name="connsiteX1943" fmla="*/ 18735923 w 43671952"/>
                  <a:gd name="connsiteY1943" fmla="*/ 14113668 h 23902640"/>
                  <a:gd name="connsiteX1944" fmla="*/ 18728779 w 43671952"/>
                  <a:gd name="connsiteY1944" fmla="*/ 14108906 h 23902640"/>
                  <a:gd name="connsiteX1945" fmla="*/ 18716875 w 43671952"/>
                  <a:gd name="connsiteY1945" fmla="*/ 14087475 h 23902640"/>
                  <a:gd name="connsiteX1946" fmla="*/ 18712111 w 43671952"/>
                  <a:gd name="connsiteY1946" fmla="*/ 14080331 h 23902640"/>
                  <a:gd name="connsiteX1947" fmla="*/ 18714491 w 43671952"/>
                  <a:gd name="connsiteY1947" fmla="*/ 14063662 h 23902640"/>
                  <a:gd name="connsiteX1948" fmla="*/ 18716875 w 43671952"/>
                  <a:gd name="connsiteY1948" fmla="*/ 14056518 h 23902640"/>
                  <a:gd name="connsiteX1949" fmla="*/ 18724017 w 43671952"/>
                  <a:gd name="connsiteY1949" fmla="*/ 14051756 h 23902640"/>
                  <a:gd name="connsiteX1950" fmla="*/ 18731163 w 43671952"/>
                  <a:gd name="connsiteY1950" fmla="*/ 14049375 h 23902640"/>
                  <a:gd name="connsiteX1951" fmla="*/ 21473567 w 43671952"/>
                  <a:gd name="connsiteY1951" fmla="*/ 14009369 h 23902640"/>
                  <a:gd name="connsiteX1952" fmla="*/ 21496427 w 43671952"/>
                  <a:gd name="connsiteY1952" fmla="*/ 14032229 h 23902640"/>
                  <a:gd name="connsiteX1953" fmla="*/ 21473567 w 43671952"/>
                  <a:gd name="connsiteY1953" fmla="*/ 14055089 h 23902640"/>
                  <a:gd name="connsiteX1954" fmla="*/ 21450707 w 43671952"/>
                  <a:gd name="connsiteY1954" fmla="*/ 14032229 h 23902640"/>
                  <a:gd name="connsiteX1955" fmla="*/ 21473567 w 43671952"/>
                  <a:gd name="connsiteY1955" fmla="*/ 14009369 h 23902640"/>
                  <a:gd name="connsiteX1956" fmla="*/ 25312019 w 43671952"/>
                  <a:gd name="connsiteY1956" fmla="*/ 14004607 h 23902640"/>
                  <a:gd name="connsiteX1957" fmla="*/ 25334879 w 43671952"/>
                  <a:gd name="connsiteY1957" fmla="*/ 14027467 h 23902640"/>
                  <a:gd name="connsiteX1958" fmla="*/ 25312019 w 43671952"/>
                  <a:gd name="connsiteY1958" fmla="*/ 14050327 h 23902640"/>
                  <a:gd name="connsiteX1959" fmla="*/ 25289159 w 43671952"/>
                  <a:gd name="connsiteY1959" fmla="*/ 14027467 h 23902640"/>
                  <a:gd name="connsiteX1960" fmla="*/ 25312019 w 43671952"/>
                  <a:gd name="connsiteY1960" fmla="*/ 14004607 h 23902640"/>
                  <a:gd name="connsiteX1961" fmla="*/ 25124479 w 43671952"/>
                  <a:gd name="connsiteY1961" fmla="*/ 13997703 h 23902640"/>
                  <a:gd name="connsiteX1962" fmla="*/ 25147339 w 43671952"/>
                  <a:gd name="connsiteY1962" fmla="*/ 14020563 h 23902640"/>
                  <a:gd name="connsiteX1963" fmla="*/ 25124479 w 43671952"/>
                  <a:gd name="connsiteY1963" fmla="*/ 14043423 h 23902640"/>
                  <a:gd name="connsiteX1964" fmla="*/ 25101619 w 43671952"/>
                  <a:gd name="connsiteY1964" fmla="*/ 14020563 h 23902640"/>
                  <a:gd name="connsiteX1965" fmla="*/ 25124479 w 43671952"/>
                  <a:gd name="connsiteY1965" fmla="*/ 13997703 h 23902640"/>
                  <a:gd name="connsiteX1966" fmla="*/ 21364035 w 43671952"/>
                  <a:gd name="connsiteY1966" fmla="*/ 13956982 h 23902640"/>
                  <a:gd name="connsiteX1967" fmla="*/ 21386895 w 43671952"/>
                  <a:gd name="connsiteY1967" fmla="*/ 13979842 h 23902640"/>
                  <a:gd name="connsiteX1968" fmla="*/ 21364035 w 43671952"/>
                  <a:gd name="connsiteY1968" fmla="*/ 14002702 h 23902640"/>
                  <a:gd name="connsiteX1969" fmla="*/ 21341175 w 43671952"/>
                  <a:gd name="connsiteY1969" fmla="*/ 13979842 h 23902640"/>
                  <a:gd name="connsiteX1970" fmla="*/ 21364035 w 43671952"/>
                  <a:gd name="connsiteY1970" fmla="*/ 13956982 h 23902640"/>
                  <a:gd name="connsiteX1971" fmla="*/ 21187819 w 43671952"/>
                  <a:gd name="connsiteY1971" fmla="*/ 13956982 h 23902640"/>
                  <a:gd name="connsiteX1972" fmla="*/ 21210679 w 43671952"/>
                  <a:gd name="connsiteY1972" fmla="*/ 13979842 h 23902640"/>
                  <a:gd name="connsiteX1973" fmla="*/ 21187819 w 43671952"/>
                  <a:gd name="connsiteY1973" fmla="*/ 14002702 h 23902640"/>
                  <a:gd name="connsiteX1974" fmla="*/ 21164959 w 43671952"/>
                  <a:gd name="connsiteY1974" fmla="*/ 13979842 h 23902640"/>
                  <a:gd name="connsiteX1975" fmla="*/ 21187819 w 43671952"/>
                  <a:gd name="connsiteY1975" fmla="*/ 13956982 h 23902640"/>
                  <a:gd name="connsiteX1976" fmla="*/ 14820958 w 43671952"/>
                  <a:gd name="connsiteY1976" fmla="*/ 13956506 h 23902640"/>
                  <a:gd name="connsiteX1977" fmla="*/ 14840009 w 43671952"/>
                  <a:gd name="connsiteY1977" fmla="*/ 13963650 h 23902640"/>
                  <a:gd name="connsiteX1978" fmla="*/ 14844772 w 43671952"/>
                  <a:gd name="connsiteY1978" fmla="*/ 13970793 h 23902640"/>
                  <a:gd name="connsiteX1979" fmla="*/ 14859061 w 43671952"/>
                  <a:gd name="connsiteY1979" fmla="*/ 13980318 h 23902640"/>
                  <a:gd name="connsiteX1980" fmla="*/ 14870968 w 43671952"/>
                  <a:gd name="connsiteY1980" fmla="*/ 13989843 h 23902640"/>
                  <a:gd name="connsiteX1981" fmla="*/ 14875730 w 43671952"/>
                  <a:gd name="connsiteY1981" fmla="*/ 13996987 h 23902640"/>
                  <a:gd name="connsiteX1982" fmla="*/ 14890015 w 43671952"/>
                  <a:gd name="connsiteY1982" fmla="*/ 14006512 h 23902640"/>
                  <a:gd name="connsiteX1983" fmla="*/ 14897159 w 43671952"/>
                  <a:gd name="connsiteY1983" fmla="*/ 14020800 h 23902640"/>
                  <a:gd name="connsiteX1984" fmla="*/ 14901922 w 43671952"/>
                  <a:gd name="connsiteY1984" fmla="*/ 14027943 h 23902640"/>
                  <a:gd name="connsiteX1985" fmla="*/ 14904305 w 43671952"/>
                  <a:gd name="connsiteY1985" fmla="*/ 14037468 h 23902640"/>
                  <a:gd name="connsiteX1986" fmla="*/ 14906687 w 43671952"/>
                  <a:gd name="connsiteY1986" fmla="*/ 14044612 h 23902640"/>
                  <a:gd name="connsiteX1987" fmla="*/ 14901922 w 43671952"/>
                  <a:gd name="connsiteY1987" fmla="*/ 14066043 h 23902640"/>
                  <a:gd name="connsiteX1988" fmla="*/ 14894780 w 43671952"/>
                  <a:gd name="connsiteY1988" fmla="*/ 14073187 h 23902640"/>
                  <a:gd name="connsiteX1989" fmla="*/ 14887636 w 43671952"/>
                  <a:gd name="connsiteY1989" fmla="*/ 14075568 h 23902640"/>
                  <a:gd name="connsiteX1990" fmla="*/ 14875730 w 43671952"/>
                  <a:gd name="connsiteY1990" fmla="*/ 14089856 h 23902640"/>
                  <a:gd name="connsiteX1991" fmla="*/ 14859061 w 43671952"/>
                  <a:gd name="connsiteY1991" fmla="*/ 14073187 h 23902640"/>
                  <a:gd name="connsiteX1992" fmla="*/ 14854299 w 43671952"/>
                  <a:gd name="connsiteY1992" fmla="*/ 14051756 h 23902640"/>
                  <a:gd name="connsiteX1993" fmla="*/ 14842393 w 43671952"/>
                  <a:gd name="connsiteY1993" fmla="*/ 14030325 h 23902640"/>
                  <a:gd name="connsiteX1994" fmla="*/ 14835248 w 43671952"/>
                  <a:gd name="connsiteY1994" fmla="*/ 14016037 h 23902640"/>
                  <a:gd name="connsiteX1995" fmla="*/ 14830486 w 43671952"/>
                  <a:gd name="connsiteY1995" fmla="*/ 14001750 h 23902640"/>
                  <a:gd name="connsiteX1996" fmla="*/ 14828102 w 43671952"/>
                  <a:gd name="connsiteY1996" fmla="*/ 13994606 h 23902640"/>
                  <a:gd name="connsiteX1997" fmla="*/ 14823341 w 43671952"/>
                  <a:gd name="connsiteY1997" fmla="*/ 13987462 h 23902640"/>
                  <a:gd name="connsiteX1998" fmla="*/ 14820958 w 43671952"/>
                  <a:gd name="connsiteY1998" fmla="*/ 13977937 h 23902640"/>
                  <a:gd name="connsiteX1999" fmla="*/ 14818581 w 43671952"/>
                  <a:gd name="connsiteY1999" fmla="*/ 13970793 h 23902640"/>
                  <a:gd name="connsiteX2000" fmla="*/ 14820958 w 43671952"/>
                  <a:gd name="connsiteY2000" fmla="*/ 13956506 h 23902640"/>
                  <a:gd name="connsiteX2001" fmla="*/ 24067207 w 43671952"/>
                  <a:gd name="connsiteY2001" fmla="*/ 13931028 h 23902640"/>
                  <a:gd name="connsiteX2002" fmla="*/ 24090067 w 43671952"/>
                  <a:gd name="connsiteY2002" fmla="*/ 13953888 h 23902640"/>
                  <a:gd name="connsiteX2003" fmla="*/ 24067207 w 43671952"/>
                  <a:gd name="connsiteY2003" fmla="*/ 13976748 h 23902640"/>
                  <a:gd name="connsiteX2004" fmla="*/ 24044347 w 43671952"/>
                  <a:gd name="connsiteY2004" fmla="*/ 13953888 h 23902640"/>
                  <a:gd name="connsiteX2005" fmla="*/ 24067207 w 43671952"/>
                  <a:gd name="connsiteY2005" fmla="*/ 13931028 h 23902640"/>
                  <a:gd name="connsiteX2006" fmla="*/ 37388031 w 43671952"/>
                  <a:gd name="connsiteY2006" fmla="*/ 13925550 h 23902640"/>
                  <a:gd name="connsiteX2007" fmla="*/ 37402319 w 43671952"/>
                  <a:gd name="connsiteY2007" fmla="*/ 13932693 h 23902640"/>
                  <a:gd name="connsiteX2008" fmla="*/ 37404703 w 43671952"/>
                  <a:gd name="connsiteY2008" fmla="*/ 13939837 h 23902640"/>
                  <a:gd name="connsiteX2009" fmla="*/ 37395175 w 43671952"/>
                  <a:gd name="connsiteY2009" fmla="*/ 13963650 h 23902640"/>
                  <a:gd name="connsiteX2010" fmla="*/ 37392795 w 43671952"/>
                  <a:gd name="connsiteY2010" fmla="*/ 13968412 h 23902640"/>
                  <a:gd name="connsiteX2011" fmla="*/ 37380887 w 43671952"/>
                  <a:gd name="connsiteY2011" fmla="*/ 13927931 h 23902640"/>
                  <a:gd name="connsiteX2012" fmla="*/ 37388031 w 43671952"/>
                  <a:gd name="connsiteY2012" fmla="*/ 13925550 h 23902640"/>
                  <a:gd name="connsiteX2013" fmla="*/ 24498211 w 43671952"/>
                  <a:gd name="connsiteY2013" fmla="*/ 13916740 h 23902640"/>
                  <a:gd name="connsiteX2014" fmla="*/ 24521071 w 43671952"/>
                  <a:gd name="connsiteY2014" fmla="*/ 13939600 h 23902640"/>
                  <a:gd name="connsiteX2015" fmla="*/ 24498211 w 43671952"/>
                  <a:gd name="connsiteY2015" fmla="*/ 13962460 h 23902640"/>
                  <a:gd name="connsiteX2016" fmla="*/ 24475351 w 43671952"/>
                  <a:gd name="connsiteY2016" fmla="*/ 13939600 h 23902640"/>
                  <a:gd name="connsiteX2017" fmla="*/ 24498211 w 43671952"/>
                  <a:gd name="connsiteY2017" fmla="*/ 13916740 h 23902640"/>
                  <a:gd name="connsiteX2018" fmla="*/ 19283899 w 43671952"/>
                  <a:gd name="connsiteY2018" fmla="*/ 13910424 h 23902640"/>
                  <a:gd name="connsiteX2019" fmla="*/ 19474093 w 43671952"/>
                  <a:gd name="connsiteY2019" fmla="*/ 13910424 h 23902640"/>
                  <a:gd name="connsiteX2020" fmla="*/ 19583823 w 43671952"/>
                  <a:gd name="connsiteY2020" fmla="*/ 13976261 h 23902640"/>
                  <a:gd name="connsiteX2021" fmla="*/ 19583823 w 43671952"/>
                  <a:gd name="connsiteY2021" fmla="*/ 14173771 h 23902640"/>
                  <a:gd name="connsiteX2022" fmla="*/ 19620399 w 43671952"/>
                  <a:gd name="connsiteY2022" fmla="*/ 14217662 h 23902640"/>
                  <a:gd name="connsiteX2023" fmla="*/ 19642343 w 43671952"/>
                  <a:gd name="connsiteY2023" fmla="*/ 14283499 h 23902640"/>
                  <a:gd name="connsiteX2024" fmla="*/ 19730127 w 43671952"/>
                  <a:gd name="connsiteY2024" fmla="*/ 14349336 h 23902640"/>
                  <a:gd name="connsiteX2025" fmla="*/ 19876431 w 43671952"/>
                  <a:gd name="connsiteY2025" fmla="*/ 14173771 h 23902640"/>
                  <a:gd name="connsiteX2026" fmla="*/ 19949583 w 43671952"/>
                  <a:gd name="connsiteY2026" fmla="*/ 14181086 h 23902640"/>
                  <a:gd name="connsiteX2027" fmla="*/ 20022735 w 43671952"/>
                  <a:gd name="connsiteY2027" fmla="*/ 14115249 h 23902640"/>
                  <a:gd name="connsiteX2028" fmla="*/ 20066623 w 43671952"/>
                  <a:gd name="connsiteY2028" fmla="*/ 14056728 h 23902640"/>
                  <a:gd name="connsiteX2029" fmla="*/ 20278767 w 43671952"/>
                  <a:gd name="connsiteY2029" fmla="*/ 14188402 h 23902640"/>
                  <a:gd name="connsiteX2030" fmla="*/ 20417755 w 43671952"/>
                  <a:gd name="connsiteY2030" fmla="*/ 14188402 h 23902640"/>
                  <a:gd name="connsiteX2031" fmla="*/ 20761567 w 43671952"/>
                  <a:gd name="connsiteY2031" fmla="*/ 14363966 h 23902640"/>
                  <a:gd name="connsiteX2032" fmla="*/ 20893243 w 43671952"/>
                  <a:gd name="connsiteY2032" fmla="*/ 14334705 h 23902640"/>
                  <a:gd name="connsiteX2033" fmla="*/ 21024915 w 43671952"/>
                  <a:gd name="connsiteY2033" fmla="*/ 14415173 h 23902640"/>
                  <a:gd name="connsiteX2034" fmla="*/ 21068807 w 43671952"/>
                  <a:gd name="connsiteY2034" fmla="*/ 14532216 h 23902640"/>
                  <a:gd name="connsiteX2035" fmla="*/ 21368729 w 43671952"/>
                  <a:gd name="connsiteY2035" fmla="*/ 14810193 h 23902640"/>
                  <a:gd name="connsiteX2036" fmla="*/ 21332155 w 43671952"/>
                  <a:gd name="connsiteY2036" fmla="*/ 14832139 h 23902640"/>
                  <a:gd name="connsiteX2037" fmla="*/ 21251687 w 43671952"/>
                  <a:gd name="connsiteY2037" fmla="*/ 14861400 h 23902640"/>
                  <a:gd name="connsiteX2038" fmla="*/ 21273631 w 43671952"/>
                  <a:gd name="connsiteY2038" fmla="*/ 14912606 h 23902640"/>
                  <a:gd name="connsiteX2039" fmla="*/ 21610131 w 43671952"/>
                  <a:gd name="connsiteY2039" fmla="*/ 15190585 h 23902640"/>
                  <a:gd name="connsiteX2040" fmla="*/ 21610131 w 43671952"/>
                  <a:gd name="connsiteY2040" fmla="*/ 15300312 h 23902640"/>
                  <a:gd name="connsiteX2041" fmla="*/ 21727171 w 43671952"/>
                  <a:gd name="connsiteY2041" fmla="*/ 15292997 h 23902640"/>
                  <a:gd name="connsiteX2042" fmla="*/ 21793011 w 43671952"/>
                  <a:gd name="connsiteY2042" fmla="*/ 15373464 h 23902640"/>
                  <a:gd name="connsiteX2043" fmla="*/ 21734489 w 43671952"/>
                  <a:gd name="connsiteY2043" fmla="*/ 15431985 h 23902640"/>
                  <a:gd name="connsiteX2044" fmla="*/ 21441879 w 43671952"/>
                  <a:gd name="connsiteY2044" fmla="*/ 15388093 h 23902640"/>
                  <a:gd name="connsiteX2045" fmla="*/ 21324839 w 43671952"/>
                  <a:gd name="connsiteY2045" fmla="*/ 15336888 h 23902640"/>
                  <a:gd name="connsiteX2046" fmla="*/ 21171219 w 43671952"/>
                  <a:gd name="connsiteY2046" fmla="*/ 15095486 h 23902640"/>
                  <a:gd name="connsiteX2047" fmla="*/ 21010287 w 43671952"/>
                  <a:gd name="connsiteY2047" fmla="*/ 14971128 h 23902640"/>
                  <a:gd name="connsiteX2048" fmla="*/ 20827405 w 43671952"/>
                  <a:gd name="connsiteY2048" fmla="*/ 14949182 h 23902640"/>
                  <a:gd name="connsiteX2049" fmla="*/ 20820091 w 43671952"/>
                  <a:gd name="connsiteY2049" fmla="*/ 15066225 h 23902640"/>
                  <a:gd name="connsiteX2050" fmla="*/ 20695731 w 43671952"/>
                  <a:gd name="connsiteY2050" fmla="*/ 15073541 h 23902640"/>
                  <a:gd name="connsiteX2051" fmla="*/ 20790831 w 43671952"/>
                  <a:gd name="connsiteY2051" fmla="*/ 15154008 h 23902640"/>
                  <a:gd name="connsiteX2052" fmla="*/ 20637211 w 43671952"/>
                  <a:gd name="connsiteY2052" fmla="*/ 15241790 h 23902640"/>
                  <a:gd name="connsiteX2053" fmla="*/ 20410439 w 43671952"/>
                  <a:gd name="connsiteY2053" fmla="*/ 15139377 h 23902640"/>
                  <a:gd name="connsiteX2054" fmla="*/ 20329971 w 43671952"/>
                  <a:gd name="connsiteY2054" fmla="*/ 15044280 h 23902640"/>
                  <a:gd name="connsiteX2055" fmla="*/ 20205615 w 43671952"/>
                  <a:gd name="connsiteY2055" fmla="*/ 15073541 h 23902640"/>
                  <a:gd name="connsiteX2056" fmla="*/ 20220243 w 43671952"/>
                  <a:gd name="connsiteY2056" fmla="*/ 14978443 h 23902640"/>
                  <a:gd name="connsiteX2057" fmla="*/ 20176355 w 43671952"/>
                  <a:gd name="connsiteY2057" fmla="*/ 14949182 h 23902640"/>
                  <a:gd name="connsiteX2058" fmla="*/ 20198299 w 43671952"/>
                  <a:gd name="connsiteY2058" fmla="*/ 14839454 h 23902640"/>
                  <a:gd name="connsiteX2059" fmla="*/ 20132463 w 43671952"/>
                  <a:gd name="connsiteY2059" fmla="*/ 14802878 h 23902640"/>
                  <a:gd name="connsiteX2060" fmla="*/ 20139777 w 43671952"/>
                  <a:gd name="connsiteY2060" fmla="*/ 14737041 h 23902640"/>
                  <a:gd name="connsiteX2061" fmla="*/ 19832539 w 43671952"/>
                  <a:gd name="connsiteY2061" fmla="*/ 14488325 h 23902640"/>
                  <a:gd name="connsiteX2062" fmla="*/ 19708179 w 43671952"/>
                  <a:gd name="connsiteY2062" fmla="*/ 14437118 h 23902640"/>
                  <a:gd name="connsiteX2063" fmla="*/ 19561875 w 43671952"/>
                  <a:gd name="connsiteY2063" fmla="*/ 14429803 h 23902640"/>
                  <a:gd name="connsiteX2064" fmla="*/ 19525299 w 43671952"/>
                  <a:gd name="connsiteY2064" fmla="*/ 14290814 h 23902640"/>
                  <a:gd name="connsiteX2065" fmla="*/ 19437519 w 43671952"/>
                  <a:gd name="connsiteY2065" fmla="*/ 14422488 h 23902640"/>
                  <a:gd name="connsiteX2066" fmla="*/ 19335103 w 43671952"/>
                  <a:gd name="connsiteY2066" fmla="*/ 14246922 h 23902640"/>
                  <a:gd name="connsiteX2067" fmla="*/ 19400943 w 43671952"/>
                  <a:gd name="connsiteY2067" fmla="*/ 14224977 h 23902640"/>
                  <a:gd name="connsiteX2068" fmla="*/ 19474093 w 43671952"/>
                  <a:gd name="connsiteY2068" fmla="*/ 14246922 h 23902640"/>
                  <a:gd name="connsiteX2069" fmla="*/ 19525299 w 43671952"/>
                  <a:gd name="connsiteY2069" fmla="*/ 14188402 h 23902640"/>
                  <a:gd name="connsiteX2070" fmla="*/ 19488723 w 43671952"/>
                  <a:gd name="connsiteY2070" fmla="*/ 14151825 h 23902640"/>
                  <a:gd name="connsiteX2071" fmla="*/ 19349735 w 43671952"/>
                  <a:gd name="connsiteY2071" fmla="*/ 14151825 h 23902640"/>
                  <a:gd name="connsiteX2072" fmla="*/ 19247323 w 43671952"/>
                  <a:gd name="connsiteY2072" fmla="*/ 14049413 h 23902640"/>
                  <a:gd name="connsiteX2073" fmla="*/ 19159539 w 43671952"/>
                  <a:gd name="connsiteY2073" fmla="*/ 14012837 h 23902640"/>
                  <a:gd name="connsiteX2074" fmla="*/ 28444539 w 43671952"/>
                  <a:gd name="connsiteY2074" fmla="*/ 13885819 h 23902640"/>
                  <a:gd name="connsiteX2075" fmla="*/ 28465967 w 43671952"/>
                  <a:gd name="connsiteY2075" fmla="*/ 13888201 h 23902640"/>
                  <a:gd name="connsiteX2076" fmla="*/ 28480255 w 43671952"/>
                  <a:gd name="connsiteY2076" fmla="*/ 13892963 h 23902640"/>
                  <a:gd name="connsiteX2077" fmla="*/ 28487399 w 43671952"/>
                  <a:gd name="connsiteY2077" fmla="*/ 13895344 h 23902640"/>
                  <a:gd name="connsiteX2078" fmla="*/ 28494543 w 43671952"/>
                  <a:gd name="connsiteY2078" fmla="*/ 13900107 h 23902640"/>
                  <a:gd name="connsiteX2079" fmla="*/ 28496923 w 43671952"/>
                  <a:gd name="connsiteY2079" fmla="*/ 13907251 h 23902640"/>
                  <a:gd name="connsiteX2080" fmla="*/ 28489779 w 43671952"/>
                  <a:gd name="connsiteY2080" fmla="*/ 13938207 h 23902640"/>
                  <a:gd name="connsiteX2081" fmla="*/ 28482639 w 43671952"/>
                  <a:gd name="connsiteY2081" fmla="*/ 13940588 h 23902640"/>
                  <a:gd name="connsiteX2082" fmla="*/ 28468351 w 43671952"/>
                  <a:gd name="connsiteY2082" fmla="*/ 13947732 h 23902640"/>
                  <a:gd name="connsiteX2083" fmla="*/ 28456443 w 43671952"/>
                  <a:gd name="connsiteY2083" fmla="*/ 13947732 h 23902640"/>
                  <a:gd name="connsiteX2084" fmla="*/ 28437395 w 43671952"/>
                  <a:gd name="connsiteY2084" fmla="*/ 13940588 h 23902640"/>
                  <a:gd name="connsiteX2085" fmla="*/ 28432631 w 43671952"/>
                  <a:gd name="connsiteY2085" fmla="*/ 13933444 h 23902640"/>
                  <a:gd name="connsiteX2086" fmla="*/ 28427867 w 43671952"/>
                  <a:gd name="connsiteY2086" fmla="*/ 13914394 h 23902640"/>
                  <a:gd name="connsiteX2087" fmla="*/ 28430251 w 43671952"/>
                  <a:gd name="connsiteY2087" fmla="*/ 13890582 h 23902640"/>
                  <a:gd name="connsiteX2088" fmla="*/ 28444539 w 43671952"/>
                  <a:gd name="connsiteY2088" fmla="*/ 13885819 h 23902640"/>
                  <a:gd name="connsiteX2089" fmla="*/ 37161815 w 43671952"/>
                  <a:gd name="connsiteY2089" fmla="*/ 13823156 h 23902640"/>
                  <a:gd name="connsiteX2090" fmla="*/ 37171339 w 43671952"/>
                  <a:gd name="connsiteY2090" fmla="*/ 13825537 h 23902640"/>
                  <a:gd name="connsiteX2091" fmla="*/ 37180863 w 43671952"/>
                  <a:gd name="connsiteY2091" fmla="*/ 13839825 h 23902640"/>
                  <a:gd name="connsiteX2092" fmla="*/ 37183243 w 43671952"/>
                  <a:gd name="connsiteY2092" fmla="*/ 13856493 h 23902640"/>
                  <a:gd name="connsiteX2093" fmla="*/ 37180863 w 43671952"/>
                  <a:gd name="connsiteY2093" fmla="*/ 13958887 h 23902640"/>
                  <a:gd name="connsiteX2094" fmla="*/ 37178483 w 43671952"/>
                  <a:gd name="connsiteY2094" fmla="*/ 13968412 h 23902640"/>
                  <a:gd name="connsiteX2095" fmla="*/ 37157051 w 43671952"/>
                  <a:gd name="connsiteY2095" fmla="*/ 13977937 h 23902640"/>
                  <a:gd name="connsiteX2096" fmla="*/ 37138003 w 43671952"/>
                  <a:gd name="connsiteY2096" fmla="*/ 13985081 h 23902640"/>
                  <a:gd name="connsiteX2097" fmla="*/ 37123715 w 43671952"/>
                  <a:gd name="connsiteY2097" fmla="*/ 13992225 h 23902640"/>
                  <a:gd name="connsiteX2098" fmla="*/ 37109427 w 43671952"/>
                  <a:gd name="connsiteY2098" fmla="*/ 13989843 h 23902640"/>
                  <a:gd name="connsiteX2099" fmla="*/ 37097519 w 43671952"/>
                  <a:gd name="connsiteY2099" fmla="*/ 13956506 h 23902640"/>
                  <a:gd name="connsiteX2100" fmla="*/ 37085615 w 43671952"/>
                  <a:gd name="connsiteY2100" fmla="*/ 13939837 h 23902640"/>
                  <a:gd name="connsiteX2101" fmla="*/ 37087995 w 43671952"/>
                  <a:gd name="connsiteY2101" fmla="*/ 13925550 h 23902640"/>
                  <a:gd name="connsiteX2102" fmla="*/ 37092759 w 43671952"/>
                  <a:gd name="connsiteY2102" fmla="*/ 13918406 h 23902640"/>
                  <a:gd name="connsiteX2103" fmla="*/ 37128475 w 43671952"/>
                  <a:gd name="connsiteY2103" fmla="*/ 13911262 h 23902640"/>
                  <a:gd name="connsiteX2104" fmla="*/ 37142763 w 43671952"/>
                  <a:gd name="connsiteY2104" fmla="*/ 13904118 h 23902640"/>
                  <a:gd name="connsiteX2105" fmla="*/ 37147527 w 43671952"/>
                  <a:gd name="connsiteY2105" fmla="*/ 13889831 h 23902640"/>
                  <a:gd name="connsiteX2106" fmla="*/ 37149907 w 43671952"/>
                  <a:gd name="connsiteY2106" fmla="*/ 13842206 h 23902640"/>
                  <a:gd name="connsiteX2107" fmla="*/ 37154671 w 43671952"/>
                  <a:gd name="connsiteY2107" fmla="*/ 13827918 h 23902640"/>
                  <a:gd name="connsiteX2108" fmla="*/ 11689624 w 43671952"/>
                  <a:gd name="connsiteY2108" fmla="*/ 13751718 h 23902640"/>
                  <a:gd name="connsiteX2109" fmla="*/ 11706292 w 43671952"/>
                  <a:gd name="connsiteY2109" fmla="*/ 13754100 h 23902640"/>
                  <a:gd name="connsiteX2110" fmla="*/ 11708671 w 43671952"/>
                  <a:gd name="connsiteY2110" fmla="*/ 13761243 h 23902640"/>
                  <a:gd name="connsiteX2111" fmla="*/ 11706292 w 43671952"/>
                  <a:gd name="connsiteY2111" fmla="*/ 13782675 h 23902640"/>
                  <a:gd name="connsiteX2112" fmla="*/ 11701527 w 43671952"/>
                  <a:gd name="connsiteY2112" fmla="*/ 13789818 h 23902640"/>
                  <a:gd name="connsiteX2113" fmla="*/ 11694385 w 43671952"/>
                  <a:gd name="connsiteY2113" fmla="*/ 13794581 h 23902640"/>
                  <a:gd name="connsiteX2114" fmla="*/ 11684859 w 43671952"/>
                  <a:gd name="connsiteY2114" fmla="*/ 13796962 h 23902640"/>
                  <a:gd name="connsiteX2115" fmla="*/ 11665810 w 43671952"/>
                  <a:gd name="connsiteY2115" fmla="*/ 13789818 h 23902640"/>
                  <a:gd name="connsiteX2116" fmla="*/ 11672954 w 43671952"/>
                  <a:gd name="connsiteY2116" fmla="*/ 13758862 h 23902640"/>
                  <a:gd name="connsiteX2117" fmla="*/ 11680099 w 43671952"/>
                  <a:gd name="connsiteY2117" fmla="*/ 13754100 h 23902640"/>
                  <a:gd name="connsiteX2118" fmla="*/ 11689624 w 43671952"/>
                  <a:gd name="connsiteY2118" fmla="*/ 13751718 h 23902640"/>
                  <a:gd name="connsiteX2119" fmla="*/ 24972079 w 43671952"/>
                  <a:gd name="connsiteY2119" fmla="*/ 13750053 h 23902640"/>
                  <a:gd name="connsiteX2120" fmla="*/ 24994939 w 43671952"/>
                  <a:gd name="connsiteY2120" fmla="*/ 13772913 h 23902640"/>
                  <a:gd name="connsiteX2121" fmla="*/ 24972079 w 43671952"/>
                  <a:gd name="connsiteY2121" fmla="*/ 13795773 h 23902640"/>
                  <a:gd name="connsiteX2122" fmla="*/ 24949219 w 43671952"/>
                  <a:gd name="connsiteY2122" fmla="*/ 13772913 h 23902640"/>
                  <a:gd name="connsiteX2123" fmla="*/ 24972079 w 43671952"/>
                  <a:gd name="connsiteY2123" fmla="*/ 13750053 h 23902640"/>
                  <a:gd name="connsiteX2124" fmla="*/ 37223727 w 43671952"/>
                  <a:gd name="connsiteY2124" fmla="*/ 13742193 h 23902640"/>
                  <a:gd name="connsiteX2125" fmla="*/ 37235631 w 43671952"/>
                  <a:gd name="connsiteY2125" fmla="*/ 13744575 h 23902640"/>
                  <a:gd name="connsiteX2126" fmla="*/ 37242775 w 43671952"/>
                  <a:gd name="connsiteY2126" fmla="*/ 13746956 h 23902640"/>
                  <a:gd name="connsiteX2127" fmla="*/ 37245159 w 43671952"/>
                  <a:gd name="connsiteY2127" fmla="*/ 13754100 h 23902640"/>
                  <a:gd name="connsiteX2128" fmla="*/ 37249919 w 43671952"/>
                  <a:gd name="connsiteY2128" fmla="*/ 13761243 h 23902640"/>
                  <a:gd name="connsiteX2129" fmla="*/ 37223727 w 43671952"/>
                  <a:gd name="connsiteY2129" fmla="*/ 13773150 h 23902640"/>
                  <a:gd name="connsiteX2130" fmla="*/ 37207059 w 43671952"/>
                  <a:gd name="connsiteY2130" fmla="*/ 13758862 h 23902640"/>
                  <a:gd name="connsiteX2131" fmla="*/ 37209439 w 43671952"/>
                  <a:gd name="connsiteY2131" fmla="*/ 13749337 h 23902640"/>
                  <a:gd name="connsiteX2132" fmla="*/ 37223727 w 43671952"/>
                  <a:gd name="connsiteY2132" fmla="*/ 13742193 h 23902640"/>
                  <a:gd name="connsiteX2133" fmla="*/ 3367472 w 43671952"/>
                  <a:gd name="connsiteY2133" fmla="*/ 13700443 h 23902640"/>
                  <a:gd name="connsiteX2134" fmla="*/ 3390339 w 43671952"/>
                  <a:gd name="connsiteY2134" fmla="*/ 13723303 h 23902640"/>
                  <a:gd name="connsiteX2135" fmla="*/ 3367472 w 43671952"/>
                  <a:gd name="connsiteY2135" fmla="*/ 13746163 h 23902640"/>
                  <a:gd name="connsiteX2136" fmla="*/ 3344612 w 43671952"/>
                  <a:gd name="connsiteY2136" fmla="*/ 13723303 h 23902640"/>
                  <a:gd name="connsiteX2137" fmla="*/ 3367472 w 43671952"/>
                  <a:gd name="connsiteY2137" fmla="*/ 13700443 h 23902640"/>
                  <a:gd name="connsiteX2138" fmla="*/ 22268779 w 43671952"/>
                  <a:gd name="connsiteY2138" fmla="*/ 13656945 h 23902640"/>
                  <a:gd name="connsiteX2139" fmla="*/ 22291639 w 43671952"/>
                  <a:gd name="connsiteY2139" fmla="*/ 13679805 h 23902640"/>
                  <a:gd name="connsiteX2140" fmla="*/ 22268779 w 43671952"/>
                  <a:gd name="connsiteY2140" fmla="*/ 13702665 h 23902640"/>
                  <a:gd name="connsiteX2141" fmla="*/ 22246031 w 43671952"/>
                  <a:gd name="connsiteY2141" fmla="*/ 13679805 h 23902640"/>
                  <a:gd name="connsiteX2142" fmla="*/ 22268779 w 43671952"/>
                  <a:gd name="connsiteY2142" fmla="*/ 13656945 h 23902640"/>
                  <a:gd name="connsiteX2143" fmla="*/ 11661049 w 43671952"/>
                  <a:gd name="connsiteY2143" fmla="*/ 13651706 h 23902640"/>
                  <a:gd name="connsiteX2144" fmla="*/ 11672955 w 43671952"/>
                  <a:gd name="connsiteY2144" fmla="*/ 13656468 h 23902640"/>
                  <a:gd name="connsiteX2145" fmla="*/ 11694387 w 43671952"/>
                  <a:gd name="connsiteY2145" fmla="*/ 13665993 h 23902640"/>
                  <a:gd name="connsiteX2146" fmla="*/ 11699147 w 43671952"/>
                  <a:gd name="connsiteY2146" fmla="*/ 13673137 h 23902640"/>
                  <a:gd name="connsiteX2147" fmla="*/ 11708673 w 43671952"/>
                  <a:gd name="connsiteY2147" fmla="*/ 13682662 h 23902640"/>
                  <a:gd name="connsiteX2148" fmla="*/ 11706292 w 43671952"/>
                  <a:gd name="connsiteY2148" fmla="*/ 13704093 h 23902640"/>
                  <a:gd name="connsiteX2149" fmla="*/ 11699147 w 43671952"/>
                  <a:gd name="connsiteY2149" fmla="*/ 13708856 h 23902640"/>
                  <a:gd name="connsiteX2150" fmla="*/ 11684859 w 43671952"/>
                  <a:gd name="connsiteY2150" fmla="*/ 13718381 h 23902640"/>
                  <a:gd name="connsiteX2151" fmla="*/ 11665810 w 43671952"/>
                  <a:gd name="connsiteY2151" fmla="*/ 13706475 h 23902640"/>
                  <a:gd name="connsiteX2152" fmla="*/ 11656286 w 43671952"/>
                  <a:gd name="connsiteY2152" fmla="*/ 13692187 h 23902640"/>
                  <a:gd name="connsiteX2153" fmla="*/ 11651521 w 43671952"/>
                  <a:gd name="connsiteY2153" fmla="*/ 13685043 h 23902640"/>
                  <a:gd name="connsiteX2154" fmla="*/ 11653906 w 43671952"/>
                  <a:gd name="connsiteY2154" fmla="*/ 13654087 h 23902640"/>
                  <a:gd name="connsiteX2155" fmla="*/ 11661049 w 43671952"/>
                  <a:gd name="connsiteY2155" fmla="*/ 13651706 h 23902640"/>
                  <a:gd name="connsiteX2156" fmla="*/ 36449819 w 43671952"/>
                  <a:gd name="connsiteY2156" fmla="*/ 13632656 h 23902640"/>
                  <a:gd name="connsiteX2157" fmla="*/ 36461727 w 43671952"/>
                  <a:gd name="connsiteY2157" fmla="*/ 13644562 h 23902640"/>
                  <a:gd name="connsiteX2158" fmla="*/ 36466487 w 43671952"/>
                  <a:gd name="connsiteY2158" fmla="*/ 13658850 h 23902640"/>
                  <a:gd name="connsiteX2159" fmla="*/ 36464107 w 43671952"/>
                  <a:gd name="connsiteY2159" fmla="*/ 13665993 h 23902640"/>
                  <a:gd name="connsiteX2160" fmla="*/ 36440295 w 43671952"/>
                  <a:gd name="connsiteY2160" fmla="*/ 13665993 h 23902640"/>
                  <a:gd name="connsiteX2161" fmla="*/ 36433151 w 43671952"/>
                  <a:gd name="connsiteY2161" fmla="*/ 13646943 h 23902640"/>
                  <a:gd name="connsiteX2162" fmla="*/ 36435531 w 43671952"/>
                  <a:gd name="connsiteY2162" fmla="*/ 13639800 h 23902640"/>
                  <a:gd name="connsiteX2163" fmla="*/ 36449819 w 43671952"/>
                  <a:gd name="connsiteY2163" fmla="*/ 13632656 h 23902640"/>
                  <a:gd name="connsiteX2164" fmla="*/ 14663800 w 43671952"/>
                  <a:gd name="connsiteY2164" fmla="*/ 13587412 h 23902640"/>
                  <a:gd name="connsiteX2165" fmla="*/ 14673322 w 43671952"/>
                  <a:gd name="connsiteY2165" fmla="*/ 13601700 h 23902640"/>
                  <a:gd name="connsiteX2166" fmla="*/ 14685229 w 43671952"/>
                  <a:gd name="connsiteY2166" fmla="*/ 13613606 h 23902640"/>
                  <a:gd name="connsiteX2167" fmla="*/ 14692373 w 43671952"/>
                  <a:gd name="connsiteY2167" fmla="*/ 13627893 h 23902640"/>
                  <a:gd name="connsiteX2168" fmla="*/ 14706660 w 43671952"/>
                  <a:gd name="connsiteY2168" fmla="*/ 13637418 h 23902640"/>
                  <a:gd name="connsiteX2169" fmla="*/ 14716187 w 43671952"/>
                  <a:gd name="connsiteY2169" fmla="*/ 13651706 h 23902640"/>
                  <a:gd name="connsiteX2170" fmla="*/ 14723331 w 43671952"/>
                  <a:gd name="connsiteY2170" fmla="*/ 13665993 h 23902640"/>
                  <a:gd name="connsiteX2171" fmla="*/ 14730472 w 43671952"/>
                  <a:gd name="connsiteY2171" fmla="*/ 13673137 h 23902640"/>
                  <a:gd name="connsiteX2172" fmla="*/ 14737618 w 43671952"/>
                  <a:gd name="connsiteY2172" fmla="*/ 13687425 h 23902640"/>
                  <a:gd name="connsiteX2173" fmla="*/ 14728094 w 43671952"/>
                  <a:gd name="connsiteY2173" fmla="*/ 13723143 h 23902640"/>
                  <a:gd name="connsiteX2174" fmla="*/ 14720950 w 43671952"/>
                  <a:gd name="connsiteY2174" fmla="*/ 13727906 h 23902640"/>
                  <a:gd name="connsiteX2175" fmla="*/ 14718567 w 43671952"/>
                  <a:gd name="connsiteY2175" fmla="*/ 13727906 h 23902640"/>
                  <a:gd name="connsiteX2176" fmla="*/ 14701897 w 43671952"/>
                  <a:gd name="connsiteY2176" fmla="*/ 13716000 h 23902640"/>
                  <a:gd name="connsiteX2177" fmla="*/ 14687612 w 43671952"/>
                  <a:gd name="connsiteY2177" fmla="*/ 13687425 h 23902640"/>
                  <a:gd name="connsiteX2178" fmla="*/ 14678085 w 43671952"/>
                  <a:gd name="connsiteY2178" fmla="*/ 13673137 h 23902640"/>
                  <a:gd name="connsiteX2179" fmla="*/ 14673322 w 43671952"/>
                  <a:gd name="connsiteY2179" fmla="*/ 13665993 h 23902640"/>
                  <a:gd name="connsiteX2180" fmla="*/ 14668559 w 43671952"/>
                  <a:gd name="connsiteY2180" fmla="*/ 13651706 h 23902640"/>
                  <a:gd name="connsiteX2181" fmla="*/ 14659037 w 43671952"/>
                  <a:gd name="connsiteY2181" fmla="*/ 13630275 h 23902640"/>
                  <a:gd name="connsiteX2182" fmla="*/ 14656654 w 43671952"/>
                  <a:gd name="connsiteY2182" fmla="*/ 13623131 h 23902640"/>
                  <a:gd name="connsiteX2183" fmla="*/ 14654275 w 43671952"/>
                  <a:gd name="connsiteY2183" fmla="*/ 13615987 h 23902640"/>
                  <a:gd name="connsiteX2184" fmla="*/ 14656654 w 43671952"/>
                  <a:gd name="connsiteY2184" fmla="*/ 13592175 h 23902640"/>
                  <a:gd name="connsiteX2185" fmla="*/ 14663800 w 43671952"/>
                  <a:gd name="connsiteY2185" fmla="*/ 13587412 h 23902640"/>
                  <a:gd name="connsiteX2186" fmla="*/ 18352543 w 43671952"/>
                  <a:gd name="connsiteY2186" fmla="*/ 13582650 h 23902640"/>
                  <a:gd name="connsiteX2187" fmla="*/ 18366831 w 43671952"/>
                  <a:gd name="connsiteY2187" fmla="*/ 13587412 h 23902640"/>
                  <a:gd name="connsiteX2188" fmla="*/ 18369211 w 43671952"/>
                  <a:gd name="connsiteY2188" fmla="*/ 13594556 h 23902640"/>
                  <a:gd name="connsiteX2189" fmla="*/ 18366831 w 43671952"/>
                  <a:gd name="connsiteY2189" fmla="*/ 13625512 h 23902640"/>
                  <a:gd name="connsiteX2190" fmla="*/ 18362067 w 43671952"/>
                  <a:gd name="connsiteY2190" fmla="*/ 13632656 h 23902640"/>
                  <a:gd name="connsiteX2191" fmla="*/ 18352543 w 43671952"/>
                  <a:gd name="connsiteY2191" fmla="*/ 13646943 h 23902640"/>
                  <a:gd name="connsiteX2192" fmla="*/ 18331111 w 43671952"/>
                  <a:gd name="connsiteY2192" fmla="*/ 13663612 h 23902640"/>
                  <a:gd name="connsiteX2193" fmla="*/ 18316827 w 43671952"/>
                  <a:gd name="connsiteY2193" fmla="*/ 13670756 h 23902640"/>
                  <a:gd name="connsiteX2194" fmla="*/ 18302537 w 43671952"/>
                  <a:gd name="connsiteY2194" fmla="*/ 13680281 h 23902640"/>
                  <a:gd name="connsiteX2195" fmla="*/ 18297775 w 43671952"/>
                  <a:gd name="connsiteY2195" fmla="*/ 13687425 h 23902640"/>
                  <a:gd name="connsiteX2196" fmla="*/ 18283487 w 43671952"/>
                  <a:gd name="connsiteY2196" fmla="*/ 13701712 h 23902640"/>
                  <a:gd name="connsiteX2197" fmla="*/ 18269201 w 43671952"/>
                  <a:gd name="connsiteY2197" fmla="*/ 13711237 h 23902640"/>
                  <a:gd name="connsiteX2198" fmla="*/ 18262055 w 43671952"/>
                  <a:gd name="connsiteY2198" fmla="*/ 13718381 h 23902640"/>
                  <a:gd name="connsiteX2199" fmla="*/ 18247767 w 43671952"/>
                  <a:gd name="connsiteY2199" fmla="*/ 13732668 h 23902640"/>
                  <a:gd name="connsiteX2200" fmla="*/ 18240627 w 43671952"/>
                  <a:gd name="connsiteY2200" fmla="*/ 13737431 h 23902640"/>
                  <a:gd name="connsiteX2201" fmla="*/ 18233483 w 43671952"/>
                  <a:gd name="connsiteY2201" fmla="*/ 13744575 h 23902640"/>
                  <a:gd name="connsiteX2202" fmla="*/ 18212051 w 43671952"/>
                  <a:gd name="connsiteY2202" fmla="*/ 13763625 h 23902640"/>
                  <a:gd name="connsiteX2203" fmla="*/ 18197763 w 43671952"/>
                  <a:gd name="connsiteY2203" fmla="*/ 13770768 h 23902640"/>
                  <a:gd name="connsiteX2204" fmla="*/ 18181093 w 43671952"/>
                  <a:gd name="connsiteY2204" fmla="*/ 13777912 h 23902640"/>
                  <a:gd name="connsiteX2205" fmla="*/ 18171569 w 43671952"/>
                  <a:gd name="connsiteY2205" fmla="*/ 13780293 h 23902640"/>
                  <a:gd name="connsiteX2206" fmla="*/ 18133467 w 43671952"/>
                  <a:gd name="connsiteY2206" fmla="*/ 13782675 h 23902640"/>
                  <a:gd name="connsiteX2207" fmla="*/ 18107275 w 43671952"/>
                  <a:gd name="connsiteY2207" fmla="*/ 13780293 h 23902640"/>
                  <a:gd name="connsiteX2208" fmla="*/ 18088227 w 43671952"/>
                  <a:gd name="connsiteY2208" fmla="*/ 13775531 h 23902640"/>
                  <a:gd name="connsiteX2209" fmla="*/ 18073937 w 43671952"/>
                  <a:gd name="connsiteY2209" fmla="*/ 13770768 h 23902640"/>
                  <a:gd name="connsiteX2210" fmla="*/ 18059651 w 43671952"/>
                  <a:gd name="connsiteY2210" fmla="*/ 13766006 h 23902640"/>
                  <a:gd name="connsiteX2211" fmla="*/ 18050125 w 43671952"/>
                  <a:gd name="connsiteY2211" fmla="*/ 13763625 h 23902640"/>
                  <a:gd name="connsiteX2212" fmla="*/ 18033457 w 43671952"/>
                  <a:gd name="connsiteY2212" fmla="*/ 13754100 h 23902640"/>
                  <a:gd name="connsiteX2213" fmla="*/ 18019167 w 43671952"/>
                  <a:gd name="connsiteY2213" fmla="*/ 13749337 h 23902640"/>
                  <a:gd name="connsiteX2214" fmla="*/ 18012027 w 43671952"/>
                  <a:gd name="connsiteY2214" fmla="*/ 13744575 h 23902640"/>
                  <a:gd name="connsiteX2215" fmla="*/ 18002501 w 43671952"/>
                  <a:gd name="connsiteY2215" fmla="*/ 13742193 h 23902640"/>
                  <a:gd name="connsiteX2216" fmla="*/ 17995359 w 43671952"/>
                  <a:gd name="connsiteY2216" fmla="*/ 13739812 h 23902640"/>
                  <a:gd name="connsiteX2217" fmla="*/ 17964399 w 43671952"/>
                  <a:gd name="connsiteY2217" fmla="*/ 13735050 h 23902640"/>
                  <a:gd name="connsiteX2218" fmla="*/ 17919157 w 43671952"/>
                  <a:gd name="connsiteY2218" fmla="*/ 13732668 h 23902640"/>
                  <a:gd name="connsiteX2219" fmla="*/ 17888199 w 43671952"/>
                  <a:gd name="connsiteY2219" fmla="*/ 13737431 h 23902640"/>
                  <a:gd name="connsiteX2220" fmla="*/ 17819143 w 43671952"/>
                  <a:gd name="connsiteY2220" fmla="*/ 13742193 h 23902640"/>
                  <a:gd name="connsiteX2221" fmla="*/ 17812001 w 43671952"/>
                  <a:gd name="connsiteY2221" fmla="*/ 13744575 h 23902640"/>
                  <a:gd name="connsiteX2222" fmla="*/ 17785807 w 43671952"/>
                  <a:gd name="connsiteY2222" fmla="*/ 13756481 h 23902640"/>
                  <a:gd name="connsiteX2223" fmla="*/ 17757231 w 43671952"/>
                  <a:gd name="connsiteY2223" fmla="*/ 13773150 h 23902640"/>
                  <a:gd name="connsiteX2224" fmla="*/ 17745327 w 43671952"/>
                  <a:gd name="connsiteY2224" fmla="*/ 13773150 h 23902640"/>
                  <a:gd name="connsiteX2225" fmla="*/ 17735803 w 43671952"/>
                  <a:gd name="connsiteY2225" fmla="*/ 13787437 h 23902640"/>
                  <a:gd name="connsiteX2226" fmla="*/ 17728657 w 43671952"/>
                  <a:gd name="connsiteY2226" fmla="*/ 13796962 h 23902640"/>
                  <a:gd name="connsiteX2227" fmla="*/ 17723893 w 43671952"/>
                  <a:gd name="connsiteY2227" fmla="*/ 13813631 h 23902640"/>
                  <a:gd name="connsiteX2228" fmla="*/ 17719131 w 43671952"/>
                  <a:gd name="connsiteY2228" fmla="*/ 13820775 h 23902640"/>
                  <a:gd name="connsiteX2229" fmla="*/ 17716751 w 43671952"/>
                  <a:gd name="connsiteY2229" fmla="*/ 13827918 h 23902640"/>
                  <a:gd name="connsiteX2230" fmla="*/ 17711987 w 43671952"/>
                  <a:gd name="connsiteY2230" fmla="*/ 13842206 h 23902640"/>
                  <a:gd name="connsiteX2231" fmla="*/ 17707227 w 43671952"/>
                  <a:gd name="connsiteY2231" fmla="*/ 13856493 h 23902640"/>
                  <a:gd name="connsiteX2232" fmla="*/ 17702463 w 43671952"/>
                  <a:gd name="connsiteY2232" fmla="*/ 13944600 h 23902640"/>
                  <a:gd name="connsiteX2233" fmla="*/ 17704843 w 43671952"/>
                  <a:gd name="connsiteY2233" fmla="*/ 13951743 h 23902640"/>
                  <a:gd name="connsiteX2234" fmla="*/ 17714369 w 43671952"/>
                  <a:gd name="connsiteY2234" fmla="*/ 13973175 h 23902640"/>
                  <a:gd name="connsiteX2235" fmla="*/ 17716751 w 43671952"/>
                  <a:gd name="connsiteY2235" fmla="*/ 13980318 h 23902640"/>
                  <a:gd name="connsiteX2236" fmla="*/ 17721513 w 43671952"/>
                  <a:gd name="connsiteY2236" fmla="*/ 13987462 h 23902640"/>
                  <a:gd name="connsiteX2237" fmla="*/ 17723893 w 43671952"/>
                  <a:gd name="connsiteY2237" fmla="*/ 13994606 h 23902640"/>
                  <a:gd name="connsiteX2238" fmla="*/ 17728657 w 43671952"/>
                  <a:gd name="connsiteY2238" fmla="*/ 14008893 h 23902640"/>
                  <a:gd name="connsiteX2239" fmla="*/ 17733419 w 43671952"/>
                  <a:gd name="connsiteY2239" fmla="*/ 14051756 h 23902640"/>
                  <a:gd name="connsiteX2240" fmla="*/ 17735803 w 43671952"/>
                  <a:gd name="connsiteY2240" fmla="*/ 14058900 h 23902640"/>
                  <a:gd name="connsiteX2241" fmla="*/ 17740563 w 43671952"/>
                  <a:gd name="connsiteY2241" fmla="*/ 14075568 h 23902640"/>
                  <a:gd name="connsiteX2242" fmla="*/ 17747707 w 43671952"/>
                  <a:gd name="connsiteY2242" fmla="*/ 14080331 h 23902640"/>
                  <a:gd name="connsiteX2243" fmla="*/ 17790569 w 43671952"/>
                  <a:gd name="connsiteY2243" fmla="*/ 14085093 h 23902640"/>
                  <a:gd name="connsiteX2244" fmla="*/ 17804857 w 43671952"/>
                  <a:gd name="connsiteY2244" fmla="*/ 14080331 h 23902640"/>
                  <a:gd name="connsiteX2245" fmla="*/ 17809619 w 43671952"/>
                  <a:gd name="connsiteY2245" fmla="*/ 14073187 h 23902640"/>
                  <a:gd name="connsiteX2246" fmla="*/ 17819143 w 43671952"/>
                  <a:gd name="connsiteY2246" fmla="*/ 14058900 h 23902640"/>
                  <a:gd name="connsiteX2247" fmla="*/ 17826287 w 43671952"/>
                  <a:gd name="connsiteY2247" fmla="*/ 14049375 h 23902640"/>
                  <a:gd name="connsiteX2248" fmla="*/ 17828669 w 43671952"/>
                  <a:gd name="connsiteY2248" fmla="*/ 14042231 h 23902640"/>
                  <a:gd name="connsiteX2249" fmla="*/ 17835813 w 43671952"/>
                  <a:gd name="connsiteY2249" fmla="*/ 14027943 h 23902640"/>
                  <a:gd name="connsiteX2250" fmla="*/ 17845337 w 43671952"/>
                  <a:gd name="connsiteY2250" fmla="*/ 14006512 h 23902640"/>
                  <a:gd name="connsiteX2251" fmla="*/ 17859627 w 43671952"/>
                  <a:gd name="connsiteY2251" fmla="*/ 13996987 h 23902640"/>
                  <a:gd name="connsiteX2252" fmla="*/ 17964399 w 43671952"/>
                  <a:gd name="connsiteY2252" fmla="*/ 13996987 h 23902640"/>
                  <a:gd name="connsiteX2253" fmla="*/ 17978687 w 43671952"/>
                  <a:gd name="connsiteY2253" fmla="*/ 13992225 h 23902640"/>
                  <a:gd name="connsiteX2254" fmla="*/ 17985831 w 43671952"/>
                  <a:gd name="connsiteY2254" fmla="*/ 13987462 h 23902640"/>
                  <a:gd name="connsiteX2255" fmla="*/ 18000119 w 43671952"/>
                  <a:gd name="connsiteY2255" fmla="*/ 13977937 h 23902640"/>
                  <a:gd name="connsiteX2256" fmla="*/ 18007263 w 43671952"/>
                  <a:gd name="connsiteY2256" fmla="*/ 13975556 h 23902640"/>
                  <a:gd name="connsiteX2257" fmla="*/ 18012027 w 43671952"/>
                  <a:gd name="connsiteY2257" fmla="*/ 13968412 h 23902640"/>
                  <a:gd name="connsiteX2258" fmla="*/ 18019167 w 43671952"/>
                  <a:gd name="connsiteY2258" fmla="*/ 13958887 h 23902640"/>
                  <a:gd name="connsiteX2259" fmla="*/ 18033457 w 43671952"/>
                  <a:gd name="connsiteY2259" fmla="*/ 13954125 h 23902640"/>
                  <a:gd name="connsiteX2260" fmla="*/ 18078699 w 43671952"/>
                  <a:gd name="connsiteY2260" fmla="*/ 13951743 h 23902640"/>
                  <a:gd name="connsiteX2261" fmla="*/ 18085843 w 43671952"/>
                  <a:gd name="connsiteY2261" fmla="*/ 13954125 h 23902640"/>
                  <a:gd name="connsiteX2262" fmla="*/ 18104895 w 43671952"/>
                  <a:gd name="connsiteY2262" fmla="*/ 13958887 h 23902640"/>
                  <a:gd name="connsiteX2263" fmla="*/ 18112039 w 43671952"/>
                  <a:gd name="connsiteY2263" fmla="*/ 13963650 h 23902640"/>
                  <a:gd name="connsiteX2264" fmla="*/ 18114419 w 43671952"/>
                  <a:gd name="connsiteY2264" fmla="*/ 13970793 h 23902640"/>
                  <a:gd name="connsiteX2265" fmla="*/ 18116799 w 43671952"/>
                  <a:gd name="connsiteY2265" fmla="*/ 13982700 h 23902640"/>
                  <a:gd name="connsiteX2266" fmla="*/ 18109659 w 43671952"/>
                  <a:gd name="connsiteY2266" fmla="*/ 13987462 h 23902640"/>
                  <a:gd name="connsiteX2267" fmla="*/ 18100131 w 43671952"/>
                  <a:gd name="connsiteY2267" fmla="*/ 13994606 h 23902640"/>
                  <a:gd name="connsiteX2268" fmla="*/ 18085843 w 43671952"/>
                  <a:gd name="connsiteY2268" fmla="*/ 13999368 h 23902640"/>
                  <a:gd name="connsiteX2269" fmla="*/ 18078699 w 43671952"/>
                  <a:gd name="connsiteY2269" fmla="*/ 14004131 h 23902640"/>
                  <a:gd name="connsiteX2270" fmla="*/ 18064411 w 43671952"/>
                  <a:gd name="connsiteY2270" fmla="*/ 14011275 h 23902640"/>
                  <a:gd name="connsiteX2271" fmla="*/ 18050125 w 43671952"/>
                  <a:gd name="connsiteY2271" fmla="*/ 14016037 h 23902640"/>
                  <a:gd name="connsiteX2272" fmla="*/ 18000119 w 43671952"/>
                  <a:gd name="connsiteY2272" fmla="*/ 14023181 h 23902640"/>
                  <a:gd name="connsiteX2273" fmla="*/ 17992975 w 43671952"/>
                  <a:gd name="connsiteY2273" fmla="*/ 14027943 h 23902640"/>
                  <a:gd name="connsiteX2274" fmla="*/ 17978687 w 43671952"/>
                  <a:gd name="connsiteY2274" fmla="*/ 14037468 h 23902640"/>
                  <a:gd name="connsiteX2275" fmla="*/ 17976307 w 43671952"/>
                  <a:gd name="connsiteY2275" fmla="*/ 14082712 h 23902640"/>
                  <a:gd name="connsiteX2276" fmla="*/ 17971543 w 43671952"/>
                  <a:gd name="connsiteY2276" fmla="*/ 14097000 h 23902640"/>
                  <a:gd name="connsiteX2277" fmla="*/ 17966783 w 43671952"/>
                  <a:gd name="connsiteY2277" fmla="*/ 14104143 h 23902640"/>
                  <a:gd name="connsiteX2278" fmla="*/ 17964399 w 43671952"/>
                  <a:gd name="connsiteY2278" fmla="*/ 14111287 h 23902640"/>
                  <a:gd name="connsiteX2279" fmla="*/ 17945351 w 43671952"/>
                  <a:gd name="connsiteY2279" fmla="*/ 14123193 h 23902640"/>
                  <a:gd name="connsiteX2280" fmla="*/ 17914395 w 43671952"/>
                  <a:gd name="connsiteY2280" fmla="*/ 14125575 h 23902640"/>
                  <a:gd name="connsiteX2281" fmla="*/ 17900107 w 43671952"/>
                  <a:gd name="connsiteY2281" fmla="*/ 14135100 h 23902640"/>
                  <a:gd name="connsiteX2282" fmla="*/ 17895343 w 43671952"/>
                  <a:gd name="connsiteY2282" fmla="*/ 14142243 h 23902640"/>
                  <a:gd name="connsiteX2283" fmla="*/ 17890583 w 43671952"/>
                  <a:gd name="connsiteY2283" fmla="*/ 14185106 h 23902640"/>
                  <a:gd name="connsiteX2284" fmla="*/ 17892963 w 43671952"/>
                  <a:gd name="connsiteY2284" fmla="*/ 14192250 h 23902640"/>
                  <a:gd name="connsiteX2285" fmla="*/ 17900107 w 43671952"/>
                  <a:gd name="connsiteY2285" fmla="*/ 14213681 h 23902640"/>
                  <a:gd name="connsiteX2286" fmla="*/ 17916775 w 43671952"/>
                  <a:gd name="connsiteY2286" fmla="*/ 14232731 h 23902640"/>
                  <a:gd name="connsiteX2287" fmla="*/ 17921537 w 43671952"/>
                  <a:gd name="connsiteY2287" fmla="*/ 14239875 h 23902640"/>
                  <a:gd name="connsiteX2288" fmla="*/ 17935825 w 43671952"/>
                  <a:gd name="connsiteY2288" fmla="*/ 14249400 h 23902640"/>
                  <a:gd name="connsiteX2289" fmla="*/ 17942969 w 43671952"/>
                  <a:gd name="connsiteY2289" fmla="*/ 14256543 h 23902640"/>
                  <a:gd name="connsiteX2290" fmla="*/ 17950113 w 43671952"/>
                  <a:gd name="connsiteY2290" fmla="*/ 14261306 h 23902640"/>
                  <a:gd name="connsiteX2291" fmla="*/ 17954875 w 43671952"/>
                  <a:gd name="connsiteY2291" fmla="*/ 14268450 h 23902640"/>
                  <a:gd name="connsiteX2292" fmla="*/ 17962019 w 43671952"/>
                  <a:gd name="connsiteY2292" fmla="*/ 14275593 h 23902640"/>
                  <a:gd name="connsiteX2293" fmla="*/ 17966783 w 43671952"/>
                  <a:gd name="connsiteY2293" fmla="*/ 14292262 h 23902640"/>
                  <a:gd name="connsiteX2294" fmla="*/ 17969163 w 43671952"/>
                  <a:gd name="connsiteY2294" fmla="*/ 14373225 h 23902640"/>
                  <a:gd name="connsiteX2295" fmla="*/ 17971543 w 43671952"/>
                  <a:gd name="connsiteY2295" fmla="*/ 14380368 h 23902640"/>
                  <a:gd name="connsiteX2296" fmla="*/ 17976307 w 43671952"/>
                  <a:gd name="connsiteY2296" fmla="*/ 14394656 h 23902640"/>
                  <a:gd name="connsiteX2297" fmla="*/ 18000119 w 43671952"/>
                  <a:gd name="connsiteY2297" fmla="*/ 14418468 h 23902640"/>
                  <a:gd name="connsiteX2298" fmla="*/ 18009643 w 43671952"/>
                  <a:gd name="connsiteY2298" fmla="*/ 14420850 h 23902640"/>
                  <a:gd name="connsiteX2299" fmla="*/ 18031075 w 43671952"/>
                  <a:gd name="connsiteY2299" fmla="*/ 14432756 h 23902640"/>
                  <a:gd name="connsiteX2300" fmla="*/ 18038219 w 43671952"/>
                  <a:gd name="connsiteY2300" fmla="*/ 14435137 h 23902640"/>
                  <a:gd name="connsiteX2301" fmla="*/ 18045363 w 43671952"/>
                  <a:gd name="connsiteY2301" fmla="*/ 14439900 h 23902640"/>
                  <a:gd name="connsiteX2302" fmla="*/ 18059651 w 43671952"/>
                  <a:gd name="connsiteY2302" fmla="*/ 14449425 h 23902640"/>
                  <a:gd name="connsiteX2303" fmla="*/ 18073937 w 43671952"/>
                  <a:gd name="connsiteY2303" fmla="*/ 14456568 h 23902640"/>
                  <a:gd name="connsiteX2304" fmla="*/ 18085843 w 43671952"/>
                  <a:gd name="connsiteY2304" fmla="*/ 14466093 h 23902640"/>
                  <a:gd name="connsiteX2305" fmla="*/ 18088227 w 43671952"/>
                  <a:gd name="connsiteY2305" fmla="*/ 14494668 h 23902640"/>
                  <a:gd name="connsiteX2306" fmla="*/ 18085843 w 43671952"/>
                  <a:gd name="connsiteY2306" fmla="*/ 14501812 h 23902640"/>
                  <a:gd name="connsiteX2307" fmla="*/ 18083463 w 43671952"/>
                  <a:gd name="connsiteY2307" fmla="*/ 14508956 h 23902640"/>
                  <a:gd name="connsiteX2308" fmla="*/ 18071555 w 43671952"/>
                  <a:gd name="connsiteY2308" fmla="*/ 14528006 h 23902640"/>
                  <a:gd name="connsiteX2309" fmla="*/ 18033457 w 43671952"/>
                  <a:gd name="connsiteY2309" fmla="*/ 14530387 h 23902640"/>
                  <a:gd name="connsiteX2310" fmla="*/ 18026311 w 43671952"/>
                  <a:gd name="connsiteY2310" fmla="*/ 14532768 h 23902640"/>
                  <a:gd name="connsiteX2311" fmla="*/ 17997739 w 43671952"/>
                  <a:gd name="connsiteY2311" fmla="*/ 14547056 h 23902640"/>
                  <a:gd name="connsiteX2312" fmla="*/ 17992975 w 43671952"/>
                  <a:gd name="connsiteY2312" fmla="*/ 14554200 h 23902640"/>
                  <a:gd name="connsiteX2313" fmla="*/ 17985831 w 43671952"/>
                  <a:gd name="connsiteY2313" fmla="*/ 14556581 h 23902640"/>
                  <a:gd name="connsiteX2314" fmla="*/ 17971543 w 43671952"/>
                  <a:gd name="connsiteY2314" fmla="*/ 14568487 h 23902640"/>
                  <a:gd name="connsiteX2315" fmla="*/ 17964399 w 43671952"/>
                  <a:gd name="connsiteY2315" fmla="*/ 14570868 h 23902640"/>
                  <a:gd name="connsiteX2316" fmla="*/ 17957257 w 43671952"/>
                  <a:gd name="connsiteY2316" fmla="*/ 14575631 h 23902640"/>
                  <a:gd name="connsiteX2317" fmla="*/ 17950113 w 43671952"/>
                  <a:gd name="connsiteY2317" fmla="*/ 14580393 h 23902640"/>
                  <a:gd name="connsiteX2318" fmla="*/ 17931063 w 43671952"/>
                  <a:gd name="connsiteY2318" fmla="*/ 14597062 h 23902640"/>
                  <a:gd name="connsiteX2319" fmla="*/ 17923919 w 43671952"/>
                  <a:gd name="connsiteY2319" fmla="*/ 14601825 h 23902640"/>
                  <a:gd name="connsiteX2320" fmla="*/ 17900107 w 43671952"/>
                  <a:gd name="connsiteY2320" fmla="*/ 14606587 h 23902640"/>
                  <a:gd name="connsiteX2321" fmla="*/ 17892963 w 43671952"/>
                  <a:gd name="connsiteY2321" fmla="*/ 14604206 h 23902640"/>
                  <a:gd name="connsiteX2322" fmla="*/ 17888199 w 43671952"/>
                  <a:gd name="connsiteY2322" fmla="*/ 14597062 h 23902640"/>
                  <a:gd name="connsiteX2323" fmla="*/ 17883439 w 43671952"/>
                  <a:gd name="connsiteY2323" fmla="*/ 14580393 h 23902640"/>
                  <a:gd name="connsiteX2324" fmla="*/ 17881055 w 43671952"/>
                  <a:gd name="connsiteY2324" fmla="*/ 14573250 h 23902640"/>
                  <a:gd name="connsiteX2325" fmla="*/ 17876295 w 43671952"/>
                  <a:gd name="connsiteY2325" fmla="*/ 14566106 h 23902640"/>
                  <a:gd name="connsiteX2326" fmla="*/ 17869151 w 43671952"/>
                  <a:gd name="connsiteY2326" fmla="*/ 14525625 h 23902640"/>
                  <a:gd name="connsiteX2327" fmla="*/ 17864387 w 43671952"/>
                  <a:gd name="connsiteY2327" fmla="*/ 14506575 h 23902640"/>
                  <a:gd name="connsiteX2328" fmla="*/ 17859627 w 43671952"/>
                  <a:gd name="connsiteY2328" fmla="*/ 14492287 h 23902640"/>
                  <a:gd name="connsiteX2329" fmla="*/ 17852483 w 43671952"/>
                  <a:gd name="connsiteY2329" fmla="*/ 14478000 h 23902640"/>
                  <a:gd name="connsiteX2330" fmla="*/ 17847719 w 43671952"/>
                  <a:gd name="connsiteY2330" fmla="*/ 14470856 h 23902640"/>
                  <a:gd name="connsiteX2331" fmla="*/ 17840575 w 43671952"/>
                  <a:gd name="connsiteY2331" fmla="*/ 14468475 h 23902640"/>
                  <a:gd name="connsiteX2332" fmla="*/ 17833431 w 43671952"/>
                  <a:gd name="connsiteY2332" fmla="*/ 14461331 h 23902640"/>
                  <a:gd name="connsiteX2333" fmla="*/ 17828669 w 43671952"/>
                  <a:gd name="connsiteY2333" fmla="*/ 14454187 h 23902640"/>
                  <a:gd name="connsiteX2334" fmla="*/ 17821527 w 43671952"/>
                  <a:gd name="connsiteY2334" fmla="*/ 14387512 h 23902640"/>
                  <a:gd name="connsiteX2335" fmla="*/ 17828669 w 43671952"/>
                  <a:gd name="connsiteY2335" fmla="*/ 14325600 h 23902640"/>
                  <a:gd name="connsiteX2336" fmla="*/ 17828669 w 43671952"/>
                  <a:gd name="connsiteY2336" fmla="*/ 14266068 h 23902640"/>
                  <a:gd name="connsiteX2337" fmla="*/ 17826287 w 43671952"/>
                  <a:gd name="connsiteY2337" fmla="*/ 14258925 h 23902640"/>
                  <a:gd name="connsiteX2338" fmla="*/ 17800095 w 43671952"/>
                  <a:gd name="connsiteY2338" fmla="*/ 14249400 h 23902640"/>
                  <a:gd name="connsiteX2339" fmla="*/ 17792951 w 43671952"/>
                  <a:gd name="connsiteY2339" fmla="*/ 14254162 h 23902640"/>
                  <a:gd name="connsiteX2340" fmla="*/ 17785807 w 43671952"/>
                  <a:gd name="connsiteY2340" fmla="*/ 14256543 h 23902640"/>
                  <a:gd name="connsiteX2341" fmla="*/ 17773899 w 43671952"/>
                  <a:gd name="connsiteY2341" fmla="*/ 14270831 h 23902640"/>
                  <a:gd name="connsiteX2342" fmla="*/ 17766755 w 43671952"/>
                  <a:gd name="connsiteY2342" fmla="*/ 14277975 h 23902640"/>
                  <a:gd name="connsiteX2343" fmla="*/ 17761995 w 43671952"/>
                  <a:gd name="connsiteY2343" fmla="*/ 14285118 h 23902640"/>
                  <a:gd name="connsiteX2344" fmla="*/ 17750087 w 43671952"/>
                  <a:gd name="connsiteY2344" fmla="*/ 14306550 h 23902640"/>
                  <a:gd name="connsiteX2345" fmla="*/ 17742943 w 43671952"/>
                  <a:gd name="connsiteY2345" fmla="*/ 14313693 h 23902640"/>
                  <a:gd name="connsiteX2346" fmla="*/ 17738183 w 43671952"/>
                  <a:gd name="connsiteY2346" fmla="*/ 14332743 h 23902640"/>
                  <a:gd name="connsiteX2347" fmla="*/ 17733419 w 43671952"/>
                  <a:gd name="connsiteY2347" fmla="*/ 14389893 h 23902640"/>
                  <a:gd name="connsiteX2348" fmla="*/ 17738183 w 43671952"/>
                  <a:gd name="connsiteY2348" fmla="*/ 14568487 h 23902640"/>
                  <a:gd name="connsiteX2349" fmla="*/ 17740563 w 43671952"/>
                  <a:gd name="connsiteY2349" fmla="*/ 14589918 h 23902640"/>
                  <a:gd name="connsiteX2350" fmla="*/ 17742943 w 43671952"/>
                  <a:gd name="connsiteY2350" fmla="*/ 14597062 h 23902640"/>
                  <a:gd name="connsiteX2351" fmla="*/ 17745327 w 43671952"/>
                  <a:gd name="connsiteY2351" fmla="*/ 14656593 h 23902640"/>
                  <a:gd name="connsiteX2352" fmla="*/ 17740563 w 43671952"/>
                  <a:gd name="connsiteY2352" fmla="*/ 14670881 h 23902640"/>
                  <a:gd name="connsiteX2353" fmla="*/ 17735803 w 43671952"/>
                  <a:gd name="connsiteY2353" fmla="*/ 14678025 h 23902640"/>
                  <a:gd name="connsiteX2354" fmla="*/ 17728657 w 43671952"/>
                  <a:gd name="connsiteY2354" fmla="*/ 14682787 h 23902640"/>
                  <a:gd name="connsiteX2355" fmla="*/ 17711987 w 43671952"/>
                  <a:gd name="connsiteY2355" fmla="*/ 14701837 h 23902640"/>
                  <a:gd name="connsiteX2356" fmla="*/ 17661983 w 43671952"/>
                  <a:gd name="connsiteY2356" fmla="*/ 14704218 h 23902640"/>
                  <a:gd name="connsiteX2357" fmla="*/ 17650075 w 43671952"/>
                  <a:gd name="connsiteY2357" fmla="*/ 14701837 h 23902640"/>
                  <a:gd name="connsiteX2358" fmla="*/ 17642931 w 43671952"/>
                  <a:gd name="connsiteY2358" fmla="*/ 14697075 h 23902640"/>
                  <a:gd name="connsiteX2359" fmla="*/ 17633407 w 43671952"/>
                  <a:gd name="connsiteY2359" fmla="*/ 14692312 h 23902640"/>
                  <a:gd name="connsiteX2360" fmla="*/ 17626263 w 43671952"/>
                  <a:gd name="connsiteY2360" fmla="*/ 14689931 h 23902640"/>
                  <a:gd name="connsiteX2361" fmla="*/ 17621499 w 43671952"/>
                  <a:gd name="connsiteY2361" fmla="*/ 14682787 h 23902640"/>
                  <a:gd name="connsiteX2362" fmla="*/ 17607213 w 43671952"/>
                  <a:gd name="connsiteY2362" fmla="*/ 14673262 h 23902640"/>
                  <a:gd name="connsiteX2363" fmla="*/ 17602451 w 43671952"/>
                  <a:gd name="connsiteY2363" fmla="*/ 14666118 h 23902640"/>
                  <a:gd name="connsiteX2364" fmla="*/ 17600069 w 43671952"/>
                  <a:gd name="connsiteY2364" fmla="*/ 14658975 h 23902640"/>
                  <a:gd name="connsiteX2365" fmla="*/ 17597687 w 43671952"/>
                  <a:gd name="connsiteY2365" fmla="*/ 14613731 h 23902640"/>
                  <a:gd name="connsiteX2366" fmla="*/ 17600069 w 43671952"/>
                  <a:gd name="connsiteY2366" fmla="*/ 14597062 h 23902640"/>
                  <a:gd name="connsiteX2367" fmla="*/ 17602451 w 43671952"/>
                  <a:gd name="connsiteY2367" fmla="*/ 14589918 h 23902640"/>
                  <a:gd name="connsiteX2368" fmla="*/ 17604831 w 43671952"/>
                  <a:gd name="connsiteY2368" fmla="*/ 14478000 h 23902640"/>
                  <a:gd name="connsiteX2369" fmla="*/ 17609593 w 43671952"/>
                  <a:gd name="connsiteY2369" fmla="*/ 14427993 h 23902640"/>
                  <a:gd name="connsiteX2370" fmla="*/ 17607213 w 43671952"/>
                  <a:gd name="connsiteY2370" fmla="*/ 14385131 h 23902640"/>
                  <a:gd name="connsiteX2371" fmla="*/ 17602451 w 43671952"/>
                  <a:gd name="connsiteY2371" fmla="*/ 14377987 h 23902640"/>
                  <a:gd name="connsiteX2372" fmla="*/ 17592927 w 43671952"/>
                  <a:gd name="connsiteY2372" fmla="*/ 14363700 h 23902640"/>
                  <a:gd name="connsiteX2373" fmla="*/ 17571495 w 43671952"/>
                  <a:gd name="connsiteY2373" fmla="*/ 14354175 h 23902640"/>
                  <a:gd name="connsiteX2374" fmla="*/ 17526251 w 43671952"/>
                  <a:gd name="connsiteY2374" fmla="*/ 14351793 h 23902640"/>
                  <a:gd name="connsiteX2375" fmla="*/ 17504819 w 43671952"/>
                  <a:gd name="connsiteY2375" fmla="*/ 14339887 h 23902640"/>
                  <a:gd name="connsiteX2376" fmla="*/ 17502439 w 43671952"/>
                  <a:gd name="connsiteY2376" fmla="*/ 14316075 h 23902640"/>
                  <a:gd name="connsiteX2377" fmla="*/ 17507199 w 43671952"/>
                  <a:gd name="connsiteY2377" fmla="*/ 14308931 h 23902640"/>
                  <a:gd name="connsiteX2378" fmla="*/ 17514343 w 43671952"/>
                  <a:gd name="connsiteY2378" fmla="*/ 14304168 h 23902640"/>
                  <a:gd name="connsiteX2379" fmla="*/ 17516727 w 43671952"/>
                  <a:gd name="connsiteY2379" fmla="*/ 14297025 h 23902640"/>
                  <a:gd name="connsiteX2380" fmla="*/ 17526251 w 43671952"/>
                  <a:gd name="connsiteY2380" fmla="*/ 14282737 h 23902640"/>
                  <a:gd name="connsiteX2381" fmla="*/ 17533395 w 43671952"/>
                  <a:gd name="connsiteY2381" fmla="*/ 14275593 h 23902640"/>
                  <a:gd name="connsiteX2382" fmla="*/ 17542919 w 43671952"/>
                  <a:gd name="connsiteY2382" fmla="*/ 14261306 h 23902640"/>
                  <a:gd name="connsiteX2383" fmla="*/ 17554827 w 43671952"/>
                  <a:gd name="connsiteY2383" fmla="*/ 14249400 h 23902640"/>
                  <a:gd name="connsiteX2384" fmla="*/ 17566731 w 43671952"/>
                  <a:gd name="connsiteY2384" fmla="*/ 14237493 h 23902640"/>
                  <a:gd name="connsiteX2385" fmla="*/ 17578639 w 43671952"/>
                  <a:gd name="connsiteY2385" fmla="*/ 14218443 h 23902640"/>
                  <a:gd name="connsiteX2386" fmla="*/ 17583401 w 43671952"/>
                  <a:gd name="connsiteY2386" fmla="*/ 14208918 h 23902640"/>
                  <a:gd name="connsiteX2387" fmla="*/ 17585783 w 43671952"/>
                  <a:gd name="connsiteY2387" fmla="*/ 14201775 h 23902640"/>
                  <a:gd name="connsiteX2388" fmla="*/ 17590543 w 43671952"/>
                  <a:gd name="connsiteY2388" fmla="*/ 14087475 h 23902640"/>
                  <a:gd name="connsiteX2389" fmla="*/ 17585783 w 43671952"/>
                  <a:gd name="connsiteY2389" fmla="*/ 13966031 h 23902640"/>
                  <a:gd name="connsiteX2390" fmla="*/ 17588163 w 43671952"/>
                  <a:gd name="connsiteY2390" fmla="*/ 13951743 h 23902640"/>
                  <a:gd name="connsiteX2391" fmla="*/ 17592927 w 43671952"/>
                  <a:gd name="connsiteY2391" fmla="*/ 13937456 h 23902640"/>
                  <a:gd name="connsiteX2392" fmla="*/ 17595307 w 43671952"/>
                  <a:gd name="connsiteY2392" fmla="*/ 13927931 h 23902640"/>
                  <a:gd name="connsiteX2393" fmla="*/ 17597687 w 43671952"/>
                  <a:gd name="connsiteY2393" fmla="*/ 13920787 h 23902640"/>
                  <a:gd name="connsiteX2394" fmla="*/ 17600069 w 43671952"/>
                  <a:gd name="connsiteY2394" fmla="*/ 13896975 h 23902640"/>
                  <a:gd name="connsiteX2395" fmla="*/ 17597687 w 43671952"/>
                  <a:gd name="connsiteY2395" fmla="*/ 13875543 h 23902640"/>
                  <a:gd name="connsiteX2396" fmla="*/ 17600069 w 43671952"/>
                  <a:gd name="connsiteY2396" fmla="*/ 13866018 h 23902640"/>
                  <a:gd name="connsiteX2397" fmla="*/ 17602451 w 43671952"/>
                  <a:gd name="connsiteY2397" fmla="*/ 13858875 h 23902640"/>
                  <a:gd name="connsiteX2398" fmla="*/ 17607213 w 43671952"/>
                  <a:gd name="connsiteY2398" fmla="*/ 13837443 h 23902640"/>
                  <a:gd name="connsiteX2399" fmla="*/ 17614355 w 43671952"/>
                  <a:gd name="connsiteY2399" fmla="*/ 13823156 h 23902640"/>
                  <a:gd name="connsiteX2400" fmla="*/ 17619119 w 43671952"/>
                  <a:gd name="connsiteY2400" fmla="*/ 13816012 h 23902640"/>
                  <a:gd name="connsiteX2401" fmla="*/ 17628643 w 43671952"/>
                  <a:gd name="connsiteY2401" fmla="*/ 13801725 h 23902640"/>
                  <a:gd name="connsiteX2402" fmla="*/ 17631027 w 43671952"/>
                  <a:gd name="connsiteY2402" fmla="*/ 13794581 h 23902640"/>
                  <a:gd name="connsiteX2403" fmla="*/ 17642931 w 43671952"/>
                  <a:gd name="connsiteY2403" fmla="*/ 13780293 h 23902640"/>
                  <a:gd name="connsiteX2404" fmla="*/ 17645315 w 43671952"/>
                  <a:gd name="connsiteY2404" fmla="*/ 13773150 h 23902640"/>
                  <a:gd name="connsiteX2405" fmla="*/ 17659599 w 43671952"/>
                  <a:gd name="connsiteY2405" fmla="*/ 13763625 h 23902640"/>
                  <a:gd name="connsiteX2406" fmla="*/ 17673887 w 43671952"/>
                  <a:gd name="connsiteY2406" fmla="*/ 13754100 h 23902640"/>
                  <a:gd name="connsiteX2407" fmla="*/ 17678651 w 43671952"/>
                  <a:gd name="connsiteY2407" fmla="*/ 13746956 h 23902640"/>
                  <a:gd name="connsiteX2408" fmla="*/ 17692939 w 43671952"/>
                  <a:gd name="connsiteY2408" fmla="*/ 13718381 h 23902640"/>
                  <a:gd name="connsiteX2409" fmla="*/ 17697701 w 43671952"/>
                  <a:gd name="connsiteY2409" fmla="*/ 13711237 h 23902640"/>
                  <a:gd name="connsiteX2410" fmla="*/ 17707227 w 43671952"/>
                  <a:gd name="connsiteY2410" fmla="*/ 13696950 h 23902640"/>
                  <a:gd name="connsiteX2411" fmla="*/ 17714369 w 43671952"/>
                  <a:gd name="connsiteY2411" fmla="*/ 13687425 h 23902640"/>
                  <a:gd name="connsiteX2412" fmla="*/ 17726275 w 43671952"/>
                  <a:gd name="connsiteY2412" fmla="*/ 13673137 h 23902640"/>
                  <a:gd name="connsiteX2413" fmla="*/ 17733419 w 43671952"/>
                  <a:gd name="connsiteY2413" fmla="*/ 13668375 h 23902640"/>
                  <a:gd name="connsiteX2414" fmla="*/ 17742943 w 43671952"/>
                  <a:gd name="connsiteY2414" fmla="*/ 13663612 h 23902640"/>
                  <a:gd name="connsiteX2415" fmla="*/ 17747707 w 43671952"/>
                  <a:gd name="connsiteY2415" fmla="*/ 13656468 h 23902640"/>
                  <a:gd name="connsiteX2416" fmla="*/ 17754851 w 43671952"/>
                  <a:gd name="connsiteY2416" fmla="*/ 13654087 h 23902640"/>
                  <a:gd name="connsiteX2417" fmla="*/ 17761995 w 43671952"/>
                  <a:gd name="connsiteY2417" fmla="*/ 13649325 h 23902640"/>
                  <a:gd name="connsiteX2418" fmla="*/ 17783427 w 43671952"/>
                  <a:gd name="connsiteY2418" fmla="*/ 13635037 h 23902640"/>
                  <a:gd name="connsiteX2419" fmla="*/ 17797713 w 43671952"/>
                  <a:gd name="connsiteY2419" fmla="*/ 13630275 h 23902640"/>
                  <a:gd name="connsiteX2420" fmla="*/ 17850103 w 43671952"/>
                  <a:gd name="connsiteY2420" fmla="*/ 13627893 h 23902640"/>
                  <a:gd name="connsiteX2421" fmla="*/ 17873911 w 43671952"/>
                  <a:gd name="connsiteY2421" fmla="*/ 13637418 h 23902640"/>
                  <a:gd name="connsiteX2422" fmla="*/ 17890583 w 43671952"/>
                  <a:gd name="connsiteY2422" fmla="*/ 13642181 h 23902640"/>
                  <a:gd name="connsiteX2423" fmla="*/ 17897727 w 43671952"/>
                  <a:gd name="connsiteY2423" fmla="*/ 13646943 h 23902640"/>
                  <a:gd name="connsiteX2424" fmla="*/ 17904867 w 43671952"/>
                  <a:gd name="connsiteY2424" fmla="*/ 13649325 h 23902640"/>
                  <a:gd name="connsiteX2425" fmla="*/ 17912011 w 43671952"/>
                  <a:gd name="connsiteY2425" fmla="*/ 13654087 h 23902640"/>
                  <a:gd name="connsiteX2426" fmla="*/ 17931063 w 43671952"/>
                  <a:gd name="connsiteY2426" fmla="*/ 13668375 h 23902640"/>
                  <a:gd name="connsiteX2427" fmla="*/ 17938207 w 43671952"/>
                  <a:gd name="connsiteY2427" fmla="*/ 13673137 h 23902640"/>
                  <a:gd name="connsiteX2428" fmla="*/ 17959639 w 43671952"/>
                  <a:gd name="connsiteY2428" fmla="*/ 13677900 h 23902640"/>
                  <a:gd name="connsiteX2429" fmla="*/ 17995359 w 43671952"/>
                  <a:gd name="connsiteY2429" fmla="*/ 13685043 h 23902640"/>
                  <a:gd name="connsiteX2430" fmla="*/ 18033457 w 43671952"/>
                  <a:gd name="connsiteY2430" fmla="*/ 13689806 h 23902640"/>
                  <a:gd name="connsiteX2431" fmla="*/ 18040601 w 43671952"/>
                  <a:gd name="connsiteY2431" fmla="*/ 13692187 h 23902640"/>
                  <a:gd name="connsiteX2432" fmla="*/ 18059651 w 43671952"/>
                  <a:gd name="connsiteY2432" fmla="*/ 13694568 h 23902640"/>
                  <a:gd name="connsiteX2433" fmla="*/ 18088227 w 43671952"/>
                  <a:gd name="connsiteY2433" fmla="*/ 13696950 h 23902640"/>
                  <a:gd name="connsiteX2434" fmla="*/ 18097751 w 43671952"/>
                  <a:gd name="connsiteY2434" fmla="*/ 13699331 h 23902640"/>
                  <a:gd name="connsiteX2435" fmla="*/ 18154901 w 43671952"/>
                  <a:gd name="connsiteY2435" fmla="*/ 13701712 h 23902640"/>
                  <a:gd name="connsiteX2436" fmla="*/ 18169187 w 43671952"/>
                  <a:gd name="connsiteY2436" fmla="*/ 13699331 h 23902640"/>
                  <a:gd name="connsiteX2437" fmla="*/ 18176331 w 43671952"/>
                  <a:gd name="connsiteY2437" fmla="*/ 13696950 h 23902640"/>
                  <a:gd name="connsiteX2438" fmla="*/ 18190619 w 43671952"/>
                  <a:gd name="connsiteY2438" fmla="*/ 13692187 h 23902640"/>
                  <a:gd name="connsiteX2439" fmla="*/ 18212051 w 43671952"/>
                  <a:gd name="connsiteY2439" fmla="*/ 13682662 h 23902640"/>
                  <a:gd name="connsiteX2440" fmla="*/ 18226337 w 43671952"/>
                  <a:gd name="connsiteY2440" fmla="*/ 13675518 h 23902640"/>
                  <a:gd name="connsiteX2441" fmla="*/ 18228719 w 43671952"/>
                  <a:gd name="connsiteY2441" fmla="*/ 13668375 h 23902640"/>
                  <a:gd name="connsiteX2442" fmla="*/ 18245387 w 43671952"/>
                  <a:gd name="connsiteY2442" fmla="*/ 13649325 h 23902640"/>
                  <a:gd name="connsiteX2443" fmla="*/ 18257295 w 43671952"/>
                  <a:gd name="connsiteY2443" fmla="*/ 13639800 h 23902640"/>
                  <a:gd name="connsiteX2444" fmla="*/ 18266819 w 43671952"/>
                  <a:gd name="connsiteY2444" fmla="*/ 13630275 h 23902640"/>
                  <a:gd name="connsiteX2445" fmla="*/ 18273963 w 43671952"/>
                  <a:gd name="connsiteY2445" fmla="*/ 13623131 h 23902640"/>
                  <a:gd name="connsiteX2446" fmla="*/ 18276343 w 43671952"/>
                  <a:gd name="connsiteY2446" fmla="*/ 13615987 h 23902640"/>
                  <a:gd name="connsiteX2447" fmla="*/ 18285869 w 43671952"/>
                  <a:gd name="connsiteY2447" fmla="*/ 13604081 h 23902640"/>
                  <a:gd name="connsiteX2448" fmla="*/ 18302537 w 43671952"/>
                  <a:gd name="connsiteY2448" fmla="*/ 13596937 h 23902640"/>
                  <a:gd name="connsiteX2449" fmla="*/ 18354927 w 43671952"/>
                  <a:gd name="connsiteY2449" fmla="*/ 13596937 h 23902640"/>
                  <a:gd name="connsiteX2450" fmla="*/ 18352543 w 43671952"/>
                  <a:gd name="connsiteY2450" fmla="*/ 13582650 h 23902640"/>
                  <a:gd name="connsiteX2451" fmla="*/ 18757357 w 43671952"/>
                  <a:gd name="connsiteY2451" fmla="*/ 13530262 h 23902640"/>
                  <a:gd name="connsiteX2452" fmla="*/ 18771643 w 43671952"/>
                  <a:gd name="connsiteY2452" fmla="*/ 13537406 h 23902640"/>
                  <a:gd name="connsiteX2453" fmla="*/ 18778787 w 43671952"/>
                  <a:gd name="connsiteY2453" fmla="*/ 13539787 h 23902640"/>
                  <a:gd name="connsiteX2454" fmla="*/ 18783551 w 43671952"/>
                  <a:gd name="connsiteY2454" fmla="*/ 13554075 h 23902640"/>
                  <a:gd name="connsiteX2455" fmla="*/ 18785931 w 43671952"/>
                  <a:gd name="connsiteY2455" fmla="*/ 13561218 h 23902640"/>
                  <a:gd name="connsiteX2456" fmla="*/ 18785931 w 43671952"/>
                  <a:gd name="connsiteY2456" fmla="*/ 13630275 h 23902640"/>
                  <a:gd name="connsiteX2457" fmla="*/ 18795455 w 43671952"/>
                  <a:gd name="connsiteY2457" fmla="*/ 13654087 h 23902640"/>
                  <a:gd name="connsiteX2458" fmla="*/ 18804983 w 43671952"/>
                  <a:gd name="connsiteY2458" fmla="*/ 13656468 h 23902640"/>
                  <a:gd name="connsiteX2459" fmla="*/ 18821651 w 43671952"/>
                  <a:gd name="connsiteY2459" fmla="*/ 13654087 h 23902640"/>
                  <a:gd name="connsiteX2460" fmla="*/ 18831175 w 43671952"/>
                  <a:gd name="connsiteY2460" fmla="*/ 13639800 h 23902640"/>
                  <a:gd name="connsiteX2461" fmla="*/ 18845463 w 43671952"/>
                  <a:gd name="connsiteY2461" fmla="*/ 13632656 h 23902640"/>
                  <a:gd name="connsiteX2462" fmla="*/ 18857367 w 43671952"/>
                  <a:gd name="connsiteY2462" fmla="*/ 13649325 h 23902640"/>
                  <a:gd name="connsiteX2463" fmla="*/ 18859751 w 43671952"/>
                  <a:gd name="connsiteY2463" fmla="*/ 13656468 h 23902640"/>
                  <a:gd name="connsiteX2464" fmla="*/ 18854987 w 43671952"/>
                  <a:gd name="connsiteY2464" fmla="*/ 13680281 h 23902640"/>
                  <a:gd name="connsiteX2465" fmla="*/ 18847843 w 43671952"/>
                  <a:gd name="connsiteY2465" fmla="*/ 13687425 h 23902640"/>
                  <a:gd name="connsiteX2466" fmla="*/ 18845463 w 43671952"/>
                  <a:gd name="connsiteY2466" fmla="*/ 13694568 h 23902640"/>
                  <a:gd name="connsiteX2467" fmla="*/ 18835939 w 43671952"/>
                  <a:gd name="connsiteY2467" fmla="*/ 13708856 h 23902640"/>
                  <a:gd name="connsiteX2468" fmla="*/ 18835939 w 43671952"/>
                  <a:gd name="connsiteY2468" fmla="*/ 13739812 h 23902640"/>
                  <a:gd name="connsiteX2469" fmla="*/ 18838319 w 43671952"/>
                  <a:gd name="connsiteY2469" fmla="*/ 13746956 h 23902640"/>
                  <a:gd name="connsiteX2470" fmla="*/ 18845463 w 43671952"/>
                  <a:gd name="connsiteY2470" fmla="*/ 13749337 h 23902640"/>
                  <a:gd name="connsiteX2471" fmla="*/ 18852607 w 43671952"/>
                  <a:gd name="connsiteY2471" fmla="*/ 13754100 h 23902640"/>
                  <a:gd name="connsiteX2472" fmla="*/ 18859751 w 43671952"/>
                  <a:gd name="connsiteY2472" fmla="*/ 13756481 h 23902640"/>
                  <a:gd name="connsiteX2473" fmla="*/ 18866895 w 43671952"/>
                  <a:gd name="connsiteY2473" fmla="*/ 13766006 h 23902640"/>
                  <a:gd name="connsiteX2474" fmla="*/ 18859751 w 43671952"/>
                  <a:gd name="connsiteY2474" fmla="*/ 13789818 h 23902640"/>
                  <a:gd name="connsiteX2475" fmla="*/ 18857367 w 43671952"/>
                  <a:gd name="connsiteY2475" fmla="*/ 13796962 h 23902640"/>
                  <a:gd name="connsiteX2476" fmla="*/ 18828795 w 43671952"/>
                  <a:gd name="connsiteY2476" fmla="*/ 13811250 h 23902640"/>
                  <a:gd name="connsiteX2477" fmla="*/ 18809743 w 43671952"/>
                  <a:gd name="connsiteY2477" fmla="*/ 13816012 h 23902640"/>
                  <a:gd name="connsiteX2478" fmla="*/ 18809743 w 43671952"/>
                  <a:gd name="connsiteY2478" fmla="*/ 13849350 h 23902640"/>
                  <a:gd name="connsiteX2479" fmla="*/ 18812127 w 43671952"/>
                  <a:gd name="connsiteY2479" fmla="*/ 13868400 h 23902640"/>
                  <a:gd name="connsiteX2480" fmla="*/ 18814507 w 43671952"/>
                  <a:gd name="connsiteY2480" fmla="*/ 13889831 h 23902640"/>
                  <a:gd name="connsiteX2481" fmla="*/ 18824031 w 43671952"/>
                  <a:gd name="connsiteY2481" fmla="*/ 13911262 h 23902640"/>
                  <a:gd name="connsiteX2482" fmla="*/ 18826411 w 43671952"/>
                  <a:gd name="connsiteY2482" fmla="*/ 13918406 h 23902640"/>
                  <a:gd name="connsiteX2483" fmla="*/ 18824031 w 43671952"/>
                  <a:gd name="connsiteY2483" fmla="*/ 13930312 h 23902640"/>
                  <a:gd name="connsiteX2484" fmla="*/ 18816887 w 43671952"/>
                  <a:gd name="connsiteY2484" fmla="*/ 13932693 h 23902640"/>
                  <a:gd name="connsiteX2485" fmla="*/ 18802599 w 43671952"/>
                  <a:gd name="connsiteY2485" fmla="*/ 13932693 h 23902640"/>
                  <a:gd name="connsiteX2486" fmla="*/ 18785931 w 43671952"/>
                  <a:gd name="connsiteY2486" fmla="*/ 13918406 h 23902640"/>
                  <a:gd name="connsiteX2487" fmla="*/ 18771643 w 43671952"/>
                  <a:gd name="connsiteY2487" fmla="*/ 13908881 h 23902640"/>
                  <a:gd name="connsiteX2488" fmla="*/ 18754975 w 43671952"/>
                  <a:gd name="connsiteY2488" fmla="*/ 13887450 h 23902640"/>
                  <a:gd name="connsiteX2489" fmla="*/ 18750213 w 43671952"/>
                  <a:gd name="connsiteY2489" fmla="*/ 13880306 h 23902640"/>
                  <a:gd name="connsiteX2490" fmla="*/ 18735927 w 43671952"/>
                  <a:gd name="connsiteY2490" fmla="*/ 13856493 h 23902640"/>
                  <a:gd name="connsiteX2491" fmla="*/ 18731163 w 43671952"/>
                  <a:gd name="connsiteY2491" fmla="*/ 13849350 h 23902640"/>
                  <a:gd name="connsiteX2492" fmla="*/ 18728783 w 43671952"/>
                  <a:gd name="connsiteY2492" fmla="*/ 13842206 h 23902640"/>
                  <a:gd name="connsiteX2493" fmla="*/ 18719257 w 43671952"/>
                  <a:gd name="connsiteY2493" fmla="*/ 13827918 h 23902640"/>
                  <a:gd name="connsiteX2494" fmla="*/ 18712115 w 43671952"/>
                  <a:gd name="connsiteY2494" fmla="*/ 13811250 h 23902640"/>
                  <a:gd name="connsiteX2495" fmla="*/ 18707351 w 43671952"/>
                  <a:gd name="connsiteY2495" fmla="*/ 13804106 h 23902640"/>
                  <a:gd name="connsiteX2496" fmla="*/ 18702587 w 43671952"/>
                  <a:gd name="connsiteY2496" fmla="*/ 13789818 h 23902640"/>
                  <a:gd name="connsiteX2497" fmla="*/ 18695443 w 43671952"/>
                  <a:gd name="connsiteY2497" fmla="*/ 13768387 h 23902640"/>
                  <a:gd name="connsiteX2498" fmla="*/ 18685919 w 43671952"/>
                  <a:gd name="connsiteY2498" fmla="*/ 13739812 h 23902640"/>
                  <a:gd name="connsiteX2499" fmla="*/ 18683539 w 43671952"/>
                  <a:gd name="connsiteY2499" fmla="*/ 13732668 h 23902640"/>
                  <a:gd name="connsiteX2500" fmla="*/ 18681159 w 43671952"/>
                  <a:gd name="connsiteY2500" fmla="*/ 13725525 h 23902640"/>
                  <a:gd name="connsiteX2501" fmla="*/ 18683539 w 43671952"/>
                  <a:gd name="connsiteY2501" fmla="*/ 13665993 h 23902640"/>
                  <a:gd name="connsiteX2502" fmla="*/ 18688299 w 43671952"/>
                  <a:gd name="connsiteY2502" fmla="*/ 13658850 h 23902640"/>
                  <a:gd name="connsiteX2503" fmla="*/ 18693063 w 43671952"/>
                  <a:gd name="connsiteY2503" fmla="*/ 13644562 h 23902640"/>
                  <a:gd name="connsiteX2504" fmla="*/ 18702587 w 43671952"/>
                  <a:gd name="connsiteY2504" fmla="*/ 13630275 h 23902640"/>
                  <a:gd name="connsiteX2505" fmla="*/ 18704971 w 43671952"/>
                  <a:gd name="connsiteY2505" fmla="*/ 13623131 h 23902640"/>
                  <a:gd name="connsiteX2506" fmla="*/ 18707351 w 43671952"/>
                  <a:gd name="connsiteY2506" fmla="*/ 13613606 h 23902640"/>
                  <a:gd name="connsiteX2507" fmla="*/ 18712115 w 43671952"/>
                  <a:gd name="connsiteY2507" fmla="*/ 13604081 h 23902640"/>
                  <a:gd name="connsiteX2508" fmla="*/ 18716875 w 43671952"/>
                  <a:gd name="connsiteY2508" fmla="*/ 13589793 h 23902640"/>
                  <a:gd name="connsiteX2509" fmla="*/ 18719257 w 43671952"/>
                  <a:gd name="connsiteY2509" fmla="*/ 13582650 h 23902640"/>
                  <a:gd name="connsiteX2510" fmla="*/ 18728783 w 43671952"/>
                  <a:gd name="connsiteY2510" fmla="*/ 13568362 h 23902640"/>
                  <a:gd name="connsiteX2511" fmla="*/ 18733543 w 43671952"/>
                  <a:gd name="connsiteY2511" fmla="*/ 13561218 h 23902640"/>
                  <a:gd name="connsiteX2512" fmla="*/ 18745451 w 43671952"/>
                  <a:gd name="connsiteY2512" fmla="*/ 13539787 h 23902640"/>
                  <a:gd name="connsiteX2513" fmla="*/ 18750213 w 43671952"/>
                  <a:gd name="connsiteY2513" fmla="*/ 13532643 h 23902640"/>
                  <a:gd name="connsiteX2514" fmla="*/ 24814339 w 43671952"/>
                  <a:gd name="connsiteY2514" fmla="*/ 13511688 h 23902640"/>
                  <a:gd name="connsiteX2515" fmla="*/ 24837199 w 43671952"/>
                  <a:gd name="connsiteY2515" fmla="*/ 13534548 h 23902640"/>
                  <a:gd name="connsiteX2516" fmla="*/ 24814339 w 43671952"/>
                  <a:gd name="connsiteY2516" fmla="*/ 13557408 h 23902640"/>
                  <a:gd name="connsiteX2517" fmla="*/ 24791479 w 43671952"/>
                  <a:gd name="connsiteY2517" fmla="*/ 13534548 h 23902640"/>
                  <a:gd name="connsiteX2518" fmla="*/ 24814339 w 43671952"/>
                  <a:gd name="connsiteY2518" fmla="*/ 13511688 h 23902640"/>
                  <a:gd name="connsiteX2519" fmla="*/ 11797529 w 43671952"/>
                  <a:gd name="connsiteY2519" fmla="*/ 13486492 h 23902640"/>
                  <a:gd name="connsiteX2520" fmla="*/ 11811068 w 43671952"/>
                  <a:gd name="connsiteY2520" fmla="*/ 13496925 h 23902640"/>
                  <a:gd name="connsiteX2521" fmla="*/ 11813447 w 43671952"/>
                  <a:gd name="connsiteY2521" fmla="*/ 13504068 h 23902640"/>
                  <a:gd name="connsiteX2522" fmla="*/ 11801543 w 43671952"/>
                  <a:gd name="connsiteY2522" fmla="*/ 13535025 h 23902640"/>
                  <a:gd name="connsiteX2523" fmla="*/ 11796779 w 43671952"/>
                  <a:gd name="connsiteY2523" fmla="*/ 13542168 h 23902640"/>
                  <a:gd name="connsiteX2524" fmla="*/ 11782491 w 43671952"/>
                  <a:gd name="connsiteY2524" fmla="*/ 13551693 h 23902640"/>
                  <a:gd name="connsiteX2525" fmla="*/ 11758681 w 43671952"/>
                  <a:gd name="connsiteY2525" fmla="*/ 13525500 h 23902640"/>
                  <a:gd name="connsiteX2526" fmla="*/ 11751537 w 43671952"/>
                  <a:gd name="connsiteY2526" fmla="*/ 13520737 h 23902640"/>
                  <a:gd name="connsiteX2527" fmla="*/ 11749153 w 43671952"/>
                  <a:gd name="connsiteY2527" fmla="*/ 13496925 h 23902640"/>
                  <a:gd name="connsiteX2528" fmla="*/ 11756297 w 43671952"/>
                  <a:gd name="connsiteY2528" fmla="*/ 13492162 h 23902640"/>
                  <a:gd name="connsiteX2529" fmla="*/ 11770586 w 43671952"/>
                  <a:gd name="connsiteY2529" fmla="*/ 13487400 h 23902640"/>
                  <a:gd name="connsiteX2530" fmla="*/ 11797529 w 43671952"/>
                  <a:gd name="connsiteY2530" fmla="*/ 13486492 h 23902640"/>
                  <a:gd name="connsiteX2531" fmla="*/ 15903759 w 43671952"/>
                  <a:gd name="connsiteY2531" fmla="*/ 13441043 h 23902640"/>
                  <a:gd name="connsiteX2532" fmla="*/ 15926619 w 43671952"/>
                  <a:gd name="connsiteY2532" fmla="*/ 13463903 h 23902640"/>
                  <a:gd name="connsiteX2533" fmla="*/ 15903759 w 43671952"/>
                  <a:gd name="connsiteY2533" fmla="*/ 13486763 h 23902640"/>
                  <a:gd name="connsiteX2534" fmla="*/ 15880899 w 43671952"/>
                  <a:gd name="connsiteY2534" fmla="*/ 13463903 h 23902640"/>
                  <a:gd name="connsiteX2535" fmla="*/ 15903759 w 43671952"/>
                  <a:gd name="connsiteY2535" fmla="*/ 13441043 h 23902640"/>
                  <a:gd name="connsiteX2536" fmla="*/ 15815656 w 43671952"/>
                  <a:gd name="connsiteY2536" fmla="*/ 13426755 h 23902640"/>
                  <a:gd name="connsiteX2537" fmla="*/ 15838517 w 43671952"/>
                  <a:gd name="connsiteY2537" fmla="*/ 13449615 h 23902640"/>
                  <a:gd name="connsiteX2538" fmla="*/ 15815656 w 43671952"/>
                  <a:gd name="connsiteY2538" fmla="*/ 13472475 h 23902640"/>
                  <a:gd name="connsiteX2539" fmla="*/ 15792796 w 43671952"/>
                  <a:gd name="connsiteY2539" fmla="*/ 13449615 h 23902640"/>
                  <a:gd name="connsiteX2540" fmla="*/ 15815656 w 43671952"/>
                  <a:gd name="connsiteY2540" fmla="*/ 13426755 h 23902640"/>
                  <a:gd name="connsiteX2541" fmla="*/ 11639725 w 43671952"/>
                  <a:gd name="connsiteY2541" fmla="*/ 13421200 h 23902640"/>
                  <a:gd name="connsiteX2542" fmla="*/ 11662584 w 43671952"/>
                  <a:gd name="connsiteY2542" fmla="*/ 13444060 h 23902640"/>
                  <a:gd name="connsiteX2543" fmla="*/ 11639725 w 43671952"/>
                  <a:gd name="connsiteY2543" fmla="*/ 13466920 h 23902640"/>
                  <a:gd name="connsiteX2544" fmla="*/ 11616865 w 43671952"/>
                  <a:gd name="connsiteY2544" fmla="*/ 13444060 h 23902640"/>
                  <a:gd name="connsiteX2545" fmla="*/ 11639725 w 43671952"/>
                  <a:gd name="connsiteY2545" fmla="*/ 13421200 h 23902640"/>
                  <a:gd name="connsiteX2546" fmla="*/ 14451870 w 43671952"/>
                  <a:gd name="connsiteY2546" fmla="*/ 13420725 h 23902640"/>
                  <a:gd name="connsiteX2547" fmla="*/ 14513779 w 43671952"/>
                  <a:gd name="connsiteY2547" fmla="*/ 13423106 h 23902640"/>
                  <a:gd name="connsiteX2548" fmla="*/ 14528070 w 43671952"/>
                  <a:gd name="connsiteY2548" fmla="*/ 13427868 h 23902640"/>
                  <a:gd name="connsiteX2549" fmla="*/ 14535210 w 43671952"/>
                  <a:gd name="connsiteY2549" fmla="*/ 13432631 h 23902640"/>
                  <a:gd name="connsiteX2550" fmla="*/ 14537593 w 43671952"/>
                  <a:gd name="connsiteY2550" fmla="*/ 13439775 h 23902640"/>
                  <a:gd name="connsiteX2551" fmla="*/ 14544738 w 43671952"/>
                  <a:gd name="connsiteY2551" fmla="*/ 13446918 h 23902640"/>
                  <a:gd name="connsiteX2552" fmla="*/ 14547117 w 43671952"/>
                  <a:gd name="connsiteY2552" fmla="*/ 13454062 h 23902640"/>
                  <a:gd name="connsiteX2553" fmla="*/ 14556645 w 43671952"/>
                  <a:gd name="connsiteY2553" fmla="*/ 13465968 h 23902640"/>
                  <a:gd name="connsiteX2554" fmla="*/ 14549501 w 43671952"/>
                  <a:gd name="connsiteY2554" fmla="*/ 13485018 h 23902640"/>
                  <a:gd name="connsiteX2555" fmla="*/ 14528070 w 43671952"/>
                  <a:gd name="connsiteY2555" fmla="*/ 13485018 h 23902640"/>
                  <a:gd name="connsiteX2556" fmla="*/ 14501874 w 43671952"/>
                  <a:gd name="connsiteY2556" fmla="*/ 13482637 h 23902640"/>
                  <a:gd name="connsiteX2557" fmla="*/ 14487588 w 43671952"/>
                  <a:gd name="connsiteY2557" fmla="*/ 13477875 h 23902640"/>
                  <a:gd name="connsiteX2558" fmla="*/ 14480441 w 43671952"/>
                  <a:gd name="connsiteY2558" fmla="*/ 13475493 h 23902640"/>
                  <a:gd name="connsiteX2559" fmla="*/ 14459013 w 43671952"/>
                  <a:gd name="connsiteY2559" fmla="*/ 13458825 h 23902640"/>
                  <a:gd name="connsiteX2560" fmla="*/ 14442345 w 43671952"/>
                  <a:gd name="connsiteY2560" fmla="*/ 13454062 h 23902640"/>
                  <a:gd name="connsiteX2561" fmla="*/ 14437582 w 43671952"/>
                  <a:gd name="connsiteY2561" fmla="*/ 13446918 h 23902640"/>
                  <a:gd name="connsiteX2562" fmla="*/ 14437582 w 43671952"/>
                  <a:gd name="connsiteY2562" fmla="*/ 13425487 h 23902640"/>
                  <a:gd name="connsiteX2563" fmla="*/ 14451870 w 43671952"/>
                  <a:gd name="connsiteY2563" fmla="*/ 13420725 h 23902640"/>
                  <a:gd name="connsiteX2564" fmla="*/ 15863283 w 43671952"/>
                  <a:gd name="connsiteY2564" fmla="*/ 13383893 h 23902640"/>
                  <a:gd name="connsiteX2565" fmla="*/ 15886143 w 43671952"/>
                  <a:gd name="connsiteY2565" fmla="*/ 13406753 h 23902640"/>
                  <a:gd name="connsiteX2566" fmla="*/ 15863283 w 43671952"/>
                  <a:gd name="connsiteY2566" fmla="*/ 13429613 h 23902640"/>
                  <a:gd name="connsiteX2567" fmla="*/ 15840423 w 43671952"/>
                  <a:gd name="connsiteY2567" fmla="*/ 13406753 h 23902640"/>
                  <a:gd name="connsiteX2568" fmla="*/ 15863283 w 43671952"/>
                  <a:gd name="connsiteY2568" fmla="*/ 13383893 h 23902640"/>
                  <a:gd name="connsiteX2569" fmla="*/ 24816719 w 43671952"/>
                  <a:gd name="connsiteY2569" fmla="*/ 13349763 h 23902640"/>
                  <a:gd name="connsiteX2570" fmla="*/ 24839579 w 43671952"/>
                  <a:gd name="connsiteY2570" fmla="*/ 13372623 h 23902640"/>
                  <a:gd name="connsiteX2571" fmla="*/ 24816719 w 43671952"/>
                  <a:gd name="connsiteY2571" fmla="*/ 13395483 h 23902640"/>
                  <a:gd name="connsiteX2572" fmla="*/ 24793859 w 43671952"/>
                  <a:gd name="connsiteY2572" fmla="*/ 13372623 h 23902640"/>
                  <a:gd name="connsiteX2573" fmla="*/ 24816719 w 43671952"/>
                  <a:gd name="connsiteY2573" fmla="*/ 13349763 h 23902640"/>
                  <a:gd name="connsiteX2574" fmla="*/ 15779935 w 43671952"/>
                  <a:gd name="connsiteY2574" fmla="*/ 13348174 h 23902640"/>
                  <a:gd name="connsiteX2575" fmla="*/ 15802795 w 43671952"/>
                  <a:gd name="connsiteY2575" fmla="*/ 13371034 h 23902640"/>
                  <a:gd name="connsiteX2576" fmla="*/ 15779935 w 43671952"/>
                  <a:gd name="connsiteY2576" fmla="*/ 13393894 h 23902640"/>
                  <a:gd name="connsiteX2577" fmla="*/ 15757075 w 43671952"/>
                  <a:gd name="connsiteY2577" fmla="*/ 13371034 h 23902640"/>
                  <a:gd name="connsiteX2578" fmla="*/ 15779935 w 43671952"/>
                  <a:gd name="connsiteY2578" fmla="*/ 13348174 h 23902640"/>
                  <a:gd name="connsiteX2579" fmla="*/ 22399747 w 43671952"/>
                  <a:gd name="connsiteY2579" fmla="*/ 13285469 h 23902640"/>
                  <a:gd name="connsiteX2580" fmla="*/ 22422607 w 43671952"/>
                  <a:gd name="connsiteY2580" fmla="*/ 13308329 h 23902640"/>
                  <a:gd name="connsiteX2581" fmla="*/ 22399747 w 43671952"/>
                  <a:gd name="connsiteY2581" fmla="*/ 13331189 h 23902640"/>
                  <a:gd name="connsiteX2582" fmla="*/ 22376887 w 43671952"/>
                  <a:gd name="connsiteY2582" fmla="*/ 13308329 h 23902640"/>
                  <a:gd name="connsiteX2583" fmla="*/ 22399747 w 43671952"/>
                  <a:gd name="connsiteY2583" fmla="*/ 13285469 h 23902640"/>
                  <a:gd name="connsiteX2584" fmla="*/ 16508602 w 43671952"/>
                  <a:gd name="connsiteY2584" fmla="*/ 13224349 h 23902640"/>
                  <a:gd name="connsiteX2585" fmla="*/ 16531462 w 43671952"/>
                  <a:gd name="connsiteY2585" fmla="*/ 13247209 h 23902640"/>
                  <a:gd name="connsiteX2586" fmla="*/ 16508602 w 43671952"/>
                  <a:gd name="connsiteY2586" fmla="*/ 13270069 h 23902640"/>
                  <a:gd name="connsiteX2587" fmla="*/ 16485742 w 43671952"/>
                  <a:gd name="connsiteY2587" fmla="*/ 13247209 h 23902640"/>
                  <a:gd name="connsiteX2588" fmla="*/ 16508602 w 43671952"/>
                  <a:gd name="connsiteY2588" fmla="*/ 13224349 h 23902640"/>
                  <a:gd name="connsiteX2589" fmla="*/ 20387719 w 43671952"/>
                  <a:gd name="connsiteY2589" fmla="*/ 13223557 h 23902640"/>
                  <a:gd name="connsiteX2590" fmla="*/ 20410579 w 43671952"/>
                  <a:gd name="connsiteY2590" fmla="*/ 13246417 h 23902640"/>
                  <a:gd name="connsiteX2591" fmla="*/ 20387719 w 43671952"/>
                  <a:gd name="connsiteY2591" fmla="*/ 13269277 h 23902640"/>
                  <a:gd name="connsiteX2592" fmla="*/ 20364859 w 43671952"/>
                  <a:gd name="connsiteY2592" fmla="*/ 13246417 h 23902640"/>
                  <a:gd name="connsiteX2593" fmla="*/ 20387719 w 43671952"/>
                  <a:gd name="connsiteY2593" fmla="*/ 13223557 h 23902640"/>
                  <a:gd name="connsiteX2594" fmla="*/ 24266651 w 43671952"/>
                  <a:gd name="connsiteY2594" fmla="*/ 13168789 h 23902640"/>
                  <a:gd name="connsiteX2595" fmla="*/ 24289511 w 43671952"/>
                  <a:gd name="connsiteY2595" fmla="*/ 13191649 h 23902640"/>
                  <a:gd name="connsiteX2596" fmla="*/ 24266651 w 43671952"/>
                  <a:gd name="connsiteY2596" fmla="*/ 13214509 h 23902640"/>
                  <a:gd name="connsiteX2597" fmla="*/ 24243791 w 43671952"/>
                  <a:gd name="connsiteY2597" fmla="*/ 13191649 h 23902640"/>
                  <a:gd name="connsiteX2598" fmla="*/ 24266651 w 43671952"/>
                  <a:gd name="connsiteY2598" fmla="*/ 13168789 h 23902640"/>
                  <a:gd name="connsiteX2599" fmla="*/ 18446931 w 43671952"/>
                  <a:gd name="connsiteY2599" fmla="*/ 13155293 h 23902640"/>
                  <a:gd name="connsiteX2600" fmla="*/ 18469791 w 43671952"/>
                  <a:gd name="connsiteY2600" fmla="*/ 13178153 h 23902640"/>
                  <a:gd name="connsiteX2601" fmla="*/ 18446931 w 43671952"/>
                  <a:gd name="connsiteY2601" fmla="*/ 13201013 h 23902640"/>
                  <a:gd name="connsiteX2602" fmla="*/ 18424071 w 43671952"/>
                  <a:gd name="connsiteY2602" fmla="*/ 13178153 h 23902640"/>
                  <a:gd name="connsiteX2603" fmla="*/ 18446931 w 43671952"/>
                  <a:gd name="connsiteY2603" fmla="*/ 13155293 h 23902640"/>
                  <a:gd name="connsiteX2604" fmla="*/ 16143476 w 43671952"/>
                  <a:gd name="connsiteY2604" fmla="*/ 13144974 h 23902640"/>
                  <a:gd name="connsiteX2605" fmla="*/ 16166337 w 43671952"/>
                  <a:gd name="connsiteY2605" fmla="*/ 13167834 h 23902640"/>
                  <a:gd name="connsiteX2606" fmla="*/ 16143476 w 43671952"/>
                  <a:gd name="connsiteY2606" fmla="*/ 13190694 h 23902640"/>
                  <a:gd name="connsiteX2607" fmla="*/ 16120616 w 43671952"/>
                  <a:gd name="connsiteY2607" fmla="*/ 13167834 h 23902640"/>
                  <a:gd name="connsiteX2608" fmla="*/ 16143476 w 43671952"/>
                  <a:gd name="connsiteY2608" fmla="*/ 13144974 h 23902640"/>
                  <a:gd name="connsiteX2609" fmla="*/ 16003776 w 43671952"/>
                  <a:gd name="connsiteY2609" fmla="*/ 13138624 h 23902640"/>
                  <a:gd name="connsiteX2610" fmla="*/ 16026636 w 43671952"/>
                  <a:gd name="connsiteY2610" fmla="*/ 13161484 h 23902640"/>
                  <a:gd name="connsiteX2611" fmla="*/ 16003776 w 43671952"/>
                  <a:gd name="connsiteY2611" fmla="*/ 13184344 h 23902640"/>
                  <a:gd name="connsiteX2612" fmla="*/ 15980916 w 43671952"/>
                  <a:gd name="connsiteY2612" fmla="*/ 13161484 h 23902640"/>
                  <a:gd name="connsiteX2613" fmla="*/ 16003776 w 43671952"/>
                  <a:gd name="connsiteY2613" fmla="*/ 13138624 h 23902640"/>
                  <a:gd name="connsiteX2614" fmla="*/ 22171259 w 43671952"/>
                  <a:gd name="connsiteY2614" fmla="*/ 13080682 h 23902640"/>
                  <a:gd name="connsiteX2615" fmla="*/ 22194115 w 43671952"/>
                  <a:gd name="connsiteY2615" fmla="*/ 13103542 h 23902640"/>
                  <a:gd name="connsiteX2616" fmla="*/ 22171259 w 43671952"/>
                  <a:gd name="connsiteY2616" fmla="*/ 13126402 h 23902640"/>
                  <a:gd name="connsiteX2617" fmla="*/ 22148399 w 43671952"/>
                  <a:gd name="connsiteY2617" fmla="*/ 13103542 h 23902640"/>
                  <a:gd name="connsiteX2618" fmla="*/ 22171259 w 43671952"/>
                  <a:gd name="connsiteY2618" fmla="*/ 13080682 h 23902640"/>
                  <a:gd name="connsiteX2619" fmla="*/ 23504655 w 43671952"/>
                  <a:gd name="connsiteY2619" fmla="*/ 13066396 h 23902640"/>
                  <a:gd name="connsiteX2620" fmla="*/ 23527515 w 43671952"/>
                  <a:gd name="connsiteY2620" fmla="*/ 13089256 h 23902640"/>
                  <a:gd name="connsiteX2621" fmla="*/ 23504655 w 43671952"/>
                  <a:gd name="connsiteY2621" fmla="*/ 13112116 h 23902640"/>
                  <a:gd name="connsiteX2622" fmla="*/ 23481791 w 43671952"/>
                  <a:gd name="connsiteY2622" fmla="*/ 13089256 h 23902640"/>
                  <a:gd name="connsiteX2623" fmla="*/ 23504655 w 43671952"/>
                  <a:gd name="connsiteY2623" fmla="*/ 13066396 h 23902640"/>
                  <a:gd name="connsiteX2624" fmla="*/ 18592049 w 43671952"/>
                  <a:gd name="connsiteY2624" fmla="*/ 13066395 h 23902640"/>
                  <a:gd name="connsiteX2625" fmla="*/ 18614909 w 43671952"/>
                  <a:gd name="connsiteY2625" fmla="*/ 13089255 h 23902640"/>
                  <a:gd name="connsiteX2626" fmla="*/ 18592049 w 43671952"/>
                  <a:gd name="connsiteY2626" fmla="*/ 13112115 h 23902640"/>
                  <a:gd name="connsiteX2627" fmla="*/ 18569189 w 43671952"/>
                  <a:gd name="connsiteY2627" fmla="*/ 13089255 h 23902640"/>
                  <a:gd name="connsiteX2628" fmla="*/ 18592049 w 43671952"/>
                  <a:gd name="connsiteY2628" fmla="*/ 13066395 h 23902640"/>
                  <a:gd name="connsiteX2629" fmla="*/ 3577022 w 43671952"/>
                  <a:gd name="connsiteY2629" fmla="*/ 13008293 h 23902640"/>
                  <a:gd name="connsiteX2630" fmla="*/ 3599882 w 43671952"/>
                  <a:gd name="connsiteY2630" fmla="*/ 13031153 h 23902640"/>
                  <a:gd name="connsiteX2631" fmla="*/ 3577022 w 43671952"/>
                  <a:gd name="connsiteY2631" fmla="*/ 13054013 h 23902640"/>
                  <a:gd name="connsiteX2632" fmla="*/ 3554162 w 43671952"/>
                  <a:gd name="connsiteY2632" fmla="*/ 13031153 h 23902640"/>
                  <a:gd name="connsiteX2633" fmla="*/ 3577022 w 43671952"/>
                  <a:gd name="connsiteY2633" fmla="*/ 13008293 h 23902640"/>
                  <a:gd name="connsiteX2634" fmla="*/ 21044943 w 43671952"/>
                  <a:gd name="connsiteY2634" fmla="*/ 13004482 h 23902640"/>
                  <a:gd name="connsiteX2635" fmla="*/ 21067803 w 43671952"/>
                  <a:gd name="connsiteY2635" fmla="*/ 13027342 h 23902640"/>
                  <a:gd name="connsiteX2636" fmla="*/ 21044943 w 43671952"/>
                  <a:gd name="connsiteY2636" fmla="*/ 13050202 h 23902640"/>
                  <a:gd name="connsiteX2637" fmla="*/ 21022083 w 43671952"/>
                  <a:gd name="connsiteY2637" fmla="*/ 13027342 h 23902640"/>
                  <a:gd name="connsiteX2638" fmla="*/ 21044943 w 43671952"/>
                  <a:gd name="connsiteY2638" fmla="*/ 13004482 h 23902640"/>
                  <a:gd name="connsiteX2639" fmla="*/ 22728363 w 43671952"/>
                  <a:gd name="connsiteY2639" fmla="*/ 12959239 h 23902640"/>
                  <a:gd name="connsiteX2640" fmla="*/ 22751223 w 43671952"/>
                  <a:gd name="connsiteY2640" fmla="*/ 12982099 h 23902640"/>
                  <a:gd name="connsiteX2641" fmla="*/ 22728363 w 43671952"/>
                  <a:gd name="connsiteY2641" fmla="*/ 13004959 h 23902640"/>
                  <a:gd name="connsiteX2642" fmla="*/ 22705503 w 43671952"/>
                  <a:gd name="connsiteY2642" fmla="*/ 12982099 h 23902640"/>
                  <a:gd name="connsiteX2643" fmla="*/ 22728363 w 43671952"/>
                  <a:gd name="connsiteY2643" fmla="*/ 12959239 h 23902640"/>
                  <a:gd name="connsiteX2644" fmla="*/ 20468681 w 43671952"/>
                  <a:gd name="connsiteY2644" fmla="*/ 12952094 h 23902640"/>
                  <a:gd name="connsiteX2645" fmla="*/ 20491541 w 43671952"/>
                  <a:gd name="connsiteY2645" fmla="*/ 12974954 h 23902640"/>
                  <a:gd name="connsiteX2646" fmla="*/ 20468681 w 43671952"/>
                  <a:gd name="connsiteY2646" fmla="*/ 12997814 h 23902640"/>
                  <a:gd name="connsiteX2647" fmla="*/ 20445821 w 43671952"/>
                  <a:gd name="connsiteY2647" fmla="*/ 12974954 h 23902640"/>
                  <a:gd name="connsiteX2648" fmla="*/ 20468681 w 43671952"/>
                  <a:gd name="connsiteY2648" fmla="*/ 12952094 h 23902640"/>
                  <a:gd name="connsiteX2649" fmla="*/ 24666703 w 43671952"/>
                  <a:gd name="connsiteY2649" fmla="*/ 12949713 h 23902640"/>
                  <a:gd name="connsiteX2650" fmla="*/ 24689563 w 43671952"/>
                  <a:gd name="connsiteY2650" fmla="*/ 12972573 h 23902640"/>
                  <a:gd name="connsiteX2651" fmla="*/ 24666703 w 43671952"/>
                  <a:gd name="connsiteY2651" fmla="*/ 12995433 h 23902640"/>
                  <a:gd name="connsiteX2652" fmla="*/ 24643843 w 43671952"/>
                  <a:gd name="connsiteY2652" fmla="*/ 12972573 h 23902640"/>
                  <a:gd name="connsiteX2653" fmla="*/ 24666703 w 43671952"/>
                  <a:gd name="connsiteY2653" fmla="*/ 12949713 h 23902640"/>
                  <a:gd name="connsiteX2654" fmla="*/ 24359519 w 43671952"/>
                  <a:gd name="connsiteY2654" fmla="*/ 12925901 h 23902640"/>
                  <a:gd name="connsiteX2655" fmla="*/ 24382379 w 43671952"/>
                  <a:gd name="connsiteY2655" fmla="*/ 12948761 h 23902640"/>
                  <a:gd name="connsiteX2656" fmla="*/ 24359519 w 43671952"/>
                  <a:gd name="connsiteY2656" fmla="*/ 12971621 h 23902640"/>
                  <a:gd name="connsiteX2657" fmla="*/ 24336659 w 43671952"/>
                  <a:gd name="connsiteY2657" fmla="*/ 12948761 h 23902640"/>
                  <a:gd name="connsiteX2658" fmla="*/ 24359519 w 43671952"/>
                  <a:gd name="connsiteY2658" fmla="*/ 12925901 h 23902640"/>
                  <a:gd name="connsiteX2659" fmla="*/ 14448557 w 43671952"/>
                  <a:gd name="connsiteY2659" fmla="*/ 12922872 h 23902640"/>
                  <a:gd name="connsiteX2660" fmla="*/ 14594865 w 43671952"/>
                  <a:gd name="connsiteY2660" fmla="*/ 13039915 h 23902640"/>
                  <a:gd name="connsiteX2661" fmla="*/ 14733853 w 43671952"/>
                  <a:gd name="connsiteY2661" fmla="*/ 13025285 h 23902640"/>
                  <a:gd name="connsiteX2662" fmla="*/ 14763111 w 43671952"/>
                  <a:gd name="connsiteY2662" fmla="*/ 13076491 h 23902640"/>
                  <a:gd name="connsiteX2663" fmla="*/ 14763111 w 43671952"/>
                  <a:gd name="connsiteY2663" fmla="*/ 13156958 h 23902640"/>
                  <a:gd name="connsiteX2664" fmla="*/ 14953309 w 43671952"/>
                  <a:gd name="connsiteY2664" fmla="*/ 13317893 h 23902640"/>
                  <a:gd name="connsiteX2665" fmla="*/ 15070352 w 43671952"/>
                  <a:gd name="connsiteY2665" fmla="*/ 13486142 h 23902640"/>
                  <a:gd name="connsiteX2666" fmla="*/ 15099610 w 43671952"/>
                  <a:gd name="connsiteY2666" fmla="*/ 13508088 h 23902640"/>
                  <a:gd name="connsiteX2667" fmla="*/ 15128871 w 43671952"/>
                  <a:gd name="connsiteY2667" fmla="*/ 13449566 h 23902640"/>
                  <a:gd name="connsiteX2668" fmla="*/ 15172763 w 43671952"/>
                  <a:gd name="connsiteY2668" fmla="*/ 13530033 h 23902640"/>
                  <a:gd name="connsiteX2669" fmla="*/ 15180080 w 43671952"/>
                  <a:gd name="connsiteY2669" fmla="*/ 13573925 h 23902640"/>
                  <a:gd name="connsiteX2670" fmla="*/ 15333700 w 43671952"/>
                  <a:gd name="connsiteY2670" fmla="*/ 13727544 h 23902640"/>
                  <a:gd name="connsiteX2671" fmla="*/ 15355643 w 43671952"/>
                  <a:gd name="connsiteY2671" fmla="*/ 13815326 h 23902640"/>
                  <a:gd name="connsiteX2672" fmla="*/ 15458056 w 43671952"/>
                  <a:gd name="connsiteY2672" fmla="*/ 13764120 h 23902640"/>
                  <a:gd name="connsiteX2673" fmla="*/ 15443425 w 43671952"/>
                  <a:gd name="connsiteY2673" fmla="*/ 13961630 h 23902640"/>
                  <a:gd name="connsiteX2674" fmla="*/ 15487317 w 43671952"/>
                  <a:gd name="connsiteY2674" fmla="*/ 14005521 h 23902640"/>
                  <a:gd name="connsiteX2675" fmla="*/ 15575099 w 43671952"/>
                  <a:gd name="connsiteY2675" fmla="*/ 14027467 h 23902640"/>
                  <a:gd name="connsiteX2676" fmla="*/ 15575099 w 43671952"/>
                  <a:gd name="connsiteY2676" fmla="*/ 14137195 h 23902640"/>
                  <a:gd name="connsiteX2677" fmla="*/ 15750665 w 43671952"/>
                  <a:gd name="connsiteY2677" fmla="*/ 14217662 h 23902640"/>
                  <a:gd name="connsiteX2678" fmla="*/ 15743350 w 43671952"/>
                  <a:gd name="connsiteY2678" fmla="*/ 14363966 h 23902640"/>
                  <a:gd name="connsiteX2679" fmla="*/ 15801869 w 43671952"/>
                  <a:gd name="connsiteY2679" fmla="*/ 14532216 h 23902640"/>
                  <a:gd name="connsiteX2680" fmla="*/ 15823816 w 43671952"/>
                  <a:gd name="connsiteY2680" fmla="*/ 14634629 h 23902640"/>
                  <a:gd name="connsiteX2681" fmla="*/ 15743350 w 43671952"/>
                  <a:gd name="connsiteY2681" fmla="*/ 14722411 h 23902640"/>
                  <a:gd name="connsiteX2682" fmla="*/ 15706773 w 43671952"/>
                  <a:gd name="connsiteY2682" fmla="*/ 14678520 h 23902640"/>
                  <a:gd name="connsiteX2683" fmla="*/ 15633623 w 43671952"/>
                  <a:gd name="connsiteY2683" fmla="*/ 14678520 h 23902640"/>
                  <a:gd name="connsiteX2684" fmla="*/ 15553154 w 43671952"/>
                  <a:gd name="connsiteY2684" fmla="*/ 14707781 h 23902640"/>
                  <a:gd name="connsiteX2685" fmla="*/ 15516580 w 43671952"/>
                  <a:gd name="connsiteY2685" fmla="*/ 14605368 h 23902640"/>
                  <a:gd name="connsiteX2686" fmla="*/ 15267863 w 43671952"/>
                  <a:gd name="connsiteY2686" fmla="*/ 14422488 h 23902640"/>
                  <a:gd name="connsiteX2687" fmla="*/ 15172763 w 43671952"/>
                  <a:gd name="connsiteY2687" fmla="*/ 14224977 h 23902640"/>
                  <a:gd name="connsiteX2688" fmla="*/ 15084983 w 43671952"/>
                  <a:gd name="connsiteY2688" fmla="*/ 14122566 h 23902640"/>
                  <a:gd name="connsiteX2689" fmla="*/ 15048407 w 43671952"/>
                  <a:gd name="connsiteY2689" fmla="*/ 13888478 h 23902640"/>
                  <a:gd name="connsiteX2690" fmla="*/ 14931364 w 43671952"/>
                  <a:gd name="connsiteY2690" fmla="*/ 13764120 h 23902640"/>
                  <a:gd name="connsiteX2691" fmla="*/ 14807003 w 43671952"/>
                  <a:gd name="connsiteY2691" fmla="*/ 13669022 h 23902640"/>
                  <a:gd name="connsiteX2692" fmla="*/ 14887472 w 43671952"/>
                  <a:gd name="connsiteY2692" fmla="*/ 13551979 h 23902640"/>
                  <a:gd name="connsiteX2693" fmla="*/ 14828948 w 43671952"/>
                  <a:gd name="connsiteY2693" fmla="*/ 13486142 h 23902640"/>
                  <a:gd name="connsiteX2694" fmla="*/ 14748484 w 43671952"/>
                  <a:gd name="connsiteY2694" fmla="*/ 13500773 h 23902640"/>
                  <a:gd name="connsiteX2695" fmla="*/ 14719221 w 43671952"/>
                  <a:gd name="connsiteY2695" fmla="*/ 13456881 h 23902640"/>
                  <a:gd name="connsiteX2696" fmla="*/ 14719221 w 43671952"/>
                  <a:gd name="connsiteY2696" fmla="*/ 13369099 h 23902640"/>
                  <a:gd name="connsiteX2697" fmla="*/ 14404667 w 43671952"/>
                  <a:gd name="connsiteY2697" fmla="*/ 13025285 h 23902640"/>
                  <a:gd name="connsiteX2698" fmla="*/ 11694491 w 43671952"/>
                  <a:gd name="connsiteY2698" fmla="*/ 12918756 h 23902640"/>
                  <a:gd name="connsiteX2699" fmla="*/ 11717355 w 43671952"/>
                  <a:gd name="connsiteY2699" fmla="*/ 12941616 h 23902640"/>
                  <a:gd name="connsiteX2700" fmla="*/ 11694491 w 43671952"/>
                  <a:gd name="connsiteY2700" fmla="*/ 12964476 h 23902640"/>
                  <a:gd name="connsiteX2701" fmla="*/ 11671633 w 43671952"/>
                  <a:gd name="connsiteY2701" fmla="*/ 12941616 h 23902640"/>
                  <a:gd name="connsiteX2702" fmla="*/ 11694491 w 43671952"/>
                  <a:gd name="connsiteY2702" fmla="*/ 12918756 h 23902640"/>
                  <a:gd name="connsiteX2703" fmla="*/ 19357223 w 43671952"/>
                  <a:gd name="connsiteY2703" fmla="*/ 12910820 h 23902640"/>
                  <a:gd name="connsiteX2704" fmla="*/ 19380083 w 43671952"/>
                  <a:gd name="connsiteY2704" fmla="*/ 12933680 h 23902640"/>
                  <a:gd name="connsiteX2705" fmla="*/ 19357223 w 43671952"/>
                  <a:gd name="connsiteY2705" fmla="*/ 12956540 h 23902640"/>
                  <a:gd name="connsiteX2706" fmla="*/ 19334363 w 43671952"/>
                  <a:gd name="connsiteY2706" fmla="*/ 12933680 h 23902640"/>
                  <a:gd name="connsiteX2707" fmla="*/ 19357223 w 43671952"/>
                  <a:gd name="connsiteY2707" fmla="*/ 12910820 h 23902640"/>
                  <a:gd name="connsiteX2708" fmla="*/ 23083171 w 43671952"/>
                  <a:gd name="connsiteY2708" fmla="*/ 12833033 h 23902640"/>
                  <a:gd name="connsiteX2709" fmla="*/ 23106031 w 43671952"/>
                  <a:gd name="connsiteY2709" fmla="*/ 12855893 h 23902640"/>
                  <a:gd name="connsiteX2710" fmla="*/ 23083171 w 43671952"/>
                  <a:gd name="connsiteY2710" fmla="*/ 12878753 h 23902640"/>
                  <a:gd name="connsiteX2711" fmla="*/ 23060311 w 43671952"/>
                  <a:gd name="connsiteY2711" fmla="*/ 12855893 h 23902640"/>
                  <a:gd name="connsiteX2712" fmla="*/ 23083171 w 43671952"/>
                  <a:gd name="connsiteY2712" fmla="*/ 12833033 h 23902640"/>
                  <a:gd name="connsiteX2713" fmla="*/ 22116487 w 43671952"/>
                  <a:gd name="connsiteY2713" fmla="*/ 12821126 h 23902640"/>
                  <a:gd name="connsiteX2714" fmla="*/ 22139347 w 43671952"/>
                  <a:gd name="connsiteY2714" fmla="*/ 12843986 h 23902640"/>
                  <a:gd name="connsiteX2715" fmla="*/ 22116487 w 43671952"/>
                  <a:gd name="connsiteY2715" fmla="*/ 12866846 h 23902640"/>
                  <a:gd name="connsiteX2716" fmla="*/ 22093627 w 43671952"/>
                  <a:gd name="connsiteY2716" fmla="*/ 12843986 h 23902640"/>
                  <a:gd name="connsiteX2717" fmla="*/ 22116487 w 43671952"/>
                  <a:gd name="connsiteY2717" fmla="*/ 12821126 h 23902640"/>
                  <a:gd name="connsiteX2718" fmla="*/ 16651477 w 43671952"/>
                  <a:gd name="connsiteY2718" fmla="*/ 12811599 h 23902640"/>
                  <a:gd name="connsiteX2719" fmla="*/ 16674337 w 43671952"/>
                  <a:gd name="connsiteY2719" fmla="*/ 12834459 h 23902640"/>
                  <a:gd name="connsiteX2720" fmla="*/ 16651477 w 43671952"/>
                  <a:gd name="connsiteY2720" fmla="*/ 12857319 h 23902640"/>
                  <a:gd name="connsiteX2721" fmla="*/ 16628617 w 43671952"/>
                  <a:gd name="connsiteY2721" fmla="*/ 12834459 h 23902640"/>
                  <a:gd name="connsiteX2722" fmla="*/ 16651477 w 43671952"/>
                  <a:gd name="connsiteY2722" fmla="*/ 12811599 h 23902640"/>
                  <a:gd name="connsiteX2723" fmla="*/ 22766463 w 43671952"/>
                  <a:gd name="connsiteY2723" fmla="*/ 12794933 h 23902640"/>
                  <a:gd name="connsiteX2724" fmla="*/ 22789323 w 43671952"/>
                  <a:gd name="connsiteY2724" fmla="*/ 12817793 h 23902640"/>
                  <a:gd name="connsiteX2725" fmla="*/ 22766463 w 43671952"/>
                  <a:gd name="connsiteY2725" fmla="*/ 12840653 h 23902640"/>
                  <a:gd name="connsiteX2726" fmla="*/ 22743603 w 43671952"/>
                  <a:gd name="connsiteY2726" fmla="*/ 12817793 h 23902640"/>
                  <a:gd name="connsiteX2727" fmla="*/ 22766463 w 43671952"/>
                  <a:gd name="connsiteY2727" fmla="*/ 12794933 h 23902640"/>
                  <a:gd name="connsiteX2728" fmla="*/ 17301483 w 43671952"/>
                  <a:gd name="connsiteY2728" fmla="*/ 12783883 h 23902640"/>
                  <a:gd name="connsiteX2729" fmla="*/ 17440475 w 43671952"/>
                  <a:gd name="connsiteY2729" fmla="*/ 12981393 h 23902640"/>
                  <a:gd name="connsiteX2730" fmla="*/ 17528255 w 43671952"/>
                  <a:gd name="connsiteY2730" fmla="*/ 12966763 h 23902640"/>
                  <a:gd name="connsiteX2731" fmla="*/ 17623355 w 43671952"/>
                  <a:gd name="connsiteY2731" fmla="*/ 13069176 h 23902640"/>
                  <a:gd name="connsiteX2732" fmla="*/ 17528255 w 43671952"/>
                  <a:gd name="connsiteY2732" fmla="*/ 13061861 h 23902640"/>
                  <a:gd name="connsiteX2733" fmla="*/ 17433159 w 43671952"/>
                  <a:gd name="connsiteY2733" fmla="*/ 13047230 h 23902640"/>
                  <a:gd name="connsiteX2734" fmla="*/ 17513625 w 43671952"/>
                  <a:gd name="connsiteY2734" fmla="*/ 13142328 h 23902640"/>
                  <a:gd name="connsiteX2735" fmla="*/ 17316115 w 43671952"/>
                  <a:gd name="connsiteY2735" fmla="*/ 13288632 h 23902640"/>
                  <a:gd name="connsiteX2736" fmla="*/ 17374635 w 43671952"/>
                  <a:gd name="connsiteY2736" fmla="*/ 13486142 h 23902640"/>
                  <a:gd name="connsiteX2737" fmla="*/ 17308799 w 43671952"/>
                  <a:gd name="connsiteY2737" fmla="*/ 13508088 h 23902640"/>
                  <a:gd name="connsiteX2738" fmla="*/ 17411211 w 43671952"/>
                  <a:gd name="connsiteY2738" fmla="*/ 13551979 h 23902640"/>
                  <a:gd name="connsiteX2739" fmla="*/ 17550203 w 43671952"/>
                  <a:gd name="connsiteY2739" fmla="*/ 13690968 h 23902640"/>
                  <a:gd name="connsiteX2740" fmla="*/ 17433159 w 43671952"/>
                  <a:gd name="connsiteY2740" fmla="*/ 13647077 h 23902640"/>
                  <a:gd name="connsiteX2741" fmla="*/ 17308799 w 43671952"/>
                  <a:gd name="connsiteY2741" fmla="*/ 13778750 h 23902640"/>
                  <a:gd name="connsiteX2742" fmla="*/ 17301483 w 43671952"/>
                  <a:gd name="connsiteY2742" fmla="*/ 13910424 h 23902640"/>
                  <a:gd name="connsiteX2743" fmla="*/ 17199073 w 43671952"/>
                  <a:gd name="connsiteY2743" fmla="*/ 14064043 h 23902640"/>
                  <a:gd name="connsiteX2744" fmla="*/ 17206387 w 43671952"/>
                  <a:gd name="connsiteY2744" fmla="*/ 14276184 h 23902640"/>
                  <a:gd name="connsiteX2745" fmla="*/ 17001563 w 43671952"/>
                  <a:gd name="connsiteY2745" fmla="*/ 14444433 h 23902640"/>
                  <a:gd name="connsiteX2746" fmla="*/ 16877203 w 43671952"/>
                  <a:gd name="connsiteY2746" fmla="*/ 14342021 h 23902640"/>
                  <a:gd name="connsiteX2747" fmla="*/ 16760162 w 43671952"/>
                  <a:gd name="connsiteY2747" fmla="*/ 14342021 h 23902640"/>
                  <a:gd name="connsiteX2748" fmla="*/ 16738218 w 43671952"/>
                  <a:gd name="connsiteY2748" fmla="*/ 14261553 h 23902640"/>
                  <a:gd name="connsiteX2749" fmla="*/ 16606543 w 43671952"/>
                  <a:gd name="connsiteY2749" fmla="*/ 14349336 h 23902640"/>
                  <a:gd name="connsiteX2750" fmla="*/ 16548022 w 43671952"/>
                  <a:gd name="connsiteY2750" fmla="*/ 14246922 h 23902640"/>
                  <a:gd name="connsiteX2751" fmla="*/ 16401719 w 43671952"/>
                  <a:gd name="connsiteY2751" fmla="*/ 14283499 h 23902640"/>
                  <a:gd name="connsiteX2752" fmla="*/ 16335881 w 43671952"/>
                  <a:gd name="connsiteY2752" fmla="*/ 14232293 h 23902640"/>
                  <a:gd name="connsiteX2753" fmla="*/ 16335881 w 43671952"/>
                  <a:gd name="connsiteY2753" fmla="*/ 14042097 h 23902640"/>
                  <a:gd name="connsiteX2754" fmla="*/ 16174948 w 43671952"/>
                  <a:gd name="connsiteY2754" fmla="*/ 13786065 h 23902640"/>
                  <a:gd name="connsiteX2755" fmla="*/ 16160315 w 43671952"/>
                  <a:gd name="connsiteY2755" fmla="*/ 13669022 h 23902640"/>
                  <a:gd name="connsiteX2756" fmla="*/ 16284676 w 43671952"/>
                  <a:gd name="connsiteY2756" fmla="*/ 13573925 h 23902640"/>
                  <a:gd name="connsiteX2757" fmla="*/ 16379771 w 43671952"/>
                  <a:gd name="connsiteY2757" fmla="*/ 13551979 h 23902640"/>
                  <a:gd name="connsiteX2758" fmla="*/ 16533389 w 43671952"/>
                  <a:gd name="connsiteY2758" fmla="*/ 13434936 h 23902640"/>
                  <a:gd name="connsiteX2759" fmla="*/ 16657749 w 43671952"/>
                  <a:gd name="connsiteY2759" fmla="*/ 13405675 h 23902640"/>
                  <a:gd name="connsiteX2760" fmla="*/ 16760162 w 43671952"/>
                  <a:gd name="connsiteY2760" fmla="*/ 13332523 h 23902640"/>
                  <a:gd name="connsiteX2761" fmla="*/ 16789421 w 43671952"/>
                  <a:gd name="connsiteY2761" fmla="*/ 13237425 h 23902640"/>
                  <a:gd name="connsiteX2762" fmla="*/ 16935723 w 43671952"/>
                  <a:gd name="connsiteY2762" fmla="*/ 13083806 h 23902640"/>
                  <a:gd name="connsiteX2763" fmla="*/ 17067399 w 43671952"/>
                  <a:gd name="connsiteY2763" fmla="*/ 13039915 h 23902640"/>
                  <a:gd name="connsiteX2764" fmla="*/ 17140551 w 43671952"/>
                  <a:gd name="connsiteY2764" fmla="*/ 12908241 h 23902640"/>
                  <a:gd name="connsiteX2765" fmla="*/ 11694495 w 43671952"/>
                  <a:gd name="connsiteY2765" fmla="*/ 12756831 h 23902640"/>
                  <a:gd name="connsiteX2766" fmla="*/ 11717355 w 43671952"/>
                  <a:gd name="connsiteY2766" fmla="*/ 12779691 h 23902640"/>
                  <a:gd name="connsiteX2767" fmla="*/ 11694495 w 43671952"/>
                  <a:gd name="connsiteY2767" fmla="*/ 12802551 h 23902640"/>
                  <a:gd name="connsiteX2768" fmla="*/ 11671635 w 43671952"/>
                  <a:gd name="connsiteY2768" fmla="*/ 12779691 h 23902640"/>
                  <a:gd name="connsiteX2769" fmla="*/ 11694495 w 43671952"/>
                  <a:gd name="connsiteY2769" fmla="*/ 12756831 h 23902640"/>
                  <a:gd name="connsiteX2770" fmla="*/ 24249983 w 43671952"/>
                  <a:gd name="connsiteY2770" fmla="*/ 12749689 h 23902640"/>
                  <a:gd name="connsiteX2771" fmla="*/ 24272843 w 43671952"/>
                  <a:gd name="connsiteY2771" fmla="*/ 12772549 h 23902640"/>
                  <a:gd name="connsiteX2772" fmla="*/ 24249983 w 43671952"/>
                  <a:gd name="connsiteY2772" fmla="*/ 12795409 h 23902640"/>
                  <a:gd name="connsiteX2773" fmla="*/ 24227123 w 43671952"/>
                  <a:gd name="connsiteY2773" fmla="*/ 12772549 h 23902640"/>
                  <a:gd name="connsiteX2774" fmla="*/ 24249983 w 43671952"/>
                  <a:gd name="connsiteY2774" fmla="*/ 12749689 h 23902640"/>
                  <a:gd name="connsiteX2775" fmla="*/ 24573835 w 43671952"/>
                  <a:gd name="connsiteY2775" fmla="*/ 12740164 h 23902640"/>
                  <a:gd name="connsiteX2776" fmla="*/ 24596695 w 43671952"/>
                  <a:gd name="connsiteY2776" fmla="*/ 12763024 h 23902640"/>
                  <a:gd name="connsiteX2777" fmla="*/ 24573835 w 43671952"/>
                  <a:gd name="connsiteY2777" fmla="*/ 12785884 h 23902640"/>
                  <a:gd name="connsiteX2778" fmla="*/ 24550975 w 43671952"/>
                  <a:gd name="connsiteY2778" fmla="*/ 12763024 h 23902640"/>
                  <a:gd name="connsiteX2779" fmla="*/ 24573835 w 43671952"/>
                  <a:gd name="connsiteY2779" fmla="*/ 12740164 h 23902640"/>
                  <a:gd name="connsiteX2780" fmla="*/ 22449757 w 43671952"/>
                  <a:gd name="connsiteY2780" fmla="*/ 12737782 h 23902640"/>
                  <a:gd name="connsiteX2781" fmla="*/ 22472617 w 43671952"/>
                  <a:gd name="connsiteY2781" fmla="*/ 12760642 h 23902640"/>
                  <a:gd name="connsiteX2782" fmla="*/ 22449757 w 43671952"/>
                  <a:gd name="connsiteY2782" fmla="*/ 12783502 h 23902640"/>
                  <a:gd name="connsiteX2783" fmla="*/ 22426897 w 43671952"/>
                  <a:gd name="connsiteY2783" fmla="*/ 12760642 h 23902640"/>
                  <a:gd name="connsiteX2784" fmla="*/ 22449757 w 43671952"/>
                  <a:gd name="connsiteY2784" fmla="*/ 12737782 h 23902640"/>
                  <a:gd name="connsiteX2785" fmla="*/ 16951515 w 43671952"/>
                  <a:gd name="connsiteY2785" fmla="*/ 12683012 h 23902640"/>
                  <a:gd name="connsiteX2786" fmla="*/ 16974375 w 43671952"/>
                  <a:gd name="connsiteY2786" fmla="*/ 12705872 h 23902640"/>
                  <a:gd name="connsiteX2787" fmla="*/ 16951515 w 43671952"/>
                  <a:gd name="connsiteY2787" fmla="*/ 12728732 h 23902640"/>
                  <a:gd name="connsiteX2788" fmla="*/ 16928655 w 43671952"/>
                  <a:gd name="connsiteY2788" fmla="*/ 12705872 h 23902640"/>
                  <a:gd name="connsiteX2789" fmla="*/ 16951515 w 43671952"/>
                  <a:gd name="connsiteY2789" fmla="*/ 12683012 h 23902640"/>
                  <a:gd name="connsiteX2790" fmla="*/ 24211883 w 43671952"/>
                  <a:gd name="connsiteY2790" fmla="*/ 12661583 h 23902640"/>
                  <a:gd name="connsiteX2791" fmla="*/ 24234743 w 43671952"/>
                  <a:gd name="connsiteY2791" fmla="*/ 12684443 h 23902640"/>
                  <a:gd name="connsiteX2792" fmla="*/ 24211883 w 43671952"/>
                  <a:gd name="connsiteY2792" fmla="*/ 12707303 h 23902640"/>
                  <a:gd name="connsiteX2793" fmla="*/ 24189023 w 43671952"/>
                  <a:gd name="connsiteY2793" fmla="*/ 12684443 h 23902640"/>
                  <a:gd name="connsiteX2794" fmla="*/ 24211883 w 43671952"/>
                  <a:gd name="connsiteY2794" fmla="*/ 12661583 h 23902640"/>
                  <a:gd name="connsiteX2795" fmla="*/ 16246667 w 43671952"/>
                  <a:gd name="connsiteY2795" fmla="*/ 12623481 h 23902640"/>
                  <a:gd name="connsiteX2796" fmla="*/ 16269527 w 43671952"/>
                  <a:gd name="connsiteY2796" fmla="*/ 12646341 h 23902640"/>
                  <a:gd name="connsiteX2797" fmla="*/ 16246667 w 43671952"/>
                  <a:gd name="connsiteY2797" fmla="*/ 12669201 h 23902640"/>
                  <a:gd name="connsiteX2798" fmla="*/ 16223808 w 43671952"/>
                  <a:gd name="connsiteY2798" fmla="*/ 12646341 h 23902640"/>
                  <a:gd name="connsiteX2799" fmla="*/ 16246667 w 43671952"/>
                  <a:gd name="connsiteY2799" fmla="*/ 12623481 h 23902640"/>
                  <a:gd name="connsiteX2800" fmla="*/ 16270479 w 43671952"/>
                  <a:gd name="connsiteY2800" fmla="*/ 12554424 h 23902640"/>
                  <a:gd name="connsiteX2801" fmla="*/ 16293339 w 43671952"/>
                  <a:gd name="connsiteY2801" fmla="*/ 12577284 h 23902640"/>
                  <a:gd name="connsiteX2802" fmla="*/ 16270479 w 43671952"/>
                  <a:gd name="connsiteY2802" fmla="*/ 12600144 h 23902640"/>
                  <a:gd name="connsiteX2803" fmla="*/ 16247619 w 43671952"/>
                  <a:gd name="connsiteY2803" fmla="*/ 12577284 h 23902640"/>
                  <a:gd name="connsiteX2804" fmla="*/ 16270479 w 43671952"/>
                  <a:gd name="connsiteY2804" fmla="*/ 12554424 h 23902640"/>
                  <a:gd name="connsiteX2805" fmla="*/ 11544475 w 43671952"/>
                  <a:gd name="connsiteY2805" fmla="*/ 12537756 h 23902640"/>
                  <a:gd name="connsiteX2806" fmla="*/ 11567334 w 43671952"/>
                  <a:gd name="connsiteY2806" fmla="*/ 12560616 h 23902640"/>
                  <a:gd name="connsiteX2807" fmla="*/ 11544475 w 43671952"/>
                  <a:gd name="connsiteY2807" fmla="*/ 12583476 h 23902640"/>
                  <a:gd name="connsiteX2808" fmla="*/ 11521614 w 43671952"/>
                  <a:gd name="connsiteY2808" fmla="*/ 12560616 h 23902640"/>
                  <a:gd name="connsiteX2809" fmla="*/ 11544475 w 43671952"/>
                  <a:gd name="connsiteY2809" fmla="*/ 12537756 h 23902640"/>
                  <a:gd name="connsiteX2810" fmla="*/ 17153923 w 43671952"/>
                  <a:gd name="connsiteY2810" fmla="*/ 12532994 h 23902640"/>
                  <a:gd name="connsiteX2811" fmla="*/ 17176783 w 43671952"/>
                  <a:gd name="connsiteY2811" fmla="*/ 12555854 h 23902640"/>
                  <a:gd name="connsiteX2812" fmla="*/ 17153923 w 43671952"/>
                  <a:gd name="connsiteY2812" fmla="*/ 12578714 h 23902640"/>
                  <a:gd name="connsiteX2813" fmla="*/ 17131063 w 43671952"/>
                  <a:gd name="connsiteY2813" fmla="*/ 12555854 h 23902640"/>
                  <a:gd name="connsiteX2814" fmla="*/ 17153923 w 43671952"/>
                  <a:gd name="connsiteY2814" fmla="*/ 12532994 h 23902640"/>
                  <a:gd name="connsiteX2815" fmla="*/ 24061863 w 43671952"/>
                  <a:gd name="connsiteY2815" fmla="*/ 12521090 h 23902640"/>
                  <a:gd name="connsiteX2816" fmla="*/ 24084723 w 43671952"/>
                  <a:gd name="connsiteY2816" fmla="*/ 12543950 h 23902640"/>
                  <a:gd name="connsiteX2817" fmla="*/ 24061863 w 43671952"/>
                  <a:gd name="connsiteY2817" fmla="*/ 12566810 h 23902640"/>
                  <a:gd name="connsiteX2818" fmla="*/ 24039003 w 43671952"/>
                  <a:gd name="connsiteY2818" fmla="*/ 12543950 h 23902640"/>
                  <a:gd name="connsiteX2819" fmla="*/ 24061863 w 43671952"/>
                  <a:gd name="connsiteY2819" fmla="*/ 12521090 h 23902640"/>
                  <a:gd name="connsiteX2820" fmla="*/ 24595263 w 43671952"/>
                  <a:gd name="connsiteY2820" fmla="*/ 12513946 h 23902640"/>
                  <a:gd name="connsiteX2821" fmla="*/ 24618123 w 43671952"/>
                  <a:gd name="connsiteY2821" fmla="*/ 12536806 h 23902640"/>
                  <a:gd name="connsiteX2822" fmla="*/ 24595263 w 43671952"/>
                  <a:gd name="connsiteY2822" fmla="*/ 12559666 h 23902640"/>
                  <a:gd name="connsiteX2823" fmla="*/ 24572403 w 43671952"/>
                  <a:gd name="connsiteY2823" fmla="*/ 12536806 h 23902640"/>
                  <a:gd name="connsiteX2824" fmla="*/ 24595263 w 43671952"/>
                  <a:gd name="connsiteY2824" fmla="*/ 12513946 h 23902640"/>
                  <a:gd name="connsiteX2825" fmla="*/ 23835643 w 43671952"/>
                  <a:gd name="connsiteY2825" fmla="*/ 12468702 h 23902640"/>
                  <a:gd name="connsiteX2826" fmla="*/ 23858503 w 43671952"/>
                  <a:gd name="connsiteY2826" fmla="*/ 12491562 h 23902640"/>
                  <a:gd name="connsiteX2827" fmla="*/ 23835643 w 43671952"/>
                  <a:gd name="connsiteY2827" fmla="*/ 12514422 h 23902640"/>
                  <a:gd name="connsiteX2828" fmla="*/ 23812783 w 43671952"/>
                  <a:gd name="connsiteY2828" fmla="*/ 12491562 h 23902640"/>
                  <a:gd name="connsiteX2829" fmla="*/ 23835643 w 43671952"/>
                  <a:gd name="connsiteY2829" fmla="*/ 12468702 h 23902640"/>
                  <a:gd name="connsiteX2830" fmla="*/ 14240057 w 43671952"/>
                  <a:gd name="connsiteY2830" fmla="*/ 12449649 h 23902640"/>
                  <a:gd name="connsiteX2831" fmla="*/ 14262917 w 43671952"/>
                  <a:gd name="connsiteY2831" fmla="*/ 12472509 h 23902640"/>
                  <a:gd name="connsiteX2832" fmla="*/ 14240057 w 43671952"/>
                  <a:gd name="connsiteY2832" fmla="*/ 12495369 h 23902640"/>
                  <a:gd name="connsiteX2833" fmla="*/ 14217197 w 43671952"/>
                  <a:gd name="connsiteY2833" fmla="*/ 12472509 h 23902640"/>
                  <a:gd name="connsiteX2834" fmla="*/ 14240057 w 43671952"/>
                  <a:gd name="connsiteY2834" fmla="*/ 12449649 h 23902640"/>
                  <a:gd name="connsiteX2835" fmla="*/ 18457283 w 43671952"/>
                  <a:gd name="connsiteY2835" fmla="*/ 12388861 h 23902640"/>
                  <a:gd name="connsiteX2836" fmla="*/ 18537923 w 43671952"/>
                  <a:gd name="connsiteY2836" fmla="*/ 12442450 h 23902640"/>
                  <a:gd name="connsiteX2837" fmla="*/ 18537751 w 43671952"/>
                  <a:gd name="connsiteY2837" fmla="*/ 12535165 h 23902640"/>
                  <a:gd name="connsiteX2838" fmla="*/ 18559695 w 43671952"/>
                  <a:gd name="connsiteY2838" fmla="*/ 12549796 h 23902640"/>
                  <a:gd name="connsiteX2839" fmla="*/ 18581643 w 43671952"/>
                  <a:gd name="connsiteY2839" fmla="*/ 12688784 h 23902640"/>
                  <a:gd name="connsiteX2840" fmla="*/ 18577051 w 43671952"/>
                  <a:gd name="connsiteY2840" fmla="*/ 12801236 h 23902640"/>
                  <a:gd name="connsiteX2841" fmla="*/ 18413391 w 43671952"/>
                  <a:gd name="connsiteY2841" fmla="*/ 12769252 h 23902640"/>
                  <a:gd name="connsiteX2842" fmla="*/ 18413391 w 43671952"/>
                  <a:gd name="connsiteY2842" fmla="*/ 12835088 h 23902640"/>
                  <a:gd name="connsiteX2843" fmla="*/ 18462391 w 43671952"/>
                  <a:gd name="connsiteY2843" fmla="*/ 12891058 h 23902640"/>
                  <a:gd name="connsiteX2844" fmla="*/ 18447415 w 43671952"/>
                  <a:gd name="connsiteY2844" fmla="*/ 13004024 h 23902640"/>
                  <a:gd name="connsiteX2845" fmla="*/ 18232895 w 43671952"/>
                  <a:gd name="connsiteY2845" fmla="*/ 12884600 h 23902640"/>
                  <a:gd name="connsiteX2846" fmla="*/ 18245143 w 43671952"/>
                  <a:gd name="connsiteY2846" fmla="*/ 12696100 h 23902640"/>
                  <a:gd name="connsiteX2847" fmla="*/ 18179307 w 43671952"/>
                  <a:gd name="connsiteY2847" fmla="*/ 12652208 h 23902640"/>
                  <a:gd name="connsiteX2848" fmla="*/ 18054947 w 43671952"/>
                  <a:gd name="connsiteY2848" fmla="*/ 12696100 h 23902640"/>
                  <a:gd name="connsiteX2849" fmla="*/ 17915959 w 43671952"/>
                  <a:gd name="connsiteY2849" fmla="*/ 12791197 h 23902640"/>
                  <a:gd name="connsiteX2850" fmla="*/ 17923275 w 43671952"/>
                  <a:gd name="connsiteY2850" fmla="*/ 12732676 h 23902640"/>
                  <a:gd name="connsiteX2851" fmla="*/ 18098839 w 43671952"/>
                  <a:gd name="connsiteY2851" fmla="*/ 12549796 h 23902640"/>
                  <a:gd name="connsiteX2852" fmla="*/ 18215883 w 43671952"/>
                  <a:gd name="connsiteY2852" fmla="*/ 12535165 h 23902640"/>
                  <a:gd name="connsiteX2853" fmla="*/ 18230513 w 43671952"/>
                  <a:gd name="connsiteY2853" fmla="*/ 12637578 h 23902640"/>
                  <a:gd name="connsiteX2854" fmla="*/ 18298903 w 43671952"/>
                  <a:gd name="connsiteY2854" fmla="*/ 12530402 h 23902640"/>
                  <a:gd name="connsiteX2855" fmla="*/ 18354871 w 43671952"/>
                  <a:gd name="connsiteY2855" fmla="*/ 12476644 h 23902640"/>
                  <a:gd name="connsiteX2856" fmla="*/ 18477019 w 43671952"/>
                  <a:gd name="connsiteY2856" fmla="*/ 12477158 h 23902640"/>
                  <a:gd name="connsiteX2857" fmla="*/ 18457283 w 43671952"/>
                  <a:gd name="connsiteY2857" fmla="*/ 12388861 h 23902640"/>
                  <a:gd name="connsiteX2858" fmla="*/ 11689734 w 43671952"/>
                  <a:gd name="connsiteY2858" fmla="*/ 12380593 h 23902640"/>
                  <a:gd name="connsiteX2859" fmla="*/ 11712594 w 43671952"/>
                  <a:gd name="connsiteY2859" fmla="*/ 12403453 h 23902640"/>
                  <a:gd name="connsiteX2860" fmla="*/ 11689734 w 43671952"/>
                  <a:gd name="connsiteY2860" fmla="*/ 12426313 h 23902640"/>
                  <a:gd name="connsiteX2861" fmla="*/ 11666874 w 43671952"/>
                  <a:gd name="connsiteY2861" fmla="*/ 12403453 h 23902640"/>
                  <a:gd name="connsiteX2862" fmla="*/ 11689734 w 43671952"/>
                  <a:gd name="connsiteY2862" fmla="*/ 12380593 h 23902640"/>
                  <a:gd name="connsiteX2863" fmla="*/ 23190327 w 43671952"/>
                  <a:gd name="connsiteY2863" fmla="*/ 12363927 h 23902640"/>
                  <a:gd name="connsiteX2864" fmla="*/ 23213187 w 43671952"/>
                  <a:gd name="connsiteY2864" fmla="*/ 12386787 h 23902640"/>
                  <a:gd name="connsiteX2865" fmla="*/ 23190327 w 43671952"/>
                  <a:gd name="connsiteY2865" fmla="*/ 12409647 h 23902640"/>
                  <a:gd name="connsiteX2866" fmla="*/ 23167467 w 43671952"/>
                  <a:gd name="connsiteY2866" fmla="*/ 12386787 h 23902640"/>
                  <a:gd name="connsiteX2867" fmla="*/ 23190327 w 43671952"/>
                  <a:gd name="connsiteY2867" fmla="*/ 12363927 h 23902640"/>
                  <a:gd name="connsiteX2868" fmla="*/ 17025335 w 43671952"/>
                  <a:gd name="connsiteY2868" fmla="*/ 12344875 h 23902640"/>
                  <a:gd name="connsiteX2869" fmla="*/ 17048195 w 43671952"/>
                  <a:gd name="connsiteY2869" fmla="*/ 12367735 h 23902640"/>
                  <a:gd name="connsiteX2870" fmla="*/ 17025335 w 43671952"/>
                  <a:gd name="connsiteY2870" fmla="*/ 12390595 h 23902640"/>
                  <a:gd name="connsiteX2871" fmla="*/ 17002475 w 43671952"/>
                  <a:gd name="connsiteY2871" fmla="*/ 12367735 h 23902640"/>
                  <a:gd name="connsiteX2872" fmla="*/ 17025335 w 43671952"/>
                  <a:gd name="connsiteY2872" fmla="*/ 12344875 h 23902640"/>
                  <a:gd name="connsiteX2873" fmla="*/ 12531976 w 43671952"/>
                  <a:gd name="connsiteY2873" fmla="*/ 12279134 h 23902640"/>
                  <a:gd name="connsiteX2874" fmla="*/ 12612445 w 43671952"/>
                  <a:gd name="connsiteY2874" fmla="*/ 12352286 h 23902640"/>
                  <a:gd name="connsiteX2875" fmla="*/ 12627073 w 43671952"/>
                  <a:gd name="connsiteY2875" fmla="*/ 12432753 h 23902640"/>
                  <a:gd name="connsiteX2876" fmla="*/ 12670964 w 43671952"/>
                  <a:gd name="connsiteY2876" fmla="*/ 12476645 h 23902640"/>
                  <a:gd name="connsiteX2877" fmla="*/ 12678279 w 43671952"/>
                  <a:gd name="connsiteY2877" fmla="*/ 12739992 h 23902640"/>
                  <a:gd name="connsiteX2878" fmla="*/ 12590497 w 43671952"/>
                  <a:gd name="connsiteY2878" fmla="*/ 12798513 h 23902640"/>
                  <a:gd name="connsiteX2879" fmla="*/ 12451509 w 43671952"/>
                  <a:gd name="connsiteY2879" fmla="*/ 12798513 h 23902640"/>
                  <a:gd name="connsiteX2880" fmla="*/ 12385674 w 43671952"/>
                  <a:gd name="connsiteY2880" fmla="*/ 12681470 h 23902640"/>
                  <a:gd name="connsiteX2881" fmla="*/ 12378359 w 43671952"/>
                  <a:gd name="connsiteY2881" fmla="*/ 12483960 h 23902640"/>
                  <a:gd name="connsiteX2882" fmla="*/ 12444193 w 43671952"/>
                  <a:gd name="connsiteY2882" fmla="*/ 12440069 h 23902640"/>
                  <a:gd name="connsiteX2883" fmla="*/ 12436880 w 43671952"/>
                  <a:gd name="connsiteY2883" fmla="*/ 12330341 h 23902640"/>
                  <a:gd name="connsiteX2884" fmla="*/ 12495399 w 43671952"/>
                  <a:gd name="connsiteY2884" fmla="*/ 12330341 h 23902640"/>
                  <a:gd name="connsiteX2885" fmla="*/ 23899939 w 43671952"/>
                  <a:gd name="connsiteY2885" fmla="*/ 12275821 h 23902640"/>
                  <a:gd name="connsiteX2886" fmla="*/ 23922799 w 43671952"/>
                  <a:gd name="connsiteY2886" fmla="*/ 12298681 h 23902640"/>
                  <a:gd name="connsiteX2887" fmla="*/ 23899939 w 43671952"/>
                  <a:gd name="connsiteY2887" fmla="*/ 12321541 h 23902640"/>
                  <a:gd name="connsiteX2888" fmla="*/ 23877079 w 43671952"/>
                  <a:gd name="connsiteY2888" fmla="*/ 12298681 h 23902640"/>
                  <a:gd name="connsiteX2889" fmla="*/ 23899939 w 43671952"/>
                  <a:gd name="connsiteY2889" fmla="*/ 12275821 h 23902640"/>
                  <a:gd name="connsiteX2890" fmla="*/ 18115219 w 43671952"/>
                  <a:gd name="connsiteY2890" fmla="*/ 12253912 h 23902640"/>
                  <a:gd name="connsiteX2891" fmla="*/ 18134267 w 43671952"/>
                  <a:gd name="connsiteY2891" fmla="*/ 12257087 h 23902640"/>
                  <a:gd name="connsiteX2892" fmla="*/ 18140619 w 43671952"/>
                  <a:gd name="connsiteY2892" fmla="*/ 12276137 h 23902640"/>
                  <a:gd name="connsiteX2893" fmla="*/ 18146967 w 43671952"/>
                  <a:gd name="connsiteY2893" fmla="*/ 12285662 h 23902640"/>
                  <a:gd name="connsiteX2894" fmla="*/ 18150143 w 43671952"/>
                  <a:gd name="connsiteY2894" fmla="*/ 12295187 h 23902640"/>
                  <a:gd name="connsiteX2895" fmla="*/ 18153319 w 43671952"/>
                  <a:gd name="connsiteY2895" fmla="*/ 12399962 h 23902640"/>
                  <a:gd name="connsiteX2896" fmla="*/ 18150143 w 43671952"/>
                  <a:gd name="connsiteY2896" fmla="*/ 12425362 h 23902640"/>
                  <a:gd name="connsiteX2897" fmla="*/ 18140619 w 43671952"/>
                  <a:gd name="connsiteY2897" fmla="*/ 12431712 h 23902640"/>
                  <a:gd name="connsiteX2898" fmla="*/ 18134267 w 43671952"/>
                  <a:gd name="connsiteY2898" fmla="*/ 12441237 h 23902640"/>
                  <a:gd name="connsiteX2899" fmla="*/ 18108867 w 43671952"/>
                  <a:gd name="connsiteY2899" fmla="*/ 12425362 h 23902640"/>
                  <a:gd name="connsiteX2900" fmla="*/ 18105693 w 43671952"/>
                  <a:gd name="connsiteY2900" fmla="*/ 12415837 h 23902640"/>
                  <a:gd name="connsiteX2901" fmla="*/ 18086643 w 43671952"/>
                  <a:gd name="connsiteY2901" fmla="*/ 12387262 h 23902640"/>
                  <a:gd name="connsiteX2902" fmla="*/ 18080293 w 43671952"/>
                  <a:gd name="connsiteY2902" fmla="*/ 12377737 h 23902640"/>
                  <a:gd name="connsiteX2903" fmla="*/ 18077119 w 43671952"/>
                  <a:gd name="connsiteY2903" fmla="*/ 12368212 h 23902640"/>
                  <a:gd name="connsiteX2904" fmla="*/ 18077119 w 43671952"/>
                  <a:gd name="connsiteY2904" fmla="*/ 12307887 h 23902640"/>
                  <a:gd name="connsiteX2905" fmla="*/ 18089819 w 43671952"/>
                  <a:gd name="connsiteY2905" fmla="*/ 12288837 h 23902640"/>
                  <a:gd name="connsiteX2906" fmla="*/ 18096167 w 43671952"/>
                  <a:gd name="connsiteY2906" fmla="*/ 12279312 h 23902640"/>
                  <a:gd name="connsiteX2907" fmla="*/ 18105693 w 43671952"/>
                  <a:gd name="connsiteY2907" fmla="*/ 12260262 h 23902640"/>
                  <a:gd name="connsiteX2908" fmla="*/ 18115219 w 43671952"/>
                  <a:gd name="connsiteY2908" fmla="*/ 12253912 h 23902640"/>
                  <a:gd name="connsiteX2909" fmla="*/ 16982475 w 43671952"/>
                  <a:gd name="connsiteY2909" fmla="*/ 12213906 h 23902640"/>
                  <a:gd name="connsiteX2910" fmla="*/ 17005335 w 43671952"/>
                  <a:gd name="connsiteY2910" fmla="*/ 12236766 h 23902640"/>
                  <a:gd name="connsiteX2911" fmla="*/ 16982475 w 43671952"/>
                  <a:gd name="connsiteY2911" fmla="*/ 12259626 h 23902640"/>
                  <a:gd name="connsiteX2912" fmla="*/ 16959615 w 43671952"/>
                  <a:gd name="connsiteY2912" fmla="*/ 12236766 h 23902640"/>
                  <a:gd name="connsiteX2913" fmla="*/ 16982475 w 43671952"/>
                  <a:gd name="connsiteY2913" fmla="*/ 12213906 h 23902640"/>
                  <a:gd name="connsiteX2914" fmla="*/ 31029399 w 43671952"/>
                  <a:gd name="connsiteY2914" fmla="*/ 12183745 h 23902640"/>
                  <a:gd name="connsiteX2915" fmla="*/ 31052259 w 43671952"/>
                  <a:gd name="connsiteY2915" fmla="*/ 12206605 h 23902640"/>
                  <a:gd name="connsiteX2916" fmla="*/ 31029399 w 43671952"/>
                  <a:gd name="connsiteY2916" fmla="*/ 12229465 h 23902640"/>
                  <a:gd name="connsiteX2917" fmla="*/ 31006539 w 43671952"/>
                  <a:gd name="connsiteY2917" fmla="*/ 12206605 h 23902640"/>
                  <a:gd name="connsiteX2918" fmla="*/ 31029399 w 43671952"/>
                  <a:gd name="connsiteY2918" fmla="*/ 12183745 h 23902640"/>
                  <a:gd name="connsiteX2919" fmla="*/ 18366041 w 43671952"/>
                  <a:gd name="connsiteY2919" fmla="*/ 12171362 h 23902640"/>
                  <a:gd name="connsiteX2920" fmla="*/ 18381915 w 43671952"/>
                  <a:gd name="connsiteY2920" fmla="*/ 12174537 h 23902640"/>
                  <a:gd name="connsiteX2921" fmla="*/ 18400965 w 43671952"/>
                  <a:gd name="connsiteY2921" fmla="*/ 12187237 h 23902640"/>
                  <a:gd name="connsiteX2922" fmla="*/ 18407315 w 43671952"/>
                  <a:gd name="connsiteY2922" fmla="*/ 12196762 h 23902640"/>
                  <a:gd name="connsiteX2923" fmla="*/ 18416839 w 43671952"/>
                  <a:gd name="connsiteY2923" fmla="*/ 12206287 h 23902640"/>
                  <a:gd name="connsiteX2924" fmla="*/ 18420015 w 43671952"/>
                  <a:gd name="connsiteY2924" fmla="*/ 12215812 h 23902640"/>
                  <a:gd name="connsiteX2925" fmla="*/ 18407315 w 43671952"/>
                  <a:gd name="connsiteY2925" fmla="*/ 12279312 h 23902640"/>
                  <a:gd name="connsiteX2926" fmla="*/ 18404141 w 43671952"/>
                  <a:gd name="connsiteY2926" fmla="*/ 12285662 h 23902640"/>
                  <a:gd name="connsiteX2927" fmla="*/ 18366041 w 43671952"/>
                  <a:gd name="connsiteY2927" fmla="*/ 12253912 h 23902640"/>
                  <a:gd name="connsiteX2928" fmla="*/ 18362867 w 43671952"/>
                  <a:gd name="connsiteY2928" fmla="*/ 12244387 h 23902640"/>
                  <a:gd name="connsiteX2929" fmla="*/ 18350165 w 43671952"/>
                  <a:gd name="connsiteY2929" fmla="*/ 12225337 h 23902640"/>
                  <a:gd name="connsiteX2930" fmla="*/ 18353339 w 43671952"/>
                  <a:gd name="connsiteY2930" fmla="*/ 12187237 h 23902640"/>
                  <a:gd name="connsiteX2931" fmla="*/ 18356515 w 43671952"/>
                  <a:gd name="connsiteY2931" fmla="*/ 12177712 h 23902640"/>
                  <a:gd name="connsiteX2932" fmla="*/ 18366041 w 43671952"/>
                  <a:gd name="connsiteY2932" fmla="*/ 12171362 h 23902640"/>
                  <a:gd name="connsiteX2933" fmla="*/ 17681875 w 43671952"/>
                  <a:gd name="connsiteY2933" fmla="*/ 12162091 h 23902640"/>
                  <a:gd name="connsiteX2934" fmla="*/ 17659927 w 43671952"/>
                  <a:gd name="connsiteY2934" fmla="*/ 12264504 h 23902640"/>
                  <a:gd name="connsiteX2935" fmla="*/ 17513623 w 43671952"/>
                  <a:gd name="connsiteY2935" fmla="*/ 12418123 h 23902640"/>
                  <a:gd name="connsiteX2936" fmla="*/ 17352691 w 43671952"/>
                  <a:gd name="connsiteY2936" fmla="*/ 12513221 h 23902640"/>
                  <a:gd name="connsiteX2937" fmla="*/ 17469733 w 43671952"/>
                  <a:gd name="connsiteY2937" fmla="*/ 12359601 h 23902640"/>
                  <a:gd name="connsiteX2938" fmla="*/ 17681875 w 43671952"/>
                  <a:gd name="connsiteY2938" fmla="*/ 12162091 h 23902640"/>
                  <a:gd name="connsiteX2939" fmla="*/ 23895179 w 43671952"/>
                  <a:gd name="connsiteY2939" fmla="*/ 12147234 h 23902640"/>
                  <a:gd name="connsiteX2940" fmla="*/ 23918039 w 43671952"/>
                  <a:gd name="connsiteY2940" fmla="*/ 12170094 h 23902640"/>
                  <a:gd name="connsiteX2941" fmla="*/ 23895179 w 43671952"/>
                  <a:gd name="connsiteY2941" fmla="*/ 12192954 h 23902640"/>
                  <a:gd name="connsiteX2942" fmla="*/ 23872319 w 43671952"/>
                  <a:gd name="connsiteY2942" fmla="*/ 12170094 h 23902640"/>
                  <a:gd name="connsiteX2943" fmla="*/ 23895179 w 43671952"/>
                  <a:gd name="connsiteY2943" fmla="*/ 12147234 h 23902640"/>
                  <a:gd name="connsiteX2944" fmla="*/ 18266989 w 43671952"/>
                  <a:gd name="connsiteY2944" fmla="*/ 12144021 h 23902640"/>
                  <a:gd name="connsiteX2945" fmla="*/ 18273967 w 43671952"/>
                  <a:gd name="connsiteY2945" fmla="*/ 12149137 h 23902640"/>
                  <a:gd name="connsiteX2946" fmla="*/ 18280315 w 43671952"/>
                  <a:gd name="connsiteY2946" fmla="*/ 12168187 h 23902640"/>
                  <a:gd name="connsiteX2947" fmla="*/ 18283491 w 43671952"/>
                  <a:gd name="connsiteY2947" fmla="*/ 12177712 h 23902640"/>
                  <a:gd name="connsiteX2948" fmla="*/ 18277141 w 43671952"/>
                  <a:gd name="connsiteY2948" fmla="*/ 12244387 h 23902640"/>
                  <a:gd name="connsiteX2949" fmla="*/ 18270791 w 43671952"/>
                  <a:gd name="connsiteY2949" fmla="*/ 12253912 h 23902640"/>
                  <a:gd name="connsiteX2950" fmla="*/ 18261267 w 43671952"/>
                  <a:gd name="connsiteY2950" fmla="*/ 12272962 h 23902640"/>
                  <a:gd name="connsiteX2951" fmla="*/ 18251741 w 43671952"/>
                  <a:gd name="connsiteY2951" fmla="*/ 12279312 h 23902640"/>
                  <a:gd name="connsiteX2952" fmla="*/ 18229515 w 43671952"/>
                  <a:gd name="connsiteY2952" fmla="*/ 12282487 h 23902640"/>
                  <a:gd name="connsiteX2953" fmla="*/ 18207291 w 43671952"/>
                  <a:gd name="connsiteY2953" fmla="*/ 12266612 h 23902640"/>
                  <a:gd name="connsiteX2954" fmla="*/ 18210467 w 43671952"/>
                  <a:gd name="connsiteY2954" fmla="*/ 12212637 h 23902640"/>
                  <a:gd name="connsiteX2955" fmla="*/ 18213641 w 43671952"/>
                  <a:gd name="connsiteY2955" fmla="*/ 12203112 h 23902640"/>
                  <a:gd name="connsiteX2956" fmla="*/ 18226341 w 43671952"/>
                  <a:gd name="connsiteY2956" fmla="*/ 12184062 h 23902640"/>
                  <a:gd name="connsiteX2957" fmla="*/ 18235867 w 43671952"/>
                  <a:gd name="connsiteY2957" fmla="*/ 12180887 h 23902640"/>
                  <a:gd name="connsiteX2958" fmla="*/ 18245391 w 43671952"/>
                  <a:gd name="connsiteY2958" fmla="*/ 12161837 h 23902640"/>
                  <a:gd name="connsiteX2959" fmla="*/ 18254915 w 43671952"/>
                  <a:gd name="connsiteY2959" fmla="*/ 12155487 h 23902640"/>
                  <a:gd name="connsiteX2960" fmla="*/ 18266989 w 43671952"/>
                  <a:gd name="connsiteY2960" fmla="*/ 12144021 h 23902640"/>
                  <a:gd name="connsiteX2961" fmla="*/ 23399879 w 43671952"/>
                  <a:gd name="connsiteY2961" fmla="*/ 12042459 h 23902640"/>
                  <a:gd name="connsiteX2962" fmla="*/ 23422739 w 43671952"/>
                  <a:gd name="connsiteY2962" fmla="*/ 12065319 h 23902640"/>
                  <a:gd name="connsiteX2963" fmla="*/ 23399879 w 43671952"/>
                  <a:gd name="connsiteY2963" fmla="*/ 12088179 h 23902640"/>
                  <a:gd name="connsiteX2964" fmla="*/ 23377019 w 43671952"/>
                  <a:gd name="connsiteY2964" fmla="*/ 12065319 h 23902640"/>
                  <a:gd name="connsiteX2965" fmla="*/ 23399879 w 43671952"/>
                  <a:gd name="connsiteY2965" fmla="*/ 12042459 h 23902640"/>
                  <a:gd name="connsiteX2966" fmla="*/ 18016791 w 43671952"/>
                  <a:gd name="connsiteY2966" fmla="*/ 12034837 h 23902640"/>
                  <a:gd name="connsiteX2967" fmla="*/ 18048543 w 43671952"/>
                  <a:gd name="connsiteY2967" fmla="*/ 12041187 h 23902640"/>
                  <a:gd name="connsiteX2968" fmla="*/ 18058067 w 43671952"/>
                  <a:gd name="connsiteY2968" fmla="*/ 12047537 h 23902640"/>
                  <a:gd name="connsiteX2969" fmla="*/ 18080291 w 43671952"/>
                  <a:gd name="connsiteY2969" fmla="*/ 12053887 h 23902640"/>
                  <a:gd name="connsiteX2970" fmla="*/ 18131091 w 43671952"/>
                  <a:gd name="connsiteY2970" fmla="*/ 12057062 h 23902640"/>
                  <a:gd name="connsiteX2971" fmla="*/ 18140619 w 43671952"/>
                  <a:gd name="connsiteY2971" fmla="*/ 12060237 h 23902640"/>
                  <a:gd name="connsiteX2972" fmla="*/ 18146967 w 43671952"/>
                  <a:gd name="connsiteY2972" fmla="*/ 12069762 h 23902640"/>
                  <a:gd name="connsiteX2973" fmla="*/ 18156491 w 43671952"/>
                  <a:gd name="connsiteY2973" fmla="*/ 12076112 h 23902640"/>
                  <a:gd name="connsiteX2974" fmla="*/ 18159667 w 43671952"/>
                  <a:gd name="connsiteY2974" fmla="*/ 12085637 h 23902640"/>
                  <a:gd name="connsiteX2975" fmla="*/ 18153319 w 43671952"/>
                  <a:gd name="connsiteY2975" fmla="*/ 12111037 h 23902640"/>
                  <a:gd name="connsiteX2976" fmla="*/ 18146967 w 43671952"/>
                  <a:gd name="connsiteY2976" fmla="*/ 12120562 h 23902640"/>
                  <a:gd name="connsiteX2977" fmla="*/ 18140619 w 43671952"/>
                  <a:gd name="connsiteY2977" fmla="*/ 12139612 h 23902640"/>
                  <a:gd name="connsiteX2978" fmla="*/ 18134267 w 43671952"/>
                  <a:gd name="connsiteY2978" fmla="*/ 12158662 h 23902640"/>
                  <a:gd name="connsiteX2979" fmla="*/ 18131091 w 43671952"/>
                  <a:gd name="connsiteY2979" fmla="*/ 12168187 h 23902640"/>
                  <a:gd name="connsiteX2980" fmla="*/ 18121567 w 43671952"/>
                  <a:gd name="connsiteY2980" fmla="*/ 12174537 h 23902640"/>
                  <a:gd name="connsiteX2981" fmla="*/ 18115215 w 43671952"/>
                  <a:gd name="connsiteY2981" fmla="*/ 12187237 h 23902640"/>
                  <a:gd name="connsiteX2982" fmla="*/ 18105691 w 43671952"/>
                  <a:gd name="connsiteY2982" fmla="*/ 12193587 h 23902640"/>
                  <a:gd name="connsiteX2983" fmla="*/ 18077119 w 43671952"/>
                  <a:gd name="connsiteY2983" fmla="*/ 12215812 h 23902640"/>
                  <a:gd name="connsiteX2984" fmla="*/ 18067591 w 43671952"/>
                  <a:gd name="connsiteY2984" fmla="*/ 12218987 h 23902640"/>
                  <a:gd name="connsiteX2985" fmla="*/ 18048543 w 43671952"/>
                  <a:gd name="connsiteY2985" fmla="*/ 12231687 h 23902640"/>
                  <a:gd name="connsiteX2986" fmla="*/ 18019967 w 43671952"/>
                  <a:gd name="connsiteY2986" fmla="*/ 12241212 h 23902640"/>
                  <a:gd name="connsiteX2987" fmla="*/ 18010443 w 43671952"/>
                  <a:gd name="connsiteY2987" fmla="*/ 12244387 h 23902640"/>
                  <a:gd name="connsiteX2988" fmla="*/ 17985043 w 43671952"/>
                  <a:gd name="connsiteY2988" fmla="*/ 12244387 h 23902640"/>
                  <a:gd name="connsiteX2989" fmla="*/ 17978691 w 43671952"/>
                  <a:gd name="connsiteY2989" fmla="*/ 12187237 h 23902640"/>
                  <a:gd name="connsiteX2990" fmla="*/ 17988217 w 43671952"/>
                  <a:gd name="connsiteY2990" fmla="*/ 12180887 h 23902640"/>
                  <a:gd name="connsiteX2991" fmla="*/ 18004091 w 43671952"/>
                  <a:gd name="connsiteY2991" fmla="*/ 12152312 h 23902640"/>
                  <a:gd name="connsiteX2992" fmla="*/ 18000917 w 43671952"/>
                  <a:gd name="connsiteY2992" fmla="*/ 12098337 h 23902640"/>
                  <a:gd name="connsiteX2993" fmla="*/ 17994567 w 43671952"/>
                  <a:gd name="connsiteY2993" fmla="*/ 12066587 h 23902640"/>
                  <a:gd name="connsiteX2994" fmla="*/ 17997743 w 43671952"/>
                  <a:gd name="connsiteY2994" fmla="*/ 12044362 h 23902640"/>
                  <a:gd name="connsiteX2995" fmla="*/ 18016791 w 43671952"/>
                  <a:gd name="connsiteY2995" fmla="*/ 12034837 h 23902640"/>
                  <a:gd name="connsiteX2996" fmla="*/ 23795163 w 43671952"/>
                  <a:gd name="connsiteY2996" fmla="*/ 12028171 h 23902640"/>
                  <a:gd name="connsiteX2997" fmla="*/ 23818023 w 43671952"/>
                  <a:gd name="connsiteY2997" fmla="*/ 12051031 h 23902640"/>
                  <a:gd name="connsiteX2998" fmla="*/ 23795163 w 43671952"/>
                  <a:gd name="connsiteY2998" fmla="*/ 12073891 h 23902640"/>
                  <a:gd name="connsiteX2999" fmla="*/ 23772303 w 43671952"/>
                  <a:gd name="connsiteY2999" fmla="*/ 12051031 h 23902640"/>
                  <a:gd name="connsiteX3000" fmla="*/ 23795163 w 43671952"/>
                  <a:gd name="connsiteY3000" fmla="*/ 12028171 h 23902640"/>
                  <a:gd name="connsiteX3001" fmla="*/ 14137659 w 43671952"/>
                  <a:gd name="connsiteY3001" fmla="*/ 11971018 h 23902640"/>
                  <a:gd name="connsiteX3002" fmla="*/ 14160519 w 43671952"/>
                  <a:gd name="connsiteY3002" fmla="*/ 11993878 h 23902640"/>
                  <a:gd name="connsiteX3003" fmla="*/ 14137659 w 43671952"/>
                  <a:gd name="connsiteY3003" fmla="*/ 12016738 h 23902640"/>
                  <a:gd name="connsiteX3004" fmla="*/ 14114799 w 43671952"/>
                  <a:gd name="connsiteY3004" fmla="*/ 11993878 h 23902640"/>
                  <a:gd name="connsiteX3005" fmla="*/ 14137659 w 43671952"/>
                  <a:gd name="connsiteY3005" fmla="*/ 11971018 h 23902640"/>
                  <a:gd name="connsiteX3006" fmla="*/ 18213639 w 43671952"/>
                  <a:gd name="connsiteY3006" fmla="*/ 11968162 h 23902640"/>
                  <a:gd name="connsiteX3007" fmla="*/ 18242215 w 43671952"/>
                  <a:gd name="connsiteY3007" fmla="*/ 11971337 h 23902640"/>
                  <a:gd name="connsiteX3008" fmla="*/ 18261265 w 43671952"/>
                  <a:gd name="connsiteY3008" fmla="*/ 11987212 h 23902640"/>
                  <a:gd name="connsiteX3009" fmla="*/ 18267615 w 43671952"/>
                  <a:gd name="connsiteY3009" fmla="*/ 11996737 h 23902640"/>
                  <a:gd name="connsiteX3010" fmla="*/ 18277139 w 43671952"/>
                  <a:gd name="connsiteY3010" fmla="*/ 12003087 h 23902640"/>
                  <a:gd name="connsiteX3011" fmla="*/ 18267615 w 43671952"/>
                  <a:gd name="connsiteY3011" fmla="*/ 12044362 h 23902640"/>
                  <a:gd name="connsiteX3012" fmla="*/ 18258089 w 43671952"/>
                  <a:gd name="connsiteY3012" fmla="*/ 12047537 h 23902640"/>
                  <a:gd name="connsiteX3013" fmla="*/ 18235865 w 43671952"/>
                  <a:gd name="connsiteY3013" fmla="*/ 12053887 h 23902640"/>
                  <a:gd name="connsiteX3014" fmla="*/ 18210465 w 43671952"/>
                  <a:gd name="connsiteY3014" fmla="*/ 12044362 h 23902640"/>
                  <a:gd name="connsiteX3015" fmla="*/ 18207291 w 43671952"/>
                  <a:gd name="connsiteY3015" fmla="*/ 12034837 h 23902640"/>
                  <a:gd name="connsiteX3016" fmla="*/ 18194591 w 43671952"/>
                  <a:gd name="connsiteY3016" fmla="*/ 12015787 h 23902640"/>
                  <a:gd name="connsiteX3017" fmla="*/ 18194591 w 43671952"/>
                  <a:gd name="connsiteY3017" fmla="*/ 11974512 h 23902640"/>
                  <a:gd name="connsiteX3018" fmla="*/ 18213639 w 43671952"/>
                  <a:gd name="connsiteY3018" fmla="*/ 11968162 h 23902640"/>
                  <a:gd name="connsiteX3019" fmla="*/ 24409527 w 43671952"/>
                  <a:gd name="connsiteY3019" fmla="*/ 11956733 h 23902640"/>
                  <a:gd name="connsiteX3020" fmla="*/ 24432387 w 43671952"/>
                  <a:gd name="connsiteY3020" fmla="*/ 11979593 h 23902640"/>
                  <a:gd name="connsiteX3021" fmla="*/ 24409527 w 43671952"/>
                  <a:gd name="connsiteY3021" fmla="*/ 12002453 h 23902640"/>
                  <a:gd name="connsiteX3022" fmla="*/ 24386667 w 43671952"/>
                  <a:gd name="connsiteY3022" fmla="*/ 11979593 h 23902640"/>
                  <a:gd name="connsiteX3023" fmla="*/ 24409527 w 43671952"/>
                  <a:gd name="connsiteY3023" fmla="*/ 11956733 h 23902640"/>
                  <a:gd name="connsiteX3024" fmla="*/ 18388265 w 43671952"/>
                  <a:gd name="connsiteY3024" fmla="*/ 11952287 h 23902640"/>
                  <a:gd name="connsiteX3025" fmla="*/ 18420015 w 43671952"/>
                  <a:gd name="connsiteY3025" fmla="*/ 11961812 h 23902640"/>
                  <a:gd name="connsiteX3026" fmla="*/ 18429539 w 43671952"/>
                  <a:gd name="connsiteY3026" fmla="*/ 11968162 h 23902640"/>
                  <a:gd name="connsiteX3027" fmla="*/ 18432715 w 43671952"/>
                  <a:gd name="connsiteY3027" fmla="*/ 11977687 h 23902640"/>
                  <a:gd name="connsiteX3028" fmla="*/ 18448591 w 43671952"/>
                  <a:gd name="connsiteY3028" fmla="*/ 11999912 h 23902640"/>
                  <a:gd name="connsiteX3029" fmla="*/ 18451763 w 43671952"/>
                  <a:gd name="connsiteY3029" fmla="*/ 12012612 h 23902640"/>
                  <a:gd name="connsiteX3030" fmla="*/ 18458115 w 43671952"/>
                  <a:gd name="connsiteY3030" fmla="*/ 12031662 h 23902640"/>
                  <a:gd name="connsiteX3031" fmla="*/ 18461291 w 43671952"/>
                  <a:gd name="connsiteY3031" fmla="*/ 12044362 h 23902640"/>
                  <a:gd name="connsiteX3032" fmla="*/ 18467639 w 43671952"/>
                  <a:gd name="connsiteY3032" fmla="*/ 12063412 h 23902640"/>
                  <a:gd name="connsiteX3033" fmla="*/ 18470815 w 43671952"/>
                  <a:gd name="connsiteY3033" fmla="*/ 12082462 h 23902640"/>
                  <a:gd name="connsiteX3034" fmla="*/ 18464465 w 43671952"/>
                  <a:gd name="connsiteY3034" fmla="*/ 12142787 h 23902640"/>
                  <a:gd name="connsiteX3035" fmla="*/ 18432715 w 43671952"/>
                  <a:gd name="connsiteY3035" fmla="*/ 12120562 h 23902640"/>
                  <a:gd name="connsiteX3036" fmla="*/ 18423191 w 43671952"/>
                  <a:gd name="connsiteY3036" fmla="*/ 12114212 h 23902640"/>
                  <a:gd name="connsiteX3037" fmla="*/ 18410491 w 43671952"/>
                  <a:gd name="connsiteY3037" fmla="*/ 12098337 h 23902640"/>
                  <a:gd name="connsiteX3038" fmla="*/ 18407315 w 43671952"/>
                  <a:gd name="connsiteY3038" fmla="*/ 12088812 h 23902640"/>
                  <a:gd name="connsiteX3039" fmla="*/ 18394615 w 43671952"/>
                  <a:gd name="connsiteY3039" fmla="*/ 12069762 h 23902640"/>
                  <a:gd name="connsiteX3040" fmla="*/ 18388265 w 43671952"/>
                  <a:gd name="connsiteY3040" fmla="*/ 12050712 h 23902640"/>
                  <a:gd name="connsiteX3041" fmla="*/ 18385091 w 43671952"/>
                  <a:gd name="connsiteY3041" fmla="*/ 12041187 h 23902640"/>
                  <a:gd name="connsiteX3042" fmla="*/ 18378739 w 43671952"/>
                  <a:gd name="connsiteY3042" fmla="*/ 12031662 h 23902640"/>
                  <a:gd name="connsiteX3043" fmla="*/ 18378739 w 43671952"/>
                  <a:gd name="connsiteY3043" fmla="*/ 11955462 h 23902640"/>
                  <a:gd name="connsiteX3044" fmla="*/ 18388265 w 43671952"/>
                  <a:gd name="connsiteY3044" fmla="*/ 11952287 h 23902640"/>
                  <a:gd name="connsiteX3045" fmla="*/ 14144803 w 43671952"/>
                  <a:gd name="connsiteY3045" fmla="*/ 11894818 h 23902640"/>
                  <a:gd name="connsiteX3046" fmla="*/ 14167663 w 43671952"/>
                  <a:gd name="connsiteY3046" fmla="*/ 11917678 h 23902640"/>
                  <a:gd name="connsiteX3047" fmla="*/ 14144803 w 43671952"/>
                  <a:gd name="connsiteY3047" fmla="*/ 11940538 h 23902640"/>
                  <a:gd name="connsiteX3048" fmla="*/ 14121943 w 43671952"/>
                  <a:gd name="connsiteY3048" fmla="*/ 11917678 h 23902640"/>
                  <a:gd name="connsiteX3049" fmla="*/ 14144803 w 43671952"/>
                  <a:gd name="connsiteY3049" fmla="*/ 11894818 h 23902640"/>
                  <a:gd name="connsiteX3050" fmla="*/ 17817707 w 43671952"/>
                  <a:gd name="connsiteY3050" fmla="*/ 11822671 h 23902640"/>
                  <a:gd name="connsiteX3051" fmla="*/ 17829467 w 43671952"/>
                  <a:gd name="connsiteY3051" fmla="*/ 11825416 h 23902640"/>
                  <a:gd name="connsiteX3052" fmla="*/ 17848519 w 43671952"/>
                  <a:gd name="connsiteY3052" fmla="*/ 11834941 h 23902640"/>
                  <a:gd name="connsiteX3053" fmla="*/ 17867567 w 43671952"/>
                  <a:gd name="connsiteY3053" fmla="*/ 11844466 h 23902640"/>
                  <a:gd name="connsiteX3054" fmla="*/ 17905667 w 43671952"/>
                  <a:gd name="connsiteY3054" fmla="*/ 11838116 h 23902640"/>
                  <a:gd name="connsiteX3055" fmla="*/ 17940595 w 43671952"/>
                  <a:gd name="connsiteY3055" fmla="*/ 11841291 h 23902640"/>
                  <a:gd name="connsiteX3056" fmla="*/ 17956467 w 43671952"/>
                  <a:gd name="connsiteY3056" fmla="*/ 11857166 h 23902640"/>
                  <a:gd name="connsiteX3057" fmla="*/ 17962819 w 43671952"/>
                  <a:gd name="connsiteY3057" fmla="*/ 11876216 h 23902640"/>
                  <a:gd name="connsiteX3058" fmla="*/ 17956467 w 43671952"/>
                  <a:gd name="connsiteY3058" fmla="*/ 11911012 h 23902640"/>
                  <a:gd name="connsiteX3059" fmla="*/ 17953291 w 43671952"/>
                  <a:gd name="connsiteY3059" fmla="*/ 11920537 h 23902640"/>
                  <a:gd name="connsiteX3060" fmla="*/ 17934243 w 43671952"/>
                  <a:gd name="connsiteY3060" fmla="*/ 11939587 h 23902640"/>
                  <a:gd name="connsiteX3061" fmla="*/ 17931067 w 43671952"/>
                  <a:gd name="connsiteY3061" fmla="*/ 11949112 h 23902640"/>
                  <a:gd name="connsiteX3062" fmla="*/ 17908843 w 43671952"/>
                  <a:gd name="connsiteY3062" fmla="*/ 11968162 h 23902640"/>
                  <a:gd name="connsiteX3063" fmla="*/ 17883443 w 43671952"/>
                  <a:gd name="connsiteY3063" fmla="*/ 11958637 h 23902640"/>
                  <a:gd name="connsiteX3064" fmla="*/ 17864391 w 43671952"/>
                  <a:gd name="connsiteY3064" fmla="*/ 11949112 h 23902640"/>
                  <a:gd name="connsiteX3065" fmla="*/ 17848519 w 43671952"/>
                  <a:gd name="connsiteY3065" fmla="*/ 11930062 h 23902640"/>
                  <a:gd name="connsiteX3066" fmla="*/ 17842167 w 43671952"/>
                  <a:gd name="connsiteY3066" fmla="*/ 11920537 h 23902640"/>
                  <a:gd name="connsiteX3067" fmla="*/ 17838995 w 43671952"/>
                  <a:gd name="connsiteY3067" fmla="*/ 11911012 h 23902640"/>
                  <a:gd name="connsiteX3068" fmla="*/ 17829467 w 43671952"/>
                  <a:gd name="connsiteY3068" fmla="*/ 11904662 h 23902640"/>
                  <a:gd name="connsiteX3069" fmla="*/ 17826293 w 43671952"/>
                  <a:gd name="connsiteY3069" fmla="*/ 11895137 h 23902640"/>
                  <a:gd name="connsiteX3070" fmla="*/ 17810419 w 43671952"/>
                  <a:gd name="connsiteY3070" fmla="*/ 11879391 h 23902640"/>
                  <a:gd name="connsiteX3071" fmla="*/ 17804067 w 43671952"/>
                  <a:gd name="connsiteY3071" fmla="*/ 11860341 h 23902640"/>
                  <a:gd name="connsiteX3072" fmla="*/ 17800893 w 43671952"/>
                  <a:gd name="connsiteY3072" fmla="*/ 11850816 h 23902640"/>
                  <a:gd name="connsiteX3073" fmla="*/ 17804067 w 43671952"/>
                  <a:gd name="connsiteY3073" fmla="*/ 11825416 h 23902640"/>
                  <a:gd name="connsiteX3074" fmla="*/ 17817707 w 43671952"/>
                  <a:gd name="connsiteY3074" fmla="*/ 11822671 h 23902640"/>
                  <a:gd name="connsiteX3075" fmla="*/ 14190046 w 43671952"/>
                  <a:gd name="connsiteY3075" fmla="*/ 11813884 h 23902640"/>
                  <a:gd name="connsiteX3076" fmla="*/ 14212906 w 43671952"/>
                  <a:gd name="connsiteY3076" fmla="*/ 11836744 h 23902640"/>
                  <a:gd name="connsiteX3077" fmla="*/ 14190046 w 43671952"/>
                  <a:gd name="connsiteY3077" fmla="*/ 11859604 h 23902640"/>
                  <a:gd name="connsiteX3078" fmla="*/ 14167186 w 43671952"/>
                  <a:gd name="connsiteY3078" fmla="*/ 11836744 h 23902640"/>
                  <a:gd name="connsiteX3079" fmla="*/ 14190046 w 43671952"/>
                  <a:gd name="connsiteY3079" fmla="*/ 11813884 h 23902640"/>
                  <a:gd name="connsiteX3080" fmla="*/ 11642107 w 43671952"/>
                  <a:gd name="connsiteY3080" fmla="*/ 11749589 h 23902640"/>
                  <a:gd name="connsiteX3081" fmla="*/ 11664967 w 43671952"/>
                  <a:gd name="connsiteY3081" fmla="*/ 11772449 h 23902640"/>
                  <a:gd name="connsiteX3082" fmla="*/ 11642107 w 43671952"/>
                  <a:gd name="connsiteY3082" fmla="*/ 11795310 h 23902640"/>
                  <a:gd name="connsiteX3083" fmla="*/ 11619247 w 43671952"/>
                  <a:gd name="connsiteY3083" fmla="*/ 11772449 h 23902640"/>
                  <a:gd name="connsiteX3084" fmla="*/ 11642107 w 43671952"/>
                  <a:gd name="connsiteY3084" fmla="*/ 11749589 h 23902640"/>
                  <a:gd name="connsiteX3085" fmla="*/ 40474135 w 43671952"/>
                  <a:gd name="connsiteY3085" fmla="*/ 11627778 h 23902640"/>
                  <a:gd name="connsiteX3086" fmla="*/ 40505087 w 43671952"/>
                  <a:gd name="connsiteY3086" fmla="*/ 11630159 h 23902640"/>
                  <a:gd name="connsiteX3087" fmla="*/ 40519375 w 43671952"/>
                  <a:gd name="connsiteY3087" fmla="*/ 11634923 h 23902640"/>
                  <a:gd name="connsiteX3088" fmla="*/ 40540807 w 43671952"/>
                  <a:gd name="connsiteY3088" fmla="*/ 11646828 h 23902640"/>
                  <a:gd name="connsiteX3089" fmla="*/ 40555095 w 43671952"/>
                  <a:gd name="connsiteY3089" fmla="*/ 11656353 h 23902640"/>
                  <a:gd name="connsiteX3090" fmla="*/ 40562239 w 43671952"/>
                  <a:gd name="connsiteY3090" fmla="*/ 11661117 h 23902640"/>
                  <a:gd name="connsiteX3091" fmla="*/ 40571767 w 43671952"/>
                  <a:gd name="connsiteY3091" fmla="*/ 11682547 h 23902640"/>
                  <a:gd name="connsiteX3092" fmla="*/ 40574143 w 43671952"/>
                  <a:gd name="connsiteY3092" fmla="*/ 11689691 h 23902640"/>
                  <a:gd name="connsiteX3093" fmla="*/ 40576527 w 43671952"/>
                  <a:gd name="connsiteY3093" fmla="*/ 11696834 h 23902640"/>
                  <a:gd name="connsiteX3094" fmla="*/ 40569383 w 43671952"/>
                  <a:gd name="connsiteY3094" fmla="*/ 11742079 h 23902640"/>
                  <a:gd name="connsiteX3095" fmla="*/ 40555095 w 43671952"/>
                  <a:gd name="connsiteY3095" fmla="*/ 11763510 h 23902640"/>
                  <a:gd name="connsiteX3096" fmla="*/ 40550335 w 43671952"/>
                  <a:gd name="connsiteY3096" fmla="*/ 11770652 h 23902640"/>
                  <a:gd name="connsiteX3097" fmla="*/ 40540807 w 43671952"/>
                  <a:gd name="connsiteY3097" fmla="*/ 11782560 h 23902640"/>
                  <a:gd name="connsiteX3098" fmla="*/ 40533663 w 43671952"/>
                  <a:gd name="connsiteY3098" fmla="*/ 11789703 h 23902640"/>
                  <a:gd name="connsiteX3099" fmla="*/ 40500327 w 43671952"/>
                  <a:gd name="connsiteY3099" fmla="*/ 11789703 h 23902640"/>
                  <a:gd name="connsiteX3100" fmla="*/ 40493183 w 43671952"/>
                  <a:gd name="connsiteY3100" fmla="*/ 11768272 h 23902640"/>
                  <a:gd name="connsiteX3101" fmla="*/ 40490803 w 43671952"/>
                  <a:gd name="connsiteY3101" fmla="*/ 11758747 h 23902640"/>
                  <a:gd name="connsiteX3102" fmla="*/ 40486039 w 43671952"/>
                  <a:gd name="connsiteY3102" fmla="*/ 11744458 h 23902640"/>
                  <a:gd name="connsiteX3103" fmla="*/ 40478895 w 43671952"/>
                  <a:gd name="connsiteY3103" fmla="*/ 11718266 h 23902640"/>
                  <a:gd name="connsiteX3104" fmla="*/ 40471751 w 43671952"/>
                  <a:gd name="connsiteY3104" fmla="*/ 11703978 h 23902640"/>
                  <a:gd name="connsiteX3105" fmla="*/ 40464607 w 43671952"/>
                  <a:gd name="connsiteY3105" fmla="*/ 11699216 h 23902640"/>
                  <a:gd name="connsiteX3106" fmla="*/ 40459847 w 43671952"/>
                  <a:gd name="connsiteY3106" fmla="*/ 11684927 h 23902640"/>
                  <a:gd name="connsiteX3107" fmla="*/ 40457463 w 43671952"/>
                  <a:gd name="connsiteY3107" fmla="*/ 11675403 h 23902640"/>
                  <a:gd name="connsiteX3108" fmla="*/ 40452703 w 43671952"/>
                  <a:gd name="connsiteY3108" fmla="*/ 11661117 h 23902640"/>
                  <a:gd name="connsiteX3109" fmla="*/ 40450319 w 43671952"/>
                  <a:gd name="connsiteY3109" fmla="*/ 11653973 h 23902640"/>
                  <a:gd name="connsiteX3110" fmla="*/ 40459847 w 43671952"/>
                  <a:gd name="connsiteY3110" fmla="*/ 11632542 h 23902640"/>
                  <a:gd name="connsiteX3111" fmla="*/ 40474135 w 43671952"/>
                  <a:gd name="connsiteY3111" fmla="*/ 11627778 h 23902640"/>
                  <a:gd name="connsiteX3112" fmla="*/ 17434911 w 43671952"/>
                  <a:gd name="connsiteY3112" fmla="*/ 11623393 h 23902640"/>
                  <a:gd name="connsiteX3113" fmla="*/ 17457771 w 43671952"/>
                  <a:gd name="connsiteY3113" fmla="*/ 11646253 h 23902640"/>
                  <a:gd name="connsiteX3114" fmla="*/ 17434911 w 43671952"/>
                  <a:gd name="connsiteY3114" fmla="*/ 11669114 h 23902640"/>
                  <a:gd name="connsiteX3115" fmla="*/ 17412051 w 43671952"/>
                  <a:gd name="connsiteY3115" fmla="*/ 11646253 h 23902640"/>
                  <a:gd name="connsiteX3116" fmla="*/ 17434911 w 43671952"/>
                  <a:gd name="connsiteY3116" fmla="*/ 11623393 h 23902640"/>
                  <a:gd name="connsiteX3117" fmla="*/ 24285703 w 43671952"/>
                  <a:gd name="connsiteY3117" fmla="*/ 11613888 h 23902640"/>
                  <a:gd name="connsiteX3118" fmla="*/ 24308563 w 43671952"/>
                  <a:gd name="connsiteY3118" fmla="*/ 11636746 h 23902640"/>
                  <a:gd name="connsiteX3119" fmla="*/ 24285703 w 43671952"/>
                  <a:gd name="connsiteY3119" fmla="*/ 11659606 h 23902640"/>
                  <a:gd name="connsiteX3120" fmla="*/ 24262843 w 43671952"/>
                  <a:gd name="connsiteY3120" fmla="*/ 11636746 h 23902640"/>
                  <a:gd name="connsiteX3121" fmla="*/ 24285703 w 43671952"/>
                  <a:gd name="connsiteY3121" fmla="*/ 11613888 h 23902640"/>
                  <a:gd name="connsiteX3122" fmla="*/ 11584959 w 43671952"/>
                  <a:gd name="connsiteY3122" fmla="*/ 11613859 h 23902640"/>
                  <a:gd name="connsiteX3123" fmla="*/ 11607817 w 43671952"/>
                  <a:gd name="connsiteY3123" fmla="*/ 11636719 h 23902640"/>
                  <a:gd name="connsiteX3124" fmla="*/ 11584959 w 43671952"/>
                  <a:gd name="connsiteY3124" fmla="*/ 11659579 h 23902640"/>
                  <a:gd name="connsiteX3125" fmla="*/ 11562097 w 43671952"/>
                  <a:gd name="connsiteY3125" fmla="*/ 11636719 h 23902640"/>
                  <a:gd name="connsiteX3126" fmla="*/ 11584959 w 43671952"/>
                  <a:gd name="connsiteY3126" fmla="*/ 11613859 h 23902640"/>
                  <a:gd name="connsiteX3127" fmla="*/ 21206831 w 43671952"/>
                  <a:gd name="connsiteY3127" fmla="*/ 11604356 h 23902640"/>
                  <a:gd name="connsiteX3128" fmla="*/ 21229691 w 43671952"/>
                  <a:gd name="connsiteY3128" fmla="*/ 11627216 h 23902640"/>
                  <a:gd name="connsiteX3129" fmla="*/ 21206831 w 43671952"/>
                  <a:gd name="connsiteY3129" fmla="*/ 11650076 h 23902640"/>
                  <a:gd name="connsiteX3130" fmla="*/ 21183971 w 43671952"/>
                  <a:gd name="connsiteY3130" fmla="*/ 11627216 h 23902640"/>
                  <a:gd name="connsiteX3131" fmla="*/ 21206831 w 43671952"/>
                  <a:gd name="connsiteY3131" fmla="*/ 11604356 h 23902640"/>
                  <a:gd name="connsiteX3132" fmla="*/ 21330655 w 43671952"/>
                  <a:gd name="connsiteY3132" fmla="*/ 11590068 h 23902640"/>
                  <a:gd name="connsiteX3133" fmla="*/ 21353515 w 43671952"/>
                  <a:gd name="connsiteY3133" fmla="*/ 11612928 h 23902640"/>
                  <a:gd name="connsiteX3134" fmla="*/ 21330655 w 43671952"/>
                  <a:gd name="connsiteY3134" fmla="*/ 11635788 h 23902640"/>
                  <a:gd name="connsiteX3135" fmla="*/ 21307795 w 43671952"/>
                  <a:gd name="connsiteY3135" fmla="*/ 11612928 h 23902640"/>
                  <a:gd name="connsiteX3136" fmla="*/ 21330655 w 43671952"/>
                  <a:gd name="connsiteY3136" fmla="*/ 11590068 h 23902640"/>
                  <a:gd name="connsiteX3137" fmla="*/ 14304344 w 43671952"/>
                  <a:gd name="connsiteY3137" fmla="*/ 11518610 h 23902640"/>
                  <a:gd name="connsiteX3138" fmla="*/ 14327206 w 43671952"/>
                  <a:gd name="connsiteY3138" fmla="*/ 11541469 h 23902640"/>
                  <a:gd name="connsiteX3139" fmla="*/ 14304344 w 43671952"/>
                  <a:gd name="connsiteY3139" fmla="*/ 11564330 h 23902640"/>
                  <a:gd name="connsiteX3140" fmla="*/ 14281484 w 43671952"/>
                  <a:gd name="connsiteY3140" fmla="*/ 11541469 h 23902640"/>
                  <a:gd name="connsiteX3141" fmla="*/ 14304344 w 43671952"/>
                  <a:gd name="connsiteY3141" fmla="*/ 11518610 h 23902640"/>
                  <a:gd name="connsiteX3142" fmla="*/ 16996767 w 43671952"/>
                  <a:gd name="connsiteY3142" fmla="*/ 11458296 h 23902640"/>
                  <a:gd name="connsiteX3143" fmla="*/ 17019625 w 43671952"/>
                  <a:gd name="connsiteY3143" fmla="*/ 11481155 h 23902640"/>
                  <a:gd name="connsiteX3144" fmla="*/ 16996767 w 43671952"/>
                  <a:gd name="connsiteY3144" fmla="*/ 11504017 h 23902640"/>
                  <a:gd name="connsiteX3145" fmla="*/ 16973907 w 43671952"/>
                  <a:gd name="connsiteY3145" fmla="*/ 11481155 h 23902640"/>
                  <a:gd name="connsiteX3146" fmla="*/ 16996767 w 43671952"/>
                  <a:gd name="connsiteY3146" fmla="*/ 11458296 h 23902640"/>
                  <a:gd name="connsiteX3147" fmla="*/ 17130115 w 43671952"/>
                  <a:gd name="connsiteY3147" fmla="*/ 11455121 h 23902640"/>
                  <a:gd name="connsiteX3148" fmla="*/ 17152975 w 43671952"/>
                  <a:gd name="connsiteY3148" fmla="*/ 11477981 h 23902640"/>
                  <a:gd name="connsiteX3149" fmla="*/ 17130115 w 43671952"/>
                  <a:gd name="connsiteY3149" fmla="*/ 11500841 h 23902640"/>
                  <a:gd name="connsiteX3150" fmla="*/ 17107255 w 43671952"/>
                  <a:gd name="connsiteY3150" fmla="*/ 11477981 h 23902640"/>
                  <a:gd name="connsiteX3151" fmla="*/ 17130115 w 43671952"/>
                  <a:gd name="connsiteY3151" fmla="*/ 11455121 h 23902640"/>
                  <a:gd name="connsiteX3152" fmla="*/ 40414603 w 43671952"/>
                  <a:gd name="connsiteY3152" fmla="*/ 11368222 h 23902640"/>
                  <a:gd name="connsiteX3153" fmla="*/ 40426511 w 43671952"/>
                  <a:gd name="connsiteY3153" fmla="*/ 11370603 h 23902640"/>
                  <a:gd name="connsiteX3154" fmla="*/ 40433655 w 43671952"/>
                  <a:gd name="connsiteY3154" fmla="*/ 11372984 h 23902640"/>
                  <a:gd name="connsiteX3155" fmla="*/ 40443175 w 43671952"/>
                  <a:gd name="connsiteY3155" fmla="*/ 11375366 h 23902640"/>
                  <a:gd name="connsiteX3156" fmla="*/ 40450319 w 43671952"/>
                  <a:gd name="connsiteY3156" fmla="*/ 11380128 h 23902640"/>
                  <a:gd name="connsiteX3157" fmla="*/ 40455087 w 43671952"/>
                  <a:gd name="connsiteY3157" fmla="*/ 11394417 h 23902640"/>
                  <a:gd name="connsiteX3158" fmla="*/ 40426511 w 43671952"/>
                  <a:gd name="connsiteY3158" fmla="*/ 11406322 h 23902640"/>
                  <a:gd name="connsiteX3159" fmla="*/ 40436031 w 43671952"/>
                  <a:gd name="connsiteY3159" fmla="*/ 11413466 h 23902640"/>
                  <a:gd name="connsiteX3160" fmla="*/ 40402695 w 43671952"/>
                  <a:gd name="connsiteY3160" fmla="*/ 11408703 h 23902640"/>
                  <a:gd name="connsiteX3161" fmla="*/ 40395551 w 43671952"/>
                  <a:gd name="connsiteY3161" fmla="*/ 11403941 h 23902640"/>
                  <a:gd name="connsiteX3162" fmla="*/ 40390791 w 43671952"/>
                  <a:gd name="connsiteY3162" fmla="*/ 11396797 h 23902640"/>
                  <a:gd name="connsiteX3163" fmla="*/ 40386031 w 43671952"/>
                  <a:gd name="connsiteY3163" fmla="*/ 11382510 h 23902640"/>
                  <a:gd name="connsiteX3164" fmla="*/ 40390791 w 43671952"/>
                  <a:gd name="connsiteY3164" fmla="*/ 11375366 h 23902640"/>
                  <a:gd name="connsiteX3165" fmla="*/ 40397935 w 43671952"/>
                  <a:gd name="connsiteY3165" fmla="*/ 11372984 h 23902640"/>
                  <a:gd name="connsiteX3166" fmla="*/ 40414603 w 43671952"/>
                  <a:gd name="connsiteY3166" fmla="*/ 11368222 h 23902640"/>
                  <a:gd name="connsiteX3167" fmla="*/ 17130117 w 43671952"/>
                  <a:gd name="connsiteY3167" fmla="*/ 11353521 h 23902640"/>
                  <a:gd name="connsiteX3168" fmla="*/ 17152977 w 43671952"/>
                  <a:gd name="connsiteY3168" fmla="*/ 11376381 h 23902640"/>
                  <a:gd name="connsiteX3169" fmla="*/ 17130117 w 43671952"/>
                  <a:gd name="connsiteY3169" fmla="*/ 11399242 h 23902640"/>
                  <a:gd name="connsiteX3170" fmla="*/ 17107257 w 43671952"/>
                  <a:gd name="connsiteY3170" fmla="*/ 11376381 h 23902640"/>
                  <a:gd name="connsiteX3171" fmla="*/ 17130117 w 43671952"/>
                  <a:gd name="connsiteY3171" fmla="*/ 11353521 h 23902640"/>
                  <a:gd name="connsiteX3172" fmla="*/ 17022165 w 43671952"/>
                  <a:gd name="connsiteY3172" fmla="*/ 11353520 h 23902640"/>
                  <a:gd name="connsiteX3173" fmla="*/ 17045025 w 43671952"/>
                  <a:gd name="connsiteY3173" fmla="*/ 11376380 h 23902640"/>
                  <a:gd name="connsiteX3174" fmla="*/ 17022165 w 43671952"/>
                  <a:gd name="connsiteY3174" fmla="*/ 11399240 h 23902640"/>
                  <a:gd name="connsiteX3175" fmla="*/ 16999305 w 43671952"/>
                  <a:gd name="connsiteY3175" fmla="*/ 11376380 h 23902640"/>
                  <a:gd name="connsiteX3176" fmla="*/ 17022165 w 43671952"/>
                  <a:gd name="connsiteY3176" fmla="*/ 11353520 h 23902640"/>
                  <a:gd name="connsiteX3177" fmla="*/ 21144919 w 43671952"/>
                  <a:gd name="connsiteY3177" fmla="*/ 11332893 h 23902640"/>
                  <a:gd name="connsiteX3178" fmla="*/ 21167779 w 43671952"/>
                  <a:gd name="connsiteY3178" fmla="*/ 11355753 h 23902640"/>
                  <a:gd name="connsiteX3179" fmla="*/ 21144919 w 43671952"/>
                  <a:gd name="connsiteY3179" fmla="*/ 11378613 h 23902640"/>
                  <a:gd name="connsiteX3180" fmla="*/ 21122059 w 43671952"/>
                  <a:gd name="connsiteY3180" fmla="*/ 11355753 h 23902640"/>
                  <a:gd name="connsiteX3181" fmla="*/ 21144919 w 43671952"/>
                  <a:gd name="connsiteY3181" fmla="*/ 11332893 h 23902640"/>
                  <a:gd name="connsiteX3182" fmla="*/ 16577663 w 43671952"/>
                  <a:gd name="connsiteY3182" fmla="*/ 11255095 h 23902640"/>
                  <a:gd name="connsiteX3183" fmla="*/ 16600524 w 43671952"/>
                  <a:gd name="connsiteY3183" fmla="*/ 11277955 h 23902640"/>
                  <a:gd name="connsiteX3184" fmla="*/ 16577663 w 43671952"/>
                  <a:gd name="connsiteY3184" fmla="*/ 11300815 h 23902640"/>
                  <a:gd name="connsiteX3185" fmla="*/ 16554803 w 43671952"/>
                  <a:gd name="connsiteY3185" fmla="*/ 11277955 h 23902640"/>
                  <a:gd name="connsiteX3186" fmla="*/ 16577663 w 43671952"/>
                  <a:gd name="connsiteY3186" fmla="*/ 11255095 h 23902640"/>
                  <a:gd name="connsiteX3187" fmla="*/ 21161587 w 43671952"/>
                  <a:gd name="connsiteY3187" fmla="*/ 11254311 h 23902640"/>
                  <a:gd name="connsiteX3188" fmla="*/ 21184447 w 43671952"/>
                  <a:gd name="connsiteY3188" fmla="*/ 11277171 h 23902640"/>
                  <a:gd name="connsiteX3189" fmla="*/ 21161587 w 43671952"/>
                  <a:gd name="connsiteY3189" fmla="*/ 11300032 h 23902640"/>
                  <a:gd name="connsiteX3190" fmla="*/ 21138727 w 43671952"/>
                  <a:gd name="connsiteY3190" fmla="*/ 11277171 h 23902640"/>
                  <a:gd name="connsiteX3191" fmla="*/ 21161587 w 43671952"/>
                  <a:gd name="connsiteY3191" fmla="*/ 11254311 h 23902640"/>
                  <a:gd name="connsiteX3192" fmla="*/ 16672915 w 43671952"/>
                  <a:gd name="connsiteY3192" fmla="*/ 11226520 h 23902640"/>
                  <a:gd name="connsiteX3193" fmla="*/ 16695775 w 43671952"/>
                  <a:gd name="connsiteY3193" fmla="*/ 11249380 h 23902640"/>
                  <a:gd name="connsiteX3194" fmla="*/ 16672915 w 43671952"/>
                  <a:gd name="connsiteY3194" fmla="*/ 11272240 h 23902640"/>
                  <a:gd name="connsiteX3195" fmla="*/ 16650055 w 43671952"/>
                  <a:gd name="connsiteY3195" fmla="*/ 11249380 h 23902640"/>
                  <a:gd name="connsiteX3196" fmla="*/ 16672915 w 43671952"/>
                  <a:gd name="connsiteY3196" fmla="*/ 11226520 h 23902640"/>
                  <a:gd name="connsiteX3197" fmla="*/ 21142535 w 43671952"/>
                  <a:gd name="connsiteY3197" fmla="*/ 11161442 h 23902640"/>
                  <a:gd name="connsiteX3198" fmla="*/ 21165395 w 43671952"/>
                  <a:gd name="connsiteY3198" fmla="*/ 11184302 h 23902640"/>
                  <a:gd name="connsiteX3199" fmla="*/ 21142535 w 43671952"/>
                  <a:gd name="connsiteY3199" fmla="*/ 11207162 h 23902640"/>
                  <a:gd name="connsiteX3200" fmla="*/ 21119675 w 43671952"/>
                  <a:gd name="connsiteY3200" fmla="*/ 11184302 h 23902640"/>
                  <a:gd name="connsiteX3201" fmla="*/ 21142535 w 43671952"/>
                  <a:gd name="connsiteY3201" fmla="*/ 11161442 h 23902640"/>
                  <a:gd name="connsiteX3202" fmla="*/ 16571316 w 43671952"/>
                  <a:gd name="connsiteY3202" fmla="*/ 11153495 h 23902640"/>
                  <a:gd name="connsiteX3203" fmla="*/ 16594176 w 43671952"/>
                  <a:gd name="connsiteY3203" fmla="*/ 11176355 h 23902640"/>
                  <a:gd name="connsiteX3204" fmla="*/ 16571316 w 43671952"/>
                  <a:gd name="connsiteY3204" fmla="*/ 11199215 h 23902640"/>
                  <a:gd name="connsiteX3205" fmla="*/ 16548457 w 43671952"/>
                  <a:gd name="connsiteY3205" fmla="*/ 11176355 h 23902640"/>
                  <a:gd name="connsiteX3206" fmla="*/ 16571316 w 43671952"/>
                  <a:gd name="connsiteY3206" fmla="*/ 11153495 h 23902640"/>
                  <a:gd name="connsiteX3207" fmla="*/ 21404471 w 43671952"/>
                  <a:gd name="connsiteY3207" fmla="*/ 11147154 h 23902640"/>
                  <a:gd name="connsiteX3208" fmla="*/ 21427331 w 43671952"/>
                  <a:gd name="connsiteY3208" fmla="*/ 11170014 h 23902640"/>
                  <a:gd name="connsiteX3209" fmla="*/ 21404471 w 43671952"/>
                  <a:gd name="connsiteY3209" fmla="*/ 11192874 h 23902640"/>
                  <a:gd name="connsiteX3210" fmla="*/ 21381615 w 43671952"/>
                  <a:gd name="connsiteY3210" fmla="*/ 11170014 h 23902640"/>
                  <a:gd name="connsiteX3211" fmla="*/ 21404471 w 43671952"/>
                  <a:gd name="connsiteY3211" fmla="*/ 11147154 h 23902640"/>
                  <a:gd name="connsiteX3212" fmla="*/ 16669742 w 43671952"/>
                  <a:gd name="connsiteY3212" fmla="*/ 11137620 h 23902640"/>
                  <a:gd name="connsiteX3213" fmla="*/ 16692600 w 43671952"/>
                  <a:gd name="connsiteY3213" fmla="*/ 11160479 h 23902640"/>
                  <a:gd name="connsiteX3214" fmla="*/ 16669742 w 43671952"/>
                  <a:gd name="connsiteY3214" fmla="*/ 11183339 h 23902640"/>
                  <a:gd name="connsiteX3215" fmla="*/ 16646882 w 43671952"/>
                  <a:gd name="connsiteY3215" fmla="*/ 11160479 h 23902640"/>
                  <a:gd name="connsiteX3216" fmla="*/ 16669742 w 43671952"/>
                  <a:gd name="connsiteY3216" fmla="*/ 11137620 h 23902640"/>
                  <a:gd name="connsiteX3217" fmla="*/ 40424127 w 43671952"/>
                  <a:gd name="connsiteY3217" fmla="*/ 11113429 h 23902640"/>
                  <a:gd name="connsiteX3218" fmla="*/ 40438415 w 43671952"/>
                  <a:gd name="connsiteY3218" fmla="*/ 11115810 h 23902640"/>
                  <a:gd name="connsiteX3219" fmla="*/ 40445559 w 43671952"/>
                  <a:gd name="connsiteY3219" fmla="*/ 11130099 h 23902640"/>
                  <a:gd name="connsiteX3220" fmla="*/ 40438415 w 43671952"/>
                  <a:gd name="connsiteY3220" fmla="*/ 11156292 h 23902640"/>
                  <a:gd name="connsiteX3221" fmla="*/ 40431271 w 43671952"/>
                  <a:gd name="connsiteY3221" fmla="*/ 11158673 h 23902640"/>
                  <a:gd name="connsiteX3222" fmla="*/ 40424127 w 43671952"/>
                  <a:gd name="connsiteY3222" fmla="*/ 11168199 h 23902640"/>
                  <a:gd name="connsiteX3223" fmla="*/ 40371743 w 43671952"/>
                  <a:gd name="connsiteY3223" fmla="*/ 11165817 h 23902640"/>
                  <a:gd name="connsiteX3224" fmla="*/ 40369359 w 43671952"/>
                  <a:gd name="connsiteY3224" fmla="*/ 11158673 h 23902640"/>
                  <a:gd name="connsiteX3225" fmla="*/ 40371743 w 43671952"/>
                  <a:gd name="connsiteY3225" fmla="*/ 11142005 h 23902640"/>
                  <a:gd name="connsiteX3226" fmla="*/ 40390791 w 43671952"/>
                  <a:gd name="connsiteY3226" fmla="*/ 11125336 h 23902640"/>
                  <a:gd name="connsiteX3227" fmla="*/ 40397935 w 43671952"/>
                  <a:gd name="connsiteY3227" fmla="*/ 11122954 h 23902640"/>
                  <a:gd name="connsiteX3228" fmla="*/ 40405079 w 43671952"/>
                  <a:gd name="connsiteY3228" fmla="*/ 11118192 h 23902640"/>
                  <a:gd name="connsiteX3229" fmla="*/ 40424127 w 43671952"/>
                  <a:gd name="connsiteY3229" fmla="*/ 11113429 h 23902640"/>
                  <a:gd name="connsiteX3230" fmla="*/ 25404891 w 43671952"/>
                  <a:gd name="connsiteY3230" fmla="*/ 11090010 h 23902640"/>
                  <a:gd name="connsiteX3231" fmla="*/ 25427751 w 43671952"/>
                  <a:gd name="connsiteY3231" fmla="*/ 11112871 h 23902640"/>
                  <a:gd name="connsiteX3232" fmla="*/ 25404891 w 43671952"/>
                  <a:gd name="connsiteY3232" fmla="*/ 11135732 h 23902640"/>
                  <a:gd name="connsiteX3233" fmla="*/ 25382031 w 43671952"/>
                  <a:gd name="connsiteY3233" fmla="*/ 11112871 h 23902640"/>
                  <a:gd name="connsiteX3234" fmla="*/ 25404891 w 43671952"/>
                  <a:gd name="connsiteY3234" fmla="*/ 11090010 h 23902640"/>
                  <a:gd name="connsiteX3235" fmla="*/ 40643203 w 43671952"/>
                  <a:gd name="connsiteY3235" fmla="*/ 11077709 h 23902640"/>
                  <a:gd name="connsiteX3236" fmla="*/ 40667015 w 43671952"/>
                  <a:gd name="connsiteY3236" fmla="*/ 11080092 h 23902640"/>
                  <a:gd name="connsiteX3237" fmla="*/ 40669399 w 43671952"/>
                  <a:gd name="connsiteY3237" fmla="*/ 11087235 h 23902640"/>
                  <a:gd name="connsiteX3238" fmla="*/ 40674159 w 43671952"/>
                  <a:gd name="connsiteY3238" fmla="*/ 11094379 h 23902640"/>
                  <a:gd name="connsiteX3239" fmla="*/ 40678919 w 43671952"/>
                  <a:gd name="connsiteY3239" fmla="*/ 11108666 h 23902640"/>
                  <a:gd name="connsiteX3240" fmla="*/ 40676543 w 43671952"/>
                  <a:gd name="connsiteY3240" fmla="*/ 11125334 h 23902640"/>
                  <a:gd name="connsiteX3241" fmla="*/ 40652727 w 43671952"/>
                  <a:gd name="connsiteY3241" fmla="*/ 11146766 h 23902640"/>
                  <a:gd name="connsiteX3242" fmla="*/ 40643203 w 43671952"/>
                  <a:gd name="connsiteY3242" fmla="*/ 11139623 h 23902640"/>
                  <a:gd name="connsiteX3243" fmla="*/ 40628915 w 43671952"/>
                  <a:gd name="connsiteY3243" fmla="*/ 11115809 h 23902640"/>
                  <a:gd name="connsiteX3244" fmla="*/ 40636059 w 43671952"/>
                  <a:gd name="connsiteY3244" fmla="*/ 11084854 h 23902640"/>
                  <a:gd name="connsiteX3245" fmla="*/ 40576527 w 43671952"/>
                  <a:gd name="connsiteY3245" fmla="*/ 11037229 h 23902640"/>
                  <a:gd name="connsiteX3246" fmla="*/ 40588431 w 43671952"/>
                  <a:gd name="connsiteY3246" fmla="*/ 11039611 h 23902640"/>
                  <a:gd name="connsiteX3247" fmla="*/ 40597959 w 43671952"/>
                  <a:gd name="connsiteY3247" fmla="*/ 11053899 h 23902640"/>
                  <a:gd name="connsiteX3248" fmla="*/ 40597959 w 43671952"/>
                  <a:gd name="connsiteY3248" fmla="*/ 11077710 h 23902640"/>
                  <a:gd name="connsiteX3249" fmla="*/ 40586055 w 43671952"/>
                  <a:gd name="connsiteY3249" fmla="*/ 11087235 h 23902640"/>
                  <a:gd name="connsiteX3250" fmla="*/ 40557479 w 43671952"/>
                  <a:gd name="connsiteY3250" fmla="*/ 11077710 h 23902640"/>
                  <a:gd name="connsiteX3251" fmla="*/ 40552715 w 43671952"/>
                  <a:gd name="connsiteY3251" fmla="*/ 11063424 h 23902640"/>
                  <a:gd name="connsiteX3252" fmla="*/ 40562239 w 43671952"/>
                  <a:gd name="connsiteY3252" fmla="*/ 11041993 h 23902640"/>
                  <a:gd name="connsiteX3253" fmla="*/ 40576527 w 43671952"/>
                  <a:gd name="connsiteY3253" fmla="*/ 11037229 h 23902640"/>
                  <a:gd name="connsiteX3254" fmla="*/ 40383999 w 43671952"/>
                  <a:gd name="connsiteY3254" fmla="*/ 10996275 h 23902640"/>
                  <a:gd name="connsiteX3255" fmla="*/ 40400315 w 43671952"/>
                  <a:gd name="connsiteY3255" fmla="*/ 10999130 h 23902640"/>
                  <a:gd name="connsiteX3256" fmla="*/ 40416983 w 43671952"/>
                  <a:gd name="connsiteY3256" fmla="*/ 11003893 h 23902640"/>
                  <a:gd name="connsiteX3257" fmla="*/ 40421743 w 43671952"/>
                  <a:gd name="connsiteY3257" fmla="*/ 11011035 h 23902640"/>
                  <a:gd name="connsiteX3258" fmla="*/ 40419367 w 43671952"/>
                  <a:gd name="connsiteY3258" fmla="*/ 11030085 h 23902640"/>
                  <a:gd name="connsiteX3259" fmla="*/ 40412223 w 43671952"/>
                  <a:gd name="connsiteY3259" fmla="*/ 11032468 h 23902640"/>
                  <a:gd name="connsiteX3260" fmla="*/ 40405079 w 43671952"/>
                  <a:gd name="connsiteY3260" fmla="*/ 11037229 h 23902640"/>
                  <a:gd name="connsiteX3261" fmla="*/ 40400315 w 43671952"/>
                  <a:gd name="connsiteY3261" fmla="*/ 11039611 h 23902640"/>
                  <a:gd name="connsiteX3262" fmla="*/ 40381263 w 43671952"/>
                  <a:gd name="connsiteY3262" fmla="*/ 11030085 h 23902640"/>
                  <a:gd name="connsiteX3263" fmla="*/ 40369359 w 43671952"/>
                  <a:gd name="connsiteY3263" fmla="*/ 11015798 h 23902640"/>
                  <a:gd name="connsiteX3264" fmla="*/ 40366975 w 43671952"/>
                  <a:gd name="connsiteY3264" fmla="*/ 11008655 h 23902640"/>
                  <a:gd name="connsiteX3265" fmla="*/ 40369359 w 43671952"/>
                  <a:gd name="connsiteY3265" fmla="*/ 11001510 h 23902640"/>
                  <a:gd name="connsiteX3266" fmla="*/ 40383999 w 43671952"/>
                  <a:gd name="connsiteY3266" fmla="*/ 10996275 h 23902640"/>
                  <a:gd name="connsiteX3267" fmla="*/ 17910951 w 43671952"/>
                  <a:gd name="connsiteY3267" fmla="*/ 10992298 h 23902640"/>
                  <a:gd name="connsiteX3268" fmla="*/ 17912015 w 43671952"/>
                  <a:gd name="connsiteY3268" fmla="*/ 10996739 h 23902640"/>
                  <a:gd name="connsiteX3269" fmla="*/ 17975515 w 43671952"/>
                  <a:gd name="connsiteY3269" fmla="*/ 10999914 h 23902640"/>
                  <a:gd name="connsiteX3270" fmla="*/ 17994563 w 43671952"/>
                  <a:gd name="connsiteY3270" fmla="*/ 11006264 h 23902640"/>
                  <a:gd name="connsiteX3271" fmla="*/ 18004087 w 43671952"/>
                  <a:gd name="connsiteY3271" fmla="*/ 11009440 h 23902640"/>
                  <a:gd name="connsiteX3272" fmla="*/ 18032663 w 43671952"/>
                  <a:gd name="connsiteY3272" fmla="*/ 11025315 h 23902640"/>
                  <a:gd name="connsiteX3273" fmla="*/ 18042189 w 43671952"/>
                  <a:gd name="connsiteY3273" fmla="*/ 11034839 h 23902640"/>
                  <a:gd name="connsiteX3274" fmla="*/ 18048539 w 43671952"/>
                  <a:gd name="connsiteY3274" fmla="*/ 11044364 h 23902640"/>
                  <a:gd name="connsiteX3275" fmla="*/ 18058063 w 43671952"/>
                  <a:gd name="connsiteY3275" fmla="*/ 11050714 h 23902640"/>
                  <a:gd name="connsiteX3276" fmla="*/ 18077115 w 43671952"/>
                  <a:gd name="connsiteY3276" fmla="*/ 11079289 h 23902640"/>
                  <a:gd name="connsiteX3277" fmla="*/ 18083463 w 43671952"/>
                  <a:gd name="connsiteY3277" fmla="*/ 11088814 h 23902640"/>
                  <a:gd name="connsiteX3278" fmla="*/ 18086639 w 43671952"/>
                  <a:gd name="connsiteY3278" fmla="*/ 11098340 h 23902640"/>
                  <a:gd name="connsiteX3279" fmla="*/ 18092991 w 43671952"/>
                  <a:gd name="connsiteY3279" fmla="*/ 11107864 h 23902640"/>
                  <a:gd name="connsiteX3280" fmla="*/ 18099339 w 43671952"/>
                  <a:gd name="connsiteY3280" fmla="*/ 11126914 h 23902640"/>
                  <a:gd name="connsiteX3281" fmla="*/ 18112039 w 43671952"/>
                  <a:gd name="connsiteY3281" fmla="*/ 11165015 h 23902640"/>
                  <a:gd name="connsiteX3282" fmla="*/ 18121563 w 43671952"/>
                  <a:gd name="connsiteY3282" fmla="*/ 11184064 h 23902640"/>
                  <a:gd name="connsiteX3283" fmla="*/ 18127915 w 43671952"/>
                  <a:gd name="connsiteY3283" fmla="*/ 11209466 h 23902640"/>
                  <a:gd name="connsiteX3284" fmla="*/ 18124739 w 43671952"/>
                  <a:gd name="connsiteY3284" fmla="*/ 11244389 h 23902640"/>
                  <a:gd name="connsiteX3285" fmla="*/ 18118391 w 43671952"/>
                  <a:gd name="connsiteY3285" fmla="*/ 11266614 h 23902640"/>
                  <a:gd name="connsiteX3286" fmla="*/ 18105689 w 43671952"/>
                  <a:gd name="connsiteY3286" fmla="*/ 11285664 h 23902640"/>
                  <a:gd name="connsiteX3287" fmla="*/ 18102515 w 43671952"/>
                  <a:gd name="connsiteY3287" fmla="*/ 11295189 h 23902640"/>
                  <a:gd name="connsiteX3288" fmla="*/ 18089815 w 43671952"/>
                  <a:gd name="connsiteY3288" fmla="*/ 11314239 h 23902640"/>
                  <a:gd name="connsiteX3289" fmla="*/ 18083463 w 43671952"/>
                  <a:gd name="connsiteY3289" fmla="*/ 11323764 h 23902640"/>
                  <a:gd name="connsiteX3290" fmla="*/ 18064415 w 43671952"/>
                  <a:gd name="connsiteY3290" fmla="*/ 11330114 h 23902640"/>
                  <a:gd name="connsiteX3291" fmla="*/ 18054889 w 43671952"/>
                  <a:gd name="connsiteY3291" fmla="*/ 11336464 h 23902640"/>
                  <a:gd name="connsiteX3292" fmla="*/ 18035839 w 43671952"/>
                  <a:gd name="connsiteY3292" fmla="*/ 11342815 h 23902640"/>
                  <a:gd name="connsiteX3293" fmla="*/ 18035839 w 43671952"/>
                  <a:gd name="connsiteY3293" fmla="*/ 11371390 h 23902640"/>
                  <a:gd name="connsiteX3294" fmla="*/ 18042189 w 43671952"/>
                  <a:gd name="connsiteY3294" fmla="*/ 11380914 h 23902640"/>
                  <a:gd name="connsiteX3295" fmla="*/ 18054889 w 43671952"/>
                  <a:gd name="connsiteY3295" fmla="*/ 11396789 h 23902640"/>
                  <a:gd name="connsiteX3296" fmla="*/ 18054889 w 43671952"/>
                  <a:gd name="connsiteY3296" fmla="*/ 11419016 h 23902640"/>
                  <a:gd name="connsiteX3297" fmla="*/ 18051715 w 43671952"/>
                  <a:gd name="connsiteY3297" fmla="*/ 11428539 h 23902640"/>
                  <a:gd name="connsiteX3298" fmla="*/ 18032663 w 43671952"/>
                  <a:gd name="connsiteY3298" fmla="*/ 11441240 h 23902640"/>
                  <a:gd name="connsiteX3299" fmla="*/ 18013615 w 43671952"/>
                  <a:gd name="connsiteY3299" fmla="*/ 11450764 h 23902640"/>
                  <a:gd name="connsiteX3300" fmla="*/ 18004087 w 43671952"/>
                  <a:gd name="connsiteY3300" fmla="*/ 11457114 h 23902640"/>
                  <a:gd name="connsiteX3301" fmla="*/ 17985039 w 43671952"/>
                  <a:gd name="connsiteY3301" fmla="*/ 11466639 h 23902640"/>
                  <a:gd name="connsiteX3302" fmla="*/ 17975515 w 43671952"/>
                  <a:gd name="connsiteY3302" fmla="*/ 11485689 h 23902640"/>
                  <a:gd name="connsiteX3303" fmla="*/ 17969163 w 43671952"/>
                  <a:gd name="connsiteY3303" fmla="*/ 11495214 h 23902640"/>
                  <a:gd name="connsiteX3304" fmla="*/ 17962815 w 43671952"/>
                  <a:gd name="connsiteY3304" fmla="*/ 11514264 h 23902640"/>
                  <a:gd name="connsiteX3305" fmla="*/ 17965989 w 43671952"/>
                  <a:gd name="connsiteY3305" fmla="*/ 11568239 h 23902640"/>
                  <a:gd name="connsiteX3306" fmla="*/ 17972339 w 43671952"/>
                  <a:gd name="connsiteY3306" fmla="*/ 11590464 h 23902640"/>
                  <a:gd name="connsiteX3307" fmla="*/ 17985039 w 43671952"/>
                  <a:gd name="connsiteY3307" fmla="*/ 11609515 h 23902640"/>
                  <a:gd name="connsiteX3308" fmla="*/ 17988215 w 43671952"/>
                  <a:gd name="connsiteY3308" fmla="*/ 11619039 h 23902640"/>
                  <a:gd name="connsiteX3309" fmla="*/ 18000915 w 43671952"/>
                  <a:gd name="connsiteY3309" fmla="*/ 11638090 h 23902640"/>
                  <a:gd name="connsiteX3310" fmla="*/ 18019963 w 43671952"/>
                  <a:gd name="connsiteY3310" fmla="*/ 11644439 h 23902640"/>
                  <a:gd name="connsiteX3311" fmla="*/ 18029489 w 43671952"/>
                  <a:gd name="connsiteY3311" fmla="*/ 11653965 h 23902640"/>
                  <a:gd name="connsiteX3312" fmla="*/ 18039015 w 43671952"/>
                  <a:gd name="connsiteY3312" fmla="*/ 11657139 h 23902640"/>
                  <a:gd name="connsiteX3313" fmla="*/ 18048539 w 43671952"/>
                  <a:gd name="connsiteY3313" fmla="*/ 11663489 h 23902640"/>
                  <a:gd name="connsiteX3314" fmla="*/ 18096163 w 43671952"/>
                  <a:gd name="connsiteY3314" fmla="*/ 11669839 h 23902640"/>
                  <a:gd name="connsiteX3315" fmla="*/ 18162839 w 43671952"/>
                  <a:gd name="connsiteY3315" fmla="*/ 11673014 h 23902640"/>
                  <a:gd name="connsiteX3316" fmla="*/ 18172363 w 43671952"/>
                  <a:gd name="connsiteY3316" fmla="*/ 11676189 h 23902640"/>
                  <a:gd name="connsiteX3317" fmla="*/ 18188239 w 43671952"/>
                  <a:gd name="connsiteY3317" fmla="*/ 11679364 h 23902640"/>
                  <a:gd name="connsiteX3318" fmla="*/ 18200939 w 43671952"/>
                  <a:gd name="connsiteY3318" fmla="*/ 11682539 h 23902640"/>
                  <a:gd name="connsiteX3319" fmla="*/ 18219989 w 43671952"/>
                  <a:gd name="connsiteY3319" fmla="*/ 11695239 h 23902640"/>
                  <a:gd name="connsiteX3320" fmla="*/ 18232691 w 43671952"/>
                  <a:gd name="connsiteY3320" fmla="*/ 11723814 h 23902640"/>
                  <a:gd name="connsiteX3321" fmla="*/ 18235863 w 43671952"/>
                  <a:gd name="connsiteY3321" fmla="*/ 11749214 h 23902640"/>
                  <a:gd name="connsiteX3322" fmla="*/ 18242215 w 43671952"/>
                  <a:gd name="connsiteY3322" fmla="*/ 11796839 h 23902640"/>
                  <a:gd name="connsiteX3323" fmla="*/ 18258087 w 43671952"/>
                  <a:gd name="connsiteY3323" fmla="*/ 11822239 h 23902640"/>
                  <a:gd name="connsiteX3324" fmla="*/ 18286663 w 43671952"/>
                  <a:gd name="connsiteY3324" fmla="*/ 11825414 h 23902640"/>
                  <a:gd name="connsiteX3325" fmla="*/ 18302539 w 43671952"/>
                  <a:gd name="connsiteY3325" fmla="*/ 11828589 h 23902640"/>
                  <a:gd name="connsiteX3326" fmla="*/ 18350163 w 43671952"/>
                  <a:gd name="connsiteY3326" fmla="*/ 11831764 h 23902640"/>
                  <a:gd name="connsiteX3327" fmla="*/ 18353339 w 43671952"/>
                  <a:gd name="connsiteY3327" fmla="*/ 11882564 h 23902640"/>
                  <a:gd name="connsiteX3328" fmla="*/ 18343815 w 43671952"/>
                  <a:gd name="connsiteY3328" fmla="*/ 11891962 h 23902640"/>
                  <a:gd name="connsiteX3329" fmla="*/ 18315239 w 43671952"/>
                  <a:gd name="connsiteY3329" fmla="*/ 11904662 h 23902640"/>
                  <a:gd name="connsiteX3330" fmla="*/ 18305715 w 43671952"/>
                  <a:gd name="connsiteY3330" fmla="*/ 11907837 h 23902640"/>
                  <a:gd name="connsiteX3331" fmla="*/ 18264439 w 43671952"/>
                  <a:gd name="connsiteY3331" fmla="*/ 11901487 h 23902640"/>
                  <a:gd name="connsiteX3332" fmla="*/ 18254915 w 43671952"/>
                  <a:gd name="connsiteY3332" fmla="*/ 11895137 h 23902640"/>
                  <a:gd name="connsiteX3333" fmla="*/ 18235863 w 43671952"/>
                  <a:gd name="connsiteY3333" fmla="*/ 11888914 h 23902640"/>
                  <a:gd name="connsiteX3334" fmla="*/ 18207287 w 43671952"/>
                  <a:gd name="connsiteY3334" fmla="*/ 11876214 h 23902640"/>
                  <a:gd name="connsiteX3335" fmla="*/ 18178715 w 43671952"/>
                  <a:gd name="connsiteY3335" fmla="*/ 11873039 h 23902640"/>
                  <a:gd name="connsiteX3336" fmla="*/ 18166015 w 43671952"/>
                  <a:gd name="connsiteY3336" fmla="*/ 11857164 h 23902640"/>
                  <a:gd name="connsiteX3337" fmla="*/ 18159663 w 43671952"/>
                  <a:gd name="connsiteY3337" fmla="*/ 11838114 h 23902640"/>
                  <a:gd name="connsiteX3338" fmla="*/ 18157159 w 43671952"/>
                  <a:gd name="connsiteY3338" fmla="*/ 11815534 h 23902640"/>
                  <a:gd name="connsiteX3339" fmla="*/ 18156125 w 43671952"/>
                  <a:gd name="connsiteY3339" fmla="*/ 11806147 h 23902640"/>
                  <a:gd name="connsiteX3340" fmla="*/ 18156095 w 43671952"/>
                  <a:gd name="connsiteY3340" fmla="*/ 11805870 h 23902640"/>
                  <a:gd name="connsiteX3341" fmla="*/ 18155993 w 43671952"/>
                  <a:gd name="connsiteY3341" fmla="*/ 11804927 h 23902640"/>
                  <a:gd name="connsiteX3342" fmla="*/ 18156125 w 43671952"/>
                  <a:gd name="connsiteY3342" fmla="*/ 11806147 h 23902640"/>
                  <a:gd name="connsiteX3343" fmla="*/ 18156379 w 43671952"/>
                  <a:gd name="connsiteY3343" fmla="*/ 11808508 h 23902640"/>
                  <a:gd name="connsiteX3344" fmla="*/ 18153315 w 43671952"/>
                  <a:gd name="connsiteY3344" fmla="*/ 11784140 h 23902640"/>
                  <a:gd name="connsiteX3345" fmla="*/ 18150139 w 43671952"/>
                  <a:gd name="connsiteY3345" fmla="*/ 11755565 h 23902640"/>
                  <a:gd name="connsiteX3346" fmla="*/ 18118391 w 43671952"/>
                  <a:gd name="connsiteY3346" fmla="*/ 11723814 h 23902640"/>
                  <a:gd name="connsiteX3347" fmla="*/ 18108863 w 43671952"/>
                  <a:gd name="connsiteY3347" fmla="*/ 11720640 h 23902640"/>
                  <a:gd name="connsiteX3348" fmla="*/ 18099339 w 43671952"/>
                  <a:gd name="connsiteY3348" fmla="*/ 11723814 h 23902640"/>
                  <a:gd name="connsiteX3349" fmla="*/ 18089815 w 43671952"/>
                  <a:gd name="connsiteY3349" fmla="*/ 11742864 h 23902640"/>
                  <a:gd name="connsiteX3350" fmla="*/ 18080289 w 43671952"/>
                  <a:gd name="connsiteY3350" fmla="*/ 11761914 h 23902640"/>
                  <a:gd name="connsiteX3351" fmla="*/ 18077115 w 43671952"/>
                  <a:gd name="connsiteY3351" fmla="*/ 11777789 h 23902640"/>
                  <a:gd name="connsiteX3352" fmla="*/ 18073939 w 43671952"/>
                  <a:gd name="connsiteY3352" fmla="*/ 11787314 h 23902640"/>
                  <a:gd name="connsiteX3353" fmla="*/ 18054889 w 43671952"/>
                  <a:gd name="connsiteY3353" fmla="*/ 11800014 h 23902640"/>
                  <a:gd name="connsiteX3354" fmla="*/ 18035839 w 43671952"/>
                  <a:gd name="connsiteY3354" fmla="*/ 11806364 h 23902640"/>
                  <a:gd name="connsiteX3355" fmla="*/ 18026315 w 43671952"/>
                  <a:gd name="connsiteY3355" fmla="*/ 11803189 h 23902640"/>
                  <a:gd name="connsiteX3356" fmla="*/ 18019963 w 43671952"/>
                  <a:gd name="connsiteY3356" fmla="*/ 11784140 h 23902640"/>
                  <a:gd name="connsiteX3357" fmla="*/ 18007263 w 43671952"/>
                  <a:gd name="connsiteY3357" fmla="*/ 11746039 h 23902640"/>
                  <a:gd name="connsiteX3358" fmla="*/ 18004087 w 43671952"/>
                  <a:gd name="connsiteY3358" fmla="*/ 11736514 h 23902640"/>
                  <a:gd name="connsiteX3359" fmla="*/ 17985039 w 43671952"/>
                  <a:gd name="connsiteY3359" fmla="*/ 11730164 h 23902640"/>
                  <a:gd name="connsiteX3360" fmla="*/ 17953287 w 43671952"/>
                  <a:gd name="connsiteY3360" fmla="*/ 11733339 h 23902640"/>
                  <a:gd name="connsiteX3361" fmla="*/ 17921539 w 43671952"/>
                  <a:gd name="connsiteY3361" fmla="*/ 11739690 h 23902640"/>
                  <a:gd name="connsiteX3362" fmla="*/ 17912015 w 43671952"/>
                  <a:gd name="connsiteY3362" fmla="*/ 11742864 h 23902640"/>
                  <a:gd name="connsiteX3363" fmla="*/ 17892963 w 43671952"/>
                  <a:gd name="connsiteY3363" fmla="*/ 11746039 h 23902640"/>
                  <a:gd name="connsiteX3364" fmla="*/ 17873915 w 43671952"/>
                  <a:gd name="connsiteY3364" fmla="*/ 11752389 h 23902640"/>
                  <a:gd name="connsiteX3365" fmla="*/ 17823115 w 43671952"/>
                  <a:gd name="connsiteY3365" fmla="*/ 11742864 h 23902640"/>
                  <a:gd name="connsiteX3366" fmla="*/ 17813589 w 43671952"/>
                  <a:gd name="connsiteY3366" fmla="*/ 11736514 h 23902640"/>
                  <a:gd name="connsiteX3367" fmla="*/ 17810415 w 43671952"/>
                  <a:gd name="connsiteY3367" fmla="*/ 11726989 h 23902640"/>
                  <a:gd name="connsiteX3368" fmla="*/ 17804063 w 43671952"/>
                  <a:gd name="connsiteY3368" fmla="*/ 11717464 h 23902640"/>
                  <a:gd name="connsiteX3369" fmla="*/ 17797715 w 43671952"/>
                  <a:gd name="connsiteY3369" fmla="*/ 11695239 h 23902640"/>
                  <a:gd name="connsiteX3370" fmla="*/ 17791363 w 43671952"/>
                  <a:gd name="connsiteY3370" fmla="*/ 11685714 h 23902640"/>
                  <a:gd name="connsiteX3371" fmla="*/ 17788189 w 43671952"/>
                  <a:gd name="connsiteY3371" fmla="*/ 11676189 h 23902640"/>
                  <a:gd name="connsiteX3372" fmla="*/ 17781839 w 43671952"/>
                  <a:gd name="connsiteY3372" fmla="*/ 11666665 h 23902640"/>
                  <a:gd name="connsiteX3373" fmla="*/ 17778663 w 43671952"/>
                  <a:gd name="connsiteY3373" fmla="*/ 11657139 h 23902640"/>
                  <a:gd name="connsiteX3374" fmla="*/ 17772315 w 43671952"/>
                  <a:gd name="connsiteY3374" fmla="*/ 11647614 h 23902640"/>
                  <a:gd name="connsiteX3375" fmla="*/ 17765963 w 43671952"/>
                  <a:gd name="connsiteY3375" fmla="*/ 11628564 h 23902640"/>
                  <a:gd name="connsiteX3376" fmla="*/ 17762789 w 43671952"/>
                  <a:gd name="connsiteY3376" fmla="*/ 11619039 h 23902640"/>
                  <a:gd name="connsiteX3377" fmla="*/ 17759615 w 43671952"/>
                  <a:gd name="connsiteY3377" fmla="*/ 11609515 h 23902640"/>
                  <a:gd name="connsiteX3378" fmla="*/ 17762789 w 43671952"/>
                  <a:gd name="connsiteY3378" fmla="*/ 11542839 h 23902640"/>
                  <a:gd name="connsiteX3379" fmla="*/ 17769139 w 43671952"/>
                  <a:gd name="connsiteY3379" fmla="*/ 11520615 h 23902640"/>
                  <a:gd name="connsiteX3380" fmla="*/ 17775491 w 43671952"/>
                  <a:gd name="connsiteY3380" fmla="*/ 11498389 h 23902640"/>
                  <a:gd name="connsiteX3381" fmla="*/ 17781839 w 43671952"/>
                  <a:gd name="connsiteY3381" fmla="*/ 11488864 h 23902640"/>
                  <a:gd name="connsiteX3382" fmla="*/ 17791363 w 43671952"/>
                  <a:gd name="connsiteY3382" fmla="*/ 11457114 h 23902640"/>
                  <a:gd name="connsiteX3383" fmla="*/ 17797715 w 43671952"/>
                  <a:gd name="connsiteY3383" fmla="*/ 11447590 h 23902640"/>
                  <a:gd name="connsiteX3384" fmla="*/ 17804063 w 43671952"/>
                  <a:gd name="connsiteY3384" fmla="*/ 11428539 h 23902640"/>
                  <a:gd name="connsiteX3385" fmla="*/ 17807239 w 43671952"/>
                  <a:gd name="connsiteY3385" fmla="*/ 11419016 h 23902640"/>
                  <a:gd name="connsiteX3386" fmla="*/ 17813589 w 43671952"/>
                  <a:gd name="connsiteY3386" fmla="*/ 11406315 h 23902640"/>
                  <a:gd name="connsiteX3387" fmla="*/ 17816763 w 43671952"/>
                  <a:gd name="connsiteY3387" fmla="*/ 11396789 h 23902640"/>
                  <a:gd name="connsiteX3388" fmla="*/ 17829463 w 43671952"/>
                  <a:gd name="connsiteY3388" fmla="*/ 11377740 h 23902640"/>
                  <a:gd name="connsiteX3389" fmla="*/ 17832639 w 43671952"/>
                  <a:gd name="connsiteY3389" fmla="*/ 11365039 h 23902640"/>
                  <a:gd name="connsiteX3390" fmla="*/ 17835815 w 43671952"/>
                  <a:gd name="connsiteY3390" fmla="*/ 11355514 h 23902640"/>
                  <a:gd name="connsiteX3391" fmla="*/ 17832639 w 43671952"/>
                  <a:gd name="connsiteY3391" fmla="*/ 11326939 h 23902640"/>
                  <a:gd name="connsiteX3392" fmla="*/ 17842163 w 43671952"/>
                  <a:gd name="connsiteY3392" fmla="*/ 11282489 h 23902640"/>
                  <a:gd name="connsiteX3393" fmla="*/ 17845339 w 43671952"/>
                  <a:gd name="connsiteY3393" fmla="*/ 11269789 h 23902640"/>
                  <a:gd name="connsiteX3394" fmla="*/ 17851689 w 43671952"/>
                  <a:gd name="connsiteY3394" fmla="*/ 11260265 h 23902640"/>
                  <a:gd name="connsiteX3395" fmla="*/ 17858039 w 43671952"/>
                  <a:gd name="connsiteY3395" fmla="*/ 11241214 h 23902640"/>
                  <a:gd name="connsiteX3396" fmla="*/ 17867563 w 43671952"/>
                  <a:gd name="connsiteY3396" fmla="*/ 11212639 h 23902640"/>
                  <a:gd name="connsiteX3397" fmla="*/ 17870739 w 43671952"/>
                  <a:gd name="connsiteY3397" fmla="*/ 11203115 h 23902640"/>
                  <a:gd name="connsiteX3398" fmla="*/ 17873915 w 43671952"/>
                  <a:gd name="connsiteY3398" fmla="*/ 11193589 h 23902640"/>
                  <a:gd name="connsiteX3399" fmla="*/ 17873915 w 43671952"/>
                  <a:gd name="connsiteY3399" fmla="*/ 11098340 h 23902640"/>
                  <a:gd name="connsiteX3400" fmla="*/ 17880263 w 43671952"/>
                  <a:gd name="connsiteY3400" fmla="*/ 11088814 h 23902640"/>
                  <a:gd name="connsiteX3401" fmla="*/ 17883439 w 43671952"/>
                  <a:gd name="connsiteY3401" fmla="*/ 11079289 h 23902640"/>
                  <a:gd name="connsiteX3402" fmla="*/ 17889791 w 43671952"/>
                  <a:gd name="connsiteY3402" fmla="*/ 11069766 h 23902640"/>
                  <a:gd name="connsiteX3403" fmla="*/ 17896139 w 43671952"/>
                  <a:gd name="connsiteY3403" fmla="*/ 11050714 h 23902640"/>
                  <a:gd name="connsiteX3404" fmla="*/ 17902489 w 43671952"/>
                  <a:gd name="connsiteY3404" fmla="*/ 11006264 h 23902640"/>
                  <a:gd name="connsiteX3405" fmla="*/ 17905663 w 43671952"/>
                  <a:gd name="connsiteY3405" fmla="*/ 10996739 h 23902640"/>
                  <a:gd name="connsiteX3406" fmla="*/ 17910951 w 43671952"/>
                  <a:gd name="connsiteY3406" fmla="*/ 10992298 h 23902640"/>
                  <a:gd name="connsiteX3407" fmla="*/ 21016327 w 43671952"/>
                  <a:gd name="connsiteY3407" fmla="*/ 10873310 h 23902640"/>
                  <a:gd name="connsiteX3408" fmla="*/ 21039187 w 43671952"/>
                  <a:gd name="connsiteY3408" fmla="*/ 10896170 h 23902640"/>
                  <a:gd name="connsiteX3409" fmla="*/ 21016327 w 43671952"/>
                  <a:gd name="connsiteY3409" fmla="*/ 10919031 h 23902640"/>
                  <a:gd name="connsiteX3410" fmla="*/ 20993467 w 43671952"/>
                  <a:gd name="connsiteY3410" fmla="*/ 10896170 h 23902640"/>
                  <a:gd name="connsiteX3411" fmla="*/ 21016327 w 43671952"/>
                  <a:gd name="connsiteY3411" fmla="*/ 10873310 h 23902640"/>
                  <a:gd name="connsiteX3412" fmla="*/ 40364599 w 43671952"/>
                  <a:gd name="connsiteY3412" fmla="*/ 10841969 h 23902640"/>
                  <a:gd name="connsiteX3413" fmla="*/ 40395551 w 43671952"/>
                  <a:gd name="connsiteY3413" fmla="*/ 10846731 h 23902640"/>
                  <a:gd name="connsiteX3414" fmla="*/ 40402695 w 43671952"/>
                  <a:gd name="connsiteY3414" fmla="*/ 10851493 h 23902640"/>
                  <a:gd name="connsiteX3415" fmla="*/ 40407459 w 43671952"/>
                  <a:gd name="connsiteY3415" fmla="*/ 10865780 h 23902640"/>
                  <a:gd name="connsiteX3416" fmla="*/ 40409839 w 43671952"/>
                  <a:gd name="connsiteY3416" fmla="*/ 10872925 h 23902640"/>
                  <a:gd name="connsiteX3417" fmla="*/ 40405079 w 43671952"/>
                  <a:gd name="connsiteY3417" fmla="*/ 10889594 h 23902640"/>
                  <a:gd name="connsiteX3418" fmla="*/ 40400315 w 43671952"/>
                  <a:gd name="connsiteY3418" fmla="*/ 10896738 h 23902640"/>
                  <a:gd name="connsiteX3419" fmla="*/ 40386031 w 43671952"/>
                  <a:gd name="connsiteY3419" fmla="*/ 10903881 h 23902640"/>
                  <a:gd name="connsiteX3420" fmla="*/ 40345543 w 43671952"/>
                  <a:gd name="connsiteY3420" fmla="*/ 10896738 h 23902640"/>
                  <a:gd name="connsiteX3421" fmla="*/ 40338403 w 43671952"/>
                  <a:gd name="connsiteY3421" fmla="*/ 10891974 h 23902640"/>
                  <a:gd name="connsiteX3422" fmla="*/ 40336023 w 43671952"/>
                  <a:gd name="connsiteY3422" fmla="*/ 10863399 h 23902640"/>
                  <a:gd name="connsiteX3423" fmla="*/ 40343167 w 43671952"/>
                  <a:gd name="connsiteY3423" fmla="*/ 10849112 h 23902640"/>
                  <a:gd name="connsiteX3424" fmla="*/ 40357455 w 43671952"/>
                  <a:gd name="connsiteY3424" fmla="*/ 10844349 h 23902640"/>
                  <a:gd name="connsiteX3425" fmla="*/ 16559454 w 43671952"/>
                  <a:gd name="connsiteY3425" fmla="*/ 10725270 h 23902640"/>
                  <a:gd name="connsiteX3426" fmla="*/ 16611843 w 43671952"/>
                  <a:gd name="connsiteY3426" fmla="*/ 10730034 h 23902640"/>
                  <a:gd name="connsiteX3427" fmla="*/ 16618985 w 43671952"/>
                  <a:gd name="connsiteY3427" fmla="*/ 10732415 h 23902640"/>
                  <a:gd name="connsiteX3428" fmla="*/ 16626131 w 43671952"/>
                  <a:gd name="connsiteY3428" fmla="*/ 10739559 h 23902640"/>
                  <a:gd name="connsiteX3429" fmla="*/ 16635655 w 43671952"/>
                  <a:gd name="connsiteY3429" fmla="*/ 10744321 h 23902640"/>
                  <a:gd name="connsiteX3430" fmla="*/ 16638039 w 43671952"/>
                  <a:gd name="connsiteY3430" fmla="*/ 10751464 h 23902640"/>
                  <a:gd name="connsiteX3431" fmla="*/ 16647562 w 43671952"/>
                  <a:gd name="connsiteY3431" fmla="*/ 10765752 h 23902640"/>
                  <a:gd name="connsiteX3432" fmla="*/ 16640418 w 43671952"/>
                  <a:gd name="connsiteY3432" fmla="*/ 10801471 h 23902640"/>
                  <a:gd name="connsiteX3433" fmla="*/ 16638039 w 43671952"/>
                  <a:gd name="connsiteY3433" fmla="*/ 10808615 h 23902640"/>
                  <a:gd name="connsiteX3434" fmla="*/ 16630896 w 43671952"/>
                  <a:gd name="connsiteY3434" fmla="*/ 10813377 h 23902640"/>
                  <a:gd name="connsiteX3435" fmla="*/ 16623750 w 43671952"/>
                  <a:gd name="connsiteY3435" fmla="*/ 10827664 h 23902640"/>
                  <a:gd name="connsiteX3436" fmla="*/ 16616608 w 43671952"/>
                  <a:gd name="connsiteY3436" fmla="*/ 10832427 h 23902640"/>
                  <a:gd name="connsiteX3437" fmla="*/ 16599936 w 43671952"/>
                  <a:gd name="connsiteY3437" fmla="*/ 10849095 h 23902640"/>
                  <a:gd name="connsiteX3438" fmla="*/ 16592795 w 43671952"/>
                  <a:gd name="connsiteY3438" fmla="*/ 10856239 h 23902640"/>
                  <a:gd name="connsiteX3439" fmla="*/ 16583268 w 43671952"/>
                  <a:gd name="connsiteY3439" fmla="*/ 10858620 h 23902640"/>
                  <a:gd name="connsiteX3440" fmla="*/ 16561835 w 43671952"/>
                  <a:gd name="connsiteY3440" fmla="*/ 10865764 h 23902640"/>
                  <a:gd name="connsiteX3441" fmla="*/ 16547551 w 43671952"/>
                  <a:gd name="connsiteY3441" fmla="*/ 10870527 h 23902640"/>
                  <a:gd name="connsiteX3442" fmla="*/ 16533262 w 43671952"/>
                  <a:gd name="connsiteY3442" fmla="*/ 10880053 h 23902640"/>
                  <a:gd name="connsiteX3443" fmla="*/ 16528499 w 43671952"/>
                  <a:gd name="connsiteY3443" fmla="*/ 10887195 h 23902640"/>
                  <a:gd name="connsiteX3444" fmla="*/ 16521355 w 43671952"/>
                  <a:gd name="connsiteY3444" fmla="*/ 10891959 h 23902640"/>
                  <a:gd name="connsiteX3445" fmla="*/ 16518976 w 43671952"/>
                  <a:gd name="connsiteY3445" fmla="*/ 10899102 h 23902640"/>
                  <a:gd name="connsiteX3446" fmla="*/ 16514211 w 43671952"/>
                  <a:gd name="connsiteY3446" fmla="*/ 10906245 h 23902640"/>
                  <a:gd name="connsiteX3447" fmla="*/ 16511831 w 43671952"/>
                  <a:gd name="connsiteY3447" fmla="*/ 10913389 h 23902640"/>
                  <a:gd name="connsiteX3448" fmla="*/ 16502308 w 43671952"/>
                  <a:gd name="connsiteY3448" fmla="*/ 10927678 h 23902640"/>
                  <a:gd name="connsiteX3449" fmla="*/ 16495163 w 43671952"/>
                  <a:gd name="connsiteY3449" fmla="*/ 10949109 h 23902640"/>
                  <a:gd name="connsiteX3450" fmla="*/ 16492782 w 43671952"/>
                  <a:gd name="connsiteY3450" fmla="*/ 10956252 h 23902640"/>
                  <a:gd name="connsiteX3451" fmla="*/ 16490402 w 43671952"/>
                  <a:gd name="connsiteY3451" fmla="*/ 10963395 h 23902640"/>
                  <a:gd name="connsiteX3452" fmla="*/ 16488019 w 43671952"/>
                  <a:gd name="connsiteY3452" fmla="*/ 10980064 h 23902640"/>
                  <a:gd name="connsiteX3453" fmla="*/ 16466589 w 43671952"/>
                  <a:gd name="connsiteY3453" fmla="*/ 10991972 h 23902640"/>
                  <a:gd name="connsiteX3454" fmla="*/ 16459445 w 43671952"/>
                  <a:gd name="connsiteY3454" fmla="*/ 10991972 h 23902640"/>
                  <a:gd name="connsiteX3455" fmla="*/ 16426107 w 43671952"/>
                  <a:gd name="connsiteY3455" fmla="*/ 10984827 h 23902640"/>
                  <a:gd name="connsiteX3456" fmla="*/ 16399911 w 43671952"/>
                  <a:gd name="connsiteY3456" fmla="*/ 10977683 h 23902640"/>
                  <a:gd name="connsiteX3457" fmla="*/ 16390385 w 43671952"/>
                  <a:gd name="connsiteY3457" fmla="*/ 10975304 h 23902640"/>
                  <a:gd name="connsiteX3458" fmla="*/ 16366575 w 43671952"/>
                  <a:gd name="connsiteY3458" fmla="*/ 10972920 h 23902640"/>
                  <a:gd name="connsiteX3459" fmla="*/ 16352289 w 43671952"/>
                  <a:gd name="connsiteY3459" fmla="*/ 10968158 h 23902640"/>
                  <a:gd name="connsiteX3460" fmla="*/ 16338000 w 43671952"/>
                  <a:gd name="connsiteY3460" fmla="*/ 10961014 h 23902640"/>
                  <a:gd name="connsiteX3461" fmla="*/ 16326093 w 43671952"/>
                  <a:gd name="connsiteY3461" fmla="*/ 10939584 h 23902640"/>
                  <a:gd name="connsiteX3462" fmla="*/ 16323714 w 43671952"/>
                  <a:gd name="connsiteY3462" fmla="*/ 10932440 h 23902640"/>
                  <a:gd name="connsiteX3463" fmla="*/ 16321332 w 43671952"/>
                  <a:gd name="connsiteY3463" fmla="*/ 10925295 h 23902640"/>
                  <a:gd name="connsiteX3464" fmla="*/ 16323714 w 43671952"/>
                  <a:gd name="connsiteY3464" fmla="*/ 10846716 h 23902640"/>
                  <a:gd name="connsiteX3465" fmla="*/ 16326093 w 43671952"/>
                  <a:gd name="connsiteY3465" fmla="*/ 10839571 h 23902640"/>
                  <a:gd name="connsiteX3466" fmla="*/ 16333237 w 43671952"/>
                  <a:gd name="connsiteY3466" fmla="*/ 10830045 h 23902640"/>
                  <a:gd name="connsiteX3467" fmla="*/ 16338000 w 43671952"/>
                  <a:gd name="connsiteY3467" fmla="*/ 10822902 h 23902640"/>
                  <a:gd name="connsiteX3468" fmla="*/ 16345146 w 43671952"/>
                  <a:gd name="connsiteY3468" fmla="*/ 10818139 h 23902640"/>
                  <a:gd name="connsiteX3469" fmla="*/ 16349905 w 43671952"/>
                  <a:gd name="connsiteY3469" fmla="*/ 10810996 h 23902640"/>
                  <a:gd name="connsiteX3470" fmla="*/ 16364195 w 43671952"/>
                  <a:gd name="connsiteY3470" fmla="*/ 10803853 h 23902640"/>
                  <a:gd name="connsiteX3471" fmla="*/ 16385627 w 43671952"/>
                  <a:gd name="connsiteY3471" fmla="*/ 10789565 h 23902640"/>
                  <a:gd name="connsiteX3472" fmla="*/ 16392771 w 43671952"/>
                  <a:gd name="connsiteY3472" fmla="*/ 10784802 h 23902640"/>
                  <a:gd name="connsiteX3473" fmla="*/ 16399911 w 43671952"/>
                  <a:gd name="connsiteY3473" fmla="*/ 10780039 h 23902640"/>
                  <a:gd name="connsiteX3474" fmla="*/ 16411818 w 43671952"/>
                  <a:gd name="connsiteY3474" fmla="*/ 10775277 h 23902640"/>
                  <a:gd name="connsiteX3475" fmla="*/ 16428486 w 43671952"/>
                  <a:gd name="connsiteY3475" fmla="*/ 10768133 h 23902640"/>
                  <a:gd name="connsiteX3476" fmla="*/ 16435632 w 43671952"/>
                  <a:gd name="connsiteY3476" fmla="*/ 10763370 h 23902640"/>
                  <a:gd name="connsiteX3477" fmla="*/ 16449921 w 43671952"/>
                  <a:gd name="connsiteY3477" fmla="*/ 10758609 h 23902640"/>
                  <a:gd name="connsiteX3478" fmla="*/ 16457061 w 43671952"/>
                  <a:gd name="connsiteY3478" fmla="*/ 10753845 h 23902640"/>
                  <a:gd name="connsiteX3479" fmla="*/ 16464205 w 43671952"/>
                  <a:gd name="connsiteY3479" fmla="*/ 10751464 h 23902640"/>
                  <a:gd name="connsiteX3480" fmla="*/ 16471349 w 43671952"/>
                  <a:gd name="connsiteY3480" fmla="*/ 10744321 h 23902640"/>
                  <a:gd name="connsiteX3481" fmla="*/ 16492782 w 43671952"/>
                  <a:gd name="connsiteY3481" fmla="*/ 10737177 h 23902640"/>
                  <a:gd name="connsiteX3482" fmla="*/ 16509450 w 43671952"/>
                  <a:gd name="connsiteY3482" fmla="*/ 10732415 h 23902640"/>
                  <a:gd name="connsiteX3483" fmla="*/ 16523739 w 43671952"/>
                  <a:gd name="connsiteY3483" fmla="*/ 10730034 h 23902640"/>
                  <a:gd name="connsiteX3484" fmla="*/ 16530883 w 43671952"/>
                  <a:gd name="connsiteY3484" fmla="*/ 10727652 h 23902640"/>
                  <a:gd name="connsiteX3485" fmla="*/ 16559454 w 43671952"/>
                  <a:gd name="connsiteY3485" fmla="*/ 10725270 h 23902640"/>
                  <a:gd name="connsiteX3486" fmla="*/ 40300303 w 43671952"/>
                  <a:gd name="connsiteY3486" fmla="*/ 10677661 h 23902640"/>
                  <a:gd name="connsiteX3487" fmla="*/ 40316971 w 43671952"/>
                  <a:gd name="connsiteY3487" fmla="*/ 10687186 h 23902640"/>
                  <a:gd name="connsiteX3488" fmla="*/ 40314591 w 43671952"/>
                  <a:gd name="connsiteY3488" fmla="*/ 10703856 h 23902640"/>
                  <a:gd name="connsiteX3489" fmla="*/ 40312207 w 43671952"/>
                  <a:gd name="connsiteY3489" fmla="*/ 10710999 h 23902640"/>
                  <a:gd name="connsiteX3490" fmla="*/ 40307447 w 43671952"/>
                  <a:gd name="connsiteY3490" fmla="*/ 10708619 h 23902640"/>
                  <a:gd name="connsiteX3491" fmla="*/ 40286015 w 43671952"/>
                  <a:gd name="connsiteY3491" fmla="*/ 10703856 h 23902640"/>
                  <a:gd name="connsiteX3492" fmla="*/ 40283631 w 43671952"/>
                  <a:gd name="connsiteY3492" fmla="*/ 10696712 h 23902640"/>
                  <a:gd name="connsiteX3493" fmla="*/ 40286015 w 43671952"/>
                  <a:gd name="connsiteY3493" fmla="*/ 10684805 h 23902640"/>
                  <a:gd name="connsiteX3494" fmla="*/ 40300303 w 43671952"/>
                  <a:gd name="connsiteY3494" fmla="*/ 10677661 h 23902640"/>
                  <a:gd name="connsiteX3495" fmla="*/ 21023471 w 43671952"/>
                  <a:gd name="connsiteY3495" fmla="*/ 10675667 h 23902640"/>
                  <a:gd name="connsiteX3496" fmla="*/ 21046331 w 43671952"/>
                  <a:gd name="connsiteY3496" fmla="*/ 10698528 h 23902640"/>
                  <a:gd name="connsiteX3497" fmla="*/ 21023471 w 43671952"/>
                  <a:gd name="connsiteY3497" fmla="*/ 10721387 h 23902640"/>
                  <a:gd name="connsiteX3498" fmla="*/ 21000611 w 43671952"/>
                  <a:gd name="connsiteY3498" fmla="*/ 10698528 h 23902640"/>
                  <a:gd name="connsiteX3499" fmla="*/ 21023471 w 43671952"/>
                  <a:gd name="connsiteY3499" fmla="*/ 10675667 h 23902640"/>
                  <a:gd name="connsiteX3500" fmla="*/ 28736951 w 43671952"/>
                  <a:gd name="connsiteY3500" fmla="*/ 10639528 h 23902640"/>
                  <a:gd name="connsiteX3501" fmla="*/ 28770291 w 43671952"/>
                  <a:gd name="connsiteY3501" fmla="*/ 10644291 h 23902640"/>
                  <a:gd name="connsiteX3502" fmla="*/ 28784579 w 43671952"/>
                  <a:gd name="connsiteY3502" fmla="*/ 10649054 h 23902640"/>
                  <a:gd name="connsiteX3503" fmla="*/ 28794103 w 43671952"/>
                  <a:gd name="connsiteY3503" fmla="*/ 10663340 h 23902640"/>
                  <a:gd name="connsiteX3504" fmla="*/ 28808391 w 43671952"/>
                  <a:gd name="connsiteY3504" fmla="*/ 10672866 h 23902640"/>
                  <a:gd name="connsiteX3505" fmla="*/ 28817915 w 43671952"/>
                  <a:gd name="connsiteY3505" fmla="*/ 10687153 h 23902640"/>
                  <a:gd name="connsiteX3506" fmla="*/ 28846491 w 43671952"/>
                  <a:gd name="connsiteY3506" fmla="*/ 10701440 h 23902640"/>
                  <a:gd name="connsiteX3507" fmla="*/ 28860779 w 43671952"/>
                  <a:gd name="connsiteY3507" fmla="*/ 10715727 h 23902640"/>
                  <a:gd name="connsiteX3508" fmla="*/ 28875063 w 43671952"/>
                  <a:gd name="connsiteY3508" fmla="*/ 10720491 h 23902640"/>
                  <a:gd name="connsiteX3509" fmla="*/ 28884591 w 43671952"/>
                  <a:gd name="connsiteY3509" fmla="*/ 10749068 h 23902640"/>
                  <a:gd name="connsiteX3510" fmla="*/ 28870303 w 43671952"/>
                  <a:gd name="connsiteY3510" fmla="*/ 10777642 h 23902640"/>
                  <a:gd name="connsiteX3511" fmla="*/ 28841727 w 43671952"/>
                  <a:gd name="connsiteY3511" fmla="*/ 10787166 h 23902640"/>
                  <a:gd name="connsiteX3512" fmla="*/ 28808391 w 43671952"/>
                  <a:gd name="connsiteY3512" fmla="*/ 10796690 h 23902640"/>
                  <a:gd name="connsiteX3513" fmla="*/ 28779815 w 43671952"/>
                  <a:gd name="connsiteY3513" fmla="*/ 10806215 h 23902640"/>
                  <a:gd name="connsiteX3514" fmla="*/ 28775051 w 43671952"/>
                  <a:gd name="connsiteY3514" fmla="*/ 10801452 h 23902640"/>
                  <a:gd name="connsiteX3515" fmla="*/ 28746479 w 43671952"/>
                  <a:gd name="connsiteY3515" fmla="*/ 10768115 h 23902640"/>
                  <a:gd name="connsiteX3516" fmla="*/ 28732191 w 43671952"/>
                  <a:gd name="connsiteY3516" fmla="*/ 10758591 h 23902640"/>
                  <a:gd name="connsiteX3517" fmla="*/ 28708379 w 43671952"/>
                  <a:gd name="connsiteY3517" fmla="*/ 10734778 h 23902640"/>
                  <a:gd name="connsiteX3518" fmla="*/ 28694091 w 43671952"/>
                  <a:gd name="connsiteY3518" fmla="*/ 10687153 h 23902640"/>
                  <a:gd name="connsiteX3519" fmla="*/ 28698851 w 43671952"/>
                  <a:gd name="connsiteY3519" fmla="*/ 10649054 h 23902640"/>
                  <a:gd name="connsiteX3520" fmla="*/ 28713139 w 43671952"/>
                  <a:gd name="connsiteY3520" fmla="*/ 10644291 h 23902640"/>
                  <a:gd name="connsiteX3521" fmla="*/ 28736951 w 43671952"/>
                  <a:gd name="connsiteY3521" fmla="*/ 10639528 h 23902640"/>
                  <a:gd name="connsiteX3522" fmla="*/ 17438091 w 43671952"/>
                  <a:gd name="connsiteY3522" fmla="*/ 10562947 h 23902640"/>
                  <a:gd name="connsiteX3523" fmla="*/ 17460951 w 43671952"/>
                  <a:gd name="connsiteY3523" fmla="*/ 10585807 h 23902640"/>
                  <a:gd name="connsiteX3524" fmla="*/ 17438091 w 43671952"/>
                  <a:gd name="connsiteY3524" fmla="*/ 10608667 h 23902640"/>
                  <a:gd name="connsiteX3525" fmla="*/ 17415231 w 43671952"/>
                  <a:gd name="connsiteY3525" fmla="*/ 10585807 h 23902640"/>
                  <a:gd name="connsiteX3526" fmla="*/ 17438091 w 43671952"/>
                  <a:gd name="connsiteY3526" fmla="*/ 10562947 h 23902640"/>
                  <a:gd name="connsiteX3527" fmla="*/ 169128 w 43671952"/>
                  <a:gd name="connsiteY3527" fmla="*/ 10541809 h 23902640"/>
                  <a:gd name="connsiteX3528" fmla="*/ 197703 w 43671952"/>
                  <a:gd name="connsiteY3528" fmla="*/ 10544190 h 23902640"/>
                  <a:gd name="connsiteX3529" fmla="*/ 204849 w 43671952"/>
                  <a:gd name="connsiteY3529" fmla="*/ 10546573 h 23902640"/>
                  <a:gd name="connsiteX3530" fmla="*/ 209610 w 43671952"/>
                  <a:gd name="connsiteY3530" fmla="*/ 10553715 h 23902640"/>
                  <a:gd name="connsiteX3531" fmla="*/ 204849 w 43671952"/>
                  <a:gd name="connsiteY3531" fmla="*/ 10575148 h 23902640"/>
                  <a:gd name="connsiteX3532" fmla="*/ 197703 w 43671952"/>
                  <a:gd name="connsiteY3532" fmla="*/ 10582291 h 23902640"/>
                  <a:gd name="connsiteX3533" fmla="*/ 190555 w 43671952"/>
                  <a:gd name="connsiteY3533" fmla="*/ 10584671 h 23902640"/>
                  <a:gd name="connsiteX3534" fmla="*/ 173887 w 43671952"/>
                  <a:gd name="connsiteY3534" fmla="*/ 10594196 h 23902640"/>
                  <a:gd name="connsiteX3535" fmla="*/ 164367 w 43671952"/>
                  <a:gd name="connsiteY3535" fmla="*/ 10598959 h 23902640"/>
                  <a:gd name="connsiteX3536" fmla="*/ 142928 w 43671952"/>
                  <a:gd name="connsiteY3536" fmla="*/ 10601341 h 23902640"/>
                  <a:gd name="connsiteX3537" fmla="*/ 133405 w 43671952"/>
                  <a:gd name="connsiteY3537" fmla="*/ 10582291 h 23902640"/>
                  <a:gd name="connsiteX3538" fmla="*/ 138166 w 43671952"/>
                  <a:gd name="connsiteY3538" fmla="*/ 10575148 h 23902640"/>
                  <a:gd name="connsiteX3539" fmla="*/ 142928 w 43671952"/>
                  <a:gd name="connsiteY3539" fmla="*/ 10560858 h 23902640"/>
                  <a:gd name="connsiteX3540" fmla="*/ 147690 w 43671952"/>
                  <a:gd name="connsiteY3540" fmla="*/ 10553715 h 23902640"/>
                  <a:gd name="connsiteX3541" fmla="*/ 169128 w 43671952"/>
                  <a:gd name="connsiteY3541" fmla="*/ 10541809 h 23902640"/>
                  <a:gd name="connsiteX3542" fmla="*/ 16722 w 43671952"/>
                  <a:gd name="connsiteY3542" fmla="*/ 10534665 h 23902640"/>
                  <a:gd name="connsiteX3543" fmla="*/ 35773 w 43671952"/>
                  <a:gd name="connsiteY3543" fmla="*/ 10539428 h 23902640"/>
                  <a:gd name="connsiteX3544" fmla="*/ 42921 w 43671952"/>
                  <a:gd name="connsiteY3544" fmla="*/ 10544191 h 23902640"/>
                  <a:gd name="connsiteX3545" fmla="*/ 57204 w 43671952"/>
                  <a:gd name="connsiteY3545" fmla="*/ 10548953 h 23902640"/>
                  <a:gd name="connsiteX3546" fmla="*/ 47680 w 43671952"/>
                  <a:gd name="connsiteY3546" fmla="*/ 10584673 h 23902640"/>
                  <a:gd name="connsiteX3547" fmla="*/ 45297 w 43671952"/>
                  <a:gd name="connsiteY3547" fmla="*/ 10591816 h 23902640"/>
                  <a:gd name="connsiteX3548" fmla="*/ 21492 w 43671952"/>
                  <a:gd name="connsiteY3548" fmla="*/ 10589435 h 23902640"/>
                  <a:gd name="connsiteX3549" fmla="*/ 7198 w 43671952"/>
                  <a:gd name="connsiteY3549" fmla="*/ 10575148 h 23902640"/>
                  <a:gd name="connsiteX3550" fmla="*/ 4826 w 43671952"/>
                  <a:gd name="connsiteY3550" fmla="*/ 10568003 h 23902640"/>
                  <a:gd name="connsiteX3551" fmla="*/ 53 w 43671952"/>
                  <a:gd name="connsiteY3551" fmla="*/ 10560859 h 23902640"/>
                  <a:gd name="connsiteX3552" fmla="*/ 2439 w 43671952"/>
                  <a:gd name="connsiteY3552" fmla="*/ 10553715 h 23902640"/>
                  <a:gd name="connsiteX3553" fmla="*/ 9585 w 43671952"/>
                  <a:gd name="connsiteY3553" fmla="*/ 10537047 h 23902640"/>
                  <a:gd name="connsiteX3554" fmla="*/ 16722 w 43671952"/>
                  <a:gd name="connsiteY3554" fmla="*/ 10534665 h 23902640"/>
                  <a:gd name="connsiteX3555" fmla="*/ 28546451 w 43671952"/>
                  <a:gd name="connsiteY3555" fmla="*/ 10501416 h 23902640"/>
                  <a:gd name="connsiteX3556" fmla="*/ 28579791 w 43671952"/>
                  <a:gd name="connsiteY3556" fmla="*/ 10506177 h 23902640"/>
                  <a:gd name="connsiteX3557" fmla="*/ 28594079 w 43671952"/>
                  <a:gd name="connsiteY3557" fmla="*/ 10510940 h 23902640"/>
                  <a:gd name="connsiteX3558" fmla="*/ 28603603 w 43671952"/>
                  <a:gd name="connsiteY3558" fmla="*/ 10539515 h 23902640"/>
                  <a:gd name="connsiteX3559" fmla="*/ 28589315 w 43671952"/>
                  <a:gd name="connsiteY3559" fmla="*/ 10549040 h 23902640"/>
                  <a:gd name="connsiteX3560" fmla="*/ 28589315 w 43671952"/>
                  <a:gd name="connsiteY3560" fmla="*/ 10568090 h 23902640"/>
                  <a:gd name="connsiteX3561" fmla="*/ 28551215 w 43671952"/>
                  <a:gd name="connsiteY3561" fmla="*/ 10553803 h 23902640"/>
                  <a:gd name="connsiteX3562" fmla="*/ 28536927 w 43671952"/>
                  <a:gd name="connsiteY3562" fmla="*/ 10549040 h 23902640"/>
                  <a:gd name="connsiteX3563" fmla="*/ 28527403 w 43671952"/>
                  <a:gd name="connsiteY3563" fmla="*/ 10534752 h 23902640"/>
                  <a:gd name="connsiteX3564" fmla="*/ 28513115 w 43671952"/>
                  <a:gd name="connsiteY3564" fmla="*/ 10525228 h 23902640"/>
                  <a:gd name="connsiteX3565" fmla="*/ 28517879 w 43671952"/>
                  <a:gd name="connsiteY3565" fmla="*/ 10510940 h 23902640"/>
                  <a:gd name="connsiteX3566" fmla="*/ 28546451 w 43671952"/>
                  <a:gd name="connsiteY3566" fmla="*/ 10501416 h 23902640"/>
                  <a:gd name="connsiteX3567" fmla="*/ 40250295 w 43671952"/>
                  <a:gd name="connsiteY3567" fmla="*/ 10494307 h 23902640"/>
                  <a:gd name="connsiteX3568" fmla="*/ 40302687 w 43671952"/>
                  <a:gd name="connsiteY3568" fmla="*/ 10496687 h 23902640"/>
                  <a:gd name="connsiteX3569" fmla="*/ 40309831 w 43671952"/>
                  <a:gd name="connsiteY3569" fmla="*/ 10501450 h 23902640"/>
                  <a:gd name="connsiteX3570" fmla="*/ 40312207 w 43671952"/>
                  <a:gd name="connsiteY3570" fmla="*/ 10510975 h 23902640"/>
                  <a:gd name="connsiteX3571" fmla="*/ 40314591 w 43671952"/>
                  <a:gd name="connsiteY3571" fmla="*/ 10525261 h 23902640"/>
                  <a:gd name="connsiteX3572" fmla="*/ 40309831 w 43671952"/>
                  <a:gd name="connsiteY3572" fmla="*/ 10563362 h 23902640"/>
                  <a:gd name="connsiteX3573" fmla="*/ 40305063 w 43671952"/>
                  <a:gd name="connsiteY3573" fmla="*/ 10570505 h 23902640"/>
                  <a:gd name="connsiteX3574" fmla="*/ 40297919 w 43671952"/>
                  <a:gd name="connsiteY3574" fmla="*/ 10575268 h 23902640"/>
                  <a:gd name="connsiteX3575" fmla="*/ 40281255 w 43671952"/>
                  <a:gd name="connsiteY3575" fmla="*/ 10584794 h 23902640"/>
                  <a:gd name="connsiteX3576" fmla="*/ 40274111 w 43671952"/>
                  <a:gd name="connsiteY3576" fmla="*/ 10589555 h 23902640"/>
                  <a:gd name="connsiteX3577" fmla="*/ 40259823 w 43671952"/>
                  <a:gd name="connsiteY3577" fmla="*/ 10594320 h 23902640"/>
                  <a:gd name="connsiteX3578" fmla="*/ 40245535 w 43671952"/>
                  <a:gd name="connsiteY3578" fmla="*/ 10603844 h 23902640"/>
                  <a:gd name="connsiteX3579" fmla="*/ 40238391 w 43671952"/>
                  <a:gd name="connsiteY3579" fmla="*/ 10608605 h 23902640"/>
                  <a:gd name="connsiteX3580" fmla="*/ 40224103 w 43671952"/>
                  <a:gd name="connsiteY3580" fmla="*/ 10613369 h 23902640"/>
                  <a:gd name="connsiteX3581" fmla="*/ 40209815 w 43671952"/>
                  <a:gd name="connsiteY3581" fmla="*/ 10618130 h 23902640"/>
                  <a:gd name="connsiteX3582" fmla="*/ 40202671 w 43671952"/>
                  <a:gd name="connsiteY3582" fmla="*/ 10620513 h 23902640"/>
                  <a:gd name="connsiteX3583" fmla="*/ 40200287 w 43671952"/>
                  <a:gd name="connsiteY3583" fmla="*/ 10630036 h 23902640"/>
                  <a:gd name="connsiteX3584" fmla="*/ 40171715 w 43671952"/>
                  <a:gd name="connsiteY3584" fmla="*/ 10620513 h 23902640"/>
                  <a:gd name="connsiteX3585" fmla="*/ 40164571 w 43671952"/>
                  <a:gd name="connsiteY3585" fmla="*/ 10618130 h 23902640"/>
                  <a:gd name="connsiteX3586" fmla="*/ 40157431 w 43671952"/>
                  <a:gd name="connsiteY3586" fmla="*/ 10615750 h 23902640"/>
                  <a:gd name="connsiteX3587" fmla="*/ 40152663 w 43671952"/>
                  <a:gd name="connsiteY3587" fmla="*/ 10608605 h 23902640"/>
                  <a:gd name="connsiteX3588" fmla="*/ 40145519 w 43671952"/>
                  <a:gd name="connsiteY3588" fmla="*/ 10603844 h 23902640"/>
                  <a:gd name="connsiteX3589" fmla="*/ 40143143 w 43671952"/>
                  <a:gd name="connsiteY3589" fmla="*/ 10589555 h 23902640"/>
                  <a:gd name="connsiteX3590" fmla="*/ 40147903 w 43671952"/>
                  <a:gd name="connsiteY3590" fmla="*/ 10553836 h 23902640"/>
                  <a:gd name="connsiteX3591" fmla="*/ 40155047 w 43671952"/>
                  <a:gd name="connsiteY3591" fmla="*/ 10539550 h 23902640"/>
                  <a:gd name="connsiteX3592" fmla="*/ 40176479 w 43671952"/>
                  <a:gd name="connsiteY3592" fmla="*/ 10527645 h 23902640"/>
                  <a:gd name="connsiteX3593" fmla="*/ 40190767 w 43671952"/>
                  <a:gd name="connsiteY3593" fmla="*/ 10515737 h 23902640"/>
                  <a:gd name="connsiteX3594" fmla="*/ 40205055 w 43671952"/>
                  <a:gd name="connsiteY3594" fmla="*/ 10510975 h 23902640"/>
                  <a:gd name="connsiteX3595" fmla="*/ 40212199 w 43671952"/>
                  <a:gd name="connsiteY3595" fmla="*/ 10506211 h 23902640"/>
                  <a:gd name="connsiteX3596" fmla="*/ 40221719 w 43671952"/>
                  <a:gd name="connsiteY3596" fmla="*/ 10503831 h 23902640"/>
                  <a:gd name="connsiteX3597" fmla="*/ 40236007 w 43671952"/>
                  <a:gd name="connsiteY3597" fmla="*/ 10499068 h 23902640"/>
                  <a:gd name="connsiteX3598" fmla="*/ 40243151 w 43671952"/>
                  <a:gd name="connsiteY3598" fmla="*/ 10496687 h 23902640"/>
                  <a:gd name="connsiteX3599" fmla="*/ 40107423 w 43671952"/>
                  <a:gd name="connsiteY3599" fmla="*/ 10418107 h 23902640"/>
                  <a:gd name="connsiteX3600" fmla="*/ 40121711 w 43671952"/>
                  <a:gd name="connsiteY3600" fmla="*/ 10427631 h 23902640"/>
                  <a:gd name="connsiteX3601" fmla="*/ 40124087 w 43671952"/>
                  <a:gd name="connsiteY3601" fmla="*/ 10439537 h 23902640"/>
                  <a:gd name="connsiteX3602" fmla="*/ 40121711 w 43671952"/>
                  <a:gd name="connsiteY3602" fmla="*/ 10475256 h 23902640"/>
                  <a:gd name="connsiteX3603" fmla="*/ 40119327 w 43671952"/>
                  <a:gd name="connsiteY3603" fmla="*/ 10482400 h 23902640"/>
                  <a:gd name="connsiteX3604" fmla="*/ 40112183 w 43671952"/>
                  <a:gd name="connsiteY3604" fmla="*/ 10484781 h 23902640"/>
                  <a:gd name="connsiteX3605" fmla="*/ 40085991 w 43671952"/>
                  <a:gd name="connsiteY3605" fmla="*/ 10482400 h 23902640"/>
                  <a:gd name="connsiteX3606" fmla="*/ 40078847 w 43671952"/>
                  <a:gd name="connsiteY3606" fmla="*/ 10463351 h 23902640"/>
                  <a:gd name="connsiteX3607" fmla="*/ 40076463 w 43671952"/>
                  <a:gd name="connsiteY3607" fmla="*/ 10453825 h 23902640"/>
                  <a:gd name="connsiteX3608" fmla="*/ 40078847 w 43671952"/>
                  <a:gd name="connsiteY3608" fmla="*/ 10434775 h 23902640"/>
                  <a:gd name="connsiteX3609" fmla="*/ 40093135 w 43671952"/>
                  <a:gd name="connsiteY3609" fmla="*/ 10425251 h 23902640"/>
                  <a:gd name="connsiteX3610" fmla="*/ 40107423 w 43671952"/>
                  <a:gd name="connsiteY3610" fmla="*/ 10418107 h 23902640"/>
                  <a:gd name="connsiteX3611" fmla="*/ 28317851 w 43671952"/>
                  <a:gd name="connsiteY3611" fmla="*/ 10415690 h 23902640"/>
                  <a:gd name="connsiteX3612" fmla="*/ 28355951 w 43671952"/>
                  <a:gd name="connsiteY3612" fmla="*/ 10420453 h 23902640"/>
                  <a:gd name="connsiteX3613" fmla="*/ 28365479 w 43671952"/>
                  <a:gd name="connsiteY3613" fmla="*/ 10449028 h 23902640"/>
                  <a:gd name="connsiteX3614" fmla="*/ 28346427 w 43671952"/>
                  <a:gd name="connsiteY3614" fmla="*/ 10463315 h 23902640"/>
                  <a:gd name="connsiteX3615" fmla="*/ 28303563 w 43671952"/>
                  <a:gd name="connsiteY3615" fmla="*/ 10453791 h 23902640"/>
                  <a:gd name="connsiteX3616" fmla="*/ 28298803 w 43671952"/>
                  <a:gd name="connsiteY3616" fmla="*/ 10439504 h 23902640"/>
                  <a:gd name="connsiteX3617" fmla="*/ 28317851 w 43671952"/>
                  <a:gd name="connsiteY3617" fmla="*/ 10415690 h 23902640"/>
                  <a:gd name="connsiteX3618" fmla="*/ 28146403 w 43671952"/>
                  <a:gd name="connsiteY3618" fmla="*/ 10358542 h 23902640"/>
                  <a:gd name="connsiteX3619" fmla="*/ 28174979 w 43671952"/>
                  <a:gd name="connsiteY3619" fmla="*/ 10363301 h 23902640"/>
                  <a:gd name="connsiteX3620" fmla="*/ 28189263 w 43671952"/>
                  <a:gd name="connsiteY3620" fmla="*/ 10368064 h 23902640"/>
                  <a:gd name="connsiteX3621" fmla="*/ 28208315 w 43671952"/>
                  <a:gd name="connsiteY3621" fmla="*/ 10396641 h 23902640"/>
                  <a:gd name="connsiteX3622" fmla="*/ 28165451 w 43671952"/>
                  <a:gd name="connsiteY3622" fmla="*/ 10415690 h 23902640"/>
                  <a:gd name="connsiteX3623" fmla="*/ 28127351 w 43671952"/>
                  <a:gd name="connsiteY3623" fmla="*/ 10396641 h 23902640"/>
                  <a:gd name="connsiteX3624" fmla="*/ 28146403 w 43671952"/>
                  <a:gd name="connsiteY3624" fmla="*/ 10358542 h 23902640"/>
                  <a:gd name="connsiteX3625" fmla="*/ 40021695 w 43671952"/>
                  <a:gd name="connsiteY3625" fmla="*/ 10320476 h 23902640"/>
                  <a:gd name="connsiteX3626" fmla="*/ 40050271 w 43671952"/>
                  <a:gd name="connsiteY3626" fmla="*/ 10322857 h 23902640"/>
                  <a:gd name="connsiteX3627" fmla="*/ 40057415 w 43671952"/>
                  <a:gd name="connsiteY3627" fmla="*/ 10327620 h 23902640"/>
                  <a:gd name="connsiteX3628" fmla="*/ 40059799 w 43671952"/>
                  <a:gd name="connsiteY3628" fmla="*/ 10339525 h 23902640"/>
                  <a:gd name="connsiteX3629" fmla="*/ 40055031 w 43671952"/>
                  <a:gd name="connsiteY3629" fmla="*/ 10370482 h 23902640"/>
                  <a:gd name="connsiteX3630" fmla="*/ 40038367 w 43671952"/>
                  <a:gd name="connsiteY3630" fmla="*/ 10387151 h 23902640"/>
                  <a:gd name="connsiteX3631" fmla="*/ 40033603 w 43671952"/>
                  <a:gd name="connsiteY3631" fmla="*/ 10387151 h 23902640"/>
                  <a:gd name="connsiteX3632" fmla="*/ 40012171 w 43671952"/>
                  <a:gd name="connsiteY3632" fmla="*/ 10368100 h 23902640"/>
                  <a:gd name="connsiteX3633" fmla="*/ 40007407 w 43671952"/>
                  <a:gd name="connsiteY3633" fmla="*/ 10353813 h 23902640"/>
                  <a:gd name="connsiteX3634" fmla="*/ 40009791 w 43671952"/>
                  <a:gd name="connsiteY3634" fmla="*/ 10334762 h 23902640"/>
                  <a:gd name="connsiteX3635" fmla="*/ 40016935 w 43671952"/>
                  <a:gd name="connsiteY3635" fmla="*/ 10327620 h 23902640"/>
                  <a:gd name="connsiteX3636" fmla="*/ 40021695 w 43671952"/>
                  <a:gd name="connsiteY3636" fmla="*/ 10320476 h 23902640"/>
                  <a:gd name="connsiteX3637" fmla="*/ 38173843 w 43671952"/>
                  <a:gd name="connsiteY3637" fmla="*/ 10318097 h 23902640"/>
                  <a:gd name="connsiteX3638" fmla="*/ 38216707 w 43671952"/>
                  <a:gd name="connsiteY3638" fmla="*/ 10320478 h 23902640"/>
                  <a:gd name="connsiteX3639" fmla="*/ 38223851 w 43671952"/>
                  <a:gd name="connsiteY3639" fmla="*/ 10322859 h 23902640"/>
                  <a:gd name="connsiteX3640" fmla="*/ 38233375 w 43671952"/>
                  <a:gd name="connsiteY3640" fmla="*/ 10325242 h 23902640"/>
                  <a:gd name="connsiteX3641" fmla="*/ 38240519 w 43671952"/>
                  <a:gd name="connsiteY3641" fmla="*/ 10327623 h 23902640"/>
                  <a:gd name="connsiteX3642" fmla="*/ 38259571 w 43671952"/>
                  <a:gd name="connsiteY3642" fmla="*/ 10332384 h 23902640"/>
                  <a:gd name="connsiteX3643" fmla="*/ 38269095 w 43671952"/>
                  <a:gd name="connsiteY3643" fmla="*/ 10334765 h 23902640"/>
                  <a:gd name="connsiteX3644" fmla="*/ 38278619 w 43671952"/>
                  <a:gd name="connsiteY3644" fmla="*/ 10337148 h 23902640"/>
                  <a:gd name="connsiteX3645" fmla="*/ 38347675 w 43671952"/>
                  <a:gd name="connsiteY3645" fmla="*/ 10341910 h 23902640"/>
                  <a:gd name="connsiteX3646" fmla="*/ 38354819 w 43671952"/>
                  <a:gd name="connsiteY3646" fmla="*/ 10344291 h 23902640"/>
                  <a:gd name="connsiteX3647" fmla="*/ 38357203 w 43671952"/>
                  <a:gd name="connsiteY3647" fmla="*/ 10351434 h 23902640"/>
                  <a:gd name="connsiteX3648" fmla="*/ 38354819 w 43671952"/>
                  <a:gd name="connsiteY3648" fmla="*/ 10377629 h 23902640"/>
                  <a:gd name="connsiteX3649" fmla="*/ 38352439 w 43671952"/>
                  <a:gd name="connsiteY3649" fmla="*/ 10384774 h 23902640"/>
                  <a:gd name="connsiteX3650" fmla="*/ 38338151 w 43671952"/>
                  <a:gd name="connsiteY3650" fmla="*/ 10389534 h 23902640"/>
                  <a:gd name="connsiteX3651" fmla="*/ 38331007 w 43671952"/>
                  <a:gd name="connsiteY3651" fmla="*/ 10394298 h 23902640"/>
                  <a:gd name="connsiteX3652" fmla="*/ 38316719 w 43671952"/>
                  <a:gd name="connsiteY3652" fmla="*/ 10399059 h 23902640"/>
                  <a:gd name="connsiteX3653" fmla="*/ 38297671 w 43671952"/>
                  <a:gd name="connsiteY3653" fmla="*/ 10403823 h 23902640"/>
                  <a:gd name="connsiteX3654" fmla="*/ 38283383 w 43671952"/>
                  <a:gd name="connsiteY3654" fmla="*/ 10406204 h 23902640"/>
                  <a:gd name="connsiteX3655" fmla="*/ 38269095 w 43671952"/>
                  <a:gd name="connsiteY3655" fmla="*/ 10403823 h 23902640"/>
                  <a:gd name="connsiteX3656" fmla="*/ 38228615 w 43671952"/>
                  <a:gd name="connsiteY3656" fmla="*/ 10396678 h 23902640"/>
                  <a:gd name="connsiteX3657" fmla="*/ 38214327 w 43671952"/>
                  <a:gd name="connsiteY3657" fmla="*/ 10391915 h 23902640"/>
                  <a:gd name="connsiteX3658" fmla="*/ 38192895 w 43671952"/>
                  <a:gd name="connsiteY3658" fmla="*/ 10382390 h 23902640"/>
                  <a:gd name="connsiteX3659" fmla="*/ 38176227 w 43671952"/>
                  <a:gd name="connsiteY3659" fmla="*/ 10380009 h 23902640"/>
                  <a:gd name="connsiteX3660" fmla="*/ 38159559 w 43671952"/>
                  <a:gd name="connsiteY3660" fmla="*/ 10375247 h 23902640"/>
                  <a:gd name="connsiteX3661" fmla="*/ 38154795 w 43671952"/>
                  <a:gd name="connsiteY3661" fmla="*/ 10360959 h 23902640"/>
                  <a:gd name="connsiteX3662" fmla="*/ 38152415 w 43671952"/>
                  <a:gd name="connsiteY3662" fmla="*/ 10353816 h 23902640"/>
                  <a:gd name="connsiteX3663" fmla="*/ 38159559 w 43671952"/>
                  <a:gd name="connsiteY3663" fmla="*/ 10322859 h 23902640"/>
                  <a:gd name="connsiteX3664" fmla="*/ 38173843 w 43671952"/>
                  <a:gd name="connsiteY3664" fmla="*/ 10318097 h 23902640"/>
                  <a:gd name="connsiteX3665" fmla="*/ 27903515 w 43671952"/>
                  <a:gd name="connsiteY3665" fmla="*/ 10301389 h 23902640"/>
                  <a:gd name="connsiteX3666" fmla="*/ 27922563 w 43671952"/>
                  <a:gd name="connsiteY3666" fmla="*/ 10306151 h 23902640"/>
                  <a:gd name="connsiteX3667" fmla="*/ 27936851 w 43671952"/>
                  <a:gd name="connsiteY3667" fmla="*/ 10310914 h 23902640"/>
                  <a:gd name="connsiteX3668" fmla="*/ 27941615 w 43671952"/>
                  <a:gd name="connsiteY3668" fmla="*/ 10329964 h 23902640"/>
                  <a:gd name="connsiteX3669" fmla="*/ 27936851 w 43671952"/>
                  <a:gd name="connsiteY3669" fmla="*/ 10349015 h 23902640"/>
                  <a:gd name="connsiteX3670" fmla="*/ 27917803 w 43671952"/>
                  <a:gd name="connsiteY3670" fmla="*/ 10372826 h 23902640"/>
                  <a:gd name="connsiteX3671" fmla="*/ 27879703 w 43671952"/>
                  <a:gd name="connsiteY3671" fmla="*/ 10353776 h 23902640"/>
                  <a:gd name="connsiteX3672" fmla="*/ 27870179 w 43671952"/>
                  <a:gd name="connsiteY3672" fmla="*/ 10325202 h 23902640"/>
                  <a:gd name="connsiteX3673" fmla="*/ 27874939 w 43671952"/>
                  <a:gd name="connsiteY3673" fmla="*/ 10310914 h 23902640"/>
                  <a:gd name="connsiteX3674" fmla="*/ 27903515 w 43671952"/>
                  <a:gd name="connsiteY3674" fmla="*/ 10301389 h 23902640"/>
                  <a:gd name="connsiteX3675" fmla="*/ 40162191 w 43671952"/>
                  <a:gd name="connsiteY3675" fmla="*/ 10282375 h 23902640"/>
                  <a:gd name="connsiteX3676" fmla="*/ 40186003 w 43671952"/>
                  <a:gd name="connsiteY3676" fmla="*/ 10284757 h 23902640"/>
                  <a:gd name="connsiteX3677" fmla="*/ 40190767 w 43671952"/>
                  <a:gd name="connsiteY3677" fmla="*/ 10291901 h 23902640"/>
                  <a:gd name="connsiteX3678" fmla="*/ 40195527 w 43671952"/>
                  <a:gd name="connsiteY3678" fmla="*/ 10306187 h 23902640"/>
                  <a:gd name="connsiteX3679" fmla="*/ 40197911 w 43671952"/>
                  <a:gd name="connsiteY3679" fmla="*/ 10313331 h 23902640"/>
                  <a:gd name="connsiteX3680" fmla="*/ 40190767 w 43671952"/>
                  <a:gd name="connsiteY3680" fmla="*/ 10332382 h 23902640"/>
                  <a:gd name="connsiteX3681" fmla="*/ 40171715 w 43671952"/>
                  <a:gd name="connsiteY3681" fmla="*/ 10341906 h 23902640"/>
                  <a:gd name="connsiteX3682" fmla="*/ 40150287 w 43671952"/>
                  <a:gd name="connsiteY3682" fmla="*/ 10337144 h 23902640"/>
                  <a:gd name="connsiteX3683" fmla="*/ 40143143 w 43671952"/>
                  <a:gd name="connsiteY3683" fmla="*/ 10334762 h 23902640"/>
                  <a:gd name="connsiteX3684" fmla="*/ 40138375 w 43671952"/>
                  <a:gd name="connsiteY3684" fmla="*/ 10320476 h 23902640"/>
                  <a:gd name="connsiteX3685" fmla="*/ 40140759 w 43671952"/>
                  <a:gd name="connsiteY3685" fmla="*/ 10299044 h 23902640"/>
                  <a:gd name="connsiteX3686" fmla="*/ 40147903 w 43671952"/>
                  <a:gd name="connsiteY3686" fmla="*/ 10294281 h 23902640"/>
                  <a:gd name="connsiteX3687" fmla="*/ 40162191 w 43671952"/>
                  <a:gd name="connsiteY3687" fmla="*/ 10282375 h 23902640"/>
                  <a:gd name="connsiteX3688" fmla="*/ 39931207 w 43671952"/>
                  <a:gd name="connsiteY3688" fmla="*/ 10270471 h 23902640"/>
                  <a:gd name="connsiteX3689" fmla="*/ 39964543 w 43671952"/>
                  <a:gd name="connsiteY3689" fmla="*/ 10272851 h 23902640"/>
                  <a:gd name="connsiteX3690" fmla="*/ 39969311 w 43671952"/>
                  <a:gd name="connsiteY3690" fmla="*/ 10279995 h 23902640"/>
                  <a:gd name="connsiteX3691" fmla="*/ 39969311 w 43671952"/>
                  <a:gd name="connsiteY3691" fmla="*/ 10306189 h 23902640"/>
                  <a:gd name="connsiteX3692" fmla="*/ 39966927 w 43671952"/>
                  <a:gd name="connsiteY3692" fmla="*/ 10313332 h 23902640"/>
                  <a:gd name="connsiteX3693" fmla="*/ 39959783 w 43671952"/>
                  <a:gd name="connsiteY3693" fmla="*/ 10315714 h 23902640"/>
                  <a:gd name="connsiteX3694" fmla="*/ 39950259 w 43671952"/>
                  <a:gd name="connsiteY3694" fmla="*/ 10322857 h 23902640"/>
                  <a:gd name="connsiteX3695" fmla="*/ 39931207 w 43671952"/>
                  <a:gd name="connsiteY3695" fmla="*/ 10313332 h 23902640"/>
                  <a:gd name="connsiteX3696" fmla="*/ 39928831 w 43671952"/>
                  <a:gd name="connsiteY3696" fmla="*/ 10306189 h 23902640"/>
                  <a:gd name="connsiteX3697" fmla="*/ 39924063 w 43671952"/>
                  <a:gd name="connsiteY3697" fmla="*/ 10299046 h 23902640"/>
                  <a:gd name="connsiteX3698" fmla="*/ 39926447 w 43671952"/>
                  <a:gd name="connsiteY3698" fmla="*/ 10277613 h 23902640"/>
                  <a:gd name="connsiteX3699" fmla="*/ 39931207 w 43671952"/>
                  <a:gd name="connsiteY3699" fmla="*/ 10270471 h 23902640"/>
                  <a:gd name="connsiteX3700" fmla="*/ 39684175 w 43671952"/>
                  <a:gd name="connsiteY3700" fmla="*/ 10240397 h 23902640"/>
                  <a:gd name="connsiteX3701" fmla="*/ 39688755 w 43671952"/>
                  <a:gd name="connsiteY3701" fmla="*/ 10241167 h 23902640"/>
                  <a:gd name="connsiteX3702" fmla="*/ 39686479 w 43671952"/>
                  <a:gd name="connsiteY3702" fmla="*/ 10241729 h 23902640"/>
                  <a:gd name="connsiteX3703" fmla="*/ 39676415 w 43671952"/>
                  <a:gd name="connsiteY3703" fmla="*/ 10244276 h 23902640"/>
                  <a:gd name="connsiteX3704" fmla="*/ 39694743 w 43671952"/>
                  <a:gd name="connsiteY3704" fmla="*/ 10239692 h 23902640"/>
                  <a:gd name="connsiteX3705" fmla="*/ 39693083 w 43671952"/>
                  <a:gd name="connsiteY3705" fmla="*/ 10241895 h 23902640"/>
                  <a:gd name="connsiteX3706" fmla="*/ 39688755 w 43671952"/>
                  <a:gd name="connsiteY3706" fmla="*/ 10241167 h 23902640"/>
                  <a:gd name="connsiteX3707" fmla="*/ 27359899 w 43671952"/>
                  <a:gd name="connsiteY3707" fmla="*/ 10192277 h 23902640"/>
                  <a:gd name="connsiteX3708" fmla="*/ 27382759 w 43671952"/>
                  <a:gd name="connsiteY3708" fmla="*/ 10215138 h 23902640"/>
                  <a:gd name="connsiteX3709" fmla="*/ 27359899 w 43671952"/>
                  <a:gd name="connsiteY3709" fmla="*/ 10237999 h 23902640"/>
                  <a:gd name="connsiteX3710" fmla="*/ 27337039 w 43671952"/>
                  <a:gd name="connsiteY3710" fmla="*/ 10215138 h 23902640"/>
                  <a:gd name="connsiteX3711" fmla="*/ 27359899 w 43671952"/>
                  <a:gd name="connsiteY3711" fmla="*/ 10192277 h 23902640"/>
                  <a:gd name="connsiteX3712" fmla="*/ 39676415 w 43671952"/>
                  <a:gd name="connsiteY3712" fmla="*/ 10191889 h 23902640"/>
                  <a:gd name="connsiteX3713" fmla="*/ 39700227 w 43671952"/>
                  <a:gd name="connsiteY3713" fmla="*/ 10194270 h 23902640"/>
                  <a:gd name="connsiteX3714" fmla="*/ 39704987 w 43671952"/>
                  <a:gd name="connsiteY3714" fmla="*/ 10208557 h 23902640"/>
                  <a:gd name="connsiteX3715" fmla="*/ 39695463 w 43671952"/>
                  <a:gd name="connsiteY3715" fmla="*/ 10239514 h 23902640"/>
                  <a:gd name="connsiteX3716" fmla="*/ 39694743 w 43671952"/>
                  <a:gd name="connsiteY3716" fmla="*/ 10239692 h 23902640"/>
                  <a:gd name="connsiteX3717" fmla="*/ 39696099 w 43671952"/>
                  <a:gd name="connsiteY3717" fmla="*/ 10237892 h 23902640"/>
                  <a:gd name="connsiteX3718" fmla="*/ 39695463 w 43671952"/>
                  <a:gd name="connsiteY3718" fmla="*/ 10234752 h 23902640"/>
                  <a:gd name="connsiteX3719" fmla="*/ 39684175 w 43671952"/>
                  <a:gd name="connsiteY3719" fmla="*/ 10240397 h 23902640"/>
                  <a:gd name="connsiteX3720" fmla="*/ 39683927 w 43671952"/>
                  <a:gd name="connsiteY3720" fmla="*/ 10240354 h 23902640"/>
                  <a:gd name="connsiteX3721" fmla="*/ 39674031 w 43671952"/>
                  <a:gd name="connsiteY3721" fmla="*/ 10237132 h 23902640"/>
                  <a:gd name="connsiteX3722" fmla="*/ 39669271 w 43671952"/>
                  <a:gd name="connsiteY3722" fmla="*/ 10229990 h 23902640"/>
                  <a:gd name="connsiteX3723" fmla="*/ 39669271 w 43671952"/>
                  <a:gd name="connsiteY3723" fmla="*/ 10194270 h 23902640"/>
                  <a:gd name="connsiteX3724" fmla="*/ 39676415 w 43671952"/>
                  <a:gd name="connsiteY3724" fmla="*/ 10191889 h 23902640"/>
                  <a:gd name="connsiteX3725" fmla="*/ 18397739 w 43671952"/>
                  <a:gd name="connsiteY3725" fmla="*/ 10136704 h 23902640"/>
                  <a:gd name="connsiteX3726" fmla="*/ 18420599 w 43671952"/>
                  <a:gd name="connsiteY3726" fmla="*/ 10159564 h 23902640"/>
                  <a:gd name="connsiteX3727" fmla="*/ 18397739 w 43671952"/>
                  <a:gd name="connsiteY3727" fmla="*/ 10182425 h 23902640"/>
                  <a:gd name="connsiteX3728" fmla="*/ 18374879 w 43671952"/>
                  <a:gd name="connsiteY3728" fmla="*/ 10159564 h 23902640"/>
                  <a:gd name="connsiteX3729" fmla="*/ 18397739 w 43671952"/>
                  <a:gd name="connsiteY3729" fmla="*/ 10136704 h 23902640"/>
                  <a:gd name="connsiteX3730" fmla="*/ 39476387 w 43671952"/>
                  <a:gd name="connsiteY3730" fmla="*/ 10129977 h 23902640"/>
                  <a:gd name="connsiteX3731" fmla="*/ 39533539 w 43671952"/>
                  <a:gd name="connsiteY3731" fmla="*/ 10132358 h 23902640"/>
                  <a:gd name="connsiteX3732" fmla="*/ 39540683 w 43671952"/>
                  <a:gd name="connsiteY3732" fmla="*/ 10134739 h 23902640"/>
                  <a:gd name="connsiteX3733" fmla="*/ 39566875 w 43671952"/>
                  <a:gd name="connsiteY3733" fmla="*/ 10141884 h 23902640"/>
                  <a:gd name="connsiteX3734" fmla="*/ 39571639 w 43671952"/>
                  <a:gd name="connsiteY3734" fmla="*/ 10149028 h 23902640"/>
                  <a:gd name="connsiteX3735" fmla="*/ 39578783 w 43671952"/>
                  <a:gd name="connsiteY3735" fmla="*/ 10151409 h 23902640"/>
                  <a:gd name="connsiteX3736" fmla="*/ 39581163 w 43671952"/>
                  <a:gd name="connsiteY3736" fmla="*/ 10158552 h 23902640"/>
                  <a:gd name="connsiteX3737" fmla="*/ 39585927 w 43671952"/>
                  <a:gd name="connsiteY3737" fmla="*/ 10165697 h 23902640"/>
                  <a:gd name="connsiteX3738" fmla="*/ 39585927 w 43671952"/>
                  <a:gd name="connsiteY3738" fmla="*/ 10187127 h 23902640"/>
                  <a:gd name="connsiteX3739" fmla="*/ 39578783 w 43671952"/>
                  <a:gd name="connsiteY3739" fmla="*/ 10191889 h 23902640"/>
                  <a:gd name="connsiteX3740" fmla="*/ 39564495 w 43671952"/>
                  <a:gd name="connsiteY3740" fmla="*/ 10196652 h 23902640"/>
                  <a:gd name="connsiteX3741" fmla="*/ 39557351 w 43671952"/>
                  <a:gd name="connsiteY3741" fmla="*/ 10201416 h 23902640"/>
                  <a:gd name="connsiteX3742" fmla="*/ 39543063 w 43671952"/>
                  <a:gd name="connsiteY3742" fmla="*/ 10208560 h 23902640"/>
                  <a:gd name="connsiteX3743" fmla="*/ 39521631 w 43671952"/>
                  <a:gd name="connsiteY3743" fmla="*/ 10206177 h 23902640"/>
                  <a:gd name="connsiteX3744" fmla="*/ 39474007 w 43671952"/>
                  <a:gd name="connsiteY3744" fmla="*/ 10203796 h 23902640"/>
                  <a:gd name="connsiteX3745" fmla="*/ 39466863 w 43671952"/>
                  <a:gd name="connsiteY3745" fmla="*/ 10201416 h 23902640"/>
                  <a:gd name="connsiteX3746" fmla="*/ 39457339 w 43671952"/>
                  <a:gd name="connsiteY3746" fmla="*/ 10199033 h 23902640"/>
                  <a:gd name="connsiteX3747" fmla="*/ 39445431 w 43671952"/>
                  <a:gd name="connsiteY3747" fmla="*/ 10184746 h 23902640"/>
                  <a:gd name="connsiteX3748" fmla="*/ 39438287 w 43671952"/>
                  <a:gd name="connsiteY3748" fmla="*/ 10170459 h 23902640"/>
                  <a:gd name="connsiteX3749" fmla="*/ 39440671 w 43671952"/>
                  <a:gd name="connsiteY3749" fmla="*/ 10146647 h 23902640"/>
                  <a:gd name="connsiteX3750" fmla="*/ 39469243 w 43671952"/>
                  <a:gd name="connsiteY3750" fmla="*/ 10132358 h 23902640"/>
                  <a:gd name="connsiteX3751" fmla="*/ 289060 w 43671952"/>
                  <a:gd name="connsiteY3751" fmla="*/ 10094400 h 23902640"/>
                  <a:gd name="connsiteX3752" fmla="*/ 304855 w 43671952"/>
                  <a:gd name="connsiteY3752" fmla="*/ 10096514 h 23902640"/>
                  <a:gd name="connsiteX3753" fmla="*/ 326283 w 43671952"/>
                  <a:gd name="connsiteY3753" fmla="*/ 10108422 h 23902640"/>
                  <a:gd name="connsiteX3754" fmla="*/ 331045 w 43671952"/>
                  <a:gd name="connsiteY3754" fmla="*/ 10115564 h 23902640"/>
                  <a:gd name="connsiteX3755" fmla="*/ 338190 w 43671952"/>
                  <a:gd name="connsiteY3755" fmla="*/ 10120328 h 23902640"/>
                  <a:gd name="connsiteX3756" fmla="*/ 340576 w 43671952"/>
                  <a:gd name="connsiteY3756" fmla="*/ 10127471 h 23902640"/>
                  <a:gd name="connsiteX3757" fmla="*/ 345337 w 43671952"/>
                  <a:gd name="connsiteY3757" fmla="*/ 10134615 h 23902640"/>
                  <a:gd name="connsiteX3758" fmla="*/ 342951 w 43671952"/>
                  <a:gd name="connsiteY3758" fmla="*/ 10148903 h 23902640"/>
                  <a:gd name="connsiteX3759" fmla="*/ 326283 w 43671952"/>
                  <a:gd name="connsiteY3759" fmla="*/ 10158427 h 23902640"/>
                  <a:gd name="connsiteX3760" fmla="*/ 309615 w 43671952"/>
                  <a:gd name="connsiteY3760" fmla="*/ 10134615 h 23902640"/>
                  <a:gd name="connsiteX3761" fmla="*/ 297708 w 43671952"/>
                  <a:gd name="connsiteY3761" fmla="*/ 10122708 h 23902640"/>
                  <a:gd name="connsiteX3762" fmla="*/ 290563 w 43671952"/>
                  <a:gd name="connsiteY3762" fmla="*/ 10120328 h 23902640"/>
                  <a:gd name="connsiteX3763" fmla="*/ 269133 w 43671952"/>
                  <a:gd name="connsiteY3763" fmla="*/ 10103660 h 23902640"/>
                  <a:gd name="connsiteX3764" fmla="*/ 271519 w 43671952"/>
                  <a:gd name="connsiteY3764" fmla="*/ 10096514 h 23902640"/>
                  <a:gd name="connsiteX3765" fmla="*/ 289060 w 43671952"/>
                  <a:gd name="connsiteY3765" fmla="*/ 10094400 h 23902640"/>
                  <a:gd name="connsiteX3766" fmla="*/ 18571571 w 43671952"/>
                  <a:gd name="connsiteY3766" fmla="*/ 10067649 h 23902640"/>
                  <a:gd name="connsiteX3767" fmla="*/ 18594431 w 43671952"/>
                  <a:gd name="connsiteY3767" fmla="*/ 10090509 h 23902640"/>
                  <a:gd name="connsiteX3768" fmla="*/ 18571571 w 43671952"/>
                  <a:gd name="connsiteY3768" fmla="*/ 10113369 h 23902640"/>
                  <a:gd name="connsiteX3769" fmla="*/ 18548709 w 43671952"/>
                  <a:gd name="connsiteY3769" fmla="*/ 10090509 h 23902640"/>
                  <a:gd name="connsiteX3770" fmla="*/ 18571571 w 43671952"/>
                  <a:gd name="connsiteY3770" fmla="*/ 10067649 h 23902640"/>
                  <a:gd name="connsiteX3771" fmla="*/ 20542459 w 43671952"/>
                  <a:gd name="connsiteY3771" fmla="*/ 10018440 h 23902640"/>
                  <a:gd name="connsiteX3772" fmla="*/ 20565319 w 43671952"/>
                  <a:gd name="connsiteY3772" fmla="*/ 10041300 h 23902640"/>
                  <a:gd name="connsiteX3773" fmla="*/ 20542459 w 43671952"/>
                  <a:gd name="connsiteY3773" fmla="*/ 10064160 h 23902640"/>
                  <a:gd name="connsiteX3774" fmla="*/ 20519599 w 43671952"/>
                  <a:gd name="connsiteY3774" fmla="*/ 10041300 h 23902640"/>
                  <a:gd name="connsiteX3775" fmla="*/ 20542459 w 43671952"/>
                  <a:gd name="connsiteY3775" fmla="*/ 10018440 h 23902640"/>
                  <a:gd name="connsiteX3776" fmla="*/ 18059643 w 43671952"/>
                  <a:gd name="connsiteY3776" fmla="*/ 10018039 h 23902640"/>
                  <a:gd name="connsiteX3777" fmla="*/ 18081075 w 43671952"/>
                  <a:gd name="connsiteY3777" fmla="*/ 10027564 h 23902640"/>
                  <a:gd name="connsiteX3778" fmla="*/ 18085835 w 43671952"/>
                  <a:gd name="connsiteY3778" fmla="*/ 10041852 h 23902640"/>
                  <a:gd name="connsiteX3779" fmla="*/ 18088219 w 43671952"/>
                  <a:gd name="connsiteY3779" fmla="*/ 10048997 h 23902640"/>
                  <a:gd name="connsiteX3780" fmla="*/ 18090599 w 43671952"/>
                  <a:gd name="connsiteY3780" fmla="*/ 10065664 h 23902640"/>
                  <a:gd name="connsiteX3781" fmla="*/ 18092979 w 43671952"/>
                  <a:gd name="connsiteY3781" fmla="*/ 10072808 h 23902640"/>
                  <a:gd name="connsiteX3782" fmla="*/ 18095359 w 43671952"/>
                  <a:gd name="connsiteY3782" fmla="*/ 10082334 h 23902640"/>
                  <a:gd name="connsiteX3783" fmla="*/ 18092979 w 43671952"/>
                  <a:gd name="connsiteY3783" fmla="*/ 10110909 h 23902640"/>
                  <a:gd name="connsiteX3784" fmla="*/ 18085835 w 43671952"/>
                  <a:gd name="connsiteY3784" fmla="*/ 10141866 h 23902640"/>
                  <a:gd name="connsiteX3785" fmla="*/ 18083455 w 43671952"/>
                  <a:gd name="connsiteY3785" fmla="*/ 10151389 h 23902640"/>
                  <a:gd name="connsiteX3786" fmla="*/ 18081075 w 43671952"/>
                  <a:gd name="connsiteY3786" fmla="*/ 10158534 h 23902640"/>
                  <a:gd name="connsiteX3787" fmla="*/ 18078691 w 43671952"/>
                  <a:gd name="connsiteY3787" fmla="*/ 10170440 h 23902640"/>
                  <a:gd name="connsiteX3788" fmla="*/ 18071547 w 43671952"/>
                  <a:gd name="connsiteY3788" fmla="*/ 10191871 h 23902640"/>
                  <a:gd name="connsiteX3789" fmla="*/ 18066785 w 43671952"/>
                  <a:gd name="connsiteY3789" fmla="*/ 10206160 h 23902640"/>
                  <a:gd name="connsiteX3790" fmla="*/ 18057259 w 43671952"/>
                  <a:gd name="connsiteY3790" fmla="*/ 10229970 h 23902640"/>
                  <a:gd name="connsiteX3791" fmla="*/ 18054879 w 43671952"/>
                  <a:gd name="connsiteY3791" fmla="*/ 10237115 h 23902640"/>
                  <a:gd name="connsiteX3792" fmla="*/ 18052499 w 43671952"/>
                  <a:gd name="connsiteY3792" fmla="*/ 10244259 h 23902640"/>
                  <a:gd name="connsiteX3793" fmla="*/ 18050119 w 43671952"/>
                  <a:gd name="connsiteY3793" fmla="*/ 10284739 h 23902640"/>
                  <a:gd name="connsiteX3794" fmla="*/ 18045355 w 43671952"/>
                  <a:gd name="connsiteY3794" fmla="*/ 10299029 h 23902640"/>
                  <a:gd name="connsiteX3795" fmla="*/ 18038211 w 43671952"/>
                  <a:gd name="connsiteY3795" fmla="*/ 10303790 h 23902640"/>
                  <a:gd name="connsiteX3796" fmla="*/ 18028685 w 43671952"/>
                  <a:gd name="connsiteY3796" fmla="*/ 10318079 h 23902640"/>
                  <a:gd name="connsiteX3797" fmla="*/ 18026303 w 43671952"/>
                  <a:gd name="connsiteY3797" fmla="*/ 10325220 h 23902640"/>
                  <a:gd name="connsiteX3798" fmla="*/ 18019159 w 43671952"/>
                  <a:gd name="connsiteY3798" fmla="*/ 10332364 h 23902640"/>
                  <a:gd name="connsiteX3799" fmla="*/ 18009635 w 43671952"/>
                  <a:gd name="connsiteY3799" fmla="*/ 10344271 h 23902640"/>
                  <a:gd name="connsiteX3800" fmla="*/ 18000111 w 43671952"/>
                  <a:gd name="connsiteY3800" fmla="*/ 10356177 h 23902640"/>
                  <a:gd name="connsiteX3801" fmla="*/ 17990587 w 43671952"/>
                  <a:gd name="connsiteY3801" fmla="*/ 10370464 h 23902640"/>
                  <a:gd name="connsiteX3802" fmla="*/ 17988203 w 43671952"/>
                  <a:gd name="connsiteY3802" fmla="*/ 10377609 h 23902640"/>
                  <a:gd name="connsiteX3803" fmla="*/ 17983443 w 43671952"/>
                  <a:gd name="connsiteY3803" fmla="*/ 10384752 h 23902640"/>
                  <a:gd name="connsiteX3804" fmla="*/ 17981059 w 43671952"/>
                  <a:gd name="connsiteY3804" fmla="*/ 10391896 h 23902640"/>
                  <a:gd name="connsiteX3805" fmla="*/ 17976299 w 43671952"/>
                  <a:gd name="connsiteY3805" fmla="*/ 10399039 h 23902640"/>
                  <a:gd name="connsiteX3806" fmla="*/ 17971535 w 43671952"/>
                  <a:gd name="connsiteY3806" fmla="*/ 10413327 h 23902640"/>
                  <a:gd name="connsiteX3807" fmla="*/ 17969155 w 43671952"/>
                  <a:gd name="connsiteY3807" fmla="*/ 10453809 h 23902640"/>
                  <a:gd name="connsiteX3808" fmla="*/ 17957247 w 43671952"/>
                  <a:gd name="connsiteY3808" fmla="*/ 10458570 h 23902640"/>
                  <a:gd name="connsiteX3809" fmla="*/ 17940579 w 43671952"/>
                  <a:gd name="connsiteY3809" fmla="*/ 10446665 h 23902640"/>
                  <a:gd name="connsiteX3810" fmla="*/ 17935817 w 43671952"/>
                  <a:gd name="connsiteY3810" fmla="*/ 10432378 h 23902640"/>
                  <a:gd name="connsiteX3811" fmla="*/ 17931055 w 43671952"/>
                  <a:gd name="connsiteY3811" fmla="*/ 10425233 h 23902640"/>
                  <a:gd name="connsiteX3812" fmla="*/ 17923911 w 43671952"/>
                  <a:gd name="connsiteY3812" fmla="*/ 10403802 h 23902640"/>
                  <a:gd name="connsiteX3813" fmla="*/ 17921529 w 43671952"/>
                  <a:gd name="connsiteY3813" fmla="*/ 10396659 h 23902640"/>
                  <a:gd name="connsiteX3814" fmla="*/ 17919147 w 43671952"/>
                  <a:gd name="connsiteY3814" fmla="*/ 10387133 h 23902640"/>
                  <a:gd name="connsiteX3815" fmla="*/ 17921529 w 43671952"/>
                  <a:gd name="connsiteY3815" fmla="*/ 10356177 h 23902640"/>
                  <a:gd name="connsiteX3816" fmla="*/ 17921529 w 43671952"/>
                  <a:gd name="connsiteY3816" fmla="*/ 10325220 h 23902640"/>
                  <a:gd name="connsiteX3817" fmla="*/ 17916767 w 43671952"/>
                  <a:gd name="connsiteY3817" fmla="*/ 10318079 h 23902640"/>
                  <a:gd name="connsiteX3818" fmla="*/ 17909623 w 43671952"/>
                  <a:gd name="connsiteY3818" fmla="*/ 10315696 h 23902640"/>
                  <a:gd name="connsiteX3819" fmla="*/ 17902479 w 43671952"/>
                  <a:gd name="connsiteY3819" fmla="*/ 10310935 h 23902640"/>
                  <a:gd name="connsiteX3820" fmla="*/ 17895335 w 43671952"/>
                  <a:gd name="connsiteY3820" fmla="*/ 10296645 h 23902640"/>
                  <a:gd name="connsiteX3821" fmla="*/ 17890573 w 43671952"/>
                  <a:gd name="connsiteY3821" fmla="*/ 10289502 h 23902640"/>
                  <a:gd name="connsiteX3822" fmla="*/ 17888193 w 43671952"/>
                  <a:gd name="connsiteY3822" fmla="*/ 10279977 h 23902640"/>
                  <a:gd name="connsiteX3823" fmla="*/ 17890573 w 43671952"/>
                  <a:gd name="connsiteY3823" fmla="*/ 10253783 h 23902640"/>
                  <a:gd name="connsiteX3824" fmla="*/ 17900099 w 43671952"/>
                  <a:gd name="connsiteY3824" fmla="*/ 10229970 h 23902640"/>
                  <a:gd name="connsiteX3825" fmla="*/ 17909623 w 43671952"/>
                  <a:gd name="connsiteY3825" fmla="*/ 10208539 h 23902640"/>
                  <a:gd name="connsiteX3826" fmla="*/ 17916767 w 43671952"/>
                  <a:gd name="connsiteY3826" fmla="*/ 10187108 h 23902640"/>
                  <a:gd name="connsiteX3827" fmla="*/ 17919147 w 43671952"/>
                  <a:gd name="connsiteY3827" fmla="*/ 10179965 h 23902640"/>
                  <a:gd name="connsiteX3828" fmla="*/ 17928675 w 43671952"/>
                  <a:gd name="connsiteY3828" fmla="*/ 10165678 h 23902640"/>
                  <a:gd name="connsiteX3829" fmla="*/ 17933435 w 43671952"/>
                  <a:gd name="connsiteY3829" fmla="*/ 10158534 h 23902640"/>
                  <a:gd name="connsiteX3830" fmla="*/ 17940579 w 43671952"/>
                  <a:gd name="connsiteY3830" fmla="*/ 10144245 h 23902640"/>
                  <a:gd name="connsiteX3831" fmla="*/ 17945343 w 43671952"/>
                  <a:gd name="connsiteY3831" fmla="*/ 10129958 h 23902640"/>
                  <a:gd name="connsiteX3832" fmla="*/ 17959631 w 43671952"/>
                  <a:gd name="connsiteY3832" fmla="*/ 10108529 h 23902640"/>
                  <a:gd name="connsiteX3833" fmla="*/ 17964391 w 43671952"/>
                  <a:gd name="connsiteY3833" fmla="*/ 10101384 h 23902640"/>
                  <a:gd name="connsiteX3834" fmla="*/ 17971535 w 43671952"/>
                  <a:gd name="connsiteY3834" fmla="*/ 10087095 h 23902640"/>
                  <a:gd name="connsiteX3835" fmla="*/ 17973919 w 43671952"/>
                  <a:gd name="connsiteY3835" fmla="*/ 10079953 h 23902640"/>
                  <a:gd name="connsiteX3836" fmla="*/ 17983443 w 43671952"/>
                  <a:gd name="connsiteY3836" fmla="*/ 10065664 h 23902640"/>
                  <a:gd name="connsiteX3837" fmla="*/ 17988203 w 43671952"/>
                  <a:gd name="connsiteY3837" fmla="*/ 10058521 h 23902640"/>
                  <a:gd name="connsiteX3838" fmla="*/ 17995347 w 43671952"/>
                  <a:gd name="connsiteY3838" fmla="*/ 10056142 h 23902640"/>
                  <a:gd name="connsiteX3839" fmla="*/ 18002491 w 43671952"/>
                  <a:gd name="connsiteY3839" fmla="*/ 10048997 h 23902640"/>
                  <a:gd name="connsiteX3840" fmla="*/ 18016779 w 43671952"/>
                  <a:gd name="connsiteY3840" fmla="*/ 10044233 h 23902640"/>
                  <a:gd name="connsiteX3841" fmla="*/ 18023923 w 43671952"/>
                  <a:gd name="connsiteY3841" fmla="*/ 10039471 h 23902640"/>
                  <a:gd name="connsiteX3842" fmla="*/ 18038211 w 43671952"/>
                  <a:gd name="connsiteY3842" fmla="*/ 10034708 h 23902640"/>
                  <a:gd name="connsiteX3843" fmla="*/ 18059643 w 43671952"/>
                  <a:gd name="connsiteY3843" fmla="*/ 10018039 h 23902640"/>
                  <a:gd name="connsiteX3844" fmla="*/ 39733563 w 43671952"/>
                  <a:gd name="connsiteY3844" fmla="*/ 10010914 h 23902640"/>
                  <a:gd name="connsiteX3845" fmla="*/ 39754995 w 43671952"/>
                  <a:gd name="connsiteY3845" fmla="*/ 10018059 h 23902640"/>
                  <a:gd name="connsiteX3846" fmla="*/ 39762139 w 43671952"/>
                  <a:gd name="connsiteY3846" fmla="*/ 10020440 h 23902640"/>
                  <a:gd name="connsiteX3847" fmla="*/ 39778807 w 43671952"/>
                  <a:gd name="connsiteY3847" fmla="*/ 10029964 h 23902640"/>
                  <a:gd name="connsiteX3848" fmla="*/ 39783571 w 43671952"/>
                  <a:gd name="connsiteY3848" fmla="*/ 10037109 h 23902640"/>
                  <a:gd name="connsiteX3849" fmla="*/ 39788331 w 43671952"/>
                  <a:gd name="connsiteY3849" fmla="*/ 10051396 h 23902640"/>
                  <a:gd name="connsiteX3850" fmla="*/ 39793095 w 43671952"/>
                  <a:gd name="connsiteY3850" fmla="*/ 10058539 h 23902640"/>
                  <a:gd name="connsiteX3851" fmla="*/ 39790715 w 43671952"/>
                  <a:gd name="connsiteY3851" fmla="*/ 10079972 h 23902640"/>
                  <a:gd name="connsiteX3852" fmla="*/ 39788331 w 43671952"/>
                  <a:gd name="connsiteY3852" fmla="*/ 10087114 h 23902640"/>
                  <a:gd name="connsiteX3853" fmla="*/ 39781187 w 43671952"/>
                  <a:gd name="connsiteY3853" fmla="*/ 10094258 h 23902640"/>
                  <a:gd name="connsiteX3854" fmla="*/ 39771663 w 43671952"/>
                  <a:gd name="connsiteY3854" fmla="*/ 10103783 h 23902640"/>
                  <a:gd name="connsiteX3855" fmla="*/ 39750231 w 43671952"/>
                  <a:gd name="connsiteY3855" fmla="*/ 10101402 h 23902640"/>
                  <a:gd name="connsiteX3856" fmla="*/ 39743087 w 43671952"/>
                  <a:gd name="connsiteY3856" fmla="*/ 10099021 h 23902640"/>
                  <a:gd name="connsiteX3857" fmla="*/ 39721659 w 43671952"/>
                  <a:gd name="connsiteY3857" fmla="*/ 10082352 h 23902640"/>
                  <a:gd name="connsiteX3858" fmla="*/ 39719275 w 43671952"/>
                  <a:gd name="connsiteY3858" fmla="*/ 10075209 h 23902640"/>
                  <a:gd name="connsiteX3859" fmla="*/ 39714515 w 43671952"/>
                  <a:gd name="connsiteY3859" fmla="*/ 10068066 h 23902640"/>
                  <a:gd name="connsiteX3860" fmla="*/ 39709751 w 43671952"/>
                  <a:gd name="connsiteY3860" fmla="*/ 10053777 h 23902640"/>
                  <a:gd name="connsiteX3861" fmla="*/ 39707371 w 43671952"/>
                  <a:gd name="connsiteY3861" fmla="*/ 10046633 h 23902640"/>
                  <a:gd name="connsiteX3862" fmla="*/ 39709751 w 43671952"/>
                  <a:gd name="connsiteY3862" fmla="*/ 10027583 h 23902640"/>
                  <a:gd name="connsiteX3863" fmla="*/ 39712131 w 43671952"/>
                  <a:gd name="connsiteY3863" fmla="*/ 10020440 h 23902640"/>
                  <a:gd name="connsiteX3864" fmla="*/ 39719275 w 43671952"/>
                  <a:gd name="connsiteY3864" fmla="*/ 10015678 h 23902640"/>
                  <a:gd name="connsiteX3865" fmla="*/ 39733563 w 43671952"/>
                  <a:gd name="connsiteY3865" fmla="*/ 10010914 h 23902640"/>
                  <a:gd name="connsiteX3866" fmla="*/ 223891 w 43671952"/>
                  <a:gd name="connsiteY3866" fmla="*/ 10010789 h 23902640"/>
                  <a:gd name="connsiteX3867" fmla="*/ 247705 w 43671952"/>
                  <a:gd name="connsiteY3867" fmla="*/ 10013171 h 23902640"/>
                  <a:gd name="connsiteX3868" fmla="*/ 261988 w 43671952"/>
                  <a:gd name="connsiteY3868" fmla="*/ 10017932 h 23902640"/>
                  <a:gd name="connsiteX3869" fmla="*/ 269133 w 43671952"/>
                  <a:gd name="connsiteY3869" fmla="*/ 10022696 h 23902640"/>
                  <a:gd name="connsiteX3870" fmla="*/ 276280 w 43671952"/>
                  <a:gd name="connsiteY3870" fmla="*/ 10025077 h 23902640"/>
                  <a:gd name="connsiteX3871" fmla="*/ 278656 w 43671952"/>
                  <a:gd name="connsiteY3871" fmla="*/ 10032222 h 23902640"/>
                  <a:gd name="connsiteX3872" fmla="*/ 273894 w 43671952"/>
                  <a:gd name="connsiteY3872" fmla="*/ 10053652 h 23902640"/>
                  <a:gd name="connsiteX3873" fmla="*/ 266749 w 43671952"/>
                  <a:gd name="connsiteY3873" fmla="*/ 10063177 h 23902640"/>
                  <a:gd name="connsiteX3874" fmla="*/ 250081 w 43671952"/>
                  <a:gd name="connsiteY3874" fmla="*/ 10067939 h 23902640"/>
                  <a:gd name="connsiteX3875" fmla="*/ 231037 w 43671952"/>
                  <a:gd name="connsiteY3875" fmla="*/ 10058415 h 23902640"/>
                  <a:gd name="connsiteX3876" fmla="*/ 223891 w 43671952"/>
                  <a:gd name="connsiteY3876" fmla="*/ 10056034 h 23902640"/>
                  <a:gd name="connsiteX3877" fmla="*/ 207223 w 43671952"/>
                  <a:gd name="connsiteY3877" fmla="*/ 10046509 h 23902640"/>
                  <a:gd name="connsiteX3878" fmla="*/ 207223 w 43671952"/>
                  <a:gd name="connsiteY3878" fmla="*/ 10025077 h 23902640"/>
                  <a:gd name="connsiteX3879" fmla="*/ 209599 w 43671952"/>
                  <a:gd name="connsiteY3879" fmla="*/ 10017932 h 23902640"/>
                  <a:gd name="connsiteX3880" fmla="*/ 223891 w 43671952"/>
                  <a:gd name="connsiteY3880" fmla="*/ 10010789 h 23902640"/>
                  <a:gd name="connsiteX3881" fmla="*/ 38892983 w 43671952"/>
                  <a:gd name="connsiteY3881" fmla="*/ 9951385 h 23902640"/>
                  <a:gd name="connsiteX3882" fmla="*/ 38990615 w 43671952"/>
                  <a:gd name="connsiteY3882" fmla="*/ 9953764 h 23902640"/>
                  <a:gd name="connsiteX3883" fmla="*/ 38997759 w 43671952"/>
                  <a:gd name="connsiteY3883" fmla="*/ 9956146 h 23902640"/>
                  <a:gd name="connsiteX3884" fmla="*/ 39007283 w 43671952"/>
                  <a:gd name="connsiteY3884" fmla="*/ 9958527 h 23902640"/>
                  <a:gd name="connsiteX3885" fmla="*/ 39021571 w 43671952"/>
                  <a:gd name="connsiteY3885" fmla="*/ 9963289 h 23902640"/>
                  <a:gd name="connsiteX3886" fmla="*/ 39028715 w 43671952"/>
                  <a:gd name="connsiteY3886" fmla="*/ 9965671 h 23902640"/>
                  <a:gd name="connsiteX3887" fmla="*/ 39035859 w 43671952"/>
                  <a:gd name="connsiteY3887" fmla="*/ 9970434 h 23902640"/>
                  <a:gd name="connsiteX3888" fmla="*/ 39040619 w 43671952"/>
                  <a:gd name="connsiteY3888" fmla="*/ 9977580 h 23902640"/>
                  <a:gd name="connsiteX3889" fmla="*/ 39047763 w 43671952"/>
                  <a:gd name="connsiteY3889" fmla="*/ 9982339 h 23902640"/>
                  <a:gd name="connsiteX3890" fmla="*/ 39052527 w 43671952"/>
                  <a:gd name="connsiteY3890" fmla="*/ 9996628 h 23902640"/>
                  <a:gd name="connsiteX3891" fmla="*/ 39062051 w 43671952"/>
                  <a:gd name="connsiteY3891" fmla="*/ 10010914 h 23902640"/>
                  <a:gd name="connsiteX3892" fmla="*/ 39066815 w 43671952"/>
                  <a:gd name="connsiteY3892" fmla="*/ 10018059 h 23902640"/>
                  <a:gd name="connsiteX3893" fmla="*/ 39088243 w 43671952"/>
                  <a:gd name="connsiteY3893" fmla="*/ 10032346 h 23902640"/>
                  <a:gd name="connsiteX3894" fmla="*/ 39095387 w 43671952"/>
                  <a:gd name="connsiteY3894" fmla="*/ 10037109 h 23902640"/>
                  <a:gd name="connsiteX3895" fmla="*/ 39128727 w 43671952"/>
                  <a:gd name="connsiteY3895" fmla="*/ 10034727 h 23902640"/>
                  <a:gd name="connsiteX3896" fmla="*/ 39183495 w 43671952"/>
                  <a:gd name="connsiteY3896" fmla="*/ 10039489 h 23902640"/>
                  <a:gd name="connsiteX3897" fmla="*/ 39216831 w 43671952"/>
                  <a:gd name="connsiteY3897" fmla="*/ 10046633 h 23902640"/>
                  <a:gd name="connsiteX3898" fmla="*/ 39223975 w 43671952"/>
                  <a:gd name="connsiteY3898" fmla="*/ 10049014 h 23902640"/>
                  <a:gd name="connsiteX3899" fmla="*/ 39238263 w 43671952"/>
                  <a:gd name="connsiteY3899" fmla="*/ 10060921 h 23902640"/>
                  <a:gd name="connsiteX3900" fmla="*/ 39250171 w 43671952"/>
                  <a:gd name="connsiteY3900" fmla="*/ 10075209 h 23902640"/>
                  <a:gd name="connsiteX3901" fmla="*/ 39252551 w 43671952"/>
                  <a:gd name="connsiteY3901" fmla="*/ 10082352 h 23902640"/>
                  <a:gd name="connsiteX3902" fmla="*/ 39262075 w 43671952"/>
                  <a:gd name="connsiteY3902" fmla="*/ 10096640 h 23902640"/>
                  <a:gd name="connsiteX3903" fmla="*/ 39264459 w 43671952"/>
                  <a:gd name="connsiteY3903" fmla="*/ 10103783 h 23902640"/>
                  <a:gd name="connsiteX3904" fmla="*/ 39266839 w 43671952"/>
                  <a:gd name="connsiteY3904" fmla="*/ 10113308 h 23902640"/>
                  <a:gd name="connsiteX3905" fmla="*/ 39271603 w 43671952"/>
                  <a:gd name="connsiteY3905" fmla="*/ 10120454 h 23902640"/>
                  <a:gd name="connsiteX3906" fmla="*/ 39273983 w 43671952"/>
                  <a:gd name="connsiteY3906" fmla="*/ 10129977 h 23902640"/>
                  <a:gd name="connsiteX3907" fmla="*/ 39278743 w 43671952"/>
                  <a:gd name="connsiteY3907" fmla="*/ 10144264 h 23902640"/>
                  <a:gd name="connsiteX3908" fmla="*/ 39285887 w 43671952"/>
                  <a:gd name="connsiteY3908" fmla="*/ 10168079 h 23902640"/>
                  <a:gd name="connsiteX3909" fmla="*/ 39288271 w 43671952"/>
                  <a:gd name="connsiteY3909" fmla="*/ 10175221 h 23902640"/>
                  <a:gd name="connsiteX3910" fmla="*/ 39290651 w 43671952"/>
                  <a:gd name="connsiteY3910" fmla="*/ 10182364 h 23902640"/>
                  <a:gd name="connsiteX3911" fmla="*/ 39288271 w 43671952"/>
                  <a:gd name="connsiteY3911" fmla="*/ 10210939 h 23902640"/>
                  <a:gd name="connsiteX3912" fmla="*/ 39285887 w 43671952"/>
                  <a:gd name="connsiteY3912" fmla="*/ 10218084 h 23902640"/>
                  <a:gd name="connsiteX3913" fmla="*/ 39250171 w 43671952"/>
                  <a:gd name="connsiteY3913" fmla="*/ 10215702 h 23902640"/>
                  <a:gd name="connsiteX3914" fmla="*/ 39233503 w 43671952"/>
                  <a:gd name="connsiteY3914" fmla="*/ 10208560 h 23902640"/>
                  <a:gd name="connsiteX3915" fmla="*/ 39223975 w 43671952"/>
                  <a:gd name="connsiteY3915" fmla="*/ 10194272 h 23902640"/>
                  <a:gd name="connsiteX3916" fmla="*/ 39157303 w 43671952"/>
                  <a:gd name="connsiteY3916" fmla="*/ 10196652 h 23902640"/>
                  <a:gd name="connsiteX3917" fmla="*/ 39145395 w 43671952"/>
                  <a:gd name="connsiteY3917" fmla="*/ 10210939 h 23902640"/>
                  <a:gd name="connsiteX3918" fmla="*/ 39138251 w 43671952"/>
                  <a:gd name="connsiteY3918" fmla="*/ 10215702 h 23902640"/>
                  <a:gd name="connsiteX3919" fmla="*/ 39133487 w 43671952"/>
                  <a:gd name="connsiteY3919" fmla="*/ 10225228 h 23902640"/>
                  <a:gd name="connsiteX3920" fmla="*/ 39126343 w 43671952"/>
                  <a:gd name="connsiteY3920" fmla="*/ 10229990 h 23902640"/>
                  <a:gd name="connsiteX3921" fmla="*/ 39123963 w 43671952"/>
                  <a:gd name="connsiteY3921" fmla="*/ 10237133 h 23902640"/>
                  <a:gd name="connsiteX3922" fmla="*/ 39114439 w 43671952"/>
                  <a:gd name="connsiteY3922" fmla="*/ 10251421 h 23902640"/>
                  <a:gd name="connsiteX3923" fmla="*/ 39107295 w 43671952"/>
                  <a:gd name="connsiteY3923" fmla="*/ 10265710 h 23902640"/>
                  <a:gd name="connsiteX3924" fmla="*/ 39097771 w 43671952"/>
                  <a:gd name="connsiteY3924" fmla="*/ 10279997 h 23902640"/>
                  <a:gd name="connsiteX3925" fmla="*/ 39081103 w 43671952"/>
                  <a:gd name="connsiteY3925" fmla="*/ 10284758 h 23902640"/>
                  <a:gd name="connsiteX3926" fmla="*/ 39050143 w 43671952"/>
                  <a:gd name="connsiteY3926" fmla="*/ 10282378 h 23902640"/>
                  <a:gd name="connsiteX3927" fmla="*/ 39028715 w 43671952"/>
                  <a:gd name="connsiteY3927" fmla="*/ 10272854 h 23902640"/>
                  <a:gd name="connsiteX3928" fmla="*/ 39014427 w 43671952"/>
                  <a:gd name="connsiteY3928" fmla="*/ 10268089 h 23902640"/>
                  <a:gd name="connsiteX3929" fmla="*/ 39007283 w 43671952"/>
                  <a:gd name="connsiteY3929" fmla="*/ 10265710 h 23902640"/>
                  <a:gd name="connsiteX3930" fmla="*/ 38990615 w 43671952"/>
                  <a:gd name="connsiteY3930" fmla="*/ 10263327 h 23902640"/>
                  <a:gd name="connsiteX3931" fmla="*/ 38971563 w 43671952"/>
                  <a:gd name="connsiteY3931" fmla="*/ 10265710 h 23902640"/>
                  <a:gd name="connsiteX3932" fmla="*/ 38969183 w 43671952"/>
                  <a:gd name="connsiteY3932" fmla="*/ 10272854 h 23902640"/>
                  <a:gd name="connsiteX3933" fmla="*/ 38971563 w 43671952"/>
                  <a:gd name="connsiteY3933" fmla="*/ 10337148 h 23902640"/>
                  <a:gd name="connsiteX3934" fmla="*/ 38976327 w 43671952"/>
                  <a:gd name="connsiteY3934" fmla="*/ 10368103 h 23902640"/>
                  <a:gd name="connsiteX3935" fmla="*/ 38978707 w 43671952"/>
                  <a:gd name="connsiteY3935" fmla="*/ 10396678 h 23902640"/>
                  <a:gd name="connsiteX3936" fmla="*/ 38954895 w 43671952"/>
                  <a:gd name="connsiteY3936" fmla="*/ 10391914 h 23902640"/>
                  <a:gd name="connsiteX3937" fmla="*/ 38947751 w 43671952"/>
                  <a:gd name="connsiteY3937" fmla="*/ 10387152 h 23902640"/>
                  <a:gd name="connsiteX3938" fmla="*/ 38940607 w 43671952"/>
                  <a:gd name="connsiteY3938" fmla="*/ 10384771 h 23902640"/>
                  <a:gd name="connsiteX3939" fmla="*/ 38916795 w 43671952"/>
                  <a:gd name="connsiteY3939" fmla="*/ 10365721 h 23902640"/>
                  <a:gd name="connsiteX3940" fmla="*/ 38907271 w 43671952"/>
                  <a:gd name="connsiteY3940" fmla="*/ 10351434 h 23902640"/>
                  <a:gd name="connsiteX3941" fmla="*/ 38892983 w 43671952"/>
                  <a:gd name="connsiteY3941" fmla="*/ 10341910 h 23902640"/>
                  <a:gd name="connsiteX3942" fmla="*/ 38890603 w 43671952"/>
                  <a:gd name="connsiteY3942" fmla="*/ 10334765 h 23902640"/>
                  <a:gd name="connsiteX3943" fmla="*/ 38883459 w 43671952"/>
                  <a:gd name="connsiteY3943" fmla="*/ 10330002 h 23902640"/>
                  <a:gd name="connsiteX3944" fmla="*/ 38876315 w 43671952"/>
                  <a:gd name="connsiteY3944" fmla="*/ 10322859 h 23902640"/>
                  <a:gd name="connsiteX3945" fmla="*/ 38871551 w 43671952"/>
                  <a:gd name="connsiteY3945" fmla="*/ 10315714 h 23902640"/>
                  <a:gd name="connsiteX3946" fmla="*/ 38759631 w 43671952"/>
                  <a:gd name="connsiteY3946" fmla="*/ 10303809 h 23902640"/>
                  <a:gd name="connsiteX3947" fmla="*/ 38731059 w 43671952"/>
                  <a:gd name="connsiteY3947" fmla="*/ 10306191 h 23902640"/>
                  <a:gd name="connsiteX3948" fmla="*/ 38709627 w 43671952"/>
                  <a:gd name="connsiteY3948" fmla="*/ 10322859 h 23902640"/>
                  <a:gd name="connsiteX3949" fmla="*/ 38702483 w 43671952"/>
                  <a:gd name="connsiteY3949" fmla="*/ 10325242 h 23902640"/>
                  <a:gd name="connsiteX3950" fmla="*/ 38650095 w 43671952"/>
                  <a:gd name="connsiteY3950" fmla="*/ 10322859 h 23902640"/>
                  <a:gd name="connsiteX3951" fmla="*/ 38642951 w 43671952"/>
                  <a:gd name="connsiteY3951" fmla="*/ 10320477 h 23902640"/>
                  <a:gd name="connsiteX3952" fmla="*/ 38635807 w 43671952"/>
                  <a:gd name="connsiteY3952" fmla="*/ 10315714 h 23902640"/>
                  <a:gd name="connsiteX3953" fmla="*/ 38628663 w 43671952"/>
                  <a:gd name="connsiteY3953" fmla="*/ 10308571 h 23902640"/>
                  <a:gd name="connsiteX3954" fmla="*/ 38623903 w 43671952"/>
                  <a:gd name="connsiteY3954" fmla="*/ 10301427 h 23902640"/>
                  <a:gd name="connsiteX3955" fmla="*/ 38626283 w 43671952"/>
                  <a:gd name="connsiteY3955" fmla="*/ 10287140 h 23902640"/>
                  <a:gd name="connsiteX3956" fmla="*/ 38647715 w 43671952"/>
                  <a:gd name="connsiteY3956" fmla="*/ 10277614 h 23902640"/>
                  <a:gd name="connsiteX3957" fmla="*/ 38654859 w 43671952"/>
                  <a:gd name="connsiteY3957" fmla="*/ 10275233 h 23902640"/>
                  <a:gd name="connsiteX3958" fmla="*/ 38662003 w 43671952"/>
                  <a:gd name="connsiteY3958" fmla="*/ 10272854 h 23902640"/>
                  <a:gd name="connsiteX3959" fmla="*/ 38678671 w 43671952"/>
                  <a:gd name="connsiteY3959" fmla="*/ 10265710 h 23902640"/>
                  <a:gd name="connsiteX3960" fmla="*/ 38692959 w 43671952"/>
                  <a:gd name="connsiteY3960" fmla="*/ 10260946 h 23902640"/>
                  <a:gd name="connsiteX3961" fmla="*/ 38714387 w 43671952"/>
                  <a:gd name="connsiteY3961" fmla="*/ 10246658 h 23902640"/>
                  <a:gd name="connsiteX3962" fmla="*/ 38721531 w 43671952"/>
                  <a:gd name="connsiteY3962" fmla="*/ 10241897 h 23902640"/>
                  <a:gd name="connsiteX3963" fmla="*/ 38750107 w 43671952"/>
                  <a:gd name="connsiteY3963" fmla="*/ 10232372 h 23902640"/>
                  <a:gd name="connsiteX3964" fmla="*/ 38757251 w 43671952"/>
                  <a:gd name="connsiteY3964" fmla="*/ 10229990 h 23902640"/>
                  <a:gd name="connsiteX3965" fmla="*/ 38764395 w 43671952"/>
                  <a:gd name="connsiteY3965" fmla="*/ 10225228 h 23902640"/>
                  <a:gd name="connsiteX3966" fmla="*/ 38773919 w 43671952"/>
                  <a:gd name="connsiteY3966" fmla="*/ 10210939 h 23902640"/>
                  <a:gd name="connsiteX3967" fmla="*/ 38778683 w 43671952"/>
                  <a:gd name="connsiteY3967" fmla="*/ 10184746 h 23902640"/>
                  <a:gd name="connsiteX3968" fmla="*/ 38773919 w 43671952"/>
                  <a:gd name="connsiteY3968" fmla="*/ 10106165 h 23902640"/>
                  <a:gd name="connsiteX3969" fmla="*/ 38771539 w 43671952"/>
                  <a:gd name="connsiteY3969" fmla="*/ 10099021 h 23902640"/>
                  <a:gd name="connsiteX3970" fmla="*/ 38764395 w 43671952"/>
                  <a:gd name="connsiteY3970" fmla="*/ 10096640 h 23902640"/>
                  <a:gd name="connsiteX3971" fmla="*/ 38750107 w 43671952"/>
                  <a:gd name="connsiteY3971" fmla="*/ 10089496 h 23902640"/>
                  <a:gd name="connsiteX3972" fmla="*/ 38726295 w 43671952"/>
                  <a:gd name="connsiteY3972" fmla="*/ 10072828 h 23902640"/>
                  <a:gd name="connsiteX3973" fmla="*/ 38721531 w 43671952"/>
                  <a:gd name="connsiteY3973" fmla="*/ 10065683 h 23902640"/>
                  <a:gd name="connsiteX3974" fmla="*/ 38714387 w 43671952"/>
                  <a:gd name="connsiteY3974" fmla="*/ 10063304 h 23902640"/>
                  <a:gd name="connsiteX3975" fmla="*/ 38692959 w 43671952"/>
                  <a:gd name="connsiteY3975" fmla="*/ 10060921 h 23902640"/>
                  <a:gd name="connsiteX3976" fmla="*/ 38678671 w 43671952"/>
                  <a:gd name="connsiteY3976" fmla="*/ 10056158 h 23902640"/>
                  <a:gd name="connsiteX3977" fmla="*/ 38662003 w 43671952"/>
                  <a:gd name="connsiteY3977" fmla="*/ 10041871 h 23902640"/>
                  <a:gd name="connsiteX3978" fmla="*/ 38652475 w 43671952"/>
                  <a:gd name="connsiteY3978" fmla="*/ 10027583 h 23902640"/>
                  <a:gd name="connsiteX3979" fmla="*/ 38654859 w 43671952"/>
                  <a:gd name="connsiteY3979" fmla="*/ 10001389 h 23902640"/>
                  <a:gd name="connsiteX3980" fmla="*/ 38666763 w 43671952"/>
                  <a:gd name="connsiteY3980" fmla="*/ 9979958 h 23902640"/>
                  <a:gd name="connsiteX3981" fmla="*/ 38673907 w 43671952"/>
                  <a:gd name="connsiteY3981" fmla="*/ 9975198 h 23902640"/>
                  <a:gd name="connsiteX3982" fmla="*/ 38688195 w 43671952"/>
                  <a:gd name="connsiteY3982" fmla="*/ 9965671 h 23902640"/>
                  <a:gd name="connsiteX3983" fmla="*/ 38709627 w 43671952"/>
                  <a:gd name="connsiteY3983" fmla="*/ 9956146 h 23902640"/>
                  <a:gd name="connsiteX3984" fmla="*/ 38716771 w 43671952"/>
                  <a:gd name="connsiteY3984" fmla="*/ 9953764 h 23902640"/>
                  <a:gd name="connsiteX3985" fmla="*/ 38747727 w 43671952"/>
                  <a:gd name="connsiteY3985" fmla="*/ 9956146 h 23902640"/>
                  <a:gd name="connsiteX3986" fmla="*/ 38762015 w 43671952"/>
                  <a:gd name="connsiteY3986" fmla="*/ 9960909 h 23902640"/>
                  <a:gd name="connsiteX3987" fmla="*/ 38797731 w 43671952"/>
                  <a:gd name="connsiteY3987" fmla="*/ 9965671 h 23902640"/>
                  <a:gd name="connsiteX3988" fmla="*/ 38823927 w 43671952"/>
                  <a:gd name="connsiteY3988" fmla="*/ 9963289 h 23902640"/>
                  <a:gd name="connsiteX3989" fmla="*/ 38831071 w 43671952"/>
                  <a:gd name="connsiteY3989" fmla="*/ 9960909 h 23902640"/>
                  <a:gd name="connsiteX3990" fmla="*/ 38864407 w 43671952"/>
                  <a:gd name="connsiteY3990" fmla="*/ 9953764 h 23902640"/>
                  <a:gd name="connsiteX3991" fmla="*/ 18238191 w 43671952"/>
                  <a:gd name="connsiteY3991" fmla="*/ 9939061 h 23902640"/>
                  <a:gd name="connsiteX3992" fmla="*/ 18261051 w 43671952"/>
                  <a:gd name="connsiteY3992" fmla="*/ 9961920 h 23902640"/>
                  <a:gd name="connsiteX3993" fmla="*/ 18238191 w 43671952"/>
                  <a:gd name="connsiteY3993" fmla="*/ 9984780 h 23902640"/>
                  <a:gd name="connsiteX3994" fmla="*/ 18215331 w 43671952"/>
                  <a:gd name="connsiteY3994" fmla="*/ 9961920 h 23902640"/>
                  <a:gd name="connsiteX3995" fmla="*/ 18238191 w 43671952"/>
                  <a:gd name="connsiteY3995" fmla="*/ 9939061 h 23902640"/>
                  <a:gd name="connsiteX3996" fmla="*/ 18362019 w 43671952"/>
                  <a:gd name="connsiteY3996" fmla="*/ 9889849 h 23902640"/>
                  <a:gd name="connsiteX3997" fmla="*/ 18384879 w 43671952"/>
                  <a:gd name="connsiteY3997" fmla="*/ 9912710 h 23902640"/>
                  <a:gd name="connsiteX3998" fmla="*/ 18362019 w 43671952"/>
                  <a:gd name="connsiteY3998" fmla="*/ 9935569 h 23902640"/>
                  <a:gd name="connsiteX3999" fmla="*/ 18339159 w 43671952"/>
                  <a:gd name="connsiteY3999" fmla="*/ 9912710 h 23902640"/>
                  <a:gd name="connsiteX4000" fmla="*/ 18362019 w 43671952"/>
                  <a:gd name="connsiteY4000" fmla="*/ 9889849 h 23902640"/>
                  <a:gd name="connsiteX4001" fmla="*/ 26612187 w 43671952"/>
                  <a:gd name="connsiteY4001" fmla="*/ 9851761 h 23902640"/>
                  <a:gd name="connsiteX4002" fmla="*/ 26635047 w 43671952"/>
                  <a:gd name="connsiteY4002" fmla="*/ 9874622 h 23902640"/>
                  <a:gd name="connsiteX4003" fmla="*/ 26612187 w 43671952"/>
                  <a:gd name="connsiteY4003" fmla="*/ 9897481 h 23902640"/>
                  <a:gd name="connsiteX4004" fmla="*/ 26589327 w 43671952"/>
                  <a:gd name="connsiteY4004" fmla="*/ 9874622 h 23902640"/>
                  <a:gd name="connsiteX4005" fmla="*/ 26612187 w 43671952"/>
                  <a:gd name="connsiteY4005" fmla="*/ 9851761 h 23902640"/>
                  <a:gd name="connsiteX4006" fmla="*/ 26314527 w 43671952"/>
                  <a:gd name="connsiteY4006" fmla="*/ 9823185 h 23902640"/>
                  <a:gd name="connsiteX4007" fmla="*/ 26337387 w 43671952"/>
                  <a:gd name="connsiteY4007" fmla="*/ 9846046 h 23902640"/>
                  <a:gd name="connsiteX4008" fmla="*/ 26314527 w 43671952"/>
                  <a:gd name="connsiteY4008" fmla="*/ 9868905 h 23902640"/>
                  <a:gd name="connsiteX4009" fmla="*/ 26291667 w 43671952"/>
                  <a:gd name="connsiteY4009" fmla="*/ 9846046 h 23902640"/>
                  <a:gd name="connsiteX4010" fmla="*/ 26314527 w 43671952"/>
                  <a:gd name="connsiteY4010" fmla="*/ 9823185 h 23902640"/>
                  <a:gd name="connsiteX4011" fmla="*/ 18809695 w 43671952"/>
                  <a:gd name="connsiteY4011" fmla="*/ 9800949 h 23902640"/>
                  <a:gd name="connsiteX4012" fmla="*/ 18832555 w 43671952"/>
                  <a:gd name="connsiteY4012" fmla="*/ 9823810 h 23902640"/>
                  <a:gd name="connsiteX4013" fmla="*/ 18809695 w 43671952"/>
                  <a:gd name="connsiteY4013" fmla="*/ 9846669 h 23902640"/>
                  <a:gd name="connsiteX4014" fmla="*/ 18786835 w 43671952"/>
                  <a:gd name="connsiteY4014" fmla="*/ 9823810 h 23902640"/>
                  <a:gd name="connsiteX4015" fmla="*/ 18809695 w 43671952"/>
                  <a:gd name="connsiteY4015" fmla="*/ 9800949 h 23902640"/>
                  <a:gd name="connsiteX4016" fmla="*/ 37421371 w 43671952"/>
                  <a:gd name="connsiteY4016" fmla="*/ 9720396 h 23902640"/>
                  <a:gd name="connsiteX4017" fmla="*/ 37461851 w 43671952"/>
                  <a:gd name="connsiteY4017" fmla="*/ 9725155 h 23902640"/>
                  <a:gd name="connsiteX4018" fmla="*/ 37476139 w 43671952"/>
                  <a:gd name="connsiteY4018" fmla="*/ 9727538 h 23902640"/>
                  <a:gd name="connsiteX4019" fmla="*/ 37490427 w 43671952"/>
                  <a:gd name="connsiteY4019" fmla="*/ 9732302 h 23902640"/>
                  <a:gd name="connsiteX4020" fmla="*/ 37497571 w 43671952"/>
                  <a:gd name="connsiteY4020" fmla="*/ 9737064 h 23902640"/>
                  <a:gd name="connsiteX4021" fmla="*/ 37495187 w 43671952"/>
                  <a:gd name="connsiteY4021" fmla="*/ 9770400 h 23902640"/>
                  <a:gd name="connsiteX4022" fmla="*/ 37478519 w 43671952"/>
                  <a:gd name="connsiteY4022" fmla="*/ 9789449 h 23902640"/>
                  <a:gd name="connsiteX4023" fmla="*/ 37471375 w 43671952"/>
                  <a:gd name="connsiteY4023" fmla="*/ 9791831 h 23902640"/>
                  <a:gd name="connsiteX4024" fmla="*/ 37464231 w 43671952"/>
                  <a:gd name="connsiteY4024" fmla="*/ 9798975 h 23902640"/>
                  <a:gd name="connsiteX4025" fmla="*/ 37428515 w 43671952"/>
                  <a:gd name="connsiteY4025" fmla="*/ 9791831 h 23902640"/>
                  <a:gd name="connsiteX4026" fmla="*/ 37414227 w 43671952"/>
                  <a:gd name="connsiteY4026" fmla="*/ 9782306 h 23902640"/>
                  <a:gd name="connsiteX4027" fmla="*/ 37404703 w 43671952"/>
                  <a:gd name="connsiteY4027" fmla="*/ 9768019 h 23902640"/>
                  <a:gd name="connsiteX4028" fmla="*/ 37397559 w 43671952"/>
                  <a:gd name="connsiteY4028" fmla="*/ 9753730 h 23902640"/>
                  <a:gd name="connsiteX4029" fmla="*/ 37399939 w 43671952"/>
                  <a:gd name="connsiteY4029" fmla="*/ 9729919 h 23902640"/>
                  <a:gd name="connsiteX4030" fmla="*/ 37407083 w 43671952"/>
                  <a:gd name="connsiteY4030" fmla="*/ 9725155 h 23902640"/>
                  <a:gd name="connsiteX4031" fmla="*/ 37421371 w 43671952"/>
                  <a:gd name="connsiteY4031" fmla="*/ 9720396 h 23902640"/>
                  <a:gd name="connsiteX4032" fmla="*/ 38588183 w 43671952"/>
                  <a:gd name="connsiteY4032" fmla="*/ 9710869 h 23902640"/>
                  <a:gd name="connsiteX4033" fmla="*/ 38619139 w 43671952"/>
                  <a:gd name="connsiteY4033" fmla="*/ 9720396 h 23902640"/>
                  <a:gd name="connsiteX4034" fmla="*/ 38621519 w 43671952"/>
                  <a:gd name="connsiteY4034" fmla="*/ 9727538 h 23902640"/>
                  <a:gd name="connsiteX4035" fmla="*/ 38619139 w 43671952"/>
                  <a:gd name="connsiteY4035" fmla="*/ 9753732 h 23902640"/>
                  <a:gd name="connsiteX4036" fmla="*/ 38600087 w 43671952"/>
                  <a:gd name="connsiteY4036" fmla="*/ 9770401 h 23902640"/>
                  <a:gd name="connsiteX4037" fmla="*/ 38585803 w 43671952"/>
                  <a:gd name="connsiteY4037" fmla="*/ 9775163 h 23902640"/>
                  <a:gd name="connsiteX4038" fmla="*/ 38578659 w 43671952"/>
                  <a:gd name="connsiteY4038" fmla="*/ 9779925 h 23902640"/>
                  <a:gd name="connsiteX4039" fmla="*/ 38564371 w 43671952"/>
                  <a:gd name="connsiteY4039" fmla="*/ 9784690 h 23902640"/>
                  <a:gd name="connsiteX4040" fmla="*/ 38559607 w 43671952"/>
                  <a:gd name="connsiteY4040" fmla="*/ 9791831 h 23902640"/>
                  <a:gd name="connsiteX4041" fmla="*/ 38540559 w 43671952"/>
                  <a:gd name="connsiteY4041" fmla="*/ 9796594 h 23902640"/>
                  <a:gd name="connsiteX4042" fmla="*/ 38528651 w 43671952"/>
                  <a:gd name="connsiteY4042" fmla="*/ 9777545 h 23902640"/>
                  <a:gd name="connsiteX4043" fmla="*/ 38531031 w 43671952"/>
                  <a:gd name="connsiteY4043" fmla="*/ 9751350 h 23902640"/>
                  <a:gd name="connsiteX4044" fmla="*/ 38533415 w 43671952"/>
                  <a:gd name="connsiteY4044" fmla="*/ 9744208 h 23902640"/>
                  <a:gd name="connsiteX4045" fmla="*/ 38540559 w 43671952"/>
                  <a:gd name="connsiteY4045" fmla="*/ 9739446 h 23902640"/>
                  <a:gd name="connsiteX4046" fmla="*/ 38545319 w 43671952"/>
                  <a:gd name="connsiteY4046" fmla="*/ 9732302 h 23902640"/>
                  <a:gd name="connsiteX4047" fmla="*/ 38559607 w 43671952"/>
                  <a:gd name="connsiteY4047" fmla="*/ 9727538 h 23902640"/>
                  <a:gd name="connsiteX4048" fmla="*/ 38573895 w 43671952"/>
                  <a:gd name="connsiteY4048" fmla="*/ 9718013 h 23902640"/>
                  <a:gd name="connsiteX4049" fmla="*/ 38588183 w 43671952"/>
                  <a:gd name="connsiteY4049" fmla="*/ 9710869 h 23902640"/>
                  <a:gd name="connsiteX4050" fmla="*/ 18943047 w 43671952"/>
                  <a:gd name="connsiteY4050" fmla="*/ 9673952 h 23902640"/>
                  <a:gd name="connsiteX4051" fmla="*/ 18965907 w 43671952"/>
                  <a:gd name="connsiteY4051" fmla="*/ 9696811 h 23902640"/>
                  <a:gd name="connsiteX4052" fmla="*/ 18943047 w 43671952"/>
                  <a:gd name="connsiteY4052" fmla="*/ 9719672 h 23902640"/>
                  <a:gd name="connsiteX4053" fmla="*/ 18920187 w 43671952"/>
                  <a:gd name="connsiteY4053" fmla="*/ 9696811 h 23902640"/>
                  <a:gd name="connsiteX4054" fmla="*/ 18943047 w 43671952"/>
                  <a:gd name="connsiteY4054" fmla="*/ 9673952 h 23902640"/>
                  <a:gd name="connsiteX4055" fmla="*/ 20680571 w 43671952"/>
                  <a:gd name="connsiteY4055" fmla="*/ 9604103 h 23902640"/>
                  <a:gd name="connsiteX4056" fmla="*/ 20703431 w 43671952"/>
                  <a:gd name="connsiteY4056" fmla="*/ 9626964 h 23902640"/>
                  <a:gd name="connsiteX4057" fmla="*/ 20680571 w 43671952"/>
                  <a:gd name="connsiteY4057" fmla="*/ 9649823 h 23902640"/>
                  <a:gd name="connsiteX4058" fmla="*/ 20657711 w 43671952"/>
                  <a:gd name="connsiteY4058" fmla="*/ 9626964 h 23902640"/>
                  <a:gd name="connsiteX4059" fmla="*/ 20680571 w 43671952"/>
                  <a:gd name="connsiteY4059" fmla="*/ 9604103 h 23902640"/>
                  <a:gd name="connsiteX4060" fmla="*/ 26050211 w 43671952"/>
                  <a:gd name="connsiteY4060" fmla="*/ 9539816 h 23902640"/>
                  <a:gd name="connsiteX4061" fmla="*/ 26073071 w 43671952"/>
                  <a:gd name="connsiteY4061" fmla="*/ 9562676 h 23902640"/>
                  <a:gd name="connsiteX4062" fmla="*/ 26050211 w 43671952"/>
                  <a:gd name="connsiteY4062" fmla="*/ 9585538 h 23902640"/>
                  <a:gd name="connsiteX4063" fmla="*/ 26027351 w 43671952"/>
                  <a:gd name="connsiteY4063" fmla="*/ 9562676 h 23902640"/>
                  <a:gd name="connsiteX4064" fmla="*/ 26050211 w 43671952"/>
                  <a:gd name="connsiteY4064" fmla="*/ 9539816 h 23902640"/>
                  <a:gd name="connsiteX4065" fmla="*/ 38740583 w 43671952"/>
                  <a:gd name="connsiteY4065" fmla="*/ 9525131 h 23902640"/>
                  <a:gd name="connsiteX4066" fmla="*/ 38764395 w 43671952"/>
                  <a:gd name="connsiteY4066" fmla="*/ 9534658 h 23902640"/>
                  <a:gd name="connsiteX4067" fmla="*/ 38766775 w 43671952"/>
                  <a:gd name="connsiteY4067" fmla="*/ 9541801 h 23902640"/>
                  <a:gd name="connsiteX4068" fmla="*/ 38764395 w 43671952"/>
                  <a:gd name="connsiteY4068" fmla="*/ 9560850 h 23902640"/>
                  <a:gd name="connsiteX4069" fmla="*/ 38757251 w 43671952"/>
                  <a:gd name="connsiteY4069" fmla="*/ 9563232 h 23902640"/>
                  <a:gd name="connsiteX4070" fmla="*/ 38742963 w 43671952"/>
                  <a:gd name="connsiteY4070" fmla="*/ 9570375 h 23902640"/>
                  <a:gd name="connsiteX4071" fmla="*/ 38723915 w 43671952"/>
                  <a:gd name="connsiteY4071" fmla="*/ 9560850 h 23902640"/>
                  <a:gd name="connsiteX4072" fmla="*/ 38719151 w 43671952"/>
                  <a:gd name="connsiteY4072" fmla="*/ 9546564 h 23902640"/>
                  <a:gd name="connsiteX4073" fmla="*/ 38726295 w 43671952"/>
                  <a:gd name="connsiteY4073" fmla="*/ 9529896 h 23902640"/>
                  <a:gd name="connsiteX4074" fmla="*/ 38740583 w 43671952"/>
                  <a:gd name="connsiteY4074" fmla="*/ 9525131 h 23902640"/>
                  <a:gd name="connsiteX4075" fmla="*/ 20671047 w 43671952"/>
                  <a:gd name="connsiteY4075" fmla="*/ 9518378 h 23902640"/>
                  <a:gd name="connsiteX4076" fmla="*/ 20693907 w 43671952"/>
                  <a:gd name="connsiteY4076" fmla="*/ 9541238 h 23902640"/>
                  <a:gd name="connsiteX4077" fmla="*/ 20671047 w 43671952"/>
                  <a:gd name="connsiteY4077" fmla="*/ 9564098 h 23902640"/>
                  <a:gd name="connsiteX4078" fmla="*/ 20648187 w 43671952"/>
                  <a:gd name="connsiteY4078" fmla="*/ 9541238 h 23902640"/>
                  <a:gd name="connsiteX4079" fmla="*/ 20671047 w 43671952"/>
                  <a:gd name="connsiteY4079" fmla="*/ 9518378 h 23902640"/>
                  <a:gd name="connsiteX4080" fmla="*/ 37447563 w 43671952"/>
                  <a:gd name="connsiteY4080" fmla="*/ 9470850 h 23902640"/>
                  <a:gd name="connsiteX4081" fmla="*/ 37500903 w 43671952"/>
                  <a:gd name="connsiteY4081" fmla="*/ 9478469 h 23902640"/>
                  <a:gd name="connsiteX4082" fmla="*/ 37546623 w 43671952"/>
                  <a:gd name="connsiteY4082" fmla="*/ 9493709 h 23902640"/>
                  <a:gd name="connsiteX4083" fmla="*/ 37584723 w 43671952"/>
                  <a:gd name="connsiteY4083" fmla="*/ 9486090 h 23902640"/>
                  <a:gd name="connsiteX4084" fmla="*/ 37607583 w 43671952"/>
                  <a:gd name="connsiteY4084" fmla="*/ 9478469 h 23902640"/>
                  <a:gd name="connsiteX4085" fmla="*/ 37737123 w 43671952"/>
                  <a:gd name="connsiteY4085" fmla="*/ 9486090 h 23902640"/>
                  <a:gd name="connsiteX4086" fmla="*/ 37782843 w 43671952"/>
                  <a:gd name="connsiteY4086" fmla="*/ 9508949 h 23902640"/>
                  <a:gd name="connsiteX4087" fmla="*/ 37813323 w 43671952"/>
                  <a:gd name="connsiteY4087" fmla="*/ 9554668 h 23902640"/>
                  <a:gd name="connsiteX4088" fmla="*/ 37836183 w 43671952"/>
                  <a:gd name="connsiteY4088" fmla="*/ 9562288 h 23902640"/>
                  <a:gd name="connsiteX4089" fmla="*/ 37881903 w 43671952"/>
                  <a:gd name="connsiteY4089" fmla="*/ 9585148 h 23902640"/>
                  <a:gd name="connsiteX4090" fmla="*/ 38003823 w 43671952"/>
                  <a:gd name="connsiteY4090" fmla="*/ 9592769 h 23902640"/>
                  <a:gd name="connsiteX4091" fmla="*/ 38041923 w 43671952"/>
                  <a:gd name="connsiteY4091" fmla="*/ 9661350 h 23902640"/>
                  <a:gd name="connsiteX4092" fmla="*/ 38057163 w 43671952"/>
                  <a:gd name="connsiteY4092" fmla="*/ 9684209 h 23902640"/>
                  <a:gd name="connsiteX4093" fmla="*/ 38125743 w 43671952"/>
                  <a:gd name="connsiteY4093" fmla="*/ 9714689 h 23902640"/>
                  <a:gd name="connsiteX4094" fmla="*/ 38247663 w 43671952"/>
                  <a:gd name="connsiteY4094" fmla="*/ 9722308 h 23902640"/>
                  <a:gd name="connsiteX4095" fmla="*/ 38270523 w 43671952"/>
                  <a:gd name="connsiteY4095" fmla="*/ 9729929 h 23902640"/>
                  <a:gd name="connsiteX4096" fmla="*/ 38301003 w 43671952"/>
                  <a:gd name="connsiteY4096" fmla="*/ 9775649 h 23902640"/>
                  <a:gd name="connsiteX4097" fmla="*/ 38323863 w 43671952"/>
                  <a:gd name="connsiteY4097" fmla="*/ 9821369 h 23902640"/>
                  <a:gd name="connsiteX4098" fmla="*/ 38415303 w 43671952"/>
                  <a:gd name="connsiteY4098" fmla="*/ 9867088 h 23902640"/>
                  <a:gd name="connsiteX4099" fmla="*/ 38506743 w 43671952"/>
                  <a:gd name="connsiteY4099" fmla="*/ 9874710 h 23902640"/>
                  <a:gd name="connsiteX4100" fmla="*/ 38560083 w 43671952"/>
                  <a:gd name="connsiteY4100" fmla="*/ 9928048 h 23902640"/>
                  <a:gd name="connsiteX4101" fmla="*/ 38529603 w 43671952"/>
                  <a:gd name="connsiteY4101" fmla="*/ 9950908 h 23902640"/>
                  <a:gd name="connsiteX4102" fmla="*/ 38506743 w 43671952"/>
                  <a:gd name="connsiteY4102" fmla="*/ 9966149 h 23902640"/>
                  <a:gd name="connsiteX4103" fmla="*/ 38346723 w 43671952"/>
                  <a:gd name="connsiteY4103" fmla="*/ 9981389 h 23902640"/>
                  <a:gd name="connsiteX4104" fmla="*/ 38316243 w 43671952"/>
                  <a:gd name="connsiteY4104" fmla="*/ 9996628 h 23902640"/>
                  <a:gd name="connsiteX4105" fmla="*/ 38293383 w 43671952"/>
                  <a:gd name="connsiteY4105" fmla="*/ 10004250 h 23902640"/>
                  <a:gd name="connsiteX4106" fmla="*/ 38278143 w 43671952"/>
                  <a:gd name="connsiteY4106" fmla="*/ 10027109 h 23902640"/>
                  <a:gd name="connsiteX4107" fmla="*/ 38232423 w 43671952"/>
                  <a:gd name="connsiteY4107" fmla="*/ 10042348 h 23902640"/>
                  <a:gd name="connsiteX4108" fmla="*/ 38209563 w 43671952"/>
                  <a:gd name="connsiteY4108" fmla="*/ 10049968 h 23902640"/>
                  <a:gd name="connsiteX4109" fmla="*/ 38186703 w 43671952"/>
                  <a:gd name="connsiteY4109" fmla="*/ 10042348 h 23902640"/>
                  <a:gd name="connsiteX4110" fmla="*/ 38179083 w 43671952"/>
                  <a:gd name="connsiteY4110" fmla="*/ 10019488 h 23902640"/>
                  <a:gd name="connsiteX4111" fmla="*/ 38171463 w 43671952"/>
                  <a:gd name="connsiteY4111" fmla="*/ 9905188 h 23902640"/>
                  <a:gd name="connsiteX4112" fmla="*/ 38163843 w 43671952"/>
                  <a:gd name="connsiteY4112" fmla="*/ 9882329 h 23902640"/>
                  <a:gd name="connsiteX4113" fmla="*/ 38095263 w 43671952"/>
                  <a:gd name="connsiteY4113" fmla="*/ 9844228 h 23902640"/>
                  <a:gd name="connsiteX4114" fmla="*/ 38041923 w 43671952"/>
                  <a:gd name="connsiteY4114" fmla="*/ 9836609 h 23902640"/>
                  <a:gd name="connsiteX4115" fmla="*/ 38019063 w 43671952"/>
                  <a:gd name="connsiteY4115" fmla="*/ 9828990 h 23902640"/>
                  <a:gd name="connsiteX4116" fmla="*/ 38003823 w 43671952"/>
                  <a:gd name="connsiteY4116" fmla="*/ 9783270 h 23902640"/>
                  <a:gd name="connsiteX4117" fmla="*/ 37988583 w 43671952"/>
                  <a:gd name="connsiteY4117" fmla="*/ 9760409 h 23902640"/>
                  <a:gd name="connsiteX4118" fmla="*/ 37980963 w 43671952"/>
                  <a:gd name="connsiteY4118" fmla="*/ 9737550 h 23902640"/>
                  <a:gd name="connsiteX4119" fmla="*/ 37912383 w 43671952"/>
                  <a:gd name="connsiteY4119" fmla="*/ 9699448 h 23902640"/>
                  <a:gd name="connsiteX4120" fmla="*/ 37885875 w 43671952"/>
                  <a:gd name="connsiteY4120" fmla="*/ 9706046 h 23902640"/>
                  <a:gd name="connsiteX4121" fmla="*/ 37878775 w 43671952"/>
                  <a:gd name="connsiteY4121" fmla="*/ 9707785 h 23902640"/>
                  <a:gd name="connsiteX4122" fmla="*/ 37878679 w 43671952"/>
                  <a:gd name="connsiteY4122" fmla="*/ 9707803 h 23902640"/>
                  <a:gd name="connsiteX4123" fmla="*/ 37874611 w 43671952"/>
                  <a:gd name="connsiteY4123" fmla="*/ 9708806 h 23902640"/>
                  <a:gd name="connsiteX4124" fmla="*/ 37878775 w 43671952"/>
                  <a:gd name="connsiteY4124" fmla="*/ 9707785 h 23902640"/>
                  <a:gd name="connsiteX4125" fmla="*/ 37886263 w 43671952"/>
                  <a:gd name="connsiteY4125" fmla="*/ 9706432 h 23902640"/>
                  <a:gd name="connsiteX4126" fmla="*/ 37859043 w 43671952"/>
                  <a:gd name="connsiteY4126" fmla="*/ 9714689 h 23902640"/>
                  <a:gd name="connsiteX4127" fmla="*/ 37828563 w 43671952"/>
                  <a:gd name="connsiteY4127" fmla="*/ 9722308 h 23902640"/>
                  <a:gd name="connsiteX4128" fmla="*/ 37798083 w 43671952"/>
                  <a:gd name="connsiteY4128" fmla="*/ 9714689 h 23902640"/>
                  <a:gd name="connsiteX4129" fmla="*/ 37752363 w 43671952"/>
                  <a:gd name="connsiteY4129" fmla="*/ 9684209 h 23902640"/>
                  <a:gd name="connsiteX4130" fmla="*/ 37729503 w 43671952"/>
                  <a:gd name="connsiteY4130" fmla="*/ 9638489 h 23902640"/>
                  <a:gd name="connsiteX4131" fmla="*/ 37706643 w 43671952"/>
                  <a:gd name="connsiteY4131" fmla="*/ 9630870 h 23902640"/>
                  <a:gd name="connsiteX4132" fmla="*/ 37539003 w 43671952"/>
                  <a:gd name="connsiteY4132" fmla="*/ 9623248 h 23902640"/>
                  <a:gd name="connsiteX4133" fmla="*/ 37523763 w 43671952"/>
                  <a:gd name="connsiteY4133" fmla="*/ 9600388 h 23902640"/>
                  <a:gd name="connsiteX4134" fmla="*/ 37493283 w 43671952"/>
                  <a:gd name="connsiteY4134" fmla="*/ 9531809 h 23902640"/>
                  <a:gd name="connsiteX4135" fmla="*/ 37470423 w 43671952"/>
                  <a:gd name="connsiteY4135" fmla="*/ 9516569 h 23902640"/>
                  <a:gd name="connsiteX4136" fmla="*/ 37424703 w 43671952"/>
                  <a:gd name="connsiteY4136" fmla="*/ 9539429 h 23902640"/>
                  <a:gd name="connsiteX4137" fmla="*/ 37417083 w 43671952"/>
                  <a:gd name="connsiteY4137" fmla="*/ 9562288 h 23902640"/>
                  <a:gd name="connsiteX4138" fmla="*/ 37394223 w 43671952"/>
                  <a:gd name="connsiteY4138" fmla="*/ 9585148 h 23902640"/>
                  <a:gd name="connsiteX4139" fmla="*/ 37363743 w 43671952"/>
                  <a:gd name="connsiteY4139" fmla="*/ 9661350 h 23902640"/>
                  <a:gd name="connsiteX4140" fmla="*/ 37318023 w 43671952"/>
                  <a:gd name="connsiteY4140" fmla="*/ 9691830 h 23902640"/>
                  <a:gd name="connsiteX4141" fmla="*/ 37295163 w 43671952"/>
                  <a:gd name="connsiteY4141" fmla="*/ 9707070 h 23902640"/>
                  <a:gd name="connsiteX4142" fmla="*/ 37272303 w 43671952"/>
                  <a:gd name="connsiteY4142" fmla="*/ 9722308 h 23902640"/>
                  <a:gd name="connsiteX4143" fmla="*/ 37226583 w 43671952"/>
                  <a:gd name="connsiteY4143" fmla="*/ 9737550 h 23902640"/>
                  <a:gd name="connsiteX4144" fmla="*/ 37203723 w 43671952"/>
                  <a:gd name="connsiteY4144" fmla="*/ 9745168 h 23902640"/>
                  <a:gd name="connsiteX4145" fmla="*/ 37188483 w 43671952"/>
                  <a:gd name="connsiteY4145" fmla="*/ 9737550 h 23902640"/>
                  <a:gd name="connsiteX4146" fmla="*/ 37241823 w 43671952"/>
                  <a:gd name="connsiteY4146" fmla="*/ 9661350 h 23902640"/>
                  <a:gd name="connsiteX4147" fmla="*/ 37279923 w 43671952"/>
                  <a:gd name="connsiteY4147" fmla="*/ 9615630 h 23902640"/>
                  <a:gd name="connsiteX4148" fmla="*/ 37302783 w 43671952"/>
                  <a:gd name="connsiteY4148" fmla="*/ 9600388 h 23902640"/>
                  <a:gd name="connsiteX4149" fmla="*/ 37318023 w 43671952"/>
                  <a:gd name="connsiteY4149" fmla="*/ 9577528 h 23902640"/>
                  <a:gd name="connsiteX4150" fmla="*/ 37340883 w 43671952"/>
                  <a:gd name="connsiteY4150" fmla="*/ 9562288 h 23902640"/>
                  <a:gd name="connsiteX4151" fmla="*/ 37371363 w 43671952"/>
                  <a:gd name="connsiteY4151" fmla="*/ 9524189 h 23902640"/>
                  <a:gd name="connsiteX4152" fmla="*/ 37401843 w 43671952"/>
                  <a:gd name="connsiteY4152" fmla="*/ 9486090 h 23902640"/>
                  <a:gd name="connsiteX4153" fmla="*/ 37447563 w 43671952"/>
                  <a:gd name="connsiteY4153" fmla="*/ 9470850 h 23902640"/>
                  <a:gd name="connsiteX4154" fmla="*/ 25847803 w 43671952"/>
                  <a:gd name="connsiteY4154" fmla="*/ 9470759 h 23902640"/>
                  <a:gd name="connsiteX4155" fmla="*/ 25870663 w 43671952"/>
                  <a:gd name="connsiteY4155" fmla="*/ 9493620 h 23902640"/>
                  <a:gd name="connsiteX4156" fmla="*/ 25847803 w 43671952"/>
                  <a:gd name="connsiteY4156" fmla="*/ 9516479 h 23902640"/>
                  <a:gd name="connsiteX4157" fmla="*/ 25824943 w 43671952"/>
                  <a:gd name="connsiteY4157" fmla="*/ 9493620 h 23902640"/>
                  <a:gd name="connsiteX4158" fmla="*/ 25847803 w 43671952"/>
                  <a:gd name="connsiteY4158" fmla="*/ 9470759 h 23902640"/>
                  <a:gd name="connsiteX4159" fmla="*/ 19079571 w 43671952"/>
                  <a:gd name="connsiteY4159" fmla="*/ 9470752 h 23902640"/>
                  <a:gd name="connsiteX4160" fmla="*/ 19102431 w 43671952"/>
                  <a:gd name="connsiteY4160" fmla="*/ 9493611 h 23902640"/>
                  <a:gd name="connsiteX4161" fmla="*/ 19079571 w 43671952"/>
                  <a:gd name="connsiteY4161" fmla="*/ 9516472 h 23902640"/>
                  <a:gd name="connsiteX4162" fmla="*/ 19056711 w 43671952"/>
                  <a:gd name="connsiteY4162" fmla="*/ 9493611 h 23902640"/>
                  <a:gd name="connsiteX4163" fmla="*/ 19079571 w 43671952"/>
                  <a:gd name="connsiteY4163" fmla="*/ 9470752 h 23902640"/>
                  <a:gd name="connsiteX4164" fmla="*/ 25673975 w 43671952"/>
                  <a:gd name="connsiteY4164" fmla="*/ 9444566 h 23902640"/>
                  <a:gd name="connsiteX4165" fmla="*/ 25696835 w 43671952"/>
                  <a:gd name="connsiteY4165" fmla="*/ 9467425 h 23902640"/>
                  <a:gd name="connsiteX4166" fmla="*/ 25673975 w 43671952"/>
                  <a:gd name="connsiteY4166" fmla="*/ 9490286 h 23902640"/>
                  <a:gd name="connsiteX4167" fmla="*/ 25651115 w 43671952"/>
                  <a:gd name="connsiteY4167" fmla="*/ 9467425 h 23902640"/>
                  <a:gd name="connsiteX4168" fmla="*/ 25673975 w 43671952"/>
                  <a:gd name="connsiteY4168" fmla="*/ 9444566 h 23902640"/>
                  <a:gd name="connsiteX4169" fmla="*/ 19149423 w 43671952"/>
                  <a:gd name="connsiteY4169" fmla="*/ 9350101 h 23902640"/>
                  <a:gd name="connsiteX4170" fmla="*/ 19172283 w 43671952"/>
                  <a:gd name="connsiteY4170" fmla="*/ 9372962 h 23902640"/>
                  <a:gd name="connsiteX4171" fmla="*/ 19149423 w 43671952"/>
                  <a:gd name="connsiteY4171" fmla="*/ 9395820 h 23902640"/>
                  <a:gd name="connsiteX4172" fmla="*/ 19126563 w 43671952"/>
                  <a:gd name="connsiteY4172" fmla="*/ 9372962 h 23902640"/>
                  <a:gd name="connsiteX4173" fmla="*/ 19149423 w 43671952"/>
                  <a:gd name="connsiteY4173" fmla="*/ 9350101 h 23902640"/>
                  <a:gd name="connsiteX4174" fmla="*/ 37935719 w 43671952"/>
                  <a:gd name="connsiteY4174" fmla="*/ 9220334 h 23902640"/>
                  <a:gd name="connsiteX4175" fmla="*/ 37957151 w 43671952"/>
                  <a:gd name="connsiteY4175" fmla="*/ 9222716 h 23902640"/>
                  <a:gd name="connsiteX4176" fmla="*/ 37964295 w 43671952"/>
                  <a:gd name="connsiteY4176" fmla="*/ 9225096 h 23902640"/>
                  <a:gd name="connsiteX4177" fmla="*/ 37969059 w 43671952"/>
                  <a:gd name="connsiteY4177" fmla="*/ 9239384 h 23902640"/>
                  <a:gd name="connsiteX4178" fmla="*/ 37966675 w 43671952"/>
                  <a:gd name="connsiteY4178" fmla="*/ 9277483 h 23902640"/>
                  <a:gd name="connsiteX4179" fmla="*/ 37966675 w 43671952"/>
                  <a:gd name="connsiteY4179" fmla="*/ 9296534 h 23902640"/>
                  <a:gd name="connsiteX4180" fmla="*/ 37928575 w 43671952"/>
                  <a:gd name="connsiteY4180" fmla="*/ 9294151 h 23902640"/>
                  <a:gd name="connsiteX4181" fmla="*/ 37919051 w 43671952"/>
                  <a:gd name="connsiteY4181" fmla="*/ 9291772 h 23902640"/>
                  <a:gd name="connsiteX4182" fmla="*/ 37914287 w 43671952"/>
                  <a:gd name="connsiteY4182" fmla="*/ 9284628 h 23902640"/>
                  <a:gd name="connsiteX4183" fmla="*/ 37902383 w 43671952"/>
                  <a:gd name="connsiteY4183" fmla="*/ 9270339 h 23902640"/>
                  <a:gd name="connsiteX4184" fmla="*/ 37904763 w 43671952"/>
                  <a:gd name="connsiteY4184" fmla="*/ 9241765 h 23902640"/>
                  <a:gd name="connsiteX4185" fmla="*/ 37907143 w 43671952"/>
                  <a:gd name="connsiteY4185" fmla="*/ 9234620 h 23902640"/>
                  <a:gd name="connsiteX4186" fmla="*/ 37921431 w 43671952"/>
                  <a:gd name="connsiteY4186" fmla="*/ 9225096 h 23902640"/>
                  <a:gd name="connsiteX4187" fmla="*/ 20547219 w 43671952"/>
                  <a:gd name="connsiteY4187" fmla="*/ 9196909 h 23902640"/>
                  <a:gd name="connsiteX4188" fmla="*/ 20570079 w 43671952"/>
                  <a:gd name="connsiteY4188" fmla="*/ 9219769 h 23902640"/>
                  <a:gd name="connsiteX4189" fmla="*/ 20547219 w 43671952"/>
                  <a:gd name="connsiteY4189" fmla="*/ 9242629 h 23902640"/>
                  <a:gd name="connsiteX4190" fmla="*/ 20524359 w 43671952"/>
                  <a:gd name="connsiteY4190" fmla="*/ 9219769 h 23902640"/>
                  <a:gd name="connsiteX4191" fmla="*/ 20547219 w 43671952"/>
                  <a:gd name="connsiteY4191" fmla="*/ 9196909 h 23902640"/>
                  <a:gd name="connsiteX4192" fmla="*/ 38123839 w 43671952"/>
                  <a:gd name="connsiteY4192" fmla="*/ 9134607 h 23902640"/>
                  <a:gd name="connsiteX4193" fmla="*/ 38147651 w 43671952"/>
                  <a:gd name="connsiteY4193" fmla="*/ 9136989 h 23902640"/>
                  <a:gd name="connsiteX4194" fmla="*/ 38154795 w 43671952"/>
                  <a:gd name="connsiteY4194" fmla="*/ 9139369 h 23902640"/>
                  <a:gd name="connsiteX4195" fmla="*/ 38157175 w 43671952"/>
                  <a:gd name="connsiteY4195" fmla="*/ 9146514 h 23902640"/>
                  <a:gd name="connsiteX4196" fmla="*/ 38161939 w 43671952"/>
                  <a:gd name="connsiteY4196" fmla="*/ 9153656 h 23902640"/>
                  <a:gd name="connsiteX4197" fmla="*/ 38166703 w 43671952"/>
                  <a:gd name="connsiteY4197" fmla="*/ 9167944 h 23902640"/>
                  <a:gd name="connsiteX4198" fmla="*/ 38171463 w 43671952"/>
                  <a:gd name="connsiteY4198" fmla="*/ 9201282 h 23902640"/>
                  <a:gd name="connsiteX4199" fmla="*/ 38111931 w 43671952"/>
                  <a:gd name="connsiteY4199" fmla="*/ 9191758 h 23902640"/>
                  <a:gd name="connsiteX4200" fmla="*/ 38107171 w 43671952"/>
                  <a:gd name="connsiteY4200" fmla="*/ 9182233 h 23902640"/>
                  <a:gd name="connsiteX4201" fmla="*/ 38107171 w 43671952"/>
                  <a:gd name="connsiteY4201" fmla="*/ 9148895 h 23902640"/>
                  <a:gd name="connsiteX4202" fmla="*/ 38109551 w 43671952"/>
                  <a:gd name="connsiteY4202" fmla="*/ 9141751 h 23902640"/>
                  <a:gd name="connsiteX4203" fmla="*/ 38123839 w 43671952"/>
                  <a:gd name="connsiteY4203" fmla="*/ 9134607 h 23902640"/>
                  <a:gd name="connsiteX4204" fmla="*/ 20535315 w 43671952"/>
                  <a:gd name="connsiteY4204" fmla="*/ 9115946 h 23902640"/>
                  <a:gd name="connsiteX4205" fmla="*/ 20558171 w 43671952"/>
                  <a:gd name="connsiteY4205" fmla="*/ 9138806 h 23902640"/>
                  <a:gd name="connsiteX4206" fmla="*/ 20535315 w 43671952"/>
                  <a:gd name="connsiteY4206" fmla="*/ 9161667 h 23902640"/>
                  <a:gd name="connsiteX4207" fmla="*/ 20512455 w 43671952"/>
                  <a:gd name="connsiteY4207" fmla="*/ 9138806 h 23902640"/>
                  <a:gd name="connsiteX4208" fmla="*/ 20535315 w 43671952"/>
                  <a:gd name="connsiteY4208" fmla="*/ 9115946 h 23902640"/>
                  <a:gd name="connsiteX4209" fmla="*/ 37759507 w 43671952"/>
                  <a:gd name="connsiteY4209" fmla="*/ 9094128 h 23902640"/>
                  <a:gd name="connsiteX4210" fmla="*/ 37799987 w 43671952"/>
                  <a:gd name="connsiteY4210" fmla="*/ 9096509 h 23902640"/>
                  <a:gd name="connsiteX4211" fmla="*/ 37809515 w 43671952"/>
                  <a:gd name="connsiteY4211" fmla="*/ 9098891 h 23902640"/>
                  <a:gd name="connsiteX4212" fmla="*/ 37830943 w 43671952"/>
                  <a:gd name="connsiteY4212" fmla="*/ 9103653 h 23902640"/>
                  <a:gd name="connsiteX4213" fmla="*/ 37847615 w 43671952"/>
                  <a:gd name="connsiteY4213" fmla="*/ 9122704 h 23902640"/>
                  <a:gd name="connsiteX4214" fmla="*/ 37852375 w 43671952"/>
                  <a:gd name="connsiteY4214" fmla="*/ 9129848 h 23902640"/>
                  <a:gd name="connsiteX4215" fmla="*/ 37857139 w 43671952"/>
                  <a:gd name="connsiteY4215" fmla="*/ 9144133 h 23902640"/>
                  <a:gd name="connsiteX4216" fmla="*/ 37859519 w 43671952"/>
                  <a:gd name="connsiteY4216" fmla="*/ 9151278 h 23902640"/>
                  <a:gd name="connsiteX4217" fmla="*/ 37857139 w 43671952"/>
                  <a:gd name="connsiteY4217" fmla="*/ 9177470 h 23902640"/>
                  <a:gd name="connsiteX4218" fmla="*/ 37849995 w 43671952"/>
                  <a:gd name="connsiteY4218" fmla="*/ 9182233 h 23902640"/>
                  <a:gd name="connsiteX4219" fmla="*/ 37852375 w 43671952"/>
                  <a:gd name="connsiteY4219" fmla="*/ 9194142 h 23902640"/>
                  <a:gd name="connsiteX4220" fmla="*/ 37828563 w 43671952"/>
                  <a:gd name="connsiteY4220" fmla="*/ 9189377 h 23902640"/>
                  <a:gd name="connsiteX4221" fmla="*/ 37819039 w 43671952"/>
                  <a:gd name="connsiteY4221" fmla="*/ 9184615 h 23902640"/>
                  <a:gd name="connsiteX4222" fmla="*/ 37809515 w 43671952"/>
                  <a:gd name="connsiteY4222" fmla="*/ 9182233 h 23902640"/>
                  <a:gd name="connsiteX4223" fmla="*/ 37795227 w 43671952"/>
                  <a:gd name="connsiteY4223" fmla="*/ 9177470 h 23902640"/>
                  <a:gd name="connsiteX4224" fmla="*/ 37788083 w 43671952"/>
                  <a:gd name="connsiteY4224" fmla="*/ 9175091 h 23902640"/>
                  <a:gd name="connsiteX4225" fmla="*/ 37780939 w 43671952"/>
                  <a:gd name="connsiteY4225" fmla="*/ 9170328 h 23902640"/>
                  <a:gd name="connsiteX4226" fmla="*/ 37759507 w 43671952"/>
                  <a:gd name="connsiteY4226" fmla="*/ 9158422 h 23902640"/>
                  <a:gd name="connsiteX4227" fmla="*/ 37745219 w 43671952"/>
                  <a:gd name="connsiteY4227" fmla="*/ 9148896 h 23902640"/>
                  <a:gd name="connsiteX4228" fmla="*/ 37745219 w 43671952"/>
                  <a:gd name="connsiteY4228" fmla="*/ 9098891 h 23902640"/>
                  <a:gd name="connsiteX4229" fmla="*/ 37759507 w 43671952"/>
                  <a:gd name="connsiteY4229" fmla="*/ 9094128 h 23902640"/>
                  <a:gd name="connsiteX4230" fmla="*/ 37973819 w 43671952"/>
                  <a:gd name="connsiteY4230" fmla="*/ 8982208 h 23902640"/>
                  <a:gd name="connsiteX4231" fmla="*/ 37992871 w 43671952"/>
                  <a:gd name="connsiteY4231" fmla="*/ 8991733 h 23902640"/>
                  <a:gd name="connsiteX4232" fmla="*/ 37997631 w 43671952"/>
                  <a:gd name="connsiteY4232" fmla="*/ 9006022 h 23902640"/>
                  <a:gd name="connsiteX4233" fmla="*/ 37990487 w 43671952"/>
                  <a:gd name="connsiteY4233" fmla="*/ 9034596 h 23902640"/>
                  <a:gd name="connsiteX4234" fmla="*/ 37980963 w 43671952"/>
                  <a:gd name="connsiteY4234" fmla="*/ 9041740 h 23902640"/>
                  <a:gd name="connsiteX4235" fmla="*/ 37957151 w 43671952"/>
                  <a:gd name="connsiteY4235" fmla="*/ 9022690 h 23902640"/>
                  <a:gd name="connsiteX4236" fmla="*/ 37954771 w 43671952"/>
                  <a:gd name="connsiteY4236" fmla="*/ 9015546 h 23902640"/>
                  <a:gd name="connsiteX4237" fmla="*/ 37964295 w 43671952"/>
                  <a:gd name="connsiteY4237" fmla="*/ 8984589 h 23902640"/>
                  <a:gd name="connsiteX4238" fmla="*/ 37973819 w 43671952"/>
                  <a:gd name="connsiteY4238" fmla="*/ 8982208 h 23902640"/>
                  <a:gd name="connsiteX4239" fmla="*/ 18819223 w 43671952"/>
                  <a:gd name="connsiteY4239" fmla="*/ 8753202 h 23902640"/>
                  <a:gd name="connsiteX4240" fmla="*/ 18842083 w 43671952"/>
                  <a:gd name="connsiteY4240" fmla="*/ 8776061 h 23902640"/>
                  <a:gd name="connsiteX4241" fmla="*/ 18819223 w 43671952"/>
                  <a:gd name="connsiteY4241" fmla="*/ 8798922 h 23902640"/>
                  <a:gd name="connsiteX4242" fmla="*/ 18796363 w 43671952"/>
                  <a:gd name="connsiteY4242" fmla="*/ 8776061 h 23902640"/>
                  <a:gd name="connsiteX4243" fmla="*/ 18819223 w 43671952"/>
                  <a:gd name="connsiteY4243" fmla="*/ 8753202 h 23902640"/>
                  <a:gd name="connsiteX4244" fmla="*/ 37623775 w 43671952"/>
                  <a:gd name="connsiteY4244" fmla="*/ 8746465 h 23902640"/>
                  <a:gd name="connsiteX4245" fmla="*/ 37633303 w 43671952"/>
                  <a:gd name="connsiteY4245" fmla="*/ 8748847 h 23902640"/>
                  <a:gd name="connsiteX4246" fmla="*/ 37649971 w 43671952"/>
                  <a:gd name="connsiteY4246" fmla="*/ 8767898 h 23902640"/>
                  <a:gd name="connsiteX4247" fmla="*/ 37659495 w 43671952"/>
                  <a:gd name="connsiteY4247" fmla="*/ 8782183 h 23902640"/>
                  <a:gd name="connsiteX4248" fmla="*/ 37661875 w 43671952"/>
                  <a:gd name="connsiteY4248" fmla="*/ 8789327 h 23902640"/>
                  <a:gd name="connsiteX4249" fmla="*/ 37666639 w 43671952"/>
                  <a:gd name="connsiteY4249" fmla="*/ 8798854 h 23902640"/>
                  <a:gd name="connsiteX4250" fmla="*/ 37645207 w 43671952"/>
                  <a:gd name="connsiteY4250" fmla="*/ 8801234 h 23902640"/>
                  <a:gd name="connsiteX4251" fmla="*/ 37616631 w 43671952"/>
                  <a:gd name="connsiteY4251" fmla="*/ 8798854 h 23902640"/>
                  <a:gd name="connsiteX4252" fmla="*/ 37599963 w 43671952"/>
                  <a:gd name="connsiteY4252" fmla="*/ 8794091 h 23902640"/>
                  <a:gd name="connsiteX4253" fmla="*/ 37595203 w 43671952"/>
                  <a:gd name="connsiteY4253" fmla="*/ 8786946 h 23902640"/>
                  <a:gd name="connsiteX4254" fmla="*/ 37595203 w 43671952"/>
                  <a:gd name="connsiteY4254" fmla="*/ 8760753 h 23902640"/>
                  <a:gd name="connsiteX4255" fmla="*/ 37609487 w 43671952"/>
                  <a:gd name="connsiteY4255" fmla="*/ 8751228 h 23902640"/>
                  <a:gd name="connsiteX4256" fmla="*/ 19288365 w 43671952"/>
                  <a:gd name="connsiteY4256" fmla="*/ 8729783 h 23902640"/>
                  <a:gd name="connsiteX4257" fmla="*/ 19335991 w 43671952"/>
                  <a:gd name="connsiteY4257" fmla="*/ 8734545 h 23902640"/>
                  <a:gd name="connsiteX4258" fmla="*/ 19364565 w 43671952"/>
                  <a:gd name="connsiteY4258" fmla="*/ 8744070 h 23902640"/>
                  <a:gd name="connsiteX4259" fmla="*/ 19388377 w 43671952"/>
                  <a:gd name="connsiteY4259" fmla="*/ 8763122 h 23902640"/>
                  <a:gd name="connsiteX4260" fmla="*/ 19412191 w 43671952"/>
                  <a:gd name="connsiteY4260" fmla="*/ 8791696 h 23902640"/>
                  <a:gd name="connsiteX4261" fmla="*/ 19416951 w 43671952"/>
                  <a:gd name="connsiteY4261" fmla="*/ 8805983 h 23902640"/>
                  <a:gd name="connsiteX4262" fmla="*/ 19436003 w 43671952"/>
                  <a:gd name="connsiteY4262" fmla="*/ 8834558 h 23902640"/>
                  <a:gd name="connsiteX4263" fmla="*/ 19445527 w 43671952"/>
                  <a:gd name="connsiteY4263" fmla="*/ 8863133 h 23902640"/>
                  <a:gd name="connsiteX4264" fmla="*/ 19431239 w 43671952"/>
                  <a:gd name="connsiteY4264" fmla="*/ 8901234 h 23902640"/>
                  <a:gd name="connsiteX4265" fmla="*/ 19416951 w 43671952"/>
                  <a:gd name="connsiteY4265" fmla="*/ 8910759 h 23902640"/>
                  <a:gd name="connsiteX4266" fmla="*/ 19402667 w 43671952"/>
                  <a:gd name="connsiteY4266" fmla="*/ 8939333 h 23902640"/>
                  <a:gd name="connsiteX4267" fmla="*/ 19393139 w 43671952"/>
                  <a:gd name="connsiteY4267" fmla="*/ 8972670 h 23902640"/>
                  <a:gd name="connsiteX4268" fmla="*/ 19397903 w 43671952"/>
                  <a:gd name="connsiteY4268" fmla="*/ 9020295 h 23902640"/>
                  <a:gd name="connsiteX4269" fmla="*/ 19388377 w 43671952"/>
                  <a:gd name="connsiteY4269" fmla="*/ 9053634 h 23902640"/>
                  <a:gd name="connsiteX4270" fmla="*/ 19374091 w 43671952"/>
                  <a:gd name="connsiteY4270" fmla="*/ 9086971 h 23902640"/>
                  <a:gd name="connsiteX4271" fmla="*/ 19369327 w 43671952"/>
                  <a:gd name="connsiteY4271" fmla="*/ 9101260 h 23902640"/>
                  <a:gd name="connsiteX4272" fmla="*/ 19355039 w 43671952"/>
                  <a:gd name="connsiteY4272" fmla="*/ 9110784 h 23902640"/>
                  <a:gd name="connsiteX4273" fmla="*/ 19345515 w 43671952"/>
                  <a:gd name="connsiteY4273" fmla="*/ 9125072 h 23902640"/>
                  <a:gd name="connsiteX4274" fmla="*/ 19316939 w 43671952"/>
                  <a:gd name="connsiteY4274" fmla="*/ 9134596 h 23902640"/>
                  <a:gd name="connsiteX4275" fmla="*/ 19288365 w 43671952"/>
                  <a:gd name="connsiteY4275" fmla="*/ 9120309 h 23902640"/>
                  <a:gd name="connsiteX4276" fmla="*/ 19278839 w 43671952"/>
                  <a:gd name="connsiteY4276" fmla="*/ 9106020 h 23902640"/>
                  <a:gd name="connsiteX4277" fmla="*/ 19250267 w 43671952"/>
                  <a:gd name="connsiteY4277" fmla="*/ 9086971 h 23902640"/>
                  <a:gd name="connsiteX4278" fmla="*/ 19240739 w 43671952"/>
                  <a:gd name="connsiteY4278" fmla="*/ 9058396 h 23902640"/>
                  <a:gd name="connsiteX4279" fmla="*/ 19245503 w 43671952"/>
                  <a:gd name="connsiteY4279" fmla="*/ 9010771 h 23902640"/>
                  <a:gd name="connsiteX4280" fmla="*/ 19259791 w 43671952"/>
                  <a:gd name="connsiteY4280" fmla="*/ 8967910 h 23902640"/>
                  <a:gd name="connsiteX4281" fmla="*/ 19283603 w 43671952"/>
                  <a:gd name="connsiteY4281" fmla="*/ 8896472 h 23902640"/>
                  <a:gd name="connsiteX4282" fmla="*/ 19293127 w 43671952"/>
                  <a:gd name="connsiteY4282" fmla="*/ 8867896 h 23902640"/>
                  <a:gd name="connsiteX4283" fmla="*/ 19297891 w 43671952"/>
                  <a:gd name="connsiteY4283" fmla="*/ 8844084 h 23902640"/>
                  <a:gd name="connsiteX4284" fmla="*/ 19293127 w 43671952"/>
                  <a:gd name="connsiteY4284" fmla="*/ 8829795 h 23902640"/>
                  <a:gd name="connsiteX4285" fmla="*/ 19278839 w 43671952"/>
                  <a:gd name="connsiteY4285" fmla="*/ 8834558 h 23902640"/>
                  <a:gd name="connsiteX4286" fmla="*/ 19245503 w 43671952"/>
                  <a:gd name="connsiteY4286" fmla="*/ 8853609 h 23902640"/>
                  <a:gd name="connsiteX4287" fmla="*/ 19226451 w 43671952"/>
                  <a:gd name="connsiteY4287" fmla="*/ 8882183 h 23902640"/>
                  <a:gd name="connsiteX4288" fmla="*/ 19193115 w 43671952"/>
                  <a:gd name="connsiteY4288" fmla="*/ 8915522 h 23902640"/>
                  <a:gd name="connsiteX4289" fmla="*/ 19183591 w 43671952"/>
                  <a:gd name="connsiteY4289" fmla="*/ 8905995 h 23902640"/>
                  <a:gd name="connsiteX4290" fmla="*/ 19174067 w 43671952"/>
                  <a:gd name="connsiteY4290" fmla="*/ 8863133 h 23902640"/>
                  <a:gd name="connsiteX4291" fmla="*/ 19183591 w 43671952"/>
                  <a:gd name="connsiteY4291" fmla="*/ 8834558 h 23902640"/>
                  <a:gd name="connsiteX4292" fmla="*/ 19197879 w 43671952"/>
                  <a:gd name="connsiteY4292" fmla="*/ 8805983 h 23902640"/>
                  <a:gd name="connsiteX4293" fmla="*/ 19212167 w 43671952"/>
                  <a:gd name="connsiteY4293" fmla="*/ 8796459 h 23902640"/>
                  <a:gd name="connsiteX4294" fmla="*/ 19235977 w 43671952"/>
                  <a:gd name="connsiteY4294" fmla="*/ 8767884 h 23902640"/>
                  <a:gd name="connsiteX4295" fmla="*/ 19250267 w 43671952"/>
                  <a:gd name="connsiteY4295" fmla="*/ 8758360 h 23902640"/>
                  <a:gd name="connsiteX4296" fmla="*/ 19259791 w 43671952"/>
                  <a:gd name="connsiteY4296" fmla="*/ 8744070 h 23902640"/>
                  <a:gd name="connsiteX4297" fmla="*/ 19274077 w 43671952"/>
                  <a:gd name="connsiteY4297" fmla="*/ 8739310 h 23902640"/>
                  <a:gd name="connsiteX4298" fmla="*/ 19288365 w 43671952"/>
                  <a:gd name="connsiteY4298" fmla="*/ 8729783 h 23902640"/>
                  <a:gd name="connsiteX4299" fmla="*/ 37754743 w 43671952"/>
                  <a:gd name="connsiteY4299" fmla="*/ 8727416 h 23902640"/>
                  <a:gd name="connsiteX4300" fmla="*/ 37771415 w 43671952"/>
                  <a:gd name="connsiteY4300" fmla="*/ 8729797 h 23902640"/>
                  <a:gd name="connsiteX4301" fmla="*/ 37778559 w 43671952"/>
                  <a:gd name="connsiteY4301" fmla="*/ 8732178 h 23902640"/>
                  <a:gd name="connsiteX4302" fmla="*/ 37780939 w 43671952"/>
                  <a:gd name="connsiteY4302" fmla="*/ 8739322 h 23902640"/>
                  <a:gd name="connsiteX4303" fmla="*/ 37788083 w 43671952"/>
                  <a:gd name="connsiteY4303" fmla="*/ 8744084 h 23902640"/>
                  <a:gd name="connsiteX4304" fmla="*/ 37790463 w 43671952"/>
                  <a:gd name="connsiteY4304" fmla="*/ 8751228 h 23902640"/>
                  <a:gd name="connsiteX4305" fmla="*/ 37795227 w 43671952"/>
                  <a:gd name="connsiteY4305" fmla="*/ 8770277 h 23902640"/>
                  <a:gd name="connsiteX4306" fmla="*/ 37790463 w 43671952"/>
                  <a:gd name="connsiteY4306" fmla="*/ 8805997 h 23902640"/>
                  <a:gd name="connsiteX4307" fmla="*/ 37783319 w 43671952"/>
                  <a:gd name="connsiteY4307" fmla="*/ 8829809 h 23902640"/>
                  <a:gd name="connsiteX4308" fmla="*/ 37780939 w 43671952"/>
                  <a:gd name="connsiteY4308" fmla="*/ 8827427 h 23902640"/>
                  <a:gd name="connsiteX4309" fmla="*/ 37761887 w 43671952"/>
                  <a:gd name="connsiteY4309" fmla="*/ 8820284 h 23902640"/>
                  <a:gd name="connsiteX4310" fmla="*/ 37759507 w 43671952"/>
                  <a:gd name="connsiteY4310" fmla="*/ 8813140 h 23902640"/>
                  <a:gd name="connsiteX4311" fmla="*/ 37754743 w 43671952"/>
                  <a:gd name="connsiteY4311" fmla="*/ 8805997 h 23902640"/>
                  <a:gd name="connsiteX4312" fmla="*/ 37752363 w 43671952"/>
                  <a:gd name="connsiteY4312" fmla="*/ 8798854 h 23902640"/>
                  <a:gd name="connsiteX4313" fmla="*/ 37747603 w 43671952"/>
                  <a:gd name="connsiteY4313" fmla="*/ 8772659 h 23902640"/>
                  <a:gd name="connsiteX4314" fmla="*/ 37749983 w 43671952"/>
                  <a:gd name="connsiteY4314" fmla="*/ 8741702 h 23902640"/>
                  <a:gd name="connsiteX4315" fmla="*/ 37754743 w 43671952"/>
                  <a:gd name="connsiteY4315" fmla="*/ 8727416 h 23902640"/>
                  <a:gd name="connsiteX4316" fmla="*/ 19683655 w 43671952"/>
                  <a:gd name="connsiteY4316" fmla="*/ 8658346 h 23902640"/>
                  <a:gd name="connsiteX4317" fmla="*/ 19755091 w 43671952"/>
                  <a:gd name="connsiteY4317" fmla="*/ 8663108 h 23902640"/>
                  <a:gd name="connsiteX4318" fmla="*/ 19769379 w 43671952"/>
                  <a:gd name="connsiteY4318" fmla="*/ 8667870 h 23902640"/>
                  <a:gd name="connsiteX4319" fmla="*/ 19783663 w 43671952"/>
                  <a:gd name="connsiteY4319" fmla="*/ 8696444 h 23902640"/>
                  <a:gd name="connsiteX4320" fmla="*/ 19769379 w 43671952"/>
                  <a:gd name="connsiteY4320" fmla="*/ 8758357 h 23902640"/>
                  <a:gd name="connsiteX4321" fmla="*/ 19764615 w 43671952"/>
                  <a:gd name="connsiteY4321" fmla="*/ 8772646 h 23902640"/>
                  <a:gd name="connsiteX4322" fmla="*/ 19745567 w 43671952"/>
                  <a:gd name="connsiteY4322" fmla="*/ 8801220 h 23902640"/>
                  <a:gd name="connsiteX4323" fmla="*/ 19688415 w 43671952"/>
                  <a:gd name="connsiteY4323" fmla="*/ 8786934 h 23902640"/>
                  <a:gd name="connsiteX4324" fmla="*/ 19674127 w 43671952"/>
                  <a:gd name="connsiteY4324" fmla="*/ 8782169 h 23902640"/>
                  <a:gd name="connsiteX4325" fmla="*/ 19636027 w 43671952"/>
                  <a:gd name="connsiteY4325" fmla="*/ 8791696 h 23902640"/>
                  <a:gd name="connsiteX4326" fmla="*/ 19607451 w 43671952"/>
                  <a:gd name="connsiteY4326" fmla="*/ 8810745 h 23902640"/>
                  <a:gd name="connsiteX4327" fmla="*/ 19593163 w 43671952"/>
                  <a:gd name="connsiteY4327" fmla="*/ 8839319 h 23902640"/>
                  <a:gd name="connsiteX4328" fmla="*/ 19578875 w 43671952"/>
                  <a:gd name="connsiteY4328" fmla="*/ 8867894 h 23902640"/>
                  <a:gd name="connsiteX4329" fmla="*/ 19564587 w 43671952"/>
                  <a:gd name="connsiteY4329" fmla="*/ 8877420 h 23902640"/>
                  <a:gd name="connsiteX4330" fmla="*/ 19564587 w 43671952"/>
                  <a:gd name="connsiteY4330" fmla="*/ 8867894 h 23902640"/>
                  <a:gd name="connsiteX4331" fmla="*/ 19550303 w 43671952"/>
                  <a:gd name="connsiteY4331" fmla="*/ 8829794 h 23902640"/>
                  <a:gd name="connsiteX4332" fmla="*/ 19545539 w 43671952"/>
                  <a:gd name="connsiteY4332" fmla="*/ 8815507 h 23902640"/>
                  <a:gd name="connsiteX4333" fmla="*/ 19536015 w 43671952"/>
                  <a:gd name="connsiteY4333" fmla="*/ 8801220 h 23902640"/>
                  <a:gd name="connsiteX4334" fmla="*/ 19526491 w 43671952"/>
                  <a:gd name="connsiteY4334" fmla="*/ 8772646 h 23902640"/>
                  <a:gd name="connsiteX4335" fmla="*/ 19531251 w 43671952"/>
                  <a:gd name="connsiteY4335" fmla="*/ 8725020 h 23902640"/>
                  <a:gd name="connsiteX4336" fmla="*/ 19545539 w 43671952"/>
                  <a:gd name="connsiteY4336" fmla="*/ 8720258 h 23902640"/>
                  <a:gd name="connsiteX4337" fmla="*/ 19602691 w 43671952"/>
                  <a:gd name="connsiteY4337" fmla="*/ 8715496 h 23902640"/>
                  <a:gd name="connsiteX4338" fmla="*/ 19616979 w 43671952"/>
                  <a:gd name="connsiteY4338" fmla="*/ 8710734 h 23902640"/>
                  <a:gd name="connsiteX4339" fmla="*/ 19645551 w 43671952"/>
                  <a:gd name="connsiteY4339" fmla="*/ 8691684 h 23902640"/>
                  <a:gd name="connsiteX4340" fmla="*/ 19655079 w 43671952"/>
                  <a:gd name="connsiteY4340" fmla="*/ 8677395 h 23902640"/>
                  <a:gd name="connsiteX4341" fmla="*/ 19669367 w 43671952"/>
                  <a:gd name="connsiteY4341" fmla="*/ 8672633 h 23902640"/>
                  <a:gd name="connsiteX4342" fmla="*/ 19683655 w 43671952"/>
                  <a:gd name="connsiteY4342" fmla="*/ 8658346 h 23902640"/>
                  <a:gd name="connsiteX4343" fmla="*/ 19225623 w 43671952"/>
                  <a:gd name="connsiteY4343" fmla="*/ 8623027 h 23902640"/>
                  <a:gd name="connsiteX4344" fmla="*/ 19248483 w 43671952"/>
                  <a:gd name="connsiteY4344" fmla="*/ 8645888 h 23902640"/>
                  <a:gd name="connsiteX4345" fmla="*/ 19225623 w 43671952"/>
                  <a:gd name="connsiteY4345" fmla="*/ 8668747 h 23902640"/>
                  <a:gd name="connsiteX4346" fmla="*/ 19202763 w 43671952"/>
                  <a:gd name="connsiteY4346" fmla="*/ 8645888 h 23902640"/>
                  <a:gd name="connsiteX4347" fmla="*/ 19225623 w 43671952"/>
                  <a:gd name="connsiteY4347" fmla="*/ 8623027 h 23902640"/>
                  <a:gd name="connsiteX4348" fmla="*/ 1914089 w 43671952"/>
                  <a:gd name="connsiteY4348" fmla="*/ 8354964 h 23902640"/>
                  <a:gd name="connsiteX4349" fmla="*/ 1922505 w 43671952"/>
                  <a:gd name="connsiteY4349" fmla="*/ 8358200 h 23902640"/>
                  <a:gd name="connsiteX4350" fmla="*/ 1919340 w 43671952"/>
                  <a:gd name="connsiteY4350" fmla="*/ 8380426 h 23902640"/>
                  <a:gd name="connsiteX4351" fmla="*/ 1900286 w 43671952"/>
                  <a:gd name="connsiteY4351" fmla="*/ 8393125 h 23902640"/>
                  <a:gd name="connsiteX4352" fmla="*/ 1897108 w 43671952"/>
                  <a:gd name="connsiteY4352" fmla="*/ 8396302 h 23902640"/>
                  <a:gd name="connsiteX4353" fmla="*/ 1871711 w 43671952"/>
                  <a:gd name="connsiteY4353" fmla="*/ 8386775 h 23902640"/>
                  <a:gd name="connsiteX4354" fmla="*/ 1874889 w 43671952"/>
                  <a:gd name="connsiteY4354" fmla="*/ 8367727 h 23902640"/>
                  <a:gd name="connsiteX4355" fmla="*/ 1884409 w 43671952"/>
                  <a:gd name="connsiteY4355" fmla="*/ 8364551 h 23902640"/>
                  <a:gd name="connsiteX4356" fmla="*/ 1903464 w 43671952"/>
                  <a:gd name="connsiteY4356" fmla="*/ 8355026 h 23902640"/>
                  <a:gd name="connsiteX4357" fmla="*/ 1914089 w 43671952"/>
                  <a:gd name="connsiteY4357" fmla="*/ 8354964 h 23902640"/>
                  <a:gd name="connsiteX4358" fmla="*/ 1605017 w 43671952"/>
                  <a:gd name="connsiteY4358" fmla="*/ 8294702 h 23902640"/>
                  <a:gd name="connsiteX4359" fmla="*/ 1614537 w 43671952"/>
                  <a:gd name="connsiteY4359" fmla="*/ 8301051 h 23902640"/>
                  <a:gd name="connsiteX4360" fmla="*/ 1624060 w 43671952"/>
                  <a:gd name="connsiteY4360" fmla="*/ 8320102 h 23902640"/>
                  <a:gd name="connsiteX4361" fmla="*/ 1620893 w 43671952"/>
                  <a:gd name="connsiteY4361" fmla="*/ 8339153 h 23902640"/>
                  <a:gd name="connsiteX4362" fmla="*/ 1605017 w 43671952"/>
                  <a:gd name="connsiteY4362" fmla="*/ 8351853 h 23902640"/>
                  <a:gd name="connsiteX4363" fmla="*/ 1585963 w 43671952"/>
                  <a:gd name="connsiteY4363" fmla="*/ 8304228 h 23902640"/>
                  <a:gd name="connsiteX4364" fmla="*/ 1595485 w 43671952"/>
                  <a:gd name="connsiteY4364" fmla="*/ 8301051 h 23902640"/>
                  <a:gd name="connsiteX4365" fmla="*/ 1605017 w 43671952"/>
                  <a:gd name="connsiteY4365" fmla="*/ 8294702 h 23902640"/>
                  <a:gd name="connsiteX4366" fmla="*/ 19563763 w 43671952"/>
                  <a:gd name="connsiteY4366" fmla="*/ 8230122 h 23902640"/>
                  <a:gd name="connsiteX4367" fmla="*/ 19586623 w 43671952"/>
                  <a:gd name="connsiteY4367" fmla="*/ 8252981 h 23902640"/>
                  <a:gd name="connsiteX4368" fmla="*/ 19563763 w 43671952"/>
                  <a:gd name="connsiteY4368" fmla="*/ 8275842 h 23902640"/>
                  <a:gd name="connsiteX4369" fmla="*/ 19540903 w 43671952"/>
                  <a:gd name="connsiteY4369" fmla="*/ 8252981 h 23902640"/>
                  <a:gd name="connsiteX4370" fmla="*/ 19563763 w 43671952"/>
                  <a:gd name="connsiteY4370" fmla="*/ 8230122 h 23902640"/>
                  <a:gd name="connsiteX4371" fmla="*/ 1874889 w 43671952"/>
                  <a:gd name="connsiteY4371" fmla="*/ 8091502 h 23902640"/>
                  <a:gd name="connsiteX4372" fmla="*/ 1890765 w 43671952"/>
                  <a:gd name="connsiteY4372" fmla="*/ 8094678 h 23902640"/>
                  <a:gd name="connsiteX4373" fmla="*/ 1897108 w 43671952"/>
                  <a:gd name="connsiteY4373" fmla="*/ 8113727 h 23902640"/>
                  <a:gd name="connsiteX4374" fmla="*/ 1893932 w 43671952"/>
                  <a:gd name="connsiteY4374" fmla="*/ 8142304 h 23902640"/>
                  <a:gd name="connsiteX4375" fmla="*/ 1890765 w 43671952"/>
                  <a:gd name="connsiteY4375" fmla="*/ 8151828 h 23902640"/>
                  <a:gd name="connsiteX4376" fmla="*/ 1868533 w 43671952"/>
                  <a:gd name="connsiteY4376" fmla="*/ 8158178 h 23902640"/>
                  <a:gd name="connsiteX4377" fmla="*/ 1839958 w 43671952"/>
                  <a:gd name="connsiteY4377" fmla="*/ 8151828 h 23902640"/>
                  <a:gd name="connsiteX4378" fmla="*/ 1843136 w 43671952"/>
                  <a:gd name="connsiteY4378" fmla="*/ 8116902 h 23902640"/>
                  <a:gd name="connsiteX4379" fmla="*/ 1846314 w 43671952"/>
                  <a:gd name="connsiteY4379" fmla="*/ 8107378 h 23902640"/>
                  <a:gd name="connsiteX4380" fmla="*/ 1874889 w 43671952"/>
                  <a:gd name="connsiteY4380" fmla="*/ 8091502 h 23902640"/>
                  <a:gd name="connsiteX4381" fmla="*/ 2084433 w 43671952"/>
                  <a:gd name="connsiteY4381" fmla="*/ 8091501 h 23902640"/>
                  <a:gd name="connsiteX4382" fmla="*/ 2113008 w 43671952"/>
                  <a:gd name="connsiteY4382" fmla="*/ 8094675 h 23902640"/>
                  <a:gd name="connsiteX4383" fmla="*/ 2122530 w 43671952"/>
                  <a:gd name="connsiteY4383" fmla="*/ 8097851 h 23902640"/>
                  <a:gd name="connsiteX4384" fmla="*/ 2119355 w 43671952"/>
                  <a:gd name="connsiteY4384" fmla="*/ 8110552 h 23902640"/>
                  <a:gd name="connsiteX4385" fmla="*/ 2100309 w 43671952"/>
                  <a:gd name="connsiteY4385" fmla="*/ 8120076 h 23902640"/>
                  <a:gd name="connsiteX4386" fmla="*/ 2097132 w 43671952"/>
                  <a:gd name="connsiteY4386" fmla="*/ 8120076 h 23902640"/>
                  <a:gd name="connsiteX4387" fmla="*/ 2071734 w 43671952"/>
                  <a:gd name="connsiteY4387" fmla="*/ 8110552 h 23902640"/>
                  <a:gd name="connsiteX4388" fmla="*/ 2084433 w 43671952"/>
                  <a:gd name="connsiteY4388" fmla="*/ 8091501 h 23902640"/>
                  <a:gd name="connsiteX4389" fmla="*/ 1711956 w 43671952"/>
                  <a:gd name="connsiteY4389" fmla="*/ 8033495 h 23902640"/>
                  <a:gd name="connsiteX4390" fmla="*/ 1728837 w 43671952"/>
                  <a:gd name="connsiteY4390" fmla="*/ 8047053 h 23902640"/>
                  <a:gd name="connsiteX4391" fmla="*/ 1732015 w 43671952"/>
                  <a:gd name="connsiteY4391" fmla="*/ 8056576 h 23902640"/>
                  <a:gd name="connsiteX4392" fmla="*/ 1728837 w 43671952"/>
                  <a:gd name="connsiteY4392" fmla="*/ 8085151 h 23902640"/>
                  <a:gd name="connsiteX4393" fmla="*/ 1719316 w 43671952"/>
                  <a:gd name="connsiteY4393" fmla="*/ 8094678 h 23902640"/>
                  <a:gd name="connsiteX4394" fmla="*/ 1700262 w 43671952"/>
                  <a:gd name="connsiteY4394" fmla="*/ 8110553 h 23902640"/>
                  <a:gd name="connsiteX4395" fmla="*/ 1662167 w 43671952"/>
                  <a:gd name="connsiteY4395" fmla="*/ 8094678 h 23902640"/>
                  <a:gd name="connsiteX4396" fmla="*/ 1655811 w 43671952"/>
                  <a:gd name="connsiteY4396" fmla="*/ 8075627 h 23902640"/>
                  <a:gd name="connsiteX4397" fmla="*/ 1668509 w 43671952"/>
                  <a:gd name="connsiteY4397" fmla="*/ 8037529 h 23902640"/>
                  <a:gd name="connsiteX4398" fmla="*/ 1678033 w 43671952"/>
                  <a:gd name="connsiteY4398" fmla="*/ 8034352 h 23902640"/>
                  <a:gd name="connsiteX4399" fmla="*/ 1711956 w 43671952"/>
                  <a:gd name="connsiteY4399" fmla="*/ 8033495 h 23902640"/>
                  <a:gd name="connsiteX4400" fmla="*/ 1820906 w 43671952"/>
                  <a:gd name="connsiteY4400" fmla="*/ 7948628 h 23902640"/>
                  <a:gd name="connsiteX4401" fmla="*/ 1827260 w 43671952"/>
                  <a:gd name="connsiteY4401" fmla="*/ 7986726 h 23902640"/>
                  <a:gd name="connsiteX4402" fmla="*/ 1805032 w 43671952"/>
                  <a:gd name="connsiteY4402" fmla="*/ 7986726 h 23902640"/>
                  <a:gd name="connsiteX4403" fmla="*/ 1811383 w 43671952"/>
                  <a:gd name="connsiteY4403" fmla="*/ 7951801 h 23902640"/>
                  <a:gd name="connsiteX4404" fmla="*/ 1820906 w 43671952"/>
                  <a:gd name="connsiteY4404" fmla="*/ 7948628 h 23902640"/>
                  <a:gd name="connsiteX4405" fmla="*/ 20679015 w 43671952"/>
                  <a:gd name="connsiteY4405" fmla="*/ 7510464 h 23902640"/>
                  <a:gd name="connsiteX4406" fmla="*/ 20683777 w 43671952"/>
                  <a:gd name="connsiteY4406" fmla="*/ 7524752 h 23902640"/>
                  <a:gd name="connsiteX4407" fmla="*/ 20698063 w 43671952"/>
                  <a:gd name="connsiteY4407" fmla="*/ 7553327 h 23902640"/>
                  <a:gd name="connsiteX4408" fmla="*/ 20712351 w 43671952"/>
                  <a:gd name="connsiteY4408" fmla="*/ 7658102 h 23902640"/>
                  <a:gd name="connsiteX4409" fmla="*/ 20726639 w 43671952"/>
                  <a:gd name="connsiteY4409" fmla="*/ 7667628 h 23902640"/>
                  <a:gd name="connsiteX4410" fmla="*/ 20736167 w 43671952"/>
                  <a:gd name="connsiteY4410" fmla="*/ 7681914 h 23902640"/>
                  <a:gd name="connsiteX4411" fmla="*/ 20745691 w 43671952"/>
                  <a:gd name="connsiteY4411" fmla="*/ 7710490 h 23902640"/>
                  <a:gd name="connsiteX4412" fmla="*/ 20755215 w 43671952"/>
                  <a:gd name="connsiteY4412" fmla="*/ 7724775 h 23902640"/>
                  <a:gd name="connsiteX4413" fmla="*/ 20764739 w 43671952"/>
                  <a:gd name="connsiteY4413" fmla="*/ 7753353 h 23902640"/>
                  <a:gd name="connsiteX4414" fmla="*/ 20769503 w 43671952"/>
                  <a:gd name="connsiteY4414" fmla="*/ 7767642 h 23902640"/>
                  <a:gd name="connsiteX4415" fmla="*/ 20764739 w 43671952"/>
                  <a:gd name="connsiteY4415" fmla="*/ 7805740 h 23902640"/>
                  <a:gd name="connsiteX4416" fmla="*/ 20755215 w 43671952"/>
                  <a:gd name="connsiteY4416" fmla="*/ 7843959 h 23902640"/>
                  <a:gd name="connsiteX4417" fmla="*/ 20750451 w 43671952"/>
                  <a:gd name="connsiteY4417" fmla="*/ 7863007 h 23902640"/>
                  <a:gd name="connsiteX4418" fmla="*/ 20740927 w 43671952"/>
                  <a:gd name="connsiteY4418" fmla="*/ 7891585 h 23902640"/>
                  <a:gd name="connsiteX4419" fmla="*/ 20736167 w 43671952"/>
                  <a:gd name="connsiteY4419" fmla="*/ 7905870 h 23902640"/>
                  <a:gd name="connsiteX4420" fmla="*/ 20731403 w 43671952"/>
                  <a:gd name="connsiteY4420" fmla="*/ 7939208 h 23902640"/>
                  <a:gd name="connsiteX4421" fmla="*/ 20726639 w 43671952"/>
                  <a:gd name="connsiteY4421" fmla="*/ 8020171 h 23902640"/>
                  <a:gd name="connsiteX4422" fmla="*/ 20712351 w 43671952"/>
                  <a:gd name="connsiteY4422" fmla="*/ 8029696 h 23902640"/>
                  <a:gd name="connsiteX4423" fmla="*/ 20683777 w 43671952"/>
                  <a:gd name="connsiteY4423" fmla="*/ 8039220 h 23902640"/>
                  <a:gd name="connsiteX4424" fmla="*/ 20669491 w 43671952"/>
                  <a:gd name="connsiteY4424" fmla="*/ 8043983 h 23902640"/>
                  <a:gd name="connsiteX4425" fmla="*/ 20655203 w 43671952"/>
                  <a:gd name="connsiteY4425" fmla="*/ 8048746 h 23902640"/>
                  <a:gd name="connsiteX4426" fmla="*/ 20640915 w 43671952"/>
                  <a:gd name="connsiteY4426" fmla="*/ 8053510 h 23902640"/>
                  <a:gd name="connsiteX4427" fmla="*/ 20626627 w 43671952"/>
                  <a:gd name="connsiteY4427" fmla="*/ 8067795 h 23902640"/>
                  <a:gd name="connsiteX4428" fmla="*/ 20617103 w 43671952"/>
                  <a:gd name="connsiteY4428" fmla="*/ 8096370 h 23902640"/>
                  <a:gd name="connsiteX4429" fmla="*/ 20612339 w 43671952"/>
                  <a:gd name="connsiteY4429" fmla="*/ 8158284 h 23902640"/>
                  <a:gd name="connsiteX4430" fmla="*/ 20588527 w 43671952"/>
                  <a:gd name="connsiteY4430" fmla="*/ 8182097 h 23902640"/>
                  <a:gd name="connsiteX4431" fmla="*/ 20555191 w 43671952"/>
                  <a:gd name="connsiteY4431" fmla="*/ 8224959 h 23902640"/>
                  <a:gd name="connsiteX4432" fmla="*/ 20540903 w 43671952"/>
                  <a:gd name="connsiteY4432" fmla="*/ 8267821 h 23902640"/>
                  <a:gd name="connsiteX4433" fmla="*/ 20536139 w 43671952"/>
                  <a:gd name="connsiteY4433" fmla="*/ 8282108 h 23902640"/>
                  <a:gd name="connsiteX4434" fmla="*/ 20540903 w 43671952"/>
                  <a:gd name="connsiteY4434" fmla="*/ 8329733 h 23902640"/>
                  <a:gd name="connsiteX4435" fmla="*/ 20550427 w 43671952"/>
                  <a:gd name="connsiteY4435" fmla="*/ 8344022 h 23902640"/>
                  <a:gd name="connsiteX4436" fmla="*/ 20545667 w 43671952"/>
                  <a:gd name="connsiteY4436" fmla="*/ 8501184 h 23902640"/>
                  <a:gd name="connsiteX4437" fmla="*/ 20536139 w 43671952"/>
                  <a:gd name="connsiteY4437" fmla="*/ 8515470 h 23902640"/>
                  <a:gd name="connsiteX4438" fmla="*/ 20521851 w 43671952"/>
                  <a:gd name="connsiteY4438" fmla="*/ 8520233 h 23902640"/>
                  <a:gd name="connsiteX4439" fmla="*/ 20493279 w 43671952"/>
                  <a:gd name="connsiteY4439" fmla="*/ 8515470 h 23902640"/>
                  <a:gd name="connsiteX4440" fmla="*/ 20488515 w 43671952"/>
                  <a:gd name="connsiteY4440" fmla="*/ 8501184 h 23902640"/>
                  <a:gd name="connsiteX4441" fmla="*/ 20483755 w 43671952"/>
                  <a:gd name="connsiteY4441" fmla="*/ 8482134 h 23902640"/>
                  <a:gd name="connsiteX4442" fmla="*/ 20464703 w 43671952"/>
                  <a:gd name="connsiteY4442" fmla="*/ 8486895 h 23902640"/>
                  <a:gd name="connsiteX4443" fmla="*/ 20445651 w 43671952"/>
                  <a:gd name="connsiteY4443" fmla="*/ 8515470 h 23902640"/>
                  <a:gd name="connsiteX4444" fmla="*/ 20417079 w 43671952"/>
                  <a:gd name="connsiteY4444" fmla="*/ 8572621 h 23902640"/>
                  <a:gd name="connsiteX4445" fmla="*/ 20402791 w 43671952"/>
                  <a:gd name="connsiteY4445" fmla="*/ 8577384 h 23902640"/>
                  <a:gd name="connsiteX4446" fmla="*/ 20388503 w 43671952"/>
                  <a:gd name="connsiteY4446" fmla="*/ 8605960 h 23902640"/>
                  <a:gd name="connsiteX4447" fmla="*/ 20374215 w 43671952"/>
                  <a:gd name="connsiteY4447" fmla="*/ 8610719 h 23902640"/>
                  <a:gd name="connsiteX4448" fmla="*/ 20340879 w 43671952"/>
                  <a:gd name="connsiteY4448" fmla="*/ 8596432 h 23902640"/>
                  <a:gd name="connsiteX4449" fmla="*/ 20336115 w 43671952"/>
                  <a:gd name="connsiteY4449" fmla="*/ 8582146 h 23902640"/>
                  <a:gd name="connsiteX4450" fmla="*/ 20321827 w 43671952"/>
                  <a:gd name="connsiteY4450" fmla="*/ 8577384 h 23902640"/>
                  <a:gd name="connsiteX4451" fmla="*/ 20288491 w 43671952"/>
                  <a:gd name="connsiteY4451" fmla="*/ 8572621 h 23902640"/>
                  <a:gd name="connsiteX4452" fmla="*/ 20259915 w 43671952"/>
                  <a:gd name="connsiteY4452" fmla="*/ 8577384 h 23902640"/>
                  <a:gd name="connsiteX4453" fmla="*/ 20231343 w 43671952"/>
                  <a:gd name="connsiteY4453" fmla="*/ 8586908 h 23902640"/>
                  <a:gd name="connsiteX4454" fmla="*/ 20217051 w 43671952"/>
                  <a:gd name="connsiteY4454" fmla="*/ 8577384 h 23902640"/>
                  <a:gd name="connsiteX4455" fmla="*/ 20207527 w 43671952"/>
                  <a:gd name="connsiteY4455" fmla="*/ 8563094 h 23902640"/>
                  <a:gd name="connsiteX4456" fmla="*/ 20193239 w 43671952"/>
                  <a:gd name="connsiteY4456" fmla="*/ 8558334 h 23902640"/>
                  <a:gd name="connsiteX4457" fmla="*/ 20183715 w 43671952"/>
                  <a:gd name="connsiteY4457" fmla="*/ 8544045 h 23902640"/>
                  <a:gd name="connsiteX4458" fmla="*/ 20136091 w 43671952"/>
                  <a:gd name="connsiteY4458" fmla="*/ 8520233 h 23902640"/>
                  <a:gd name="connsiteX4459" fmla="*/ 20107515 w 43671952"/>
                  <a:gd name="connsiteY4459" fmla="*/ 8524995 h 23902640"/>
                  <a:gd name="connsiteX4460" fmla="*/ 20102751 w 43671952"/>
                  <a:gd name="connsiteY4460" fmla="*/ 8539282 h 23902640"/>
                  <a:gd name="connsiteX4461" fmla="*/ 20093227 w 43671952"/>
                  <a:gd name="connsiteY4461" fmla="*/ 8553572 h 23902640"/>
                  <a:gd name="connsiteX4462" fmla="*/ 20097991 w 43671952"/>
                  <a:gd name="connsiteY4462" fmla="*/ 8577384 h 23902640"/>
                  <a:gd name="connsiteX4463" fmla="*/ 20107515 w 43671952"/>
                  <a:gd name="connsiteY4463" fmla="*/ 8605960 h 23902640"/>
                  <a:gd name="connsiteX4464" fmla="*/ 20102751 w 43671952"/>
                  <a:gd name="connsiteY4464" fmla="*/ 8625010 h 23902640"/>
                  <a:gd name="connsiteX4465" fmla="*/ 20088467 w 43671952"/>
                  <a:gd name="connsiteY4465" fmla="*/ 8629769 h 23902640"/>
                  <a:gd name="connsiteX4466" fmla="*/ 20026551 w 43671952"/>
                  <a:gd name="connsiteY4466" fmla="*/ 8634532 h 23902640"/>
                  <a:gd name="connsiteX4467" fmla="*/ 20012267 w 43671952"/>
                  <a:gd name="connsiteY4467" fmla="*/ 8644058 h 23902640"/>
                  <a:gd name="connsiteX4468" fmla="*/ 19988451 w 43671952"/>
                  <a:gd name="connsiteY4468" fmla="*/ 8686919 h 23902640"/>
                  <a:gd name="connsiteX4469" fmla="*/ 19983691 w 43671952"/>
                  <a:gd name="connsiteY4469" fmla="*/ 8725021 h 23902640"/>
                  <a:gd name="connsiteX4470" fmla="*/ 19940827 w 43671952"/>
                  <a:gd name="connsiteY4470" fmla="*/ 8748833 h 23902640"/>
                  <a:gd name="connsiteX4471" fmla="*/ 19912251 w 43671952"/>
                  <a:gd name="connsiteY4471" fmla="*/ 8763122 h 23902640"/>
                  <a:gd name="connsiteX4472" fmla="*/ 19902727 w 43671952"/>
                  <a:gd name="connsiteY4472" fmla="*/ 8748833 h 23902640"/>
                  <a:gd name="connsiteX4473" fmla="*/ 19897963 w 43671952"/>
                  <a:gd name="connsiteY4473" fmla="*/ 8734545 h 23902640"/>
                  <a:gd name="connsiteX4474" fmla="*/ 19893203 w 43671952"/>
                  <a:gd name="connsiteY4474" fmla="*/ 8586908 h 23902640"/>
                  <a:gd name="connsiteX4475" fmla="*/ 19878915 w 43671952"/>
                  <a:gd name="connsiteY4475" fmla="*/ 8572621 h 23902640"/>
                  <a:gd name="connsiteX4476" fmla="*/ 19859867 w 43671952"/>
                  <a:gd name="connsiteY4476" fmla="*/ 8567858 h 23902640"/>
                  <a:gd name="connsiteX4477" fmla="*/ 19812239 w 43671952"/>
                  <a:gd name="connsiteY4477" fmla="*/ 8558334 h 23902640"/>
                  <a:gd name="connsiteX4478" fmla="*/ 19764615 w 43671952"/>
                  <a:gd name="connsiteY4478" fmla="*/ 8563094 h 23902640"/>
                  <a:gd name="connsiteX4479" fmla="*/ 19736039 w 43671952"/>
                  <a:gd name="connsiteY4479" fmla="*/ 8572621 h 23902640"/>
                  <a:gd name="connsiteX4480" fmla="*/ 19707463 w 43671952"/>
                  <a:gd name="connsiteY4480" fmla="*/ 8582146 h 23902640"/>
                  <a:gd name="connsiteX4481" fmla="*/ 19678891 w 43671952"/>
                  <a:gd name="connsiteY4481" fmla="*/ 8591670 h 23902640"/>
                  <a:gd name="connsiteX4482" fmla="*/ 19664603 w 43671952"/>
                  <a:gd name="connsiteY4482" fmla="*/ 8596432 h 23902640"/>
                  <a:gd name="connsiteX4483" fmla="*/ 19636027 w 43671952"/>
                  <a:gd name="connsiteY4483" fmla="*/ 8610719 h 23902640"/>
                  <a:gd name="connsiteX4484" fmla="*/ 19607451 w 43671952"/>
                  <a:gd name="connsiteY4484" fmla="*/ 8625010 h 23902640"/>
                  <a:gd name="connsiteX4485" fmla="*/ 19593163 w 43671952"/>
                  <a:gd name="connsiteY4485" fmla="*/ 8634532 h 23902640"/>
                  <a:gd name="connsiteX4486" fmla="*/ 19564591 w 43671952"/>
                  <a:gd name="connsiteY4486" fmla="*/ 8644058 h 23902640"/>
                  <a:gd name="connsiteX4487" fmla="*/ 19521727 w 43671952"/>
                  <a:gd name="connsiteY4487" fmla="*/ 8672633 h 23902640"/>
                  <a:gd name="connsiteX4488" fmla="*/ 19493151 w 43671952"/>
                  <a:gd name="connsiteY4488" fmla="*/ 8691684 h 23902640"/>
                  <a:gd name="connsiteX4489" fmla="*/ 19478865 w 43671952"/>
                  <a:gd name="connsiteY4489" fmla="*/ 8696444 h 23902640"/>
                  <a:gd name="connsiteX4490" fmla="*/ 19407427 w 43671952"/>
                  <a:gd name="connsiteY4490" fmla="*/ 8691684 h 23902640"/>
                  <a:gd name="connsiteX4491" fmla="*/ 19393139 w 43671952"/>
                  <a:gd name="connsiteY4491" fmla="*/ 8686919 h 23902640"/>
                  <a:gd name="connsiteX4492" fmla="*/ 19364565 w 43671952"/>
                  <a:gd name="connsiteY4492" fmla="*/ 8677395 h 23902640"/>
                  <a:gd name="connsiteX4493" fmla="*/ 19378851 w 43671952"/>
                  <a:gd name="connsiteY4493" fmla="*/ 8634532 h 23902640"/>
                  <a:gd name="connsiteX4494" fmla="*/ 19416951 w 43671952"/>
                  <a:gd name="connsiteY4494" fmla="*/ 8601195 h 23902640"/>
                  <a:gd name="connsiteX4495" fmla="*/ 19445527 w 43671952"/>
                  <a:gd name="connsiteY4495" fmla="*/ 8586908 h 23902640"/>
                  <a:gd name="connsiteX4496" fmla="*/ 19488391 w 43671952"/>
                  <a:gd name="connsiteY4496" fmla="*/ 8563094 h 23902640"/>
                  <a:gd name="connsiteX4497" fmla="*/ 19497915 w 43671952"/>
                  <a:gd name="connsiteY4497" fmla="*/ 8548807 h 23902640"/>
                  <a:gd name="connsiteX4498" fmla="*/ 19512203 w 43671952"/>
                  <a:gd name="connsiteY4498" fmla="*/ 8544045 h 23902640"/>
                  <a:gd name="connsiteX4499" fmla="*/ 19516967 w 43671952"/>
                  <a:gd name="connsiteY4499" fmla="*/ 8529757 h 23902640"/>
                  <a:gd name="connsiteX4500" fmla="*/ 19526491 w 43671952"/>
                  <a:gd name="connsiteY4500" fmla="*/ 8515470 h 23902640"/>
                  <a:gd name="connsiteX4501" fmla="*/ 19540779 w 43671952"/>
                  <a:gd name="connsiteY4501" fmla="*/ 8501184 h 23902640"/>
                  <a:gd name="connsiteX4502" fmla="*/ 19564591 w 43671952"/>
                  <a:gd name="connsiteY4502" fmla="*/ 8472607 h 23902640"/>
                  <a:gd name="connsiteX4503" fmla="*/ 19578875 w 43671952"/>
                  <a:gd name="connsiteY4503" fmla="*/ 8444033 h 23902640"/>
                  <a:gd name="connsiteX4504" fmla="*/ 19607451 w 43671952"/>
                  <a:gd name="connsiteY4504" fmla="*/ 8424984 h 23902640"/>
                  <a:gd name="connsiteX4505" fmla="*/ 19621739 w 43671952"/>
                  <a:gd name="connsiteY4505" fmla="*/ 8410695 h 23902640"/>
                  <a:gd name="connsiteX4506" fmla="*/ 19650315 w 43671952"/>
                  <a:gd name="connsiteY4506" fmla="*/ 8401169 h 23902640"/>
                  <a:gd name="connsiteX4507" fmla="*/ 19716991 w 43671952"/>
                  <a:gd name="connsiteY4507" fmla="*/ 8405932 h 23902640"/>
                  <a:gd name="connsiteX4508" fmla="*/ 19740803 w 43671952"/>
                  <a:gd name="connsiteY4508" fmla="*/ 8410695 h 23902640"/>
                  <a:gd name="connsiteX4509" fmla="*/ 19769379 w 43671952"/>
                  <a:gd name="connsiteY4509" fmla="*/ 8415460 h 23902640"/>
                  <a:gd name="connsiteX4510" fmla="*/ 19793191 w 43671952"/>
                  <a:gd name="connsiteY4510" fmla="*/ 8420219 h 23902640"/>
                  <a:gd name="connsiteX4511" fmla="*/ 19826527 w 43671952"/>
                  <a:gd name="connsiteY4511" fmla="*/ 8424984 h 23902640"/>
                  <a:gd name="connsiteX4512" fmla="*/ 19902727 w 43671952"/>
                  <a:gd name="connsiteY4512" fmla="*/ 8415460 h 23902640"/>
                  <a:gd name="connsiteX4513" fmla="*/ 19926539 w 43671952"/>
                  <a:gd name="connsiteY4513" fmla="*/ 8410695 h 23902640"/>
                  <a:gd name="connsiteX4514" fmla="*/ 19955115 w 43671952"/>
                  <a:gd name="connsiteY4514" fmla="*/ 8401169 h 23902640"/>
                  <a:gd name="connsiteX4515" fmla="*/ 19983691 w 43671952"/>
                  <a:gd name="connsiteY4515" fmla="*/ 8372597 h 23902640"/>
                  <a:gd name="connsiteX4516" fmla="*/ 20007503 w 43671952"/>
                  <a:gd name="connsiteY4516" fmla="*/ 8348784 h 23902640"/>
                  <a:gd name="connsiteX4517" fmla="*/ 20017027 w 43671952"/>
                  <a:gd name="connsiteY4517" fmla="*/ 8334495 h 23902640"/>
                  <a:gd name="connsiteX4518" fmla="*/ 20031315 w 43671952"/>
                  <a:gd name="connsiteY4518" fmla="*/ 8324971 h 23902640"/>
                  <a:gd name="connsiteX4519" fmla="*/ 20055127 w 43671952"/>
                  <a:gd name="connsiteY4519" fmla="*/ 8282108 h 23902640"/>
                  <a:gd name="connsiteX4520" fmla="*/ 20083703 w 43671952"/>
                  <a:gd name="connsiteY4520" fmla="*/ 8263057 h 23902640"/>
                  <a:gd name="connsiteX4521" fmla="*/ 20088467 w 43671952"/>
                  <a:gd name="connsiteY4521" fmla="*/ 8248771 h 23902640"/>
                  <a:gd name="connsiteX4522" fmla="*/ 20107515 w 43671952"/>
                  <a:gd name="connsiteY4522" fmla="*/ 8220196 h 23902640"/>
                  <a:gd name="connsiteX4523" fmla="*/ 20121803 w 43671952"/>
                  <a:gd name="connsiteY4523" fmla="*/ 8191621 h 23902640"/>
                  <a:gd name="connsiteX4524" fmla="*/ 20140851 w 43671952"/>
                  <a:gd name="connsiteY4524" fmla="*/ 8196383 h 23902640"/>
                  <a:gd name="connsiteX4525" fmla="*/ 20145615 w 43671952"/>
                  <a:gd name="connsiteY4525" fmla="*/ 8210672 h 23902640"/>
                  <a:gd name="connsiteX4526" fmla="*/ 20174191 w 43671952"/>
                  <a:gd name="connsiteY4526" fmla="*/ 8224959 h 23902640"/>
                  <a:gd name="connsiteX4527" fmla="*/ 20202765 w 43671952"/>
                  <a:gd name="connsiteY4527" fmla="*/ 8239247 h 23902640"/>
                  <a:gd name="connsiteX4528" fmla="*/ 20236103 w 43671952"/>
                  <a:gd name="connsiteY4528" fmla="*/ 8234483 h 23902640"/>
                  <a:gd name="connsiteX4529" fmla="*/ 20278967 w 43671952"/>
                  <a:gd name="connsiteY4529" fmla="*/ 8210672 h 23902640"/>
                  <a:gd name="connsiteX4530" fmla="*/ 20293253 w 43671952"/>
                  <a:gd name="connsiteY4530" fmla="*/ 8196383 h 23902640"/>
                  <a:gd name="connsiteX4531" fmla="*/ 20312303 w 43671952"/>
                  <a:gd name="connsiteY4531" fmla="*/ 8167809 h 23902640"/>
                  <a:gd name="connsiteX4532" fmla="*/ 20321827 w 43671952"/>
                  <a:gd name="connsiteY4532" fmla="*/ 8153523 h 23902640"/>
                  <a:gd name="connsiteX4533" fmla="*/ 20336115 w 43671952"/>
                  <a:gd name="connsiteY4533" fmla="*/ 8143996 h 23902640"/>
                  <a:gd name="connsiteX4534" fmla="*/ 20359927 w 43671952"/>
                  <a:gd name="connsiteY4534" fmla="*/ 8120183 h 23902640"/>
                  <a:gd name="connsiteX4535" fmla="*/ 20383739 w 43671952"/>
                  <a:gd name="connsiteY4535" fmla="*/ 8101132 h 23902640"/>
                  <a:gd name="connsiteX4536" fmla="*/ 20402791 w 43671952"/>
                  <a:gd name="connsiteY4536" fmla="*/ 8077322 h 23902640"/>
                  <a:gd name="connsiteX4537" fmla="*/ 20412315 w 43671952"/>
                  <a:gd name="connsiteY4537" fmla="*/ 8063034 h 23902640"/>
                  <a:gd name="connsiteX4538" fmla="*/ 20426603 w 43671952"/>
                  <a:gd name="connsiteY4538" fmla="*/ 8058271 h 23902640"/>
                  <a:gd name="connsiteX4539" fmla="*/ 20455179 w 43671952"/>
                  <a:gd name="connsiteY4539" fmla="*/ 8043983 h 23902640"/>
                  <a:gd name="connsiteX4540" fmla="*/ 20478991 w 43671952"/>
                  <a:gd name="connsiteY4540" fmla="*/ 8024935 h 23902640"/>
                  <a:gd name="connsiteX4541" fmla="*/ 20488515 w 43671952"/>
                  <a:gd name="connsiteY4541" fmla="*/ 8010646 h 23902640"/>
                  <a:gd name="connsiteX4542" fmla="*/ 20517091 w 43671952"/>
                  <a:gd name="connsiteY4542" fmla="*/ 7991595 h 23902640"/>
                  <a:gd name="connsiteX4543" fmla="*/ 20521851 w 43671952"/>
                  <a:gd name="connsiteY4543" fmla="*/ 7977309 h 23902640"/>
                  <a:gd name="connsiteX4544" fmla="*/ 20536139 w 43671952"/>
                  <a:gd name="connsiteY4544" fmla="*/ 7948735 h 23902640"/>
                  <a:gd name="connsiteX4545" fmla="*/ 20540903 w 43671952"/>
                  <a:gd name="connsiteY4545" fmla="*/ 7848722 h 23902640"/>
                  <a:gd name="connsiteX4546" fmla="*/ 20536139 w 43671952"/>
                  <a:gd name="connsiteY4546" fmla="*/ 7781929 h 23902640"/>
                  <a:gd name="connsiteX4547" fmla="*/ 20459939 w 43671952"/>
                  <a:gd name="connsiteY4547" fmla="*/ 7777166 h 23902640"/>
                  <a:gd name="connsiteX4548" fmla="*/ 20483755 w 43671952"/>
                  <a:gd name="connsiteY4548" fmla="*/ 7743828 h 23902640"/>
                  <a:gd name="connsiteX4549" fmla="*/ 20512327 w 43671952"/>
                  <a:gd name="connsiteY4549" fmla="*/ 7724775 h 23902640"/>
                  <a:gd name="connsiteX4550" fmla="*/ 20521851 w 43671952"/>
                  <a:gd name="connsiteY4550" fmla="*/ 7710490 h 23902640"/>
                  <a:gd name="connsiteX4551" fmla="*/ 20536139 w 43671952"/>
                  <a:gd name="connsiteY4551" fmla="*/ 7705728 h 23902640"/>
                  <a:gd name="connsiteX4552" fmla="*/ 20545667 w 43671952"/>
                  <a:gd name="connsiteY4552" fmla="*/ 7677154 h 23902640"/>
                  <a:gd name="connsiteX4553" fmla="*/ 20555191 w 43671952"/>
                  <a:gd name="connsiteY4553" fmla="*/ 7662867 h 23902640"/>
                  <a:gd name="connsiteX4554" fmla="*/ 20550427 w 43671952"/>
                  <a:gd name="connsiteY4554" fmla="*/ 7581902 h 23902640"/>
                  <a:gd name="connsiteX4555" fmla="*/ 20564715 w 43671952"/>
                  <a:gd name="connsiteY4555" fmla="*/ 7577140 h 23902640"/>
                  <a:gd name="connsiteX4556" fmla="*/ 20579003 w 43671952"/>
                  <a:gd name="connsiteY4556" fmla="*/ 7586666 h 23902640"/>
                  <a:gd name="connsiteX4557" fmla="*/ 20583767 w 43671952"/>
                  <a:gd name="connsiteY4557" fmla="*/ 7600953 h 23902640"/>
                  <a:gd name="connsiteX4558" fmla="*/ 20602815 w 43671952"/>
                  <a:gd name="connsiteY4558" fmla="*/ 7629527 h 23902640"/>
                  <a:gd name="connsiteX4559" fmla="*/ 20607575 w 43671952"/>
                  <a:gd name="connsiteY4559" fmla="*/ 7643816 h 23902640"/>
                  <a:gd name="connsiteX4560" fmla="*/ 20636151 w 43671952"/>
                  <a:gd name="connsiteY4560" fmla="*/ 7643816 h 23902640"/>
                  <a:gd name="connsiteX4561" fmla="*/ 20645679 w 43671952"/>
                  <a:gd name="connsiteY4561" fmla="*/ 7615239 h 23902640"/>
                  <a:gd name="connsiteX4562" fmla="*/ 20655203 w 43671952"/>
                  <a:gd name="connsiteY4562" fmla="*/ 7534278 h 23902640"/>
                  <a:gd name="connsiteX4563" fmla="*/ 20664727 w 43671952"/>
                  <a:gd name="connsiteY4563" fmla="*/ 7519991 h 23902640"/>
                  <a:gd name="connsiteX4564" fmla="*/ 20679015 w 43671952"/>
                  <a:gd name="connsiteY4564" fmla="*/ 7510464 h 23902640"/>
                  <a:gd name="connsiteX4565" fmla="*/ 7996271 w 43671952"/>
                  <a:gd name="connsiteY4565" fmla="*/ 7481892 h 23902640"/>
                  <a:gd name="connsiteX4566" fmla="*/ 8134383 w 43671952"/>
                  <a:gd name="connsiteY4566" fmla="*/ 7486654 h 23902640"/>
                  <a:gd name="connsiteX4567" fmla="*/ 8158196 w 43671952"/>
                  <a:gd name="connsiteY4567" fmla="*/ 7510464 h 23902640"/>
                  <a:gd name="connsiteX4568" fmla="*/ 8134383 w 43671952"/>
                  <a:gd name="connsiteY4568" fmla="*/ 7543802 h 23902640"/>
                  <a:gd name="connsiteX4569" fmla="*/ 8120096 w 43671952"/>
                  <a:gd name="connsiteY4569" fmla="*/ 7548566 h 23902640"/>
                  <a:gd name="connsiteX4570" fmla="*/ 8101046 w 43671952"/>
                  <a:gd name="connsiteY4570" fmla="*/ 7558091 h 23902640"/>
                  <a:gd name="connsiteX4571" fmla="*/ 8086758 w 43671952"/>
                  <a:gd name="connsiteY4571" fmla="*/ 7567617 h 23902640"/>
                  <a:gd name="connsiteX4572" fmla="*/ 8058183 w 43671952"/>
                  <a:gd name="connsiteY4572" fmla="*/ 7577140 h 23902640"/>
                  <a:gd name="connsiteX4573" fmla="*/ 8015321 w 43671952"/>
                  <a:gd name="connsiteY4573" fmla="*/ 7591429 h 23902640"/>
                  <a:gd name="connsiteX4574" fmla="*/ 8001033 w 43671952"/>
                  <a:gd name="connsiteY4574" fmla="*/ 7591429 h 23902640"/>
                  <a:gd name="connsiteX4575" fmla="*/ 7920071 w 43671952"/>
                  <a:gd name="connsiteY4575" fmla="*/ 7591429 h 23902640"/>
                  <a:gd name="connsiteX4576" fmla="*/ 7910546 w 43671952"/>
                  <a:gd name="connsiteY4576" fmla="*/ 7577140 h 23902640"/>
                  <a:gd name="connsiteX4577" fmla="*/ 7915308 w 43671952"/>
                  <a:gd name="connsiteY4577" fmla="*/ 7529515 h 23902640"/>
                  <a:gd name="connsiteX4578" fmla="*/ 7920071 w 43671952"/>
                  <a:gd name="connsiteY4578" fmla="*/ 7515229 h 23902640"/>
                  <a:gd name="connsiteX4579" fmla="*/ 7948646 w 43671952"/>
                  <a:gd name="connsiteY4579" fmla="*/ 7500940 h 23902640"/>
                  <a:gd name="connsiteX4580" fmla="*/ 7967696 w 43671952"/>
                  <a:gd name="connsiteY4580" fmla="*/ 7491414 h 23902640"/>
                  <a:gd name="connsiteX4581" fmla="*/ 7996271 w 43671952"/>
                  <a:gd name="connsiteY4581" fmla="*/ 7481892 h 23902640"/>
                  <a:gd name="connsiteX4582" fmla="*/ 6972334 w 43671952"/>
                  <a:gd name="connsiteY4582" fmla="*/ 7315201 h 23902640"/>
                  <a:gd name="connsiteX4583" fmla="*/ 6986622 w 43671952"/>
                  <a:gd name="connsiteY4583" fmla="*/ 7319965 h 23902640"/>
                  <a:gd name="connsiteX4584" fmla="*/ 7005672 w 43671952"/>
                  <a:gd name="connsiteY4584" fmla="*/ 7324729 h 23902640"/>
                  <a:gd name="connsiteX4585" fmla="*/ 7019958 w 43671952"/>
                  <a:gd name="connsiteY4585" fmla="*/ 7334252 h 23902640"/>
                  <a:gd name="connsiteX4586" fmla="*/ 7086634 w 43671952"/>
                  <a:gd name="connsiteY4586" fmla="*/ 7353303 h 23902640"/>
                  <a:gd name="connsiteX4587" fmla="*/ 7110447 w 43671952"/>
                  <a:gd name="connsiteY4587" fmla="*/ 7358066 h 23902640"/>
                  <a:gd name="connsiteX4588" fmla="*/ 7124734 w 43671952"/>
                  <a:gd name="connsiteY4588" fmla="*/ 7362827 h 23902640"/>
                  <a:gd name="connsiteX4589" fmla="*/ 7139022 w 43671952"/>
                  <a:gd name="connsiteY4589" fmla="*/ 7372352 h 23902640"/>
                  <a:gd name="connsiteX4590" fmla="*/ 7162834 w 43671952"/>
                  <a:gd name="connsiteY4590" fmla="*/ 7396165 h 23902640"/>
                  <a:gd name="connsiteX4591" fmla="*/ 7172359 w 43671952"/>
                  <a:gd name="connsiteY4591" fmla="*/ 7424740 h 23902640"/>
                  <a:gd name="connsiteX4592" fmla="*/ 7177122 w 43671952"/>
                  <a:gd name="connsiteY4592" fmla="*/ 7439027 h 23902640"/>
                  <a:gd name="connsiteX4593" fmla="*/ 7158072 w 43671952"/>
                  <a:gd name="connsiteY4593" fmla="*/ 7472366 h 23902640"/>
                  <a:gd name="connsiteX4594" fmla="*/ 7148547 w 43671952"/>
                  <a:gd name="connsiteY4594" fmla="*/ 7467603 h 23902640"/>
                  <a:gd name="connsiteX4595" fmla="*/ 7110447 w 43671952"/>
                  <a:gd name="connsiteY4595" fmla="*/ 7448553 h 23902640"/>
                  <a:gd name="connsiteX4596" fmla="*/ 7081872 w 43671952"/>
                  <a:gd name="connsiteY4596" fmla="*/ 7434263 h 23902640"/>
                  <a:gd name="connsiteX4597" fmla="*/ 7048533 w 43671952"/>
                  <a:gd name="connsiteY4597" fmla="*/ 7415216 h 23902640"/>
                  <a:gd name="connsiteX4598" fmla="*/ 7005672 w 43671952"/>
                  <a:gd name="connsiteY4598" fmla="*/ 7386640 h 23902640"/>
                  <a:gd name="connsiteX4599" fmla="*/ 6991383 w 43671952"/>
                  <a:gd name="connsiteY4599" fmla="*/ 7377116 h 23902640"/>
                  <a:gd name="connsiteX4600" fmla="*/ 6977097 w 43671952"/>
                  <a:gd name="connsiteY4600" fmla="*/ 7367591 h 23902640"/>
                  <a:gd name="connsiteX4601" fmla="*/ 6967572 w 43671952"/>
                  <a:gd name="connsiteY4601" fmla="*/ 7353303 h 23902640"/>
                  <a:gd name="connsiteX4602" fmla="*/ 6958047 w 43671952"/>
                  <a:gd name="connsiteY4602" fmla="*/ 7324729 h 23902640"/>
                  <a:gd name="connsiteX4603" fmla="*/ 6972334 w 43671952"/>
                  <a:gd name="connsiteY4603" fmla="*/ 7315201 h 23902640"/>
                  <a:gd name="connsiteX4604" fmla="*/ 2190794 w 43671952"/>
                  <a:gd name="connsiteY4604" fmla="*/ 7291392 h 23902640"/>
                  <a:gd name="connsiteX4605" fmla="*/ 2219369 w 43671952"/>
                  <a:gd name="connsiteY4605" fmla="*/ 7296154 h 23902640"/>
                  <a:gd name="connsiteX4606" fmla="*/ 2219369 w 43671952"/>
                  <a:gd name="connsiteY4606" fmla="*/ 7339016 h 23902640"/>
                  <a:gd name="connsiteX4607" fmla="*/ 2186034 w 43671952"/>
                  <a:gd name="connsiteY4607" fmla="*/ 7348542 h 23902640"/>
                  <a:gd name="connsiteX4608" fmla="*/ 2157459 w 43671952"/>
                  <a:gd name="connsiteY4608" fmla="*/ 7315201 h 23902640"/>
                  <a:gd name="connsiteX4609" fmla="*/ 2162220 w 43671952"/>
                  <a:gd name="connsiteY4609" fmla="*/ 7300914 h 23902640"/>
                  <a:gd name="connsiteX4610" fmla="*/ 2190794 w 43671952"/>
                  <a:gd name="connsiteY4610" fmla="*/ 7291392 h 23902640"/>
                  <a:gd name="connsiteX4611" fmla="*/ 1494919 w 43671952"/>
                  <a:gd name="connsiteY4611" fmla="*/ 7243241 h 23902640"/>
                  <a:gd name="connsiteX4612" fmla="*/ 1509759 w 43671952"/>
                  <a:gd name="connsiteY4612" fmla="*/ 7248526 h 23902640"/>
                  <a:gd name="connsiteX4613" fmla="*/ 1490705 w 43671952"/>
                  <a:gd name="connsiteY4613" fmla="*/ 7296154 h 23902640"/>
                  <a:gd name="connsiteX4614" fmla="*/ 1485944 w 43671952"/>
                  <a:gd name="connsiteY4614" fmla="*/ 7305677 h 23902640"/>
                  <a:gd name="connsiteX4615" fmla="*/ 1462130 w 43671952"/>
                  <a:gd name="connsiteY4615" fmla="*/ 7248526 h 23902640"/>
                  <a:gd name="connsiteX4616" fmla="*/ 1476423 w 43671952"/>
                  <a:gd name="connsiteY4616" fmla="*/ 7243766 h 23902640"/>
                  <a:gd name="connsiteX4617" fmla="*/ 1494919 w 43671952"/>
                  <a:gd name="connsiteY4617" fmla="*/ 7243241 h 23902640"/>
                  <a:gd name="connsiteX4618" fmla="*/ 2619841 w 43671952"/>
                  <a:gd name="connsiteY4618" fmla="*/ 7119644 h 23902640"/>
                  <a:gd name="connsiteX4619" fmla="*/ 2624177 w 43671952"/>
                  <a:gd name="connsiteY4619" fmla="*/ 7124700 h 23902640"/>
                  <a:gd name="connsiteX4620" fmla="*/ 2619416 w 43671952"/>
                  <a:gd name="connsiteY4620" fmla="*/ 7119941 h 23902640"/>
                  <a:gd name="connsiteX4621" fmla="*/ 21264799 w 43671952"/>
                  <a:gd name="connsiteY4621" fmla="*/ 7086604 h 23902640"/>
                  <a:gd name="connsiteX4622" fmla="*/ 21283847 w 43671952"/>
                  <a:gd name="connsiteY4622" fmla="*/ 7091364 h 23902640"/>
                  <a:gd name="connsiteX4623" fmla="*/ 21283847 w 43671952"/>
                  <a:gd name="connsiteY4623" fmla="*/ 7129466 h 23902640"/>
                  <a:gd name="connsiteX4624" fmla="*/ 21269563 w 43671952"/>
                  <a:gd name="connsiteY4624" fmla="*/ 7138991 h 23902640"/>
                  <a:gd name="connsiteX4625" fmla="*/ 21255273 w 43671952"/>
                  <a:gd name="connsiteY4625" fmla="*/ 7143751 h 23902640"/>
                  <a:gd name="connsiteX4626" fmla="*/ 21231463 w 43671952"/>
                  <a:gd name="connsiteY4626" fmla="*/ 7110415 h 23902640"/>
                  <a:gd name="connsiteX4627" fmla="*/ 21236223 w 43671952"/>
                  <a:gd name="connsiteY4627" fmla="*/ 7096127 h 23902640"/>
                  <a:gd name="connsiteX4628" fmla="*/ 21264799 w 43671952"/>
                  <a:gd name="connsiteY4628" fmla="*/ 7086604 h 23902640"/>
                  <a:gd name="connsiteX4629" fmla="*/ 5996017 w 43671952"/>
                  <a:gd name="connsiteY4629" fmla="*/ 7072317 h 23902640"/>
                  <a:gd name="connsiteX4630" fmla="*/ 6034121 w 43671952"/>
                  <a:gd name="connsiteY4630" fmla="*/ 7081842 h 23902640"/>
                  <a:gd name="connsiteX4631" fmla="*/ 6043641 w 43671952"/>
                  <a:gd name="connsiteY4631" fmla="*/ 7096127 h 23902640"/>
                  <a:gd name="connsiteX4632" fmla="*/ 6019827 w 43671952"/>
                  <a:gd name="connsiteY4632" fmla="*/ 7124700 h 23902640"/>
                  <a:gd name="connsiteX4633" fmla="*/ 5976971 w 43671952"/>
                  <a:gd name="connsiteY4633" fmla="*/ 7119941 h 23902640"/>
                  <a:gd name="connsiteX4634" fmla="*/ 5996017 w 43671952"/>
                  <a:gd name="connsiteY4634" fmla="*/ 7072317 h 23902640"/>
                  <a:gd name="connsiteX4635" fmla="*/ 2600363 w 43671952"/>
                  <a:gd name="connsiteY4635" fmla="*/ 7072317 h 23902640"/>
                  <a:gd name="connsiteX4636" fmla="*/ 2633701 w 43671952"/>
                  <a:gd name="connsiteY4636" fmla="*/ 7077078 h 23902640"/>
                  <a:gd name="connsiteX4637" fmla="*/ 2638471 w 43671952"/>
                  <a:gd name="connsiteY4637" fmla="*/ 7091364 h 23902640"/>
                  <a:gd name="connsiteX4638" fmla="*/ 2634325 w 43671952"/>
                  <a:gd name="connsiteY4638" fmla="*/ 7109625 h 23902640"/>
                  <a:gd name="connsiteX4639" fmla="*/ 2619841 w 43671952"/>
                  <a:gd name="connsiteY4639" fmla="*/ 7119644 h 23902640"/>
                  <a:gd name="connsiteX4640" fmla="*/ 2595602 w 43671952"/>
                  <a:gd name="connsiteY4640" fmla="*/ 7091364 h 23902640"/>
                  <a:gd name="connsiteX4641" fmla="*/ 2600363 w 43671952"/>
                  <a:gd name="connsiteY4641" fmla="*/ 7072317 h 23902640"/>
                  <a:gd name="connsiteX4642" fmla="*/ 2567027 w 43671952"/>
                  <a:gd name="connsiteY4642" fmla="*/ 6986592 h 23902640"/>
                  <a:gd name="connsiteX4643" fmla="*/ 2590843 w 43671952"/>
                  <a:gd name="connsiteY4643" fmla="*/ 6991353 h 23902640"/>
                  <a:gd name="connsiteX4644" fmla="*/ 2571788 w 43671952"/>
                  <a:gd name="connsiteY4644" fmla="*/ 7034215 h 23902640"/>
                  <a:gd name="connsiteX4645" fmla="*/ 2557507 w 43671952"/>
                  <a:gd name="connsiteY4645" fmla="*/ 7034215 h 23902640"/>
                  <a:gd name="connsiteX4646" fmla="*/ 2552739 w 43671952"/>
                  <a:gd name="connsiteY4646" fmla="*/ 6991353 h 23902640"/>
                  <a:gd name="connsiteX4647" fmla="*/ 2567027 w 43671952"/>
                  <a:gd name="connsiteY4647" fmla="*/ 6986592 h 23902640"/>
                  <a:gd name="connsiteX4648" fmla="*/ 20764739 w 43671952"/>
                  <a:gd name="connsiteY4648" fmla="*/ 6953251 h 23902640"/>
                  <a:gd name="connsiteX4649" fmla="*/ 20798075 w 43671952"/>
                  <a:gd name="connsiteY4649" fmla="*/ 6958014 h 23902640"/>
                  <a:gd name="connsiteX4650" fmla="*/ 20826651 w 43671952"/>
                  <a:gd name="connsiteY4650" fmla="*/ 6967542 h 23902640"/>
                  <a:gd name="connsiteX4651" fmla="*/ 20840939 w 43671952"/>
                  <a:gd name="connsiteY4651" fmla="*/ 6972303 h 23902640"/>
                  <a:gd name="connsiteX4652" fmla="*/ 20883799 w 43671952"/>
                  <a:gd name="connsiteY4652" fmla="*/ 6991353 h 23902640"/>
                  <a:gd name="connsiteX4653" fmla="*/ 20898087 w 43671952"/>
                  <a:gd name="connsiteY4653" fmla="*/ 6996117 h 23902640"/>
                  <a:gd name="connsiteX4654" fmla="*/ 20902851 w 43671952"/>
                  <a:gd name="connsiteY4654" fmla="*/ 7010404 h 23902640"/>
                  <a:gd name="connsiteX4655" fmla="*/ 20921899 w 43671952"/>
                  <a:gd name="connsiteY4655" fmla="*/ 7038976 h 23902640"/>
                  <a:gd name="connsiteX4656" fmla="*/ 20926663 w 43671952"/>
                  <a:gd name="connsiteY4656" fmla="*/ 7053266 h 23902640"/>
                  <a:gd name="connsiteX4657" fmla="*/ 20936187 w 43671952"/>
                  <a:gd name="connsiteY4657" fmla="*/ 7100892 h 23902640"/>
                  <a:gd name="connsiteX4658" fmla="*/ 20940951 w 43671952"/>
                  <a:gd name="connsiteY4658" fmla="*/ 7115179 h 23902640"/>
                  <a:gd name="connsiteX4659" fmla="*/ 20969525 w 43671952"/>
                  <a:gd name="connsiteY4659" fmla="*/ 7129466 h 23902640"/>
                  <a:gd name="connsiteX4660" fmla="*/ 20983815 w 43671952"/>
                  <a:gd name="connsiteY4660" fmla="*/ 7138991 h 23902640"/>
                  <a:gd name="connsiteX4661" fmla="*/ 21060013 w 43671952"/>
                  <a:gd name="connsiteY4661" fmla="*/ 7143751 h 23902640"/>
                  <a:gd name="connsiteX4662" fmla="*/ 21102875 w 43671952"/>
                  <a:gd name="connsiteY4662" fmla="*/ 7158041 h 23902640"/>
                  <a:gd name="connsiteX4663" fmla="*/ 21117163 w 43671952"/>
                  <a:gd name="connsiteY4663" fmla="*/ 7162802 h 23902640"/>
                  <a:gd name="connsiteX4664" fmla="*/ 21131451 w 43671952"/>
                  <a:gd name="connsiteY4664" fmla="*/ 7158041 h 23902640"/>
                  <a:gd name="connsiteX4665" fmla="*/ 21164787 w 43671952"/>
                  <a:gd name="connsiteY4665" fmla="*/ 7143751 h 23902640"/>
                  <a:gd name="connsiteX4666" fmla="*/ 21179075 w 43671952"/>
                  <a:gd name="connsiteY4666" fmla="*/ 7153278 h 23902640"/>
                  <a:gd name="connsiteX4667" fmla="*/ 21164787 w 43671952"/>
                  <a:gd name="connsiteY4667" fmla="*/ 7210428 h 23902640"/>
                  <a:gd name="connsiteX4668" fmla="*/ 21160023 w 43671952"/>
                  <a:gd name="connsiteY4668" fmla="*/ 7224716 h 23902640"/>
                  <a:gd name="connsiteX4669" fmla="*/ 21164787 w 43671952"/>
                  <a:gd name="connsiteY4669" fmla="*/ 7239003 h 23902640"/>
                  <a:gd name="connsiteX4670" fmla="*/ 21183839 w 43671952"/>
                  <a:gd name="connsiteY4670" fmla="*/ 7267577 h 23902640"/>
                  <a:gd name="connsiteX4671" fmla="*/ 21169551 w 43671952"/>
                  <a:gd name="connsiteY4671" fmla="*/ 7300914 h 23902640"/>
                  <a:gd name="connsiteX4672" fmla="*/ 21150499 w 43671952"/>
                  <a:gd name="connsiteY4672" fmla="*/ 7305677 h 23902640"/>
                  <a:gd name="connsiteX4673" fmla="*/ 21121927 w 43671952"/>
                  <a:gd name="connsiteY4673" fmla="*/ 7315201 h 23902640"/>
                  <a:gd name="connsiteX4674" fmla="*/ 21107639 w 43671952"/>
                  <a:gd name="connsiteY4674" fmla="*/ 7319965 h 23902640"/>
                  <a:gd name="connsiteX4675" fmla="*/ 21093351 w 43671952"/>
                  <a:gd name="connsiteY4675" fmla="*/ 7324729 h 23902640"/>
                  <a:gd name="connsiteX4676" fmla="*/ 21079063 w 43671952"/>
                  <a:gd name="connsiteY4676" fmla="*/ 7334252 h 23902640"/>
                  <a:gd name="connsiteX4677" fmla="*/ 21031439 w 43671952"/>
                  <a:gd name="connsiteY4677" fmla="*/ 7348542 h 23902640"/>
                  <a:gd name="connsiteX4678" fmla="*/ 21002863 w 43671952"/>
                  <a:gd name="connsiteY4678" fmla="*/ 7358066 h 23902640"/>
                  <a:gd name="connsiteX4679" fmla="*/ 20988575 w 43671952"/>
                  <a:gd name="connsiteY4679" fmla="*/ 7362827 h 23902640"/>
                  <a:gd name="connsiteX4680" fmla="*/ 20979051 w 43671952"/>
                  <a:gd name="connsiteY4680" fmla="*/ 7377116 h 23902640"/>
                  <a:gd name="connsiteX4681" fmla="*/ 20936187 w 43671952"/>
                  <a:gd name="connsiteY4681" fmla="*/ 7415216 h 23902640"/>
                  <a:gd name="connsiteX4682" fmla="*/ 20926663 w 43671952"/>
                  <a:gd name="connsiteY4682" fmla="*/ 7429504 h 23902640"/>
                  <a:gd name="connsiteX4683" fmla="*/ 20898087 w 43671952"/>
                  <a:gd name="connsiteY4683" fmla="*/ 7439027 h 23902640"/>
                  <a:gd name="connsiteX4684" fmla="*/ 20869515 w 43671952"/>
                  <a:gd name="connsiteY4684" fmla="*/ 7424740 h 23902640"/>
                  <a:gd name="connsiteX4685" fmla="*/ 20864751 w 43671952"/>
                  <a:gd name="connsiteY4685" fmla="*/ 7410453 h 23902640"/>
                  <a:gd name="connsiteX4686" fmla="*/ 20821891 w 43671952"/>
                  <a:gd name="connsiteY4686" fmla="*/ 7386640 h 23902640"/>
                  <a:gd name="connsiteX4687" fmla="*/ 20807601 w 43671952"/>
                  <a:gd name="connsiteY4687" fmla="*/ 7377116 h 23902640"/>
                  <a:gd name="connsiteX4688" fmla="*/ 20779023 w 43671952"/>
                  <a:gd name="connsiteY4688" fmla="*/ 7367591 h 23902640"/>
                  <a:gd name="connsiteX4689" fmla="*/ 20736163 w 43671952"/>
                  <a:gd name="connsiteY4689" fmla="*/ 7372352 h 23902640"/>
                  <a:gd name="connsiteX4690" fmla="*/ 20726639 w 43671952"/>
                  <a:gd name="connsiteY4690" fmla="*/ 7386640 h 23902640"/>
                  <a:gd name="connsiteX4691" fmla="*/ 20712351 w 43671952"/>
                  <a:gd name="connsiteY4691" fmla="*/ 7391405 h 23902640"/>
                  <a:gd name="connsiteX4692" fmla="*/ 20693301 w 43671952"/>
                  <a:gd name="connsiteY4692" fmla="*/ 7386640 h 23902640"/>
                  <a:gd name="connsiteX4693" fmla="*/ 20664727 w 43671952"/>
                  <a:gd name="connsiteY4693" fmla="*/ 7377116 h 23902640"/>
                  <a:gd name="connsiteX4694" fmla="*/ 20621863 w 43671952"/>
                  <a:gd name="connsiteY4694" fmla="*/ 7381878 h 23902640"/>
                  <a:gd name="connsiteX4695" fmla="*/ 20617103 w 43671952"/>
                  <a:gd name="connsiteY4695" fmla="*/ 7396165 h 23902640"/>
                  <a:gd name="connsiteX4696" fmla="*/ 20612339 w 43671952"/>
                  <a:gd name="connsiteY4696" fmla="*/ 7419976 h 23902640"/>
                  <a:gd name="connsiteX4697" fmla="*/ 20607575 w 43671952"/>
                  <a:gd name="connsiteY4697" fmla="*/ 7486654 h 23902640"/>
                  <a:gd name="connsiteX4698" fmla="*/ 20602815 w 43671952"/>
                  <a:gd name="connsiteY4698" fmla="*/ 7500940 h 23902640"/>
                  <a:gd name="connsiteX4699" fmla="*/ 20598051 w 43671952"/>
                  <a:gd name="connsiteY4699" fmla="*/ 7524752 h 23902640"/>
                  <a:gd name="connsiteX4700" fmla="*/ 20588527 w 43671952"/>
                  <a:gd name="connsiteY4700" fmla="*/ 7524752 h 23902640"/>
                  <a:gd name="connsiteX4701" fmla="*/ 20536139 w 43671952"/>
                  <a:gd name="connsiteY4701" fmla="*/ 7500940 h 23902640"/>
                  <a:gd name="connsiteX4702" fmla="*/ 20531375 w 43671952"/>
                  <a:gd name="connsiteY4702" fmla="*/ 7486654 h 23902640"/>
                  <a:gd name="connsiteX4703" fmla="*/ 20536139 w 43671952"/>
                  <a:gd name="connsiteY4703" fmla="*/ 7424740 h 23902640"/>
                  <a:gd name="connsiteX4704" fmla="*/ 20545663 w 43671952"/>
                  <a:gd name="connsiteY4704" fmla="*/ 7396165 h 23902640"/>
                  <a:gd name="connsiteX4705" fmla="*/ 20550427 w 43671952"/>
                  <a:gd name="connsiteY4705" fmla="*/ 7381878 h 23902640"/>
                  <a:gd name="connsiteX4706" fmla="*/ 20555187 w 43671952"/>
                  <a:gd name="connsiteY4706" fmla="*/ 7367591 h 23902640"/>
                  <a:gd name="connsiteX4707" fmla="*/ 20574239 w 43671952"/>
                  <a:gd name="connsiteY4707" fmla="*/ 7339016 h 23902640"/>
                  <a:gd name="connsiteX4708" fmla="*/ 20579001 w 43671952"/>
                  <a:gd name="connsiteY4708" fmla="*/ 7324729 h 23902640"/>
                  <a:gd name="connsiteX4709" fmla="*/ 20593291 w 43671952"/>
                  <a:gd name="connsiteY4709" fmla="*/ 7296154 h 23902640"/>
                  <a:gd name="connsiteX4710" fmla="*/ 20583763 w 43671952"/>
                  <a:gd name="connsiteY4710" fmla="*/ 7267577 h 23902640"/>
                  <a:gd name="connsiteX4711" fmla="*/ 20588527 w 43671952"/>
                  <a:gd name="connsiteY4711" fmla="*/ 7234240 h 23902640"/>
                  <a:gd name="connsiteX4712" fmla="*/ 20602815 w 43671952"/>
                  <a:gd name="connsiteY4712" fmla="*/ 7229475 h 23902640"/>
                  <a:gd name="connsiteX4713" fmla="*/ 20688539 w 43671952"/>
                  <a:gd name="connsiteY4713" fmla="*/ 7224716 h 23902640"/>
                  <a:gd name="connsiteX4714" fmla="*/ 20702827 w 43671952"/>
                  <a:gd name="connsiteY4714" fmla="*/ 7196139 h 23902640"/>
                  <a:gd name="connsiteX4715" fmla="*/ 20721875 w 43671952"/>
                  <a:gd name="connsiteY4715" fmla="*/ 7167569 h 23902640"/>
                  <a:gd name="connsiteX4716" fmla="*/ 20740927 w 43671952"/>
                  <a:gd name="connsiteY4716" fmla="*/ 7143751 h 23902640"/>
                  <a:gd name="connsiteX4717" fmla="*/ 20764739 w 43671952"/>
                  <a:gd name="connsiteY4717" fmla="*/ 7119941 h 23902640"/>
                  <a:gd name="connsiteX4718" fmla="*/ 20774263 w 43671952"/>
                  <a:gd name="connsiteY4718" fmla="*/ 7091364 h 23902640"/>
                  <a:gd name="connsiteX4719" fmla="*/ 20779023 w 43671952"/>
                  <a:gd name="connsiteY4719" fmla="*/ 7077078 h 23902640"/>
                  <a:gd name="connsiteX4720" fmla="*/ 20759975 w 43671952"/>
                  <a:gd name="connsiteY4720" fmla="*/ 7010404 h 23902640"/>
                  <a:gd name="connsiteX4721" fmla="*/ 20745687 w 43671952"/>
                  <a:gd name="connsiteY4721" fmla="*/ 7000878 h 23902640"/>
                  <a:gd name="connsiteX4722" fmla="*/ 20750451 w 43671952"/>
                  <a:gd name="connsiteY4722" fmla="*/ 6958014 h 23902640"/>
                  <a:gd name="connsiteX4723" fmla="*/ 20764739 w 43671952"/>
                  <a:gd name="connsiteY4723" fmla="*/ 6953251 h 23902640"/>
                  <a:gd name="connsiteX4724" fmla="*/ 21482157 w 43671952"/>
                  <a:gd name="connsiteY4724" fmla="*/ 6922986 h 23902640"/>
                  <a:gd name="connsiteX4725" fmla="*/ 21521971 w 43671952"/>
                  <a:gd name="connsiteY4725" fmla="*/ 6929441 h 23902640"/>
                  <a:gd name="connsiteX4726" fmla="*/ 21536259 w 43671952"/>
                  <a:gd name="connsiteY4726" fmla="*/ 6934201 h 23902640"/>
                  <a:gd name="connsiteX4727" fmla="*/ 21550547 w 43671952"/>
                  <a:gd name="connsiteY4727" fmla="*/ 6962776 h 23902640"/>
                  <a:gd name="connsiteX4728" fmla="*/ 21526735 w 43671952"/>
                  <a:gd name="connsiteY4728" fmla="*/ 6991353 h 23902640"/>
                  <a:gd name="connsiteX4729" fmla="*/ 21512447 w 43671952"/>
                  <a:gd name="connsiteY4729" fmla="*/ 6996117 h 23902640"/>
                  <a:gd name="connsiteX4730" fmla="*/ 21498159 w 43671952"/>
                  <a:gd name="connsiteY4730" fmla="*/ 7005640 h 23902640"/>
                  <a:gd name="connsiteX4731" fmla="*/ 21479111 w 43671952"/>
                  <a:gd name="connsiteY4731" fmla="*/ 7015165 h 23902640"/>
                  <a:gd name="connsiteX4732" fmla="*/ 21464823 w 43671952"/>
                  <a:gd name="connsiteY4732" fmla="*/ 7024687 h 23902640"/>
                  <a:gd name="connsiteX4733" fmla="*/ 21436247 w 43671952"/>
                  <a:gd name="connsiteY4733" fmla="*/ 7024687 h 23902640"/>
                  <a:gd name="connsiteX4734" fmla="*/ 21412435 w 43671952"/>
                  <a:gd name="connsiteY4734" fmla="*/ 6991353 h 23902640"/>
                  <a:gd name="connsiteX4735" fmla="*/ 21426723 w 43671952"/>
                  <a:gd name="connsiteY4735" fmla="*/ 6953251 h 23902640"/>
                  <a:gd name="connsiteX4736" fmla="*/ 21441011 w 43671952"/>
                  <a:gd name="connsiteY4736" fmla="*/ 6948491 h 23902640"/>
                  <a:gd name="connsiteX4737" fmla="*/ 21450535 w 43671952"/>
                  <a:gd name="connsiteY4737" fmla="*/ 6934201 h 23902640"/>
                  <a:gd name="connsiteX4738" fmla="*/ 21482157 w 43671952"/>
                  <a:gd name="connsiteY4738" fmla="*/ 6922986 h 23902640"/>
                  <a:gd name="connsiteX4739" fmla="*/ 21717235 w 43671952"/>
                  <a:gd name="connsiteY4739" fmla="*/ 6762751 h 23902640"/>
                  <a:gd name="connsiteX4740" fmla="*/ 21741047 w 43671952"/>
                  <a:gd name="connsiteY4740" fmla="*/ 6767515 h 23902640"/>
                  <a:gd name="connsiteX4741" fmla="*/ 21741047 w 43671952"/>
                  <a:gd name="connsiteY4741" fmla="*/ 6810377 h 23902640"/>
                  <a:gd name="connsiteX4742" fmla="*/ 21717235 w 43671952"/>
                  <a:gd name="connsiteY4742" fmla="*/ 6810377 h 23902640"/>
                  <a:gd name="connsiteX4743" fmla="*/ 21702947 w 43671952"/>
                  <a:gd name="connsiteY4743" fmla="*/ 6772277 h 23902640"/>
                  <a:gd name="connsiteX4744" fmla="*/ 21717235 w 43671952"/>
                  <a:gd name="connsiteY4744" fmla="*/ 6762751 h 23902640"/>
                  <a:gd name="connsiteX4745" fmla="*/ 6091269 w 43671952"/>
                  <a:gd name="connsiteY4745" fmla="*/ 6672267 h 23902640"/>
                  <a:gd name="connsiteX4746" fmla="*/ 6138891 w 43671952"/>
                  <a:gd name="connsiteY4746" fmla="*/ 6677028 h 23902640"/>
                  <a:gd name="connsiteX4747" fmla="*/ 6153180 w 43671952"/>
                  <a:gd name="connsiteY4747" fmla="*/ 6686553 h 23902640"/>
                  <a:gd name="connsiteX4748" fmla="*/ 6181755 w 43671952"/>
                  <a:gd name="connsiteY4748" fmla="*/ 6696078 h 23902640"/>
                  <a:gd name="connsiteX4749" fmla="*/ 6200810 w 43671952"/>
                  <a:gd name="connsiteY4749" fmla="*/ 6705604 h 23902640"/>
                  <a:gd name="connsiteX4750" fmla="*/ 6215091 w 43671952"/>
                  <a:gd name="connsiteY4750" fmla="*/ 6710365 h 23902640"/>
                  <a:gd name="connsiteX4751" fmla="*/ 6243666 w 43671952"/>
                  <a:gd name="connsiteY4751" fmla="*/ 6724653 h 23902640"/>
                  <a:gd name="connsiteX4752" fmla="*/ 6267480 w 43671952"/>
                  <a:gd name="connsiteY4752" fmla="*/ 6748466 h 23902640"/>
                  <a:gd name="connsiteX4753" fmla="*/ 6262719 w 43671952"/>
                  <a:gd name="connsiteY4753" fmla="*/ 6796089 h 23902640"/>
                  <a:gd name="connsiteX4754" fmla="*/ 6243666 w 43671952"/>
                  <a:gd name="connsiteY4754" fmla="*/ 6838952 h 23902640"/>
                  <a:gd name="connsiteX4755" fmla="*/ 6229385 w 43671952"/>
                  <a:gd name="connsiteY4755" fmla="*/ 6853241 h 23902640"/>
                  <a:gd name="connsiteX4756" fmla="*/ 6224616 w 43671952"/>
                  <a:gd name="connsiteY4756" fmla="*/ 6867527 h 23902640"/>
                  <a:gd name="connsiteX4757" fmla="*/ 6219852 w 43671952"/>
                  <a:gd name="connsiteY4757" fmla="*/ 6943728 h 23902640"/>
                  <a:gd name="connsiteX4758" fmla="*/ 6205569 w 43671952"/>
                  <a:gd name="connsiteY4758" fmla="*/ 6958014 h 23902640"/>
                  <a:gd name="connsiteX4759" fmla="*/ 6196041 w 43671952"/>
                  <a:gd name="connsiteY4759" fmla="*/ 6972303 h 23902640"/>
                  <a:gd name="connsiteX4760" fmla="*/ 6157941 w 43671952"/>
                  <a:gd name="connsiteY4760" fmla="*/ 6948491 h 23902640"/>
                  <a:gd name="connsiteX4761" fmla="*/ 6138891 w 43671952"/>
                  <a:gd name="connsiteY4761" fmla="*/ 6938963 h 23902640"/>
                  <a:gd name="connsiteX4762" fmla="*/ 6110316 w 43671952"/>
                  <a:gd name="connsiteY4762" fmla="*/ 6919915 h 23902640"/>
                  <a:gd name="connsiteX4763" fmla="*/ 6096030 w 43671952"/>
                  <a:gd name="connsiteY4763" fmla="*/ 6910391 h 23902640"/>
                  <a:gd name="connsiteX4764" fmla="*/ 6081741 w 43671952"/>
                  <a:gd name="connsiteY4764" fmla="*/ 6900865 h 23902640"/>
                  <a:gd name="connsiteX4765" fmla="*/ 6067455 w 43671952"/>
                  <a:gd name="connsiteY4765" fmla="*/ 6896103 h 23902640"/>
                  <a:gd name="connsiteX4766" fmla="*/ 6057935 w 43671952"/>
                  <a:gd name="connsiteY4766" fmla="*/ 6881816 h 23902640"/>
                  <a:gd name="connsiteX4767" fmla="*/ 6043641 w 43671952"/>
                  <a:gd name="connsiteY4767" fmla="*/ 6877052 h 23902640"/>
                  <a:gd name="connsiteX4768" fmla="*/ 6038880 w 43671952"/>
                  <a:gd name="connsiteY4768" fmla="*/ 6862767 h 23902640"/>
                  <a:gd name="connsiteX4769" fmla="*/ 6029360 w 43671952"/>
                  <a:gd name="connsiteY4769" fmla="*/ 6848477 h 23902640"/>
                  <a:gd name="connsiteX4770" fmla="*/ 6029360 w 43671952"/>
                  <a:gd name="connsiteY4770" fmla="*/ 6743702 h 23902640"/>
                  <a:gd name="connsiteX4771" fmla="*/ 6034121 w 43671952"/>
                  <a:gd name="connsiteY4771" fmla="*/ 6729413 h 23902640"/>
                  <a:gd name="connsiteX4772" fmla="*/ 6043641 w 43671952"/>
                  <a:gd name="connsiteY4772" fmla="*/ 6715128 h 23902640"/>
                  <a:gd name="connsiteX4773" fmla="*/ 6048402 w 43671952"/>
                  <a:gd name="connsiteY4773" fmla="*/ 6700842 h 23902640"/>
                  <a:gd name="connsiteX4774" fmla="*/ 6076977 w 43671952"/>
                  <a:gd name="connsiteY4774" fmla="*/ 6677028 h 23902640"/>
                  <a:gd name="connsiteX4775" fmla="*/ 6091269 w 43671952"/>
                  <a:gd name="connsiteY4775" fmla="*/ 6672267 h 23902640"/>
                  <a:gd name="connsiteX4776" fmla="*/ 21852295 w 43671952"/>
                  <a:gd name="connsiteY4776" fmla="*/ 6648747 h 23902640"/>
                  <a:gd name="connsiteX4777" fmla="*/ 21869619 w 43671952"/>
                  <a:gd name="connsiteY4777" fmla="*/ 6657974 h 23902640"/>
                  <a:gd name="connsiteX4778" fmla="*/ 21864857 w 43671952"/>
                  <a:gd name="connsiteY4778" fmla="*/ 6686553 h 23902640"/>
                  <a:gd name="connsiteX4779" fmla="*/ 21850571 w 43671952"/>
                  <a:gd name="connsiteY4779" fmla="*/ 6691317 h 23902640"/>
                  <a:gd name="connsiteX4780" fmla="*/ 21836283 w 43671952"/>
                  <a:gd name="connsiteY4780" fmla="*/ 6653216 h 23902640"/>
                  <a:gd name="connsiteX4781" fmla="*/ 21852295 w 43671952"/>
                  <a:gd name="connsiteY4781" fmla="*/ 6648747 h 23902640"/>
                  <a:gd name="connsiteX4782" fmla="*/ 21955343 w 43671952"/>
                  <a:gd name="connsiteY4782" fmla="*/ 6515104 h 23902640"/>
                  <a:gd name="connsiteX4783" fmla="*/ 21983919 w 43671952"/>
                  <a:gd name="connsiteY4783" fmla="*/ 6519865 h 23902640"/>
                  <a:gd name="connsiteX4784" fmla="*/ 21998205 w 43671952"/>
                  <a:gd name="connsiteY4784" fmla="*/ 6548440 h 23902640"/>
                  <a:gd name="connsiteX4785" fmla="*/ 21969631 w 43671952"/>
                  <a:gd name="connsiteY4785" fmla="*/ 6577015 h 23902640"/>
                  <a:gd name="connsiteX4786" fmla="*/ 21945815 w 43671952"/>
                  <a:gd name="connsiteY4786" fmla="*/ 6529391 h 23902640"/>
                  <a:gd name="connsiteX4787" fmla="*/ 21955343 w 43671952"/>
                  <a:gd name="connsiteY4787" fmla="*/ 6515104 h 23902640"/>
                  <a:gd name="connsiteX4788" fmla="*/ 22188695 w 43671952"/>
                  <a:gd name="connsiteY4788" fmla="*/ 6334129 h 23902640"/>
                  <a:gd name="connsiteX4789" fmla="*/ 22207751 w 43671952"/>
                  <a:gd name="connsiteY4789" fmla="*/ 6338890 h 23902640"/>
                  <a:gd name="connsiteX4790" fmla="*/ 22222039 w 43671952"/>
                  <a:gd name="connsiteY4790" fmla="*/ 6348415 h 23902640"/>
                  <a:gd name="connsiteX4791" fmla="*/ 22222039 w 43671952"/>
                  <a:gd name="connsiteY4791" fmla="*/ 6376990 h 23902640"/>
                  <a:gd name="connsiteX4792" fmla="*/ 22202991 w 43671952"/>
                  <a:gd name="connsiteY4792" fmla="*/ 6386517 h 23902640"/>
                  <a:gd name="connsiteX4793" fmla="*/ 22183935 w 43671952"/>
                  <a:gd name="connsiteY4793" fmla="*/ 6348415 h 23902640"/>
                  <a:gd name="connsiteX4794" fmla="*/ 22188695 w 43671952"/>
                  <a:gd name="connsiteY4794" fmla="*/ 6334129 h 23902640"/>
                  <a:gd name="connsiteX4795" fmla="*/ 22261519 w 43671952"/>
                  <a:gd name="connsiteY4795" fmla="*/ 6218841 h 23902640"/>
                  <a:gd name="connsiteX4796" fmla="*/ 22279003 w 43671952"/>
                  <a:gd name="connsiteY4796" fmla="*/ 6224589 h 23902640"/>
                  <a:gd name="connsiteX4797" fmla="*/ 22283771 w 43671952"/>
                  <a:gd name="connsiteY4797" fmla="*/ 6276978 h 23902640"/>
                  <a:gd name="connsiteX4798" fmla="*/ 22264899 w 43671952"/>
                  <a:gd name="connsiteY4798" fmla="*/ 6291266 h 23902640"/>
                  <a:gd name="connsiteX4799" fmla="*/ 22245845 w 43671952"/>
                  <a:gd name="connsiteY4799" fmla="*/ 6219829 h 23902640"/>
                  <a:gd name="connsiteX4800" fmla="*/ 22261519 w 43671952"/>
                  <a:gd name="connsiteY4800" fmla="*/ 6218841 h 23902640"/>
                  <a:gd name="connsiteX4801" fmla="*/ 5195915 w 43671952"/>
                  <a:gd name="connsiteY4801" fmla="*/ 6172202 h 23902640"/>
                  <a:gd name="connsiteX4802" fmla="*/ 5219729 w 43671952"/>
                  <a:gd name="connsiteY4802" fmla="*/ 6176965 h 23902640"/>
                  <a:gd name="connsiteX4803" fmla="*/ 5229253 w 43671952"/>
                  <a:gd name="connsiteY4803" fmla="*/ 6191253 h 23902640"/>
                  <a:gd name="connsiteX4804" fmla="*/ 5210209 w 43671952"/>
                  <a:gd name="connsiteY4804" fmla="*/ 6281741 h 23902640"/>
                  <a:gd name="connsiteX4805" fmla="*/ 5200678 w 43671952"/>
                  <a:gd name="connsiteY4805" fmla="*/ 6291266 h 23902640"/>
                  <a:gd name="connsiteX4806" fmla="*/ 5172103 w 43671952"/>
                  <a:gd name="connsiteY4806" fmla="*/ 6257927 h 23902640"/>
                  <a:gd name="connsiteX4807" fmla="*/ 5172103 w 43671952"/>
                  <a:gd name="connsiteY4807" fmla="*/ 6215065 h 23902640"/>
                  <a:gd name="connsiteX4808" fmla="*/ 5195915 w 43671952"/>
                  <a:gd name="connsiteY4808" fmla="*/ 6172202 h 23902640"/>
                  <a:gd name="connsiteX4809" fmla="*/ 5896007 w 43671952"/>
                  <a:gd name="connsiteY4809" fmla="*/ 6134104 h 23902640"/>
                  <a:gd name="connsiteX4810" fmla="*/ 5934102 w 43671952"/>
                  <a:gd name="connsiteY4810" fmla="*/ 6138864 h 23902640"/>
                  <a:gd name="connsiteX4811" fmla="*/ 5938867 w 43671952"/>
                  <a:gd name="connsiteY4811" fmla="*/ 6153152 h 23902640"/>
                  <a:gd name="connsiteX4812" fmla="*/ 5924580 w 43671952"/>
                  <a:gd name="connsiteY4812" fmla="*/ 6243640 h 23902640"/>
                  <a:gd name="connsiteX4813" fmla="*/ 5915054 w 43671952"/>
                  <a:gd name="connsiteY4813" fmla="*/ 6257927 h 23902640"/>
                  <a:gd name="connsiteX4814" fmla="*/ 5900766 w 43671952"/>
                  <a:gd name="connsiteY4814" fmla="*/ 6300792 h 23902640"/>
                  <a:gd name="connsiteX4815" fmla="*/ 5896007 w 43671952"/>
                  <a:gd name="connsiteY4815" fmla="*/ 6315077 h 23902640"/>
                  <a:gd name="connsiteX4816" fmla="*/ 5891246 w 43671952"/>
                  <a:gd name="connsiteY4816" fmla="*/ 6334129 h 23902640"/>
                  <a:gd name="connsiteX4817" fmla="*/ 5876952 w 43671952"/>
                  <a:gd name="connsiteY4817" fmla="*/ 6348415 h 23902640"/>
                  <a:gd name="connsiteX4818" fmla="*/ 5857904 w 43671952"/>
                  <a:gd name="connsiteY4818" fmla="*/ 6376990 h 23902640"/>
                  <a:gd name="connsiteX4819" fmla="*/ 5853142 w 43671952"/>
                  <a:gd name="connsiteY4819" fmla="*/ 6391278 h 23902640"/>
                  <a:gd name="connsiteX4820" fmla="*/ 5843616 w 43671952"/>
                  <a:gd name="connsiteY4820" fmla="*/ 6405566 h 23902640"/>
                  <a:gd name="connsiteX4821" fmla="*/ 5838857 w 43671952"/>
                  <a:gd name="connsiteY4821" fmla="*/ 6419853 h 23902640"/>
                  <a:gd name="connsiteX4822" fmla="*/ 5819802 w 43671952"/>
                  <a:gd name="connsiteY4822" fmla="*/ 6448427 h 23902640"/>
                  <a:gd name="connsiteX4823" fmla="*/ 5786466 w 43671952"/>
                  <a:gd name="connsiteY4823" fmla="*/ 6453190 h 23902640"/>
                  <a:gd name="connsiteX4824" fmla="*/ 5724557 w 43671952"/>
                  <a:gd name="connsiteY4824" fmla="*/ 6448427 h 23902640"/>
                  <a:gd name="connsiteX4825" fmla="*/ 5695982 w 43671952"/>
                  <a:gd name="connsiteY4825" fmla="*/ 6453190 h 23902640"/>
                  <a:gd name="connsiteX4826" fmla="*/ 5676927 w 43671952"/>
                  <a:gd name="connsiteY4826" fmla="*/ 6415088 h 23902640"/>
                  <a:gd name="connsiteX4827" fmla="*/ 5681690 w 43671952"/>
                  <a:gd name="connsiteY4827" fmla="*/ 6400802 h 23902640"/>
                  <a:gd name="connsiteX4828" fmla="*/ 5691221 w 43671952"/>
                  <a:gd name="connsiteY4828" fmla="*/ 6381753 h 23902640"/>
                  <a:gd name="connsiteX4829" fmla="*/ 5695982 w 43671952"/>
                  <a:gd name="connsiteY4829" fmla="*/ 6367466 h 23902640"/>
                  <a:gd name="connsiteX4830" fmla="*/ 5724557 w 43671952"/>
                  <a:gd name="connsiteY4830" fmla="*/ 6343652 h 23902640"/>
                  <a:gd name="connsiteX4831" fmla="*/ 5748371 w 43671952"/>
                  <a:gd name="connsiteY4831" fmla="*/ 6324604 h 23902640"/>
                  <a:gd name="connsiteX4832" fmla="*/ 5776946 w 43671952"/>
                  <a:gd name="connsiteY4832" fmla="*/ 6305554 h 23902640"/>
                  <a:gd name="connsiteX4833" fmla="*/ 5786466 w 43671952"/>
                  <a:gd name="connsiteY4833" fmla="*/ 6291266 h 23902640"/>
                  <a:gd name="connsiteX4834" fmla="*/ 5810282 w 43671952"/>
                  <a:gd name="connsiteY4834" fmla="*/ 6262691 h 23902640"/>
                  <a:gd name="connsiteX4835" fmla="*/ 5815041 w 43671952"/>
                  <a:gd name="connsiteY4835" fmla="*/ 6243640 h 23902640"/>
                  <a:gd name="connsiteX4836" fmla="*/ 5819802 w 43671952"/>
                  <a:gd name="connsiteY4836" fmla="*/ 6219829 h 23902640"/>
                  <a:gd name="connsiteX4837" fmla="*/ 5838857 w 43671952"/>
                  <a:gd name="connsiteY4837" fmla="*/ 6191253 h 23902640"/>
                  <a:gd name="connsiteX4838" fmla="*/ 5857904 w 43671952"/>
                  <a:gd name="connsiteY4838" fmla="*/ 6162678 h 23902640"/>
                  <a:gd name="connsiteX4839" fmla="*/ 5867432 w 43671952"/>
                  <a:gd name="connsiteY4839" fmla="*/ 6148391 h 23902640"/>
                  <a:gd name="connsiteX4840" fmla="*/ 5896007 w 43671952"/>
                  <a:gd name="connsiteY4840" fmla="*/ 6134104 h 23902640"/>
                  <a:gd name="connsiteX4841" fmla="*/ 22412351 w 43671952"/>
                  <a:gd name="connsiteY4841" fmla="*/ 6096001 h 23902640"/>
                  <a:gd name="connsiteX4842" fmla="*/ 22445687 w 43671952"/>
                  <a:gd name="connsiteY4842" fmla="*/ 6138864 h 23902640"/>
                  <a:gd name="connsiteX4843" fmla="*/ 22431399 w 43671952"/>
                  <a:gd name="connsiteY4843" fmla="*/ 6153152 h 23902640"/>
                  <a:gd name="connsiteX4844" fmla="*/ 22402831 w 43671952"/>
                  <a:gd name="connsiteY4844" fmla="*/ 6162678 h 23902640"/>
                  <a:gd name="connsiteX4845" fmla="*/ 22374255 w 43671952"/>
                  <a:gd name="connsiteY4845" fmla="*/ 6181727 h 23902640"/>
                  <a:gd name="connsiteX4846" fmla="*/ 22364727 w 43671952"/>
                  <a:gd name="connsiteY4846" fmla="*/ 6196017 h 23902640"/>
                  <a:gd name="connsiteX4847" fmla="*/ 22317107 w 43671952"/>
                  <a:gd name="connsiteY4847" fmla="*/ 6176965 h 23902640"/>
                  <a:gd name="connsiteX4848" fmla="*/ 22321867 w 43671952"/>
                  <a:gd name="connsiteY4848" fmla="*/ 6162678 h 23902640"/>
                  <a:gd name="connsiteX4849" fmla="*/ 22345679 w 43671952"/>
                  <a:gd name="connsiteY4849" fmla="*/ 6134104 h 23902640"/>
                  <a:gd name="connsiteX4850" fmla="*/ 22355199 w 43671952"/>
                  <a:gd name="connsiteY4850" fmla="*/ 6119814 h 23902640"/>
                  <a:gd name="connsiteX4851" fmla="*/ 22369487 w 43671952"/>
                  <a:gd name="connsiteY4851" fmla="*/ 6115052 h 23902640"/>
                  <a:gd name="connsiteX4852" fmla="*/ 22383775 w 43671952"/>
                  <a:gd name="connsiteY4852" fmla="*/ 6105527 h 23902640"/>
                  <a:gd name="connsiteX4853" fmla="*/ 22412351 w 43671952"/>
                  <a:gd name="connsiteY4853" fmla="*/ 6096001 h 23902640"/>
                  <a:gd name="connsiteX4854" fmla="*/ 24972991 w 43671952"/>
                  <a:gd name="connsiteY4854" fmla="*/ 5856292 h 23902640"/>
                  <a:gd name="connsiteX4855" fmla="*/ 25011091 w 43671952"/>
                  <a:gd name="connsiteY4855" fmla="*/ 5865815 h 23902640"/>
                  <a:gd name="connsiteX4856" fmla="*/ 25014263 w 43671952"/>
                  <a:gd name="connsiteY4856" fmla="*/ 5875341 h 23902640"/>
                  <a:gd name="connsiteX4857" fmla="*/ 25007915 w 43671952"/>
                  <a:gd name="connsiteY4857" fmla="*/ 5888040 h 23902640"/>
                  <a:gd name="connsiteX4858" fmla="*/ 24998391 w 43671952"/>
                  <a:gd name="connsiteY4858" fmla="*/ 5891217 h 23902640"/>
                  <a:gd name="connsiteX4859" fmla="*/ 24988863 w 43671952"/>
                  <a:gd name="connsiteY4859" fmla="*/ 5897566 h 23902640"/>
                  <a:gd name="connsiteX4860" fmla="*/ 24972991 w 43671952"/>
                  <a:gd name="connsiteY4860" fmla="*/ 5900741 h 23902640"/>
                  <a:gd name="connsiteX4861" fmla="*/ 24950763 w 43671952"/>
                  <a:gd name="connsiteY4861" fmla="*/ 5884867 h 23902640"/>
                  <a:gd name="connsiteX4862" fmla="*/ 24960291 w 43671952"/>
                  <a:gd name="connsiteY4862" fmla="*/ 5859465 h 23902640"/>
                  <a:gd name="connsiteX4863" fmla="*/ 24972991 w 43671952"/>
                  <a:gd name="connsiteY4863" fmla="*/ 5856292 h 23902640"/>
                  <a:gd name="connsiteX4864" fmla="*/ 2043555 w 43671952"/>
                  <a:gd name="connsiteY4864" fmla="*/ 5847804 h 23902640"/>
                  <a:gd name="connsiteX4865" fmla="*/ 2086015 w 43671952"/>
                  <a:gd name="connsiteY4865" fmla="*/ 5867403 h 23902640"/>
                  <a:gd name="connsiteX4866" fmla="*/ 2086015 w 43671952"/>
                  <a:gd name="connsiteY4866" fmla="*/ 5895978 h 23902640"/>
                  <a:gd name="connsiteX4867" fmla="*/ 2071725 w 43671952"/>
                  <a:gd name="connsiteY4867" fmla="*/ 5900741 h 23902640"/>
                  <a:gd name="connsiteX4868" fmla="*/ 2024105 w 43671952"/>
                  <a:gd name="connsiteY4868" fmla="*/ 5895978 h 23902640"/>
                  <a:gd name="connsiteX4869" fmla="*/ 2028865 w 43671952"/>
                  <a:gd name="connsiteY4869" fmla="*/ 5853115 h 23902640"/>
                  <a:gd name="connsiteX4870" fmla="*/ 2043555 w 43671952"/>
                  <a:gd name="connsiteY4870" fmla="*/ 5847804 h 23902640"/>
                  <a:gd name="connsiteX4871" fmla="*/ 25217463 w 43671952"/>
                  <a:gd name="connsiteY4871" fmla="*/ 5846766 h 23902640"/>
                  <a:gd name="connsiteX4872" fmla="*/ 25230163 w 43671952"/>
                  <a:gd name="connsiteY4872" fmla="*/ 5849940 h 23902640"/>
                  <a:gd name="connsiteX4873" fmla="*/ 25246039 w 43671952"/>
                  <a:gd name="connsiteY4873" fmla="*/ 5878517 h 23902640"/>
                  <a:gd name="connsiteX4874" fmla="*/ 25239691 w 43671952"/>
                  <a:gd name="connsiteY4874" fmla="*/ 5897566 h 23902640"/>
                  <a:gd name="connsiteX4875" fmla="*/ 25211115 w 43671952"/>
                  <a:gd name="connsiteY4875" fmla="*/ 5894390 h 23902640"/>
                  <a:gd name="connsiteX4876" fmla="*/ 25204763 w 43671952"/>
                  <a:gd name="connsiteY4876" fmla="*/ 5884867 h 23902640"/>
                  <a:gd name="connsiteX4877" fmla="*/ 25195239 w 43671952"/>
                  <a:gd name="connsiteY4877" fmla="*/ 5878517 h 23902640"/>
                  <a:gd name="connsiteX4878" fmla="*/ 25207939 w 43671952"/>
                  <a:gd name="connsiteY4878" fmla="*/ 5849940 h 23902640"/>
                  <a:gd name="connsiteX4879" fmla="*/ 25217463 w 43671952"/>
                  <a:gd name="connsiteY4879" fmla="*/ 5846766 h 23902640"/>
                  <a:gd name="connsiteX4880" fmla="*/ 25309539 w 43671952"/>
                  <a:gd name="connsiteY4880" fmla="*/ 5821367 h 23902640"/>
                  <a:gd name="connsiteX4881" fmla="*/ 25341291 w 43671952"/>
                  <a:gd name="connsiteY4881" fmla="*/ 5830889 h 23902640"/>
                  <a:gd name="connsiteX4882" fmla="*/ 25350815 w 43671952"/>
                  <a:gd name="connsiteY4882" fmla="*/ 5837240 h 23902640"/>
                  <a:gd name="connsiteX4883" fmla="*/ 25347639 w 43671952"/>
                  <a:gd name="connsiteY4883" fmla="*/ 5856292 h 23902640"/>
                  <a:gd name="connsiteX4884" fmla="*/ 25341291 w 43671952"/>
                  <a:gd name="connsiteY4884" fmla="*/ 5862640 h 23902640"/>
                  <a:gd name="connsiteX4885" fmla="*/ 25312715 w 43671952"/>
                  <a:gd name="connsiteY4885" fmla="*/ 5859465 h 23902640"/>
                  <a:gd name="connsiteX4886" fmla="*/ 25303191 w 43671952"/>
                  <a:gd name="connsiteY4886" fmla="*/ 5853115 h 23902640"/>
                  <a:gd name="connsiteX4887" fmla="*/ 25293663 w 43671952"/>
                  <a:gd name="connsiteY4887" fmla="*/ 5849940 h 23902640"/>
                  <a:gd name="connsiteX4888" fmla="*/ 25287315 w 43671952"/>
                  <a:gd name="connsiteY4888" fmla="*/ 5840416 h 23902640"/>
                  <a:gd name="connsiteX4889" fmla="*/ 25290491 w 43671952"/>
                  <a:gd name="connsiteY4889" fmla="*/ 5830889 h 23902640"/>
                  <a:gd name="connsiteX4890" fmla="*/ 25309539 w 43671952"/>
                  <a:gd name="connsiteY4890" fmla="*/ 5821367 h 23902640"/>
                  <a:gd name="connsiteX4891" fmla="*/ 24760263 w 43671952"/>
                  <a:gd name="connsiteY4891" fmla="*/ 5815017 h 23902640"/>
                  <a:gd name="connsiteX4892" fmla="*/ 24785663 w 43671952"/>
                  <a:gd name="connsiteY4892" fmla="*/ 5824540 h 23902640"/>
                  <a:gd name="connsiteX4893" fmla="*/ 24788839 w 43671952"/>
                  <a:gd name="connsiteY4893" fmla="*/ 5834067 h 23902640"/>
                  <a:gd name="connsiteX4894" fmla="*/ 24785663 w 43671952"/>
                  <a:gd name="connsiteY4894" fmla="*/ 5868991 h 23902640"/>
                  <a:gd name="connsiteX4895" fmla="*/ 24760263 w 43671952"/>
                  <a:gd name="connsiteY4895" fmla="*/ 5859465 h 23902640"/>
                  <a:gd name="connsiteX4896" fmla="*/ 24750739 w 43671952"/>
                  <a:gd name="connsiteY4896" fmla="*/ 5856292 h 23902640"/>
                  <a:gd name="connsiteX4897" fmla="*/ 24744391 w 43671952"/>
                  <a:gd name="connsiteY4897" fmla="*/ 5846766 h 23902640"/>
                  <a:gd name="connsiteX4898" fmla="*/ 24747563 w 43671952"/>
                  <a:gd name="connsiteY4898" fmla="*/ 5827717 h 23902640"/>
                  <a:gd name="connsiteX4899" fmla="*/ 24750739 w 43671952"/>
                  <a:gd name="connsiteY4899" fmla="*/ 5818189 h 23902640"/>
                  <a:gd name="connsiteX4900" fmla="*/ 24760263 w 43671952"/>
                  <a:gd name="connsiteY4900" fmla="*/ 5815017 h 23902640"/>
                  <a:gd name="connsiteX4901" fmla="*/ 24325291 w 43671952"/>
                  <a:gd name="connsiteY4901" fmla="*/ 5815017 h 23902640"/>
                  <a:gd name="connsiteX4902" fmla="*/ 24347515 w 43671952"/>
                  <a:gd name="connsiteY4902" fmla="*/ 5824540 h 23902640"/>
                  <a:gd name="connsiteX4903" fmla="*/ 24344339 w 43671952"/>
                  <a:gd name="connsiteY4903" fmla="*/ 5840416 h 23902640"/>
                  <a:gd name="connsiteX4904" fmla="*/ 24344339 w 43671952"/>
                  <a:gd name="connsiteY4904" fmla="*/ 5846766 h 23902640"/>
                  <a:gd name="connsiteX4905" fmla="*/ 24312591 w 43671952"/>
                  <a:gd name="connsiteY4905" fmla="*/ 5827717 h 23902640"/>
                  <a:gd name="connsiteX4906" fmla="*/ 24315763 w 43671952"/>
                  <a:gd name="connsiteY4906" fmla="*/ 5818189 h 23902640"/>
                  <a:gd name="connsiteX4907" fmla="*/ 24325291 w 43671952"/>
                  <a:gd name="connsiteY4907" fmla="*/ 5815017 h 23902640"/>
                  <a:gd name="connsiteX4908" fmla="*/ 6110316 w 43671952"/>
                  <a:gd name="connsiteY4908" fmla="*/ 5805492 h 23902640"/>
                  <a:gd name="connsiteX4909" fmla="*/ 6172235 w 43671952"/>
                  <a:gd name="connsiteY4909" fmla="*/ 5810253 h 23902640"/>
                  <a:gd name="connsiteX4910" fmla="*/ 6186516 w 43671952"/>
                  <a:gd name="connsiteY4910" fmla="*/ 5815017 h 23902640"/>
                  <a:gd name="connsiteX4911" fmla="*/ 6196041 w 43671952"/>
                  <a:gd name="connsiteY4911" fmla="*/ 5843590 h 23902640"/>
                  <a:gd name="connsiteX4912" fmla="*/ 6176994 w 43671952"/>
                  <a:gd name="connsiteY4912" fmla="*/ 5862640 h 23902640"/>
                  <a:gd name="connsiteX4913" fmla="*/ 6162702 w 43671952"/>
                  <a:gd name="connsiteY4913" fmla="*/ 5876927 h 23902640"/>
                  <a:gd name="connsiteX4914" fmla="*/ 6148419 w 43671952"/>
                  <a:gd name="connsiteY4914" fmla="*/ 5886453 h 23902640"/>
                  <a:gd name="connsiteX4915" fmla="*/ 6124605 w 43671952"/>
                  <a:gd name="connsiteY4915" fmla="*/ 5929315 h 23902640"/>
                  <a:gd name="connsiteX4916" fmla="*/ 6096030 w 43671952"/>
                  <a:gd name="connsiteY4916" fmla="*/ 5948364 h 23902640"/>
                  <a:gd name="connsiteX4917" fmla="*/ 6072216 w 43671952"/>
                  <a:gd name="connsiteY4917" fmla="*/ 5967415 h 23902640"/>
                  <a:gd name="connsiteX4918" fmla="*/ 6048402 w 43671952"/>
                  <a:gd name="connsiteY4918" fmla="*/ 5981705 h 23902640"/>
                  <a:gd name="connsiteX4919" fmla="*/ 6005546 w 43671952"/>
                  <a:gd name="connsiteY4919" fmla="*/ 5976941 h 23902640"/>
                  <a:gd name="connsiteX4920" fmla="*/ 5996017 w 43671952"/>
                  <a:gd name="connsiteY4920" fmla="*/ 5962651 h 23902640"/>
                  <a:gd name="connsiteX4921" fmla="*/ 5986491 w 43671952"/>
                  <a:gd name="connsiteY4921" fmla="*/ 5934079 h 23902640"/>
                  <a:gd name="connsiteX4922" fmla="*/ 6000785 w 43671952"/>
                  <a:gd name="connsiteY4922" fmla="*/ 5900741 h 23902640"/>
                  <a:gd name="connsiteX4923" fmla="*/ 6015066 w 43671952"/>
                  <a:gd name="connsiteY4923" fmla="*/ 5895978 h 23902640"/>
                  <a:gd name="connsiteX4924" fmla="*/ 6029360 w 43671952"/>
                  <a:gd name="connsiteY4924" fmla="*/ 5853115 h 23902640"/>
                  <a:gd name="connsiteX4925" fmla="*/ 6034121 w 43671952"/>
                  <a:gd name="connsiteY4925" fmla="*/ 5838829 h 23902640"/>
                  <a:gd name="connsiteX4926" fmla="*/ 6043641 w 43671952"/>
                  <a:gd name="connsiteY4926" fmla="*/ 5824540 h 23902640"/>
                  <a:gd name="connsiteX4927" fmla="*/ 6067455 w 43671952"/>
                  <a:gd name="connsiteY4927" fmla="*/ 5819779 h 23902640"/>
                  <a:gd name="connsiteX4928" fmla="*/ 6096030 w 43671952"/>
                  <a:gd name="connsiteY4928" fmla="*/ 5810253 h 23902640"/>
                  <a:gd name="connsiteX4929" fmla="*/ 24198291 w 43671952"/>
                  <a:gd name="connsiteY4929" fmla="*/ 5783265 h 23902640"/>
                  <a:gd name="connsiteX4930" fmla="*/ 24223691 w 43671952"/>
                  <a:gd name="connsiteY4930" fmla="*/ 5792792 h 23902640"/>
                  <a:gd name="connsiteX4931" fmla="*/ 24220515 w 43671952"/>
                  <a:gd name="connsiteY4931" fmla="*/ 5815017 h 23902640"/>
                  <a:gd name="connsiteX4932" fmla="*/ 24210991 w 43671952"/>
                  <a:gd name="connsiteY4932" fmla="*/ 5821367 h 23902640"/>
                  <a:gd name="connsiteX4933" fmla="*/ 24201463 w 43671952"/>
                  <a:gd name="connsiteY4933" fmla="*/ 5824540 h 23902640"/>
                  <a:gd name="connsiteX4934" fmla="*/ 24201463 w 43671952"/>
                  <a:gd name="connsiteY4934" fmla="*/ 5827717 h 23902640"/>
                  <a:gd name="connsiteX4935" fmla="*/ 24172891 w 43671952"/>
                  <a:gd name="connsiteY4935" fmla="*/ 5824540 h 23902640"/>
                  <a:gd name="connsiteX4936" fmla="*/ 24176063 w 43671952"/>
                  <a:gd name="connsiteY4936" fmla="*/ 5805492 h 23902640"/>
                  <a:gd name="connsiteX4937" fmla="*/ 24179239 w 43671952"/>
                  <a:gd name="connsiteY4937" fmla="*/ 5795966 h 23902640"/>
                  <a:gd name="connsiteX4938" fmla="*/ 24198291 w 43671952"/>
                  <a:gd name="connsiteY4938" fmla="*/ 5783265 h 23902640"/>
                  <a:gd name="connsiteX4939" fmla="*/ 25592115 w 43671952"/>
                  <a:gd name="connsiteY4939" fmla="*/ 5761040 h 23902640"/>
                  <a:gd name="connsiteX4940" fmla="*/ 25607991 w 43671952"/>
                  <a:gd name="connsiteY4940" fmla="*/ 5764216 h 23902640"/>
                  <a:gd name="connsiteX4941" fmla="*/ 25617515 w 43671952"/>
                  <a:gd name="connsiteY4941" fmla="*/ 5783265 h 23902640"/>
                  <a:gd name="connsiteX4942" fmla="*/ 25614339 w 43671952"/>
                  <a:gd name="connsiteY4942" fmla="*/ 5802316 h 23902640"/>
                  <a:gd name="connsiteX4943" fmla="*/ 25588939 w 43671952"/>
                  <a:gd name="connsiteY4943" fmla="*/ 5792792 h 23902640"/>
                  <a:gd name="connsiteX4944" fmla="*/ 25579415 w 43671952"/>
                  <a:gd name="connsiteY4944" fmla="*/ 5786441 h 23902640"/>
                  <a:gd name="connsiteX4945" fmla="*/ 25582591 w 43671952"/>
                  <a:gd name="connsiteY4945" fmla="*/ 5767391 h 23902640"/>
                  <a:gd name="connsiteX4946" fmla="*/ 25592115 w 43671952"/>
                  <a:gd name="connsiteY4946" fmla="*/ 5761040 h 23902640"/>
                  <a:gd name="connsiteX4947" fmla="*/ 2115872 w 43671952"/>
                  <a:gd name="connsiteY4947" fmla="*/ 5741564 h 23902640"/>
                  <a:gd name="connsiteX4948" fmla="*/ 2124110 w 43671952"/>
                  <a:gd name="connsiteY4948" fmla="*/ 5753102 h 23902640"/>
                  <a:gd name="connsiteX4949" fmla="*/ 2109830 w 43671952"/>
                  <a:gd name="connsiteY4949" fmla="*/ 5743578 h 23902640"/>
                  <a:gd name="connsiteX4950" fmla="*/ 1914566 w 43671952"/>
                  <a:gd name="connsiteY4950" fmla="*/ 5738815 h 23902640"/>
                  <a:gd name="connsiteX4951" fmla="*/ 1943141 w 43671952"/>
                  <a:gd name="connsiteY4951" fmla="*/ 5753102 h 23902640"/>
                  <a:gd name="connsiteX4952" fmla="*/ 1928850 w 43671952"/>
                  <a:gd name="connsiteY4952" fmla="*/ 5795966 h 23902640"/>
                  <a:gd name="connsiteX4953" fmla="*/ 1881231 w 43671952"/>
                  <a:gd name="connsiteY4953" fmla="*/ 5772151 h 23902640"/>
                  <a:gd name="connsiteX4954" fmla="*/ 1885992 w 43671952"/>
                  <a:gd name="connsiteY4954" fmla="*/ 5748340 h 23902640"/>
                  <a:gd name="connsiteX4955" fmla="*/ 1914566 w 43671952"/>
                  <a:gd name="connsiteY4955" fmla="*/ 5738815 h 23902640"/>
                  <a:gd name="connsiteX4956" fmla="*/ 2105059 w 43671952"/>
                  <a:gd name="connsiteY4956" fmla="*/ 5705476 h 23902640"/>
                  <a:gd name="connsiteX4957" fmla="*/ 2119350 w 43671952"/>
                  <a:gd name="connsiteY4957" fmla="*/ 5710242 h 23902640"/>
                  <a:gd name="connsiteX4958" fmla="*/ 2128873 w 43671952"/>
                  <a:gd name="connsiteY4958" fmla="*/ 5724527 h 23902640"/>
                  <a:gd name="connsiteX4959" fmla="*/ 2124110 w 43671952"/>
                  <a:gd name="connsiteY4959" fmla="*/ 5738815 h 23902640"/>
                  <a:gd name="connsiteX4960" fmla="*/ 2115872 w 43671952"/>
                  <a:gd name="connsiteY4960" fmla="*/ 5741564 h 23902640"/>
                  <a:gd name="connsiteX4961" fmla="*/ 2100298 w 43671952"/>
                  <a:gd name="connsiteY4961" fmla="*/ 5719765 h 23902640"/>
                  <a:gd name="connsiteX4962" fmla="*/ 2105059 w 43671952"/>
                  <a:gd name="connsiteY4962" fmla="*/ 5705476 h 23902640"/>
                  <a:gd name="connsiteX4963" fmla="*/ 2005051 w 43671952"/>
                  <a:gd name="connsiteY4963" fmla="*/ 5681667 h 23902640"/>
                  <a:gd name="connsiteX4964" fmla="*/ 2019336 w 43671952"/>
                  <a:gd name="connsiteY4964" fmla="*/ 5686427 h 23902640"/>
                  <a:gd name="connsiteX4965" fmla="*/ 2028865 w 43671952"/>
                  <a:gd name="connsiteY4965" fmla="*/ 5715003 h 23902640"/>
                  <a:gd name="connsiteX4966" fmla="*/ 1990761 w 43671952"/>
                  <a:gd name="connsiteY4966" fmla="*/ 5734053 h 23902640"/>
                  <a:gd name="connsiteX4967" fmla="*/ 1990761 w 43671952"/>
                  <a:gd name="connsiteY4967" fmla="*/ 5686427 h 23902640"/>
                  <a:gd name="connsiteX4968" fmla="*/ 2005051 w 43671952"/>
                  <a:gd name="connsiteY4968" fmla="*/ 5681667 h 23902640"/>
                  <a:gd name="connsiteX4969" fmla="*/ 25973115 w 43671952"/>
                  <a:gd name="connsiteY4969" fmla="*/ 5665789 h 23902640"/>
                  <a:gd name="connsiteX4970" fmla="*/ 25988991 w 43671952"/>
                  <a:gd name="connsiteY4970" fmla="*/ 5678490 h 23902640"/>
                  <a:gd name="connsiteX4971" fmla="*/ 25995339 w 43671952"/>
                  <a:gd name="connsiteY4971" fmla="*/ 5697541 h 23902640"/>
                  <a:gd name="connsiteX4972" fmla="*/ 25992163 w 43671952"/>
                  <a:gd name="connsiteY4972" fmla="*/ 5716592 h 23902640"/>
                  <a:gd name="connsiteX4973" fmla="*/ 25982639 w 43671952"/>
                  <a:gd name="connsiteY4973" fmla="*/ 5722942 h 23902640"/>
                  <a:gd name="connsiteX4974" fmla="*/ 25979463 w 43671952"/>
                  <a:gd name="connsiteY4974" fmla="*/ 5726115 h 23902640"/>
                  <a:gd name="connsiteX4975" fmla="*/ 25954063 w 43671952"/>
                  <a:gd name="connsiteY4975" fmla="*/ 5716592 h 23902640"/>
                  <a:gd name="connsiteX4976" fmla="*/ 25944539 w 43671952"/>
                  <a:gd name="connsiteY4976" fmla="*/ 5697541 h 23902640"/>
                  <a:gd name="connsiteX4977" fmla="*/ 25938191 w 43671952"/>
                  <a:gd name="connsiteY4977" fmla="*/ 5688017 h 23902640"/>
                  <a:gd name="connsiteX4978" fmla="*/ 25941363 w 43671952"/>
                  <a:gd name="connsiteY4978" fmla="*/ 5675315 h 23902640"/>
                  <a:gd name="connsiteX4979" fmla="*/ 25973115 w 43671952"/>
                  <a:gd name="connsiteY4979" fmla="*/ 5665789 h 23902640"/>
                  <a:gd name="connsiteX4980" fmla="*/ 20926663 w 43671952"/>
                  <a:gd name="connsiteY4980" fmla="*/ 5591177 h 23902640"/>
                  <a:gd name="connsiteX4981" fmla="*/ 20955235 w 43671952"/>
                  <a:gd name="connsiteY4981" fmla="*/ 5600701 h 23902640"/>
                  <a:gd name="connsiteX4982" fmla="*/ 20964763 w 43671952"/>
                  <a:gd name="connsiteY4982" fmla="*/ 5629279 h 23902640"/>
                  <a:gd name="connsiteX4983" fmla="*/ 20969523 w 43671952"/>
                  <a:gd name="connsiteY4983" fmla="*/ 5643564 h 23902640"/>
                  <a:gd name="connsiteX4984" fmla="*/ 20969523 w 43671952"/>
                  <a:gd name="connsiteY4984" fmla="*/ 5895978 h 23902640"/>
                  <a:gd name="connsiteX4985" fmla="*/ 20974287 w 43671952"/>
                  <a:gd name="connsiteY4985" fmla="*/ 5919791 h 23902640"/>
                  <a:gd name="connsiteX4986" fmla="*/ 20979051 w 43671952"/>
                  <a:gd name="connsiteY4986" fmla="*/ 5981705 h 23902640"/>
                  <a:gd name="connsiteX4987" fmla="*/ 20988575 w 43671952"/>
                  <a:gd name="connsiteY4987" fmla="*/ 6048375 h 23902640"/>
                  <a:gd name="connsiteX4988" fmla="*/ 20998099 w 43671952"/>
                  <a:gd name="connsiteY4988" fmla="*/ 6096001 h 23902640"/>
                  <a:gd name="connsiteX4989" fmla="*/ 21002863 w 43671952"/>
                  <a:gd name="connsiteY4989" fmla="*/ 6115052 h 23902640"/>
                  <a:gd name="connsiteX4990" fmla="*/ 21017151 w 43671952"/>
                  <a:gd name="connsiteY4990" fmla="*/ 6157916 h 23902640"/>
                  <a:gd name="connsiteX4991" fmla="*/ 21026675 w 43671952"/>
                  <a:gd name="connsiteY4991" fmla="*/ 6186491 h 23902640"/>
                  <a:gd name="connsiteX4992" fmla="*/ 21036199 w 43671952"/>
                  <a:gd name="connsiteY4992" fmla="*/ 6243640 h 23902640"/>
                  <a:gd name="connsiteX4993" fmla="*/ 21045723 w 43671952"/>
                  <a:gd name="connsiteY4993" fmla="*/ 6286503 h 23902640"/>
                  <a:gd name="connsiteX4994" fmla="*/ 21055251 w 43671952"/>
                  <a:gd name="connsiteY4994" fmla="*/ 6315077 h 23902640"/>
                  <a:gd name="connsiteX4995" fmla="*/ 21060011 w 43671952"/>
                  <a:gd name="connsiteY4995" fmla="*/ 6329364 h 23902640"/>
                  <a:gd name="connsiteX4996" fmla="*/ 21079063 w 43671952"/>
                  <a:gd name="connsiteY4996" fmla="*/ 6357941 h 23902640"/>
                  <a:gd name="connsiteX4997" fmla="*/ 21088587 w 43671952"/>
                  <a:gd name="connsiteY4997" fmla="*/ 6372227 h 23902640"/>
                  <a:gd name="connsiteX4998" fmla="*/ 21098111 w 43671952"/>
                  <a:gd name="connsiteY4998" fmla="*/ 6400802 h 23902640"/>
                  <a:gd name="connsiteX4999" fmla="*/ 21102875 w 43671952"/>
                  <a:gd name="connsiteY4999" fmla="*/ 6415088 h 23902640"/>
                  <a:gd name="connsiteX5000" fmla="*/ 21074299 w 43671952"/>
                  <a:gd name="connsiteY5000" fmla="*/ 6424616 h 23902640"/>
                  <a:gd name="connsiteX5001" fmla="*/ 21060011 w 43671952"/>
                  <a:gd name="connsiteY5001" fmla="*/ 6429379 h 23902640"/>
                  <a:gd name="connsiteX5002" fmla="*/ 21031439 w 43671952"/>
                  <a:gd name="connsiteY5002" fmla="*/ 6424616 h 23902640"/>
                  <a:gd name="connsiteX5003" fmla="*/ 21017151 w 43671952"/>
                  <a:gd name="connsiteY5003" fmla="*/ 6419853 h 23902640"/>
                  <a:gd name="connsiteX5004" fmla="*/ 20969523 w 43671952"/>
                  <a:gd name="connsiteY5004" fmla="*/ 6405566 h 23902640"/>
                  <a:gd name="connsiteX5005" fmla="*/ 20955235 w 43671952"/>
                  <a:gd name="connsiteY5005" fmla="*/ 6400802 h 23902640"/>
                  <a:gd name="connsiteX5006" fmla="*/ 20940951 w 43671952"/>
                  <a:gd name="connsiteY5006" fmla="*/ 6396041 h 23902640"/>
                  <a:gd name="connsiteX5007" fmla="*/ 20907615 w 43671952"/>
                  <a:gd name="connsiteY5007" fmla="*/ 6400802 h 23902640"/>
                  <a:gd name="connsiteX5008" fmla="*/ 20893323 w 43671952"/>
                  <a:gd name="connsiteY5008" fmla="*/ 6405566 h 23902640"/>
                  <a:gd name="connsiteX5009" fmla="*/ 20888563 w 43671952"/>
                  <a:gd name="connsiteY5009" fmla="*/ 6419853 h 23902640"/>
                  <a:gd name="connsiteX5010" fmla="*/ 20879039 w 43671952"/>
                  <a:gd name="connsiteY5010" fmla="*/ 6434139 h 23902640"/>
                  <a:gd name="connsiteX5011" fmla="*/ 20869511 w 43671952"/>
                  <a:gd name="connsiteY5011" fmla="*/ 6462718 h 23902640"/>
                  <a:gd name="connsiteX5012" fmla="*/ 20874275 w 43671952"/>
                  <a:gd name="connsiteY5012" fmla="*/ 6524629 h 23902640"/>
                  <a:gd name="connsiteX5013" fmla="*/ 20883799 w 43671952"/>
                  <a:gd name="connsiteY5013" fmla="*/ 6581778 h 23902640"/>
                  <a:gd name="connsiteX5014" fmla="*/ 20888563 w 43671952"/>
                  <a:gd name="connsiteY5014" fmla="*/ 6667502 h 23902640"/>
                  <a:gd name="connsiteX5015" fmla="*/ 20898087 w 43671952"/>
                  <a:gd name="connsiteY5015" fmla="*/ 6696078 h 23902640"/>
                  <a:gd name="connsiteX5016" fmla="*/ 20926663 w 43671952"/>
                  <a:gd name="connsiteY5016" fmla="*/ 6705604 h 23902640"/>
                  <a:gd name="connsiteX5017" fmla="*/ 20969523 w 43671952"/>
                  <a:gd name="connsiteY5017" fmla="*/ 6743702 h 23902640"/>
                  <a:gd name="connsiteX5018" fmla="*/ 20979051 w 43671952"/>
                  <a:gd name="connsiteY5018" fmla="*/ 6757992 h 23902640"/>
                  <a:gd name="connsiteX5019" fmla="*/ 20988575 w 43671952"/>
                  <a:gd name="connsiteY5019" fmla="*/ 6786566 h 23902640"/>
                  <a:gd name="connsiteX5020" fmla="*/ 20983811 w 43671952"/>
                  <a:gd name="connsiteY5020" fmla="*/ 6819903 h 23902640"/>
                  <a:gd name="connsiteX5021" fmla="*/ 20979051 w 43671952"/>
                  <a:gd name="connsiteY5021" fmla="*/ 6834192 h 23902640"/>
                  <a:gd name="connsiteX5022" fmla="*/ 20964763 w 43671952"/>
                  <a:gd name="connsiteY5022" fmla="*/ 6843716 h 23902640"/>
                  <a:gd name="connsiteX5023" fmla="*/ 20931423 w 43671952"/>
                  <a:gd name="connsiteY5023" fmla="*/ 6834192 h 23902640"/>
                  <a:gd name="connsiteX5024" fmla="*/ 20917139 w 43671952"/>
                  <a:gd name="connsiteY5024" fmla="*/ 6824664 h 23902640"/>
                  <a:gd name="connsiteX5025" fmla="*/ 20893323 w 43671952"/>
                  <a:gd name="connsiteY5025" fmla="*/ 6791328 h 23902640"/>
                  <a:gd name="connsiteX5026" fmla="*/ 20879039 w 43671952"/>
                  <a:gd name="connsiteY5026" fmla="*/ 6781802 h 23902640"/>
                  <a:gd name="connsiteX5027" fmla="*/ 20864751 w 43671952"/>
                  <a:gd name="connsiteY5027" fmla="*/ 6791328 h 23902640"/>
                  <a:gd name="connsiteX5028" fmla="*/ 20850463 w 43671952"/>
                  <a:gd name="connsiteY5028" fmla="*/ 6796089 h 23902640"/>
                  <a:gd name="connsiteX5029" fmla="*/ 20836175 w 43671952"/>
                  <a:gd name="connsiteY5029" fmla="*/ 6810377 h 23902640"/>
                  <a:gd name="connsiteX5030" fmla="*/ 20807599 w 43671952"/>
                  <a:gd name="connsiteY5030" fmla="*/ 6829426 h 23902640"/>
                  <a:gd name="connsiteX5031" fmla="*/ 20793311 w 43671952"/>
                  <a:gd name="connsiteY5031" fmla="*/ 6838952 h 23902640"/>
                  <a:gd name="connsiteX5032" fmla="*/ 20769499 w 43671952"/>
                  <a:gd name="connsiteY5032" fmla="*/ 6819903 h 23902640"/>
                  <a:gd name="connsiteX5033" fmla="*/ 20774263 w 43671952"/>
                  <a:gd name="connsiteY5033" fmla="*/ 6819903 h 23902640"/>
                  <a:gd name="connsiteX5034" fmla="*/ 20779023 w 43671952"/>
                  <a:gd name="connsiteY5034" fmla="*/ 6696078 h 23902640"/>
                  <a:gd name="connsiteX5035" fmla="*/ 20798075 w 43671952"/>
                  <a:gd name="connsiteY5035" fmla="*/ 6653216 h 23902640"/>
                  <a:gd name="connsiteX5036" fmla="*/ 20812363 w 43671952"/>
                  <a:gd name="connsiteY5036" fmla="*/ 6624640 h 23902640"/>
                  <a:gd name="connsiteX5037" fmla="*/ 20821887 w 43671952"/>
                  <a:gd name="connsiteY5037" fmla="*/ 6596066 h 23902640"/>
                  <a:gd name="connsiteX5038" fmla="*/ 20817127 w 43671952"/>
                  <a:gd name="connsiteY5038" fmla="*/ 6519865 h 23902640"/>
                  <a:gd name="connsiteX5039" fmla="*/ 20812363 w 43671952"/>
                  <a:gd name="connsiteY5039" fmla="*/ 6505578 h 23902640"/>
                  <a:gd name="connsiteX5040" fmla="*/ 20802839 w 43671952"/>
                  <a:gd name="connsiteY5040" fmla="*/ 6467477 h 23902640"/>
                  <a:gd name="connsiteX5041" fmla="*/ 20798075 w 43671952"/>
                  <a:gd name="connsiteY5041" fmla="*/ 6448427 h 23902640"/>
                  <a:gd name="connsiteX5042" fmla="*/ 20793311 w 43671952"/>
                  <a:gd name="connsiteY5042" fmla="*/ 6434139 h 23902640"/>
                  <a:gd name="connsiteX5043" fmla="*/ 20807599 w 43671952"/>
                  <a:gd name="connsiteY5043" fmla="*/ 6372227 h 23902640"/>
                  <a:gd name="connsiteX5044" fmla="*/ 20817127 w 43671952"/>
                  <a:gd name="connsiteY5044" fmla="*/ 6357941 h 23902640"/>
                  <a:gd name="connsiteX5045" fmla="*/ 20826651 w 43671952"/>
                  <a:gd name="connsiteY5045" fmla="*/ 6329364 h 23902640"/>
                  <a:gd name="connsiteX5046" fmla="*/ 20831413 w 43671952"/>
                  <a:gd name="connsiteY5046" fmla="*/ 6315077 h 23902640"/>
                  <a:gd name="connsiteX5047" fmla="*/ 20836175 w 43671952"/>
                  <a:gd name="connsiteY5047" fmla="*/ 6276978 h 23902640"/>
                  <a:gd name="connsiteX5048" fmla="*/ 20845699 w 43671952"/>
                  <a:gd name="connsiteY5048" fmla="*/ 6248404 h 23902640"/>
                  <a:gd name="connsiteX5049" fmla="*/ 20850463 w 43671952"/>
                  <a:gd name="connsiteY5049" fmla="*/ 6234116 h 23902640"/>
                  <a:gd name="connsiteX5050" fmla="*/ 20859987 w 43671952"/>
                  <a:gd name="connsiteY5050" fmla="*/ 6219829 h 23902640"/>
                  <a:gd name="connsiteX5051" fmla="*/ 20864751 w 43671952"/>
                  <a:gd name="connsiteY5051" fmla="*/ 6143627 h 23902640"/>
                  <a:gd name="connsiteX5052" fmla="*/ 20859987 w 43671952"/>
                  <a:gd name="connsiteY5052" fmla="*/ 6129341 h 23902640"/>
                  <a:gd name="connsiteX5053" fmla="*/ 20850463 w 43671952"/>
                  <a:gd name="connsiteY5053" fmla="*/ 6115052 h 23902640"/>
                  <a:gd name="connsiteX5054" fmla="*/ 20840939 w 43671952"/>
                  <a:gd name="connsiteY5054" fmla="*/ 6086478 h 23902640"/>
                  <a:gd name="connsiteX5055" fmla="*/ 20836175 w 43671952"/>
                  <a:gd name="connsiteY5055" fmla="*/ 6072191 h 23902640"/>
                  <a:gd name="connsiteX5056" fmla="*/ 20831413 w 43671952"/>
                  <a:gd name="connsiteY5056" fmla="*/ 5900741 h 23902640"/>
                  <a:gd name="connsiteX5057" fmla="*/ 20826651 w 43671952"/>
                  <a:gd name="connsiteY5057" fmla="*/ 5867403 h 23902640"/>
                  <a:gd name="connsiteX5058" fmla="*/ 20831413 w 43671952"/>
                  <a:gd name="connsiteY5058" fmla="*/ 5743578 h 23902640"/>
                  <a:gd name="connsiteX5059" fmla="*/ 20845699 w 43671952"/>
                  <a:gd name="connsiteY5059" fmla="*/ 5715003 h 23902640"/>
                  <a:gd name="connsiteX5060" fmla="*/ 20859987 w 43671952"/>
                  <a:gd name="connsiteY5060" fmla="*/ 5705476 h 23902640"/>
                  <a:gd name="connsiteX5061" fmla="*/ 20879039 w 43671952"/>
                  <a:gd name="connsiteY5061" fmla="*/ 5676903 h 23902640"/>
                  <a:gd name="connsiteX5062" fmla="*/ 20888563 w 43671952"/>
                  <a:gd name="connsiteY5062" fmla="*/ 5662616 h 23902640"/>
                  <a:gd name="connsiteX5063" fmla="*/ 20898087 w 43671952"/>
                  <a:gd name="connsiteY5063" fmla="*/ 5634039 h 23902640"/>
                  <a:gd name="connsiteX5064" fmla="*/ 20912375 w 43671952"/>
                  <a:gd name="connsiteY5064" fmla="*/ 5605466 h 23902640"/>
                  <a:gd name="connsiteX5065" fmla="*/ 20926663 w 43671952"/>
                  <a:gd name="connsiteY5065" fmla="*/ 5591177 h 23902640"/>
                  <a:gd name="connsiteX5066" fmla="*/ 26195363 w 43671952"/>
                  <a:gd name="connsiteY5066" fmla="*/ 5548315 h 23902640"/>
                  <a:gd name="connsiteX5067" fmla="*/ 26223939 w 43671952"/>
                  <a:gd name="connsiteY5067" fmla="*/ 5551491 h 23902640"/>
                  <a:gd name="connsiteX5068" fmla="*/ 26227115 w 43671952"/>
                  <a:gd name="connsiteY5068" fmla="*/ 5561014 h 23902640"/>
                  <a:gd name="connsiteX5069" fmla="*/ 26223939 w 43671952"/>
                  <a:gd name="connsiteY5069" fmla="*/ 5586415 h 23902640"/>
                  <a:gd name="connsiteX5070" fmla="*/ 26217591 w 43671952"/>
                  <a:gd name="connsiteY5070" fmla="*/ 5605466 h 23902640"/>
                  <a:gd name="connsiteX5071" fmla="*/ 26208063 w 43671952"/>
                  <a:gd name="connsiteY5071" fmla="*/ 5624517 h 23902640"/>
                  <a:gd name="connsiteX5072" fmla="*/ 26198539 w 43671952"/>
                  <a:gd name="connsiteY5072" fmla="*/ 5630864 h 23902640"/>
                  <a:gd name="connsiteX5073" fmla="*/ 26185839 w 43671952"/>
                  <a:gd name="connsiteY5073" fmla="*/ 5634039 h 23902640"/>
                  <a:gd name="connsiteX5074" fmla="*/ 26176315 w 43671952"/>
                  <a:gd name="connsiteY5074" fmla="*/ 5640390 h 23902640"/>
                  <a:gd name="connsiteX5075" fmla="*/ 26163615 w 43671952"/>
                  <a:gd name="connsiteY5075" fmla="*/ 5643564 h 23902640"/>
                  <a:gd name="connsiteX5076" fmla="*/ 26154091 w 43671952"/>
                  <a:gd name="connsiteY5076" fmla="*/ 5646740 h 23902640"/>
                  <a:gd name="connsiteX5077" fmla="*/ 26141391 w 43671952"/>
                  <a:gd name="connsiteY5077" fmla="*/ 5643564 h 23902640"/>
                  <a:gd name="connsiteX5078" fmla="*/ 26144563 w 43671952"/>
                  <a:gd name="connsiteY5078" fmla="*/ 5634039 h 23902640"/>
                  <a:gd name="connsiteX5079" fmla="*/ 26141391 w 43671952"/>
                  <a:gd name="connsiteY5079" fmla="*/ 5605466 h 23902640"/>
                  <a:gd name="connsiteX5080" fmla="*/ 26147739 w 43671952"/>
                  <a:gd name="connsiteY5080" fmla="*/ 5595942 h 23902640"/>
                  <a:gd name="connsiteX5081" fmla="*/ 26157263 w 43671952"/>
                  <a:gd name="connsiteY5081" fmla="*/ 5586415 h 23902640"/>
                  <a:gd name="connsiteX5082" fmla="*/ 26173139 w 43671952"/>
                  <a:gd name="connsiteY5082" fmla="*/ 5570539 h 23902640"/>
                  <a:gd name="connsiteX5083" fmla="*/ 26176315 w 43671952"/>
                  <a:gd name="connsiteY5083" fmla="*/ 5561014 h 23902640"/>
                  <a:gd name="connsiteX5084" fmla="*/ 26195363 w 43671952"/>
                  <a:gd name="connsiteY5084" fmla="*/ 5548315 h 23902640"/>
                  <a:gd name="connsiteX5085" fmla="*/ 30575279 w 43671952"/>
                  <a:gd name="connsiteY5085" fmla="*/ 5531647 h 23902640"/>
                  <a:gd name="connsiteX5086" fmla="*/ 30606235 w 43671952"/>
                  <a:gd name="connsiteY5086" fmla="*/ 5536411 h 23902640"/>
                  <a:gd name="connsiteX5087" fmla="*/ 30620519 w 43671952"/>
                  <a:gd name="connsiteY5087" fmla="*/ 5541171 h 23902640"/>
                  <a:gd name="connsiteX5088" fmla="*/ 30627663 w 43671952"/>
                  <a:gd name="connsiteY5088" fmla="*/ 5543554 h 23902640"/>
                  <a:gd name="connsiteX5089" fmla="*/ 30634807 w 43671952"/>
                  <a:gd name="connsiteY5089" fmla="*/ 5548315 h 23902640"/>
                  <a:gd name="connsiteX5090" fmla="*/ 30651479 w 43671952"/>
                  <a:gd name="connsiteY5090" fmla="*/ 5553079 h 23902640"/>
                  <a:gd name="connsiteX5091" fmla="*/ 30665763 w 43671952"/>
                  <a:gd name="connsiteY5091" fmla="*/ 5557840 h 23902640"/>
                  <a:gd name="connsiteX5092" fmla="*/ 30672907 w 43671952"/>
                  <a:gd name="connsiteY5092" fmla="*/ 5560222 h 23902640"/>
                  <a:gd name="connsiteX5093" fmla="*/ 30680051 w 43671952"/>
                  <a:gd name="connsiteY5093" fmla="*/ 5564986 h 23902640"/>
                  <a:gd name="connsiteX5094" fmla="*/ 30689579 w 43671952"/>
                  <a:gd name="connsiteY5094" fmla="*/ 5567366 h 23902640"/>
                  <a:gd name="connsiteX5095" fmla="*/ 30703863 w 43671952"/>
                  <a:gd name="connsiteY5095" fmla="*/ 5572126 h 23902640"/>
                  <a:gd name="connsiteX5096" fmla="*/ 30711007 w 43671952"/>
                  <a:gd name="connsiteY5096" fmla="*/ 5574508 h 23902640"/>
                  <a:gd name="connsiteX5097" fmla="*/ 30718151 w 43671952"/>
                  <a:gd name="connsiteY5097" fmla="*/ 5579273 h 23902640"/>
                  <a:gd name="connsiteX5098" fmla="*/ 30741963 w 43671952"/>
                  <a:gd name="connsiteY5098" fmla="*/ 5586415 h 23902640"/>
                  <a:gd name="connsiteX5099" fmla="*/ 30763395 w 43671952"/>
                  <a:gd name="connsiteY5099" fmla="*/ 5595942 h 23902640"/>
                  <a:gd name="connsiteX5100" fmla="*/ 30770539 w 43671952"/>
                  <a:gd name="connsiteY5100" fmla="*/ 5598322 h 23902640"/>
                  <a:gd name="connsiteX5101" fmla="*/ 30784827 w 43671952"/>
                  <a:gd name="connsiteY5101" fmla="*/ 5605466 h 23902640"/>
                  <a:gd name="connsiteX5102" fmla="*/ 30791971 w 43671952"/>
                  <a:gd name="connsiteY5102" fmla="*/ 5610226 h 23902640"/>
                  <a:gd name="connsiteX5103" fmla="*/ 30808639 w 43671952"/>
                  <a:gd name="connsiteY5103" fmla="*/ 5614992 h 23902640"/>
                  <a:gd name="connsiteX5104" fmla="*/ 30906271 w 43671952"/>
                  <a:gd name="connsiteY5104" fmla="*/ 5617372 h 23902640"/>
                  <a:gd name="connsiteX5105" fmla="*/ 30915795 w 43671952"/>
                  <a:gd name="connsiteY5105" fmla="*/ 5631658 h 23902640"/>
                  <a:gd name="connsiteX5106" fmla="*/ 30920559 w 43671952"/>
                  <a:gd name="connsiteY5106" fmla="*/ 5645946 h 23902640"/>
                  <a:gd name="connsiteX5107" fmla="*/ 30920559 w 43671952"/>
                  <a:gd name="connsiteY5107" fmla="*/ 5691191 h 23902640"/>
                  <a:gd name="connsiteX5108" fmla="*/ 30927703 w 43671952"/>
                  <a:gd name="connsiteY5108" fmla="*/ 5695952 h 23902640"/>
                  <a:gd name="connsiteX5109" fmla="*/ 30958659 w 43671952"/>
                  <a:gd name="connsiteY5109" fmla="*/ 5703097 h 23902640"/>
                  <a:gd name="connsiteX5110" fmla="*/ 30980091 w 43671952"/>
                  <a:gd name="connsiteY5110" fmla="*/ 5710242 h 23902640"/>
                  <a:gd name="connsiteX5111" fmla="*/ 30987235 w 43671952"/>
                  <a:gd name="connsiteY5111" fmla="*/ 5712621 h 23902640"/>
                  <a:gd name="connsiteX5112" fmla="*/ 31001519 w 43671952"/>
                  <a:gd name="connsiteY5112" fmla="*/ 5719765 h 23902640"/>
                  <a:gd name="connsiteX5113" fmla="*/ 31008663 w 43671952"/>
                  <a:gd name="connsiteY5113" fmla="*/ 5724527 h 23902640"/>
                  <a:gd name="connsiteX5114" fmla="*/ 31018191 w 43671952"/>
                  <a:gd name="connsiteY5114" fmla="*/ 5726910 h 23902640"/>
                  <a:gd name="connsiteX5115" fmla="*/ 31032479 w 43671952"/>
                  <a:gd name="connsiteY5115" fmla="*/ 5731671 h 23902640"/>
                  <a:gd name="connsiteX5116" fmla="*/ 31039619 w 43671952"/>
                  <a:gd name="connsiteY5116" fmla="*/ 5734053 h 23902640"/>
                  <a:gd name="connsiteX5117" fmla="*/ 31061051 w 43671952"/>
                  <a:gd name="connsiteY5117" fmla="*/ 5743578 h 23902640"/>
                  <a:gd name="connsiteX5118" fmla="*/ 31068195 w 43671952"/>
                  <a:gd name="connsiteY5118" fmla="*/ 5745961 h 23902640"/>
                  <a:gd name="connsiteX5119" fmla="*/ 31075339 w 43671952"/>
                  <a:gd name="connsiteY5119" fmla="*/ 5748340 h 23902640"/>
                  <a:gd name="connsiteX5120" fmla="*/ 31077719 w 43671952"/>
                  <a:gd name="connsiteY5120" fmla="*/ 5755485 h 23902640"/>
                  <a:gd name="connsiteX5121" fmla="*/ 31082483 w 43671952"/>
                  <a:gd name="connsiteY5121" fmla="*/ 5762628 h 23902640"/>
                  <a:gd name="connsiteX5122" fmla="*/ 31087247 w 43671952"/>
                  <a:gd name="connsiteY5122" fmla="*/ 5776914 h 23902640"/>
                  <a:gd name="connsiteX5123" fmla="*/ 31080103 w 43671952"/>
                  <a:gd name="connsiteY5123" fmla="*/ 5793585 h 23902640"/>
                  <a:gd name="connsiteX5124" fmla="*/ 31072959 w 43671952"/>
                  <a:gd name="connsiteY5124" fmla="*/ 5795966 h 23902640"/>
                  <a:gd name="connsiteX5125" fmla="*/ 31065815 w 43671952"/>
                  <a:gd name="connsiteY5125" fmla="*/ 5800727 h 23902640"/>
                  <a:gd name="connsiteX5126" fmla="*/ 31058671 w 43671952"/>
                  <a:gd name="connsiteY5126" fmla="*/ 5803110 h 23902640"/>
                  <a:gd name="connsiteX5127" fmla="*/ 31011047 w 43671952"/>
                  <a:gd name="connsiteY5127" fmla="*/ 5807871 h 23902640"/>
                  <a:gd name="connsiteX5128" fmla="*/ 30896747 w 43671952"/>
                  <a:gd name="connsiteY5128" fmla="*/ 5803110 h 23902640"/>
                  <a:gd name="connsiteX5129" fmla="*/ 30882459 w 43671952"/>
                  <a:gd name="connsiteY5129" fmla="*/ 5800727 h 23902640"/>
                  <a:gd name="connsiteX5130" fmla="*/ 30875315 w 43671952"/>
                  <a:gd name="connsiteY5130" fmla="*/ 5798344 h 23902640"/>
                  <a:gd name="connsiteX5131" fmla="*/ 30834835 w 43671952"/>
                  <a:gd name="connsiteY5131" fmla="*/ 5795966 h 23902640"/>
                  <a:gd name="connsiteX5132" fmla="*/ 30827691 w 43671952"/>
                  <a:gd name="connsiteY5132" fmla="*/ 5793585 h 23902640"/>
                  <a:gd name="connsiteX5133" fmla="*/ 30818163 w 43671952"/>
                  <a:gd name="connsiteY5133" fmla="*/ 5779297 h 23902640"/>
                  <a:gd name="connsiteX5134" fmla="*/ 30808639 w 43671952"/>
                  <a:gd name="connsiteY5134" fmla="*/ 5757868 h 23902640"/>
                  <a:gd name="connsiteX5135" fmla="*/ 30806259 w 43671952"/>
                  <a:gd name="connsiteY5135" fmla="*/ 5750722 h 23902640"/>
                  <a:gd name="connsiteX5136" fmla="*/ 30801495 w 43671952"/>
                  <a:gd name="connsiteY5136" fmla="*/ 5695952 h 23902640"/>
                  <a:gd name="connsiteX5137" fmla="*/ 30794351 w 43671952"/>
                  <a:gd name="connsiteY5137" fmla="*/ 5679284 h 23902640"/>
                  <a:gd name="connsiteX5138" fmla="*/ 30787207 w 43671952"/>
                  <a:gd name="connsiteY5138" fmla="*/ 5676903 h 23902640"/>
                  <a:gd name="connsiteX5139" fmla="*/ 30780063 w 43671952"/>
                  <a:gd name="connsiteY5139" fmla="*/ 5669761 h 23902640"/>
                  <a:gd name="connsiteX5140" fmla="*/ 30775303 w 43671952"/>
                  <a:gd name="connsiteY5140" fmla="*/ 5662616 h 23902640"/>
                  <a:gd name="connsiteX5141" fmla="*/ 30761015 w 43671952"/>
                  <a:gd name="connsiteY5141" fmla="*/ 5657854 h 23902640"/>
                  <a:gd name="connsiteX5142" fmla="*/ 30756251 w 43671952"/>
                  <a:gd name="connsiteY5142" fmla="*/ 5650710 h 23902640"/>
                  <a:gd name="connsiteX5143" fmla="*/ 30741963 w 43671952"/>
                  <a:gd name="connsiteY5143" fmla="*/ 5643564 h 23902640"/>
                  <a:gd name="connsiteX5144" fmla="*/ 30727679 w 43671952"/>
                  <a:gd name="connsiteY5144" fmla="*/ 5636422 h 23902640"/>
                  <a:gd name="connsiteX5145" fmla="*/ 30720535 w 43671952"/>
                  <a:gd name="connsiteY5145" fmla="*/ 5631658 h 23902640"/>
                  <a:gd name="connsiteX5146" fmla="*/ 30713391 w 43671952"/>
                  <a:gd name="connsiteY5146" fmla="*/ 5629279 h 23902640"/>
                  <a:gd name="connsiteX5147" fmla="*/ 30706247 w 43671952"/>
                  <a:gd name="connsiteY5147" fmla="*/ 5624517 h 23902640"/>
                  <a:gd name="connsiteX5148" fmla="*/ 30691959 w 43671952"/>
                  <a:gd name="connsiteY5148" fmla="*/ 5619752 h 23902640"/>
                  <a:gd name="connsiteX5149" fmla="*/ 30675291 w 43671952"/>
                  <a:gd name="connsiteY5149" fmla="*/ 5614992 h 23902640"/>
                  <a:gd name="connsiteX5150" fmla="*/ 30658619 w 43671952"/>
                  <a:gd name="connsiteY5150" fmla="*/ 5610226 h 23902640"/>
                  <a:gd name="connsiteX5151" fmla="*/ 30644335 w 43671952"/>
                  <a:gd name="connsiteY5151" fmla="*/ 5607846 h 23902640"/>
                  <a:gd name="connsiteX5152" fmla="*/ 30622903 w 43671952"/>
                  <a:gd name="connsiteY5152" fmla="*/ 5600701 h 23902640"/>
                  <a:gd name="connsiteX5153" fmla="*/ 30615759 w 43671952"/>
                  <a:gd name="connsiteY5153" fmla="*/ 5598322 h 23902640"/>
                  <a:gd name="connsiteX5154" fmla="*/ 30608615 w 43671952"/>
                  <a:gd name="connsiteY5154" fmla="*/ 5593559 h 23902640"/>
                  <a:gd name="connsiteX5155" fmla="*/ 30599091 w 43671952"/>
                  <a:gd name="connsiteY5155" fmla="*/ 5591177 h 23902640"/>
                  <a:gd name="connsiteX5156" fmla="*/ 30591947 w 43671952"/>
                  <a:gd name="connsiteY5156" fmla="*/ 5588796 h 23902640"/>
                  <a:gd name="connsiteX5157" fmla="*/ 30568135 w 43671952"/>
                  <a:gd name="connsiteY5157" fmla="*/ 5564986 h 23902640"/>
                  <a:gd name="connsiteX5158" fmla="*/ 30563371 w 43671952"/>
                  <a:gd name="connsiteY5158" fmla="*/ 5555460 h 23902640"/>
                  <a:gd name="connsiteX5159" fmla="*/ 30568135 w 43671952"/>
                  <a:gd name="connsiteY5159" fmla="*/ 5550696 h 23902640"/>
                  <a:gd name="connsiteX5160" fmla="*/ 30575279 w 43671952"/>
                  <a:gd name="connsiteY5160" fmla="*/ 5531647 h 23902640"/>
                  <a:gd name="connsiteX5161" fmla="*/ 23610919 w 43671952"/>
                  <a:gd name="connsiteY5161" fmla="*/ 5503865 h 23902640"/>
                  <a:gd name="connsiteX5162" fmla="*/ 23626791 w 43671952"/>
                  <a:gd name="connsiteY5162" fmla="*/ 5507042 h 23902640"/>
                  <a:gd name="connsiteX5163" fmla="*/ 23629971 w 43671952"/>
                  <a:gd name="connsiteY5163" fmla="*/ 5532441 h 23902640"/>
                  <a:gd name="connsiteX5164" fmla="*/ 23620443 w 43671952"/>
                  <a:gd name="connsiteY5164" fmla="*/ 5538792 h 23902640"/>
                  <a:gd name="connsiteX5165" fmla="*/ 23607743 w 43671952"/>
                  <a:gd name="connsiteY5165" fmla="*/ 5541965 h 23902640"/>
                  <a:gd name="connsiteX5166" fmla="*/ 23601395 w 43671952"/>
                  <a:gd name="connsiteY5166" fmla="*/ 5507042 h 23902640"/>
                  <a:gd name="connsiteX5167" fmla="*/ 23610919 w 43671952"/>
                  <a:gd name="connsiteY5167" fmla="*/ 5503865 h 23902640"/>
                  <a:gd name="connsiteX5168" fmla="*/ 23410891 w 43671952"/>
                  <a:gd name="connsiteY5168" fmla="*/ 5497516 h 23902640"/>
                  <a:gd name="connsiteX5169" fmla="*/ 23423591 w 43671952"/>
                  <a:gd name="connsiteY5169" fmla="*/ 5500690 h 23902640"/>
                  <a:gd name="connsiteX5170" fmla="*/ 23426767 w 43671952"/>
                  <a:gd name="connsiteY5170" fmla="*/ 5510217 h 23902640"/>
                  <a:gd name="connsiteX5171" fmla="*/ 23417239 w 43671952"/>
                  <a:gd name="connsiteY5171" fmla="*/ 5541965 h 23902640"/>
                  <a:gd name="connsiteX5172" fmla="*/ 23407715 w 43671952"/>
                  <a:gd name="connsiteY5172" fmla="*/ 5545140 h 23902640"/>
                  <a:gd name="connsiteX5173" fmla="*/ 23401367 w 43671952"/>
                  <a:gd name="connsiteY5173" fmla="*/ 5551491 h 23902640"/>
                  <a:gd name="connsiteX5174" fmla="*/ 23379139 w 43671952"/>
                  <a:gd name="connsiteY5174" fmla="*/ 5535615 h 23902640"/>
                  <a:gd name="connsiteX5175" fmla="*/ 23382315 w 43671952"/>
                  <a:gd name="connsiteY5175" fmla="*/ 5513392 h 23902640"/>
                  <a:gd name="connsiteX5176" fmla="*/ 23410891 w 43671952"/>
                  <a:gd name="connsiteY5176" fmla="*/ 5497516 h 23902640"/>
                  <a:gd name="connsiteX5177" fmla="*/ 26344591 w 43671952"/>
                  <a:gd name="connsiteY5177" fmla="*/ 5421317 h 23902640"/>
                  <a:gd name="connsiteX5178" fmla="*/ 26379515 w 43671952"/>
                  <a:gd name="connsiteY5178" fmla="*/ 5434017 h 23902640"/>
                  <a:gd name="connsiteX5179" fmla="*/ 26385863 w 43671952"/>
                  <a:gd name="connsiteY5179" fmla="*/ 5453066 h 23902640"/>
                  <a:gd name="connsiteX5180" fmla="*/ 26389039 w 43671952"/>
                  <a:gd name="connsiteY5180" fmla="*/ 5462589 h 23902640"/>
                  <a:gd name="connsiteX5181" fmla="*/ 26382691 w 43671952"/>
                  <a:gd name="connsiteY5181" fmla="*/ 5516566 h 23902640"/>
                  <a:gd name="connsiteX5182" fmla="*/ 26366815 w 43671952"/>
                  <a:gd name="connsiteY5182" fmla="*/ 5541965 h 23902640"/>
                  <a:gd name="connsiteX5183" fmla="*/ 26360463 w 43671952"/>
                  <a:gd name="connsiteY5183" fmla="*/ 5548315 h 23902640"/>
                  <a:gd name="connsiteX5184" fmla="*/ 26325539 w 43671952"/>
                  <a:gd name="connsiteY5184" fmla="*/ 5507042 h 23902640"/>
                  <a:gd name="connsiteX5185" fmla="*/ 26319191 w 43671952"/>
                  <a:gd name="connsiteY5185" fmla="*/ 5497516 h 23902640"/>
                  <a:gd name="connsiteX5186" fmla="*/ 26312839 w 43671952"/>
                  <a:gd name="connsiteY5186" fmla="*/ 5487990 h 23902640"/>
                  <a:gd name="connsiteX5187" fmla="*/ 26309663 w 43671952"/>
                  <a:gd name="connsiteY5187" fmla="*/ 5478466 h 23902640"/>
                  <a:gd name="connsiteX5188" fmla="*/ 26312839 w 43671952"/>
                  <a:gd name="connsiteY5188" fmla="*/ 5449888 h 23902640"/>
                  <a:gd name="connsiteX5189" fmla="*/ 26335063 w 43671952"/>
                  <a:gd name="connsiteY5189" fmla="*/ 5424492 h 23902640"/>
                  <a:gd name="connsiteX5190" fmla="*/ 26344591 w 43671952"/>
                  <a:gd name="connsiteY5190" fmla="*/ 5421317 h 23902640"/>
                  <a:gd name="connsiteX5191" fmla="*/ 26525563 w 43671952"/>
                  <a:gd name="connsiteY5191" fmla="*/ 5278441 h 23902640"/>
                  <a:gd name="connsiteX5192" fmla="*/ 26582715 w 43671952"/>
                  <a:gd name="connsiteY5192" fmla="*/ 5281614 h 23902640"/>
                  <a:gd name="connsiteX5193" fmla="*/ 26595415 w 43671952"/>
                  <a:gd name="connsiteY5193" fmla="*/ 5284791 h 23902640"/>
                  <a:gd name="connsiteX5194" fmla="*/ 26614463 w 43671952"/>
                  <a:gd name="connsiteY5194" fmla="*/ 5291141 h 23902640"/>
                  <a:gd name="connsiteX5195" fmla="*/ 26630339 w 43671952"/>
                  <a:gd name="connsiteY5195" fmla="*/ 5319716 h 23902640"/>
                  <a:gd name="connsiteX5196" fmla="*/ 26620815 w 43671952"/>
                  <a:gd name="connsiteY5196" fmla="*/ 5341941 h 23902640"/>
                  <a:gd name="connsiteX5197" fmla="*/ 26601763 w 43671952"/>
                  <a:gd name="connsiteY5197" fmla="*/ 5348290 h 23902640"/>
                  <a:gd name="connsiteX5198" fmla="*/ 26589063 w 43671952"/>
                  <a:gd name="connsiteY5198" fmla="*/ 5345114 h 23902640"/>
                  <a:gd name="connsiteX5199" fmla="*/ 26566839 w 43671952"/>
                  <a:gd name="connsiteY5199" fmla="*/ 5329240 h 23902640"/>
                  <a:gd name="connsiteX5200" fmla="*/ 26509691 w 43671952"/>
                  <a:gd name="connsiteY5200" fmla="*/ 5319716 h 23902640"/>
                  <a:gd name="connsiteX5201" fmla="*/ 26506515 w 43671952"/>
                  <a:gd name="connsiteY5201" fmla="*/ 5287966 h 23902640"/>
                  <a:gd name="connsiteX5202" fmla="*/ 26516039 w 43671952"/>
                  <a:gd name="connsiteY5202" fmla="*/ 5284791 h 23902640"/>
                  <a:gd name="connsiteX5203" fmla="*/ 26525563 w 43671952"/>
                  <a:gd name="connsiteY5203" fmla="*/ 5278441 h 23902640"/>
                  <a:gd name="connsiteX5204" fmla="*/ 29977583 w 43671952"/>
                  <a:gd name="connsiteY5204" fmla="*/ 5241135 h 23902640"/>
                  <a:gd name="connsiteX5205" fmla="*/ 30032351 w 43671952"/>
                  <a:gd name="connsiteY5205" fmla="*/ 5243516 h 23902640"/>
                  <a:gd name="connsiteX5206" fmla="*/ 30039495 w 43671952"/>
                  <a:gd name="connsiteY5206" fmla="*/ 5245895 h 23902640"/>
                  <a:gd name="connsiteX5207" fmla="*/ 30046639 w 43671952"/>
                  <a:gd name="connsiteY5207" fmla="*/ 5250661 h 23902640"/>
                  <a:gd name="connsiteX5208" fmla="*/ 30053783 w 43671952"/>
                  <a:gd name="connsiteY5208" fmla="*/ 5253039 h 23902640"/>
                  <a:gd name="connsiteX5209" fmla="*/ 30060927 w 43671952"/>
                  <a:gd name="connsiteY5209" fmla="*/ 5257804 h 23902640"/>
                  <a:gd name="connsiteX5210" fmla="*/ 30075215 w 43671952"/>
                  <a:gd name="connsiteY5210" fmla="*/ 5262566 h 23902640"/>
                  <a:gd name="connsiteX5211" fmla="*/ 30079979 w 43671952"/>
                  <a:gd name="connsiteY5211" fmla="*/ 5269710 h 23902640"/>
                  <a:gd name="connsiteX5212" fmla="*/ 30094263 w 43671952"/>
                  <a:gd name="connsiteY5212" fmla="*/ 5279233 h 23902640"/>
                  <a:gd name="connsiteX5213" fmla="*/ 30099027 w 43671952"/>
                  <a:gd name="connsiteY5213" fmla="*/ 5293521 h 23902640"/>
                  <a:gd name="connsiteX5214" fmla="*/ 30101407 w 43671952"/>
                  <a:gd name="connsiteY5214" fmla="*/ 5300667 h 23902640"/>
                  <a:gd name="connsiteX5215" fmla="*/ 30099027 w 43671952"/>
                  <a:gd name="connsiteY5215" fmla="*/ 5307810 h 23902640"/>
                  <a:gd name="connsiteX5216" fmla="*/ 30091883 w 43671952"/>
                  <a:gd name="connsiteY5216" fmla="*/ 5310193 h 23902640"/>
                  <a:gd name="connsiteX5217" fmla="*/ 30075215 w 43671952"/>
                  <a:gd name="connsiteY5217" fmla="*/ 5314953 h 23902640"/>
                  <a:gd name="connsiteX5218" fmla="*/ 30037115 w 43671952"/>
                  <a:gd name="connsiteY5218" fmla="*/ 5307810 h 23902640"/>
                  <a:gd name="connsiteX5219" fmla="*/ 30049019 w 43671952"/>
                  <a:gd name="connsiteY5219" fmla="*/ 5312571 h 23902640"/>
                  <a:gd name="connsiteX5220" fmla="*/ 30032351 w 43671952"/>
                  <a:gd name="connsiteY5220" fmla="*/ 5300667 h 23902640"/>
                  <a:gd name="connsiteX5221" fmla="*/ 30018063 w 43671952"/>
                  <a:gd name="connsiteY5221" fmla="*/ 5295903 h 23902640"/>
                  <a:gd name="connsiteX5222" fmla="*/ 30010919 w 43671952"/>
                  <a:gd name="connsiteY5222" fmla="*/ 5291141 h 23902640"/>
                  <a:gd name="connsiteX5223" fmla="*/ 30003779 w 43671952"/>
                  <a:gd name="connsiteY5223" fmla="*/ 5283997 h 23902640"/>
                  <a:gd name="connsiteX5224" fmla="*/ 29996635 w 43671952"/>
                  <a:gd name="connsiteY5224" fmla="*/ 5281614 h 23902640"/>
                  <a:gd name="connsiteX5225" fmla="*/ 29987107 w 43671952"/>
                  <a:gd name="connsiteY5225" fmla="*/ 5276854 h 23902640"/>
                  <a:gd name="connsiteX5226" fmla="*/ 29982347 w 43671952"/>
                  <a:gd name="connsiteY5226" fmla="*/ 5269710 h 23902640"/>
                  <a:gd name="connsiteX5227" fmla="*/ 29970439 w 43671952"/>
                  <a:gd name="connsiteY5227" fmla="*/ 5260184 h 23902640"/>
                  <a:gd name="connsiteX5228" fmla="*/ 29970439 w 43671952"/>
                  <a:gd name="connsiteY5228" fmla="*/ 5243516 h 23902640"/>
                  <a:gd name="connsiteX5229" fmla="*/ 29977583 w 43671952"/>
                  <a:gd name="connsiteY5229" fmla="*/ 5241135 h 23902640"/>
                  <a:gd name="connsiteX5230" fmla="*/ 23690295 w 43671952"/>
                  <a:gd name="connsiteY5230" fmla="*/ 5138741 h 23902640"/>
                  <a:gd name="connsiteX5231" fmla="*/ 23709339 w 43671952"/>
                  <a:gd name="connsiteY5231" fmla="*/ 5141914 h 23902640"/>
                  <a:gd name="connsiteX5232" fmla="*/ 23712515 w 43671952"/>
                  <a:gd name="connsiteY5232" fmla="*/ 5189540 h 23902640"/>
                  <a:gd name="connsiteX5233" fmla="*/ 23693467 w 43671952"/>
                  <a:gd name="connsiteY5233" fmla="*/ 5167315 h 23902640"/>
                  <a:gd name="connsiteX5234" fmla="*/ 23687119 w 43671952"/>
                  <a:gd name="connsiteY5234" fmla="*/ 5157791 h 23902640"/>
                  <a:gd name="connsiteX5235" fmla="*/ 23690295 w 43671952"/>
                  <a:gd name="connsiteY5235" fmla="*/ 5138741 h 23902640"/>
                  <a:gd name="connsiteX5236" fmla="*/ 29903763 w 43671952"/>
                  <a:gd name="connsiteY5236" fmla="*/ 5095877 h 23902640"/>
                  <a:gd name="connsiteX5237" fmla="*/ 29941863 w 43671952"/>
                  <a:gd name="connsiteY5237" fmla="*/ 5100641 h 23902640"/>
                  <a:gd name="connsiteX5238" fmla="*/ 29960915 w 43671952"/>
                  <a:gd name="connsiteY5238" fmla="*/ 5105402 h 23902640"/>
                  <a:gd name="connsiteX5239" fmla="*/ 29975203 w 43671952"/>
                  <a:gd name="connsiteY5239" fmla="*/ 5114928 h 23902640"/>
                  <a:gd name="connsiteX5240" fmla="*/ 29984727 w 43671952"/>
                  <a:gd name="connsiteY5240" fmla="*/ 5129217 h 23902640"/>
                  <a:gd name="connsiteX5241" fmla="*/ 29987107 w 43671952"/>
                  <a:gd name="connsiteY5241" fmla="*/ 5136361 h 23902640"/>
                  <a:gd name="connsiteX5242" fmla="*/ 29991871 w 43671952"/>
                  <a:gd name="connsiteY5242" fmla="*/ 5143503 h 23902640"/>
                  <a:gd name="connsiteX5243" fmla="*/ 29987107 w 43671952"/>
                  <a:gd name="connsiteY5243" fmla="*/ 5169698 h 23902640"/>
                  <a:gd name="connsiteX5244" fmla="*/ 29977583 w 43671952"/>
                  <a:gd name="connsiteY5244" fmla="*/ 5183984 h 23902640"/>
                  <a:gd name="connsiteX5245" fmla="*/ 29970439 w 43671952"/>
                  <a:gd name="connsiteY5245" fmla="*/ 5188747 h 23902640"/>
                  <a:gd name="connsiteX5246" fmla="*/ 29956151 w 43671952"/>
                  <a:gd name="connsiteY5246" fmla="*/ 5193509 h 23902640"/>
                  <a:gd name="connsiteX5247" fmla="*/ 29946627 w 43671952"/>
                  <a:gd name="connsiteY5247" fmla="*/ 5203035 h 23902640"/>
                  <a:gd name="connsiteX5248" fmla="*/ 29934719 w 43671952"/>
                  <a:gd name="connsiteY5248" fmla="*/ 5186366 h 23902640"/>
                  <a:gd name="connsiteX5249" fmla="*/ 29913291 w 43671952"/>
                  <a:gd name="connsiteY5249" fmla="*/ 5176841 h 23902640"/>
                  <a:gd name="connsiteX5250" fmla="*/ 29903763 w 43671952"/>
                  <a:gd name="connsiteY5250" fmla="*/ 5172079 h 23902640"/>
                  <a:gd name="connsiteX5251" fmla="*/ 29889479 w 43671952"/>
                  <a:gd name="connsiteY5251" fmla="*/ 5162552 h 23902640"/>
                  <a:gd name="connsiteX5252" fmla="*/ 29882335 w 43671952"/>
                  <a:gd name="connsiteY5252" fmla="*/ 5157791 h 23902640"/>
                  <a:gd name="connsiteX5253" fmla="*/ 29875191 w 43671952"/>
                  <a:gd name="connsiteY5253" fmla="*/ 5155411 h 23902640"/>
                  <a:gd name="connsiteX5254" fmla="*/ 29868047 w 43671952"/>
                  <a:gd name="connsiteY5254" fmla="*/ 5150647 h 23902640"/>
                  <a:gd name="connsiteX5255" fmla="*/ 29865663 w 43671952"/>
                  <a:gd name="connsiteY5255" fmla="*/ 5143503 h 23902640"/>
                  <a:gd name="connsiteX5256" fmla="*/ 29872807 w 43671952"/>
                  <a:gd name="connsiteY5256" fmla="*/ 5110166 h 23902640"/>
                  <a:gd name="connsiteX5257" fmla="*/ 29887095 w 43671952"/>
                  <a:gd name="connsiteY5257" fmla="*/ 5100641 h 23902640"/>
                  <a:gd name="connsiteX5258" fmla="*/ 29903763 w 43671952"/>
                  <a:gd name="connsiteY5258" fmla="*/ 5095877 h 23902640"/>
                  <a:gd name="connsiteX5259" fmla="*/ 37806251 w 43671952"/>
                  <a:gd name="connsiteY5259" fmla="*/ 5049598 h 23902640"/>
                  <a:gd name="connsiteX5260" fmla="*/ 37861903 w 43671952"/>
                  <a:gd name="connsiteY5260" fmla="*/ 5057779 h 23902640"/>
                  <a:gd name="connsiteX5261" fmla="*/ 37852375 w 43671952"/>
                  <a:gd name="connsiteY5261" fmla="*/ 5105402 h 23902640"/>
                  <a:gd name="connsiteX5262" fmla="*/ 37828563 w 43671952"/>
                  <a:gd name="connsiteY5262" fmla="*/ 5124454 h 23902640"/>
                  <a:gd name="connsiteX5263" fmla="*/ 37814275 w 43671952"/>
                  <a:gd name="connsiteY5263" fmla="*/ 5133977 h 23902640"/>
                  <a:gd name="connsiteX5264" fmla="*/ 37757127 w 43671952"/>
                  <a:gd name="connsiteY5264" fmla="*/ 5138741 h 23902640"/>
                  <a:gd name="connsiteX5265" fmla="*/ 37752363 w 43671952"/>
                  <a:gd name="connsiteY5265" fmla="*/ 5124454 h 23902640"/>
                  <a:gd name="connsiteX5266" fmla="*/ 37733315 w 43671952"/>
                  <a:gd name="connsiteY5266" fmla="*/ 5095877 h 23902640"/>
                  <a:gd name="connsiteX5267" fmla="*/ 37733315 w 43671952"/>
                  <a:gd name="connsiteY5267" fmla="*/ 5057779 h 23902640"/>
                  <a:gd name="connsiteX5268" fmla="*/ 37747603 w 43671952"/>
                  <a:gd name="connsiteY5268" fmla="*/ 5053017 h 23902640"/>
                  <a:gd name="connsiteX5269" fmla="*/ 37806251 w 43671952"/>
                  <a:gd name="connsiteY5269" fmla="*/ 5049598 h 23902640"/>
                  <a:gd name="connsiteX5270" fmla="*/ 37466615 w 43671952"/>
                  <a:gd name="connsiteY5270" fmla="*/ 5024441 h 23902640"/>
                  <a:gd name="connsiteX5271" fmla="*/ 37519003 w 43671952"/>
                  <a:gd name="connsiteY5271" fmla="*/ 5029203 h 23902640"/>
                  <a:gd name="connsiteX5272" fmla="*/ 37533287 w 43671952"/>
                  <a:gd name="connsiteY5272" fmla="*/ 5038728 h 23902640"/>
                  <a:gd name="connsiteX5273" fmla="*/ 37561863 w 43671952"/>
                  <a:gd name="connsiteY5273" fmla="*/ 5053017 h 23902640"/>
                  <a:gd name="connsiteX5274" fmla="*/ 37566627 w 43671952"/>
                  <a:gd name="connsiteY5274" fmla="*/ 5067304 h 23902640"/>
                  <a:gd name="connsiteX5275" fmla="*/ 37585675 w 43671952"/>
                  <a:gd name="connsiteY5275" fmla="*/ 5091115 h 23902640"/>
                  <a:gd name="connsiteX5276" fmla="*/ 37428515 w 43671952"/>
                  <a:gd name="connsiteY5276" fmla="*/ 5086353 h 23902640"/>
                  <a:gd name="connsiteX5277" fmla="*/ 37414227 w 43671952"/>
                  <a:gd name="connsiteY5277" fmla="*/ 5081590 h 23902640"/>
                  <a:gd name="connsiteX5278" fmla="*/ 37404703 w 43671952"/>
                  <a:gd name="connsiteY5278" fmla="*/ 5053017 h 23902640"/>
                  <a:gd name="connsiteX5279" fmla="*/ 37447563 w 43671952"/>
                  <a:gd name="connsiteY5279" fmla="*/ 5029203 h 23902640"/>
                  <a:gd name="connsiteX5280" fmla="*/ 37466615 w 43671952"/>
                  <a:gd name="connsiteY5280" fmla="*/ 5024441 h 23902640"/>
                  <a:gd name="connsiteX5281" fmla="*/ 29637063 w 43671952"/>
                  <a:gd name="connsiteY5281" fmla="*/ 4781551 h 23902640"/>
                  <a:gd name="connsiteX5282" fmla="*/ 29660879 w 43671952"/>
                  <a:gd name="connsiteY5282" fmla="*/ 4783935 h 23902640"/>
                  <a:gd name="connsiteX5283" fmla="*/ 29670403 w 43671952"/>
                  <a:gd name="connsiteY5283" fmla="*/ 4786314 h 23902640"/>
                  <a:gd name="connsiteX5284" fmla="*/ 29691835 w 43671952"/>
                  <a:gd name="connsiteY5284" fmla="*/ 4793458 h 23902640"/>
                  <a:gd name="connsiteX5285" fmla="*/ 29698979 w 43671952"/>
                  <a:gd name="connsiteY5285" fmla="*/ 4795841 h 23902640"/>
                  <a:gd name="connsiteX5286" fmla="*/ 29706119 w 43671952"/>
                  <a:gd name="connsiteY5286" fmla="*/ 4798223 h 23902640"/>
                  <a:gd name="connsiteX5287" fmla="*/ 29727551 w 43671952"/>
                  <a:gd name="connsiteY5287" fmla="*/ 4810126 h 23902640"/>
                  <a:gd name="connsiteX5288" fmla="*/ 29741839 w 43671952"/>
                  <a:gd name="connsiteY5288" fmla="*/ 4822035 h 23902640"/>
                  <a:gd name="connsiteX5289" fmla="*/ 29748983 w 43671952"/>
                  <a:gd name="connsiteY5289" fmla="*/ 4826795 h 23902640"/>
                  <a:gd name="connsiteX5290" fmla="*/ 29756127 w 43671952"/>
                  <a:gd name="connsiteY5290" fmla="*/ 4833941 h 23902640"/>
                  <a:gd name="connsiteX5291" fmla="*/ 29770415 w 43671952"/>
                  <a:gd name="connsiteY5291" fmla="*/ 4843467 h 23902640"/>
                  <a:gd name="connsiteX5292" fmla="*/ 29777559 w 43671952"/>
                  <a:gd name="connsiteY5292" fmla="*/ 4848229 h 23902640"/>
                  <a:gd name="connsiteX5293" fmla="*/ 29784703 w 43671952"/>
                  <a:gd name="connsiteY5293" fmla="*/ 4852990 h 23902640"/>
                  <a:gd name="connsiteX5294" fmla="*/ 29796607 w 43671952"/>
                  <a:gd name="connsiteY5294" fmla="*/ 4867276 h 23902640"/>
                  <a:gd name="connsiteX5295" fmla="*/ 29801371 w 43671952"/>
                  <a:gd name="connsiteY5295" fmla="*/ 4874422 h 23902640"/>
                  <a:gd name="connsiteX5296" fmla="*/ 29808515 w 43671952"/>
                  <a:gd name="connsiteY5296" fmla="*/ 4876804 h 23902640"/>
                  <a:gd name="connsiteX5297" fmla="*/ 29815659 w 43671952"/>
                  <a:gd name="connsiteY5297" fmla="*/ 4883950 h 23902640"/>
                  <a:gd name="connsiteX5298" fmla="*/ 29829947 w 43671952"/>
                  <a:gd name="connsiteY5298" fmla="*/ 4893472 h 23902640"/>
                  <a:gd name="connsiteX5299" fmla="*/ 29839471 w 43671952"/>
                  <a:gd name="connsiteY5299" fmla="*/ 4905376 h 23902640"/>
                  <a:gd name="connsiteX5300" fmla="*/ 29844235 w 43671952"/>
                  <a:gd name="connsiteY5300" fmla="*/ 4912520 h 23902640"/>
                  <a:gd name="connsiteX5301" fmla="*/ 29858519 w 43671952"/>
                  <a:gd name="connsiteY5301" fmla="*/ 4922046 h 23902640"/>
                  <a:gd name="connsiteX5302" fmla="*/ 29865663 w 43671952"/>
                  <a:gd name="connsiteY5302" fmla="*/ 4929191 h 23902640"/>
                  <a:gd name="connsiteX5303" fmla="*/ 29872807 w 43671952"/>
                  <a:gd name="connsiteY5303" fmla="*/ 4950621 h 23902640"/>
                  <a:gd name="connsiteX5304" fmla="*/ 29875191 w 43671952"/>
                  <a:gd name="connsiteY5304" fmla="*/ 4957764 h 23902640"/>
                  <a:gd name="connsiteX5305" fmla="*/ 29863283 w 43671952"/>
                  <a:gd name="connsiteY5305" fmla="*/ 4969672 h 23902640"/>
                  <a:gd name="connsiteX5306" fmla="*/ 29841851 w 43671952"/>
                  <a:gd name="connsiteY5306" fmla="*/ 4948241 h 23902640"/>
                  <a:gd name="connsiteX5307" fmla="*/ 29834707 w 43671952"/>
                  <a:gd name="connsiteY5307" fmla="*/ 4945861 h 23902640"/>
                  <a:gd name="connsiteX5308" fmla="*/ 29827563 w 43671952"/>
                  <a:gd name="connsiteY5308" fmla="*/ 4941097 h 23902640"/>
                  <a:gd name="connsiteX5309" fmla="*/ 29820419 w 43671952"/>
                  <a:gd name="connsiteY5309" fmla="*/ 4938713 h 23902640"/>
                  <a:gd name="connsiteX5310" fmla="*/ 29810895 w 43671952"/>
                  <a:gd name="connsiteY5310" fmla="*/ 4931570 h 23902640"/>
                  <a:gd name="connsiteX5311" fmla="*/ 29796607 w 43671952"/>
                  <a:gd name="connsiteY5311" fmla="*/ 4926810 h 23902640"/>
                  <a:gd name="connsiteX5312" fmla="*/ 29789463 w 43671952"/>
                  <a:gd name="connsiteY5312" fmla="*/ 4922046 h 23902640"/>
                  <a:gd name="connsiteX5313" fmla="*/ 29775179 w 43671952"/>
                  <a:gd name="connsiteY5313" fmla="*/ 4917284 h 23902640"/>
                  <a:gd name="connsiteX5314" fmla="*/ 29768035 w 43671952"/>
                  <a:gd name="connsiteY5314" fmla="*/ 4912520 h 23902640"/>
                  <a:gd name="connsiteX5315" fmla="*/ 29758507 w 43671952"/>
                  <a:gd name="connsiteY5315" fmla="*/ 4910140 h 23902640"/>
                  <a:gd name="connsiteX5316" fmla="*/ 29751363 w 43671952"/>
                  <a:gd name="connsiteY5316" fmla="*/ 4907760 h 23902640"/>
                  <a:gd name="connsiteX5317" fmla="*/ 29737079 w 43671952"/>
                  <a:gd name="connsiteY5317" fmla="*/ 4900617 h 23902640"/>
                  <a:gd name="connsiteX5318" fmla="*/ 29729935 w 43671952"/>
                  <a:gd name="connsiteY5318" fmla="*/ 4895853 h 23902640"/>
                  <a:gd name="connsiteX5319" fmla="*/ 29722791 w 43671952"/>
                  <a:gd name="connsiteY5319" fmla="*/ 4893472 h 23902640"/>
                  <a:gd name="connsiteX5320" fmla="*/ 29708503 w 43671952"/>
                  <a:gd name="connsiteY5320" fmla="*/ 4886327 h 23902640"/>
                  <a:gd name="connsiteX5321" fmla="*/ 29698979 w 43671952"/>
                  <a:gd name="connsiteY5321" fmla="*/ 4879182 h 23902640"/>
                  <a:gd name="connsiteX5322" fmla="*/ 29689451 w 43671952"/>
                  <a:gd name="connsiteY5322" fmla="*/ 4876804 h 23902640"/>
                  <a:gd name="connsiteX5323" fmla="*/ 29684691 w 43671952"/>
                  <a:gd name="connsiteY5323" fmla="*/ 4869661 h 23902640"/>
                  <a:gd name="connsiteX5324" fmla="*/ 29670403 w 43671952"/>
                  <a:gd name="connsiteY5324" fmla="*/ 4860134 h 23902640"/>
                  <a:gd name="connsiteX5325" fmla="*/ 29665639 w 43671952"/>
                  <a:gd name="connsiteY5325" fmla="*/ 4852990 h 23902640"/>
                  <a:gd name="connsiteX5326" fmla="*/ 29651351 w 43671952"/>
                  <a:gd name="connsiteY5326" fmla="*/ 4843467 h 23902640"/>
                  <a:gd name="connsiteX5327" fmla="*/ 29644207 w 43671952"/>
                  <a:gd name="connsiteY5327" fmla="*/ 4836322 h 23902640"/>
                  <a:gd name="connsiteX5328" fmla="*/ 29641827 w 43671952"/>
                  <a:gd name="connsiteY5328" fmla="*/ 4829178 h 23902640"/>
                  <a:gd name="connsiteX5329" fmla="*/ 29634683 w 43671952"/>
                  <a:gd name="connsiteY5329" fmla="*/ 4824416 h 23902640"/>
                  <a:gd name="connsiteX5330" fmla="*/ 29629919 w 43671952"/>
                  <a:gd name="connsiteY5330" fmla="*/ 4810126 h 23902640"/>
                  <a:gd name="connsiteX5331" fmla="*/ 29627539 w 43671952"/>
                  <a:gd name="connsiteY5331" fmla="*/ 4802985 h 23902640"/>
                  <a:gd name="connsiteX5332" fmla="*/ 29625159 w 43671952"/>
                  <a:gd name="connsiteY5332" fmla="*/ 4795841 h 23902640"/>
                  <a:gd name="connsiteX5333" fmla="*/ 29627539 w 43671952"/>
                  <a:gd name="connsiteY5333" fmla="*/ 4783935 h 23902640"/>
                  <a:gd name="connsiteX5334" fmla="*/ 29637063 w 43671952"/>
                  <a:gd name="connsiteY5334" fmla="*/ 4781551 h 23902640"/>
                  <a:gd name="connsiteX5335" fmla="*/ 23198167 w 43671952"/>
                  <a:gd name="connsiteY5335" fmla="*/ 4754564 h 23902640"/>
                  <a:gd name="connsiteX5336" fmla="*/ 23214039 w 43671952"/>
                  <a:gd name="connsiteY5336" fmla="*/ 4757739 h 23902640"/>
                  <a:gd name="connsiteX5337" fmla="*/ 23217215 w 43671952"/>
                  <a:gd name="connsiteY5337" fmla="*/ 4767264 h 23902640"/>
                  <a:gd name="connsiteX5338" fmla="*/ 23220391 w 43671952"/>
                  <a:gd name="connsiteY5338" fmla="*/ 4779968 h 23902640"/>
                  <a:gd name="connsiteX5339" fmla="*/ 23217215 w 43671952"/>
                  <a:gd name="connsiteY5339" fmla="*/ 4824416 h 23902640"/>
                  <a:gd name="connsiteX5340" fmla="*/ 23207691 w 43671952"/>
                  <a:gd name="connsiteY5340" fmla="*/ 4859340 h 23902640"/>
                  <a:gd name="connsiteX5341" fmla="*/ 23204515 w 43671952"/>
                  <a:gd name="connsiteY5341" fmla="*/ 4868866 h 23902640"/>
                  <a:gd name="connsiteX5342" fmla="*/ 23201343 w 43671952"/>
                  <a:gd name="connsiteY5342" fmla="*/ 4878392 h 23902640"/>
                  <a:gd name="connsiteX5343" fmla="*/ 23198167 w 43671952"/>
                  <a:gd name="connsiteY5343" fmla="*/ 4887915 h 23902640"/>
                  <a:gd name="connsiteX5344" fmla="*/ 23166415 w 43671952"/>
                  <a:gd name="connsiteY5344" fmla="*/ 4897441 h 23902640"/>
                  <a:gd name="connsiteX5345" fmla="*/ 23163243 w 43671952"/>
                  <a:gd name="connsiteY5345" fmla="*/ 4891091 h 23902640"/>
                  <a:gd name="connsiteX5346" fmla="*/ 23141015 w 43671952"/>
                  <a:gd name="connsiteY5346" fmla="*/ 4872039 h 23902640"/>
                  <a:gd name="connsiteX5347" fmla="*/ 23137843 w 43671952"/>
                  <a:gd name="connsiteY5347" fmla="*/ 4862516 h 23902640"/>
                  <a:gd name="connsiteX5348" fmla="*/ 23147367 w 43671952"/>
                  <a:gd name="connsiteY5348" fmla="*/ 4786314 h 23902640"/>
                  <a:gd name="connsiteX5349" fmla="*/ 23156891 w 43671952"/>
                  <a:gd name="connsiteY5349" fmla="*/ 4767264 h 23902640"/>
                  <a:gd name="connsiteX5350" fmla="*/ 23160067 w 43671952"/>
                  <a:gd name="connsiteY5350" fmla="*/ 4757739 h 23902640"/>
                  <a:gd name="connsiteX5351" fmla="*/ 23198167 w 43671952"/>
                  <a:gd name="connsiteY5351" fmla="*/ 4754564 h 23902640"/>
                  <a:gd name="connsiteX5352" fmla="*/ 29629519 w 43671952"/>
                  <a:gd name="connsiteY5352" fmla="*/ 4697212 h 23902640"/>
                  <a:gd name="connsiteX5353" fmla="*/ 29644207 w 43671952"/>
                  <a:gd name="connsiteY5353" fmla="*/ 4705353 h 23902640"/>
                  <a:gd name="connsiteX5354" fmla="*/ 29646591 w 43671952"/>
                  <a:gd name="connsiteY5354" fmla="*/ 4712498 h 23902640"/>
                  <a:gd name="connsiteX5355" fmla="*/ 29644207 w 43671952"/>
                  <a:gd name="connsiteY5355" fmla="*/ 4731547 h 23902640"/>
                  <a:gd name="connsiteX5356" fmla="*/ 29639447 w 43671952"/>
                  <a:gd name="connsiteY5356" fmla="*/ 4738692 h 23902640"/>
                  <a:gd name="connsiteX5357" fmla="*/ 29625159 w 43671952"/>
                  <a:gd name="connsiteY5357" fmla="*/ 4745835 h 23902640"/>
                  <a:gd name="connsiteX5358" fmla="*/ 29610871 w 43671952"/>
                  <a:gd name="connsiteY5358" fmla="*/ 4748215 h 23902640"/>
                  <a:gd name="connsiteX5359" fmla="*/ 29594203 w 43671952"/>
                  <a:gd name="connsiteY5359" fmla="*/ 4736309 h 23902640"/>
                  <a:gd name="connsiteX5360" fmla="*/ 29594203 w 43671952"/>
                  <a:gd name="connsiteY5360" fmla="*/ 4710117 h 23902640"/>
                  <a:gd name="connsiteX5361" fmla="*/ 29601347 w 43671952"/>
                  <a:gd name="connsiteY5361" fmla="*/ 4705353 h 23902640"/>
                  <a:gd name="connsiteX5362" fmla="*/ 29606107 w 43671952"/>
                  <a:gd name="connsiteY5362" fmla="*/ 4698209 h 23902640"/>
                  <a:gd name="connsiteX5363" fmla="*/ 29629519 w 43671952"/>
                  <a:gd name="connsiteY5363" fmla="*/ 4697212 h 23902640"/>
                  <a:gd name="connsiteX5364" fmla="*/ 29396559 w 43671952"/>
                  <a:gd name="connsiteY5364" fmla="*/ 4648202 h 23902640"/>
                  <a:gd name="connsiteX5365" fmla="*/ 29446563 w 43671952"/>
                  <a:gd name="connsiteY5365" fmla="*/ 4652967 h 23902640"/>
                  <a:gd name="connsiteX5366" fmla="*/ 29453707 w 43671952"/>
                  <a:gd name="connsiteY5366" fmla="*/ 4655347 h 23902640"/>
                  <a:gd name="connsiteX5367" fmla="*/ 29460851 w 43671952"/>
                  <a:gd name="connsiteY5367" fmla="*/ 4660113 h 23902640"/>
                  <a:gd name="connsiteX5368" fmla="*/ 29467995 w 43671952"/>
                  <a:gd name="connsiteY5368" fmla="*/ 4662490 h 23902640"/>
                  <a:gd name="connsiteX5369" fmla="*/ 29477519 w 43671952"/>
                  <a:gd name="connsiteY5369" fmla="*/ 4674397 h 23902640"/>
                  <a:gd name="connsiteX5370" fmla="*/ 29491807 w 43671952"/>
                  <a:gd name="connsiteY5370" fmla="*/ 4695827 h 23902640"/>
                  <a:gd name="connsiteX5371" fmla="*/ 29503715 w 43671952"/>
                  <a:gd name="connsiteY5371" fmla="*/ 4712498 h 23902640"/>
                  <a:gd name="connsiteX5372" fmla="*/ 29491807 w 43671952"/>
                  <a:gd name="connsiteY5372" fmla="*/ 4726784 h 23902640"/>
                  <a:gd name="connsiteX5373" fmla="*/ 29489427 w 43671952"/>
                  <a:gd name="connsiteY5373" fmla="*/ 4731547 h 23902640"/>
                  <a:gd name="connsiteX5374" fmla="*/ 29451327 w 43671952"/>
                  <a:gd name="connsiteY5374" fmla="*/ 4729166 h 23902640"/>
                  <a:gd name="connsiteX5375" fmla="*/ 29437039 w 43671952"/>
                  <a:gd name="connsiteY5375" fmla="*/ 4719640 h 23902640"/>
                  <a:gd name="connsiteX5376" fmla="*/ 29427515 w 43671952"/>
                  <a:gd name="connsiteY5376" fmla="*/ 4705353 h 23902640"/>
                  <a:gd name="connsiteX5377" fmla="*/ 29415607 w 43671952"/>
                  <a:gd name="connsiteY5377" fmla="*/ 4693447 h 23902640"/>
                  <a:gd name="connsiteX5378" fmla="*/ 29408463 w 43671952"/>
                  <a:gd name="connsiteY5378" fmla="*/ 4691066 h 23902640"/>
                  <a:gd name="connsiteX5379" fmla="*/ 29401319 w 43671952"/>
                  <a:gd name="connsiteY5379" fmla="*/ 4686303 h 23902640"/>
                  <a:gd name="connsiteX5380" fmla="*/ 29394179 w 43671952"/>
                  <a:gd name="connsiteY5380" fmla="*/ 4683922 h 23902640"/>
                  <a:gd name="connsiteX5381" fmla="*/ 29389415 w 43671952"/>
                  <a:gd name="connsiteY5381" fmla="*/ 4676777 h 23902640"/>
                  <a:gd name="connsiteX5382" fmla="*/ 29389415 w 43671952"/>
                  <a:gd name="connsiteY5382" fmla="*/ 4652967 h 23902640"/>
                  <a:gd name="connsiteX5383" fmla="*/ 29396559 w 43671952"/>
                  <a:gd name="connsiteY5383" fmla="*/ 4648202 h 23902640"/>
                  <a:gd name="connsiteX5384" fmla="*/ 29439419 w 43671952"/>
                  <a:gd name="connsiteY5384" fmla="*/ 4531521 h 23902640"/>
                  <a:gd name="connsiteX5385" fmla="*/ 29477519 w 43671952"/>
                  <a:gd name="connsiteY5385" fmla="*/ 4533903 h 23902640"/>
                  <a:gd name="connsiteX5386" fmla="*/ 29491807 w 43671952"/>
                  <a:gd name="connsiteY5386" fmla="*/ 4541047 h 23902640"/>
                  <a:gd name="connsiteX5387" fmla="*/ 29498951 w 43671952"/>
                  <a:gd name="connsiteY5387" fmla="*/ 4543427 h 23902640"/>
                  <a:gd name="connsiteX5388" fmla="*/ 29503715 w 43671952"/>
                  <a:gd name="connsiteY5388" fmla="*/ 4557715 h 23902640"/>
                  <a:gd name="connsiteX5389" fmla="*/ 29506095 w 43671952"/>
                  <a:gd name="connsiteY5389" fmla="*/ 4564860 h 23902640"/>
                  <a:gd name="connsiteX5390" fmla="*/ 29503715 w 43671952"/>
                  <a:gd name="connsiteY5390" fmla="*/ 4579147 h 23902640"/>
                  <a:gd name="connsiteX5391" fmla="*/ 29491807 w 43671952"/>
                  <a:gd name="connsiteY5391" fmla="*/ 4598197 h 23902640"/>
                  <a:gd name="connsiteX5392" fmla="*/ 29484663 w 43671952"/>
                  <a:gd name="connsiteY5392" fmla="*/ 4602959 h 23902640"/>
                  <a:gd name="connsiteX5393" fmla="*/ 29465615 w 43671952"/>
                  <a:gd name="connsiteY5393" fmla="*/ 4591051 h 23902640"/>
                  <a:gd name="connsiteX5394" fmla="*/ 29463235 w 43671952"/>
                  <a:gd name="connsiteY5394" fmla="*/ 4583908 h 23902640"/>
                  <a:gd name="connsiteX5395" fmla="*/ 29456091 w 43671952"/>
                  <a:gd name="connsiteY5395" fmla="*/ 4579147 h 23902640"/>
                  <a:gd name="connsiteX5396" fmla="*/ 29453707 w 43671952"/>
                  <a:gd name="connsiteY5396" fmla="*/ 4572004 h 23902640"/>
                  <a:gd name="connsiteX5397" fmla="*/ 29446563 w 43671952"/>
                  <a:gd name="connsiteY5397" fmla="*/ 4569622 h 23902640"/>
                  <a:gd name="connsiteX5398" fmla="*/ 29439419 w 43671952"/>
                  <a:gd name="connsiteY5398" fmla="*/ 4564860 h 23902640"/>
                  <a:gd name="connsiteX5399" fmla="*/ 29437039 w 43671952"/>
                  <a:gd name="connsiteY5399" fmla="*/ 4557715 h 23902640"/>
                  <a:gd name="connsiteX5400" fmla="*/ 29429895 w 43671952"/>
                  <a:gd name="connsiteY5400" fmla="*/ 4543427 h 23902640"/>
                  <a:gd name="connsiteX5401" fmla="*/ 29432279 w 43671952"/>
                  <a:gd name="connsiteY5401" fmla="*/ 4533903 h 23902640"/>
                  <a:gd name="connsiteX5402" fmla="*/ 29439419 w 43671952"/>
                  <a:gd name="connsiteY5402" fmla="*/ 4531521 h 23902640"/>
                  <a:gd name="connsiteX5403" fmla="*/ 37057039 w 43671952"/>
                  <a:gd name="connsiteY5403" fmla="*/ 4529141 h 23902640"/>
                  <a:gd name="connsiteX5404" fmla="*/ 37180863 w 43671952"/>
                  <a:gd name="connsiteY5404" fmla="*/ 4533903 h 23902640"/>
                  <a:gd name="connsiteX5405" fmla="*/ 37209439 w 43671952"/>
                  <a:gd name="connsiteY5405" fmla="*/ 4543427 h 23902640"/>
                  <a:gd name="connsiteX5406" fmla="*/ 37223727 w 43671952"/>
                  <a:gd name="connsiteY5406" fmla="*/ 4552953 h 23902640"/>
                  <a:gd name="connsiteX5407" fmla="*/ 37233251 w 43671952"/>
                  <a:gd name="connsiteY5407" fmla="*/ 4567240 h 23902640"/>
                  <a:gd name="connsiteX5408" fmla="*/ 37247539 w 43671952"/>
                  <a:gd name="connsiteY5408" fmla="*/ 4572004 h 23902640"/>
                  <a:gd name="connsiteX5409" fmla="*/ 37252303 w 43671952"/>
                  <a:gd name="connsiteY5409" fmla="*/ 4586290 h 23902640"/>
                  <a:gd name="connsiteX5410" fmla="*/ 37261827 w 43671952"/>
                  <a:gd name="connsiteY5410" fmla="*/ 4600578 h 23902640"/>
                  <a:gd name="connsiteX5411" fmla="*/ 37266587 w 43671952"/>
                  <a:gd name="connsiteY5411" fmla="*/ 4629153 h 23902640"/>
                  <a:gd name="connsiteX5412" fmla="*/ 37223727 w 43671952"/>
                  <a:gd name="connsiteY5412" fmla="*/ 4633917 h 23902640"/>
                  <a:gd name="connsiteX5413" fmla="*/ 37133239 w 43671952"/>
                  <a:gd name="connsiteY5413" fmla="*/ 4629153 h 23902640"/>
                  <a:gd name="connsiteX5414" fmla="*/ 37066563 w 43671952"/>
                  <a:gd name="connsiteY5414" fmla="*/ 4614866 h 23902640"/>
                  <a:gd name="connsiteX5415" fmla="*/ 37037987 w 43671952"/>
                  <a:gd name="connsiteY5415" fmla="*/ 4600578 h 23902640"/>
                  <a:gd name="connsiteX5416" fmla="*/ 37023703 w 43671952"/>
                  <a:gd name="connsiteY5416" fmla="*/ 4595815 h 23902640"/>
                  <a:gd name="connsiteX5417" fmla="*/ 37014175 w 43671952"/>
                  <a:gd name="connsiteY5417" fmla="*/ 4581529 h 23902640"/>
                  <a:gd name="connsiteX5418" fmla="*/ 37014175 w 43671952"/>
                  <a:gd name="connsiteY5418" fmla="*/ 4548192 h 23902640"/>
                  <a:gd name="connsiteX5419" fmla="*/ 37028463 w 43671952"/>
                  <a:gd name="connsiteY5419" fmla="*/ 4538666 h 23902640"/>
                  <a:gd name="connsiteX5420" fmla="*/ 37057039 w 43671952"/>
                  <a:gd name="connsiteY5420" fmla="*/ 4529141 h 23902640"/>
                  <a:gd name="connsiteX5421" fmla="*/ 29289403 w 43671952"/>
                  <a:gd name="connsiteY5421" fmla="*/ 4474372 h 23902640"/>
                  <a:gd name="connsiteX5422" fmla="*/ 29308451 w 43671952"/>
                  <a:gd name="connsiteY5422" fmla="*/ 4479136 h 23902640"/>
                  <a:gd name="connsiteX5423" fmla="*/ 29322739 w 43671952"/>
                  <a:gd name="connsiteY5423" fmla="*/ 4486277 h 23902640"/>
                  <a:gd name="connsiteX5424" fmla="*/ 29337027 w 43671952"/>
                  <a:gd name="connsiteY5424" fmla="*/ 4495803 h 23902640"/>
                  <a:gd name="connsiteX5425" fmla="*/ 29344171 w 43671952"/>
                  <a:gd name="connsiteY5425" fmla="*/ 4498184 h 23902640"/>
                  <a:gd name="connsiteX5426" fmla="*/ 29358459 w 43671952"/>
                  <a:gd name="connsiteY5426" fmla="*/ 4507710 h 23902640"/>
                  <a:gd name="connsiteX5427" fmla="*/ 29363219 w 43671952"/>
                  <a:gd name="connsiteY5427" fmla="*/ 4521996 h 23902640"/>
                  <a:gd name="connsiteX5428" fmla="*/ 29358459 w 43671952"/>
                  <a:gd name="connsiteY5428" fmla="*/ 4550574 h 23902640"/>
                  <a:gd name="connsiteX5429" fmla="*/ 29353695 w 43671952"/>
                  <a:gd name="connsiteY5429" fmla="*/ 4557715 h 23902640"/>
                  <a:gd name="connsiteX5430" fmla="*/ 29351315 w 43671952"/>
                  <a:gd name="connsiteY5430" fmla="*/ 4564860 h 23902640"/>
                  <a:gd name="connsiteX5431" fmla="*/ 29327503 w 43671952"/>
                  <a:gd name="connsiteY5431" fmla="*/ 4572004 h 23902640"/>
                  <a:gd name="connsiteX5432" fmla="*/ 29306071 w 43671952"/>
                  <a:gd name="connsiteY5432" fmla="*/ 4567240 h 23902640"/>
                  <a:gd name="connsiteX5433" fmla="*/ 29289403 w 43671952"/>
                  <a:gd name="connsiteY5433" fmla="*/ 4557715 h 23902640"/>
                  <a:gd name="connsiteX5434" fmla="*/ 29279879 w 43671952"/>
                  <a:gd name="connsiteY5434" fmla="*/ 4536285 h 23902640"/>
                  <a:gd name="connsiteX5435" fmla="*/ 29277495 w 43671952"/>
                  <a:gd name="connsiteY5435" fmla="*/ 4529141 h 23902640"/>
                  <a:gd name="connsiteX5436" fmla="*/ 29279879 w 43671952"/>
                  <a:gd name="connsiteY5436" fmla="*/ 4486277 h 23902640"/>
                  <a:gd name="connsiteX5437" fmla="*/ 29282259 w 43671952"/>
                  <a:gd name="connsiteY5437" fmla="*/ 4479136 h 23902640"/>
                  <a:gd name="connsiteX5438" fmla="*/ 29289403 w 43671952"/>
                  <a:gd name="connsiteY5438" fmla="*/ 4474372 h 23902640"/>
                  <a:gd name="connsiteX5439" fmla="*/ 35082983 w 43671952"/>
                  <a:gd name="connsiteY5439" fmla="*/ 4443417 h 23902640"/>
                  <a:gd name="connsiteX5440" fmla="*/ 35081879 w 43671952"/>
                  <a:gd name="connsiteY5440" fmla="*/ 4444050 h 23902640"/>
                  <a:gd name="connsiteX5441" fmla="*/ 35081899 w 43671952"/>
                  <a:gd name="connsiteY5441" fmla="*/ 4443961 h 23902640"/>
                  <a:gd name="connsiteX5442" fmla="*/ 26027091 w 43671952"/>
                  <a:gd name="connsiteY5442" fmla="*/ 4408493 h 23902640"/>
                  <a:gd name="connsiteX5443" fmla="*/ 26062015 w 43671952"/>
                  <a:gd name="connsiteY5443" fmla="*/ 4414842 h 23902640"/>
                  <a:gd name="connsiteX5444" fmla="*/ 26071539 w 43671952"/>
                  <a:gd name="connsiteY5444" fmla="*/ 4421192 h 23902640"/>
                  <a:gd name="connsiteX5445" fmla="*/ 26081063 w 43671952"/>
                  <a:gd name="connsiteY5445" fmla="*/ 4424366 h 23902640"/>
                  <a:gd name="connsiteX5446" fmla="*/ 26087415 w 43671952"/>
                  <a:gd name="connsiteY5446" fmla="*/ 4433891 h 23902640"/>
                  <a:gd name="connsiteX5447" fmla="*/ 26106463 w 43671952"/>
                  <a:gd name="connsiteY5447" fmla="*/ 4446592 h 23902640"/>
                  <a:gd name="connsiteX5448" fmla="*/ 26125515 w 43671952"/>
                  <a:gd name="connsiteY5448" fmla="*/ 4459290 h 23902640"/>
                  <a:gd name="connsiteX5449" fmla="*/ 26135039 w 43671952"/>
                  <a:gd name="connsiteY5449" fmla="*/ 4465638 h 23902640"/>
                  <a:gd name="connsiteX5450" fmla="*/ 26144563 w 43671952"/>
                  <a:gd name="connsiteY5450" fmla="*/ 4471989 h 23902640"/>
                  <a:gd name="connsiteX5451" fmla="*/ 26157263 w 43671952"/>
                  <a:gd name="connsiteY5451" fmla="*/ 4491040 h 23902640"/>
                  <a:gd name="connsiteX5452" fmla="*/ 26169963 w 43671952"/>
                  <a:gd name="connsiteY5452" fmla="*/ 4519617 h 23902640"/>
                  <a:gd name="connsiteX5453" fmla="*/ 26163615 w 43671952"/>
                  <a:gd name="connsiteY5453" fmla="*/ 4529141 h 23902640"/>
                  <a:gd name="connsiteX5454" fmla="*/ 26144563 w 43671952"/>
                  <a:gd name="connsiteY5454" fmla="*/ 4535491 h 23902640"/>
                  <a:gd name="connsiteX5455" fmla="*/ 26090591 w 43671952"/>
                  <a:gd name="connsiteY5455" fmla="*/ 4532317 h 23902640"/>
                  <a:gd name="connsiteX5456" fmla="*/ 26081063 w 43671952"/>
                  <a:gd name="connsiteY5456" fmla="*/ 4525965 h 23902640"/>
                  <a:gd name="connsiteX5457" fmla="*/ 26071539 w 43671952"/>
                  <a:gd name="connsiteY5457" fmla="*/ 4522790 h 23902640"/>
                  <a:gd name="connsiteX5458" fmla="*/ 26052491 w 43671952"/>
                  <a:gd name="connsiteY5458" fmla="*/ 4510090 h 23902640"/>
                  <a:gd name="connsiteX5459" fmla="*/ 26046139 w 43671952"/>
                  <a:gd name="connsiteY5459" fmla="*/ 4500566 h 23902640"/>
                  <a:gd name="connsiteX5460" fmla="*/ 26036615 w 43671952"/>
                  <a:gd name="connsiteY5460" fmla="*/ 4497390 h 23902640"/>
                  <a:gd name="connsiteX5461" fmla="*/ 26033439 w 43671952"/>
                  <a:gd name="connsiteY5461" fmla="*/ 4487866 h 23902640"/>
                  <a:gd name="connsiteX5462" fmla="*/ 26014391 w 43671952"/>
                  <a:gd name="connsiteY5462" fmla="*/ 4459290 h 23902640"/>
                  <a:gd name="connsiteX5463" fmla="*/ 26008039 w 43671952"/>
                  <a:gd name="connsiteY5463" fmla="*/ 4449767 h 23902640"/>
                  <a:gd name="connsiteX5464" fmla="*/ 26004863 w 43671952"/>
                  <a:gd name="connsiteY5464" fmla="*/ 4440241 h 23902640"/>
                  <a:gd name="connsiteX5465" fmla="*/ 26008039 w 43671952"/>
                  <a:gd name="connsiteY5465" fmla="*/ 4421192 h 23902640"/>
                  <a:gd name="connsiteX5466" fmla="*/ 26027091 w 43671952"/>
                  <a:gd name="connsiteY5466" fmla="*/ 4408493 h 23902640"/>
                  <a:gd name="connsiteX5467" fmla="*/ 35052027 w 43671952"/>
                  <a:gd name="connsiteY5467" fmla="*/ 4388648 h 23902640"/>
                  <a:gd name="connsiteX5468" fmla="*/ 35085363 w 43671952"/>
                  <a:gd name="connsiteY5468" fmla="*/ 4391027 h 23902640"/>
                  <a:gd name="connsiteX5469" fmla="*/ 35102031 w 43671952"/>
                  <a:gd name="connsiteY5469" fmla="*/ 4395791 h 23902640"/>
                  <a:gd name="connsiteX5470" fmla="*/ 35128227 w 43671952"/>
                  <a:gd name="connsiteY5470" fmla="*/ 4398173 h 23902640"/>
                  <a:gd name="connsiteX5471" fmla="*/ 35132987 w 43671952"/>
                  <a:gd name="connsiteY5471" fmla="*/ 4405316 h 23902640"/>
                  <a:gd name="connsiteX5472" fmla="*/ 35125843 w 43671952"/>
                  <a:gd name="connsiteY5472" fmla="*/ 4429128 h 23902640"/>
                  <a:gd name="connsiteX5473" fmla="*/ 35111559 w 43671952"/>
                  <a:gd name="connsiteY5473" fmla="*/ 4433891 h 23902640"/>
                  <a:gd name="connsiteX5474" fmla="*/ 35082983 w 43671952"/>
                  <a:gd name="connsiteY5474" fmla="*/ 4438652 h 23902640"/>
                  <a:gd name="connsiteX5475" fmla="*/ 35081899 w 43671952"/>
                  <a:gd name="connsiteY5475" fmla="*/ 4443961 h 23902640"/>
                  <a:gd name="connsiteX5476" fmla="*/ 35063931 w 43671952"/>
                  <a:gd name="connsiteY5476" fmla="*/ 4452940 h 23902640"/>
                  <a:gd name="connsiteX5477" fmla="*/ 35032975 w 43671952"/>
                  <a:gd name="connsiteY5477" fmla="*/ 4445795 h 23902640"/>
                  <a:gd name="connsiteX5478" fmla="*/ 35028215 w 43671952"/>
                  <a:gd name="connsiteY5478" fmla="*/ 4438652 h 23902640"/>
                  <a:gd name="connsiteX5479" fmla="*/ 35028215 w 43671952"/>
                  <a:gd name="connsiteY5479" fmla="*/ 4402936 h 23902640"/>
                  <a:gd name="connsiteX5480" fmla="*/ 35030595 w 43671952"/>
                  <a:gd name="connsiteY5480" fmla="*/ 4395791 h 23902640"/>
                  <a:gd name="connsiteX5481" fmla="*/ 35044883 w 43671952"/>
                  <a:gd name="connsiteY5481" fmla="*/ 4391027 h 23902640"/>
                  <a:gd name="connsiteX5482" fmla="*/ 37614251 w 43671952"/>
                  <a:gd name="connsiteY5482" fmla="*/ 4086227 h 23902640"/>
                  <a:gd name="connsiteX5483" fmla="*/ 37652351 w 43671952"/>
                  <a:gd name="connsiteY5483" fmla="*/ 4110041 h 23902640"/>
                  <a:gd name="connsiteX5484" fmla="*/ 37657115 w 43671952"/>
                  <a:gd name="connsiteY5484" fmla="*/ 4200528 h 23902640"/>
                  <a:gd name="connsiteX5485" fmla="*/ 37671403 w 43671952"/>
                  <a:gd name="connsiteY5485" fmla="*/ 4243392 h 23902640"/>
                  <a:gd name="connsiteX5486" fmla="*/ 37685687 w 43671952"/>
                  <a:gd name="connsiteY5486" fmla="*/ 4248152 h 23902640"/>
                  <a:gd name="connsiteX5487" fmla="*/ 37709503 w 43671952"/>
                  <a:gd name="connsiteY5487" fmla="*/ 4276728 h 23902640"/>
                  <a:gd name="connsiteX5488" fmla="*/ 37723787 w 43671952"/>
                  <a:gd name="connsiteY5488" fmla="*/ 4395791 h 23902640"/>
                  <a:gd name="connsiteX5489" fmla="*/ 37752363 w 43671952"/>
                  <a:gd name="connsiteY5489" fmla="*/ 4386265 h 23902640"/>
                  <a:gd name="connsiteX5490" fmla="*/ 37766651 w 43671952"/>
                  <a:gd name="connsiteY5490" fmla="*/ 4376740 h 23902640"/>
                  <a:gd name="connsiteX5491" fmla="*/ 37780939 w 43671952"/>
                  <a:gd name="connsiteY5491" fmla="*/ 4371979 h 23902640"/>
                  <a:gd name="connsiteX5492" fmla="*/ 37809515 w 43671952"/>
                  <a:gd name="connsiteY5492" fmla="*/ 4352928 h 23902640"/>
                  <a:gd name="connsiteX5493" fmla="*/ 37833327 w 43671952"/>
                  <a:gd name="connsiteY5493" fmla="*/ 4357692 h 23902640"/>
                  <a:gd name="connsiteX5494" fmla="*/ 37847615 w 43671952"/>
                  <a:gd name="connsiteY5494" fmla="*/ 4386265 h 23902640"/>
                  <a:gd name="connsiteX5495" fmla="*/ 37833327 w 43671952"/>
                  <a:gd name="connsiteY5495" fmla="*/ 4414842 h 23902640"/>
                  <a:gd name="connsiteX5496" fmla="*/ 37819039 w 43671952"/>
                  <a:gd name="connsiteY5496" fmla="*/ 4443417 h 23902640"/>
                  <a:gd name="connsiteX5497" fmla="*/ 37833327 w 43671952"/>
                  <a:gd name="connsiteY5497" fmla="*/ 4448179 h 23902640"/>
                  <a:gd name="connsiteX5498" fmla="*/ 37847615 w 43671952"/>
                  <a:gd name="connsiteY5498" fmla="*/ 4438652 h 23902640"/>
                  <a:gd name="connsiteX5499" fmla="*/ 37861903 w 43671952"/>
                  <a:gd name="connsiteY5499" fmla="*/ 4433891 h 23902640"/>
                  <a:gd name="connsiteX5500" fmla="*/ 37890475 w 43671952"/>
                  <a:gd name="connsiteY5500" fmla="*/ 4414842 h 23902640"/>
                  <a:gd name="connsiteX5501" fmla="*/ 37904763 w 43671952"/>
                  <a:gd name="connsiteY5501" fmla="*/ 4405316 h 23902640"/>
                  <a:gd name="connsiteX5502" fmla="*/ 37933339 w 43671952"/>
                  <a:gd name="connsiteY5502" fmla="*/ 4395791 h 23902640"/>
                  <a:gd name="connsiteX5503" fmla="*/ 38042875 w 43671952"/>
                  <a:gd name="connsiteY5503" fmla="*/ 4400552 h 23902640"/>
                  <a:gd name="connsiteX5504" fmla="*/ 38071451 w 43671952"/>
                  <a:gd name="connsiteY5504" fmla="*/ 4410078 h 23902640"/>
                  <a:gd name="connsiteX5505" fmla="*/ 38095263 w 43671952"/>
                  <a:gd name="connsiteY5505" fmla="*/ 4452940 h 23902640"/>
                  <a:gd name="connsiteX5506" fmla="*/ 38104787 w 43671952"/>
                  <a:gd name="connsiteY5506" fmla="*/ 4467227 h 23902640"/>
                  <a:gd name="connsiteX5507" fmla="*/ 38109551 w 43671952"/>
                  <a:gd name="connsiteY5507" fmla="*/ 4491040 h 23902640"/>
                  <a:gd name="connsiteX5508" fmla="*/ 38114315 w 43671952"/>
                  <a:gd name="connsiteY5508" fmla="*/ 4505325 h 23902640"/>
                  <a:gd name="connsiteX5509" fmla="*/ 38123839 w 43671952"/>
                  <a:gd name="connsiteY5509" fmla="*/ 4562479 h 23902640"/>
                  <a:gd name="connsiteX5510" fmla="*/ 38133363 w 43671952"/>
                  <a:gd name="connsiteY5510" fmla="*/ 4591051 h 23902640"/>
                  <a:gd name="connsiteX5511" fmla="*/ 38138127 w 43671952"/>
                  <a:gd name="connsiteY5511" fmla="*/ 4605343 h 23902640"/>
                  <a:gd name="connsiteX5512" fmla="*/ 38152415 w 43671952"/>
                  <a:gd name="connsiteY5512" fmla="*/ 4610102 h 23902640"/>
                  <a:gd name="connsiteX5513" fmla="*/ 38166703 w 43671952"/>
                  <a:gd name="connsiteY5513" fmla="*/ 4600578 h 23902640"/>
                  <a:gd name="connsiteX5514" fmla="*/ 38180987 w 43671952"/>
                  <a:gd name="connsiteY5514" fmla="*/ 4595815 h 23902640"/>
                  <a:gd name="connsiteX5515" fmla="*/ 38209563 w 43671952"/>
                  <a:gd name="connsiteY5515" fmla="*/ 4576763 h 23902640"/>
                  <a:gd name="connsiteX5516" fmla="*/ 38242903 w 43671952"/>
                  <a:gd name="connsiteY5516" fmla="*/ 4538666 h 23902640"/>
                  <a:gd name="connsiteX5517" fmla="*/ 38247663 w 43671952"/>
                  <a:gd name="connsiteY5517" fmla="*/ 4552953 h 23902640"/>
                  <a:gd name="connsiteX5518" fmla="*/ 38233375 w 43671952"/>
                  <a:gd name="connsiteY5518" fmla="*/ 4610102 h 23902640"/>
                  <a:gd name="connsiteX5519" fmla="*/ 38228615 w 43671952"/>
                  <a:gd name="connsiteY5519" fmla="*/ 4624389 h 23902640"/>
                  <a:gd name="connsiteX5520" fmla="*/ 38223851 w 43671952"/>
                  <a:gd name="connsiteY5520" fmla="*/ 4638679 h 23902640"/>
                  <a:gd name="connsiteX5521" fmla="*/ 38281003 w 43671952"/>
                  <a:gd name="connsiteY5521" fmla="*/ 4638679 h 23902640"/>
                  <a:gd name="connsiteX5522" fmla="*/ 38295287 w 43671952"/>
                  <a:gd name="connsiteY5522" fmla="*/ 4624389 h 23902640"/>
                  <a:gd name="connsiteX5523" fmla="*/ 38323863 w 43671952"/>
                  <a:gd name="connsiteY5523" fmla="*/ 4614866 h 23902640"/>
                  <a:gd name="connsiteX5524" fmla="*/ 38376251 w 43671952"/>
                  <a:gd name="connsiteY5524" fmla="*/ 4648202 h 23902640"/>
                  <a:gd name="connsiteX5525" fmla="*/ 38385775 w 43671952"/>
                  <a:gd name="connsiteY5525" fmla="*/ 4662490 h 23902640"/>
                  <a:gd name="connsiteX5526" fmla="*/ 38395303 w 43671952"/>
                  <a:gd name="connsiteY5526" fmla="*/ 4676777 h 23902640"/>
                  <a:gd name="connsiteX5527" fmla="*/ 38414351 w 43671952"/>
                  <a:gd name="connsiteY5527" fmla="*/ 4719640 h 23902640"/>
                  <a:gd name="connsiteX5528" fmla="*/ 38419115 w 43671952"/>
                  <a:gd name="connsiteY5528" fmla="*/ 4733928 h 23902640"/>
                  <a:gd name="connsiteX5529" fmla="*/ 38438163 w 43671952"/>
                  <a:gd name="connsiteY5529" fmla="*/ 4762504 h 23902640"/>
                  <a:gd name="connsiteX5530" fmla="*/ 38457215 w 43671952"/>
                  <a:gd name="connsiteY5530" fmla="*/ 4805365 h 23902640"/>
                  <a:gd name="connsiteX5531" fmla="*/ 38423875 w 43671952"/>
                  <a:gd name="connsiteY5531" fmla="*/ 4857754 h 23902640"/>
                  <a:gd name="connsiteX5532" fmla="*/ 38409587 w 43671952"/>
                  <a:gd name="connsiteY5532" fmla="*/ 4848229 h 23902640"/>
                  <a:gd name="connsiteX5533" fmla="*/ 38404827 w 43671952"/>
                  <a:gd name="connsiteY5533" fmla="*/ 4833941 h 23902640"/>
                  <a:gd name="connsiteX5534" fmla="*/ 38395303 w 43671952"/>
                  <a:gd name="connsiteY5534" fmla="*/ 4819653 h 23902640"/>
                  <a:gd name="connsiteX5535" fmla="*/ 38376251 w 43671952"/>
                  <a:gd name="connsiteY5535" fmla="*/ 4776790 h 23902640"/>
                  <a:gd name="connsiteX5536" fmla="*/ 38361963 w 43671952"/>
                  <a:gd name="connsiteY5536" fmla="*/ 4781551 h 23902640"/>
                  <a:gd name="connsiteX5537" fmla="*/ 38328627 w 43671952"/>
                  <a:gd name="connsiteY5537" fmla="*/ 4800602 h 23902640"/>
                  <a:gd name="connsiteX5538" fmla="*/ 38314339 w 43671952"/>
                  <a:gd name="connsiteY5538" fmla="*/ 4795841 h 23902640"/>
                  <a:gd name="connsiteX5539" fmla="*/ 38295287 w 43671952"/>
                  <a:gd name="connsiteY5539" fmla="*/ 4752977 h 23902640"/>
                  <a:gd name="connsiteX5540" fmla="*/ 38290527 w 43671952"/>
                  <a:gd name="connsiteY5540" fmla="*/ 4738692 h 23902640"/>
                  <a:gd name="connsiteX5541" fmla="*/ 38281003 w 43671952"/>
                  <a:gd name="connsiteY5541" fmla="*/ 4724403 h 23902640"/>
                  <a:gd name="connsiteX5542" fmla="*/ 38271475 w 43671952"/>
                  <a:gd name="connsiteY5542" fmla="*/ 4695827 h 23902640"/>
                  <a:gd name="connsiteX5543" fmla="*/ 38252427 w 43671952"/>
                  <a:gd name="connsiteY5543" fmla="*/ 4691066 h 23902640"/>
                  <a:gd name="connsiteX5544" fmla="*/ 38219087 w 43671952"/>
                  <a:gd name="connsiteY5544" fmla="*/ 4724403 h 23902640"/>
                  <a:gd name="connsiteX5545" fmla="*/ 38209563 w 43671952"/>
                  <a:gd name="connsiteY5545" fmla="*/ 4738692 h 23902640"/>
                  <a:gd name="connsiteX5546" fmla="*/ 38200039 w 43671952"/>
                  <a:gd name="connsiteY5546" fmla="*/ 4767264 h 23902640"/>
                  <a:gd name="connsiteX5547" fmla="*/ 38190515 w 43671952"/>
                  <a:gd name="connsiteY5547" fmla="*/ 4857754 h 23902640"/>
                  <a:gd name="connsiteX5548" fmla="*/ 38161939 w 43671952"/>
                  <a:gd name="connsiteY5548" fmla="*/ 4852990 h 23902640"/>
                  <a:gd name="connsiteX5549" fmla="*/ 38128603 w 43671952"/>
                  <a:gd name="connsiteY5549" fmla="*/ 4810126 h 23902640"/>
                  <a:gd name="connsiteX5550" fmla="*/ 38119075 w 43671952"/>
                  <a:gd name="connsiteY5550" fmla="*/ 4795841 h 23902640"/>
                  <a:gd name="connsiteX5551" fmla="*/ 38109551 w 43671952"/>
                  <a:gd name="connsiteY5551" fmla="*/ 4781551 h 23902640"/>
                  <a:gd name="connsiteX5552" fmla="*/ 38095263 w 43671952"/>
                  <a:gd name="connsiteY5552" fmla="*/ 4772028 h 23902640"/>
                  <a:gd name="connsiteX5553" fmla="*/ 38071451 w 43671952"/>
                  <a:gd name="connsiteY5553" fmla="*/ 4752977 h 23902640"/>
                  <a:gd name="connsiteX5554" fmla="*/ 38042875 w 43671952"/>
                  <a:gd name="connsiteY5554" fmla="*/ 4733928 h 23902640"/>
                  <a:gd name="connsiteX5555" fmla="*/ 38019063 w 43671952"/>
                  <a:gd name="connsiteY5555" fmla="*/ 4738692 h 23902640"/>
                  <a:gd name="connsiteX5556" fmla="*/ 38014303 w 43671952"/>
                  <a:gd name="connsiteY5556" fmla="*/ 4752977 h 23902640"/>
                  <a:gd name="connsiteX5557" fmla="*/ 37980963 w 43671952"/>
                  <a:gd name="connsiteY5557" fmla="*/ 4791078 h 23902640"/>
                  <a:gd name="connsiteX5558" fmla="*/ 37766651 w 43671952"/>
                  <a:gd name="connsiteY5558" fmla="*/ 4795841 h 23902640"/>
                  <a:gd name="connsiteX5559" fmla="*/ 37742839 w 43671952"/>
                  <a:gd name="connsiteY5559" fmla="*/ 4791078 h 23902640"/>
                  <a:gd name="connsiteX5560" fmla="*/ 37752363 w 43671952"/>
                  <a:gd name="connsiteY5560" fmla="*/ 4714877 h 23902640"/>
                  <a:gd name="connsiteX5561" fmla="*/ 37761887 w 43671952"/>
                  <a:gd name="connsiteY5561" fmla="*/ 4710117 h 23902640"/>
                  <a:gd name="connsiteX5562" fmla="*/ 37728551 w 43671952"/>
                  <a:gd name="connsiteY5562" fmla="*/ 4681539 h 23902640"/>
                  <a:gd name="connsiteX5563" fmla="*/ 37714263 w 43671952"/>
                  <a:gd name="connsiteY5563" fmla="*/ 4672015 h 23902640"/>
                  <a:gd name="connsiteX5564" fmla="*/ 37642827 w 43671952"/>
                  <a:gd name="connsiteY5564" fmla="*/ 4667254 h 23902640"/>
                  <a:gd name="connsiteX5565" fmla="*/ 37647587 w 43671952"/>
                  <a:gd name="connsiteY5565" fmla="*/ 4605343 h 23902640"/>
                  <a:gd name="connsiteX5566" fmla="*/ 37661875 w 43671952"/>
                  <a:gd name="connsiteY5566" fmla="*/ 4595815 h 23902640"/>
                  <a:gd name="connsiteX5567" fmla="*/ 37666639 w 43671952"/>
                  <a:gd name="connsiteY5567" fmla="*/ 4581529 h 23902640"/>
                  <a:gd name="connsiteX5568" fmla="*/ 37690451 w 43671952"/>
                  <a:gd name="connsiteY5568" fmla="*/ 4538666 h 23902640"/>
                  <a:gd name="connsiteX5569" fmla="*/ 37685687 w 43671952"/>
                  <a:gd name="connsiteY5569" fmla="*/ 4514852 h 23902640"/>
                  <a:gd name="connsiteX5570" fmla="*/ 37680927 w 43671952"/>
                  <a:gd name="connsiteY5570" fmla="*/ 4500566 h 23902640"/>
                  <a:gd name="connsiteX5571" fmla="*/ 37652351 w 43671952"/>
                  <a:gd name="connsiteY5571" fmla="*/ 4481516 h 23902640"/>
                  <a:gd name="connsiteX5572" fmla="*/ 37628539 w 43671952"/>
                  <a:gd name="connsiteY5572" fmla="*/ 4462465 h 23902640"/>
                  <a:gd name="connsiteX5573" fmla="*/ 37614251 w 43671952"/>
                  <a:gd name="connsiteY5573" fmla="*/ 4448179 h 23902640"/>
                  <a:gd name="connsiteX5574" fmla="*/ 37585675 w 43671952"/>
                  <a:gd name="connsiteY5574" fmla="*/ 4429128 h 23902640"/>
                  <a:gd name="connsiteX5575" fmla="*/ 37552339 w 43671952"/>
                  <a:gd name="connsiteY5575" fmla="*/ 4391027 h 23902640"/>
                  <a:gd name="connsiteX5576" fmla="*/ 37542815 w 43671952"/>
                  <a:gd name="connsiteY5576" fmla="*/ 4362454 h 23902640"/>
                  <a:gd name="connsiteX5577" fmla="*/ 37538051 w 43671952"/>
                  <a:gd name="connsiteY5577" fmla="*/ 4348167 h 23902640"/>
                  <a:gd name="connsiteX5578" fmla="*/ 37528527 w 43671952"/>
                  <a:gd name="connsiteY5578" fmla="*/ 4333877 h 23902640"/>
                  <a:gd name="connsiteX5579" fmla="*/ 37538051 w 43671952"/>
                  <a:gd name="connsiteY5579" fmla="*/ 4205291 h 23902640"/>
                  <a:gd name="connsiteX5580" fmla="*/ 37542815 w 43671952"/>
                  <a:gd name="connsiteY5580" fmla="*/ 4191002 h 23902640"/>
                  <a:gd name="connsiteX5581" fmla="*/ 37552339 w 43671952"/>
                  <a:gd name="connsiteY5581" fmla="*/ 4157664 h 23902640"/>
                  <a:gd name="connsiteX5582" fmla="*/ 37561863 w 43671952"/>
                  <a:gd name="connsiteY5582" fmla="*/ 4143377 h 23902640"/>
                  <a:gd name="connsiteX5583" fmla="*/ 37566627 w 43671952"/>
                  <a:gd name="connsiteY5583" fmla="*/ 4129089 h 23902640"/>
                  <a:gd name="connsiteX5584" fmla="*/ 37599963 w 43671952"/>
                  <a:gd name="connsiteY5584" fmla="*/ 4090990 h 23902640"/>
                  <a:gd name="connsiteX5585" fmla="*/ 37614251 w 43671952"/>
                  <a:gd name="connsiteY5585" fmla="*/ 4086227 h 23902640"/>
                  <a:gd name="connsiteX5586" fmla="*/ 25439715 w 43671952"/>
                  <a:gd name="connsiteY5586" fmla="*/ 3948117 h 23902640"/>
                  <a:gd name="connsiteX5587" fmla="*/ 25519091 w 43671952"/>
                  <a:gd name="connsiteY5587" fmla="*/ 3951291 h 23902640"/>
                  <a:gd name="connsiteX5588" fmla="*/ 25649263 w 43671952"/>
                  <a:gd name="connsiteY5588" fmla="*/ 3954467 h 23902640"/>
                  <a:gd name="connsiteX5589" fmla="*/ 25671491 w 43671952"/>
                  <a:gd name="connsiteY5589" fmla="*/ 3960814 h 23902640"/>
                  <a:gd name="connsiteX5590" fmla="*/ 25681015 w 43671952"/>
                  <a:gd name="connsiteY5590" fmla="*/ 3967164 h 23902640"/>
                  <a:gd name="connsiteX5591" fmla="*/ 25684191 w 43671952"/>
                  <a:gd name="connsiteY5591" fmla="*/ 3976692 h 23902640"/>
                  <a:gd name="connsiteX5592" fmla="*/ 25696891 w 43671952"/>
                  <a:gd name="connsiteY5592" fmla="*/ 3995741 h 23902640"/>
                  <a:gd name="connsiteX5593" fmla="*/ 25690539 w 43671952"/>
                  <a:gd name="connsiteY5593" fmla="*/ 4033842 h 23902640"/>
                  <a:gd name="connsiteX5594" fmla="*/ 25684191 w 43671952"/>
                  <a:gd name="connsiteY5594" fmla="*/ 4043367 h 23902640"/>
                  <a:gd name="connsiteX5595" fmla="*/ 25655615 w 43671952"/>
                  <a:gd name="connsiteY5595" fmla="*/ 4052892 h 23902640"/>
                  <a:gd name="connsiteX5596" fmla="*/ 25646091 w 43671952"/>
                  <a:gd name="connsiteY5596" fmla="*/ 4056066 h 23902640"/>
                  <a:gd name="connsiteX5597" fmla="*/ 25617515 w 43671952"/>
                  <a:gd name="connsiteY5597" fmla="*/ 4052892 h 23902640"/>
                  <a:gd name="connsiteX5598" fmla="*/ 25598463 w 43671952"/>
                  <a:gd name="connsiteY5598" fmla="*/ 4046541 h 23902640"/>
                  <a:gd name="connsiteX5599" fmla="*/ 25588939 w 43671952"/>
                  <a:gd name="connsiteY5599" fmla="*/ 4043367 h 23902640"/>
                  <a:gd name="connsiteX5600" fmla="*/ 25569891 w 43671952"/>
                  <a:gd name="connsiteY5600" fmla="*/ 4033842 h 23902640"/>
                  <a:gd name="connsiteX5601" fmla="*/ 25569891 w 43671952"/>
                  <a:gd name="connsiteY5601" fmla="*/ 4043367 h 23902640"/>
                  <a:gd name="connsiteX5602" fmla="*/ 25528615 w 43671952"/>
                  <a:gd name="connsiteY5602" fmla="*/ 4027492 h 23902640"/>
                  <a:gd name="connsiteX5603" fmla="*/ 25496863 w 43671952"/>
                  <a:gd name="connsiteY5603" fmla="*/ 4017966 h 23902640"/>
                  <a:gd name="connsiteX5604" fmla="*/ 25430191 w 43671952"/>
                  <a:gd name="connsiteY5604" fmla="*/ 4011616 h 23902640"/>
                  <a:gd name="connsiteX5605" fmla="*/ 25411139 w 43671952"/>
                  <a:gd name="connsiteY5605" fmla="*/ 4005266 h 23902640"/>
                  <a:gd name="connsiteX5606" fmla="*/ 25401615 w 43671952"/>
                  <a:gd name="connsiteY5606" fmla="*/ 4002090 h 23902640"/>
                  <a:gd name="connsiteX5607" fmla="*/ 25398439 w 43671952"/>
                  <a:gd name="connsiteY5607" fmla="*/ 3992562 h 23902640"/>
                  <a:gd name="connsiteX5608" fmla="*/ 25401615 w 43671952"/>
                  <a:gd name="connsiteY5608" fmla="*/ 3973515 h 23902640"/>
                  <a:gd name="connsiteX5609" fmla="*/ 25407963 w 43671952"/>
                  <a:gd name="connsiteY5609" fmla="*/ 3963992 h 23902640"/>
                  <a:gd name="connsiteX5610" fmla="*/ 25439715 w 43671952"/>
                  <a:gd name="connsiteY5610" fmla="*/ 3948117 h 23902640"/>
                  <a:gd name="connsiteX5611" fmla="*/ 4510121 w 43671952"/>
                  <a:gd name="connsiteY5611" fmla="*/ 3938590 h 23902640"/>
                  <a:gd name="connsiteX5612" fmla="*/ 4541871 w 43671952"/>
                  <a:gd name="connsiteY5612" fmla="*/ 3944941 h 23902640"/>
                  <a:gd name="connsiteX5613" fmla="*/ 4554570 w 43671952"/>
                  <a:gd name="connsiteY5613" fmla="*/ 3963992 h 23902640"/>
                  <a:gd name="connsiteX5614" fmla="*/ 4529172 w 43671952"/>
                  <a:gd name="connsiteY5614" fmla="*/ 3989391 h 23902640"/>
                  <a:gd name="connsiteX5615" fmla="*/ 4491077 w 43671952"/>
                  <a:gd name="connsiteY5615" fmla="*/ 3944941 h 23902640"/>
                  <a:gd name="connsiteX5616" fmla="*/ 4510121 w 43671952"/>
                  <a:gd name="connsiteY5616" fmla="*/ 3938590 h 23902640"/>
                  <a:gd name="connsiteX5617" fmla="*/ 8061456 w 43671952"/>
                  <a:gd name="connsiteY5617" fmla="*/ 3910654 h 23902640"/>
                  <a:gd name="connsiteX5618" fmla="*/ 8075651 w 43671952"/>
                  <a:gd name="connsiteY5618" fmla="*/ 3913189 h 23902640"/>
                  <a:gd name="connsiteX5619" fmla="*/ 8085176 w 43671952"/>
                  <a:gd name="connsiteY5619" fmla="*/ 3919539 h 23902640"/>
                  <a:gd name="connsiteX5620" fmla="*/ 8085176 w 43671952"/>
                  <a:gd name="connsiteY5620" fmla="*/ 3941767 h 23902640"/>
                  <a:gd name="connsiteX5621" fmla="*/ 8075651 w 43671952"/>
                  <a:gd name="connsiteY5621" fmla="*/ 3948117 h 23902640"/>
                  <a:gd name="connsiteX5622" fmla="*/ 8075651 w 43671952"/>
                  <a:gd name="connsiteY5622" fmla="*/ 3954467 h 23902640"/>
                  <a:gd name="connsiteX5623" fmla="*/ 8050251 w 43671952"/>
                  <a:gd name="connsiteY5623" fmla="*/ 3944941 h 23902640"/>
                  <a:gd name="connsiteX5624" fmla="*/ 8061456 w 43671952"/>
                  <a:gd name="connsiteY5624" fmla="*/ 3910654 h 23902640"/>
                  <a:gd name="connsiteX5625" fmla="*/ 7600648 w 43671952"/>
                  <a:gd name="connsiteY5625" fmla="*/ 3833400 h 23902640"/>
                  <a:gd name="connsiteX5626" fmla="*/ 7605753 w 43671952"/>
                  <a:gd name="connsiteY5626" fmla="*/ 3836992 h 23902640"/>
                  <a:gd name="connsiteX5627" fmla="*/ 7589878 w 43671952"/>
                  <a:gd name="connsiteY5627" fmla="*/ 3836992 h 23902640"/>
                  <a:gd name="connsiteX5628" fmla="*/ 7675604 w 43671952"/>
                  <a:gd name="connsiteY5628" fmla="*/ 3795715 h 23902640"/>
                  <a:gd name="connsiteX5629" fmla="*/ 7726404 w 43671952"/>
                  <a:gd name="connsiteY5629" fmla="*/ 3798890 h 23902640"/>
                  <a:gd name="connsiteX5630" fmla="*/ 7735929 w 43671952"/>
                  <a:gd name="connsiteY5630" fmla="*/ 3802067 h 23902640"/>
                  <a:gd name="connsiteX5631" fmla="*/ 7754979 w 43671952"/>
                  <a:gd name="connsiteY5631" fmla="*/ 3817941 h 23902640"/>
                  <a:gd name="connsiteX5632" fmla="*/ 7761329 w 43671952"/>
                  <a:gd name="connsiteY5632" fmla="*/ 3827465 h 23902640"/>
                  <a:gd name="connsiteX5633" fmla="*/ 7767679 w 43671952"/>
                  <a:gd name="connsiteY5633" fmla="*/ 3846516 h 23902640"/>
                  <a:gd name="connsiteX5634" fmla="*/ 7764504 w 43671952"/>
                  <a:gd name="connsiteY5634" fmla="*/ 3868740 h 23902640"/>
                  <a:gd name="connsiteX5635" fmla="*/ 7754979 w 43671952"/>
                  <a:gd name="connsiteY5635" fmla="*/ 3875090 h 23902640"/>
                  <a:gd name="connsiteX5636" fmla="*/ 7713704 w 43671952"/>
                  <a:gd name="connsiteY5636" fmla="*/ 3884616 h 23902640"/>
                  <a:gd name="connsiteX5637" fmla="*/ 7701004 w 43671952"/>
                  <a:gd name="connsiteY5637" fmla="*/ 3884616 h 23902640"/>
                  <a:gd name="connsiteX5638" fmla="*/ 7675604 w 43671952"/>
                  <a:gd name="connsiteY5638" fmla="*/ 3875090 h 23902640"/>
                  <a:gd name="connsiteX5639" fmla="*/ 7672429 w 43671952"/>
                  <a:gd name="connsiteY5639" fmla="*/ 3862390 h 23902640"/>
                  <a:gd name="connsiteX5640" fmla="*/ 7669254 w 43671952"/>
                  <a:gd name="connsiteY5640" fmla="*/ 3843342 h 23902640"/>
                  <a:gd name="connsiteX5641" fmla="*/ 7672429 w 43671952"/>
                  <a:gd name="connsiteY5641" fmla="*/ 3805241 h 23902640"/>
                  <a:gd name="connsiteX5642" fmla="*/ 7675604 w 43671952"/>
                  <a:gd name="connsiteY5642" fmla="*/ 3795715 h 23902640"/>
                  <a:gd name="connsiteX5643" fmla="*/ 7597150 w 43671952"/>
                  <a:gd name="connsiteY5643" fmla="*/ 3795057 h 23902640"/>
                  <a:gd name="connsiteX5644" fmla="*/ 7608928 w 43671952"/>
                  <a:gd name="connsiteY5644" fmla="*/ 3798890 h 23902640"/>
                  <a:gd name="connsiteX5645" fmla="*/ 7608928 w 43671952"/>
                  <a:gd name="connsiteY5645" fmla="*/ 3824292 h 23902640"/>
                  <a:gd name="connsiteX5646" fmla="*/ 7600674 w 43671952"/>
                  <a:gd name="connsiteY5646" fmla="*/ 3833391 h 23902640"/>
                  <a:gd name="connsiteX5647" fmla="*/ 7600648 w 43671952"/>
                  <a:gd name="connsiteY5647" fmla="*/ 3833400 h 23902640"/>
                  <a:gd name="connsiteX5648" fmla="*/ 7584161 w 43671952"/>
                  <a:gd name="connsiteY5648" fmla="*/ 3821801 h 23902640"/>
                  <a:gd name="connsiteX5649" fmla="*/ 7586703 w 43671952"/>
                  <a:gd name="connsiteY5649" fmla="*/ 3795715 h 23902640"/>
                  <a:gd name="connsiteX5650" fmla="*/ 7597150 w 43671952"/>
                  <a:gd name="connsiteY5650" fmla="*/ 3795057 h 23902640"/>
                  <a:gd name="connsiteX5651" fmla="*/ 34828187 w 43671952"/>
                  <a:gd name="connsiteY5651" fmla="*/ 3783810 h 23902640"/>
                  <a:gd name="connsiteX5652" fmla="*/ 34847239 w 43671952"/>
                  <a:gd name="connsiteY5652" fmla="*/ 3788571 h 23902640"/>
                  <a:gd name="connsiteX5653" fmla="*/ 34854383 w 43671952"/>
                  <a:gd name="connsiteY5653" fmla="*/ 3793336 h 23902640"/>
                  <a:gd name="connsiteX5654" fmla="*/ 34866287 w 43671952"/>
                  <a:gd name="connsiteY5654" fmla="*/ 3807624 h 23902640"/>
                  <a:gd name="connsiteX5655" fmla="*/ 34871051 w 43671952"/>
                  <a:gd name="connsiteY5655" fmla="*/ 3814766 h 23902640"/>
                  <a:gd name="connsiteX5656" fmla="*/ 34875815 w 43671952"/>
                  <a:gd name="connsiteY5656" fmla="*/ 3829052 h 23902640"/>
                  <a:gd name="connsiteX5657" fmla="*/ 34878195 w 43671952"/>
                  <a:gd name="connsiteY5657" fmla="*/ 3836196 h 23902640"/>
                  <a:gd name="connsiteX5658" fmla="*/ 34880575 w 43671952"/>
                  <a:gd name="connsiteY5658" fmla="*/ 3845722 h 23902640"/>
                  <a:gd name="connsiteX5659" fmla="*/ 34873431 w 43671952"/>
                  <a:gd name="connsiteY5659" fmla="*/ 3900492 h 23902640"/>
                  <a:gd name="connsiteX5660" fmla="*/ 34868671 w 43671952"/>
                  <a:gd name="connsiteY5660" fmla="*/ 3907633 h 23902640"/>
                  <a:gd name="connsiteX5661" fmla="*/ 34837715 w 43671952"/>
                  <a:gd name="connsiteY5661" fmla="*/ 3893347 h 23902640"/>
                  <a:gd name="connsiteX5662" fmla="*/ 34830571 w 43671952"/>
                  <a:gd name="connsiteY5662" fmla="*/ 3888586 h 23902640"/>
                  <a:gd name="connsiteX5663" fmla="*/ 34821043 w 43671952"/>
                  <a:gd name="connsiteY5663" fmla="*/ 3874296 h 23902640"/>
                  <a:gd name="connsiteX5664" fmla="*/ 34816283 w 43671952"/>
                  <a:gd name="connsiteY5664" fmla="*/ 3867152 h 23902640"/>
                  <a:gd name="connsiteX5665" fmla="*/ 34811519 w 43671952"/>
                  <a:gd name="connsiteY5665" fmla="*/ 3850485 h 23902640"/>
                  <a:gd name="connsiteX5666" fmla="*/ 34811519 w 43671952"/>
                  <a:gd name="connsiteY5666" fmla="*/ 3807624 h 23902640"/>
                  <a:gd name="connsiteX5667" fmla="*/ 34821043 w 43671952"/>
                  <a:gd name="connsiteY5667" fmla="*/ 3786191 h 23902640"/>
                  <a:gd name="connsiteX5668" fmla="*/ 34828187 w 43671952"/>
                  <a:gd name="connsiteY5668" fmla="*/ 3783810 h 23902640"/>
                  <a:gd name="connsiteX5669" fmla="*/ 8567809 w 43671952"/>
                  <a:gd name="connsiteY5669" fmla="*/ 3715879 h 23902640"/>
                  <a:gd name="connsiteX5670" fmla="*/ 8567776 w 43671952"/>
                  <a:gd name="connsiteY5670" fmla="*/ 3716341 h 23902640"/>
                  <a:gd name="connsiteX5671" fmla="*/ 8564603 w 43671952"/>
                  <a:gd name="connsiteY5671" fmla="*/ 3716341 h 23902640"/>
                  <a:gd name="connsiteX5672" fmla="*/ 8713827 w 43671952"/>
                  <a:gd name="connsiteY5672" fmla="*/ 3573462 h 23902640"/>
                  <a:gd name="connsiteX5673" fmla="*/ 8720177 w 43671952"/>
                  <a:gd name="connsiteY5673" fmla="*/ 3602038 h 23902640"/>
                  <a:gd name="connsiteX5674" fmla="*/ 8717001 w 43671952"/>
                  <a:gd name="connsiteY5674" fmla="*/ 3621088 h 23902640"/>
                  <a:gd name="connsiteX5675" fmla="*/ 8697950 w 43671952"/>
                  <a:gd name="connsiteY5675" fmla="*/ 3633789 h 23902640"/>
                  <a:gd name="connsiteX5676" fmla="*/ 8688428 w 43671952"/>
                  <a:gd name="connsiteY5676" fmla="*/ 3643316 h 23902640"/>
                  <a:gd name="connsiteX5677" fmla="*/ 8678903 w 43671952"/>
                  <a:gd name="connsiteY5677" fmla="*/ 3646492 h 23902640"/>
                  <a:gd name="connsiteX5678" fmla="*/ 8669375 w 43671952"/>
                  <a:gd name="connsiteY5678" fmla="*/ 3652840 h 23902640"/>
                  <a:gd name="connsiteX5679" fmla="*/ 8643975 w 43671952"/>
                  <a:gd name="connsiteY5679" fmla="*/ 3665540 h 23902640"/>
                  <a:gd name="connsiteX5680" fmla="*/ 8624926 w 43671952"/>
                  <a:gd name="connsiteY5680" fmla="*/ 3678240 h 23902640"/>
                  <a:gd name="connsiteX5681" fmla="*/ 8618575 w 43671952"/>
                  <a:gd name="connsiteY5681" fmla="*/ 3687765 h 23902640"/>
                  <a:gd name="connsiteX5682" fmla="*/ 8609050 w 43671952"/>
                  <a:gd name="connsiteY5682" fmla="*/ 3690938 h 23902640"/>
                  <a:gd name="connsiteX5683" fmla="*/ 8605877 w 43671952"/>
                  <a:gd name="connsiteY5683" fmla="*/ 3700466 h 23902640"/>
                  <a:gd name="connsiteX5684" fmla="*/ 8587003 w 43671952"/>
                  <a:gd name="connsiteY5684" fmla="*/ 3713113 h 23902640"/>
                  <a:gd name="connsiteX5685" fmla="*/ 8567809 w 43671952"/>
                  <a:gd name="connsiteY5685" fmla="*/ 3715879 h 23902640"/>
                  <a:gd name="connsiteX5686" fmla="*/ 8570951 w 43671952"/>
                  <a:gd name="connsiteY5686" fmla="*/ 3671890 h 23902640"/>
                  <a:gd name="connsiteX5687" fmla="*/ 8580475 w 43671952"/>
                  <a:gd name="connsiteY5687" fmla="*/ 3652840 h 23902640"/>
                  <a:gd name="connsiteX5688" fmla="*/ 8583651 w 43671952"/>
                  <a:gd name="connsiteY5688" fmla="*/ 3643316 h 23902640"/>
                  <a:gd name="connsiteX5689" fmla="*/ 8593176 w 43671952"/>
                  <a:gd name="connsiteY5689" fmla="*/ 3636966 h 23902640"/>
                  <a:gd name="connsiteX5690" fmla="*/ 8612225 w 43671952"/>
                  <a:gd name="connsiteY5690" fmla="*/ 3617915 h 23902640"/>
                  <a:gd name="connsiteX5691" fmla="*/ 8621753 w 43671952"/>
                  <a:gd name="connsiteY5691" fmla="*/ 3614737 h 23902640"/>
                  <a:gd name="connsiteX5692" fmla="*/ 8653501 w 43671952"/>
                  <a:gd name="connsiteY5692" fmla="*/ 3598862 h 23902640"/>
                  <a:gd name="connsiteX5693" fmla="*/ 8663027 w 43671952"/>
                  <a:gd name="connsiteY5693" fmla="*/ 3589337 h 23902640"/>
                  <a:gd name="connsiteX5694" fmla="*/ 8682076 w 43671952"/>
                  <a:gd name="connsiteY5694" fmla="*/ 3582987 h 23902640"/>
                  <a:gd name="connsiteX5695" fmla="*/ 8691601 w 43671952"/>
                  <a:gd name="connsiteY5695" fmla="*/ 3579812 h 23902640"/>
                  <a:gd name="connsiteX5696" fmla="*/ 8713827 w 43671952"/>
                  <a:gd name="connsiteY5696" fmla="*/ 3573462 h 23902640"/>
                  <a:gd name="connsiteX5697" fmla="*/ 9190075 w 43671952"/>
                  <a:gd name="connsiteY5697" fmla="*/ 3548062 h 23902640"/>
                  <a:gd name="connsiteX5698" fmla="*/ 9202777 w 43671952"/>
                  <a:gd name="connsiteY5698" fmla="*/ 3551238 h 23902640"/>
                  <a:gd name="connsiteX5699" fmla="*/ 9205949 w 43671952"/>
                  <a:gd name="connsiteY5699" fmla="*/ 3560762 h 23902640"/>
                  <a:gd name="connsiteX5700" fmla="*/ 9202777 w 43671952"/>
                  <a:gd name="connsiteY5700" fmla="*/ 3589337 h 23902640"/>
                  <a:gd name="connsiteX5701" fmla="*/ 9199599 w 43671952"/>
                  <a:gd name="connsiteY5701" fmla="*/ 3598862 h 23902640"/>
                  <a:gd name="connsiteX5702" fmla="*/ 9161502 w 43671952"/>
                  <a:gd name="connsiteY5702" fmla="*/ 3630616 h 23902640"/>
                  <a:gd name="connsiteX5703" fmla="*/ 9151977 w 43671952"/>
                  <a:gd name="connsiteY5703" fmla="*/ 3636966 h 23902640"/>
                  <a:gd name="connsiteX5704" fmla="*/ 9142449 w 43671952"/>
                  <a:gd name="connsiteY5704" fmla="*/ 3640142 h 23902640"/>
                  <a:gd name="connsiteX5705" fmla="*/ 9110701 w 43671952"/>
                  <a:gd name="connsiteY5705" fmla="*/ 3656016 h 23902640"/>
                  <a:gd name="connsiteX5706" fmla="*/ 9091649 w 43671952"/>
                  <a:gd name="connsiteY5706" fmla="*/ 3662367 h 23902640"/>
                  <a:gd name="connsiteX5707" fmla="*/ 9107525 w 43671952"/>
                  <a:gd name="connsiteY5707" fmla="*/ 3652840 h 23902640"/>
                  <a:gd name="connsiteX5708" fmla="*/ 9050375 w 43671952"/>
                  <a:gd name="connsiteY5708" fmla="*/ 3649667 h 23902640"/>
                  <a:gd name="connsiteX5709" fmla="*/ 9040850 w 43671952"/>
                  <a:gd name="connsiteY5709" fmla="*/ 3646492 h 23902640"/>
                  <a:gd name="connsiteX5710" fmla="*/ 9031327 w 43671952"/>
                  <a:gd name="connsiteY5710" fmla="*/ 3636966 h 23902640"/>
                  <a:gd name="connsiteX5711" fmla="*/ 9028149 w 43671952"/>
                  <a:gd name="connsiteY5711" fmla="*/ 3627442 h 23902640"/>
                  <a:gd name="connsiteX5712" fmla="*/ 9037677 w 43671952"/>
                  <a:gd name="connsiteY5712" fmla="*/ 3608388 h 23902640"/>
                  <a:gd name="connsiteX5713" fmla="*/ 9047202 w 43671952"/>
                  <a:gd name="connsiteY5713" fmla="*/ 3605212 h 23902640"/>
                  <a:gd name="connsiteX5714" fmla="*/ 9069425 w 43671952"/>
                  <a:gd name="connsiteY5714" fmla="*/ 3595687 h 23902640"/>
                  <a:gd name="connsiteX5715" fmla="*/ 9078951 w 43671952"/>
                  <a:gd name="connsiteY5715" fmla="*/ 3589337 h 23902640"/>
                  <a:gd name="connsiteX5716" fmla="*/ 9101175 w 43671952"/>
                  <a:gd name="connsiteY5716" fmla="*/ 3582987 h 23902640"/>
                  <a:gd name="connsiteX5717" fmla="*/ 9110701 w 43671952"/>
                  <a:gd name="connsiteY5717" fmla="*/ 3579812 h 23902640"/>
                  <a:gd name="connsiteX5718" fmla="*/ 9120227 w 43671952"/>
                  <a:gd name="connsiteY5718" fmla="*/ 3573462 h 23902640"/>
                  <a:gd name="connsiteX5719" fmla="*/ 9132925 w 43671952"/>
                  <a:gd name="connsiteY5719" fmla="*/ 3570287 h 23902640"/>
                  <a:gd name="connsiteX5720" fmla="*/ 9151977 w 43671952"/>
                  <a:gd name="connsiteY5720" fmla="*/ 3563939 h 23902640"/>
                  <a:gd name="connsiteX5721" fmla="*/ 9161502 w 43671952"/>
                  <a:gd name="connsiteY5721" fmla="*/ 3560762 h 23902640"/>
                  <a:gd name="connsiteX5722" fmla="*/ 9171026 w 43671952"/>
                  <a:gd name="connsiteY5722" fmla="*/ 3557588 h 23902640"/>
                  <a:gd name="connsiteX5723" fmla="*/ 9190075 w 43671952"/>
                  <a:gd name="connsiteY5723" fmla="*/ 3548062 h 23902640"/>
                  <a:gd name="connsiteX5724" fmla="*/ 5852933 w 43671952"/>
                  <a:gd name="connsiteY5724" fmla="*/ 3449689 h 23902640"/>
                  <a:gd name="connsiteX5725" fmla="*/ 5904142 w 43671952"/>
                  <a:gd name="connsiteY5725" fmla="*/ 3471634 h 23902640"/>
                  <a:gd name="connsiteX5726" fmla="*/ 6006554 w 43671952"/>
                  <a:gd name="connsiteY5726" fmla="*/ 3464318 h 23902640"/>
                  <a:gd name="connsiteX5727" fmla="*/ 6057758 w 43671952"/>
                  <a:gd name="connsiteY5727" fmla="*/ 3491371 h 23902640"/>
                  <a:gd name="connsiteX5728" fmla="*/ 6040918 w 43671952"/>
                  <a:gd name="connsiteY5728" fmla="*/ 3635297 h 23902640"/>
                  <a:gd name="connsiteX5729" fmla="*/ 5943437 w 43671952"/>
                  <a:gd name="connsiteY5729" fmla="*/ 3661663 h 23902640"/>
                  <a:gd name="connsiteX5730" fmla="*/ 5694551 w 43671952"/>
                  <a:gd name="connsiteY5730" fmla="*/ 3930287 h 23902640"/>
                  <a:gd name="connsiteX5731" fmla="*/ 5399389 w 43671952"/>
                  <a:gd name="connsiteY5731" fmla="*/ 3983703 h 23902640"/>
                  <a:gd name="connsiteX5732" fmla="*/ 5289660 w 43671952"/>
                  <a:gd name="connsiteY5732" fmla="*/ 3976385 h 23902640"/>
                  <a:gd name="connsiteX5733" fmla="*/ 5267721 w 43671952"/>
                  <a:gd name="connsiteY5733" fmla="*/ 3859342 h 23902640"/>
                  <a:gd name="connsiteX5734" fmla="*/ 5399389 w 43671952"/>
                  <a:gd name="connsiteY5734" fmla="*/ 3859342 h 23902640"/>
                  <a:gd name="connsiteX5735" fmla="*/ 5414026 w 43671952"/>
                  <a:gd name="connsiteY5735" fmla="*/ 3778878 h 23902640"/>
                  <a:gd name="connsiteX5736" fmla="*/ 5531067 w 43671952"/>
                  <a:gd name="connsiteY5736" fmla="*/ 3669150 h 23902640"/>
                  <a:gd name="connsiteX5737" fmla="*/ 5538379 w 43671952"/>
                  <a:gd name="connsiteY5737" fmla="*/ 3588677 h 23902640"/>
                  <a:gd name="connsiteX5738" fmla="*/ 5677365 w 43671952"/>
                  <a:gd name="connsiteY5738" fmla="*/ 3544785 h 23902640"/>
                  <a:gd name="connsiteX5739" fmla="*/ 5721257 w 43671952"/>
                  <a:gd name="connsiteY5739" fmla="*/ 3588677 h 23902640"/>
                  <a:gd name="connsiteX5740" fmla="*/ 5809041 w 43671952"/>
                  <a:gd name="connsiteY5740" fmla="*/ 3530158 h 23902640"/>
                  <a:gd name="connsiteX5741" fmla="*/ 5809041 w 43671952"/>
                  <a:gd name="connsiteY5741" fmla="*/ 3486264 h 23902640"/>
                  <a:gd name="connsiteX5742" fmla="*/ 5852933 w 43671952"/>
                  <a:gd name="connsiteY5742" fmla="*/ 3449689 h 23902640"/>
                  <a:gd name="connsiteX5743" fmla="*/ 9072601 w 43671952"/>
                  <a:gd name="connsiteY5743" fmla="*/ 3205162 h 23902640"/>
                  <a:gd name="connsiteX5744" fmla="*/ 9098000 w 43671952"/>
                  <a:gd name="connsiteY5744" fmla="*/ 3208338 h 23902640"/>
                  <a:gd name="connsiteX5745" fmla="*/ 9110701 w 43671952"/>
                  <a:gd name="connsiteY5745" fmla="*/ 3224213 h 23902640"/>
                  <a:gd name="connsiteX5746" fmla="*/ 9117049 w 43671952"/>
                  <a:gd name="connsiteY5746" fmla="*/ 3233737 h 23902640"/>
                  <a:gd name="connsiteX5747" fmla="*/ 9113874 w 43671952"/>
                  <a:gd name="connsiteY5747" fmla="*/ 3243262 h 23902640"/>
                  <a:gd name="connsiteX5748" fmla="*/ 9101173 w 43671952"/>
                  <a:gd name="connsiteY5748" fmla="*/ 3249612 h 23902640"/>
                  <a:gd name="connsiteX5749" fmla="*/ 9094825 w 43671952"/>
                  <a:gd name="connsiteY5749" fmla="*/ 3249612 h 23902640"/>
                  <a:gd name="connsiteX5750" fmla="*/ 9069423 w 43671952"/>
                  <a:gd name="connsiteY5750" fmla="*/ 3224213 h 23902640"/>
                  <a:gd name="connsiteX5751" fmla="*/ 9072601 w 43671952"/>
                  <a:gd name="connsiteY5751" fmla="*/ 3205162 h 23902640"/>
                  <a:gd name="connsiteX5752" fmla="*/ 6748220 w 43671952"/>
                  <a:gd name="connsiteY5752" fmla="*/ 3001966 h 23902640"/>
                  <a:gd name="connsiteX5753" fmla="*/ 6796591 w 43671952"/>
                  <a:gd name="connsiteY5753" fmla="*/ 3013500 h 23902640"/>
                  <a:gd name="connsiteX5754" fmla="*/ 6828576 w 43671952"/>
                  <a:gd name="connsiteY5754" fmla="*/ 3071851 h 23902640"/>
                  <a:gd name="connsiteX5755" fmla="*/ 6642976 w 43671952"/>
                  <a:gd name="connsiteY5755" fmla="*/ 3179024 h 23902640"/>
                  <a:gd name="connsiteX5756" fmla="*/ 6803909 w 43671952"/>
                  <a:gd name="connsiteY5756" fmla="*/ 3208285 h 23902640"/>
                  <a:gd name="connsiteX5757" fmla="*/ 6660326 w 43671952"/>
                  <a:gd name="connsiteY5757" fmla="*/ 3325672 h 23902640"/>
                  <a:gd name="connsiteX5758" fmla="*/ 6569827 w 43671952"/>
                  <a:gd name="connsiteY5758" fmla="*/ 3318013 h 23902640"/>
                  <a:gd name="connsiteX5759" fmla="*/ 6578659 w 43671952"/>
                  <a:gd name="connsiteY5759" fmla="*/ 3386404 h 23902640"/>
                  <a:gd name="connsiteX5760" fmla="*/ 6533247 w 43671952"/>
                  <a:gd name="connsiteY5760" fmla="*/ 3457004 h 23902640"/>
                  <a:gd name="connsiteX5761" fmla="*/ 6528486 w 43671952"/>
                  <a:gd name="connsiteY5761" fmla="*/ 3556691 h 23902640"/>
                  <a:gd name="connsiteX5762" fmla="*/ 6445640 w 43671952"/>
                  <a:gd name="connsiteY5762" fmla="*/ 3664041 h 23902640"/>
                  <a:gd name="connsiteX5763" fmla="*/ 6452778 w 43671952"/>
                  <a:gd name="connsiteY5763" fmla="*/ 4056853 h 23902640"/>
                  <a:gd name="connsiteX5764" fmla="*/ 6350367 w 43671952"/>
                  <a:gd name="connsiteY5764" fmla="*/ 4195842 h 23902640"/>
                  <a:gd name="connsiteX5765" fmla="*/ 6276700 w 43671952"/>
                  <a:gd name="connsiteY5765" fmla="*/ 4237182 h 23902640"/>
                  <a:gd name="connsiteX5766" fmla="*/ 6196580 w 43671952"/>
                  <a:gd name="connsiteY5766" fmla="*/ 4352186 h 23902640"/>
                  <a:gd name="connsiteX5767" fmla="*/ 6089743 w 43671952"/>
                  <a:gd name="connsiteY5767" fmla="*/ 4364606 h 23902640"/>
                  <a:gd name="connsiteX5768" fmla="*/ 5926087 w 43671952"/>
                  <a:gd name="connsiteY5768" fmla="*/ 4290941 h 23902640"/>
                  <a:gd name="connsiteX5769" fmla="*/ 5794419 w 43671952"/>
                  <a:gd name="connsiteY5769" fmla="*/ 4283625 h 23902640"/>
                  <a:gd name="connsiteX5770" fmla="*/ 5516432 w 43671952"/>
                  <a:gd name="connsiteY5770" fmla="*/ 4312885 h 23902640"/>
                  <a:gd name="connsiteX5771" fmla="*/ 5691828 w 43671952"/>
                  <a:gd name="connsiteY5771" fmla="*/ 4185803 h 23902640"/>
                  <a:gd name="connsiteX5772" fmla="*/ 5765149 w 43671952"/>
                  <a:gd name="connsiteY5772" fmla="*/ 4195842 h 23902640"/>
                  <a:gd name="connsiteX5773" fmla="*/ 5840853 w 43671952"/>
                  <a:gd name="connsiteY5773" fmla="*/ 4205882 h 23902640"/>
                  <a:gd name="connsiteX5774" fmla="*/ 5867568 w 43671952"/>
                  <a:gd name="connsiteY5774" fmla="*/ 4144635 h 23902640"/>
                  <a:gd name="connsiteX5775" fmla="*/ 5728580 w 43671952"/>
                  <a:gd name="connsiteY5775" fmla="*/ 4064166 h 23902640"/>
                  <a:gd name="connsiteX5776" fmla="*/ 5765149 w 43671952"/>
                  <a:gd name="connsiteY5776" fmla="*/ 3998328 h 23902640"/>
                  <a:gd name="connsiteX5777" fmla="*/ 5896825 w 43671952"/>
                  <a:gd name="connsiteY5777" fmla="*/ 3961756 h 23902640"/>
                  <a:gd name="connsiteX5778" fmla="*/ 5991919 w 43671952"/>
                  <a:gd name="connsiteY5778" fmla="*/ 3844713 h 23902640"/>
                  <a:gd name="connsiteX5779" fmla="*/ 6131084 w 43671952"/>
                  <a:gd name="connsiteY5779" fmla="*/ 3823111 h 23902640"/>
                  <a:gd name="connsiteX5780" fmla="*/ 6150989 w 43671952"/>
                  <a:gd name="connsiteY5780" fmla="*/ 3713037 h 23902640"/>
                  <a:gd name="connsiteX5781" fmla="*/ 6291840 w 43671952"/>
                  <a:gd name="connsiteY5781" fmla="*/ 3603307 h 23902640"/>
                  <a:gd name="connsiteX5782" fmla="*/ 6255271 w 43671952"/>
                  <a:gd name="connsiteY5782" fmla="*/ 3566730 h 23902640"/>
                  <a:gd name="connsiteX5783" fmla="*/ 6167487 w 43671952"/>
                  <a:gd name="connsiteY5783" fmla="*/ 3603307 h 23902640"/>
                  <a:gd name="connsiteX5784" fmla="*/ 6145542 w 43671952"/>
                  <a:gd name="connsiteY5784" fmla="*/ 3552100 h 23902640"/>
                  <a:gd name="connsiteX5785" fmla="*/ 6313800 w 43671952"/>
                  <a:gd name="connsiteY5785" fmla="*/ 3408006 h 23902640"/>
                  <a:gd name="connsiteX5786" fmla="*/ 6160177 w 43671952"/>
                  <a:gd name="connsiteY5786" fmla="*/ 3420428 h 23902640"/>
                  <a:gd name="connsiteX5787" fmla="*/ 6189434 w 43671952"/>
                  <a:gd name="connsiteY5787" fmla="*/ 3376535 h 23902640"/>
                  <a:gd name="connsiteX5788" fmla="*/ 6343398 w 43671952"/>
                  <a:gd name="connsiteY5788" fmla="*/ 3320395 h 23902640"/>
                  <a:gd name="connsiteX5789" fmla="*/ 6296778 w 43671952"/>
                  <a:gd name="connsiteY5789" fmla="*/ 3245035 h 23902640"/>
                  <a:gd name="connsiteX5790" fmla="*/ 6465028 w 43671952"/>
                  <a:gd name="connsiteY5790" fmla="*/ 3230402 h 23902640"/>
                  <a:gd name="connsiteX5791" fmla="*/ 6462816 w 43671952"/>
                  <a:gd name="connsiteY5791" fmla="*/ 3127821 h 23902640"/>
                  <a:gd name="connsiteX5792" fmla="*/ 6599084 w 43671952"/>
                  <a:gd name="connsiteY5792" fmla="*/ 3025406 h 23902640"/>
                  <a:gd name="connsiteX5793" fmla="*/ 6748220 w 43671952"/>
                  <a:gd name="connsiteY5793" fmla="*/ 3001966 h 23902640"/>
                  <a:gd name="connsiteX5794" fmla="*/ 23355331 w 43671952"/>
                  <a:gd name="connsiteY5794" fmla="*/ 3000374 h 23902640"/>
                  <a:gd name="connsiteX5795" fmla="*/ 23369619 w 43671952"/>
                  <a:gd name="connsiteY5795" fmla="*/ 3005137 h 23902640"/>
                  <a:gd name="connsiteX5796" fmla="*/ 23383907 w 43671952"/>
                  <a:gd name="connsiteY5796" fmla="*/ 3014662 h 23902640"/>
                  <a:gd name="connsiteX5797" fmla="*/ 23407715 w 43671952"/>
                  <a:gd name="connsiteY5797" fmla="*/ 3043237 h 23902640"/>
                  <a:gd name="connsiteX5798" fmla="*/ 23422003 w 43671952"/>
                  <a:gd name="connsiteY5798" fmla="*/ 3071812 h 23902640"/>
                  <a:gd name="connsiteX5799" fmla="*/ 23426767 w 43671952"/>
                  <a:gd name="connsiteY5799" fmla="*/ 3086101 h 23902640"/>
                  <a:gd name="connsiteX5800" fmla="*/ 23436291 w 43671952"/>
                  <a:gd name="connsiteY5800" fmla="*/ 3100387 h 23902640"/>
                  <a:gd name="connsiteX5801" fmla="*/ 23422003 w 43671952"/>
                  <a:gd name="connsiteY5801" fmla="*/ 3109912 h 23902640"/>
                  <a:gd name="connsiteX5802" fmla="*/ 23407715 w 43671952"/>
                  <a:gd name="connsiteY5802" fmla="*/ 3114674 h 23902640"/>
                  <a:gd name="connsiteX5803" fmla="*/ 23407715 w 43671952"/>
                  <a:gd name="connsiteY5803" fmla="*/ 3119438 h 23902640"/>
                  <a:gd name="connsiteX5804" fmla="*/ 23331515 w 43671952"/>
                  <a:gd name="connsiteY5804" fmla="*/ 3052763 h 23902640"/>
                  <a:gd name="connsiteX5805" fmla="*/ 23326755 w 43671952"/>
                  <a:gd name="connsiteY5805" fmla="*/ 3009899 h 23902640"/>
                  <a:gd name="connsiteX5806" fmla="*/ 23355331 w 43671952"/>
                  <a:gd name="connsiteY5806" fmla="*/ 3000374 h 23902640"/>
                  <a:gd name="connsiteX5807" fmla="*/ 34044759 w 43671952"/>
                  <a:gd name="connsiteY5807" fmla="*/ 2983706 h 23902640"/>
                  <a:gd name="connsiteX5808" fmla="*/ 34075715 w 43671952"/>
                  <a:gd name="connsiteY5808" fmla="*/ 2988469 h 23902640"/>
                  <a:gd name="connsiteX5809" fmla="*/ 34085239 w 43671952"/>
                  <a:gd name="connsiteY5809" fmla="*/ 2993233 h 23902640"/>
                  <a:gd name="connsiteX5810" fmla="*/ 34099527 w 43671952"/>
                  <a:gd name="connsiteY5810" fmla="*/ 3002756 h 23902640"/>
                  <a:gd name="connsiteX5811" fmla="*/ 34106671 w 43671952"/>
                  <a:gd name="connsiteY5811" fmla="*/ 3005137 h 23902640"/>
                  <a:gd name="connsiteX5812" fmla="*/ 34111431 w 43671952"/>
                  <a:gd name="connsiteY5812" fmla="*/ 3012281 h 23902640"/>
                  <a:gd name="connsiteX5813" fmla="*/ 34118575 w 43671952"/>
                  <a:gd name="connsiteY5813" fmla="*/ 3014662 h 23902640"/>
                  <a:gd name="connsiteX5814" fmla="*/ 34120959 w 43671952"/>
                  <a:gd name="connsiteY5814" fmla="*/ 3021807 h 23902640"/>
                  <a:gd name="connsiteX5815" fmla="*/ 34125719 w 43671952"/>
                  <a:gd name="connsiteY5815" fmla="*/ 3028949 h 23902640"/>
                  <a:gd name="connsiteX5816" fmla="*/ 34099527 w 43671952"/>
                  <a:gd name="connsiteY5816" fmla="*/ 3050381 h 23902640"/>
                  <a:gd name="connsiteX5817" fmla="*/ 34068571 w 43671952"/>
                  <a:gd name="connsiteY5817" fmla="*/ 3045618 h 23902640"/>
                  <a:gd name="connsiteX5818" fmla="*/ 34061427 w 43671952"/>
                  <a:gd name="connsiteY5818" fmla="*/ 3040856 h 23902640"/>
                  <a:gd name="connsiteX5819" fmla="*/ 34054283 w 43671952"/>
                  <a:gd name="connsiteY5819" fmla="*/ 3038475 h 23902640"/>
                  <a:gd name="connsiteX5820" fmla="*/ 34039995 w 43671952"/>
                  <a:gd name="connsiteY5820" fmla="*/ 3028949 h 23902640"/>
                  <a:gd name="connsiteX5821" fmla="*/ 34037615 w 43671952"/>
                  <a:gd name="connsiteY5821" fmla="*/ 2988469 h 23902640"/>
                  <a:gd name="connsiteX5822" fmla="*/ 34044759 w 43671952"/>
                  <a:gd name="connsiteY5822" fmla="*/ 2983706 h 23902640"/>
                  <a:gd name="connsiteX5823" fmla="*/ 33732815 w 43671952"/>
                  <a:gd name="connsiteY5823" fmla="*/ 2959894 h 23902640"/>
                  <a:gd name="connsiteX5824" fmla="*/ 33754243 w 43671952"/>
                  <a:gd name="connsiteY5824" fmla="*/ 2962276 h 23902640"/>
                  <a:gd name="connsiteX5825" fmla="*/ 33770915 w 43671952"/>
                  <a:gd name="connsiteY5825" fmla="*/ 2981324 h 23902640"/>
                  <a:gd name="connsiteX5826" fmla="*/ 33768531 w 43671952"/>
                  <a:gd name="connsiteY5826" fmla="*/ 3036093 h 23902640"/>
                  <a:gd name="connsiteX5827" fmla="*/ 33763771 w 43671952"/>
                  <a:gd name="connsiteY5827" fmla="*/ 3043237 h 23902640"/>
                  <a:gd name="connsiteX5828" fmla="*/ 33759007 w 43671952"/>
                  <a:gd name="connsiteY5828" fmla="*/ 3048000 h 23902640"/>
                  <a:gd name="connsiteX5829" fmla="*/ 33737575 w 43671952"/>
                  <a:gd name="connsiteY5829" fmla="*/ 3045618 h 23902640"/>
                  <a:gd name="connsiteX5830" fmla="*/ 33732815 w 43671952"/>
                  <a:gd name="connsiteY5830" fmla="*/ 3038475 h 23902640"/>
                  <a:gd name="connsiteX5831" fmla="*/ 33728051 w 43671952"/>
                  <a:gd name="connsiteY5831" fmla="*/ 3024188 h 23902640"/>
                  <a:gd name="connsiteX5832" fmla="*/ 33725671 w 43671952"/>
                  <a:gd name="connsiteY5832" fmla="*/ 3017044 h 23902640"/>
                  <a:gd name="connsiteX5833" fmla="*/ 33728051 w 43671952"/>
                  <a:gd name="connsiteY5833" fmla="*/ 2967037 h 23902640"/>
                  <a:gd name="connsiteX5834" fmla="*/ 33732815 w 43671952"/>
                  <a:gd name="connsiteY5834" fmla="*/ 2959894 h 23902640"/>
                  <a:gd name="connsiteX5835" fmla="*/ 24463195 w 43671952"/>
                  <a:gd name="connsiteY5835" fmla="*/ 2789928 h 23902640"/>
                  <a:gd name="connsiteX5836" fmla="*/ 24550715 w 43671952"/>
                  <a:gd name="connsiteY5836" fmla="*/ 2800350 h 23902640"/>
                  <a:gd name="connsiteX5837" fmla="*/ 24565003 w 43671952"/>
                  <a:gd name="connsiteY5837" fmla="*/ 2809874 h 23902640"/>
                  <a:gd name="connsiteX5838" fmla="*/ 24560239 w 43671952"/>
                  <a:gd name="connsiteY5838" fmla="*/ 2862262 h 23902640"/>
                  <a:gd name="connsiteX5839" fmla="*/ 24517379 w 43671952"/>
                  <a:gd name="connsiteY5839" fmla="*/ 2857500 h 23902640"/>
                  <a:gd name="connsiteX5840" fmla="*/ 24488803 w 43671952"/>
                  <a:gd name="connsiteY5840" fmla="*/ 2847974 h 23902640"/>
                  <a:gd name="connsiteX5841" fmla="*/ 24469751 w 43671952"/>
                  <a:gd name="connsiteY5841" fmla="*/ 2852738 h 23902640"/>
                  <a:gd name="connsiteX5842" fmla="*/ 24450703 w 43671952"/>
                  <a:gd name="connsiteY5842" fmla="*/ 2881312 h 23902640"/>
                  <a:gd name="connsiteX5843" fmla="*/ 24360215 w 43671952"/>
                  <a:gd name="connsiteY5843" fmla="*/ 2886075 h 23902640"/>
                  <a:gd name="connsiteX5844" fmla="*/ 24288779 w 43671952"/>
                  <a:gd name="connsiteY5844" fmla="*/ 2881312 h 23902640"/>
                  <a:gd name="connsiteX5845" fmla="*/ 24245915 w 43671952"/>
                  <a:gd name="connsiteY5845" fmla="*/ 2876549 h 23902640"/>
                  <a:gd name="connsiteX5846" fmla="*/ 24241151 w 43671952"/>
                  <a:gd name="connsiteY5846" fmla="*/ 2847974 h 23902640"/>
                  <a:gd name="connsiteX5847" fmla="*/ 24255439 w 43671952"/>
                  <a:gd name="connsiteY5847" fmla="*/ 2843213 h 23902640"/>
                  <a:gd name="connsiteX5848" fmla="*/ 24269727 w 43671952"/>
                  <a:gd name="connsiteY5848" fmla="*/ 2833687 h 23902640"/>
                  <a:gd name="connsiteX5849" fmla="*/ 24284015 w 43671952"/>
                  <a:gd name="connsiteY5849" fmla="*/ 2828926 h 23902640"/>
                  <a:gd name="connsiteX5850" fmla="*/ 24322115 w 43671952"/>
                  <a:gd name="connsiteY5850" fmla="*/ 2819399 h 23902640"/>
                  <a:gd name="connsiteX5851" fmla="*/ 24350691 w 43671952"/>
                  <a:gd name="connsiteY5851" fmla="*/ 2809874 h 23902640"/>
                  <a:gd name="connsiteX5852" fmla="*/ 24417363 w 43671952"/>
                  <a:gd name="connsiteY5852" fmla="*/ 2800350 h 23902640"/>
                  <a:gd name="connsiteX5853" fmla="*/ 24463195 w 43671952"/>
                  <a:gd name="connsiteY5853" fmla="*/ 2789928 h 23902640"/>
                  <a:gd name="connsiteX5854" fmla="*/ 34039995 w 43671952"/>
                  <a:gd name="connsiteY5854" fmla="*/ 2717006 h 23902640"/>
                  <a:gd name="connsiteX5855" fmla="*/ 34080475 w 43671952"/>
                  <a:gd name="connsiteY5855" fmla="*/ 2724150 h 23902640"/>
                  <a:gd name="connsiteX5856" fmla="*/ 34087619 w 43671952"/>
                  <a:gd name="connsiteY5856" fmla="*/ 2726531 h 23902640"/>
                  <a:gd name="connsiteX5857" fmla="*/ 34101907 w 43671952"/>
                  <a:gd name="connsiteY5857" fmla="*/ 2733674 h 23902640"/>
                  <a:gd name="connsiteX5858" fmla="*/ 34111431 w 43671952"/>
                  <a:gd name="connsiteY5858" fmla="*/ 2755106 h 23902640"/>
                  <a:gd name="connsiteX5859" fmla="*/ 34113815 w 43671952"/>
                  <a:gd name="connsiteY5859" fmla="*/ 2762249 h 23902640"/>
                  <a:gd name="connsiteX5860" fmla="*/ 34101907 w 43671952"/>
                  <a:gd name="connsiteY5860" fmla="*/ 2771776 h 23902640"/>
                  <a:gd name="connsiteX5861" fmla="*/ 34097143 w 43671952"/>
                  <a:gd name="connsiteY5861" fmla="*/ 2778918 h 23902640"/>
                  <a:gd name="connsiteX5862" fmla="*/ 34090003 w 43671952"/>
                  <a:gd name="connsiteY5862" fmla="*/ 2781299 h 23902640"/>
                  <a:gd name="connsiteX5863" fmla="*/ 34051903 w 43671952"/>
                  <a:gd name="connsiteY5863" fmla="*/ 2781299 h 23902640"/>
                  <a:gd name="connsiteX5864" fmla="*/ 34030471 w 43671952"/>
                  <a:gd name="connsiteY5864" fmla="*/ 2783681 h 23902640"/>
                  <a:gd name="connsiteX5865" fmla="*/ 34001895 w 43671952"/>
                  <a:gd name="connsiteY5865" fmla="*/ 2778918 h 23902640"/>
                  <a:gd name="connsiteX5866" fmla="*/ 33999515 w 43671952"/>
                  <a:gd name="connsiteY5866" fmla="*/ 2771776 h 23902640"/>
                  <a:gd name="connsiteX5867" fmla="*/ 33994751 w 43671952"/>
                  <a:gd name="connsiteY5867" fmla="*/ 2764632 h 23902640"/>
                  <a:gd name="connsiteX5868" fmla="*/ 33997131 w 43671952"/>
                  <a:gd name="connsiteY5868" fmla="*/ 2747963 h 23902640"/>
                  <a:gd name="connsiteX5869" fmla="*/ 34001895 w 43671952"/>
                  <a:gd name="connsiteY5869" fmla="*/ 2733674 h 23902640"/>
                  <a:gd name="connsiteX5870" fmla="*/ 34009039 w 43671952"/>
                  <a:gd name="connsiteY5870" fmla="*/ 2731293 h 23902640"/>
                  <a:gd name="connsiteX5871" fmla="*/ 34016183 w 43671952"/>
                  <a:gd name="connsiteY5871" fmla="*/ 2726531 h 23902640"/>
                  <a:gd name="connsiteX5872" fmla="*/ 34025707 w 43671952"/>
                  <a:gd name="connsiteY5872" fmla="*/ 2724150 h 23902640"/>
                  <a:gd name="connsiteX5873" fmla="*/ 34032851 w 43671952"/>
                  <a:gd name="connsiteY5873" fmla="*/ 2721768 h 23902640"/>
                  <a:gd name="connsiteX5874" fmla="*/ 34039995 w 43671952"/>
                  <a:gd name="connsiteY5874" fmla="*/ 2717006 h 23902640"/>
                  <a:gd name="connsiteX5875" fmla="*/ 7196182 w 43671952"/>
                  <a:gd name="connsiteY5875" fmla="*/ 2700337 h 23902640"/>
                  <a:gd name="connsiteX5876" fmla="*/ 7221582 w 43671952"/>
                  <a:gd name="connsiteY5876" fmla="*/ 2703512 h 23902640"/>
                  <a:gd name="connsiteX5877" fmla="*/ 7231107 w 43671952"/>
                  <a:gd name="connsiteY5877" fmla="*/ 2709862 h 23902640"/>
                  <a:gd name="connsiteX5878" fmla="*/ 7227931 w 43671952"/>
                  <a:gd name="connsiteY5878" fmla="*/ 2732088 h 23902640"/>
                  <a:gd name="connsiteX5879" fmla="*/ 7199356 w 43671952"/>
                  <a:gd name="connsiteY5879" fmla="*/ 2738438 h 23902640"/>
                  <a:gd name="connsiteX5880" fmla="*/ 7186657 w 43671952"/>
                  <a:gd name="connsiteY5880" fmla="*/ 2706687 h 23902640"/>
                  <a:gd name="connsiteX5881" fmla="*/ 7196182 w 43671952"/>
                  <a:gd name="connsiteY5881" fmla="*/ 2700337 h 23902640"/>
                  <a:gd name="connsiteX5882" fmla="*/ 6825774 w 43671952"/>
                  <a:gd name="connsiteY5882" fmla="*/ 2635310 h 23902640"/>
                  <a:gd name="connsiteX5883" fmla="*/ 6850093 w 43671952"/>
                  <a:gd name="connsiteY5883" fmla="*/ 2640013 h 23902640"/>
                  <a:gd name="connsiteX5884" fmla="*/ 6859618 w 43671952"/>
                  <a:gd name="connsiteY5884" fmla="*/ 2662238 h 23902640"/>
                  <a:gd name="connsiteX5885" fmla="*/ 6856449 w 43671952"/>
                  <a:gd name="connsiteY5885" fmla="*/ 2674937 h 23902640"/>
                  <a:gd name="connsiteX5886" fmla="*/ 6850093 w 43671952"/>
                  <a:gd name="connsiteY5886" fmla="*/ 2671762 h 23902640"/>
                  <a:gd name="connsiteX5887" fmla="*/ 6821518 w 43671952"/>
                  <a:gd name="connsiteY5887" fmla="*/ 2674937 h 23902640"/>
                  <a:gd name="connsiteX5888" fmla="*/ 6811998 w 43671952"/>
                  <a:gd name="connsiteY5888" fmla="*/ 2671762 h 23902640"/>
                  <a:gd name="connsiteX5889" fmla="*/ 6808819 w 43671952"/>
                  <a:gd name="connsiteY5889" fmla="*/ 2662238 h 23902640"/>
                  <a:gd name="connsiteX5890" fmla="*/ 6811998 w 43671952"/>
                  <a:gd name="connsiteY5890" fmla="*/ 2646363 h 23902640"/>
                  <a:gd name="connsiteX5891" fmla="*/ 6825774 w 43671952"/>
                  <a:gd name="connsiteY5891" fmla="*/ 2635310 h 23902640"/>
                  <a:gd name="connsiteX5892" fmla="*/ 33089875 w 43671952"/>
                  <a:gd name="connsiteY5892" fmla="*/ 2569368 h 23902640"/>
                  <a:gd name="connsiteX5893" fmla="*/ 33130359 w 43671952"/>
                  <a:gd name="connsiteY5893" fmla="*/ 2576512 h 23902640"/>
                  <a:gd name="connsiteX5894" fmla="*/ 33137503 w 43671952"/>
                  <a:gd name="connsiteY5894" fmla="*/ 2578894 h 23902640"/>
                  <a:gd name="connsiteX5895" fmla="*/ 33144643 w 43671952"/>
                  <a:gd name="connsiteY5895" fmla="*/ 2581274 h 23902640"/>
                  <a:gd name="connsiteX5896" fmla="*/ 33158931 w 43671952"/>
                  <a:gd name="connsiteY5896" fmla="*/ 2590800 h 23902640"/>
                  <a:gd name="connsiteX5897" fmla="*/ 33173219 w 43671952"/>
                  <a:gd name="connsiteY5897" fmla="*/ 2597943 h 23902640"/>
                  <a:gd name="connsiteX5898" fmla="*/ 33201795 w 43671952"/>
                  <a:gd name="connsiteY5898" fmla="*/ 2602707 h 23902640"/>
                  <a:gd name="connsiteX5899" fmla="*/ 33237515 w 43671952"/>
                  <a:gd name="connsiteY5899" fmla="*/ 2600324 h 23902640"/>
                  <a:gd name="connsiteX5900" fmla="*/ 33258943 w 43671952"/>
                  <a:gd name="connsiteY5900" fmla="*/ 2593181 h 23902640"/>
                  <a:gd name="connsiteX5901" fmla="*/ 33266087 w 43671952"/>
                  <a:gd name="connsiteY5901" fmla="*/ 2590800 h 23902640"/>
                  <a:gd name="connsiteX5902" fmla="*/ 33273231 w 43671952"/>
                  <a:gd name="connsiteY5902" fmla="*/ 2586037 h 23902640"/>
                  <a:gd name="connsiteX5903" fmla="*/ 33294663 w 43671952"/>
                  <a:gd name="connsiteY5903" fmla="*/ 2578894 h 23902640"/>
                  <a:gd name="connsiteX5904" fmla="*/ 33301807 w 43671952"/>
                  <a:gd name="connsiteY5904" fmla="*/ 2576512 h 23902640"/>
                  <a:gd name="connsiteX5905" fmla="*/ 33316095 w 43671952"/>
                  <a:gd name="connsiteY5905" fmla="*/ 2569368 h 23902640"/>
                  <a:gd name="connsiteX5906" fmla="*/ 33335143 w 43671952"/>
                  <a:gd name="connsiteY5906" fmla="*/ 2574132 h 23902640"/>
                  <a:gd name="connsiteX5907" fmla="*/ 33344671 w 43671952"/>
                  <a:gd name="connsiteY5907" fmla="*/ 2588418 h 23902640"/>
                  <a:gd name="connsiteX5908" fmla="*/ 33358959 w 43671952"/>
                  <a:gd name="connsiteY5908" fmla="*/ 2597943 h 23902640"/>
                  <a:gd name="connsiteX5909" fmla="*/ 33366103 w 43671952"/>
                  <a:gd name="connsiteY5909" fmla="*/ 2602707 h 23902640"/>
                  <a:gd name="connsiteX5910" fmla="*/ 33373243 w 43671952"/>
                  <a:gd name="connsiteY5910" fmla="*/ 2609849 h 23902640"/>
                  <a:gd name="connsiteX5911" fmla="*/ 33380387 w 43671952"/>
                  <a:gd name="connsiteY5911" fmla="*/ 2612235 h 23902640"/>
                  <a:gd name="connsiteX5912" fmla="*/ 33387531 w 43671952"/>
                  <a:gd name="connsiteY5912" fmla="*/ 2616993 h 23902640"/>
                  <a:gd name="connsiteX5913" fmla="*/ 33401819 w 43671952"/>
                  <a:gd name="connsiteY5913" fmla="*/ 2621756 h 23902640"/>
                  <a:gd name="connsiteX5914" fmla="*/ 33428015 w 43671952"/>
                  <a:gd name="connsiteY5914" fmla="*/ 2619375 h 23902640"/>
                  <a:gd name="connsiteX5915" fmla="*/ 33447063 w 43671952"/>
                  <a:gd name="connsiteY5915" fmla="*/ 2616993 h 23902640"/>
                  <a:gd name="connsiteX5916" fmla="*/ 33504215 w 43671952"/>
                  <a:gd name="connsiteY5916" fmla="*/ 2619375 h 23902640"/>
                  <a:gd name="connsiteX5917" fmla="*/ 33516119 w 43671952"/>
                  <a:gd name="connsiteY5917" fmla="*/ 2621756 h 23902640"/>
                  <a:gd name="connsiteX5918" fmla="*/ 33530407 w 43671952"/>
                  <a:gd name="connsiteY5918" fmla="*/ 2626520 h 23902640"/>
                  <a:gd name="connsiteX5919" fmla="*/ 33537551 w 43671952"/>
                  <a:gd name="connsiteY5919" fmla="*/ 2631282 h 23902640"/>
                  <a:gd name="connsiteX5920" fmla="*/ 33554219 w 43671952"/>
                  <a:gd name="connsiteY5920" fmla="*/ 2650331 h 23902640"/>
                  <a:gd name="connsiteX5921" fmla="*/ 33561363 w 43671952"/>
                  <a:gd name="connsiteY5921" fmla="*/ 2664620 h 23902640"/>
                  <a:gd name="connsiteX5922" fmla="*/ 33568507 w 43671952"/>
                  <a:gd name="connsiteY5922" fmla="*/ 2669382 h 23902640"/>
                  <a:gd name="connsiteX5923" fmla="*/ 33580415 w 43671952"/>
                  <a:gd name="connsiteY5923" fmla="*/ 2681287 h 23902640"/>
                  <a:gd name="connsiteX5924" fmla="*/ 33585175 w 43671952"/>
                  <a:gd name="connsiteY5924" fmla="*/ 2688431 h 23902640"/>
                  <a:gd name="connsiteX5925" fmla="*/ 33599463 w 43671952"/>
                  <a:gd name="connsiteY5925" fmla="*/ 2693194 h 23902640"/>
                  <a:gd name="connsiteX5926" fmla="*/ 33620895 w 43671952"/>
                  <a:gd name="connsiteY5926" fmla="*/ 2702718 h 23902640"/>
                  <a:gd name="connsiteX5927" fmla="*/ 33628039 w 43671952"/>
                  <a:gd name="connsiteY5927" fmla="*/ 2705099 h 23902640"/>
                  <a:gd name="connsiteX5928" fmla="*/ 33635183 w 43671952"/>
                  <a:gd name="connsiteY5928" fmla="*/ 2707482 h 23902640"/>
                  <a:gd name="connsiteX5929" fmla="*/ 33675663 w 43671952"/>
                  <a:gd name="connsiteY5929" fmla="*/ 2712244 h 23902640"/>
                  <a:gd name="connsiteX5930" fmla="*/ 33697095 w 43671952"/>
                  <a:gd name="connsiteY5930" fmla="*/ 2719388 h 23902640"/>
                  <a:gd name="connsiteX5931" fmla="*/ 33704239 w 43671952"/>
                  <a:gd name="connsiteY5931" fmla="*/ 2721768 h 23902640"/>
                  <a:gd name="connsiteX5932" fmla="*/ 33711383 w 43671952"/>
                  <a:gd name="connsiteY5932" fmla="*/ 2724150 h 23902640"/>
                  <a:gd name="connsiteX5933" fmla="*/ 33730431 w 43671952"/>
                  <a:gd name="connsiteY5933" fmla="*/ 2731293 h 23902640"/>
                  <a:gd name="connsiteX5934" fmla="*/ 33744719 w 43671952"/>
                  <a:gd name="connsiteY5934" fmla="*/ 2740819 h 23902640"/>
                  <a:gd name="connsiteX5935" fmla="*/ 33747103 w 43671952"/>
                  <a:gd name="connsiteY5935" fmla="*/ 2747963 h 23902640"/>
                  <a:gd name="connsiteX5936" fmla="*/ 33751863 w 43671952"/>
                  <a:gd name="connsiteY5936" fmla="*/ 2755106 h 23902640"/>
                  <a:gd name="connsiteX5937" fmla="*/ 33749483 w 43671952"/>
                  <a:gd name="connsiteY5937" fmla="*/ 2771776 h 23902640"/>
                  <a:gd name="connsiteX5938" fmla="*/ 33723287 w 43671952"/>
                  <a:gd name="connsiteY5938" fmla="*/ 2783681 h 23902640"/>
                  <a:gd name="connsiteX5939" fmla="*/ 33513739 w 43671952"/>
                  <a:gd name="connsiteY5939" fmla="*/ 2783681 h 23902640"/>
                  <a:gd name="connsiteX5940" fmla="*/ 33506595 w 43671952"/>
                  <a:gd name="connsiteY5940" fmla="*/ 2786062 h 23902640"/>
                  <a:gd name="connsiteX5941" fmla="*/ 33497071 w 43671952"/>
                  <a:gd name="connsiteY5941" fmla="*/ 2800350 h 23902640"/>
                  <a:gd name="connsiteX5942" fmla="*/ 33492307 w 43671952"/>
                  <a:gd name="connsiteY5942" fmla="*/ 2807493 h 23902640"/>
                  <a:gd name="connsiteX5943" fmla="*/ 33485163 w 43671952"/>
                  <a:gd name="connsiteY5943" fmla="*/ 2821781 h 23902640"/>
                  <a:gd name="connsiteX5944" fmla="*/ 33475639 w 43671952"/>
                  <a:gd name="connsiteY5944" fmla="*/ 2843213 h 23902640"/>
                  <a:gd name="connsiteX5945" fmla="*/ 33468495 w 43671952"/>
                  <a:gd name="connsiteY5945" fmla="*/ 2864643 h 23902640"/>
                  <a:gd name="connsiteX5946" fmla="*/ 33466115 w 43671952"/>
                  <a:gd name="connsiteY5946" fmla="*/ 2871787 h 23902640"/>
                  <a:gd name="connsiteX5947" fmla="*/ 33461351 w 43671952"/>
                  <a:gd name="connsiteY5947" fmla="*/ 2900362 h 23902640"/>
                  <a:gd name="connsiteX5948" fmla="*/ 33454207 w 43671952"/>
                  <a:gd name="connsiteY5948" fmla="*/ 2914650 h 23902640"/>
                  <a:gd name="connsiteX5949" fmla="*/ 33447063 w 43671952"/>
                  <a:gd name="connsiteY5949" fmla="*/ 2919412 h 23902640"/>
                  <a:gd name="connsiteX5950" fmla="*/ 33439919 w 43671952"/>
                  <a:gd name="connsiteY5950" fmla="*/ 2926557 h 23902640"/>
                  <a:gd name="connsiteX5951" fmla="*/ 33430395 w 43671952"/>
                  <a:gd name="connsiteY5951" fmla="*/ 2928938 h 23902640"/>
                  <a:gd name="connsiteX5952" fmla="*/ 33413727 w 43671952"/>
                  <a:gd name="connsiteY5952" fmla="*/ 2933700 h 23902640"/>
                  <a:gd name="connsiteX5953" fmla="*/ 33399439 w 43671952"/>
                  <a:gd name="connsiteY5953" fmla="*/ 2931318 h 23902640"/>
                  <a:gd name="connsiteX5954" fmla="*/ 33382771 w 43671952"/>
                  <a:gd name="connsiteY5954" fmla="*/ 2921794 h 23902640"/>
                  <a:gd name="connsiteX5955" fmla="*/ 33375627 w 43671952"/>
                  <a:gd name="connsiteY5955" fmla="*/ 2919412 h 23902640"/>
                  <a:gd name="connsiteX5956" fmla="*/ 33354195 w 43671952"/>
                  <a:gd name="connsiteY5956" fmla="*/ 2902744 h 23902640"/>
                  <a:gd name="connsiteX5957" fmla="*/ 33339907 w 43671952"/>
                  <a:gd name="connsiteY5957" fmla="*/ 2897981 h 23902640"/>
                  <a:gd name="connsiteX5958" fmla="*/ 33323239 w 43671952"/>
                  <a:gd name="connsiteY5958" fmla="*/ 2902744 h 23902640"/>
                  <a:gd name="connsiteX5959" fmla="*/ 33316095 w 43671952"/>
                  <a:gd name="connsiteY5959" fmla="*/ 2907506 h 23902640"/>
                  <a:gd name="connsiteX5960" fmla="*/ 33308951 w 43671952"/>
                  <a:gd name="connsiteY5960" fmla="*/ 2912269 h 23902640"/>
                  <a:gd name="connsiteX5961" fmla="*/ 33273231 w 43671952"/>
                  <a:gd name="connsiteY5961" fmla="*/ 2902744 h 23902640"/>
                  <a:gd name="connsiteX5962" fmla="*/ 33258943 w 43671952"/>
                  <a:gd name="connsiteY5962" fmla="*/ 2893219 h 23902640"/>
                  <a:gd name="connsiteX5963" fmla="*/ 33251803 w 43671952"/>
                  <a:gd name="connsiteY5963" fmla="*/ 2871787 h 23902640"/>
                  <a:gd name="connsiteX5964" fmla="*/ 33249419 w 43671952"/>
                  <a:gd name="connsiteY5964" fmla="*/ 2864643 h 23902640"/>
                  <a:gd name="connsiteX5965" fmla="*/ 33247039 w 43671952"/>
                  <a:gd name="connsiteY5965" fmla="*/ 2833687 h 23902640"/>
                  <a:gd name="connsiteX5966" fmla="*/ 33242275 w 43671952"/>
                  <a:gd name="connsiteY5966" fmla="*/ 2819399 h 23902640"/>
                  <a:gd name="connsiteX5967" fmla="*/ 33235131 w 43671952"/>
                  <a:gd name="connsiteY5967" fmla="*/ 2817018 h 23902640"/>
                  <a:gd name="connsiteX5968" fmla="*/ 33230371 w 43671952"/>
                  <a:gd name="connsiteY5968" fmla="*/ 2809874 h 23902640"/>
                  <a:gd name="connsiteX5969" fmla="*/ 33227987 w 43671952"/>
                  <a:gd name="connsiteY5969" fmla="*/ 2802731 h 23902640"/>
                  <a:gd name="connsiteX5970" fmla="*/ 33220843 w 43671952"/>
                  <a:gd name="connsiteY5970" fmla="*/ 2800350 h 23902640"/>
                  <a:gd name="connsiteX5971" fmla="*/ 33201795 w 43671952"/>
                  <a:gd name="connsiteY5971" fmla="*/ 2783681 h 23902640"/>
                  <a:gd name="connsiteX5972" fmla="*/ 33194651 w 43671952"/>
                  <a:gd name="connsiteY5972" fmla="*/ 2778918 h 23902640"/>
                  <a:gd name="connsiteX5973" fmla="*/ 33177983 w 43671952"/>
                  <a:gd name="connsiteY5973" fmla="*/ 2757487 h 23902640"/>
                  <a:gd name="connsiteX5974" fmla="*/ 33161315 w 43671952"/>
                  <a:gd name="connsiteY5974" fmla="*/ 2733674 h 23902640"/>
                  <a:gd name="connsiteX5975" fmla="*/ 33156551 w 43671952"/>
                  <a:gd name="connsiteY5975" fmla="*/ 2726531 h 23902640"/>
                  <a:gd name="connsiteX5976" fmla="*/ 33149407 w 43671952"/>
                  <a:gd name="connsiteY5976" fmla="*/ 2719388 h 23902640"/>
                  <a:gd name="connsiteX5977" fmla="*/ 33139883 w 43671952"/>
                  <a:gd name="connsiteY5977" fmla="*/ 2705099 h 23902640"/>
                  <a:gd name="connsiteX5978" fmla="*/ 33135119 w 43671952"/>
                  <a:gd name="connsiteY5978" fmla="*/ 2697957 h 23902640"/>
                  <a:gd name="connsiteX5979" fmla="*/ 33120831 w 43671952"/>
                  <a:gd name="connsiteY5979" fmla="*/ 2676524 h 23902640"/>
                  <a:gd name="connsiteX5980" fmla="*/ 33116071 w 43671952"/>
                  <a:gd name="connsiteY5980" fmla="*/ 2669382 h 23902640"/>
                  <a:gd name="connsiteX5981" fmla="*/ 33108927 w 43671952"/>
                  <a:gd name="connsiteY5981" fmla="*/ 2662238 h 23902640"/>
                  <a:gd name="connsiteX5982" fmla="*/ 33099403 w 43671952"/>
                  <a:gd name="connsiteY5982" fmla="*/ 2647950 h 23902640"/>
                  <a:gd name="connsiteX5983" fmla="*/ 33094639 w 43671952"/>
                  <a:gd name="connsiteY5983" fmla="*/ 2640807 h 23902640"/>
                  <a:gd name="connsiteX5984" fmla="*/ 33087495 w 43671952"/>
                  <a:gd name="connsiteY5984" fmla="*/ 2636044 h 23902640"/>
                  <a:gd name="connsiteX5985" fmla="*/ 33082731 w 43671952"/>
                  <a:gd name="connsiteY5985" fmla="*/ 2628899 h 23902640"/>
                  <a:gd name="connsiteX5986" fmla="*/ 33075587 w 43671952"/>
                  <a:gd name="connsiteY5986" fmla="*/ 2624137 h 23902640"/>
                  <a:gd name="connsiteX5987" fmla="*/ 33073207 w 43671952"/>
                  <a:gd name="connsiteY5987" fmla="*/ 2616993 h 23902640"/>
                  <a:gd name="connsiteX5988" fmla="*/ 33068443 w 43671952"/>
                  <a:gd name="connsiteY5988" fmla="*/ 2609849 h 23902640"/>
                  <a:gd name="connsiteX5989" fmla="*/ 33066063 w 43671952"/>
                  <a:gd name="connsiteY5989" fmla="*/ 2588418 h 23902640"/>
                  <a:gd name="connsiteX5990" fmla="*/ 33075587 w 43671952"/>
                  <a:gd name="connsiteY5990" fmla="*/ 2574132 h 23902640"/>
                  <a:gd name="connsiteX5991" fmla="*/ 6758017 w 43671952"/>
                  <a:gd name="connsiteY5991" fmla="*/ 2516187 h 23902640"/>
                  <a:gd name="connsiteX5992" fmla="*/ 6770718 w 43671952"/>
                  <a:gd name="connsiteY5992" fmla="*/ 2528888 h 23902640"/>
                  <a:gd name="connsiteX5993" fmla="*/ 6767547 w 43671952"/>
                  <a:gd name="connsiteY5993" fmla="*/ 2551114 h 23902640"/>
                  <a:gd name="connsiteX5994" fmla="*/ 6748492 w 43671952"/>
                  <a:gd name="connsiteY5994" fmla="*/ 2519362 h 23902640"/>
                  <a:gd name="connsiteX5995" fmla="*/ 6758017 w 43671952"/>
                  <a:gd name="connsiteY5995" fmla="*/ 2516187 h 23902640"/>
                  <a:gd name="connsiteX5996" fmla="*/ 7850232 w 43671952"/>
                  <a:gd name="connsiteY5996" fmla="*/ 2443163 h 23902640"/>
                  <a:gd name="connsiteX5997" fmla="*/ 7859757 w 43671952"/>
                  <a:gd name="connsiteY5997" fmla="*/ 2449514 h 23902640"/>
                  <a:gd name="connsiteX5998" fmla="*/ 7866106 w 43671952"/>
                  <a:gd name="connsiteY5998" fmla="*/ 2478087 h 23902640"/>
                  <a:gd name="connsiteX5999" fmla="*/ 7837531 w 43671952"/>
                  <a:gd name="connsiteY5999" fmla="*/ 2481262 h 23902640"/>
                  <a:gd name="connsiteX6000" fmla="*/ 7850232 w 43671952"/>
                  <a:gd name="connsiteY6000" fmla="*/ 2443163 h 23902640"/>
                  <a:gd name="connsiteX6001" fmla="*/ 6827874 w 43671952"/>
                  <a:gd name="connsiteY6001" fmla="*/ 2354262 h 23902640"/>
                  <a:gd name="connsiteX6002" fmla="*/ 6850093 w 43671952"/>
                  <a:gd name="connsiteY6002" fmla="*/ 2357437 h 23902640"/>
                  <a:gd name="connsiteX6003" fmla="*/ 6856449 w 43671952"/>
                  <a:gd name="connsiteY6003" fmla="*/ 2366962 h 23902640"/>
                  <a:gd name="connsiteX6004" fmla="*/ 6859618 w 43671952"/>
                  <a:gd name="connsiteY6004" fmla="*/ 2376489 h 23902640"/>
                  <a:gd name="connsiteX6005" fmla="*/ 6869148 w 43671952"/>
                  <a:gd name="connsiteY6005" fmla="*/ 2392363 h 23902640"/>
                  <a:gd name="connsiteX6006" fmla="*/ 6827874 w 43671952"/>
                  <a:gd name="connsiteY6006" fmla="*/ 2392363 h 23902640"/>
                  <a:gd name="connsiteX6007" fmla="*/ 6815169 w 43671952"/>
                  <a:gd name="connsiteY6007" fmla="*/ 2373313 h 23902640"/>
                  <a:gd name="connsiteX6008" fmla="*/ 6818341 w 43671952"/>
                  <a:gd name="connsiteY6008" fmla="*/ 2357437 h 23902640"/>
                  <a:gd name="connsiteX6009" fmla="*/ 6827874 w 43671952"/>
                  <a:gd name="connsiteY6009" fmla="*/ 2354262 h 23902640"/>
                  <a:gd name="connsiteX6010" fmla="*/ 7999459 w 43671952"/>
                  <a:gd name="connsiteY6010" fmla="*/ 2297112 h 23902640"/>
                  <a:gd name="connsiteX6011" fmla="*/ 8021684 w 43671952"/>
                  <a:gd name="connsiteY6011" fmla="*/ 2300287 h 23902640"/>
                  <a:gd name="connsiteX6012" fmla="*/ 8031207 w 43671952"/>
                  <a:gd name="connsiteY6012" fmla="*/ 2319338 h 23902640"/>
                  <a:gd name="connsiteX6013" fmla="*/ 8028034 w 43671952"/>
                  <a:gd name="connsiteY6013" fmla="*/ 2338389 h 23902640"/>
                  <a:gd name="connsiteX6014" fmla="*/ 8008983 w 43671952"/>
                  <a:gd name="connsiteY6014" fmla="*/ 2332037 h 23902640"/>
                  <a:gd name="connsiteX6015" fmla="*/ 7989933 w 43671952"/>
                  <a:gd name="connsiteY6015" fmla="*/ 2303462 h 23902640"/>
                  <a:gd name="connsiteX6016" fmla="*/ 7999459 w 43671952"/>
                  <a:gd name="connsiteY6016" fmla="*/ 2297112 h 23902640"/>
                  <a:gd name="connsiteX6017" fmla="*/ 21460123 w 43671952"/>
                  <a:gd name="connsiteY6017" fmla="*/ 2238374 h 23902640"/>
                  <a:gd name="connsiteX6018" fmla="*/ 21522035 w 43671952"/>
                  <a:gd name="connsiteY6018" fmla="*/ 2243137 h 23902640"/>
                  <a:gd name="connsiteX6019" fmla="*/ 21541083 w 43671952"/>
                  <a:gd name="connsiteY6019" fmla="*/ 2247901 h 23902640"/>
                  <a:gd name="connsiteX6020" fmla="*/ 21602995 w 43671952"/>
                  <a:gd name="connsiteY6020" fmla="*/ 2252663 h 23902640"/>
                  <a:gd name="connsiteX6021" fmla="*/ 21617283 w 43671952"/>
                  <a:gd name="connsiteY6021" fmla="*/ 2257425 h 23902640"/>
                  <a:gd name="connsiteX6022" fmla="*/ 21645859 w 43671952"/>
                  <a:gd name="connsiteY6022" fmla="*/ 2271712 h 23902640"/>
                  <a:gd name="connsiteX6023" fmla="*/ 21712535 w 43671952"/>
                  <a:gd name="connsiteY6023" fmla="*/ 2276476 h 23902640"/>
                  <a:gd name="connsiteX6024" fmla="*/ 21736347 w 43671952"/>
                  <a:gd name="connsiteY6024" fmla="*/ 2319338 h 23902640"/>
                  <a:gd name="connsiteX6025" fmla="*/ 21722059 w 43671952"/>
                  <a:gd name="connsiteY6025" fmla="*/ 2333625 h 23902640"/>
                  <a:gd name="connsiteX6026" fmla="*/ 21707771 w 43671952"/>
                  <a:gd name="connsiteY6026" fmla="*/ 2338389 h 23902640"/>
                  <a:gd name="connsiteX6027" fmla="*/ 21688719 w 43671952"/>
                  <a:gd name="connsiteY6027" fmla="*/ 2347913 h 23902640"/>
                  <a:gd name="connsiteX6028" fmla="*/ 21622047 w 43671952"/>
                  <a:gd name="connsiteY6028" fmla="*/ 2343149 h 23902640"/>
                  <a:gd name="connsiteX6029" fmla="*/ 21588709 w 43671952"/>
                  <a:gd name="connsiteY6029" fmla="*/ 2314574 h 23902640"/>
                  <a:gd name="connsiteX6030" fmla="*/ 21545847 w 43671952"/>
                  <a:gd name="connsiteY6030" fmla="*/ 2319338 h 23902640"/>
                  <a:gd name="connsiteX6031" fmla="*/ 21455359 w 43671952"/>
                  <a:gd name="connsiteY6031" fmla="*/ 2309812 h 23902640"/>
                  <a:gd name="connsiteX6032" fmla="*/ 21441071 w 43671952"/>
                  <a:gd name="connsiteY6032" fmla="*/ 2295524 h 23902640"/>
                  <a:gd name="connsiteX6033" fmla="*/ 21426783 w 43671952"/>
                  <a:gd name="connsiteY6033" fmla="*/ 2290762 h 23902640"/>
                  <a:gd name="connsiteX6034" fmla="*/ 21412495 w 43671952"/>
                  <a:gd name="connsiteY6034" fmla="*/ 2281237 h 23902640"/>
                  <a:gd name="connsiteX6035" fmla="*/ 21412495 w 43671952"/>
                  <a:gd name="connsiteY6035" fmla="*/ 2252663 h 23902640"/>
                  <a:gd name="connsiteX6036" fmla="*/ 21431547 w 43671952"/>
                  <a:gd name="connsiteY6036" fmla="*/ 2247901 h 23902640"/>
                  <a:gd name="connsiteX6037" fmla="*/ 21460123 w 43671952"/>
                  <a:gd name="connsiteY6037" fmla="*/ 2238374 h 23902640"/>
                  <a:gd name="connsiteX6038" fmla="*/ 31557303 w 43671952"/>
                  <a:gd name="connsiteY6038" fmla="*/ 2185990 h 23902640"/>
                  <a:gd name="connsiteX6039" fmla="*/ 31633503 w 43671952"/>
                  <a:gd name="connsiteY6039" fmla="*/ 2193608 h 23902640"/>
                  <a:gd name="connsiteX6040" fmla="*/ 31679223 w 43671952"/>
                  <a:gd name="connsiteY6040" fmla="*/ 2216467 h 23902640"/>
                  <a:gd name="connsiteX6041" fmla="*/ 31702083 w 43671952"/>
                  <a:gd name="connsiteY6041" fmla="*/ 2224088 h 23902640"/>
                  <a:gd name="connsiteX6042" fmla="*/ 31724943 w 43671952"/>
                  <a:gd name="connsiteY6042" fmla="*/ 2239328 h 23902640"/>
                  <a:gd name="connsiteX6043" fmla="*/ 31747803 w 43671952"/>
                  <a:gd name="connsiteY6043" fmla="*/ 2246947 h 23902640"/>
                  <a:gd name="connsiteX6044" fmla="*/ 31816383 w 43671952"/>
                  <a:gd name="connsiteY6044" fmla="*/ 2277427 h 23902640"/>
                  <a:gd name="connsiteX6045" fmla="*/ 31839243 w 43671952"/>
                  <a:gd name="connsiteY6045" fmla="*/ 2285047 h 23902640"/>
                  <a:gd name="connsiteX6046" fmla="*/ 31854483 w 43671952"/>
                  <a:gd name="connsiteY6046" fmla="*/ 2307908 h 23902640"/>
                  <a:gd name="connsiteX6047" fmla="*/ 31846863 w 43671952"/>
                  <a:gd name="connsiteY6047" fmla="*/ 2330768 h 23902640"/>
                  <a:gd name="connsiteX6048" fmla="*/ 31770663 w 43671952"/>
                  <a:gd name="connsiteY6048" fmla="*/ 2353628 h 23902640"/>
                  <a:gd name="connsiteX6049" fmla="*/ 31572543 w 43671952"/>
                  <a:gd name="connsiteY6049" fmla="*/ 2361247 h 23902640"/>
                  <a:gd name="connsiteX6050" fmla="*/ 31511583 w 43671952"/>
                  <a:gd name="connsiteY6050" fmla="*/ 2285047 h 23902640"/>
                  <a:gd name="connsiteX6051" fmla="*/ 31503963 w 43671952"/>
                  <a:gd name="connsiteY6051" fmla="*/ 2262188 h 23902640"/>
                  <a:gd name="connsiteX6052" fmla="*/ 31511583 w 43671952"/>
                  <a:gd name="connsiteY6052" fmla="*/ 2201228 h 23902640"/>
                  <a:gd name="connsiteX6053" fmla="*/ 31557303 w 43671952"/>
                  <a:gd name="connsiteY6053" fmla="*/ 2185990 h 23902640"/>
                  <a:gd name="connsiteX6054" fmla="*/ 21036259 w 43671952"/>
                  <a:gd name="connsiteY6054" fmla="*/ 2124075 h 23902640"/>
                  <a:gd name="connsiteX6055" fmla="*/ 21102935 w 43671952"/>
                  <a:gd name="connsiteY6055" fmla="*/ 2128838 h 23902640"/>
                  <a:gd name="connsiteX6056" fmla="*/ 21131511 w 43671952"/>
                  <a:gd name="connsiteY6056" fmla="*/ 2138364 h 23902640"/>
                  <a:gd name="connsiteX6057" fmla="*/ 21136271 w 43671952"/>
                  <a:gd name="connsiteY6057" fmla="*/ 2152650 h 23902640"/>
                  <a:gd name="connsiteX6058" fmla="*/ 21150559 w 43671952"/>
                  <a:gd name="connsiteY6058" fmla="*/ 2157412 h 23902640"/>
                  <a:gd name="connsiteX6059" fmla="*/ 21164847 w 43671952"/>
                  <a:gd name="connsiteY6059" fmla="*/ 2166939 h 23902640"/>
                  <a:gd name="connsiteX6060" fmla="*/ 21198183 w 43671952"/>
                  <a:gd name="connsiteY6060" fmla="*/ 2176462 h 23902640"/>
                  <a:gd name="connsiteX6061" fmla="*/ 21226759 w 43671952"/>
                  <a:gd name="connsiteY6061" fmla="*/ 2190750 h 23902640"/>
                  <a:gd name="connsiteX6062" fmla="*/ 21241047 w 43671952"/>
                  <a:gd name="connsiteY6062" fmla="*/ 2200275 h 23902640"/>
                  <a:gd name="connsiteX6063" fmla="*/ 21255335 w 43671952"/>
                  <a:gd name="connsiteY6063" fmla="*/ 2228850 h 23902640"/>
                  <a:gd name="connsiteX6064" fmla="*/ 21250571 w 43671952"/>
                  <a:gd name="connsiteY6064" fmla="*/ 2247901 h 23902640"/>
                  <a:gd name="connsiteX6065" fmla="*/ 21245811 w 43671952"/>
                  <a:gd name="connsiteY6065" fmla="*/ 2262188 h 23902640"/>
                  <a:gd name="connsiteX6066" fmla="*/ 21231523 w 43671952"/>
                  <a:gd name="connsiteY6066" fmla="*/ 2266952 h 23902640"/>
                  <a:gd name="connsiteX6067" fmla="*/ 21207711 w 43671952"/>
                  <a:gd name="connsiteY6067" fmla="*/ 2285999 h 23902640"/>
                  <a:gd name="connsiteX6068" fmla="*/ 21193423 w 43671952"/>
                  <a:gd name="connsiteY6068" fmla="*/ 2300288 h 23902640"/>
                  <a:gd name="connsiteX6069" fmla="*/ 21164847 w 43671952"/>
                  <a:gd name="connsiteY6069" fmla="*/ 2309812 h 23902640"/>
                  <a:gd name="connsiteX6070" fmla="*/ 21131511 w 43671952"/>
                  <a:gd name="connsiteY6070" fmla="*/ 2300288 h 23902640"/>
                  <a:gd name="connsiteX6071" fmla="*/ 21126751 w 43671952"/>
                  <a:gd name="connsiteY6071" fmla="*/ 2285999 h 23902640"/>
                  <a:gd name="connsiteX6072" fmla="*/ 21102935 w 43671952"/>
                  <a:gd name="connsiteY6072" fmla="*/ 2266952 h 23902640"/>
                  <a:gd name="connsiteX6073" fmla="*/ 21098171 w 43671952"/>
                  <a:gd name="connsiteY6073" fmla="*/ 2252663 h 23902640"/>
                  <a:gd name="connsiteX6074" fmla="*/ 21069599 w 43671952"/>
                  <a:gd name="connsiteY6074" fmla="*/ 2238374 h 23902640"/>
                  <a:gd name="connsiteX6075" fmla="*/ 21064835 w 43671952"/>
                  <a:gd name="connsiteY6075" fmla="*/ 2319338 h 23902640"/>
                  <a:gd name="connsiteX6076" fmla="*/ 21060071 w 43671952"/>
                  <a:gd name="connsiteY6076" fmla="*/ 2333625 h 23902640"/>
                  <a:gd name="connsiteX6077" fmla="*/ 21026735 w 43671952"/>
                  <a:gd name="connsiteY6077" fmla="*/ 2347913 h 23902640"/>
                  <a:gd name="connsiteX6078" fmla="*/ 21002923 w 43671952"/>
                  <a:gd name="connsiteY6078" fmla="*/ 2352674 h 23902640"/>
                  <a:gd name="connsiteX6079" fmla="*/ 20969583 w 43671952"/>
                  <a:gd name="connsiteY6079" fmla="*/ 2357437 h 23902640"/>
                  <a:gd name="connsiteX6080" fmla="*/ 20926723 w 43671952"/>
                  <a:gd name="connsiteY6080" fmla="*/ 2347913 h 23902640"/>
                  <a:gd name="connsiteX6081" fmla="*/ 20912435 w 43671952"/>
                  <a:gd name="connsiteY6081" fmla="*/ 2343149 h 23902640"/>
                  <a:gd name="connsiteX6082" fmla="*/ 20883859 w 43671952"/>
                  <a:gd name="connsiteY6082" fmla="*/ 2324100 h 23902640"/>
                  <a:gd name="connsiteX6083" fmla="*/ 20664787 w 43671952"/>
                  <a:gd name="connsiteY6083" fmla="*/ 2324100 h 23902640"/>
                  <a:gd name="connsiteX6084" fmla="*/ 20631447 w 43671952"/>
                  <a:gd name="connsiteY6084" fmla="*/ 2290762 h 23902640"/>
                  <a:gd name="connsiteX6085" fmla="*/ 20621923 w 43671952"/>
                  <a:gd name="connsiteY6085" fmla="*/ 2247901 h 23902640"/>
                  <a:gd name="connsiteX6086" fmla="*/ 20636211 w 43671952"/>
                  <a:gd name="connsiteY6086" fmla="*/ 2209799 h 23902640"/>
                  <a:gd name="connsiteX6087" fmla="*/ 20664787 w 43671952"/>
                  <a:gd name="connsiteY6087" fmla="*/ 2190750 h 23902640"/>
                  <a:gd name="connsiteX6088" fmla="*/ 20693359 w 43671952"/>
                  <a:gd name="connsiteY6088" fmla="*/ 2176462 h 23902640"/>
                  <a:gd name="connsiteX6089" fmla="*/ 20707649 w 43671952"/>
                  <a:gd name="connsiteY6089" fmla="*/ 2166939 h 23902640"/>
                  <a:gd name="connsiteX6090" fmla="*/ 20736223 w 43671952"/>
                  <a:gd name="connsiteY6090" fmla="*/ 2157412 h 23902640"/>
                  <a:gd name="connsiteX6091" fmla="*/ 20764799 w 43671952"/>
                  <a:gd name="connsiteY6091" fmla="*/ 2147889 h 23902640"/>
                  <a:gd name="connsiteX6092" fmla="*/ 20793375 w 43671952"/>
                  <a:gd name="connsiteY6092" fmla="*/ 2138364 h 23902640"/>
                  <a:gd name="connsiteX6093" fmla="*/ 20807659 w 43671952"/>
                  <a:gd name="connsiteY6093" fmla="*/ 2133599 h 23902640"/>
                  <a:gd name="connsiteX6094" fmla="*/ 20874335 w 43671952"/>
                  <a:gd name="connsiteY6094" fmla="*/ 2138364 h 23902640"/>
                  <a:gd name="connsiteX6095" fmla="*/ 20888623 w 43671952"/>
                  <a:gd name="connsiteY6095" fmla="*/ 2147889 h 23902640"/>
                  <a:gd name="connsiteX6096" fmla="*/ 20902911 w 43671952"/>
                  <a:gd name="connsiteY6096" fmla="*/ 2152650 h 23902640"/>
                  <a:gd name="connsiteX6097" fmla="*/ 20979111 w 43671952"/>
                  <a:gd name="connsiteY6097" fmla="*/ 2147889 h 23902640"/>
                  <a:gd name="connsiteX6098" fmla="*/ 20993399 w 43671952"/>
                  <a:gd name="connsiteY6098" fmla="*/ 2138364 h 23902640"/>
                  <a:gd name="connsiteX6099" fmla="*/ 21021975 w 43671952"/>
                  <a:gd name="connsiteY6099" fmla="*/ 2128838 h 23902640"/>
                  <a:gd name="connsiteX6100" fmla="*/ 14861412 w 43671952"/>
                  <a:gd name="connsiteY6100" fmla="*/ 2050256 h 23902640"/>
                  <a:gd name="connsiteX6101" fmla="*/ 14899514 w 43671952"/>
                  <a:gd name="connsiteY6101" fmla="*/ 2055019 h 23902640"/>
                  <a:gd name="connsiteX6102" fmla="*/ 14906655 w 43671952"/>
                  <a:gd name="connsiteY6102" fmla="*/ 2057399 h 23902640"/>
                  <a:gd name="connsiteX6103" fmla="*/ 14913799 w 43671952"/>
                  <a:gd name="connsiteY6103" fmla="*/ 2062164 h 23902640"/>
                  <a:gd name="connsiteX6104" fmla="*/ 14916182 w 43671952"/>
                  <a:gd name="connsiteY6104" fmla="*/ 2071688 h 23902640"/>
                  <a:gd name="connsiteX6105" fmla="*/ 14918562 w 43671952"/>
                  <a:gd name="connsiteY6105" fmla="*/ 2078832 h 23902640"/>
                  <a:gd name="connsiteX6106" fmla="*/ 14916182 w 43671952"/>
                  <a:gd name="connsiteY6106" fmla="*/ 2105024 h 23902640"/>
                  <a:gd name="connsiteX6107" fmla="*/ 14913799 w 43671952"/>
                  <a:gd name="connsiteY6107" fmla="*/ 2112168 h 23902640"/>
                  <a:gd name="connsiteX6108" fmla="*/ 14909038 w 43671952"/>
                  <a:gd name="connsiteY6108" fmla="*/ 2119313 h 23902640"/>
                  <a:gd name="connsiteX6109" fmla="*/ 14892371 w 43671952"/>
                  <a:gd name="connsiteY6109" fmla="*/ 2138362 h 23902640"/>
                  <a:gd name="connsiteX6110" fmla="*/ 14873317 w 43671952"/>
                  <a:gd name="connsiteY6110" fmla="*/ 2131218 h 23902640"/>
                  <a:gd name="connsiteX6111" fmla="*/ 14859032 w 43671952"/>
                  <a:gd name="connsiteY6111" fmla="*/ 2126456 h 23902640"/>
                  <a:gd name="connsiteX6112" fmla="*/ 14851889 w 43671952"/>
                  <a:gd name="connsiteY6112" fmla="*/ 2124075 h 23902640"/>
                  <a:gd name="connsiteX6113" fmla="*/ 14835221 w 43671952"/>
                  <a:gd name="connsiteY6113" fmla="*/ 2114549 h 23902640"/>
                  <a:gd name="connsiteX6114" fmla="*/ 14832837 w 43671952"/>
                  <a:gd name="connsiteY6114" fmla="*/ 2078832 h 23902640"/>
                  <a:gd name="connsiteX6115" fmla="*/ 14839981 w 43671952"/>
                  <a:gd name="connsiteY6115" fmla="*/ 2064543 h 23902640"/>
                  <a:gd name="connsiteX6116" fmla="*/ 14854270 w 43671952"/>
                  <a:gd name="connsiteY6116" fmla="*/ 2055019 h 23902640"/>
                  <a:gd name="connsiteX6117" fmla="*/ 33516119 w 43671952"/>
                  <a:gd name="connsiteY6117" fmla="*/ 2031208 h 23902640"/>
                  <a:gd name="connsiteX6118" fmla="*/ 33575651 w 43671952"/>
                  <a:gd name="connsiteY6118" fmla="*/ 2033590 h 23902640"/>
                  <a:gd name="connsiteX6119" fmla="*/ 33582795 w 43671952"/>
                  <a:gd name="connsiteY6119" fmla="*/ 2035970 h 23902640"/>
                  <a:gd name="connsiteX6120" fmla="*/ 33597083 w 43671952"/>
                  <a:gd name="connsiteY6120" fmla="*/ 2045493 h 23902640"/>
                  <a:gd name="connsiteX6121" fmla="*/ 33606607 w 43671952"/>
                  <a:gd name="connsiteY6121" fmla="*/ 2059781 h 23902640"/>
                  <a:gd name="connsiteX6122" fmla="*/ 33611371 w 43671952"/>
                  <a:gd name="connsiteY6122" fmla="*/ 2066924 h 23902640"/>
                  <a:gd name="connsiteX6123" fmla="*/ 33618515 w 43671952"/>
                  <a:gd name="connsiteY6123" fmla="*/ 2081212 h 23902640"/>
                  <a:gd name="connsiteX6124" fmla="*/ 33616131 w 43671952"/>
                  <a:gd name="connsiteY6124" fmla="*/ 2116931 h 23902640"/>
                  <a:gd name="connsiteX6125" fmla="*/ 33613751 w 43671952"/>
                  <a:gd name="connsiteY6125" fmla="*/ 2126456 h 23902640"/>
                  <a:gd name="connsiteX6126" fmla="*/ 33608987 w 43671952"/>
                  <a:gd name="connsiteY6126" fmla="*/ 2140743 h 23902640"/>
                  <a:gd name="connsiteX6127" fmla="*/ 33606607 w 43671952"/>
                  <a:gd name="connsiteY6127" fmla="*/ 2147889 h 23902640"/>
                  <a:gd name="connsiteX6128" fmla="*/ 33601843 w 43671952"/>
                  <a:gd name="connsiteY6128" fmla="*/ 2155031 h 23902640"/>
                  <a:gd name="connsiteX6129" fmla="*/ 33599463 w 43671952"/>
                  <a:gd name="connsiteY6129" fmla="*/ 2162174 h 23902640"/>
                  <a:gd name="connsiteX6130" fmla="*/ 33594703 w 43671952"/>
                  <a:gd name="connsiteY6130" fmla="*/ 2171700 h 23902640"/>
                  <a:gd name="connsiteX6131" fmla="*/ 33573271 w 43671952"/>
                  <a:gd name="connsiteY6131" fmla="*/ 2176462 h 23902640"/>
                  <a:gd name="connsiteX6132" fmla="*/ 33528027 w 43671952"/>
                  <a:gd name="connsiteY6132" fmla="*/ 2171700 h 23902640"/>
                  <a:gd name="connsiteX6133" fmla="*/ 33520883 w 43671952"/>
                  <a:gd name="connsiteY6133" fmla="*/ 2166939 h 23902640"/>
                  <a:gd name="connsiteX6134" fmla="*/ 33494687 w 43671952"/>
                  <a:gd name="connsiteY6134" fmla="*/ 2159794 h 23902640"/>
                  <a:gd name="connsiteX6135" fmla="*/ 33475639 w 43671952"/>
                  <a:gd name="connsiteY6135" fmla="*/ 2152650 h 23902640"/>
                  <a:gd name="connsiteX6136" fmla="*/ 33461351 w 43671952"/>
                  <a:gd name="connsiteY6136" fmla="*/ 2145509 h 23902640"/>
                  <a:gd name="connsiteX6137" fmla="*/ 33447063 w 43671952"/>
                  <a:gd name="connsiteY6137" fmla="*/ 2138364 h 23902640"/>
                  <a:gd name="connsiteX6138" fmla="*/ 33432775 w 43671952"/>
                  <a:gd name="connsiteY6138" fmla="*/ 2128838 h 23902640"/>
                  <a:gd name="connsiteX6139" fmla="*/ 33425631 w 43671952"/>
                  <a:gd name="connsiteY6139" fmla="*/ 2124075 h 23902640"/>
                  <a:gd name="connsiteX6140" fmla="*/ 33418487 w 43671952"/>
                  <a:gd name="connsiteY6140" fmla="*/ 2121694 h 23902640"/>
                  <a:gd name="connsiteX6141" fmla="*/ 33404203 w 43671952"/>
                  <a:gd name="connsiteY6141" fmla="*/ 2112169 h 23902640"/>
                  <a:gd name="connsiteX6142" fmla="*/ 33401819 w 43671952"/>
                  <a:gd name="connsiteY6142" fmla="*/ 2105024 h 23902640"/>
                  <a:gd name="connsiteX6143" fmla="*/ 33392295 w 43671952"/>
                  <a:gd name="connsiteY6143" fmla="*/ 2090737 h 23902640"/>
                  <a:gd name="connsiteX6144" fmla="*/ 33389915 w 43671952"/>
                  <a:gd name="connsiteY6144" fmla="*/ 2083594 h 23902640"/>
                  <a:gd name="connsiteX6145" fmla="*/ 33397059 w 43671952"/>
                  <a:gd name="connsiteY6145" fmla="*/ 2059781 h 23902640"/>
                  <a:gd name="connsiteX6146" fmla="*/ 33404203 w 43671952"/>
                  <a:gd name="connsiteY6146" fmla="*/ 2055020 h 23902640"/>
                  <a:gd name="connsiteX6147" fmla="*/ 33411343 w 43671952"/>
                  <a:gd name="connsiteY6147" fmla="*/ 2052637 h 23902640"/>
                  <a:gd name="connsiteX6148" fmla="*/ 33418487 w 43671952"/>
                  <a:gd name="connsiteY6148" fmla="*/ 2047874 h 23902640"/>
                  <a:gd name="connsiteX6149" fmla="*/ 33442303 w 43671952"/>
                  <a:gd name="connsiteY6149" fmla="*/ 2040731 h 23902640"/>
                  <a:gd name="connsiteX6150" fmla="*/ 33449443 w 43671952"/>
                  <a:gd name="connsiteY6150" fmla="*/ 2038351 h 23902640"/>
                  <a:gd name="connsiteX6151" fmla="*/ 33482783 w 43671952"/>
                  <a:gd name="connsiteY6151" fmla="*/ 2035970 h 23902640"/>
                  <a:gd name="connsiteX6152" fmla="*/ 33516119 w 43671952"/>
                  <a:gd name="connsiteY6152" fmla="*/ 2031208 h 23902640"/>
                  <a:gd name="connsiteX6153" fmla="*/ 34838903 w 43671952"/>
                  <a:gd name="connsiteY6153" fmla="*/ 1927683 h 23902640"/>
                  <a:gd name="connsiteX6154" fmla="*/ 34851251 w 43671952"/>
                  <a:gd name="connsiteY6154" fmla="*/ 1931633 h 23902640"/>
                  <a:gd name="connsiteX6155" fmla="*/ 34854283 w 43671952"/>
                  <a:gd name="connsiteY6155" fmla="*/ 1933040 h 23902640"/>
                  <a:gd name="connsiteX6156" fmla="*/ 34838039 w 43671952"/>
                  <a:gd name="connsiteY6156" fmla="*/ 1928060 h 23902640"/>
                  <a:gd name="connsiteX6157" fmla="*/ 34838903 w 43671952"/>
                  <a:gd name="connsiteY6157" fmla="*/ 1927683 h 23902640"/>
                  <a:gd name="connsiteX6158" fmla="*/ 13463900 w 43671952"/>
                  <a:gd name="connsiteY6158" fmla="*/ 1906588 h 23902640"/>
                  <a:gd name="connsiteX6159" fmla="*/ 13508349 w 43671952"/>
                  <a:gd name="connsiteY6159" fmla="*/ 1912937 h 23902640"/>
                  <a:gd name="connsiteX6160" fmla="*/ 13527397 w 43671952"/>
                  <a:gd name="connsiteY6160" fmla="*/ 1925638 h 23902640"/>
                  <a:gd name="connsiteX6161" fmla="*/ 13559147 w 43671952"/>
                  <a:gd name="connsiteY6161" fmla="*/ 1931988 h 23902640"/>
                  <a:gd name="connsiteX6162" fmla="*/ 13597250 w 43671952"/>
                  <a:gd name="connsiteY6162" fmla="*/ 1944688 h 23902640"/>
                  <a:gd name="connsiteX6163" fmla="*/ 13590898 w 43671952"/>
                  <a:gd name="connsiteY6163" fmla="*/ 1982789 h 23902640"/>
                  <a:gd name="connsiteX6164" fmla="*/ 13552799 w 43671952"/>
                  <a:gd name="connsiteY6164" fmla="*/ 2008188 h 23902640"/>
                  <a:gd name="connsiteX6165" fmla="*/ 13514699 w 43671952"/>
                  <a:gd name="connsiteY6165" fmla="*/ 2065338 h 23902640"/>
                  <a:gd name="connsiteX6166" fmla="*/ 13501997 w 43671952"/>
                  <a:gd name="connsiteY6166" fmla="*/ 2084388 h 23902640"/>
                  <a:gd name="connsiteX6167" fmla="*/ 13495649 w 43671952"/>
                  <a:gd name="connsiteY6167" fmla="*/ 2103437 h 23902640"/>
                  <a:gd name="connsiteX6168" fmla="*/ 13489299 w 43671952"/>
                  <a:gd name="connsiteY6168" fmla="*/ 2147889 h 23902640"/>
                  <a:gd name="connsiteX6169" fmla="*/ 13501997 w 43671952"/>
                  <a:gd name="connsiteY6169" fmla="*/ 2249489 h 23902640"/>
                  <a:gd name="connsiteX6170" fmla="*/ 13495649 w 43671952"/>
                  <a:gd name="connsiteY6170" fmla="*/ 2281237 h 23902640"/>
                  <a:gd name="connsiteX6171" fmla="*/ 13476598 w 43671952"/>
                  <a:gd name="connsiteY6171" fmla="*/ 2293938 h 23902640"/>
                  <a:gd name="connsiteX6172" fmla="*/ 13470247 w 43671952"/>
                  <a:gd name="connsiteY6172" fmla="*/ 2312988 h 23902640"/>
                  <a:gd name="connsiteX6173" fmla="*/ 13438497 w 43671952"/>
                  <a:gd name="connsiteY6173" fmla="*/ 2306639 h 23902640"/>
                  <a:gd name="connsiteX6174" fmla="*/ 13254347 w 43671952"/>
                  <a:gd name="connsiteY6174" fmla="*/ 2287588 h 23902640"/>
                  <a:gd name="connsiteX6175" fmla="*/ 13248000 w 43671952"/>
                  <a:gd name="connsiteY6175" fmla="*/ 2211388 h 23902640"/>
                  <a:gd name="connsiteX6176" fmla="*/ 13222596 w 43671952"/>
                  <a:gd name="connsiteY6176" fmla="*/ 2173288 h 23902640"/>
                  <a:gd name="connsiteX6177" fmla="*/ 13216247 w 43671952"/>
                  <a:gd name="connsiteY6177" fmla="*/ 2154238 h 23902640"/>
                  <a:gd name="connsiteX6178" fmla="*/ 13178150 w 43671952"/>
                  <a:gd name="connsiteY6178" fmla="*/ 2122488 h 23902640"/>
                  <a:gd name="connsiteX6179" fmla="*/ 13159097 w 43671952"/>
                  <a:gd name="connsiteY6179" fmla="*/ 2058988 h 23902640"/>
                  <a:gd name="connsiteX6180" fmla="*/ 13203549 w 43671952"/>
                  <a:gd name="connsiteY6180" fmla="*/ 2020888 h 23902640"/>
                  <a:gd name="connsiteX6181" fmla="*/ 13260700 w 43671952"/>
                  <a:gd name="connsiteY6181" fmla="*/ 2033590 h 23902640"/>
                  <a:gd name="connsiteX6182" fmla="*/ 13317849 w 43671952"/>
                  <a:gd name="connsiteY6182" fmla="*/ 2020888 h 23902640"/>
                  <a:gd name="connsiteX6183" fmla="*/ 13330547 w 43671952"/>
                  <a:gd name="connsiteY6183" fmla="*/ 2001837 h 23902640"/>
                  <a:gd name="connsiteX6184" fmla="*/ 13349599 w 43671952"/>
                  <a:gd name="connsiteY6184" fmla="*/ 1995489 h 23902640"/>
                  <a:gd name="connsiteX6185" fmla="*/ 13368648 w 43671952"/>
                  <a:gd name="connsiteY6185" fmla="*/ 1982789 h 23902640"/>
                  <a:gd name="connsiteX6186" fmla="*/ 13374999 w 43671952"/>
                  <a:gd name="connsiteY6186" fmla="*/ 1963738 h 23902640"/>
                  <a:gd name="connsiteX6187" fmla="*/ 13425796 w 43671952"/>
                  <a:gd name="connsiteY6187" fmla="*/ 1919288 h 23902640"/>
                  <a:gd name="connsiteX6188" fmla="*/ 30864211 w 43671952"/>
                  <a:gd name="connsiteY6188" fmla="*/ 1864211 h 23902640"/>
                  <a:gd name="connsiteX6189" fmla="*/ 30868375 w 43671952"/>
                  <a:gd name="connsiteY6189" fmla="*/ 1865232 h 23902640"/>
                  <a:gd name="connsiteX6190" fmla="*/ 30868279 w 43671952"/>
                  <a:gd name="connsiteY6190" fmla="*/ 1865214 h 23902640"/>
                  <a:gd name="connsiteX6191" fmla="*/ 30864211 w 43671952"/>
                  <a:gd name="connsiteY6191" fmla="*/ 1864211 h 23902640"/>
                  <a:gd name="connsiteX6192" fmla="*/ 31633503 w 43671952"/>
                  <a:gd name="connsiteY6192" fmla="*/ 1850708 h 23902640"/>
                  <a:gd name="connsiteX6193" fmla="*/ 31703515 w 43671952"/>
                  <a:gd name="connsiteY6193" fmla="*/ 1906431 h 23902640"/>
                  <a:gd name="connsiteX6194" fmla="*/ 31916875 w 43671952"/>
                  <a:gd name="connsiteY6194" fmla="*/ 1908809 h 23902640"/>
                  <a:gd name="connsiteX6195" fmla="*/ 31990691 w 43671952"/>
                  <a:gd name="connsiteY6195" fmla="*/ 1985486 h 23902640"/>
                  <a:gd name="connsiteX6196" fmla="*/ 31930683 w 43671952"/>
                  <a:gd name="connsiteY6196" fmla="*/ 2064067 h 23902640"/>
                  <a:gd name="connsiteX6197" fmla="*/ 32005931 w 43671952"/>
                  <a:gd name="connsiteY6197" fmla="*/ 2082641 h 23902640"/>
                  <a:gd name="connsiteX6198" fmla="*/ 32122135 w 43671952"/>
                  <a:gd name="connsiteY6198" fmla="*/ 2079308 h 23902640"/>
                  <a:gd name="connsiteX6199" fmla="*/ 32365023 w 43671952"/>
                  <a:gd name="connsiteY6199" fmla="*/ 2246947 h 23902640"/>
                  <a:gd name="connsiteX6200" fmla="*/ 32395503 w 43671952"/>
                  <a:gd name="connsiteY6200" fmla="*/ 2109788 h 23902640"/>
                  <a:gd name="connsiteX6201" fmla="*/ 32448843 w 43671952"/>
                  <a:gd name="connsiteY6201" fmla="*/ 2102167 h 23902640"/>
                  <a:gd name="connsiteX6202" fmla="*/ 32622199 w 43671952"/>
                  <a:gd name="connsiteY6202" fmla="*/ 2294572 h 23902640"/>
                  <a:gd name="connsiteX6203" fmla="*/ 32784123 w 43671952"/>
                  <a:gd name="connsiteY6203" fmla="*/ 2372678 h 23902640"/>
                  <a:gd name="connsiteX6204" fmla="*/ 32740307 w 43671952"/>
                  <a:gd name="connsiteY6204" fmla="*/ 2250280 h 23902640"/>
                  <a:gd name="connsiteX6205" fmla="*/ 32740783 w 43671952"/>
                  <a:gd name="connsiteY6205" fmla="*/ 2144554 h 23902640"/>
                  <a:gd name="connsiteX6206" fmla="*/ 32616959 w 43671952"/>
                  <a:gd name="connsiteY6206" fmla="*/ 1994536 h 23902640"/>
                  <a:gd name="connsiteX6207" fmla="*/ 32974623 w 43671952"/>
                  <a:gd name="connsiteY6207" fmla="*/ 1987867 h 23902640"/>
                  <a:gd name="connsiteX6208" fmla="*/ 33050823 w 43671952"/>
                  <a:gd name="connsiteY6208" fmla="*/ 2163128 h 23902640"/>
                  <a:gd name="connsiteX6209" fmla="*/ 33111783 w 43671952"/>
                  <a:gd name="connsiteY6209" fmla="*/ 2231707 h 23902640"/>
                  <a:gd name="connsiteX6210" fmla="*/ 33210843 w 43671952"/>
                  <a:gd name="connsiteY6210" fmla="*/ 2231707 h 23902640"/>
                  <a:gd name="connsiteX6211" fmla="*/ 33210843 w 43671952"/>
                  <a:gd name="connsiteY6211" fmla="*/ 2384108 h 23902640"/>
                  <a:gd name="connsiteX6212" fmla="*/ 33111783 w 43671952"/>
                  <a:gd name="connsiteY6212" fmla="*/ 2384108 h 23902640"/>
                  <a:gd name="connsiteX6213" fmla="*/ 33096543 w 43671952"/>
                  <a:gd name="connsiteY6213" fmla="*/ 2429827 h 23902640"/>
                  <a:gd name="connsiteX6214" fmla="*/ 32898423 w 43671952"/>
                  <a:gd name="connsiteY6214" fmla="*/ 2452687 h 23902640"/>
                  <a:gd name="connsiteX6215" fmla="*/ 32951763 w 43671952"/>
                  <a:gd name="connsiteY6215" fmla="*/ 2574607 h 23902640"/>
                  <a:gd name="connsiteX6216" fmla="*/ 32930807 w 43671952"/>
                  <a:gd name="connsiteY6216" fmla="*/ 2628423 h 23902640"/>
                  <a:gd name="connsiteX6217" fmla="*/ 32685063 w 43671952"/>
                  <a:gd name="connsiteY6217" fmla="*/ 2612708 h 23902640"/>
                  <a:gd name="connsiteX6218" fmla="*/ 32753643 w 43671952"/>
                  <a:gd name="connsiteY6218" fmla="*/ 2669382 h 23902640"/>
                  <a:gd name="connsiteX6219" fmla="*/ 33012723 w 43671952"/>
                  <a:gd name="connsiteY6219" fmla="*/ 2696527 h 23902640"/>
                  <a:gd name="connsiteX6220" fmla="*/ 33050823 w 43671952"/>
                  <a:gd name="connsiteY6220" fmla="*/ 2856547 h 23902640"/>
                  <a:gd name="connsiteX6221" fmla="*/ 32997483 w 43671952"/>
                  <a:gd name="connsiteY6221" fmla="*/ 2917507 h 23902640"/>
                  <a:gd name="connsiteX6222" fmla="*/ 32936523 w 43671952"/>
                  <a:gd name="connsiteY6222" fmla="*/ 2947987 h 23902640"/>
                  <a:gd name="connsiteX6223" fmla="*/ 32931955 w 43671952"/>
                  <a:gd name="connsiteY6223" fmla="*/ 2955167 h 23902640"/>
                  <a:gd name="connsiteX6224" fmla="*/ 32938967 w 43671952"/>
                  <a:gd name="connsiteY6224" fmla="*/ 2986237 h 23902640"/>
                  <a:gd name="connsiteX6225" fmla="*/ 32968435 w 43671952"/>
                  <a:gd name="connsiteY6225" fmla="*/ 3095627 h 23902640"/>
                  <a:gd name="connsiteX6226" fmla="*/ 32866039 w 43671952"/>
                  <a:gd name="connsiteY6226" fmla="*/ 3240881 h 23902640"/>
                  <a:gd name="connsiteX6227" fmla="*/ 32944623 w 43671952"/>
                  <a:gd name="connsiteY6227" fmla="*/ 3405187 h 23902640"/>
                  <a:gd name="connsiteX6228" fmla="*/ 32899379 w 43671952"/>
                  <a:gd name="connsiteY6228" fmla="*/ 3533774 h 23902640"/>
                  <a:gd name="connsiteX6229" fmla="*/ 33018439 w 43671952"/>
                  <a:gd name="connsiteY6229" fmla="*/ 3567112 h 23902640"/>
                  <a:gd name="connsiteX6230" fmla="*/ 33132739 w 43671952"/>
                  <a:gd name="connsiteY6230" fmla="*/ 3729044 h 23902640"/>
                  <a:gd name="connsiteX6231" fmla="*/ 33299427 w 43671952"/>
                  <a:gd name="connsiteY6231" fmla="*/ 3748096 h 23902640"/>
                  <a:gd name="connsiteX6232" fmla="*/ 33413727 w 43671952"/>
                  <a:gd name="connsiteY6232" fmla="*/ 3838581 h 23902640"/>
                  <a:gd name="connsiteX6233" fmla="*/ 33523267 w 43671952"/>
                  <a:gd name="connsiteY6233" fmla="*/ 4005269 h 23902640"/>
                  <a:gd name="connsiteX6234" fmla="*/ 33561367 w 43671952"/>
                  <a:gd name="connsiteY6234" fmla="*/ 3948117 h 23902640"/>
                  <a:gd name="connsiteX6235" fmla="*/ 33751867 w 43671952"/>
                  <a:gd name="connsiteY6235" fmla="*/ 3948117 h 23902640"/>
                  <a:gd name="connsiteX6236" fmla="*/ 33992371 w 43671952"/>
                  <a:gd name="connsiteY6236" fmla="*/ 3950503 h 23902640"/>
                  <a:gd name="connsiteX6237" fmla="*/ 34113815 w 43671952"/>
                  <a:gd name="connsiteY6237" fmla="*/ 4043370 h 23902640"/>
                  <a:gd name="connsiteX6238" fmla="*/ 34311459 w 43671952"/>
                  <a:gd name="connsiteY6238" fmla="*/ 4048129 h 23902640"/>
                  <a:gd name="connsiteX6239" fmla="*/ 34494815 w 43671952"/>
                  <a:gd name="connsiteY6239" fmla="*/ 4100521 h 23902640"/>
                  <a:gd name="connsiteX6240" fmla="*/ 34585303 w 43671952"/>
                  <a:gd name="connsiteY6240" fmla="*/ 4088612 h 23902640"/>
                  <a:gd name="connsiteX6241" fmla="*/ 34768659 w 43671952"/>
                  <a:gd name="connsiteY6241" fmla="*/ 4155284 h 23902640"/>
                  <a:gd name="connsiteX6242" fmla="*/ 34956779 w 43671952"/>
                  <a:gd name="connsiteY6242" fmla="*/ 4433895 h 23902640"/>
                  <a:gd name="connsiteX6243" fmla="*/ 35211571 w 43671952"/>
                  <a:gd name="connsiteY6243" fmla="*/ 4591057 h 23902640"/>
                  <a:gd name="connsiteX6244" fmla="*/ 35371115 w 43671952"/>
                  <a:gd name="connsiteY6244" fmla="*/ 4643441 h 23902640"/>
                  <a:gd name="connsiteX6245" fmla="*/ 35468747 w 43671952"/>
                  <a:gd name="connsiteY6245" fmla="*/ 4626776 h 23902640"/>
                  <a:gd name="connsiteX6246" fmla="*/ 35425883 w 43671952"/>
                  <a:gd name="connsiteY6246" fmla="*/ 4500566 h 23902640"/>
                  <a:gd name="connsiteX6247" fmla="*/ 35225859 w 43671952"/>
                  <a:gd name="connsiteY6247" fmla="*/ 4336264 h 23902640"/>
                  <a:gd name="connsiteX6248" fmla="*/ 35190139 w 43671952"/>
                  <a:gd name="connsiteY6248" fmla="*/ 4252919 h 23902640"/>
                  <a:gd name="connsiteX6249" fmla="*/ 35056791 w 43671952"/>
                  <a:gd name="connsiteY6249" fmla="*/ 4119570 h 23902640"/>
                  <a:gd name="connsiteX6250" fmla="*/ 35085367 w 43671952"/>
                  <a:gd name="connsiteY6250" fmla="*/ 3831439 h 23902640"/>
                  <a:gd name="connsiteX6251" fmla="*/ 34994879 w 43671952"/>
                  <a:gd name="connsiteY6251" fmla="*/ 3700466 h 23902640"/>
                  <a:gd name="connsiteX6252" fmla="*/ 34568635 w 43671952"/>
                  <a:gd name="connsiteY6252" fmla="*/ 3421856 h 23902640"/>
                  <a:gd name="connsiteX6253" fmla="*/ 34599591 w 43671952"/>
                  <a:gd name="connsiteY6253" fmla="*/ 3252787 h 23902640"/>
                  <a:gd name="connsiteX6254" fmla="*/ 34494815 w 43671952"/>
                  <a:gd name="connsiteY6254" fmla="*/ 3231357 h 23902640"/>
                  <a:gd name="connsiteX6255" fmla="*/ 34159059 w 43671952"/>
                  <a:gd name="connsiteY6255" fmla="*/ 2888457 h 23902640"/>
                  <a:gd name="connsiteX6256" fmla="*/ 34311459 w 43671952"/>
                  <a:gd name="connsiteY6256" fmla="*/ 2859883 h 23902640"/>
                  <a:gd name="connsiteX6257" fmla="*/ 34447191 w 43671952"/>
                  <a:gd name="connsiteY6257" fmla="*/ 2900362 h 23902640"/>
                  <a:gd name="connsiteX6258" fmla="*/ 34571015 w 43671952"/>
                  <a:gd name="connsiteY6258" fmla="*/ 2852738 h 23902640"/>
                  <a:gd name="connsiteX6259" fmla="*/ 34692459 w 43671952"/>
                  <a:gd name="connsiteY6259" fmla="*/ 2871787 h 23902640"/>
                  <a:gd name="connsiteX6260" fmla="*/ 34866291 w 43671952"/>
                  <a:gd name="connsiteY6260" fmla="*/ 2967037 h 23902640"/>
                  <a:gd name="connsiteX6261" fmla="*/ 35066315 w 43671952"/>
                  <a:gd name="connsiteY6261" fmla="*/ 3005137 h 23902640"/>
                  <a:gd name="connsiteX6262" fmla="*/ 35094891 w 43671952"/>
                  <a:gd name="connsiteY6262" fmla="*/ 2907505 h 23902640"/>
                  <a:gd name="connsiteX6263" fmla="*/ 35202047 w 43671952"/>
                  <a:gd name="connsiteY6263" fmla="*/ 3040856 h 23902640"/>
                  <a:gd name="connsiteX6264" fmla="*/ 35152039 w 43671952"/>
                  <a:gd name="connsiteY6264" fmla="*/ 3148012 h 23902640"/>
                  <a:gd name="connsiteX6265" fmla="*/ 35390167 w 43671952"/>
                  <a:gd name="connsiteY6265" fmla="*/ 3224213 h 23902640"/>
                  <a:gd name="connsiteX6266" fmla="*/ 35390167 w 43671952"/>
                  <a:gd name="connsiteY6266" fmla="*/ 3309938 h 23902640"/>
                  <a:gd name="connsiteX6267" fmla="*/ 35542567 w 43671952"/>
                  <a:gd name="connsiteY6267" fmla="*/ 3312320 h 23902640"/>
                  <a:gd name="connsiteX6268" fmla="*/ 35685439 w 43671952"/>
                  <a:gd name="connsiteY6268" fmla="*/ 3395664 h 23902640"/>
                  <a:gd name="connsiteX6269" fmla="*/ 35723539 w 43671952"/>
                  <a:gd name="connsiteY6269" fmla="*/ 3338513 h 23902640"/>
                  <a:gd name="connsiteX6270" fmla="*/ 35799739 w 43671952"/>
                  <a:gd name="connsiteY6270" fmla="*/ 3309938 h 23902640"/>
                  <a:gd name="connsiteX6271" fmla="*/ 35590191 w 43671952"/>
                  <a:gd name="connsiteY6271" fmla="*/ 2995613 h 23902640"/>
                  <a:gd name="connsiteX6272" fmla="*/ 35609239 w 43671952"/>
                  <a:gd name="connsiteY6272" fmla="*/ 2947987 h 23902640"/>
                  <a:gd name="connsiteX6273" fmla="*/ 35806883 w 43671952"/>
                  <a:gd name="connsiteY6273" fmla="*/ 3005137 h 23902640"/>
                  <a:gd name="connsiteX6274" fmla="*/ 35935471 w 43671952"/>
                  <a:gd name="connsiteY6274" fmla="*/ 3124199 h 23902640"/>
                  <a:gd name="connsiteX6275" fmla="*/ 36245035 w 43671952"/>
                  <a:gd name="connsiteY6275" fmla="*/ 3276600 h 23902640"/>
                  <a:gd name="connsiteX6276" fmla="*/ 36361715 w 43671952"/>
                  <a:gd name="connsiteY6276" fmla="*/ 3386137 h 23902640"/>
                  <a:gd name="connsiteX6277" fmla="*/ 36321235 w 43671952"/>
                  <a:gd name="connsiteY6277" fmla="*/ 3424239 h 23902640"/>
                  <a:gd name="connsiteX6278" fmla="*/ 36368859 w 43671952"/>
                  <a:gd name="connsiteY6278" fmla="*/ 3467103 h 23902640"/>
                  <a:gd name="connsiteX6279" fmla="*/ 36516495 w 43671952"/>
                  <a:gd name="connsiteY6279" fmla="*/ 3483769 h 23902640"/>
                  <a:gd name="connsiteX6280" fmla="*/ 36685567 w 43671952"/>
                  <a:gd name="connsiteY6280" fmla="*/ 3664751 h 23902640"/>
                  <a:gd name="connsiteX6281" fmla="*/ 36759383 w 43671952"/>
                  <a:gd name="connsiteY6281" fmla="*/ 3598068 h 23902640"/>
                  <a:gd name="connsiteX6282" fmla="*/ 36876067 w 43671952"/>
                  <a:gd name="connsiteY6282" fmla="*/ 3629031 h 23902640"/>
                  <a:gd name="connsiteX6283" fmla="*/ 37047515 w 43671952"/>
                  <a:gd name="connsiteY6283" fmla="*/ 3700466 h 23902640"/>
                  <a:gd name="connsiteX6284" fmla="*/ 36933215 w 43671952"/>
                  <a:gd name="connsiteY6284" fmla="*/ 3805241 h 23902640"/>
                  <a:gd name="connsiteX6285" fmla="*/ 36990367 w 43671952"/>
                  <a:gd name="connsiteY6285" fmla="*/ 3957644 h 23902640"/>
                  <a:gd name="connsiteX6286" fmla="*/ 37026083 w 43671952"/>
                  <a:gd name="connsiteY6286" fmla="*/ 3857631 h 23902640"/>
                  <a:gd name="connsiteX6287" fmla="*/ 37133239 w 43671952"/>
                  <a:gd name="connsiteY6287" fmla="*/ 3729044 h 23902640"/>
                  <a:gd name="connsiteX6288" fmla="*/ 37180867 w 43671952"/>
                  <a:gd name="connsiteY6288" fmla="*/ 3869534 h 23902640"/>
                  <a:gd name="connsiteX6289" fmla="*/ 37299927 w 43671952"/>
                  <a:gd name="connsiteY6289" fmla="*/ 3779052 h 23902640"/>
                  <a:gd name="connsiteX6290" fmla="*/ 37504715 w 43671952"/>
                  <a:gd name="connsiteY6290" fmla="*/ 3960023 h 23902640"/>
                  <a:gd name="connsiteX6291" fmla="*/ 37495191 w 43671952"/>
                  <a:gd name="connsiteY6291" fmla="*/ 4081468 h 23902640"/>
                  <a:gd name="connsiteX6292" fmla="*/ 37409467 w 43671952"/>
                  <a:gd name="connsiteY6292" fmla="*/ 4176719 h 23902640"/>
                  <a:gd name="connsiteX6293" fmla="*/ 37385655 w 43671952"/>
                  <a:gd name="connsiteY6293" fmla="*/ 4410082 h 23902640"/>
                  <a:gd name="connsiteX6294" fmla="*/ 37164195 w 43671952"/>
                  <a:gd name="connsiteY6294" fmla="*/ 4417223 h 23902640"/>
                  <a:gd name="connsiteX6295" fmla="*/ 37052279 w 43671952"/>
                  <a:gd name="connsiteY6295" fmla="*/ 4457705 h 23902640"/>
                  <a:gd name="connsiteX6296" fmla="*/ 36828439 w 43671952"/>
                  <a:gd name="connsiteY6296" fmla="*/ 4502951 h 23902640"/>
                  <a:gd name="connsiteX6297" fmla="*/ 36771291 w 43671952"/>
                  <a:gd name="connsiteY6297" fmla="*/ 4567245 h 23902640"/>
                  <a:gd name="connsiteX6298" fmla="*/ 36761767 w 43671952"/>
                  <a:gd name="connsiteY6298" fmla="*/ 4672018 h 23902640"/>
                  <a:gd name="connsiteX6299" fmla="*/ 36685567 w 43671952"/>
                  <a:gd name="connsiteY6299" fmla="*/ 4795843 h 23902640"/>
                  <a:gd name="connsiteX6300" fmla="*/ 36704615 w 43671952"/>
                  <a:gd name="connsiteY6300" fmla="*/ 4955387 h 23902640"/>
                  <a:gd name="connsiteX6301" fmla="*/ 36742715 w 43671952"/>
                  <a:gd name="connsiteY6301" fmla="*/ 5157797 h 23902640"/>
                  <a:gd name="connsiteX6302" fmla="*/ 36764147 w 43671952"/>
                  <a:gd name="connsiteY6302" fmla="*/ 4817271 h 23902640"/>
                  <a:gd name="connsiteX6303" fmla="*/ 37078471 w 43671952"/>
                  <a:gd name="connsiteY6303" fmla="*/ 4700594 h 23902640"/>
                  <a:gd name="connsiteX6304" fmla="*/ 37161815 w 43671952"/>
                  <a:gd name="connsiteY6304" fmla="*/ 4791082 h 23902640"/>
                  <a:gd name="connsiteX6305" fmla="*/ 37047515 w 43671952"/>
                  <a:gd name="connsiteY6305" fmla="*/ 4898237 h 23902640"/>
                  <a:gd name="connsiteX6306" fmla="*/ 37204679 w 43671952"/>
                  <a:gd name="connsiteY6306" fmla="*/ 4926812 h 23902640"/>
                  <a:gd name="connsiteX6307" fmla="*/ 37221347 w 43671952"/>
                  <a:gd name="connsiteY6307" fmla="*/ 5038728 h 23902640"/>
                  <a:gd name="connsiteX6308" fmla="*/ 37316599 w 43671952"/>
                  <a:gd name="connsiteY6308" fmla="*/ 5026826 h 23902640"/>
                  <a:gd name="connsiteX6309" fmla="*/ 37347555 w 43671952"/>
                  <a:gd name="connsiteY6309" fmla="*/ 5153028 h 23902640"/>
                  <a:gd name="connsiteX6310" fmla="*/ 37457091 w 43671952"/>
                  <a:gd name="connsiteY6310" fmla="*/ 5110169 h 23902640"/>
                  <a:gd name="connsiteX6311" fmla="*/ 37521383 w 43671952"/>
                  <a:gd name="connsiteY6311" fmla="*/ 5179225 h 23902640"/>
                  <a:gd name="connsiteX6312" fmla="*/ 37749983 w 43671952"/>
                  <a:gd name="connsiteY6312" fmla="*/ 5169698 h 23902640"/>
                  <a:gd name="connsiteX6313" fmla="*/ 37742839 w 43671952"/>
                  <a:gd name="connsiteY6313" fmla="*/ 5310193 h 23902640"/>
                  <a:gd name="connsiteX6314" fmla="*/ 37588059 w 43671952"/>
                  <a:gd name="connsiteY6314" fmla="*/ 5576892 h 23902640"/>
                  <a:gd name="connsiteX6315" fmla="*/ 37485667 w 43671952"/>
                  <a:gd name="connsiteY6315" fmla="*/ 5595943 h 23902640"/>
                  <a:gd name="connsiteX6316" fmla="*/ 37485667 w 43671952"/>
                  <a:gd name="connsiteY6316" fmla="*/ 5424494 h 23902640"/>
                  <a:gd name="connsiteX6317" fmla="*/ 37523767 w 43671952"/>
                  <a:gd name="connsiteY6317" fmla="*/ 5310193 h 23902640"/>
                  <a:gd name="connsiteX6318" fmla="*/ 37499951 w 43671952"/>
                  <a:gd name="connsiteY6318" fmla="*/ 5260188 h 23902640"/>
                  <a:gd name="connsiteX6319" fmla="*/ 37388035 w 43671952"/>
                  <a:gd name="connsiteY6319" fmla="*/ 5300669 h 23902640"/>
                  <a:gd name="connsiteX6320" fmla="*/ 37283259 w 43671952"/>
                  <a:gd name="connsiteY6320" fmla="*/ 5426876 h 23902640"/>
                  <a:gd name="connsiteX6321" fmla="*/ 37114191 w 43671952"/>
                  <a:gd name="connsiteY6321" fmla="*/ 5593560 h 23902640"/>
                  <a:gd name="connsiteX6322" fmla="*/ 37090379 w 43671952"/>
                  <a:gd name="connsiteY6322" fmla="*/ 5686431 h 23902640"/>
                  <a:gd name="connsiteX6323" fmla="*/ 37085615 w 43671952"/>
                  <a:gd name="connsiteY6323" fmla="*/ 5886458 h 23902640"/>
                  <a:gd name="connsiteX6324" fmla="*/ 37195151 w 43671952"/>
                  <a:gd name="connsiteY6324" fmla="*/ 5912647 h 23902640"/>
                  <a:gd name="connsiteX6325" fmla="*/ 37261827 w 43671952"/>
                  <a:gd name="connsiteY6325" fmla="*/ 6019805 h 23902640"/>
                  <a:gd name="connsiteX6326" fmla="*/ 37161815 w 43671952"/>
                  <a:gd name="connsiteY6326" fmla="*/ 6048382 h 23902640"/>
                  <a:gd name="connsiteX6327" fmla="*/ 37157051 w 43671952"/>
                  <a:gd name="connsiteY6327" fmla="*/ 6134108 h 23902640"/>
                  <a:gd name="connsiteX6328" fmla="*/ 37057039 w 43671952"/>
                  <a:gd name="connsiteY6328" fmla="*/ 6148395 h 23902640"/>
                  <a:gd name="connsiteX6329" fmla="*/ 36980839 w 43671952"/>
                  <a:gd name="connsiteY6329" fmla="*/ 6176971 h 23902640"/>
                  <a:gd name="connsiteX6330" fmla="*/ 37123715 w 43671952"/>
                  <a:gd name="connsiteY6330" fmla="*/ 6224592 h 23902640"/>
                  <a:gd name="connsiteX6331" fmla="*/ 37171339 w 43671952"/>
                  <a:gd name="connsiteY6331" fmla="*/ 6300794 h 23902640"/>
                  <a:gd name="connsiteX6332" fmla="*/ 37054659 w 43671952"/>
                  <a:gd name="connsiteY6332" fmla="*/ 6305556 h 23902640"/>
                  <a:gd name="connsiteX6333" fmla="*/ 37014179 w 43671952"/>
                  <a:gd name="connsiteY6333" fmla="*/ 6338892 h 23902640"/>
                  <a:gd name="connsiteX6334" fmla="*/ 37066567 w 43671952"/>
                  <a:gd name="connsiteY6334" fmla="*/ 6512724 h 23902640"/>
                  <a:gd name="connsiteX6335" fmla="*/ 36961791 w 43671952"/>
                  <a:gd name="connsiteY6335" fmla="*/ 6462720 h 23902640"/>
                  <a:gd name="connsiteX6336" fmla="*/ 36971315 w 43671952"/>
                  <a:gd name="connsiteY6336" fmla="*/ 6500816 h 23902640"/>
                  <a:gd name="connsiteX6337" fmla="*/ 37047515 w 43671952"/>
                  <a:gd name="connsiteY6337" fmla="*/ 6629407 h 23902640"/>
                  <a:gd name="connsiteX6338" fmla="*/ 37095139 w 43671952"/>
                  <a:gd name="connsiteY6338" fmla="*/ 6757992 h 23902640"/>
                  <a:gd name="connsiteX6339" fmla="*/ 37073711 w 43671952"/>
                  <a:gd name="connsiteY6339" fmla="*/ 6846101 h 23902640"/>
                  <a:gd name="connsiteX6340" fmla="*/ 36978459 w 43671952"/>
                  <a:gd name="connsiteY6340" fmla="*/ 6753232 h 23902640"/>
                  <a:gd name="connsiteX6341" fmla="*/ 36857015 w 43671952"/>
                  <a:gd name="connsiteY6341" fmla="*/ 6510344 h 23902640"/>
                  <a:gd name="connsiteX6342" fmla="*/ 36847491 w 43671952"/>
                  <a:gd name="connsiteY6342" fmla="*/ 6577019 h 23902640"/>
                  <a:gd name="connsiteX6343" fmla="*/ 36904639 w 43671952"/>
                  <a:gd name="connsiteY6343" fmla="*/ 6681795 h 23902640"/>
                  <a:gd name="connsiteX6344" fmla="*/ 36847491 w 43671952"/>
                  <a:gd name="connsiteY6344" fmla="*/ 6738943 h 23902640"/>
                  <a:gd name="connsiteX6345" fmla="*/ 36914167 w 43671952"/>
                  <a:gd name="connsiteY6345" fmla="*/ 6777043 h 23902640"/>
                  <a:gd name="connsiteX6346" fmla="*/ 36990367 w 43671952"/>
                  <a:gd name="connsiteY6346" fmla="*/ 6843718 h 23902640"/>
                  <a:gd name="connsiteX6347" fmla="*/ 37028467 w 43671952"/>
                  <a:gd name="connsiteY6347" fmla="*/ 6948491 h 23902640"/>
                  <a:gd name="connsiteX6348" fmla="*/ 37133239 w 43671952"/>
                  <a:gd name="connsiteY6348" fmla="*/ 6984213 h 23902640"/>
                  <a:gd name="connsiteX6349" fmla="*/ 37230871 w 43671952"/>
                  <a:gd name="connsiteY6349" fmla="*/ 7165190 h 23902640"/>
                  <a:gd name="connsiteX6350" fmla="*/ 37152291 w 43671952"/>
                  <a:gd name="connsiteY6350" fmla="*/ 7260437 h 23902640"/>
                  <a:gd name="connsiteX6351" fmla="*/ 37223727 w 43671952"/>
                  <a:gd name="connsiteY6351" fmla="*/ 7289012 h 23902640"/>
                  <a:gd name="connsiteX6352" fmla="*/ 37160327 w 43671952"/>
                  <a:gd name="connsiteY6352" fmla="*/ 7447401 h 23902640"/>
                  <a:gd name="connsiteX6353" fmla="*/ 37134599 w 43671952"/>
                  <a:gd name="connsiteY6353" fmla="*/ 7498254 h 23902640"/>
                  <a:gd name="connsiteX6354" fmla="*/ 37131751 w 43671952"/>
                  <a:gd name="connsiteY6354" fmla="*/ 7557204 h 23902640"/>
                  <a:gd name="connsiteX6355" fmla="*/ 37121331 w 43671952"/>
                  <a:gd name="connsiteY6355" fmla="*/ 7650965 h 23902640"/>
                  <a:gd name="connsiteX6356" fmla="*/ 36928451 w 43671952"/>
                  <a:gd name="connsiteY6356" fmla="*/ 7948773 h 23902640"/>
                  <a:gd name="connsiteX6357" fmla="*/ 37023703 w 43671952"/>
                  <a:gd name="connsiteY6357" fmla="*/ 8024972 h 23902640"/>
                  <a:gd name="connsiteX6358" fmla="*/ 37052275 w 43671952"/>
                  <a:gd name="connsiteY6358" fmla="*/ 8163083 h 23902640"/>
                  <a:gd name="connsiteX6359" fmla="*/ 37114187 w 43671952"/>
                  <a:gd name="connsiteY6359" fmla="*/ 8291675 h 23902640"/>
                  <a:gd name="connsiteX6360" fmla="*/ 37304687 w 43671952"/>
                  <a:gd name="connsiteY6360" fmla="*/ 8558374 h 23902640"/>
                  <a:gd name="connsiteX6361" fmla="*/ 37299927 w 43671952"/>
                  <a:gd name="connsiteY6361" fmla="*/ 8648860 h 23902640"/>
                  <a:gd name="connsiteX6362" fmla="*/ 37342787 w 43671952"/>
                  <a:gd name="connsiteY6362" fmla="*/ 8741729 h 23902640"/>
                  <a:gd name="connsiteX6363" fmla="*/ 37499951 w 43671952"/>
                  <a:gd name="connsiteY6363" fmla="*/ 8953660 h 23902640"/>
                  <a:gd name="connsiteX6364" fmla="*/ 37457087 w 43671952"/>
                  <a:gd name="connsiteY6364" fmla="*/ 9087011 h 23902640"/>
                  <a:gd name="connsiteX6365" fmla="*/ 37164195 w 43671952"/>
                  <a:gd name="connsiteY6365" fmla="*/ 8708392 h 23902640"/>
                  <a:gd name="connsiteX6366" fmla="*/ 37052275 w 43671952"/>
                  <a:gd name="connsiteY6366" fmla="*/ 8625047 h 23902640"/>
                  <a:gd name="connsiteX6367" fmla="*/ 37028463 w 43671952"/>
                  <a:gd name="connsiteY6367" fmla="*/ 8498840 h 23902640"/>
                  <a:gd name="connsiteX6368" fmla="*/ 36756999 w 43671952"/>
                  <a:gd name="connsiteY6368" fmla="*/ 8229761 h 23902640"/>
                  <a:gd name="connsiteX6369" fmla="*/ 36718899 w 43671952"/>
                  <a:gd name="connsiteY6369" fmla="*/ 8315485 h 23902640"/>
                  <a:gd name="connsiteX6370" fmla="*/ 36652227 w 43671952"/>
                  <a:gd name="connsiteY6370" fmla="*/ 8325008 h 23902640"/>
                  <a:gd name="connsiteX6371" fmla="*/ 36542687 w 43671952"/>
                  <a:gd name="connsiteY6371" fmla="*/ 8224998 h 23902640"/>
                  <a:gd name="connsiteX6372" fmla="*/ 36299803 w 43671952"/>
                  <a:gd name="connsiteY6372" fmla="*/ 8224998 h 23902640"/>
                  <a:gd name="connsiteX6373" fmla="*/ 36104539 w 43671952"/>
                  <a:gd name="connsiteY6373" fmla="*/ 8344060 h 23902640"/>
                  <a:gd name="connsiteX6374" fmla="*/ 36209315 w 43671952"/>
                  <a:gd name="connsiteY6374" fmla="*/ 8427403 h 23902640"/>
                  <a:gd name="connsiteX6375" fmla="*/ 36218839 w 43671952"/>
                  <a:gd name="connsiteY6375" fmla="*/ 8482171 h 23902640"/>
                  <a:gd name="connsiteX6376" fmla="*/ 36033103 w 43671952"/>
                  <a:gd name="connsiteY6376" fmla="*/ 8510748 h 23902640"/>
                  <a:gd name="connsiteX6377" fmla="*/ 35904515 w 43671952"/>
                  <a:gd name="connsiteY6377" fmla="*/ 8429784 h 23902640"/>
                  <a:gd name="connsiteX6378" fmla="*/ 35852127 w 43671952"/>
                  <a:gd name="connsiteY6378" fmla="*/ 8510748 h 23902640"/>
                  <a:gd name="connsiteX6379" fmla="*/ 35671151 w 43671952"/>
                  <a:gd name="connsiteY6379" fmla="*/ 8544084 h 23902640"/>
                  <a:gd name="connsiteX6380" fmla="*/ 35590187 w 43671952"/>
                  <a:gd name="connsiteY6380" fmla="*/ 8505986 h 23902640"/>
                  <a:gd name="connsiteX6381" fmla="*/ 35568759 w 43671952"/>
                  <a:gd name="connsiteY6381" fmla="*/ 8682197 h 23902640"/>
                  <a:gd name="connsiteX6382" fmla="*/ 35466363 w 43671952"/>
                  <a:gd name="connsiteY6382" fmla="*/ 8698865 h 23902640"/>
                  <a:gd name="connsiteX6383" fmla="*/ 35413975 w 43671952"/>
                  <a:gd name="connsiteY6383" fmla="*/ 8882223 h 23902640"/>
                  <a:gd name="connsiteX6384" fmla="*/ 35487795 w 43671952"/>
                  <a:gd name="connsiteY6384" fmla="*/ 9025097 h 23902640"/>
                  <a:gd name="connsiteX6385" fmla="*/ 35580663 w 43671952"/>
                  <a:gd name="connsiteY6385" fmla="*/ 9287035 h 23902640"/>
                  <a:gd name="connsiteX6386" fmla="*/ 35596855 w 43671952"/>
                  <a:gd name="connsiteY6386" fmla="*/ 9469748 h 23902640"/>
                  <a:gd name="connsiteX6387" fmla="*/ 35605011 w 43671952"/>
                  <a:gd name="connsiteY6387" fmla="*/ 9487119 h 23902640"/>
                  <a:gd name="connsiteX6388" fmla="*/ 35638767 w 43671952"/>
                  <a:gd name="connsiteY6388" fmla="*/ 9572784 h 23902640"/>
                  <a:gd name="connsiteX6389" fmla="*/ 35706395 w 43671952"/>
                  <a:gd name="connsiteY6389" fmla="*/ 9825671 h 23902640"/>
                  <a:gd name="connsiteX6390" fmla="*/ 35885463 w 43671952"/>
                  <a:gd name="connsiteY6390" fmla="*/ 10049988 h 23902640"/>
                  <a:gd name="connsiteX6391" fmla="*/ 35937375 w 43671952"/>
                  <a:gd name="connsiteY6391" fmla="*/ 10158096 h 23902640"/>
                  <a:gd name="connsiteX6392" fmla="*/ 36055487 w 43671952"/>
                  <a:gd name="connsiteY6392" fmla="*/ 10359550 h 23902640"/>
                  <a:gd name="connsiteX6393" fmla="*/ 36199787 w 43671952"/>
                  <a:gd name="connsiteY6393" fmla="*/ 10428603 h 23902640"/>
                  <a:gd name="connsiteX6394" fmla="*/ 36258843 w 43671952"/>
                  <a:gd name="connsiteY6394" fmla="*/ 10491946 h 23902640"/>
                  <a:gd name="connsiteX6395" fmla="*/ 36449343 w 43671952"/>
                  <a:gd name="connsiteY6395" fmla="*/ 10385267 h 23902640"/>
                  <a:gd name="connsiteX6396" fmla="*/ 36615079 w 43671952"/>
                  <a:gd name="connsiteY6396" fmla="*/ 10433843 h 23902640"/>
                  <a:gd name="connsiteX6397" fmla="*/ 36622223 w 43671952"/>
                  <a:gd name="connsiteY6397" fmla="*/ 10315256 h 23902640"/>
                  <a:gd name="connsiteX6398" fmla="*/ 36673183 w 43671952"/>
                  <a:gd name="connsiteY6398" fmla="*/ 10176670 h 23902640"/>
                  <a:gd name="connsiteX6399" fmla="*/ 36618887 w 43671952"/>
                  <a:gd name="connsiteY6399" fmla="*/ 10072847 h 23902640"/>
                  <a:gd name="connsiteX6400" fmla="*/ 36611267 w 43671952"/>
                  <a:gd name="connsiteY6400" fmla="*/ 9943307 h 23902640"/>
                  <a:gd name="connsiteX6401" fmla="*/ 36777003 w 43671952"/>
                  <a:gd name="connsiteY6401" fmla="*/ 9859486 h 23902640"/>
                  <a:gd name="connsiteX6402" fmla="*/ 36969887 w 43671952"/>
                  <a:gd name="connsiteY6402" fmla="*/ 9816625 h 23902640"/>
                  <a:gd name="connsiteX6403" fmla="*/ 37043703 w 43671952"/>
                  <a:gd name="connsiteY6403" fmla="*/ 9897586 h 23902640"/>
                  <a:gd name="connsiteX6404" fmla="*/ 37013223 w 43671952"/>
                  <a:gd name="connsiteY6404" fmla="*/ 9973785 h 23902640"/>
                  <a:gd name="connsiteX6405" fmla="*/ 37020843 w 43671952"/>
                  <a:gd name="connsiteY6405" fmla="*/ 10126186 h 23902640"/>
                  <a:gd name="connsiteX6406" fmla="*/ 37058943 w 43671952"/>
                  <a:gd name="connsiteY6406" fmla="*/ 10270967 h 23902640"/>
                  <a:gd name="connsiteX6407" fmla="*/ 37013223 w 43671952"/>
                  <a:gd name="connsiteY6407" fmla="*/ 10339547 h 23902640"/>
                  <a:gd name="connsiteX6408" fmla="*/ 37074183 w 43671952"/>
                  <a:gd name="connsiteY6408" fmla="*/ 10408126 h 23902640"/>
                  <a:gd name="connsiteX6409" fmla="*/ 37084659 w 43671952"/>
                  <a:gd name="connsiteY6409" fmla="*/ 10636725 h 23902640"/>
                  <a:gd name="connsiteX6410" fmla="*/ 37043703 w 43671952"/>
                  <a:gd name="connsiteY6410" fmla="*/ 10834847 h 23902640"/>
                  <a:gd name="connsiteX6411" fmla="*/ 37180863 w 43671952"/>
                  <a:gd name="connsiteY6411" fmla="*/ 10895807 h 23902640"/>
                  <a:gd name="connsiteX6412" fmla="*/ 37394223 w 43671952"/>
                  <a:gd name="connsiteY6412" fmla="*/ 10796745 h 23902640"/>
                  <a:gd name="connsiteX6413" fmla="*/ 37523763 w 43671952"/>
                  <a:gd name="connsiteY6413" fmla="*/ 10819605 h 23902640"/>
                  <a:gd name="connsiteX6414" fmla="*/ 37615203 w 43671952"/>
                  <a:gd name="connsiteY6414" fmla="*/ 10789127 h 23902640"/>
                  <a:gd name="connsiteX6415" fmla="*/ 37691403 w 43671952"/>
                  <a:gd name="connsiteY6415" fmla="*/ 10880566 h 23902640"/>
                  <a:gd name="connsiteX6416" fmla="*/ 37767127 w 43671952"/>
                  <a:gd name="connsiteY6416" fmla="*/ 11067732 h 23902640"/>
                  <a:gd name="connsiteX6417" fmla="*/ 37733791 w 43671952"/>
                  <a:gd name="connsiteY6417" fmla="*/ 11313000 h 23902640"/>
                  <a:gd name="connsiteX6418" fmla="*/ 37828563 w 43671952"/>
                  <a:gd name="connsiteY6418" fmla="*/ 11421586 h 23902640"/>
                  <a:gd name="connsiteX6419" fmla="*/ 37744743 w 43671952"/>
                  <a:gd name="connsiteY6419" fmla="*/ 11474927 h 23902640"/>
                  <a:gd name="connsiteX6420" fmla="*/ 37813323 w 43671952"/>
                  <a:gd name="connsiteY6420" fmla="*/ 11642565 h 23902640"/>
                  <a:gd name="connsiteX6421" fmla="*/ 37896667 w 43671952"/>
                  <a:gd name="connsiteY6421" fmla="*/ 11784965 h 23902640"/>
                  <a:gd name="connsiteX6422" fmla="*/ 38024779 w 43671952"/>
                  <a:gd name="connsiteY6422" fmla="*/ 11933873 h 23902640"/>
                  <a:gd name="connsiteX6423" fmla="*/ 38041923 w 43671952"/>
                  <a:gd name="connsiteY6423" fmla="*/ 12015787 h 23902640"/>
                  <a:gd name="connsiteX6424" fmla="*/ 38019063 w 43671952"/>
                  <a:gd name="connsiteY6424" fmla="*/ 12076748 h 23902640"/>
                  <a:gd name="connsiteX6425" fmla="*/ 38088595 w 43671952"/>
                  <a:gd name="connsiteY6425" fmla="*/ 12117229 h 23902640"/>
                  <a:gd name="connsiteX6426" fmla="*/ 38194323 w 43671952"/>
                  <a:gd name="connsiteY6426" fmla="*/ 12099607 h 23902640"/>
                  <a:gd name="connsiteX6427" fmla="*/ 38312911 w 43671952"/>
                  <a:gd name="connsiteY6427" fmla="*/ 12019121 h 23902640"/>
                  <a:gd name="connsiteX6428" fmla="*/ 38312911 w 43671952"/>
                  <a:gd name="connsiteY6428" fmla="*/ 11967687 h 23902640"/>
                  <a:gd name="connsiteX6429" fmla="*/ 38361963 w 43671952"/>
                  <a:gd name="connsiteY6429" fmla="*/ 11916728 h 23902640"/>
                  <a:gd name="connsiteX6430" fmla="*/ 38417207 w 43671952"/>
                  <a:gd name="connsiteY6430" fmla="*/ 11947207 h 23902640"/>
                  <a:gd name="connsiteX6431" fmla="*/ 38516267 w 43671952"/>
                  <a:gd name="connsiteY6431" fmla="*/ 11956733 h 23902640"/>
                  <a:gd name="connsiteX6432" fmla="*/ 38602947 w 43671952"/>
                  <a:gd name="connsiteY6432" fmla="*/ 12021978 h 23902640"/>
                  <a:gd name="connsiteX6433" fmla="*/ 38682003 w 43671952"/>
                  <a:gd name="connsiteY6433" fmla="*/ 12163901 h 23902640"/>
                  <a:gd name="connsiteX6434" fmla="*/ 38742963 w 43671952"/>
                  <a:gd name="connsiteY6434" fmla="*/ 12197834 h 23902640"/>
                  <a:gd name="connsiteX6435" fmla="*/ 38750999 w 43671952"/>
                  <a:gd name="connsiteY6435" fmla="*/ 12199953 h 23902640"/>
                  <a:gd name="connsiteX6436" fmla="*/ 38754091 w 43671952"/>
                  <a:gd name="connsiteY6436" fmla="*/ 12198794 h 23902640"/>
                  <a:gd name="connsiteX6437" fmla="*/ 38768375 w 43671952"/>
                  <a:gd name="connsiteY6437" fmla="*/ 12093226 h 23902640"/>
                  <a:gd name="connsiteX6438" fmla="*/ 38885851 w 43671952"/>
                  <a:gd name="connsiteY6438" fmla="*/ 11913839 h 23902640"/>
                  <a:gd name="connsiteX6439" fmla="*/ 38895375 w 43671952"/>
                  <a:gd name="connsiteY6439" fmla="*/ 11686984 h 23902640"/>
                  <a:gd name="connsiteX6440" fmla="*/ 39112863 w 43671952"/>
                  <a:gd name="connsiteY6440" fmla="*/ 11594115 h 23902640"/>
                  <a:gd name="connsiteX6441" fmla="*/ 39254079 w 43671952"/>
                  <a:gd name="connsiteY6441" fmla="*/ 11404921 h 23902640"/>
                  <a:gd name="connsiteX6442" fmla="*/ 39276375 w 43671952"/>
                  <a:gd name="connsiteY6442" fmla="*/ 11407585 h 23902640"/>
                  <a:gd name="connsiteX6443" fmla="*/ 39265263 w 43671952"/>
                  <a:gd name="connsiteY6443" fmla="*/ 11534586 h 23902640"/>
                  <a:gd name="connsiteX6444" fmla="*/ 39263675 w 43671952"/>
                  <a:gd name="connsiteY6444" fmla="*/ 11725085 h 23902640"/>
                  <a:gd name="connsiteX6445" fmla="*/ 39254943 w 43671952"/>
                  <a:gd name="connsiteY6445" fmla="*/ 11884628 h 23902640"/>
                  <a:gd name="connsiteX6446" fmla="*/ 39375595 w 43671952"/>
                  <a:gd name="connsiteY6446" fmla="*/ 12038457 h 23902640"/>
                  <a:gd name="connsiteX6447" fmla="*/ 39399407 w 43671952"/>
                  <a:gd name="connsiteY6447" fmla="*/ 11866372 h 23902640"/>
                  <a:gd name="connsiteX6448" fmla="*/ 39340671 w 43671952"/>
                  <a:gd name="connsiteY6448" fmla="*/ 11743342 h 23902640"/>
                  <a:gd name="connsiteX6449" fmla="*/ 39434331 w 43671952"/>
                  <a:gd name="connsiteY6449" fmla="*/ 11560778 h 23902640"/>
                  <a:gd name="connsiteX6450" fmla="*/ 39347811 w 43671952"/>
                  <a:gd name="connsiteY6450" fmla="*/ 11463147 h 23902640"/>
                  <a:gd name="connsiteX6451" fmla="*/ 39483547 w 43671952"/>
                  <a:gd name="connsiteY6451" fmla="*/ 11462354 h 23902640"/>
                  <a:gd name="connsiteX6452" fmla="*/ 39530375 w 43671952"/>
                  <a:gd name="connsiteY6452" fmla="*/ 11572684 h 23902640"/>
                  <a:gd name="connsiteX6453" fmla="*/ 39596259 w 43671952"/>
                  <a:gd name="connsiteY6453" fmla="*/ 11579829 h 23902640"/>
                  <a:gd name="connsiteX6454" fmla="*/ 39719291 w 43671952"/>
                  <a:gd name="connsiteY6454" fmla="*/ 11740167 h 23902640"/>
                  <a:gd name="connsiteX6455" fmla="*/ 39893919 w 43671952"/>
                  <a:gd name="connsiteY6455" fmla="*/ 11713179 h 23902640"/>
                  <a:gd name="connsiteX6456" fmla="*/ 40017743 w 43671952"/>
                  <a:gd name="connsiteY6456" fmla="*/ 11771916 h 23902640"/>
                  <a:gd name="connsiteX6457" fmla="*/ 40232847 w 43671952"/>
                  <a:gd name="connsiteY6457" fmla="*/ 11744136 h 23902640"/>
                  <a:gd name="connsiteX6458" fmla="*/ 40190775 w 43671952"/>
                  <a:gd name="connsiteY6458" fmla="*/ 11674286 h 23902640"/>
                  <a:gd name="connsiteX6459" fmla="*/ 40381279 w 43671952"/>
                  <a:gd name="connsiteY6459" fmla="*/ 11610784 h 23902640"/>
                  <a:gd name="connsiteX6460" fmla="*/ 40336831 w 43671952"/>
                  <a:gd name="connsiteY6460" fmla="*/ 11744136 h 23902640"/>
                  <a:gd name="connsiteX6461" fmla="*/ 40424935 w 43671952"/>
                  <a:gd name="connsiteY6461" fmla="*/ 11830654 h 23902640"/>
                  <a:gd name="connsiteX6462" fmla="*/ 40604319 w 43671952"/>
                  <a:gd name="connsiteY6462" fmla="*/ 11877484 h 23902640"/>
                  <a:gd name="connsiteX6463" fmla="*/ 40647183 w 43671952"/>
                  <a:gd name="connsiteY6463" fmla="*/ 12085288 h 23902640"/>
                  <a:gd name="connsiteX6464" fmla="*/ 40908327 w 43671952"/>
                  <a:gd name="connsiteY6464" fmla="*/ 12145613 h 23902640"/>
                  <a:gd name="connsiteX6465" fmla="*/ 40965479 w 43671952"/>
                  <a:gd name="connsiteY6465" fmla="*/ 12436126 h 23902640"/>
                  <a:gd name="connsiteX6466" fmla="*/ 41058351 w 43671952"/>
                  <a:gd name="connsiteY6466" fmla="*/ 12477402 h 23902640"/>
                  <a:gd name="connsiteX6467" fmla="*/ 41168679 w 43671952"/>
                  <a:gd name="connsiteY6467" fmla="*/ 12575826 h 23902640"/>
                  <a:gd name="connsiteX6468" fmla="*/ 41436175 w 43671952"/>
                  <a:gd name="connsiteY6468" fmla="*/ 12541695 h 23902640"/>
                  <a:gd name="connsiteX6469" fmla="*/ 41689375 w 43671952"/>
                  <a:gd name="connsiteY6469" fmla="*/ 12715526 h 23902640"/>
                  <a:gd name="connsiteX6470" fmla="*/ 41841775 w 43671952"/>
                  <a:gd name="connsiteY6470" fmla="*/ 12956826 h 23902640"/>
                  <a:gd name="connsiteX6471" fmla="*/ 41873527 w 43671952"/>
                  <a:gd name="connsiteY6471" fmla="*/ 13152089 h 23902640"/>
                  <a:gd name="connsiteX6472" fmla="*/ 41946551 w 43671952"/>
                  <a:gd name="connsiteY6472" fmla="*/ 13446570 h 23902640"/>
                  <a:gd name="connsiteX6473" fmla="*/ 42008463 w 43671952"/>
                  <a:gd name="connsiteY6473" fmla="*/ 13458476 h 23902640"/>
                  <a:gd name="connsiteX6474" fmla="*/ 42029895 w 43671952"/>
                  <a:gd name="connsiteY6474" fmla="*/ 13625958 h 23902640"/>
                  <a:gd name="connsiteX6475" fmla="*/ 41788599 w 43671952"/>
                  <a:gd name="connsiteY6475" fmla="*/ 14009338 h 23902640"/>
                  <a:gd name="connsiteX6476" fmla="*/ 42070375 w 43671952"/>
                  <a:gd name="connsiteY6476" fmla="*/ 13845827 h 23902640"/>
                  <a:gd name="connsiteX6477" fmla="*/ 42188647 w 43671952"/>
                  <a:gd name="connsiteY6477" fmla="*/ 13860907 h 23902640"/>
                  <a:gd name="connsiteX6478" fmla="*/ 41983063 w 43671952"/>
                  <a:gd name="connsiteY6478" fmla="*/ 14253019 h 23902640"/>
                  <a:gd name="connsiteX6479" fmla="*/ 42306119 w 43671952"/>
                  <a:gd name="connsiteY6479" fmla="*/ 13950601 h 23902640"/>
                  <a:gd name="connsiteX6480" fmla="*/ 42545831 w 43671952"/>
                  <a:gd name="connsiteY6480" fmla="*/ 14114114 h 23902640"/>
                  <a:gd name="connsiteX6481" fmla="*/ 42649815 w 43671952"/>
                  <a:gd name="connsiteY6481" fmla="*/ 14153008 h 23902640"/>
                  <a:gd name="connsiteX6482" fmla="*/ 42629175 w 43671952"/>
                  <a:gd name="connsiteY6482" fmla="*/ 14493526 h 23902640"/>
                  <a:gd name="connsiteX6483" fmla="*/ 42681567 w 43671952"/>
                  <a:gd name="connsiteY6483" fmla="*/ 14404626 h 23902640"/>
                  <a:gd name="connsiteX6484" fmla="*/ 43179247 w 43671952"/>
                  <a:gd name="connsiteY6484" fmla="*/ 14472094 h 23902640"/>
                  <a:gd name="connsiteX6485" fmla="*/ 43464207 w 43671952"/>
                  <a:gd name="connsiteY6485" fmla="*/ 14888020 h 23902640"/>
                  <a:gd name="connsiteX6486" fmla="*/ 43618983 w 43671952"/>
                  <a:gd name="connsiteY6486" fmla="*/ 14925326 h 23902640"/>
                  <a:gd name="connsiteX6487" fmla="*/ 43514207 w 43671952"/>
                  <a:gd name="connsiteY6487" fmla="*/ 15852426 h 23902640"/>
                  <a:gd name="connsiteX6488" fmla="*/ 43187975 w 43671952"/>
                  <a:gd name="connsiteY6488" fmla="*/ 16284226 h 23902640"/>
                  <a:gd name="connsiteX6489" fmla="*/ 43177663 w 43671952"/>
                  <a:gd name="connsiteY6489" fmla="*/ 16499332 h 23902640"/>
                  <a:gd name="connsiteX6490" fmla="*/ 42951439 w 43671952"/>
                  <a:gd name="connsiteY6490" fmla="*/ 16688245 h 23902640"/>
                  <a:gd name="connsiteX6491" fmla="*/ 42800631 w 43671952"/>
                  <a:gd name="connsiteY6491" fmla="*/ 17319276 h 23902640"/>
                  <a:gd name="connsiteX6492" fmla="*/ 42708551 w 43671952"/>
                  <a:gd name="connsiteY6492" fmla="*/ 17431196 h 23902640"/>
                  <a:gd name="connsiteX6493" fmla="*/ 42708551 w 43671952"/>
                  <a:gd name="connsiteY6493" fmla="*/ 17560576 h 23902640"/>
                  <a:gd name="connsiteX6494" fmla="*/ 42553775 w 43671952"/>
                  <a:gd name="connsiteY6494" fmla="*/ 17685196 h 23902640"/>
                  <a:gd name="connsiteX6495" fmla="*/ 42544247 w 43671952"/>
                  <a:gd name="connsiteY6495" fmla="*/ 17812988 h 23902640"/>
                  <a:gd name="connsiteX6496" fmla="*/ 42248975 w 43671952"/>
                  <a:gd name="connsiteY6496" fmla="*/ 18288448 h 23902640"/>
                  <a:gd name="connsiteX6497" fmla="*/ 42227879 w 43671952"/>
                  <a:gd name="connsiteY6497" fmla="*/ 18288076 h 23902640"/>
                  <a:gd name="connsiteX6498" fmla="*/ 42168007 w 43671952"/>
                  <a:gd name="connsiteY6498" fmla="*/ 18354328 h 23902640"/>
                  <a:gd name="connsiteX6499" fmla="*/ 42160631 w 43671952"/>
                  <a:gd name="connsiteY6499" fmla="*/ 18404860 h 23902640"/>
                  <a:gd name="connsiteX6500" fmla="*/ 41837135 w 43671952"/>
                  <a:gd name="connsiteY6500" fmla="*/ 18635896 h 23902640"/>
                  <a:gd name="connsiteX6501" fmla="*/ 41713711 w 43671952"/>
                  <a:gd name="connsiteY6501" fmla="*/ 18613596 h 23902640"/>
                  <a:gd name="connsiteX6502" fmla="*/ 41208655 w 43671952"/>
                  <a:gd name="connsiteY6502" fmla="*/ 18945636 h 23902640"/>
                  <a:gd name="connsiteX6503" fmla="*/ 40981623 w 43671952"/>
                  <a:gd name="connsiteY6503" fmla="*/ 19150364 h 23902640"/>
                  <a:gd name="connsiteX6504" fmla="*/ 40879639 w 43671952"/>
                  <a:gd name="connsiteY6504" fmla="*/ 19341792 h 23902640"/>
                  <a:gd name="connsiteX6505" fmla="*/ 40772015 w 43671952"/>
                  <a:gd name="connsiteY6505" fmla="*/ 19628588 h 23902640"/>
                  <a:gd name="connsiteX6506" fmla="*/ 40577799 w 43671952"/>
                  <a:gd name="connsiteY6506" fmla="*/ 19754156 h 23902640"/>
                  <a:gd name="connsiteX6507" fmla="*/ 40432079 w 43671952"/>
                  <a:gd name="connsiteY6507" fmla="*/ 19929440 h 23902640"/>
                  <a:gd name="connsiteX6508" fmla="*/ 40424175 w 43671952"/>
                  <a:gd name="connsiteY6508" fmla="*/ 20027420 h 23902640"/>
                  <a:gd name="connsiteX6509" fmla="*/ 40376319 w 43671952"/>
                  <a:gd name="connsiteY6509" fmla="*/ 20063252 h 23902640"/>
                  <a:gd name="connsiteX6510" fmla="*/ 40267191 w 43671952"/>
                  <a:gd name="connsiteY6510" fmla="*/ 20205084 h 23902640"/>
                  <a:gd name="connsiteX6511" fmla="*/ 40101551 w 43671952"/>
                  <a:gd name="connsiteY6511" fmla="*/ 20259212 h 23902640"/>
                  <a:gd name="connsiteX6512" fmla="*/ 40342111 w 43671952"/>
                  <a:gd name="connsiteY6512" fmla="*/ 19998728 h 23902640"/>
                  <a:gd name="connsiteX6513" fmla="*/ 40253655 w 43671952"/>
                  <a:gd name="connsiteY6513" fmla="*/ 20007496 h 23902640"/>
                  <a:gd name="connsiteX6514" fmla="*/ 40026623 w 43671952"/>
                  <a:gd name="connsiteY6514" fmla="*/ 20251200 h 23902640"/>
                  <a:gd name="connsiteX6515" fmla="*/ 39680935 w 43671952"/>
                  <a:gd name="connsiteY6515" fmla="*/ 20640852 h 23902640"/>
                  <a:gd name="connsiteX6516" fmla="*/ 39361559 w 43671952"/>
                  <a:gd name="connsiteY6516" fmla="*/ 20754628 h 23902640"/>
                  <a:gd name="connsiteX6517" fmla="*/ 39211075 w 43671952"/>
                  <a:gd name="connsiteY6517" fmla="*/ 20587360 h 23902640"/>
                  <a:gd name="connsiteX6518" fmla="*/ 39211075 w 43671952"/>
                  <a:gd name="connsiteY6518" fmla="*/ 20748240 h 23902640"/>
                  <a:gd name="connsiteX6519" fmla="*/ 39115475 w 43671952"/>
                  <a:gd name="connsiteY6519" fmla="*/ 20854992 h 23902640"/>
                  <a:gd name="connsiteX6520" fmla="*/ 39152939 w 43671952"/>
                  <a:gd name="connsiteY6520" fmla="*/ 21003092 h 23902640"/>
                  <a:gd name="connsiteX6521" fmla="*/ 39046943 w 43671952"/>
                  <a:gd name="connsiteY6521" fmla="*/ 21103336 h 23902640"/>
                  <a:gd name="connsiteX6522" fmla="*/ 38943327 w 43671952"/>
                  <a:gd name="connsiteY6522" fmla="*/ 21212584 h 23902640"/>
                  <a:gd name="connsiteX6523" fmla="*/ 38673319 w 43671952"/>
                  <a:gd name="connsiteY6523" fmla="*/ 21317068 h 23902640"/>
                  <a:gd name="connsiteX6524" fmla="*/ 38346795 w 43671952"/>
                  <a:gd name="connsiteY6524" fmla="*/ 21345644 h 23902640"/>
                  <a:gd name="connsiteX6525" fmla="*/ 38109891 w 43671952"/>
                  <a:gd name="connsiteY6525" fmla="*/ 21628432 h 23902640"/>
                  <a:gd name="connsiteX6526" fmla="*/ 37837847 w 43671952"/>
                  <a:gd name="connsiteY6526" fmla="*/ 21556008 h 23902640"/>
                  <a:gd name="connsiteX6527" fmla="*/ 37809155 w 43671952"/>
                  <a:gd name="connsiteY6527" fmla="*/ 21686568 h 23902640"/>
                  <a:gd name="connsiteX6528" fmla="*/ 37800387 w 43671952"/>
                  <a:gd name="connsiteY6528" fmla="*/ 21825148 h 23902640"/>
                  <a:gd name="connsiteX6529" fmla="*/ 37900747 w 43671952"/>
                  <a:gd name="connsiteY6529" fmla="*/ 21780540 h 23902640"/>
                  <a:gd name="connsiteX6530" fmla="*/ 37839359 w 43671952"/>
                  <a:gd name="connsiteY6530" fmla="*/ 21901580 h 23902640"/>
                  <a:gd name="connsiteX6531" fmla="*/ 37755783 w 43671952"/>
                  <a:gd name="connsiteY6531" fmla="*/ 21880904 h 23902640"/>
                  <a:gd name="connsiteX6532" fmla="*/ 37719831 w 43671952"/>
                  <a:gd name="connsiteY6532" fmla="*/ 21947636 h 23902640"/>
                  <a:gd name="connsiteX6533" fmla="*/ 37655419 w 43671952"/>
                  <a:gd name="connsiteY6533" fmla="*/ 22003568 h 23902640"/>
                  <a:gd name="connsiteX6534" fmla="*/ 37488155 w 43671952"/>
                  <a:gd name="connsiteY6534" fmla="*/ 22181984 h 23902640"/>
                  <a:gd name="connsiteX6535" fmla="*/ 37150363 w 43671952"/>
                  <a:gd name="connsiteY6535" fmla="*/ 22328464 h 23902640"/>
                  <a:gd name="connsiteX6536" fmla="*/ 37086707 w 43671952"/>
                  <a:gd name="connsiteY6536" fmla="*/ 22427312 h 23902640"/>
                  <a:gd name="connsiteX6537" fmla="*/ 37167147 w 43671952"/>
                  <a:gd name="connsiteY6537" fmla="*/ 22591328 h 23902640"/>
                  <a:gd name="connsiteX6538" fmla="*/ 37066903 w 43671952"/>
                  <a:gd name="connsiteY6538" fmla="*/ 22737164 h 23902640"/>
                  <a:gd name="connsiteX6539" fmla="*/ 36839755 w 43671952"/>
                  <a:gd name="connsiteY6539" fmla="*/ 22796172 h 23902640"/>
                  <a:gd name="connsiteX6540" fmla="*/ 36692643 w 43671952"/>
                  <a:gd name="connsiteY6540" fmla="*/ 22972852 h 23902640"/>
                  <a:gd name="connsiteX6541" fmla="*/ 36562603 w 43671952"/>
                  <a:gd name="connsiteY6541" fmla="*/ 22984872 h 23902640"/>
                  <a:gd name="connsiteX6542" fmla="*/ 36460151 w 43671952"/>
                  <a:gd name="connsiteY6542" fmla="*/ 23135880 h 23902640"/>
                  <a:gd name="connsiteX6543" fmla="*/ 36348347 w 43671952"/>
                  <a:gd name="connsiteY6543" fmla="*/ 23234092 h 23902640"/>
                  <a:gd name="connsiteX6544" fmla="*/ 36364147 w 43671952"/>
                  <a:gd name="connsiteY6544" fmla="*/ 23374412 h 23902640"/>
                  <a:gd name="connsiteX6545" fmla="*/ 36205879 w 43671952"/>
                  <a:gd name="connsiteY6545" fmla="*/ 23348856 h 23902640"/>
                  <a:gd name="connsiteX6546" fmla="*/ 35904679 w 43671952"/>
                  <a:gd name="connsiteY6546" fmla="*/ 23531284 h 23902640"/>
                  <a:gd name="connsiteX6547" fmla="*/ 35815471 w 43671952"/>
                  <a:gd name="connsiteY6547" fmla="*/ 23520132 h 23902640"/>
                  <a:gd name="connsiteX6548" fmla="*/ 35826619 w 43671952"/>
                  <a:gd name="connsiteY6548" fmla="*/ 23475528 h 23902640"/>
                  <a:gd name="connsiteX6549" fmla="*/ 35959679 w 43671952"/>
                  <a:gd name="connsiteY6549" fmla="*/ 23445324 h 23902640"/>
                  <a:gd name="connsiteX6550" fmla="*/ 35993891 w 43671952"/>
                  <a:gd name="connsiteY6550" fmla="*/ 23341712 h 23902640"/>
                  <a:gd name="connsiteX6551" fmla="*/ 35826619 w 43671952"/>
                  <a:gd name="connsiteY6551" fmla="*/ 23297108 h 23902640"/>
                  <a:gd name="connsiteX6552" fmla="*/ 35992263 w 43671952"/>
                  <a:gd name="connsiteY6552" fmla="*/ 23168928 h 23902640"/>
                  <a:gd name="connsiteX6553" fmla="*/ 35917339 w 43671952"/>
                  <a:gd name="connsiteY6553" fmla="*/ 23120316 h 23902640"/>
                  <a:gd name="connsiteX6554" fmla="*/ 36049647 w 43671952"/>
                  <a:gd name="connsiteY6554" fmla="*/ 22917968 h 23902640"/>
                  <a:gd name="connsiteX6555" fmla="*/ 36137227 w 43671952"/>
                  <a:gd name="connsiteY6555" fmla="*/ 22866332 h 23902640"/>
                  <a:gd name="connsiteX6556" fmla="*/ 36132467 w 43671952"/>
                  <a:gd name="connsiteY6556" fmla="*/ 22753952 h 23902640"/>
                  <a:gd name="connsiteX6557" fmla="*/ 36196995 w 43671952"/>
                  <a:gd name="connsiteY6557" fmla="*/ 22686056 h 23902640"/>
                  <a:gd name="connsiteX6558" fmla="*/ 36216915 w 43671952"/>
                  <a:gd name="connsiteY6558" fmla="*/ 22572280 h 23902640"/>
                  <a:gd name="connsiteX6559" fmla="*/ 36373031 w 43671952"/>
                  <a:gd name="connsiteY6559" fmla="*/ 22538824 h 23902640"/>
                  <a:gd name="connsiteX6560" fmla="*/ 36328427 w 43671952"/>
                  <a:gd name="connsiteY6560" fmla="*/ 22471916 h 23902640"/>
                  <a:gd name="connsiteX6561" fmla="*/ 36395335 w 43671952"/>
                  <a:gd name="connsiteY6561" fmla="*/ 22349252 h 23902640"/>
                  <a:gd name="connsiteX6562" fmla="*/ 36268779 w 43671952"/>
                  <a:gd name="connsiteY6562" fmla="*/ 22305520 h 23902640"/>
                  <a:gd name="connsiteX6563" fmla="*/ 36361879 w 43671952"/>
                  <a:gd name="connsiteY6563" fmla="*/ 22215440 h 23902640"/>
                  <a:gd name="connsiteX6564" fmla="*/ 36462243 w 43671952"/>
                  <a:gd name="connsiteY6564" fmla="*/ 22193136 h 23902640"/>
                  <a:gd name="connsiteX6565" fmla="*/ 36495695 w 43671952"/>
                  <a:gd name="connsiteY6565" fmla="*/ 22304648 h 23902640"/>
                  <a:gd name="connsiteX6566" fmla="*/ 36562603 w 43671952"/>
                  <a:gd name="connsiteY6566" fmla="*/ 22193136 h 23902640"/>
                  <a:gd name="connsiteX6567" fmla="*/ 36643043 w 43671952"/>
                  <a:gd name="connsiteY6567" fmla="*/ 22131864 h 23902640"/>
                  <a:gd name="connsiteX6568" fmla="*/ 36813447 w 43671952"/>
                  <a:gd name="connsiteY6568" fmla="*/ 22019596 h 23902640"/>
                  <a:gd name="connsiteX6569" fmla="*/ 36755307 w 43671952"/>
                  <a:gd name="connsiteY6569" fmla="*/ 21908840 h 23902640"/>
                  <a:gd name="connsiteX6570" fmla="*/ 37053255 w 43671952"/>
                  <a:gd name="connsiteY6570" fmla="*/ 21557516 h 23902640"/>
                  <a:gd name="connsiteX6571" fmla="*/ 36923447 w 43671952"/>
                  <a:gd name="connsiteY6571" fmla="*/ 21476208 h 23902640"/>
                  <a:gd name="connsiteX6572" fmla="*/ 37175919 w 43671952"/>
                  <a:gd name="connsiteY6572" fmla="*/ 21111468 h 23902640"/>
                  <a:gd name="connsiteX6573" fmla="*/ 37309735 w 43671952"/>
                  <a:gd name="connsiteY6573" fmla="*/ 20810384 h 23902640"/>
                  <a:gd name="connsiteX6574" fmla="*/ 37443547 w 43671952"/>
                  <a:gd name="connsiteY6574" fmla="*/ 20698872 h 23902640"/>
                  <a:gd name="connsiteX6575" fmla="*/ 38001107 w 43671952"/>
                  <a:gd name="connsiteY6575" fmla="*/ 19873684 h 23902640"/>
                  <a:gd name="connsiteX6576" fmla="*/ 38045715 w 43671952"/>
                  <a:gd name="connsiteY6576" fmla="*/ 19661808 h 23902640"/>
                  <a:gd name="connsiteX6577" fmla="*/ 38168379 w 43671952"/>
                  <a:gd name="connsiteY6577" fmla="*/ 19527996 h 23902640"/>
                  <a:gd name="connsiteX6578" fmla="*/ 38190679 w 43671952"/>
                  <a:gd name="connsiteY6578" fmla="*/ 19338424 h 23902640"/>
                  <a:gd name="connsiteX6579" fmla="*/ 38346795 w 43671952"/>
                  <a:gd name="connsiteY6579" fmla="*/ 19193460 h 23902640"/>
                  <a:gd name="connsiteX6580" fmla="*/ 38391403 w 43671952"/>
                  <a:gd name="connsiteY6580" fmla="*/ 19048492 h 23902640"/>
                  <a:gd name="connsiteX6581" fmla="*/ 38536367 w 43671952"/>
                  <a:gd name="connsiteY6581" fmla="*/ 18914680 h 23902640"/>
                  <a:gd name="connsiteX6582" fmla="*/ 38558671 w 43671952"/>
                  <a:gd name="connsiteY6582" fmla="*/ 18747408 h 23902640"/>
                  <a:gd name="connsiteX6583" fmla="*/ 38677443 w 43671952"/>
                  <a:gd name="connsiteY6583" fmla="*/ 18614352 h 23902640"/>
                  <a:gd name="connsiteX6584" fmla="*/ 38702763 w 43671952"/>
                  <a:gd name="connsiteY6584" fmla="*/ 18401724 h 23902640"/>
                  <a:gd name="connsiteX6585" fmla="*/ 38799991 w 43671952"/>
                  <a:gd name="connsiteY6585" fmla="*/ 18257868 h 23902640"/>
                  <a:gd name="connsiteX6586" fmla="*/ 38823039 w 43671952"/>
                  <a:gd name="connsiteY6586" fmla="*/ 18228068 h 23902640"/>
                  <a:gd name="connsiteX6587" fmla="*/ 38908075 w 43671952"/>
                  <a:gd name="connsiteY6587" fmla="*/ 18083660 h 23902640"/>
                  <a:gd name="connsiteX6588" fmla="*/ 38908075 w 43671952"/>
                  <a:gd name="connsiteY6588" fmla="*/ 17960628 h 23902640"/>
                  <a:gd name="connsiteX6589" fmla="*/ 39078731 w 43671952"/>
                  <a:gd name="connsiteY6589" fmla="*/ 17366108 h 23902640"/>
                  <a:gd name="connsiteX6590" fmla="*/ 38932683 w 43671952"/>
                  <a:gd name="connsiteY6590" fmla="*/ 17072420 h 23902640"/>
                  <a:gd name="connsiteX6591" fmla="*/ 38739803 w 43671952"/>
                  <a:gd name="connsiteY6591" fmla="*/ 16857316 h 23902640"/>
                  <a:gd name="connsiteX6592" fmla="*/ 38730275 w 43671952"/>
                  <a:gd name="connsiteY6592" fmla="*/ 16703327 h 23902640"/>
                  <a:gd name="connsiteX6593" fmla="*/ 38631059 w 43671952"/>
                  <a:gd name="connsiteY6593" fmla="*/ 16539815 h 23902640"/>
                  <a:gd name="connsiteX6594" fmla="*/ 38652491 w 43671952"/>
                  <a:gd name="connsiteY6594" fmla="*/ 16119126 h 23902640"/>
                  <a:gd name="connsiteX6595" fmla="*/ 38550095 w 43671952"/>
                  <a:gd name="connsiteY6595" fmla="*/ 15857189 h 23902640"/>
                  <a:gd name="connsiteX6596" fmla="*/ 38558035 w 43671952"/>
                  <a:gd name="connsiteY6596" fmla="*/ 15522226 h 23902640"/>
                  <a:gd name="connsiteX6597" fmla="*/ 38449291 w 43671952"/>
                  <a:gd name="connsiteY6597" fmla="*/ 15320614 h 23902640"/>
                  <a:gd name="connsiteX6598" fmla="*/ 38425475 w 43671952"/>
                  <a:gd name="connsiteY6598" fmla="*/ 15141226 h 23902640"/>
                  <a:gd name="connsiteX6599" fmla="*/ 38286571 w 43671952"/>
                  <a:gd name="connsiteY6599" fmla="*/ 14960251 h 23902640"/>
                  <a:gd name="connsiteX6600" fmla="*/ 38341339 w 43671952"/>
                  <a:gd name="connsiteY6600" fmla="*/ 14888020 h 23902640"/>
                  <a:gd name="connsiteX6601" fmla="*/ 38288951 w 43671952"/>
                  <a:gd name="connsiteY6601" fmla="*/ 14738795 h 23902640"/>
                  <a:gd name="connsiteX6602" fmla="*/ 38325463 w 43671952"/>
                  <a:gd name="connsiteY6602" fmla="*/ 14582426 h 23902640"/>
                  <a:gd name="connsiteX6603" fmla="*/ 38520727 w 43671952"/>
                  <a:gd name="connsiteY6603" fmla="*/ 14295088 h 23902640"/>
                  <a:gd name="connsiteX6604" fmla="*/ 38374675 w 43671952"/>
                  <a:gd name="connsiteY6604" fmla="*/ 14277626 h 23902640"/>
                  <a:gd name="connsiteX6605" fmla="*/ 38388963 w 43671952"/>
                  <a:gd name="connsiteY6605" fmla="*/ 14077601 h 23902640"/>
                  <a:gd name="connsiteX6606" fmla="*/ 38438175 w 43671952"/>
                  <a:gd name="connsiteY6606" fmla="*/ 13948219 h 23902640"/>
                  <a:gd name="connsiteX6607" fmla="*/ 38478659 w 43671952"/>
                  <a:gd name="connsiteY6607" fmla="*/ 13664058 h 23902640"/>
                  <a:gd name="connsiteX6608" fmla="*/ 38633439 w 43671952"/>
                  <a:gd name="connsiteY6608" fmla="*/ 13544995 h 23902640"/>
                  <a:gd name="connsiteX6609" fmla="*/ 38641375 w 43671952"/>
                  <a:gd name="connsiteY6609" fmla="*/ 13337827 h 23902640"/>
                  <a:gd name="connsiteX6610" fmla="*/ 38793775 w 43671952"/>
                  <a:gd name="connsiteY6610" fmla="*/ 13185427 h 23902640"/>
                  <a:gd name="connsiteX6611" fmla="*/ 38729483 w 43671952"/>
                  <a:gd name="connsiteY6611" fmla="*/ 12906026 h 23902640"/>
                  <a:gd name="connsiteX6612" fmla="*/ 38723131 w 43671952"/>
                  <a:gd name="connsiteY6612" fmla="*/ 12593288 h 23902640"/>
                  <a:gd name="connsiteX6613" fmla="*/ 38615975 w 43671952"/>
                  <a:gd name="connsiteY6613" fmla="*/ 12423426 h 23902640"/>
                  <a:gd name="connsiteX6614" fmla="*/ 38619287 w 43671952"/>
                  <a:gd name="connsiteY6614" fmla="*/ 12416647 h 23902640"/>
                  <a:gd name="connsiteX6615" fmla="*/ 38612455 w 43671952"/>
                  <a:gd name="connsiteY6615" fmla="*/ 12354855 h 23902640"/>
                  <a:gd name="connsiteX6616" fmla="*/ 38558655 w 43671952"/>
                  <a:gd name="connsiteY6616" fmla="*/ 12161996 h 23902640"/>
                  <a:gd name="connsiteX6617" fmla="*/ 38471499 w 43671952"/>
                  <a:gd name="connsiteY6617" fmla="*/ 12187237 h 23902640"/>
                  <a:gd name="connsiteX6618" fmla="*/ 38377203 w 43671952"/>
                  <a:gd name="connsiteY6618" fmla="*/ 12152947 h 23902640"/>
                  <a:gd name="connsiteX6619" fmla="*/ 38361963 w 43671952"/>
                  <a:gd name="connsiteY6619" fmla="*/ 12320587 h 23902640"/>
                  <a:gd name="connsiteX6620" fmla="*/ 38361963 w 43671952"/>
                  <a:gd name="connsiteY6620" fmla="*/ 12420124 h 23902640"/>
                  <a:gd name="connsiteX6621" fmla="*/ 38217183 w 43671952"/>
                  <a:gd name="connsiteY6621" fmla="*/ 12366307 h 23902640"/>
                  <a:gd name="connsiteX6622" fmla="*/ 38141459 w 43671952"/>
                  <a:gd name="connsiteY6622" fmla="*/ 12273916 h 23902640"/>
                  <a:gd name="connsiteX6623" fmla="*/ 37910479 w 43671952"/>
                  <a:gd name="connsiteY6623" fmla="*/ 12220099 h 23902640"/>
                  <a:gd name="connsiteX6624" fmla="*/ 37889523 w 43671952"/>
                  <a:gd name="connsiteY6624" fmla="*/ 12031028 h 23902640"/>
                  <a:gd name="connsiteX6625" fmla="*/ 37737123 w 43671952"/>
                  <a:gd name="connsiteY6625" fmla="*/ 11924347 h 23902640"/>
                  <a:gd name="connsiteX6626" fmla="*/ 37727123 w 43671952"/>
                  <a:gd name="connsiteY6626" fmla="*/ 12026740 h 23902640"/>
                  <a:gd name="connsiteX6627" fmla="*/ 37615203 w 43671952"/>
                  <a:gd name="connsiteY6627" fmla="*/ 11817825 h 23902640"/>
                  <a:gd name="connsiteX6628" fmla="*/ 37492807 w 43671952"/>
                  <a:gd name="connsiteY6628" fmla="*/ 11591130 h 23902640"/>
                  <a:gd name="connsiteX6629" fmla="*/ 37370411 w 43671952"/>
                  <a:gd name="connsiteY6629" fmla="*/ 11471592 h 23902640"/>
                  <a:gd name="connsiteX6630" fmla="*/ 37343743 w 43671952"/>
                  <a:gd name="connsiteY6630" fmla="*/ 11365388 h 23902640"/>
                  <a:gd name="connsiteX6631" fmla="*/ 37285163 w 43671952"/>
                  <a:gd name="connsiteY6631" fmla="*/ 11324907 h 23902640"/>
                  <a:gd name="connsiteX6632" fmla="*/ 37153239 w 43671952"/>
                  <a:gd name="connsiteY6632" fmla="*/ 11361579 h 23902640"/>
                  <a:gd name="connsiteX6633" fmla="*/ 37028463 w 43671952"/>
                  <a:gd name="connsiteY6633" fmla="*/ 11265852 h 23902640"/>
                  <a:gd name="connsiteX6634" fmla="*/ 36990363 w 43671952"/>
                  <a:gd name="connsiteY6634" fmla="*/ 11246325 h 23902640"/>
                  <a:gd name="connsiteX6635" fmla="*/ 36921307 w 43671952"/>
                  <a:gd name="connsiteY6635" fmla="*/ 11282045 h 23902640"/>
                  <a:gd name="connsiteX6636" fmla="*/ 36452679 w 43671952"/>
                  <a:gd name="connsiteY6636" fmla="*/ 10974864 h 23902640"/>
                  <a:gd name="connsiteX6637" fmla="*/ 36459343 w 43671952"/>
                  <a:gd name="connsiteY6637" fmla="*/ 10853420 h 23902640"/>
                  <a:gd name="connsiteX6638" fmla="*/ 36365523 w 43671952"/>
                  <a:gd name="connsiteY6638" fmla="*/ 10872946 h 23902640"/>
                  <a:gd name="connsiteX6639" fmla="*/ 36281703 w 43671952"/>
                  <a:gd name="connsiteY6639" fmla="*/ 10811987 h 23902640"/>
                  <a:gd name="connsiteX6640" fmla="*/ 36243603 w 43671952"/>
                  <a:gd name="connsiteY6640" fmla="*/ 10918668 h 23902640"/>
                  <a:gd name="connsiteX6641" fmla="*/ 36159783 w 43671952"/>
                  <a:gd name="connsiteY6641" fmla="*/ 10987722 h 23902640"/>
                  <a:gd name="connsiteX6642" fmla="*/ 36006907 w 43671952"/>
                  <a:gd name="connsiteY6642" fmla="*/ 10960101 h 23902640"/>
                  <a:gd name="connsiteX6643" fmla="*/ 35845459 w 43671952"/>
                  <a:gd name="connsiteY6643" fmla="*/ 10842943 h 23902640"/>
                  <a:gd name="connsiteX6644" fmla="*/ 35703059 w 43671952"/>
                  <a:gd name="connsiteY6644" fmla="*/ 10828179 h 23902640"/>
                  <a:gd name="connsiteX6645" fmla="*/ 35624479 w 43671952"/>
                  <a:gd name="connsiteY6645" fmla="*/ 10746262 h 23902640"/>
                  <a:gd name="connsiteX6646" fmla="*/ 35507323 w 43671952"/>
                  <a:gd name="connsiteY6646" fmla="*/ 10731501 h 23902640"/>
                  <a:gd name="connsiteX6647" fmla="*/ 35429691 w 43671952"/>
                  <a:gd name="connsiteY6647" fmla="*/ 10629106 h 23902640"/>
                  <a:gd name="connsiteX6648" fmla="*/ 35312535 w 43671952"/>
                  <a:gd name="connsiteY6648" fmla="*/ 10589580 h 23902640"/>
                  <a:gd name="connsiteX6649" fmla="*/ 35100603 w 43671952"/>
                  <a:gd name="connsiteY6649" fmla="*/ 10461467 h 23902640"/>
                  <a:gd name="connsiteX6650" fmla="*/ 34872003 w 43671952"/>
                  <a:gd name="connsiteY6650" fmla="*/ 10301447 h 23902640"/>
                  <a:gd name="connsiteX6651" fmla="*/ 34834379 w 43671952"/>
                  <a:gd name="connsiteY6651" fmla="*/ 10190482 h 23902640"/>
                  <a:gd name="connsiteX6652" fmla="*/ 34852475 w 43671952"/>
                  <a:gd name="connsiteY6652" fmla="*/ 10027126 h 23902640"/>
                  <a:gd name="connsiteX6653" fmla="*/ 34620067 w 43671952"/>
                  <a:gd name="connsiteY6653" fmla="*/ 9742805 h 23902640"/>
                  <a:gd name="connsiteX6654" fmla="*/ 34493683 w 43671952"/>
                  <a:gd name="connsiteY6654" fmla="*/ 9632853 h 23902640"/>
                  <a:gd name="connsiteX6655" fmla="*/ 34418287 w 43671952"/>
                  <a:gd name="connsiteY6655" fmla="*/ 9557306 h 23902640"/>
                  <a:gd name="connsiteX6656" fmla="*/ 34361939 w 43671952"/>
                  <a:gd name="connsiteY6656" fmla="*/ 9512776 h 23902640"/>
                  <a:gd name="connsiteX6657" fmla="*/ 34361463 w 43671952"/>
                  <a:gd name="connsiteY6657" fmla="*/ 9468009 h 23902640"/>
                  <a:gd name="connsiteX6658" fmla="*/ 34270975 w 43671952"/>
                  <a:gd name="connsiteY6658" fmla="*/ 9377522 h 23902640"/>
                  <a:gd name="connsiteX6659" fmla="*/ 34099527 w 43671952"/>
                  <a:gd name="connsiteY6659" fmla="*/ 9325136 h 23902640"/>
                  <a:gd name="connsiteX6660" fmla="*/ 34094763 w 43671952"/>
                  <a:gd name="connsiteY6660" fmla="*/ 9225122 h 23902640"/>
                  <a:gd name="connsiteX6661" fmla="*/ 34070951 w 43671952"/>
                  <a:gd name="connsiteY6661" fmla="*/ 9129871 h 23902640"/>
                  <a:gd name="connsiteX6662" fmla="*/ 33956651 w 43671952"/>
                  <a:gd name="connsiteY6662" fmla="*/ 9101297 h 23902640"/>
                  <a:gd name="connsiteX6663" fmla="*/ 33904263 w 43671952"/>
                  <a:gd name="connsiteY6663" fmla="*/ 8982236 h 23902640"/>
                  <a:gd name="connsiteX6664" fmla="*/ 33778059 w 43671952"/>
                  <a:gd name="connsiteY6664" fmla="*/ 8960803 h 23902640"/>
                  <a:gd name="connsiteX6665" fmla="*/ 33401819 w 43671952"/>
                  <a:gd name="connsiteY6665" fmla="*/ 8510748 h 23902640"/>
                  <a:gd name="connsiteX6666" fmla="*/ 33266087 w 43671952"/>
                  <a:gd name="connsiteY6666" fmla="*/ 8425021 h 23902640"/>
                  <a:gd name="connsiteX6667" fmla="*/ 33237515 w 43671952"/>
                  <a:gd name="connsiteY6667" fmla="*/ 8448835 h 23902640"/>
                  <a:gd name="connsiteX6668" fmla="*/ 33247039 w 43671952"/>
                  <a:gd name="connsiteY6668" fmla="*/ 8567898 h 23902640"/>
                  <a:gd name="connsiteX6669" fmla="*/ 33480403 w 43671952"/>
                  <a:gd name="connsiteY6669" fmla="*/ 8815547 h 23902640"/>
                  <a:gd name="connsiteX6670" fmla="*/ 33639947 w 43671952"/>
                  <a:gd name="connsiteY6670" fmla="*/ 8975091 h 23902640"/>
                  <a:gd name="connsiteX6671" fmla="*/ 33728051 w 43671952"/>
                  <a:gd name="connsiteY6671" fmla="*/ 9129871 h 23902640"/>
                  <a:gd name="connsiteX6672" fmla="*/ 33851875 w 43671952"/>
                  <a:gd name="connsiteY6672" fmla="*/ 9210836 h 23902640"/>
                  <a:gd name="connsiteX6673" fmla="*/ 33899499 w 43671952"/>
                  <a:gd name="connsiteY6673" fmla="*/ 9341804 h 23902640"/>
                  <a:gd name="connsiteX6674" fmla="*/ 34013799 w 43671952"/>
                  <a:gd name="connsiteY6674" fmla="*/ 9425148 h 23902640"/>
                  <a:gd name="connsiteX6675" fmla="*/ 34044759 w 43671952"/>
                  <a:gd name="connsiteY6675" fmla="*/ 9463247 h 23902640"/>
                  <a:gd name="connsiteX6676" fmla="*/ 34061427 w 43671952"/>
                  <a:gd name="connsiteY6676" fmla="*/ 9582310 h 23902640"/>
                  <a:gd name="connsiteX6677" fmla="*/ 34170963 w 43671952"/>
                  <a:gd name="connsiteY6677" fmla="*/ 9625171 h 23902640"/>
                  <a:gd name="connsiteX6678" fmla="*/ 34218587 w 43671952"/>
                  <a:gd name="connsiteY6678" fmla="*/ 9696610 h 23902640"/>
                  <a:gd name="connsiteX6679" fmla="*/ 34294787 w 43671952"/>
                  <a:gd name="connsiteY6679" fmla="*/ 9796622 h 23902640"/>
                  <a:gd name="connsiteX6680" fmla="*/ 34209063 w 43671952"/>
                  <a:gd name="connsiteY6680" fmla="*/ 9887112 h 23902640"/>
                  <a:gd name="connsiteX6681" fmla="*/ 34190015 w 43671952"/>
                  <a:gd name="connsiteY6681" fmla="*/ 9834723 h 23902640"/>
                  <a:gd name="connsiteX6682" fmla="*/ 34168583 w 43671952"/>
                  <a:gd name="connsiteY6682" fmla="*/ 9718041 h 23902640"/>
                  <a:gd name="connsiteX6683" fmla="*/ 34004275 w 43671952"/>
                  <a:gd name="connsiteY6683" fmla="*/ 9594215 h 23902640"/>
                  <a:gd name="connsiteX6684" fmla="*/ 33818539 w 43671952"/>
                  <a:gd name="connsiteY6684" fmla="*/ 9484680 h 23902640"/>
                  <a:gd name="connsiteX6685" fmla="*/ 33797107 w 43671952"/>
                  <a:gd name="connsiteY6685" fmla="*/ 9317991 h 23902640"/>
                  <a:gd name="connsiteX6686" fmla="*/ 33728051 w 43671952"/>
                  <a:gd name="connsiteY6686" fmla="*/ 9241791 h 23902640"/>
                  <a:gd name="connsiteX6687" fmla="*/ 33585175 w 43671952"/>
                  <a:gd name="connsiteY6687" fmla="*/ 9217979 h 23902640"/>
                  <a:gd name="connsiteX6688" fmla="*/ 33430395 w 43671952"/>
                  <a:gd name="connsiteY6688" fmla="*/ 9096534 h 23902640"/>
                  <a:gd name="connsiteX6689" fmla="*/ 33418487 w 43671952"/>
                  <a:gd name="connsiteY6689" fmla="*/ 9039384 h 23902640"/>
                  <a:gd name="connsiteX6690" fmla="*/ 33461351 w 43671952"/>
                  <a:gd name="connsiteY6690" fmla="*/ 8960803 h 23902640"/>
                  <a:gd name="connsiteX6691" fmla="*/ 33356575 w 43671952"/>
                  <a:gd name="connsiteY6691" fmla="*/ 8844121 h 23902640"/>
                  <a:gd name="connsiteX6692" fmla="*/ 33137503 w 43671952"/>
                  <a:gd name="connsiteY6692" fmla="*/ 8665528 h 23902640"/>
                  <a:gd name="connsiteX6693" fmla="*/ 33039871 w 43671952"/>
                  <a:gd name="connsiteY6693" fmla="*/ 8465502 h 23902640"/>
                  <a:gd name="connsiteX6694" fmla="*/ 32889851 w 43671952"/>
                  <a:gd name="connsiteY6694" fmla="*/ 8279765 h 23902640"/>
                  <a:gd name="connsiteX6695" fmla="*/ 32680303 w 43671952"/>
                  <a:gd name="connsiteY6695" fmla="*/ 8103552 h 23902640"/>
                  <a:gd name="connsiteX6696" fmla="*/ 32430271 w 43671952"/>
                  <a:gd name="connsiteY6696" fmla="*/ 8032118 h 23902640"/>
                  <a:gd name="connsiteX6697" fmla="*/ 32362703 w 43671952"/>
                  <a:gd name="connsiteY6697" fmla="*/ 7986279 h 23902640"/>
                  <a:gd name="connsiteX6698" fmla="*/ 32354719 w 43671952"/>
                  <a:gd name="connsiteY6698" fmla="*/ 7976097 h 23902640"/>
                  <a:gd name="connsiteX6699" fmla="*/ 32342167 w 43671952"/>
                  <a:gd name="connsiteY6699" fmla="*/ 7977346 h 23902640"/>
                  <a:gd name="connsiteX6700" fmla="*/ 32180239 w 43671952"/>
                  <a:gd name="connsiteY6700" fmla="*/ 7777171 h 23902640"/>
                  <a:gd name="connsiteX6701" fmla="*/ 31970691 w 43671952"/>
                  <a:gd name="connsiteY6701" fmla="*/ 7519996 h 23902640"/>
                  <a:gd name="connsiteX6702" fmla="*/ 31837343 w 43671952"/>
                  <a:gd name="connsiteY6702" fmla="*/ 7329493 h 23902640"/>
                  <a:gd name="connsiteX6703" fmla="*/ 31637315 w 43671952"/>
                  <a:gd name="connsiteY6703" fmla="*/ 7167569 h 23902640"/>
                  <a:gd name="connsiteX6704" fmla="*/ 31608743 w 43671952"/>
                  <a:gd name="connsiteY6704" fmla="*/ 6986593 h 23902640"/>
                  <a:gd name="connsiteX6705" fmla="*/ 31499203 w 43671952"/>
                  <a:gd name="connsiteY6705" fmla="*/ 6822286 h 23902640"/>
                  <a:gd name="connsiteX6706" fmla="*/ 31399191 w 43671952"/>
                  <a:gd name="connsiteY6706" fmla="*/ 6453194 h 23902640"/>
                  <a:gd name="connsiteX6707" fmla="*/ 31327755 w 43671952"/>
                  <a:gd name="connsiteY6707" fmla="*/ 6160300 h 23902640"/>
                  <a:gd name="connsiteX6708" fmla="*/ 31275367 w 43671952"/>
                  <a:gd name="connsiteY6708" fmla="*/ 6119820 h 23902640"/>
                  <a:gd name="connsiteX6709" fmla="*/ 31101535 w 43671952"/>
                  <a:gd name="connsiteY6709" fmla="*/ 5915032 h 23902640"/>
                  <a:gd name="connsiteX6710" fmla="*/ 31218215 w 43671952"/>
                  <a:gd name="connsiteY6710" fmla="*/ 5881694 h 23902640"/>
                  <a:gd name="connsiteX6711" fmla="*/ 31294415 w 43671952"/>
                  <a:gd name="connsiteY6711" fmla="*/ 5910272 h 23902640"/>
                  <a:gd name="connsiteX6712" fmla="*/ 31361091 w 43671952"/>
                  <a:gd name="connsiteY6712" fmla="*/ 6015044 h 23902640"/>
                  <a:gd name="connsiteX6713" fmla="*/ 31427767 w 43671952"/>
                  <a:gd name="connsiteY6713" fmla="*/ 5929317 h 23902640"/>
                  <a:gd name="connsiteX6714" fmla="*/ 31342043 w 43671952"/>
                  <a:gd name="connsiteY6714" fmla="*/ 5853118 h 23902640"/>
                  <a:gd name="connsiteX6715" fmla="*/ 31313467 w 43671952"/>
                  <a:gd name="connsiteY6715" fmla="*/ 5719769 h 23902640"/>
                  <a:gd name="connsiteX6716" fmla="*/ 31127727 w 43671952"/>
                  <a:gd name="connsiteY6716" fmla="*/ 5703101 h 23902640"/>
                  <a:gd name="connsiteX6717" fmla="*/ 31094391 w 43671952"/>
                  <a:gd name="connsiteY6717" fmla="*/ 5595943 h 23902640"/>
                  <a:gd name="connsiteX6718" fmla="*/ 31027715 w 43671952"/>
                  <a:gd name="connsiteY6718" fmla="*/ 5634045 h 23902640"/>
                  <a:gd name="connsiteX6719" fmla="*/ 30980091 w 43671952"/>
                  <a:gd name="connsiteY6719" fmla="*/ 5576892 h 23902640"/>
                  <a:gd name="connsiteX6720" fmla="*/ 30884843 w 43671952"/>
                  <a:gd name="connsiteY6720" fmla="*/ 5567368 h 23902640"/>
                  <a:gd name="connsiteX6721" fmla="*/ 30827691 w 43671952"/>
                  <a:gd name="connsiteY6721" fmla="*/ 5453069 h 23902640"/>
                  <a:gd name="connsiteX6722" fmla="*/ 30768159 w 43671952"/>
                  <a:gd name="connsiteY6722" fmla="*/ 5517362 h 23902640"/>
                  <a:gd name="connsiteX6723" fmla="*/ 30599091 w 43671952"/>
                  <a:gd name="connsiteY6723" fmla="*/ 5481645 h 23902640"/>
                  <a:gd name="connsiteX6724" fmla="*/ 30522891 w 43671952"/>
                  <a:gd name="connsiteY6724" fmla="*/ 5233993 h 23902640"/>
                  <a:gd name="connsiteX6725" fmla="*/ 30456215 w 43671952"/>
                  <a:gd name="connsiteY6725" fmla="*/ 5262571 h 23902640"/>
                  <a:gd name="connsiteX6726" fmla="*/ 30375255 w 43671952"/>
                  <a:gd name="connsiteY6726" fmla="*/ 5212563 h 23902640"/>
                  <a:gd name="connsiteX6727" fmla="*/ 30282387 w 43671952"/>
                  <a:gd name="connsiteY6727" fmla="*/ 5057781 h 23902640"/>
                  <a:gd name="connsiteX6728" fmla="*/ 30170467 w 43671952"/>
                  <a:gd name="connsiteY6728" fmla="*/ 5043494 h 23902640"/>
                  <a:gd name="connsiteX6729" fmla="*/ 30113315 w 43671952"/>
                  <a:gd name="connsiteY6729" fmla="*/ 4948244 h 23902640"/>
                  <a:gd name="connsiteX6730" fmla="*/ 29989491 w 43671952"/>
                  <a:gd name="connsiteY6730" fmla="*/ 4948244 h 23902640"/>
                  <a:gd name="connsiteX6731" fmla="*/ 29818043 w 43671952"/>
                  <a:gd name="connsiteY6731" fmla="*/ 4795843 h 23902640"/>
                  <a:gd name="connsiteX6732" fmla="*/ 29703743 w 43671952"/>
                  <a:gd name="connsiteY6732" fmla="*/ 4643441 h 23902640"/>
                  <a:gd name="connsiteX6733" fmla="*/ 29598967 w 43671952"/>
                  <a:gd name="connsiteY6733" fmla="*/ 4614869 h 23902640"/>
                  <a:gd name="connsiteX6734" fmla="*/ 29589443 w 43671952"/>
                  <a:gd name="connsiteY6734" fmla="*/ 4538669 h 23902640"/>
                  <a:gd name="connsiteX6735" fmla="*/ 29532291 w 43671952"/>
                  <a:gd name="connsiteY6735" fmla="*/ 4538669 h 23902640"/>
                  <a:gd name="connsiteX6736" fmla="*/ 29513243 w 43671952"/>
                  <a:gd name="connsiteY6736" fmla="*/ 4481520 h 23902640"/>
                  <a:gd name="connsiteX6737" fmla="*/ 29344171 w 43671952"/>
                  <a:gd name="connsiteY6737" fmla="*/ 4345787 h 23902640"/>
                  <a:gd name="connsiteX6738" fmla="*/ 29208443 w 43671952"/>
                  <a:gd name="connsiteY6738" fmla="*/ 4291020 h 23902640"/>
                  <a:gd name="connsiteX6739" fmla="*/ 29270355 w 43671952"/>
                  <a:gd name="connsiteY6739" fmla="*/ 4412464 h 23902640"/>
                  <a:gd name="connsiteX6740" fmla="*/ 29141767 w 43671952"/>
                  <a:gd name="connsiteY6740" fmla="*/ 4376746 h 23902640"/>
                  <a:gd name="connsiteX6741" fmla="*/ 29182247 w 43671952"/>
                  <a:gd name="connsiteY6741" fmla="*/ 4488661 h 23902640"/>
                  <a:gd name="connsiteX6742" fmla="*/ 29151291 w 43671952"/>
                  <a:gd name="connsiteY6742" fmla="*/ 4471992 h 23902640"/>
                  <a:gd name="connsiteX6743" fmla="*/ 29027467 w 43671952"/>
                  <a:gd name="connsiteY6743" fmla="*/ 4395795 h 23902640"/>
                  <a:gd name="connsiteX6744" fmla="*/ 28846491 w 43671952"/>
                  <a:gd name="connsiteY6744" fmla="*/ 4348167 h 23902640"/>
                  <a:gd name="connsiteX6745" fmla="*/ 28827443 w 43671952"/>
                  <a:gd name="connsiteY6745" fmla="*/ 4157668 h 23902640"/>
                  <a:gd name="connsiteX6746" fmla="*/ 28751243 w 43671952"/>
                  <a:gd name="connsiteY6746" fmla="*/ 4291020 h 23902640"/>
                  <a:gd name="connsiteX6747" fmla="*/ 28675043 w 43671952"/>
                  <a:gd name="connsiteY6747" fmla="*/ 4345784 h 23902640"/>
                  <a:gd name="connsiteX6748" fmla="*/ 28541691 w 43671952"/>
                  <a:gd name="connsiteY6748" fmla="*/ 4281494 h 23902640"/>
                  <a:gd name="connsiteX6749" fmla="*/ 28341667 w 43671952"/>
                  <a:gd name="connsiteY6749" fmla="*/ 4295782 h 23902640"/>
                  <a:gd name="connsiteX6750" fmla="*/ 28184503 w 43671952"/>
                  <a:gd name="connsiteY6750" fmla="*/ 4300543 h 23902640"/>
                  <a:gd name="connsiteX6751" fmla="*/ 28053535 w 43671952"/>
                  <a:gd name="connsiteY6751" fmla="*/ 4155284 h 23902640"/>
                  <a:gd name="connsiteX6752" fmla="*/ 27932091 w 43671952"/>
                  <a:gd name="connsiteY6752" fmla="*/ 4167192 h 23902640"/>
                  <a:gd name="connsiteX6753" fmla="*/ 27865415 w 43671952"/>
                  <a:gd name="connsiteY6753" fmla="*/ 4181479 h 23902640"/>
                  <a:gd name="connsiteX6754" fmla="*/ 27901135 w 43671952"/>
                  <a:gd name="connsiteY6754" fmla="*/ 4333881 h 23902640"/>
                  <a:gd name="connsiteX6755" fmla="*/ 27808267 w 43671952"/>
                  <a:gd name="connsiteY6755" fmla="*/ 4348167 h 23902640"/>
                  <a:gd name="connsiteX6756" fmla="*/ 27689203 w 43671952"/>
                  <a:gd name="connsiteY6756" fmla="*/ 4557717 h 23902640"/>
                  <a:gd name="connsiteX6757" fmla="*/ 27684443 w 43671952"/>
                  <a:gd name="connsiteY6757" fmla="*/ 4452942 h 23902640"/>
                  <a:gd name="connsiteX6758" fmla="*/ 27617767 w 43671952"/>
                  <a:gd name="connsiteY6758" fmla="*/ 4431514 h 23902640"/>
                  <a:gd name="connsiteX6759" fmla="*/ 27615411 w 43671952"/>
                  <a:gd name="connsiteY6759" fmla="*/ 4141574 h 23902640"/>
                  <a:gd name="connsiteX6760" fmla="*/ 27602523 w 43671952"/>
                  <a:gd name="connsiteY6760" fmla="*/ 4144333 h 23902640"/>
                  <a:gd name="connsiteX6761" fmla="*/ 27503463 w 43671952"/>
                  <a:gd name="connsiteY6761" fmla="*/ 4449135 h 23902640"/>
                  <a:gd name="connsiteX6762" fmla="*/ 27412023 w 43671952"/>
                  <a:gd name="connsiteY6762" fmla="*/ 4479611 h 23902640"/>
                  <a:gd name="connsiteX6763" fmla="*/ 27497751 w 43671952"/>
                  <a:gd name="connsiteY6763" fmla="*/ 4606769 h 23902640"/>
                  <a:gd name="connsiteX6764" fmla="*/ 27424883 w 43671952"/>
                  <a:gd name="connsiteY6764" fmla="*/ 4754407 h 23902640"/>
                  <a:gd name="connsiteX6765" fmla="*/ 27328203 w 43671952"/>
                  <a:gd name="connsiteY6765" fmla="*/ 4776792 h 23902640"/>
                  <a:gd name="connsiteX6766" fmla="*/ 27175803 w 43671952"/>
                  <a:gd name="connsiteY6766" fmla="*/ 4990154 h 23902640"/>
                  <a:gd name="connsiteX6767" fmla="*/ 26970063 w 43671952"/>
                  <a:gd name="connsiteY6767" fmla="*/ 5173031 h 23902640"/>
                  <a:gd name="connsiteX6768" fmla="*/ 26680027 w 43671952"/>
                  <a:gd name="connsiteY6768" fmla="*/ 5249706 h 23902640"/>
                  <a:gd name="connsiteX6769" fmla="*/ 26794803 w 43671952"/>
                  <a:gd name="connsiteY6769" fmla="*/ 5104450 h 23902640"/>
                  <a:gd name="connsiteX6770" fmla="*/ 26893863 w 43671952"/>
                  <a:gd name="connsiteY6770" fmla="*/ 5096832 h 23902640"/>
                  <a:gd name="connsiteX6771" fmla="*/ 27037215 w 43671952"/>
                  <a:gd name="connsiteY6771" fmla="*/ 4963959 h 23902640"/>
                  <a:gd name="connsiteX6772" fmla="*/ 27065315 w 43671952"/>
                  <a:gd name="connsiteY6772" fmla="*/ 4870138 h 23902640"/>
                  <a:gd name="connsiteX6773" fmla="*/ 27168183 w 43671952"/>
                  <a:gd name="connsiteY6773" fmla="*/ 4852993 h 23902640"/>
                  <a:gd name="connsiteX6774" fmla="*/ 27099603 w 43671952"/>
                  <a:gd name="connsiteY6774" fmla="*/ 4761552 h 23902640"/>
                  <a:gd name="connsiteX6775" fmla="*/ 27145323 w 43671952"/>
                  <a:gd name="connsiteY6775" fmla="*/ 4647250 h 23902640"/>
                  <a:gd name="connsiteX6776" fmla="*/ 27076743 w 43671952"/>
                  <a:gd name="connsiteY6776" fmla="*/ 4605822 h 23902640"/>
                  <a:gd name="connsiteX6777" fmla="*/ 26985303 w 43671952"/>
                  <a:gd name="connsiteY6777" fmla="*/ 4593913 h 23902640"/>
                  <a:gd name="connsiteX6778" fmla="*/ 26939583 w 43671952"/>
                  <a:gd name="connsiteY6778" fmla="*/ 4609156 h 23902640"/>
                  <a:gd name="connsiteX6779" fmla="*/ 26953395 w 43671952"/>
                  <a:gd name="connsiteY6779" fmla="*/ 4687733 h 23902640"/>
                  <a:gd name="connsiteX6780" fmla="*/ 26810043 w 43671952"/>
                  <a:gd name="connsiteY6780" fmla="*/ 4593913 h 23902640"/>
                  <a:gd name="connsiteX6781" fmla="*/ 26710983 w 43671952"/>
                  <a:gd name="connsiteY6781" fmla="*/ 4692974 h 23902640"/>
                  <a:gd name="connsiteX6782" fmla="*/ 26619543 w 43671952"/>
                  <a:gd name="connsiteY6782" fmla="*/ 4578674 h 23902640"/>
                  <a:gd name="connsiteX6783" fmla="*/ 26535723 w 43671952"/>
                  <a:gd name="connsiteY6783" fmla="*/ 4331024 h 23902640"/>
                  <a:gd name="connsiteX6784" fmla="*/ 26451903 w 43671952"/>
                  <a:gd name="connsiteY6784" fmla="*/ 4517712 h 23902640"/>
                  <a:gd name="connsiteX6785" fmla="*/ 26300935 w 43671952"/>
                  <a:gd name="connsiteY6785" fmla="*/ 4440084 h 23902640"/>
                  <a:gd name="connsiteX6786" fmla="*/ 26383323 w 43671952"/>
                  <a:gd name="connsiteY6786" fmla="*/ 4403413 h 23902640"/>
                  <a:gd name="connsiteX6787" fmla="*/ 26284263 w 43671952"/>
                  <a:gd name="connsiteY6787" fmla="*/ 4350071 h 23902640"/>
                  <a:gd name="connsiteX6788" fmla="*/ 26154723 w 43671952"/>
                  <a:gd name="connsiteY6788" fmla="*/ 4334832 h 23902640"/>
                  <a:gd name="connsiteX6789" fmla="*/ 26101383 w 43671952"/>
                  <a:gd name="connsiteY6789" fmla="*/ 4233393 h 23902640"/>
                  <a:gd name="connsiteX6790" fmla="*/ 26100907 w 43671952"/>
                  <a:gd name="connsiteY6790" fmla="*/ 4144807 h 23902640"/>
                  <a:gd name="connsiteX6791" fmla="*/ 26246163 w 43671952"/>
                  <a:gd name="connsiteY6791" fmla="*/ 4083372 h 23902640"/>
                  <a:gd name="connsiteX6792" fmla="*/ 26192823 w 43671952"/>
                  <a:gd name="connsiteY6792" fmla="*/ 4037655 h 23902640"/>
                  <a:gd name="connsiteX6793" fmla="*/ 26278551 w 43671952"/>
                  <a:gd name="connsiteY6793" fmla="*/ 4002410 h 23902640"/>
                  <a:gd name="connsiteX6794" fmla="*/ 26358559 w 43671952"/>
                  <a:gd name="connsiteY6794" fmla="*/ 3997174 h 23902640"/>
                  <a:gd name="connsiteX6795" fmla="*/ 26436663 w 43671952"/>
                  <a:gd name="connsiteY6795" fmla="*/ 3961451 h 23902640"/>
                  <a:gd name="connsiteX6796" fmla="*/ 26497623 w 43671952"/>
                  <a:gd name="connsiteY6796" fmla="*/ 3961451 h 23902640"/>
                  <a:gd name="connsiteX6797" fmla="*/ 26497623 w 43671952"/>
                  <a:gd name="connsiteY6797" fmla="*/ 3877634 h 23902640"/>
                  <a:gd name="connsiteX6798" fmla="*/ 26383323 w 43671952"/>
                  <a:gd name="connsiteY6798" fmla="*/ 3725233 h 23902640"/>
                  <a:gd name="connsiteX6799" fmla="*/ 26276167 w 43671952"/>
                  <a:gd name="connsiteY6799" fmla="*/ 3824765 h 23902640"/>
                  <a:gd name="connsiteX6800" fmla="*/ 26200443 w 43671952"/>
                  <a:gd name="connsiteY6800" fmla="*/ 3820008 h 23902640"/>
                  <a:gd name="connsiteX6801" fmla="*/ 26162343 w 43671952"/>
                  <a:gd name="connsiteY6801" fmla="*/ 3780479 h 23902640"/>
                  <a:gd name="connsiteX6802" fmla="*/ 26040423 w 43671952"/>
                  <a:gd name="connsiteY6802" fmla="*/ 3824292 h 23902640"/>
                  <a:gd name="connsiteX6803" fmla="*/ 25880403 w 43671952"/>
                  <a:gd name="connsiteY6803" fmla="*/ 3740474 h 23902640"/>
                  <a:gd name="connsiteX6804" fmla="*/ 26014231 w 43671952"/>
                  <a:gd name="connsiteY6804" fmla="*/ 3670942 h 23902640"/>
                  <a:gd name="connsiteX6805" fmla="*/ 25849923 w 43671952"/>
                  <a:gd name="connsiteY6805" fmla="*/ 3641414 h 23902640"/>
                  <a:gd name="connsiteX6806" fmla="*/ 25766103 w 43671952"/>
                  <a:gd name="connsiteY6806" fmla="*/ 3595687 h 23902640"/>
                  <a:gd name="connsiteX6807" fmla="*/ 25935175 w 43671952"/>
                  <a:gd name="connsiteY6807" fmla="*/ 3486626 h 23902640"/>
                  <a:gd name="connsiteX6808" fmla="*/ 26223303 w 43671952"/>
                  <a:gd name="connsiteY6808" fmla="*/ 3549967 h 23902640"/>
                  <a:gd name="connsiteX6809" fmla="*/ 26284263 w 43671952"/>
                  <a:gd name="connsiteY6809" fmla="*/ 3458527 h 23902640"/>
                  <a:gd name="connsiteX6810" fmla="*/ 26426187 w 43671952"/>
                  <a:gd name="connsiteY6810" fmla="*/ 3461387 h 23902640"/>
                  <a:gd name="connsiteX6811" fmla="*/ 26274739 w 43671952"/>
                  <a:gd name="connsiteY6811" fmla="*/ 3354230 h 23902640"/>
                  <a:gd name="connsiteX6812" fmla="*/ 26040423 w 43671952"/>
                  <a:gd name="connsiteY6812" fmla="*/ 3351848 h 23902640"/>
                  <a:gd name="connsiteX6813" fmla="*/ 25942315 w 43671952"/>
                  <a:gd name="connsiteY6813" fmla="*/ 3256599 h 23902640"/>
                  <a:gd name="connsiteX6814" fmla="*/ 25798967 w 43671952"/>
                  <a:gd name="connsiteY6814" fmla="*/ 3224213 h 23902640"/>
                  <a:gd name="connsiteX6815" fmla="*/ 25767535 w 43671952"/>
                  <a:gd name="connsiteY6815" fmla="*/ 3148488 h 23902640"/>
                  <a:gd name="connsiteX6816" fmla="*/ 25880403 w 43671952"/>
                  <a:gd name="connsiteY6816" fmla="*/ 3085148 h 23902640"/>
                  <a:gd name="connsiteX6817" fmla="*/ 25999943 w 43671952"/>
                  <a:gd name="connsiteY6817" fmla="*/ 2986563 h 23902640"/>
                  <a:gd name="connsiteX6818" fmla="*/ 26068047 w 43671952"/>
                  <a:gd name="connsiteY6818" fmla="*/ 2830829 h 23902640"/>
                  <a:gd name="connsiteX6819" fmla="*/ 26284263 w 43671952"/>
                  <a:gd name="connsiteY6819" fmla="*/ 2719388 h 23902640"/>
                  <a:gd name="connsiteX6820" fmla="*/ 26352843 w 43671952"/>
                  <a:gd name="connsiteY6820" fmla="*/ 2719388 h 23902640"/>
                  <a:gd name="connsiteX6821" fmla="*/ 26474763 w 43671952"/>
                  <a:gd name="connsiteY6821" fmla="*/ 2643188 h 23902640"/>
                  <a:gd name="connsiteX6822" fmla="*/ 26512863 w 43671952"/>
                  <a:gd name="connsiteY6822" fmla="*/ 2643188 h 23902640"/>
                  <a:gd name="connsiteX6823" fmla="*/ 26512387 w 43671952"/>
                  <a:gd name="connsiteY6823" fmla="*/ 2726054 h 23902640"/>
                  <a:gd name="connsiteX6824" fmla="*/ 26611923 w 43671952"/>
                  <a:gd name="connsiteY6824" fmla="*/ 2650808 h 23902640"/>
                  <a:gd name="connsiteX6825" fmla="*/ 26650975 w 43671952"/>
                  <a:gd name="connsiteY6825" fmla="*/ 2707480 h 23902640"/>
                  <a:gd name="connsiteX6826" fmla="*/ 26924343 w 43671952"/>
                  <a:gd name="connsiteY6826" fmla="*/ 2704148 h 23902640"/>
                  <a:gd name="connsiteX6827" fmla="*/ 26998639 w 43671952"/>
                  <a:gd name="connsiteY6827" fmla="*/ 2745581 h 23902640"/>
                  <a:gd name="connsiteX6828" fmla="*/ 27523943 w 43671952"/>
                  <a:gd name="connsiteY6828" fmla="*/ 2723197 h 23902640"/>
                  <a:gd name="connsiteX6829" fmla="*/ 27602523 w 43671952"/>
                  <a:gd name="connsiteY6829" fmla="*/ 2757487 h 23902640"/>
                  <a:gd name="connsiteX6830" fmla="*/ 27754923 w 43671952"/>
                  <a:gd name="connsiteY6830" fmla="*/ 2719388 h 23902640"/>
                  <a:gd name="connsiteX6831" fmla="*/ 28204503 w 43671952"/>
                  <a:gd name="connsiteY6831" fmla="*/ 2742247 h 23902640"/>
                  <a:gd name="connsiteX6832" fmla="*/ 28539783 w 43671952"/>
                  <a:gd name="connsiteY6832" fmla="*/ 2917507 h 23902640"/>
                  <a:gd name="connsiteX6833" fmla="*/ 28402623 w 43671952"/>
                  <a:gd name="connsiteY6833" fmla="*/ 2749867 h 23902640"/>
                  <a:gd name="connsiteX6834" fmla="*/ 28499303 w 43671952"/>
                  <a:gd name="connsiteY6834" fmla="*/ 2671287 h 23902640"/>
                  <a:gd name="connsiteX6835" fmla="*/ 28626939 w 43671952"/>
                  <a:gd name="connsiteY6835" fmla="*/ 2692242 h 23902640"/>
                  <a:gd name="connsiteX6836" fmla="*/ 28856967 w 43671952"/>
                  <a:gd name="connsiteY6836" fmla="*/ 2514601 h 23902640"/>
                  <a:gd name="connsiteX6837" fmla="*/ 28814103 w 43671952"/>
                  <a:gd name="connsiteY6837" fmla="*/ 2688907 h 23902640"/>
                  <a:gd name="connsiteX6838" fmla="*/ 28897923 w 43671952"/>
                  <a:gd name="connsiteY6838" fmla="*/ 2635567 h 23902640"/>
                  <a:gd name="connsiteX6839" fmla="*/ 28958883 w 43671952"/>
                  <a:gd name="connsiteY6839" fmla="*/ 2635567 h 23902640"/>
                  <a:gd name="connsiteX6840" fmla="*/ 28943643 w 43671952"/>
                  <a:gd name="connsiteY6840" fmla="*/ 2574607 h 23902640"/>
                  <a:gd name="connsiteX6841" fmla="*/ 28920307 w 43671952"/>
                  <a:gd name="connsiteY6841" fmla="*/ 2481739 h 23902640"/>
                  <a:gd name="connsiteX6842" fmla="*/ 28989363 w 43671952"/>
                  <a:gd name="connsiteY6842" fmla="*/ 2475547 h 23902640"/>
                  <a:gd name="connsiteX6843" fmla="*/ 29210343 w 43671952"/>
                  <a:gd name="connsiteY6843" fmla="*/ 2635567 h 23902640"/>
                  <a:gd name="connsiteX6844" fmla="*/ 29317023 w 43671952"/>
                  <a:gd name="connsiteY6844" fmla="*/ 2612708 h 23902640"/>
                  <a:gd name="connsiteX6845" fmla="*/ 29339883 w 43671952"/>
                  <a:gd name="connsiteY6845" fmla="*/ 2521267 h 23902640"/>
                  <a:gd name="connsiteX6846" fmla="*/ 29390843 w 43671952"/>
                  <a:gd name="connsiteY6846" fmla="*/ 2566511 h 23902640"/>
                  <a:gd name="connsiteX6847" fmla="*/ 29393223 w 43671952"/>
                  <a:gd name="connsiteY6847" fmla="*/ 2650808 h 23902640"/>
                  <a:gd name="connsiteX6848" fmla="*/ 29484663 w 43671952"/>
                  <a:gd name="connsiteY6848" fmla="*/ 2612708 h 23902640"/>
                  <a:gd name="connsiteX6849" fmla="*/ 29553243 w 43671952"/>
                  <a:gd name="connsiteY6849" fmla="*/ 2536507 h 23902640"/>
                  <a:gd name="connsiteX6850" fmla="*/ 29797083 w 43671952"/>
                  <a:gd name="connsiteY6850" fmla="*/ 2513647 h 23902640"/>
                  <a:gd name="connsiteX6851" fmla="*/ 30142367 w 43671952"/>
                  <a:gd name="connsiteY6851" fmla="*/ 2595563 h 23902640"/>
                  <a:gd name="connsiteX6852" fmla="*/ 30231423 w 43671952"/>
                  <a:gd name="connsiteY6852" fmla="*/ 2559368 h 23902640"/>
                  <a:gd name="connsiteX6853" fmla="*/ 30411923 w 43671952"/>
                  <a:gd name="connsiteY6853" fmla="*/ 2629377 h 23902640"/>
                  <a:gd name="connsiteX6854" fmla="*/ 30277143 w 43671952"/>
                  <a:gd name="connsiteY6854" fmla="*/ 2658428 h 23902640"/>
                  <a:gd name="connsiteX6855" fmla="*/ 30322863 w 43671952"/>
                  <a:gd name="connsiteY6855" fmla="*/ 2704148 h 23902640"/>
                  <a:gd name="connsiteX6856" fmla="*/ 30498123 w 43671952"/>
                  <a:gd name="connsiteY6856" fmla="*/ 2696527 h 23902640"/>
                  <a:gd name="connsiteX6857" fmla="*/ 30703863 w 43671952"/>
                  <a:gd name="connsiteY6857" fmla="*/ 2627948 h 23902640"/>
                  <a:gd name="connsiteX6858" fmla="*/ 30833403 w 43671952"/>
                  <a:gd name="connsiteY6858" fmla="*/ 2696527 h 23902640"/>
                  <a:gd name="connsiteX6859" fmla="*/ 30970563 w 43671952"/>
                  <a:gd name="connsiteY6859" fmla="*/ 2704148 h 23902640"/>
                  <a:gd name="connsiteX6860" fmla="*/ 31046763 w 43671952"/>
                  <a:gd name="connsiteY6860" fmla="*/ 2841307 h 23902640"/>
                  <a:gd name="connsiteX6861" fmla="*/ 31084863 w 43671952"/>
                  <a:gd name="connsiteY6861" fmla="*/ 2742247 h 23902640"/>
                  <a:gd name="connsiteX6862" fmla="*/ 30993423 w 43671952"/>
                  <a:gd name="connsiteY6862" fmla="*/ 2597468 h 23902640"/>
                  <a:gd name="connsiteX6863" fmla="*/ 31112487 w 43671952"/>
                  <a:gd name="connsiteY6863" fmla="*/ 2506503 h 23902640"/>
                  <a:gd name="connsiteX6864" fmla="*/ 30818163 w 43671952"/>
                  <a:gd name="connsiteY6864" fmla="*/ 2513647 h 23902640"/>
                  <a:gd name="connsiteX6865" fmla="*/ 30970563 w 43671952"/>
                  <a:gd name="connsiteY6865" fmla="*/ 2445067 h 23902640"/>
                  <a:gd name="connsiteX6866" fmla="*/ 31145823 w 43671952"/>
                  <a:gd name="connsiteY6866" fmla="*/ 2452687 h 23902640"/>
                  <a:gd name="connsiteX6867" fmla="*/ 31587783 w 43671952"/>
                  <a:gd name="connsiteY6867" fmla="*/ 2566988 h 23902640"/>
                  <a:gd name="connsiteX6868" fmla="*/ 31705895 w 43671952"/>
                  <a:gd name="connsiteY6868" fmla="*/ 2502695 h 23902640"/>
                  <a:gd name="connsiteX6869" fmla="*/ 31800667 w 43671952"/>
                  <a:gd name="connsiteY6869" fmla="*/ 2486978 h 23902640"/>
                  <a:gd name="connsiteX6870" fmla="*/ 31740183 w 43671952"/>
                  <a:gd name="connsiteY6870" fmla="*/ 2429827 h 23902640"/>
                  <a:gd name="connsiteX6871" fmla="*/ 31808763 w 43671952"/>
                  <a:gd name="connsiteY6871" fmla="*/ 2414587 h 23902640"/>
                  <a:gd name="connsiteX6872" fmla="*/ 32060223 w 43671952"/>
                  <a:gd name="connsiteY6872" fmla="*/ 2589848 h 23902640"/>
                  <a:gd name="connsiteX6873" fmla="*/ 32100703 w 43671952"/>
                  <a:gd name="connsiteY6873" fmla="*/ 2576989 h 23902640"/>
                  <a:gd name="connsiteX6874" fmla="*/ 31976403 w 43671952"/>
                  <a:gd name="connsiteY6874" fmla="*/ 2445067 h 23902640"/>
                  <a:gd name="connsiteX6875" fmla="*/ 31996883 w 43671952"/>
                  <a:gd name="connsiteY6875" fmla="*/ 2372201 h 23902640"/>
                  <a:gd name="connsiteX6876" fmla="*/ 32067843 w 43671952"/>
                  <a:gd name="connsiteY6876" fmla="*/ 2300288 h 23902640"/>
                  <a:gd name="connsiteX6877" fmla="*/ 31999263 w 43671952"/>
                  <a:gd name="connsiteY6877" fmla="*/ 2224088 h 23902640"/>
                  <a:gd name="connsiteX6878" fmla="*/ 31923063 w 43671952"/>
                  <a:gd name="connsiteY6878" fmla="*/ 2224088 h 23902640"/>
                  <a:gd name="connsiteX6879" fmla="*/ 31976403 w 43671952"/>
                  <a:gd name="connsiteY6879" fmla="*/ 2155507 h 23902640"/>
                  <a:gd name="connsiteX6880" fmla="*/ 31732563 w 43671952"/>
                  <a:gd name="connsiteY6880" fmla="*/ 2140267 h 23902640"/>
                  <a:gd name="connsiteX6881" fmla="*/ 31618263 w 43671952"/>
                  <a:gd name="connsiteY6881" fmla="*/ 2132647 h 23902640"/>
                  <a:gd name="connsiteX6882" fmla="*/ 31511583 w 43671952"/>
                  <a:gd name="connsiteY6882" fmla="*/ 1987867 h 23902640"/>
                  <a:gd name="connsiteX6883" fmla="*/ 31519203 w 43671952"/>
                  <a:gd name="connsiteY6883" fmla="*/ 1896427 h 23902640"/>
                  <a:gd name="connsiteX6884" fmla="*/ 31633503 w 43671952"/>
                  <a:gd name="connsiteY6884" fmla="*/ 1850708 h 23902640"/>
                  <a:gd name="connsiteX6885" fmla="*/ 30446083 w 43671952"/>
                  <a:gd name="connsiteY6885" fmla="*/ 1808154 h 23902640"/>
                  <a:gd name="connsiteX6886" fmla="*/ 30513363 w 43671952"/>
                  <a:gd name="connsiteY6886" fmla="*/ 1835468 h 23902640"/>
                  <a:gd name="connsiteX6887" fmla="*/ 30536223 w 43671952"/>
                  <a:gd name="connsiteY6887" fmla="*/ 1858328 h 23902640"/>
                  <a:gd name="connsiteX6888" fmla="*/ 30604803 w 43671952"/>
                  <a:gd name="connsiteY6888" fmla="*/ 1904047 h 23902640"/>
                  <a:gd name="connsiteX6889" fmla="*/ 30650523 w 43671952"/>
                  <a:gd name="connsiteY6889" fmla="*/ 1934529 h 23902640"/>
                  <a:gd name="connsiteX6890" fmla="*/ 30673383 w 43671952"/>
                  <a:gd name="connsiteY6890" fmla="*/ 1949767 h 23902640"/>
                  <a:gd name="connsiteX6891" fmla="*/ 30688623 w 43671952"/>
                  <a:gd name="connsiteY6891" fmla="*/ 1972629 h 23902640"/>
                  <a:gd name="connsiteX6892" fmla="*/ 30734343 w 43671952"/>
                  <a:gd name="connsiteY6892" fmla="*/ 2003107 h 23902640"/>
                  <a:gd name="connsiteX6893" fmla="*/ 30780063 w 43671952"/>
                  <a:gd name="connsiteY6893" fmla="*/ 2033590 h 23902640"/>
                  <a:gd name="connsiteX6894" fmla="*/ 30825783 w 43671952"/>
                  <a:gd name="connsiteY6894" fmla="*/ 2064067 h 23902640"/>
                  <a:gd name="connsiteX6895" fmla="*/ 30848643 w 43671952"/>
                  <a:gd name="connsiteY6895" fmla="*/ 2079308 h 23902640"/>
                  <a:gd name="connsiteX6896" fmla="*/ 30863883 w 43671952"/>
                  <a:gd name="connsiteY6896" fmla="*/ 2102167 h 23902640"/>
                  <a:gd name="connsiteX6897" fmla="*/ 30962943 w 43671952"/>
                  <a:gd name="connsiteY6897" fmla="*/ 2140267 h 23902640"/>
                  <a:gd name="connsiteX6898" fmla="*/ 31168683 w 43671952"/>
                  <a:gd name="connsiteY6898" fmla="*/ 2155507 h 23902640"/>
                  <a:gd name="connsiteX6899" fmla="*/ 31212719 w 43671952"/>
                  <a:gd name="connsiteY6899" fmla="*/ 2162800 h 23902640"/>
                  <a:gd name="connsiteX6900" fmla="*/ 31200991 w 43671952"/>
                  <a:gd name="connsiteY6900" fmla="*/ 2163268 h 23902640"/>
                  <a:gd name="connsiteX6901" fmla="*/ 31179407 w 43671952"/>
                  <a:gd name="connsiteY6901" fmla="*/ 2163500 h 23902640"/>
                  <a:gd name="connsiteX6902" fmla="*/ 31195619 w 43671952"/>
                  <a:gd name="connsiteY6902" fmla="*/ 2163483 h 23902640"/>
                  <a:gd name="connsiteX6903" fmla="*/ 31200991 w 43671952"/>
                  <a:gd name="connsiteY6903" fmla="*/ 2163268 h 23902640"/>
                  <a:gd name="connsiteX6904" fmla="*/ 31202179 w 43671952"/>
                  <a:gd name="connsiteY6904" fmla="*/ 2163255 h 23902640"/>
                  <a:gd name="connsiteX6905" fmla="*/ 31260123 w 43671952"/>
                  <a:gd name="connsiteY6905" fmla="*/ 2163128 h 23902640"/>
                  <a:gd name="connsiteX6906" fmla="*/ 31290603 w 43671952"/>
                  <a:gd name="connsiteY6906" fmla="*/ 2163128 h 23902640"/>
                  <a:gd name="connsiteX6907" fmla="*/ 31252503 w 43671952"/>
                  <a:gd name="connsiteY6907" fmla="*/ 2246947 h 23902640"/>
                  <a:gd name="connsiteX6908" fmla="*/ 31229643 w 43671952"/>
                  <a:gd name="connsiteY6908" fmla="*/ 2254568 h 23902640"/>
                  <a:gd name="connsiteX6909" fmla="*/ 31206783 w 43671952"/>
                  <a:gd name="connsiteY6909" fmla="*/ 2269808 h 23902640"/>
                  <a:gd name="connsiteX6910" fmla="*/ 31191543 w 43671952"/>
                  <a:gd name="connsiteY6910" fmla="*/ 2292667 h 23902640"/>
                  <a:gd name="connsiteX6911" fmla="*/ 31214403 w 43671952"/>
                  <a:gd name="connsiteY6911" fmla="*/ 2307908 h 23902640"/>
                  <a:gd name="connsiteX6912" fmla="*/ 31252503 w 43671952"/>
                  <a:gd name="connsiteY6912" fmla="*/ 2315527 h 23902640"/>
                  <a:gd name="connsiteX6913" fmla="*/ 31275363 w 43671952"/>
                  <a:gd name="connsiteY6913" fmla="*/ 2323148 h 23902640"/>
                  <a:gd name="connsiteX6914" fmla="*/ 31290603 w 43671952"/>
                  <a:gd name="connsiteY6914" fmla="*/ 2346007 h 23902640"/>
                  <a:gd name="connsiteX6915" fmla="*/ 31260123 w 43671952"/>
                  <a:gd name="connsiteY6915" fmla="*/ 2376489 h 23902640"/>
                  <a:gd name="connsiteX6916" fmla="*/ 31153443 w 43671952"/>
                  <a:gd name="connsiteY6916" fmla="*/ 2391729 h 23902640"/>
                  <a:gd name="connsiteX6917" fmla="*/ 31054383 w 43671952"/>
                  <a:gd name="connsiteY6917" fmla="*/ 2391729 h 23902640"/>
                  <a:gd name="connsiteX6918" fmla="*/ 31046763 w 43671952"/>
                  <a:gd name="connsiteY6918" fmla="*/ 2368867 h 23902640"/>
                  <a:gd name="connsiteX6919" fmla="*/ 31016283 w 43671952"/>
                  <a:gd name="connsiteY6919" fmla="*/ 2361247 h 23902640"/>
                  <a:gd name="connsiteX6920" fmla="*/ 30970563 w 43671952"/>
                  <a:gd name="connsiteY6920" fmla="*/ 2346007 h 23902640"/>
                  <a:gd name="connsiteX6921" fmla="*/ 30947703 w 43671952"/>
                  <a:gd name="connsiteY6921" fmla="*/ 2338389 h 23902640"/>
                  <a:gd name="connsiteX6922" fmla="*/ 30901983 w 43671952"/>
                  <a:gd name="connsiteY6922" fmla="*/ 2353628 h 23902640"/>
                  <a:gd name="connsiteX6923" fmla="*/ 30833403 w 43671952"/>
                  <a:gd name="connsiteY6923" fmla="*/ 2414587 h 23902640"/>
                  <a:gd name="connsiteX6924" fmla="*/ 30795303 w 43671952"/>
                  <a:gd name="connsiteY6924" fmla="*/ 2445067 h 23902640"/>
                  <a:gd name="connsiteX6925" fmla="*/ 30780063 w 43671952"/>
                  <a:gd name="connsiteY6925" fmla="*/ 2467928 h 23902640"/>
                  <a:gd name="connsiteX6926" fmla="*/ 30734343 w 43671952"/>
                  <a:gd name="connsiteY6926" fmla="*/ 2483167 h 23902640"/>
                  <a:gd name="connsiteX6927" fmla="*/ 30711483 w 43671952"/>
                  <a:gd name="connsiteY6927" fmla="*/ 2490787 h 23902640"/>
                  <a:gd name="connsiteX6928" fmla="*/ 30688623 w 43671952"/>
                  <a:gd name="connsiteY6928" fmla="*/ 2498407 h 23902640"/>
                  <a:gd name="connsiteX6929" fmla="*/ 30551463 w 43671952"/>
                  <a:gd name="connsiteY6929" fmla="*/ 2513647 h 23902640"/>
                  <a:gd name="connsiteX6930" fmla="*/ 30284763 w 43671952"/>
                  <a:gd name="connsiteY6930" fmla="*/ 2498407 h 23902640"/>
                  <a:gd name="connsiteX6931" fmla="*/ 30239043 w 43671952"/>
                  <a:gd name="connsiteY6931" fmla="*/ 2475547 h 23902640"/>
                  <a:gd name="connsiteX6932" fmla="*/ 30208563 w 43671952"/>
                  <a:gd name="connsiteY6932" fmla="*/ 2467928 h 23902640"/>
                  <a:gd name="connsiteX6933" fmla="*/ 30132363 w 43671952"/>
                  <a:gd name="connsiteY6933" fmla="*/ 2475547 h 23902640"/>
                  <a:gd name="connsiteX6934" fmla="*/ 30071403 w 43671952"/>
                  <a:gd name="connsiteY6934" fmla="*/ 2452687 h 23902640"/>
                  <a:gd name="connsiteX6935" fmla="*/ 30025683 w 43671952"/>
                  <a:gd name="connsiteY6935" fmla="*/ 2437447 h 23902640"/>
                  <a:gd name="connsiteX6936" fmla="*/ 30018063 w 43671952"/>
                  <a:gd name="connsiteY6936" fmla="*/ 2376489 h 23902640"/>
                  <a:gd name="connsiteX6937" fmla="*/ 30063783 w 43671952"/>
                  <a:gd name="connsiteY6937" fmla="*/ 2361247 h 23902640"/>
                  <a:gd name="connsiteX6938" fmla="*/ 30109503 w 43671952"/>
                  <a:gd name="connsiteY6938" fmla="*/ 2346007 h 23902640"/>
                  <a:gd name="connsiteX6939" fmla="*/ 30132363 w 43671952"/>
                  <a:gd name="connsiteY6939" fmla="*/ 2338389 h 23902640"/>
                  <a:gd name="connsiteX6940" fmla="*/ 30216183 w 43671952"/>
                  <a:gd name="connsiteY6940" fmla="*/ 2315527 h 23902640"/>
                  <a:gd name="connsiteX6941" fmla="*/ 30284763 w 43671952"/>
                  <a:gd name="connsiteY6941" fmla="*/ 2292667 h 23902640"/>
                  <a:gd name="connsiteX6942" fmla="*/ 30307623 w 43671952"/>
                  <a:gd name="connsiteY6942" fmla="*/ 2285047 h 23902640"/>
                  <a:gd name="connsiteX6943" fmla="*/ 30307623 w 43671952"/>
                  <a:gd name="connsiteY6943" fmla="*/ 2224088 h 23902640"/>
                  <a:gd name="connsiteX6944" fmla="*/ 30284763 w 43671952"/>
                  <a:gd name="connsiteY6944" fmla="*/ 2216467 h 23902640"/>
                  <a:gd name="connsiteX6945" fmla="*/ 30170463 w 43671952"/>
                  <a:gd name="connsiteY6945" fmla="*/ 2224088 h 23902640"/>
                  <a:gd name="connsiteX6946" fmla="*/ 30124743 w 43671952"/>
                  <a:gd name="connsiteY6946" fmla="*/ 2239328 h 23902640"/>
                  <a:gd name="connsiteX6947" fmla="*/ 30094263 w 43671952"/>
                  <a:gd name="connsiteY6947" fmla="*/ 2246947 h 23902640"/>
                  <a:gd name="connsiteX6948" fmla="*/ 30033303 w 43671952"/>
                  <a:gd name="connsiteY6948" fmla="*/ 2254568 h 23902640"/>
                  <a:gd name="connsiteX6949" fmla="*/ 29979963 w 43671952"/>
                  <a:gd name="connsiteY6949" fmla="*/ 2269808 h 23902640"/>
                  <a:gd name="connsiteX6950" fmla="*/ 29896143 w 43671952"/>
                  <a:gd name="connsiteY6950" fmla="*/ 2285047 h 23902640"/>
                  <a:gd name="connsiteX6951" fmla="*/ 29812323 w 43671952"/>
                  <a:gd name="connsiteY6951" fmla="*/ 2292667 h 23902640"/>
                  <a:gd name="connsiteX6952" fmla="*/ 29789463 w 43671952"/>
                  <a:gd name="connsiteY6952" fmla="*/ 2285047 h 23902640"/>
                  <a:gd name="connsiteX6953" fmla="*/ 29789463 w 43671952"/>
                  <a:gd name="connsiteY6953" fmla="*/ 2231707 h 23902640"/>
                  <a:gd name="connsiteX6954" fmla="*/ 29835183 w 43671952"/>
                  <a:gd name="connsiteY6954" fmla="*/ 2216467 h 23902640"/>
                  <a:gd name="connsiteX6955" fmla="*/ 29880903 w 43671952"/>
                  <a:gd name="connsiteY6955" fmla="*/ 2193608 h 23902640"/>
                  <a:gd name="connsiteX6956" fmla="*/ 29896143 w 43671952"/>
                  <a:gd name="connsiteY6956" fmla="*/ 2170747 h 23902640"/>
                  <a:gd name="connsiteX6957" fmla="*/ 29873283 w 43671952"/>
                  <a:gd name="connsiteY6957" fmla="*/ 2155507 h 23902640"/>
                  <a:gd name="connsiteX6958" fmla="*/ 29789463 w 43671952"/>
                  <a:gd name="connsiteY6958" fmla="*/ 2163128 h 23902640"/>
                  <a:gd name="connsiteX6959" fmla="*/ 29705643 w 43671952"/>
                  <a:gd name="connsiteY6959" fmla="*/ 2185990 h 23902640"/>
                  <a:gd name="connsiteX6960" fmla="*/ 29614203 w 43671952"/>
                  <a:gd name="connsiteY6960" fmla="*/ 2155507 h 23902640"/>
                  <a:gd name="connsiteX6961" fmla="*/ 29690403 w 43671952"/>
                  <a:gd name="connsiteY6961" fmla="*/ 2041207 h 23902640"/>
                  <a:gd name="connsiteX6962" fmla="*/ 29736123 w 43671952"/>
                  <a:gd name="connsiteY6962" fmla="*/ 1987867 h 23902640"/>
                  <a:gd name="connsiteX6963" fmla="*/ 29743743 w 43671952"/>
                  <a:gd name="connsiteY6963" fmla="*/ 1965007 h 23902640"/>
                  <a:gd name="connsiteX6964" fmla="*/ 29797083 w 43671952"/>
                  <a:gd name="connsiteY6964" fmla="*/ 1911669 h 23902640"/>
                  <a:gd name="connsiteX6965" fmla="*/ 29842803 w 43671952"/>
                  <a:gd name="connsiteY6965" fmla="*/ 1919288 h 23902640"/>
                  <a:gd name="connsiteX6966" fmla="*/ 29850423 w 43671952"/>
                  <a:gd name="connsiteY6966" fmla="*/ 1942147 h 23902640"/>
                  <a:gd name="connsiteX6967" fmla="*/ 29873283 w 43671952"/>
                  <a:gd name="connsiteY6967" fmla="*/ 1965007 h 23902640"/>
                  <a:gd name="connsiteX6968" fmla="*/ 29911383 w 43671952"/>
                  <a:gd name="connsiteY6968" fmla="*/ 1995489 h 23902640"/>
                  <a:gd name="connsiteX6969" fmla="*/ 29987583 w 43671952"/>
                  <a:gd name="connsiteY6969" fmla="*/ 1987867 h 23902640"/>
                  <a:gd name="connsiteX6970" fmla="*/ 30010443 w 43671952"/>
                  <a:gd name="connsiteY6970" fmla="*/ 1980247 h 23902640"/>
                  <a:gd name="connsiteX6971" fmla="*/ 30018063 w 43671952"/>
                  <a:gd name="connsiteY6971" fmla="*/ 1957389 h 23902640"/>
                  <a:gd name="connsiteX6972" fmla="*/ 30063783 w 43671952"/>
                  <a:gd name="connsiteY6972" fmla="*/ 1934529 h 23902640"/>
                  <a:gd name="connsiteX6973" fmla="*/ 30086643 w 43671952"/>
                  <a:gd name="connsiteY6973" fmla="*/ 1949767 h 23902640"/>
                  <a:gd name="connsiteX6974" fmla="*/ 30117123 w 43671952"/>
                  <a:gd name="connsiteY6974" fmla="*/ 1987867 h 23902640"/>
                  <a:gd name="connsiteX6975" fmla="*/ 30124743 w 43671952"/>
                  <a:gd name="connsiteY6975" fmla="*/ 2010727 h 23902640"/>
                  <a:gd name="connsiteX6976" fmla="*/ 30269523 w 43671952"/>
                  <a:gd name="connsiteY6976" fmla="*/ 2025968 h 23902640"/>
                  <a:gd name="connsiteX6977" fmla="*/ 30277143 w 43671952"/>
                  <a:gd name="connsiteY6977" fmla="*/ 2003107 h 23902640"/>
                  <a:gd name="connsiteX6978" fmla="*/ 30246663 w 43671952"/>
                  <a:gd name="connsiteY6978" fmla="*/ 1965007 h 23902640"/>
                  <a:gd name="connsiteX6979" fmla="*/ 30254283 w 43671952"/>
                  <a:gd name="connsiteY6979" fmla="*/ 1926907 h 23902640"/>
                  <a:gd name="connsiteX6980" fmla="*/ 30353343 w 43671952"/>
                  <a:gd name="connsiteY6980" fmla="*/ 1942147 h 23902640"/>
                  <a:gd name="connsiteX6981" fmla="*/ 30421923 w 43671952"/>
                  <a:gd name="connsiteY6981" fmla="*/ 1995489 h 23902640"/>
                  <a:gd name="connsiteX6982" fmla="*/ 30467643 w 43671952"/>
                  <a:gd name="connsiteY6982" fmla="*/ 2010727 h 23902640"/>
                  <a:gd name="connsiteX6983" fmla="*/ 30513363 w 43671952"/>
                  <a:gd name="connsiteY6983" fmla="*/ 2033590 h 23902640"/>
                  <a:gd name="connsiteX6984" fmla="*/ 30520983 w 43671952"/>
                  <a:gd name="connsiteY6984" fmla="*/ 2010727 h 23902640"/>
                  <a:gd name="connsiteX6985" fmla="*/ 30505743 w 43671952"/>
                  <a:gd name="connsiteY6985" fmla="*/ 1987867 h 23902640"/>
                  <a:gd name="connsiteX6986" fmla="*/ 30460023 w 43671952"/>
                  <a:gd name="connsiteY6986" fmla="*/ 1965007 h 23902640"/>
                  <a:gd name="connsiteX6987" fmla="*/ 30444783 w 43671952"/>
                  <a:gd name="connsiteY6987" fmla="*/ 1919288 h 23902640"/>
                  <a:gd name="connsiteX6988" fmla="*/ 30429543 w 43671952"/>
                  <a:gd name="connsiteY6988" fmla="*/ 1896427 h 23902640"/>
                  <a:gd name="connsiteX6989" fmla="*/ 30414303 w 43671952"/>
                  <a:gd name="connsiteY6989" fmla="*/ 1850708 h 23902640"/>
                  <a:gd name="connsiteX6990" fmla="*/ 30421923 w 43671952"/>
                  <a:gd name="connsiteY6990" fmla="*/ 1812608 h 23902640"/>
                  <a:gd name="connsiteX6991" fmla="*/ 30446083 w 43671952"/>
                  <a:gd name="connsiteY6991" fmla="*/ 1808154 h 23902640"/>
                  <a:gd name="connsiteX6992" fmla="*/ 29507523 w 43671952"/>
                  <a:gd name="connsiteY6992" fmla="*/ 1804989 h 23902640"/>
                  <a:gd name="connsiteX6993" fmla="*/ 29591343 w 43671952"/>
                  <a:gd name="connsiteY6993" fmla="*/ 1812608 h 23902640"/>
                  <a:gd name="connsiteX6994" fmla="*/ 29614203 w 43671952"/>
                  <a:gd name="connsiteY6994" fmla="*/ 1820228 h 23902640"/>
                  <a:gd name="connsiteX6995" fmla="*/ 29682783 w 43671952"/>
                  <a:gd name="connsiteY6995" fmla="*/ 1827847 h 23902640"/>
                  <a:gd name="connsiteX6996" fmla="*/ 29698023 w 43671952"/>
                  <a:gd name="connsiteY6996" fmla="*/ 1850708 h 23902640"/>
                  <a:gd name="connsiteX6997" fmla="*/ 29675163 w 43671952"/>
                  <a:gd name="connsiteY6997" fmla="*/ 1904047 h 23902640"/>
                  <a:gd name="connsiteX6998" fmla="*/ 29652303 w 43671952"/>
                  <a:gd name="connsiteY6998" fmla="*/ 1919288 h 23902640"/>
                  <a:gd name="connsiteX6999" fmla="*/ 29598963 w 43671952"/>
                  <a:gd name="connsiteY6999" fmla="*/ 1980247 h 23902640"/>
                  <a:gd name="connsiteX7000" fmla="*/ 29568483 w 43671952"/>
                  <a:gd name="connsiteY7000" fmla="*/ 2025968 h 23902640"/>
                  <a:gd name="connsiteX7001" fmla="*/ 29560863 w 43671952"/>
                  <a:gd name="connsiteY7001" fmla="*/ 2048827 h 23902640"/>
                  <a:gd name="connsiteX7002" fmla="*/ 29545623 w 43671952"/>
                  <a:gd name="connsiteY7002" fmla="*/ 2102167 h 23902640"/>
                  <a:gd name="connsiteX7003" fmla="*/ 29538003 w 43671952"/>
                  <a:gd name="connsiteY7003" fmla="*/ 2185990 h 23902640"/>
                  <a:gd name="connsiteX7004" fmla="*/ 29522763 w 43671952"/>
                  <a:gd name="connsiteY7004" fmla="*/ 2208848 h 23902640"/>
                  <a:gd name="connsiteX7005" fmla="*/ 29507523 w 43671952"/>
                  <a:gd name="connsiteY7005" fmla="*/ 2254568 h 23902640"/>
                  <a:gd name="connsiteX7006" fmla="*/ 29499903 w 43671952"/>
                  <a:gd name="connsiteY7006" fmla="*/ 2277427 h 23902640"/>
                  <a:gd name="connsiteX7007" fmla="*/ 29400843 w 43671952"/>
                  <a:gd name="connsiteY7007" fmla="*/ 2292667 h 23902640"/>
                  <a:gd name="connsiteX7008" fmla="*/ 29377983 w 43671952"/>
                  <a:gd name="connsiteY7008" fmla="*/ 2300288 h 23902640"/>
                  <a:gd name="connsiteX7009" fmla="*/ 29202723 w 43671952"/>
                  <a:gd name="connsiteY7009" fmla="*/ 2285047 h 23902640"/>
                  <a:gd name="connsiteX7010" fmla="*/ 29134143 w 43671952"/>
                  <a:gd name="connsiteY7010" fmla="*/ 2269808 h 23902640"/>
                  <a:gd name="connsiteX7011" fmla="*/ 29111283 w 43671952"/>
                  <a:gd name="connsiteY7011" fmla="*/ 2246947 h 23902640"/>
                  <a:gd name="connsiteX7012" fmla="*/ 29088423 w 43671952"/>
                  <a:gd name="connsiteY7012" fmla="*/ 2239328 h 23902640"/>
                  <a:gd name="connsiteX7013" fmla="*/ 29073183 w 43671952"/>
                  <a:gd name="connsiteY7013" fmla="*/ 2193608 h 23902640"/>
                  <a:gd name="connsiteX7014" fmla="*/ 29080803 w 43671952"/>
                  <a:gd name="connsiteY7014" fmla="*/ 2170747 h 23902640"/>
                  <a:gd name="connsiteX7015" fmla="*/ 29096043 w 43671952"/>
                  <a:gd name="connsiteY7015" fmla="*/ 2147889 h 23902640"/>
                  <a:gd name="connsiteX7016" fmla="*/ 29080803 w 43671952"/>
                  <a:gd name="connsiteY7016" fmla="*/ 2125027 h 23902640"/>
                  <a:gd name="connsiteX7017" fmla="*/ 29080803 w 43671952"/>
                  <a:gd name="connsiteY7017" fmla="*/ 2018347 h 23902640"/>
                  <a:gd name="connsiteX7018" fmla="*/ 29035083 w 43671952"/>
                  <a:gd name="connsiteY7018" fmla="*/ 1965007 h 23902640"/>
                  <a:gd name="connsiteX7019" fmla="*/ 29012223 w 43671952"/>
                  <a:gd name="connsiteY7019" fmla="*/ 1957389 h 23902640"/>
                  <a:gd name="connsiteX7020" fmla="*/ 29019843 w 43671952"/>
                  <a:gd name="connsiteY7020" fmla="*/ 1904047 h 23902640"/>
                  <a:gd name="connsiteX7021" fmla="*/ 29027463 w 43671952"/>
                  <a:gd name="connsiteY7021" fmla="*/ 1881188 h 23902640"/>
                  <a:gd name="connsiteX7022" fmla="*/ 29050323 w 43671952"/>
                  <a:gd name="connsiteY7022" fmla="*/ 1865947 h 23902640"/>
                  <a:gd name="connsiteX7023" fmla="*/ 29057943 w 43671952"/>
                  <a:gd name="connsiteY7023" fmla="*/ 1843088 h 23902640"/>
                  <a:gd name="connsiteX7024" fmla="*/ 29103663 w 43671952"/>
                  <a:gd name="connsiteY7024" fmla="*/ 1827847 h 23902640"/>
                  <a:gd name="connsiteX7025" fmla="*/ 29164623 w 43671952"/>
                  <a:gd name="connsiteY7025" fmla="*/ 1812608 h 23902640"/>
                  <a:gd name="connsiteX7026" fmla="*/ 29362743 w 43671952"/>
                  <a:gd name="connsiteY7026" fmla="*/ 1820228 h 23902640"/>
                  <a:gd name="connsiteX7027" fmla="*/ 29416083 w 43671952"/>
                  <a:gd name="connsiteY7027" fmla="*/ 1827847 h 23902640"/>
                  <a:gd name="connsiteX7028" fmla="*/ 29461803 w 43671952"/>
                  <a:gd name="connsiteY7028" fmla="*/ 1820228 h 23902640"/>
                  <a:gd name="connsiteX7029" fmla="*/ 29507523 w 43671952"/>
                  <a:gd name="connsiteY7029" fmla="*/ 1804989 h 23902640"/>
                  <a:gd name="connsiteX7030" fmla="*/ 17841583 w 43671952"/>
                  <a:gd name="connsiteY7030" fmla="*/ 1690687 h 23902640"/>
                  <a:gd name="connsiteX7031" fmla="*/ 18047323 w 43671952"/>
                  <a:gd name="connsiteY7031" fmla="*/ 1774508 h 23902640"/>
                  <a:gd name="connsiteX7032" fmla="*/ 17963503 w 43671952"/>
                  <a:gd name="connsiteY7032" fmla="*/ 1820228 h 23902640"/>
                  <a:gd name="connsiteX7033" fmla="*/ 18085423 w 43671952"/>
                  <a:gd name="connsiteY7033" fmla="*/ 1873567 h 23902640"/>
                  <a:gd name="connsiteX7034" fmla="*/ 18359743 w 43671952"/>
                  <a:gd name="connsiteY7034" fmla="*/ 1881188 h 23902640"/>
                  <a:gd name="connsiteX7035" fmla="*/ 18519763 w 43671952"/>
                  <a:gd name="connsiteY7035" fmla="*/ 2025968 h 23902640"/>
                  <a:gd name="connsiteX7036" fmla="*/ 18527383 w 43671952"/>
                  <a:gd name="connsiteY7036" fmla="*/ 2193608 h 23902640"/>
                  <a:gd name="connsiteX7037" fmla="*/ 18298783 w 43671952"/>
                  <a:gd name="connsiteY7037" fmla="*/ 2239328 h 23902640"/>
                  <a:gd name="connsiteX7038" fmla="*/ 18184483 w 43671952"/>
                  <a:gd name="connsiteY7038" fmla="*/ 2262188 h 23902640"/>
                  <a:gd name="connsiteX7039" fmla="*/ 18100663 w 43671952"/>
                  <a:gd name="connsiteY7039" fmla="*/ 2338389 h 23902640"/>
                  <a:gd name="connsiteX7040" fmla="*/ 17955883 w 43671952"/>
                  <a:gd name="connsiteY7040" fmla="*/ 2338389 h 23902640"/>
                  <a:gd name="connsiteX7041" fmla="*/ 17742523 w 43671952"/>
                  <a:gd name="connsiteY7041" fmla="*/ 2498407 h 23902640"/>
                  <a:gd name="connsiteX7042" fmla="*/ 17536783 w 43671952"/>
                  <a:gd name="connsiteY7042" fmla="*/ 2589848 h 23902640"/>
                  <a:gd name="connsiteX7043" fmla="*/ 17559643 w 43671952"/>
                  <a:gd name="connsiteY7043" fmla="*/ 2620327 h 23902640"/>
                  <a:gd name="connsiteX7044" fmla="*/ 17780623 w 43671952"/>
                  <a:gd name="connsiteY7044" fmla="*/ 2589848 h 23902640"/>
                  <a:gd name="connsiteX7045" fmla="*/ 17917783 w 43671952"/>
                  <a:gd name="connsiteY7045" fmla="*/ 2452687 h 23902640"/>
                  <a:gd name="connsiteX7046" fmla="*/ 18093043 w 43671952"/>
                  <a:gd name="connsiteY7046" fmla="*/ 2460308 h 23902640"/>
                  <a:gd name="connsiteX7047" fmla="*/ 18184483 w 43671952"/>
                  <a:gd name="connsiteY7047" fmla="*/ 2414587 h 23902640"/>
                  <a:gd name="connsiteX7048" fmla="*/ 18214963 w 43671952"/>
                  <a:gd name="connsiteY7048" fmla="*/ 2346007 h 23902640"/>
                  <a:gd name="connsiteX7049" fmla="*/ 18405463 w 43671952"/>
                  <a:gd name="connsiteY7049" fmla="*/ 2391729 h 23902640"/>
                  <a:gd name="connsiteX7050" fmla="*/ 18458803 w 43671952"/>
                  <a:gd name="connsiteY7050" fmla="*/ 2285047 h 23902640"/>
                  <a:gd name="connsiteX7051" fmla="*/ 18527383 w 43671952"/>
                  <a:gd name="connsiteY7051" fmla="*/ 2429827 h 23902640"/>
                  <a:gd name="connsiteX7052" fmla="*/ 18656923 w 43671952"/>
                  <a:gd name="connsiteY7052" fmla="*/ 2368867 h 23902640"/>
                  <a:gd name="connsiteX7053" fmla="*/ 18763603 w 43671952"/>
                  <a:gd name="connsiteY7053" fmla="*/ 2437447 h 23902640"/>
                  <a:gd name="connsiteX7054" fmla="*/ 18954103 w 43671952"/>
                  <a:gd name="connsiteY7054" fmla="*/ 2429827 h 23902640"/>
                  <a:gd name="connsiteX7055" fmla="*/ 19114123 w 43671952"/>
                  <a:gd name="connsiteY7055" fmla="*/ 2498407 h 23902640"/>
                  <a:gd name="connsiteX7056" fmla="*/ 19274143 w 43671952"/>
                  <a:gd name="connsiteY7056" fmla="*/ 2536507 h 23902640"/>
                  <a:gd name="connsiteX7057" fmla="*/ 19457023 w 43671952"/>
                  <a:gd name="connsiteY7057" fmla="*/ 2399348 h 23902640"/>
                  <a:gd name="connsiteX7058" fmla="*/ 19617043 w 43671952"/>
                  <a:gd name="connsiteY7058" fmla="*/ 2452687 h 23902640"/>
                  <a:gd name="connsiteX7059" fmla="*/ 19807543 w 43671952"/>
                  <a:gd name="connsiteY7059" fmla="*/ 2513647 h 23902640"/>
                  <a:gd name="connsiteX7060" fmla="*/ 19853263 w 43671952"/>
                  <a:gd name="connsiteY7060" fmla="*/ 2574607 h 23902640"/>
                  <a:gd name="connsiteX7061" fmla="*/ 19865863 w 43671952"/>
                  <a:gd name="connsiteY7061" fmla="*/ 2669108 h 23902640"/>
                  <a:gd name="connsiteX7062" fmla="*/ 19868503 w 43671952"/>
                  <a:gd name="connsiteY7062" fmla="*/ 2666047 h 23902640"/>
                  <a:gd name="connsiteX7063" fmla="*/ 19883743 w 43671952"/>
                  <a:gd name="connsiteY7063" fmla="*/ 2887027 h 23902640"/>
                  <a:gd name="connsiteX7064" fmla="*/ 20112343 w 43671952"/>
                  <a:gd name="connsiteY7064" fmla="*/ 2887027 h 23902640"/>
                  <a:gd name="connsiteX7065" fmla="*/ 20150443 w 43671952"/>
                  <a:gd name="connsiteY7065" fmla="*/ 2772729 h 23902640"/>
                  <a:gd name="connsiteX7066" fmla="*/ 20249503 w 43671952"/>
                  <a:gd name="connsiteY7066" fmla="*/ 2864169 h 23902640"/>
                  <a:gd name="connsiteX7067" fmla="*/ 20523823 w 43671952"/>
                  <a:gd name="connsiteY7067" fmla="*/ 2864169 h 23902640"/>
                  <a:gd name="connsiteX7068" fmla="*/ 20676223 w 43671952"/>
                  <a:gd name="connsiteY7068" fmla="*/ 2902267 h 23902640"/>
                  <a:gd name="connsiteX7069" fmla="*/ 20630503 w 43671952"/>
                  <a:gd name="connsiteY7069" fmla="*/ 2787967 h 23902640"/>
                  <a:gd name="connsiteX7070" fmla="*/ 20836243 w 43671952"/>
                  <a:gd name="connsiteY7070" fmla="*/ 2894649 h 23902640"/>
                  <a:gd name="connsiteX7071" fmla="*/ 20836243 w 43671952"/>
                  <a:gd name="connsiteY7071" fmla="*/ 2757487 h 23902640"/>
                  <a:gd name="connsiteX7072" fmla="*/ 20767663 w 43671952"/>
                  <a:gd name="connsiteY7072" fmla="*/ 2666047 h 23902640"/>
                  <a:gd name="connsiteX7073" fmla="*/ 20965783 w 43671952"/>
                  <a:gd name="connsiteY7073" fmla="*/ 2658428 h 23902640"/>
                  <a:gd name="connsiteX7074" fmla="*/ 21240103 w 43671952"/>
                  <a:gd name="connsiteY7074" fmla="*/ 2688907 h 23902640"/>
                  <a:gd name="connsiteX7075" fmla="*/ 21255343 w 43671952"/>
                  <a:gd name="connsiteY7075" fmla="*/ 2711767 h 23902640"/>
                  <a:gd name="connsiteX7076" fmla="*/ 21255343 w 43671952"/>
                  <a:gd name="connsiteY7076" fmla="*/ 2795587 h 23902640"/>
                  <a:gd name="connsiteX7077" fmla="*/ 21331543 w 43671952"/>
                  <a:gd name="connsiteY7077" fmla="*/ 2780347 h 23902640"/>
                  <a:gd name="connsiteX7078" fmla="*/ 21438223 w 43671952"/>
                  <a:gd name="connsiteY7078" fmla="*/ 2711767 h 23902640"/>
                  <a:gd name="connsiteX7079" fmla="*/ 21621103 w 43671952"/>
                  <a:gd name="connsiteY7079" fmla="*/ 2711767 h 23902640"/>
                  <a:gd name="connsiteX7080" fmla="*/ 21735403 w 43671952"/>
                  <a:gd name="connsiteY7080" fmla="*/ 2803208 h 23902640"/>
                  <a:gd name="connsiteX7081" fmla="*/ 21910647 w 43671952"/>
                  <a:gd name="connsiteY7081" fmla="*/ 2955607 h 23902640"/>
                  <a:gd name="connsiteX7082" fmla="*/ 22268527 w 43671952"/>
                  <a:gd name="connsiteY7082" fmla="*/ 2917507 h 23902640"/>
                  <a:gd name="connsiteX7083" fmla="*/ 22481879 w 43671952"/>
                  <a:gd name="connsiteY7083" fmla="*/ 2917507 h 23902640"/>
                  <a:gd name="connsiteX7084" fmla="*/ 22573319 w 43671952"/>
                  <a:gd name="connsiteY7084" fmla="*/ 2993707 h 23902640"/>
                  <a:gd name="connsiteX7085" fmla="*/ 22580943 w 43671952"/>
                  <a:gd name="connsiteY7085" fmla="*/ 3138487 h 23902640"/>
                  <a:gd name="connsiteX7086" fmla="*/ 22695241 w 43671952"/>
                  <a:gd name="connsiteY7086" fmla="*/ 3168968 h 23902640"/>
                  <a:gd name="connsiteX7087" fmla="*/ 22733339 w 43671952"/>
                  <a:gd name="connsiteY7087" fmla="*/ 3229929 h 23902640"/>
                  <a:gd name="connsiteX7088" fmla="*/ 22855263 w 43671952"/>
                  <a:gd name="connsiteY7088" fmla="*/ 3138487 h 23902640"/>
                  <a:gd name="connsiteX7089" fmla="*/ 23281983 w 43671952"/>
                  <a:gd name="connsiteY7089" fmla="*/ 3146107 h 23902640"/>
                  <a:gd name="connsiteX7090" fmla="*/ 23327707 w 43671952"/>
                  <a:gd name="connsiteY7090" fmla="*/ 3115627 h 23902640"/>
                  <a:gd name="connsiteX7091" fmla="*/ 23571547 w 43671952"/>
                  <a:gd name="connsiteY7091" fmla="*/ 3252787 h 23902640"/>
                  <a:gd name="connsiteX7092" fmla="*/ 23571547 w 43671952"/>
                  <a:gd name="connsiteY7092" fmla="*/ 3115627 h 23902640"/>
                  <a:gd name="connsiteX7093" fmla="*/ 23586787 w 43671952"/>
                  <a:gd name="connsiteY7093" fmla="*/ 3024188 h 23902640"/>
                  <a:gd name="connsiteX7094" fmla="*/ 23708703 w 43671952"/>
                  <a:gd name="connsiteY7094" fmla="*/ 3085148 h 23902640"/>
                  <a:gd name="connsiteX7095" fmla="*/ 24036363 w 43671952"/>
                  <a:gd name="connsiteY7095" fmla="*/ 3054667 h 23902640"/>
                  <a:gd name="connsiteX7096" fmla="*/ 24234483 w 43671952"/>
                  <a:gd name="connsiteY7096" fmla="*/ 3146107 h 23902640"/>
                  <a:gd name="connsiteX7097" fmla="*/ 24356403 w 43671952"/>
                  <a:gd name="connsiteY7097" fmla="*/ 3130867 h 23902640"/>
                  <a:gd name="connsiteX7098" fmla="*/ 24569763 w 43671952"/>
                  <a:gd name="connsiteY7098" fmla="*/ 3275649 h 23902640"/>
                  <a:gd name="connsiteX7099" fmla="*/ 24821223 w 43671952"/>
                  <a:gd name="connsiteY7099" fmla="*/ 3275649 h 23902640"/>
                  <a:gd name="connsiteX7100" fmla="*/ 24996483 w 43671952"/>
                  <a:gd name="connsiteY7100" fmla="*/ 3435668 h 23902640"/>
                  <a:gd name="connsiteX7101" fmla="*/ 25293663 w 43671952"/>
                  <a:gd name="connsiteY7101" fmla="*/ 3458527 h 23902640"/>
                  <a:gd name="connsiteX7102" fmla="*/ 25446063 w 43671952"/>
                  <a:gd name="connsiteY7102" fmla="*/ 3527107 h 23902640"/>
                  <a:gd name="connsiteX7103" fmla="*/ 25606083 w 43671952"/>
                  <a:gd name="connsiteY7103" fmla="*/ 3519488 h 23902640"/>
                  <a:gd name="connsiteX7104" fmla="*/ 25461303 w 43671952"/>
                  <a:gd name="connsiteY7104" fmla="*/ 3656653 h 23902640"/>
                  <a:gd name="connsiteX7105" fmla="*/ 25369863 w 43671952"/>
                  <a:gd name="connsiteY7105" fmla="*/ 3664275 h 23902640"/>
                  <a:gd name="connsiteX7106" fmla="*/ 25324143 w 43671952"/>
                  <a:gd name="connsiteY7106" fmla="*/ 3740474 h 23902640"/>
                  <a:gd name="connsiteX7107" fmla="*/ 25347003 w 43671952"/>
                  <a:gd name="connsiteY7107" fmla="*/ 3778572 h 23902640"/>
                  <a:gd name="connsiteX7108" fmla="*/ 25347003 w 43671952"/>
                  <a:gd name="connsiteY7108" fmla="*/ 3892873 h 23902640"/>
                  <a:gd name="connsiteX7109" fmla="*/ 25080303 w 43671952"/>
                  <a:gd name="connsiteY7109" fmla="*/ 3847154 h 23902640"/>
                  <a:gd name="connsiteX7110" fmla="*/ 24973623 w 43671952"/>
                  <a:gd name="connsiteY7110" fmla="*/ 3786194 h 23902640"/>
                  <a:gd name="connsiteX7111" fmla="*/ 24927903 w 43671952"/>
                  <a:gd name="connsiteY7111" fmla="*/ 3694751 h 23902640"/>
                  <a:gd name="connsiteX7112" fmla="*/ 24745023 w 43671952"/>
                  <a:gd name="connsiteY7112" fmla="*/ 3694751 h 23902640"/>
                  <a:gd name="connsiteX7113" fmla="*/ 24722163 w 43671952"/>
                  <a:gd name="connsiteY7113" fmla="*/ 3572827 h 23902640"/>
                  <a:gd name="connsiteX7114" fmla="*/ 24577383 w 43671952"/>
                  <a:gd name="connsiteY7114" fmla="*/ 3679512 h 23902640"/>
                  <a:gd name="connsiteX7115" fmla="*/ 24585003 w 43671952"/>
                  <a:gd name="connsiteY7115" fmla="*/ 3763330 h 23902640"/>
                  <a:gd name="connsiteX7116" fmla="*/ 24524043 w 43671952"/>
                  <a:gd name="connsiteY7116" fmla="*/ 3847154 h 23902640"/>
                  <a:gd name="connsiteX7117" fmla="*/ 24242103 w 43671952"/>
                  <a:gd name="connsiteY7117" fmla="*/ 3847154 h 23902640"/>
                  <a:gd name="connsiteX7118" fmla="*/ 24371643 w 43671952"/>
                  <a:gd name="connsiteY7118" fmla="*/ 3915732 h 23902640"/>
                  <a:gd name="connsiteX7119" fmla="*/ 24493563 w 43671952"/>
                  <a:gd name="connsiteY7119" fmla="*/ 4022413 h 23902640"/>
                  <a:gd name="connsiteX7120" fmla="*/ 24623103 w 43671952"/>
                  <a:gd name="connsiteY7120" fmla="*/ 4167192 h 23902640"/>
                  <a:gd name="connsiteX7121" fmla="*/ 24287823 w 43671952"/>
                  <a:gd name="connsiteY7121" fmla="*/ 4243392 h 23902640"/>
                  <a:gd name="connsiteX7122" fmla="*/ 23914443 w 43671952"/>
                  <a:gd name="connsiteY7122" fmla="*/ 4479611 h 23902640"/>
                  <a:gd name="connsiteX7123" fmla="*/ 23754423 w 43671952"/>
                  <a:gd name="connsiteY7123" fmla="*/ 4624394 h 23902640"/>
                  <a:gd name="connsiteX7124" fmla="*/ 23609647 w 43671952"/>
                  <a:gd name="connsiteY7124" fmla="*/ 4510093 h 23902640"/>
                  <a:gd name="connsiteX7125" fmla="*/ 23358187 w 43671952"/>
                  <a:gd name="connsiteY7125" fmla="*/ 4662492 h 23902640"/>
                  <a:gd name="connsiteX7126" fmla="*/ 23312467 w 43671952"/>
                  <a:gd name="connsiteY7126" fmla="*/ 4555811 h 23902640"/>
                  <a:gd name="connsiteX7127" fmla="*/ 23205783 w 43671952"/>
                  <a:gd name="connsiteY7127" fmla="*/ 4677731 h 23902640"/>
                  <a:gd name="connsiteX7128" fmla="*/ 22946703 w 43671952"/>
                  <a:gd name="connsiteY7128" fmla="*/ 4921572 h 23902640"/>
                  <a:gd name="connsiteX7129" fmla="*/ 22939083 w 43671952"/>
                  <a:gd name="connsiteY7129" fmla="*/ 5043493 h 23902640"/>
                  <a:gd name="connsiteX7130" fmla="*/ 23053387 w 43671952"/>
                  <a:gd name="connsiteY7130" fmla="*/ 5051112 h 23902640"/>
                  <a:gd name="connsiteX7131" fmla="*/ 23045767 w 43671952"/>
                  <a:gd name="connsiteY7131" fmla="*/ 5195890 h 23902640"/>
                  <a:gd name="connsiteX7132" fmla="*/ 23099107 w 43671952"/>
                  <a:gd name="connsiteY7132" fmla="*/ 5279711 h 23902640"/>
                  <a:gd name="connsiteX7133" fmla="*/ 22969563 w 43671952"/>
                  <a:gd name="connsiteY7133" fmla="*/ 5279711 h 23902640"/>
                  <a:gd name="connsiteX7134" fmla="*/ 22939083 w 43671952"/>
                  <a:gd name="connsiteY7134" fmla="*/ 5508310 h 23902640"/>
                  <a:gd name="connsiteX7135" fmla="*/ 22885743 w 43671952"/>
                  <a:gd name="connsiteY7135" fmla="*/ 5561652 h 23902640"/>
                  <a:gd name="connsiteX7136" fmla="*/ 22756203 w 43671952"/>
                  <a:gd name="connsiteY7136" fmla="*/ 5561652 h 23902640"/>
                  <a:gd name="connsiteX7137" fmla="*/ 22763823 w 43671952"/>
                  <a:gd name="connsiteY7137" fmla="*/ 5675952 h 23902640"/>
                  <a:gd name="connsiteX7138" fmla="*/ 22771443 w 43671952"/>
                  <a:gd name="connsiteY7138" fmla="*/ 5752153 h 23902640"/>
                  <a:gd name="connsiteX7139" fmla="*/ 22657143 w 43671952"/>
                  <a:gd name="connsiteY7139" fmla="*/ 5797871 h 23902640"/>
                  <a:gd name="connsiteX7140" fmla="*/ 22497121 w 43671952"/>
                  <a:gd name="connsiteY7140" fmla="*/ 6026472 h 23902640"/>
                  <a:gd name="connsiteX7141" fmla="*/ 22436167 w 43671952"/>
                  <a:gd name="connsiteY7141" fmla="*/ 6049334 h 23902640"/>
                  <a:gd name="connsiteX7142" fmla="*/ 22367587 w 43671952"/>
                  <a:gd name="connsiteY7142" fmla="*/ 5881691 h 23902640"/>
                  <a:gd name="connsiteX7143" fmla="*/ 22329483 w 43671952"/>
                  <a:gd name="connsiteY7143" fmla="*/ 5150173 h 23902640"/>
                  <a:gd name="connsiteX7144" fmla="*/ 22542839 w 43671952"/>
                  <a:gd name="connsiteY7144" fmla="*/ 4974913 h 23902640"/>
                  <a:gd name="connsiteX7145" fmla="*/ 22817163 w 43671952"/>
                  <a:gd name="connsiteY7145" fmla="*/ 4723451 h 23902640"/>
                  <a:gd name="connsiteX7146" fmla="*/ 22977183 w 43671952"/>
                  <a:gd name="connsiteY7146" fmla="*/ 4571051 h 23902640"/>
                  <a:gd name="connsiteX7147" fmla="*/ 23083863 w 43671952"/>
                  <a:gd name="connsiteY7147" fmla="*/ 4548192 h 23902640"/>
                  <a:gd name="connsiteX7148" fmla="*/ 23121967 w 43671952"/>
                  <a:gd name="connsiteY7148" fmla="*/ 4487232 h 23902640"/>
                  <a:gd name="connsiteX7149" fmla="*/ 23121967 w 43671952"/>
                  <a:gd name="connsiteY7149" fmla="*/ 4327212 h 23902640"/>
                  <a:gd name="connsiteX7150" fmla="*/ 23137207 w 43671952"/>
                  <a:gd name="connsiteY7150" fmla="*/ 4190051 h 23902640"/>
                  <a:gd name="connsiteX7151" fmla="*/ 23045767 w 43671952"/>
                  <a:gd name="connsiteY7151" fmla="*/ 4220533 h 23902640"/>
                  <a:gd name="connsiteX7152" fmla="*/ 22984803 w 43671952"/>
                  <a:gd name="connsiteY7152" fmla="*/ 4304352 h 23902640"/>
                  <a:gd name="connsiteX7153" fmla="*/ 22977183 w 43671952"/>
                  <a:gd name="connsiteY7153" fmla="*/ 4411033 h 23902640"/>
                  <a:gd name="connsiteX7154" fmla="*/ 22847643 w 43671952"/>
                  <a:gd name="connsiteY7154" fmla="*/ 4456751 h 23902640"/>
                  <a:gd name="connsiteX7155" fmla="*/ 22733339 w 43671952"/>
                  <a:gd name="connsiteY7155" fmla="*/ 4540571 h 23902640"/>
                  <a:gd name="connsiteX7156" fmla="*/ 22687619 w 43671952"/>
                  <a:gd name="connsiteY7156" fmla="*/ 4479611 h 23902640"/>
                  <a:gd name="connsiteX7157" fmla="*/ 22718101 w 43671952"/>
                  <a:gd name="connsiteY7157" fmla="*/ 4380552 h 23902640"/>
                  <a:gd name="connsiteX7158" fmla="*/ 22680003 w 43671952"/>
                  <a:gd name="connsiteY7158" fmla="*/ 4334831 h 23902640"/>
                  <a:gd name="connsiteX7159" fmla="*/ 22596179 w 43671952"/>
                  <a:gd name="connsiteY7159" fmla="*/ 4365312 h 23902640"/>
                  <a:gd name="connsiteX7160" fmla="*/ 22489503 w 43671952"/>
                  <a:gd name="connsiteY7160" fmla="*/ 4365312 h 23902640"/>
                  <a:gd name="connsiteX7161" fmla="*/ 22329483 w 43671952"/>
                  <a:gd name="connsiteY7161" fmla="*/ 4471992 h 23902640"/>
                  <a:gd name="connsiteX7162" fmla="*/ 22230679 w 43671952"/>
                  <a:gd name="connsiteY7162" fmla="*/ 4609153 h 23902640"/>
                  <a:gd name="connsiteX7163" fmla="*/ 22139239 w 43671952"/>
                  <a:gd name="connsiteY7163" fmla="*/ 4632012 h 23902640"/>
                  <a:gd name="connsiteX7164" fmla="*/ 22070667 w 43671952"/>
                  <a:gd name="connsiteY7164" fmla="*/ 4670112 h 23902640"/>
                  <a:gd name="connsiteX7165" fmla="*/ 22101143 w 43671952"/>
                  <a:gd name="connsiteY7165" fmla="*/ 4738692 h 23902640"/>
                  <a:gd name="connsiteX7166" fmla="*/ 22192583 w 43671952"/>
                  <a:gd name="connsiteY7166" fmla="*/ 4799648 h 23902640"/>
                  <a:gd name="connsiteX7167" fmla="*/ 22116387 w 43671952"/>
                  <a:gd name="connsiteY7167" fmla="*/ 4830133 h 23902640"/>
                  <a:gd name="connsiteX7168" fmla="*/ 21971607 w 43671952"/>
                  <a:gd name="connsiteY7168" fmla="*/ 4807270 h 23902640"/>
                  <a:gd name="connsiteX7169" fmla="*/ 21903027 w 43671952"/>
                  <a:gd name="connsiteY7169" fmla="*/ 4875853 h 23902640"/>
                  <a:gd name="connsiteX7170" fmla="*/ 21811603 w 43671952"/>
                  <a:gd name="connsiteY7170" fmla="*/ 4738692 h 23902640"/>
                  <a:gd name="connsiteX7171" fmla="*/ 21720163 w 43671952"/>
                  <a:gd name="connsiteY7171" fmla="*/ 4738692 h 23902640"/>
                  <a:gd name="connsiteX7172" fmla="*/ 21590619 w 43671952"/>
                  <a:gd name="connsiteY7172" fmla="*/ 4746310 h 23902640"/>
                  <a:gd name="connsiteX7173" fmla="*/ 21560143 w 43671952"/>
                  <a:gd name="connsiteY7173" fmla="*/ 4807270 h 23902640"/>
                  <a:gd name="connsiteX7174" fmla="*/ 21346783 w 43671952"/>
                  <a:gd name="connsiteY7174" fmla="*/ 4784412 h 23902640"/>
                  <a:gd name="connsiteX7175" fmla="*/ 21316303 w 43671952"/>
                  <a:gd name="connsiteY7175" fmla="*/ 4830133 h 23902640"/>
                  <a:gd name="connsiteX7176" fmla="*/ 21232483 w 43671952"/>
                  <a:gd name="connsiteY7176" fmla="*/ 4761552 h 23902640"/>
                  <a:gd name="connsiteX7177" fmla="*/ 20904823 w 43671952"/>
                  <a:gd name="connsiteY7177" fmla="*/ 4814893 h 23902640"/>
                  <a:gd name="connsiteX7178" fmla="*/ 20859103 w 43671952"/>
                  <a:gd name="connsiteY7178" fmla="*/ 4875853 h 23902640"/>
                  <a:gd name="connsiteX7179" fmla="*/ 20782903 w 43671952"/>
                  <a:gd name="connsiteY7179" fmla="*/ 4875853 h 23902640"/>
                  <a:gd name="connsiteX7180" fmla="*/ 20660983 w 43671952"/>
                  <a:gd name="connsiteY7180" fmla="*/ 5066352 h 23902640"/>
                  <a:gd name="connsiteX7181" fmla="*/ 20531443 w 43671952"/>
                  <a:gd name="connsiteY7181" fmla="*/ 5104450 h 23902640"/>
                  <a:gd name="connsiteX7182" fmla="*/ 20394283 w 43671952"/>
                  <a:gd name="connsiteY7182" fmla="*/ 5287333 h 23902640"/>
                  <a:gd name="connsiteX7183" fmla="*/ 20219023 w 43671952"/>
                  <a:gd name="connsiteY7183" fmla="*/ 5401632 h 23902640"/>
                  <a:gd name="connsiteX7184" fmla="*/ 20158063 w 43671952"/>
                  <a:gd name="connsiteY7184" fmla="*/ 5447354 h 23902640"/>
                  <a:gd name="connsiteX7185" fmla="*/ 20158063 w 43671952"/>
                  <a:gd name="connsiteY7185" fmla="*/ 5538792 h 23902640"/>
                  <a:gd name="connsiteX7186" fmla="*/ 20249503 w 43671952"/>
                  <a:gd name="connsiteY7186" fmla="*/ 5485452 h 23902640"/>
                  <a:gd name="connsiteX7187" fmla="*/ 20386663 w 43671952"/>
                  <a:gd name="connsiteY7187" fmla="*/ 5546412 h 23902640"/>
                  <a:gd name="connsiteX7188" fmla="*/ 20348563 w 43671952"/>
                  <a:gd name="connsiteY7188" fmla="*/ 5622613 h 23902640"/>
                  <a:gd name="connsiteX7189" fmla="*/ 20333323 w 43671952"/>
                  <a:gd name="connsiteY7189" fmla="*/ 5645473 h 23902640"/>
                  <a:gd name="connsiteX7190" fmla="*/ 20356183 w 43671952"/>
                  <a:gd name="connsiteY7190" fmla="*/ 5698812 h 23902640"/>
                  <a:gd name="connsiteX7191" fmla="*/ 20523823 w 43671952"/>
                  <a:gd name="connsiteY7191" fmla="*/ 5554034 h 23902640"/>
                  <a:gd name="connsiteX7192" fmla="*/ 20569543 w 43671952"/>
                  <a:gd name="connsiteY7192" fmla="*/ 5500690 h 23902640"/>
                  <a:gd name="connsiteX7193" fmla="*/ 20737183 w 43671952"/>
                  <a:gd name="connsiteY7193" fmla="*/ 5714053 h 23902640"/>
                  <a:gd name="connsiteX7194" fmla="*/ 20622883 w 43671952"/>
                  <a:gd name="connsiteY7194" fmla="*/ 5721671 h 23902640"/>
                  <a:gd name="connsiteX7195" fmla="*/ 20744803 w 43671952"/>
                  <a:gd name="connsiteY7195" fmla="*/ 5843593 h 23902640"/>
                  <a:gd name="connsiteX7196" fmla="*/ 20744803 w 43671952"/>
                  <a:gd name="connsiteY7196" fmla="*/ 5965512 h 23902640"/>
                  <a:gd name="connsiteX7197" fmla="*/ 20630503 w 43671952"/>
                  <a:gd name="connsiteY7197" fmla="*/ 6171254 h 23902640"/>
                  <a:gd name="connsiteX7198" fmla="*/ 20615263 w 43671952"/>
                  <a:gd name="connsiteY7198" fmla="*/ 6399852 h 23902640"/>
                  <a:gd name="connsiteX7199" fmla="*/ 20478103 w 43671952"/>
                  <a:gd name="connsiteY7199" fmla="*/ 6575113 h 23902640"/>
                  <a:gd name="connsiteX7200" fmla="*/ 20325703 w 43671952"/>
                  <a:gd name="connsiteY7200" fmla="*/ 6864672 h 23902640"/>
                  <a:gd name="connsiteX7201" fmla="*/ 20036143 w 43671952"/>
                  <a:gd name="connsiteY7201" fmla="*/ 7093273 h 23902640"/>
                  <a:gd name="connsiteX7202" fmla="*/ 19830403 w 43671952"/>
                  <a:gd name="connsiteY7202" fmla="*/ 7306632 h 23902640"/>
                  <a:gd name="connsiteX7203" fmla="*/ 19525603 w 43671952"/>
                  <a:gd name="connsiteY7203" fmla="*/ 7314252 h 23902640"/>
                  <a:gd name="connsiteX7204" fmla="*/ 19515223 w 43671952"/>
                  <a:gd name="connsiteY7204" fmla="*/ 7301909 h 23902640"/>
                  <a:gd name="connsiteX7205" fmla="*/ 19512267 w 43671952"/>
                  <a:gd name="connsiteY7205" fmla="*/ 7310443 h 23902640"/>
                  <a:gd name="connsiteX7206" fmla="*/ 19455119 w 43671952"/>
                  <a:gd name="connsiteY7206" fmla="*/ 7348544 h 23902640"/>
                  <a:gd name="connsiteX7207" fmla="*/ 19331291 w 43671952"/>
                  <a:gd name="connsiteY7207" fmla="*/ 7453317 h 23902640"/>
                  <a:gd name="connsiteX7208" fmla="*/ 19312243 w 43671952"/>
                  <a:gd name="connsiteY7208" fmla="*/ 7577143 h 23902640"/>
                  <a:gd name="connsiteX7209" fmla="*/ 19064591 w 43671952"/>
                  <a:gd name="connsiteY7209" fmla="*/ 7834472 h 23902640"/>
                  <a:gd name="connsiteX7210" fmla="*/ 19169367 w 43671952"/>
                  <a:gd name="connsiteY7210" fmla="*/ 8015447 h 23902640"/>
                  <a:gd name="connsiteX7211" fmla="*/ 19216991 w 43671952"/>
                  <a:gd name="connsiteY7211" fmla="*/ 8377395 h 23902640"/>
                  <a:gd name="connsiteX7212" fmla="*/ 19159843 w 43671952"/>
                  <a:gd name="connsiteY7212" fmla="*/ 8482170 h 23902640"/>
                  <a:gd name="connsiteX7213" fmla="*/ 18978867 w 43671952"/>
                  <a:gd name="connsiteY7213" fmla="*/ 8520272 h 23902640"/>
                  <a:gd name="connsiteX7214" fmla="*/ 18845519 w 43671952"/>
                  <a:gd name="connsiteY7214" fmla="*/ 8596470 h 23902640"/>
                  <a:gd name="connsiteX7215" fmla="*/ 18816943 w 43671952"/>
                  <a:gd name="connsiteY7215" fmla="*/ 8491696 h 23902640"/>
                  <a:gd name="connsiteX7216" fmla="*/ 18883619 w 43671952"/>
                  <a:gd name="connsiteY7216" fmla="*/ 8386922 h 23902640"/>
                  <a:gd name="connsiteX7217" fmla="*/ 18816943 w 43671952"/>
                  <a:gd name="connsiteY7217" fmla="*/ 8244048 h 23902640"/>
                  <a:gd name="connsiteX7218" fmla="*/ 18912193 w 43671952"/>
                  <a:gd name="connsiteY7218" fmla="*/ 8234522 h 23902640"/>
                  <a:gd name="connsiteX7219" fmla="*/ 18893143 w 43671952"/>
                  <a:gd name="connsiteY7219" fmla="*/ 8072597 h 23902640"/>
                  <a:gd name="connsiteX7220" fmla="*/ 18693119 w 43671952"/>
                  <a:gd name="connsiteY7220" fmla="*/ 8034496 h 23902640"/>
                  <a:gd name="connsiteX7221" fmla="*/ 18769319 w 43671952"/>
                  <a:gd name="connsiteY7221" fmla="*/ 7805742 h 23902640"/>
                  <a:gd name="connsiteX7222" fmla="*/ 18626443 w 43671952"/>
                  <a:gd name="connsiteY7222" fmla="*/ 7748592 h 23902640"/>
                  <a:gd name="connsiteX7223" fmla="*/ 18540719 w 43671952"/>
                  <a:gd name="connsiteY7223" fmla="*/ 7739065 h 23902640"/>
                  <a:gd name="connsiteX7224" fmla="*/ 18283543 w 43671952"/>
                  <a:gd name="connsiteY7224" fmla="*/ 7863047 h 23902640"/>
                  <a:gd name="connsiteX7225" fmla="*/ 18245443 w 43671952"/>
                  <a:gd name="connsiteY7225" fmla="*/ 7872571 h 23902640"/>
                  <a:gd name="connsiteX7226" fmla="*/ 18321643 w 43671952"/>
                  <a:gd name="connsiteY7226" fmla="*/ 7729543 h 23902640"/>
                  <a:gd name="connsiteX7227" fmla="*/ 18397843 w 43671952"/>
                  <a:gd name="connsiteY7227" fmla="*/ 7605715 h 23902640"/>
                  <a:gd name="connsiteX7228" fmla="*/ 18293067 w 43671952"/>
                  <a:gd name="connsiteY7228" fmla="*/ 7577143 h 23902640"/>
                  <a:gd name="connsiteX7229" fmla="*/ 18264495 w 43671952"/>
                  <a:gd name="connsiteY7229" fmla="*/ 7634294 h 23902640"/>
                  <a:gd name="connsiteX7230" fmla="*/ 18121619 w 43671952"/>
                  <a:gd name="connsiteY7230" fmla="*/ 7653344 h 23902640"/>
                  <a:gd name="connsiteX7231" fmla="*/ 17959693 w 43671952"/>
                  <a:gd name="connsiteY7231" fmla="*/ 7815265 h 23902640"/>
                  <a:gd name="connsiteX7232" fmla="*/ 17769195 w 43671952"/>
                  <a:gd name="connsiteY7232" fmla="*/ 7843996 h 23902640"/>
                  <a:gd name="connsiteX7233" fmla="*/ 17902543 w 43671952"/>
                  <a:gd name="connsiteY7233" fmla="*/ 8034496 h 23902640"/>
                  <a:gd name="connsiteX7234" fmla="*/ 17969219 w 43671952"/>
                  <a:gd name="connsiteY7234" fmla="*/ 8158321 h 23902640"/>
                  <a:gd name="connsiteX7235" fmla="*/ 18178769 w 43671952"/>
                  <a:gd name="connsiteY7235" fmla="*/ 8063071 h 23902640"/>
                  <a:gd name="connsiteX7236" fmla="*/ 18274019 w 43671952"/>
                  <a:gd name="connsiteY7236" fmla="*/ 8101171 h 23902640"/>
                  <a:gd name="connsiteX7237" fmla="*/ 18416893 w 43671952"/>
                  <a:gd name="connsiteY7237" fmla="*/ 8082122 h 23902640"/>
                  <a:gd name="connsiteX7238" fmla="*/ 18312119 w 43671952"/>
                  <a:gd name="connsiteY7238" fmla="*/ 8205947 h 23902640"/>
                  <a:gd name="connsiteX7239" fmla="*/ 18169243 w 43671952"/>
                  <a:gd name="connsiteY7239" fmla="*/ 8215472 h 23902640"/>
                  <a:gd name="connsiteX7240" fmla="*/ 18083519 w 43671952"/>
                  <a:gd name="connsiteY7240" fmla="*/ 8320245 h 23902640"/>
                  <a:gd name="connsiteX7241" fmla="*/ 17940643 w 43671952"/>
                  <a:gd name="connsiteY7241" fmla="*/ 8415496 h 23902640"/>
                  <a:gd name="connsiteX7242" fmla="*/ 17940643 w 43671952"/>
                  <a:gd name="connsiteY7242" fmla="*/ 8482170 h 23902640"/>
                  <a:gd name="connsiteX7243" fmla="*/ 18064469 w 43671952"/>
                  <a:gd name="connsiteY7243" fmla="*/ 8577421 h 23902640"/>
                  <a:gd name="connsiteX7244" fmla="*/ 18083519 w 43671952"/>
                  <a:gd name="connsiteY7244" fmla="*/ 8806022 h 23902640"/>
                  <a:gd name="connsiteX7245" fmla="*/ 18197819 w 43671952"/>
                  <a:gd name="connsiteY7245" fmla="*/ 8948895 h 23902640"/>
                  <a:gd name="connsiteX7246" fmla="*/ 18016843 w 43671952"/>
                  <a:gd name="connsiteY7246" fmla="*/ 8920320 h 23902640"/>
                  <a:gd name="connsiteX7247" fmla="*/ 18178769 w 43671952"/>
                  <a:gd name="connsiteY7247" fmla="*/ 9063195 h 23902640"/>
                  <a:gd name="connsiteX7248" fmla="*/ 18026367 w 43671952"/>
                  <a:gd name="connsiteY7248" fmla="*/ 9129871 h 23902640"/>
                  <a:gd name="connsiteX7249" fmla="*/ 17988267 w 43671952"/>
                  <a:gd name="connsiteY7249" fmla="*/ 9244171 h 23902640"/>
                  <a:gd name="connsiteX7250" fmla="*/ 18083519 w 43671952"/>
                  <a:gd name="connsiteY7250" fmla="*/ 9196545 h 23902640"/>
                  <a:gd name="connsiteX7251" fmla="*/ 18197819 w 43671952"/>
                  <a:gd name="connsiteY7251" fmla="*/ 9282270 h 23902640"/>
                  <a:gd name="connsiteX7252" fmla="*/ 18093043 w 43671952"/>
                  <a:gd name="connsiteY7252" fmla="*/ 9329896 h 23902640"/>
                  <a:gd name="connsiteX7253" fmla="*/ 18140667 w 43671952"/>
                  <a:gd name="connsiteY7253" fmla="*/ 9415620 h 23902640"/>
                  <a:gd name="connsiteX7254" fmla="*/ 18045419 w 43671952"/>
                  <a:gd name="connsiteY7254" fmla="*/ 9491822 h 23902640"/>
                  <a:gd name="connsiteX7255" fmla="*/ 18035895 w 43671952"/>
                  <a:gd name="connsiteY7255" fmla="*/ 9625171 h 23902640"/>
                  <a:gd name="connsiteX7256" fmla="*/ 17864443 w 43671952"/>
                  <a:gd name="connsiteY7256" fmla="*/ 9739471 h 23902640"/>
                  <a:gd name="connsiteX7257" fmla="*/ 17864443 w 43671952"/>
                  <a:gd name="connsiteY7257" fmla="*/ 9872821 h 23902640"/>
                  <a:gd name="connsiteX7258" fmla="*/ 17616795 w 43671952"/>
                  <a:gd name="connsiteY7258" fmla="*/ 10149046 h 23902640"/>
                  <a:gd name="connsiteX7259" fmla="*/ 17473919 w 43671952"/>
                  <a:gd name="connsiteY7259" fmla="*/ 10206195 h 23902640"/>
                  <a:gd name="connsiteX7260" fmla="*/ 17378671 w 43671952"/>
                  <a:gd name="connsiteY7260" fmla="*/ 10349070 h 23902640"/>
                  <a:gd name="connsiteX7261" fmla="*/ 17083395 w 43671952"/>
                  <a:gd name="connsiteY7261" fmla="*/ 10368121 h 23902640"/>
                  <a:gd name="connsiteX7262" fmla="*/ 17045295 w 43671952"/>
                  <a:gd name="connsiteY7262" fmla="*/ 10272870 h 23902640"/>
                  <a:gd name="connsiteX7263" fmla="*/ 16988145 w 43671952"/>
                  <a:gd name="connsiteY7263" fmla="*/ 10406219 h 23902640"/>
                  <a:gd name="connsiteX7264" fmla="*/ 16692872 w 43671952"/>
                  <a:gd name="connsiteY7264" fmla="*/ 10491946 h 23902640"/>
                  <a:gd name="connsiteX7265" fmla="*/ 16578573 w 43671952"/>
                  <a:gd name="connsiteY7265" fmla="*/ 10653871 h 23902640"/>
                  <a:gd name="connsiteX7266" fmla="*/ 16435695 w 43671952"/>
                  <a:gd name="connsiteY7266" fmla="*/ 10653871 h 23902640"/>
                  <a:gd name="connsiteX7267" fmla="*/ 16521423 w 43671952"/>
                  <a:gd name="connsiteY7267" fmla="*/ 10472895 h 23902640"/>
                  <a:gd name="connsiteX7268" fmla="*/ 16359496 w 43671952"/>
                  <a:gd name="connsiteY7268" fmla="*/ 10463371 h 23902640"/>
                  <a:gd name="connsiteX7269" fmla="*/ 16178523 w 43671952"/>
                  <a:gd name="connsiteY7269" fmla="*/ 10539570 h 23902640"/>
                  <a:gd name="connsiteX7270" fmla="*/ 15978499 w 43671952"/>
                  <a:gd name="connsiteY7270" fmla="*/ 10749120 h 23902640"/>
                  <a:gd name="connsiteX7271" fmla="*/ 15930873 w 43671952"/>
                  <a:gd name="connsiteY7271" fmla="*/ 10958672 h 23902640"/>
                  <a:gd name="connsiteX7272" fmla="*/ 16273771 w 43671952"/>
                  <a:gd name="connsiteY7272" fmla="*/ 11396820 h 23902640"/>
                  <a:gd name="connsiteX7273" fmla="*/ 16292824 w 43671952"/>
                  <a:gd name="connsiteY7273" fmla="*/ 11577795 h 23902640"/>
                  <a:gd name="connsiteX7274" fmla="*/ 16369021 w 43671952"/>
                  <a:gd name="connsiteY7274" fmla="*/ 11739720 h 23902640"/>
                  <a:gd name="connsiteX7275" fmla="*/ 16245196 w 43671952"/>
                  <a:gd name="connsiteY7275" fmla="*/ 11939587 h 23902640"/>
                  <a:gd name="connsiteX7276" fmla="*/ 16235673 w 43671952"/>
                  <a:gd name="connsiteY7276" fmla="*/ 12091987 h 23902640"/>
                  <a:gd name="connsiteX7277" fmla="*/ 15968970 w 43671952"/>
                  <a:gd name="connsiteY7277" fmla="*/ 12206287 h 23902640"/>
                  <a:gd name="connsiteX7278" fmla="*/ 15692749 w 43671952"/>
                  <a:gd name="connsiteY7278" fmla="*/ 12482512 h 23902640"/>
                  <a:gd name="connsiteX7279" fmla="*/ 15683222 w 43671952"/>
                  <a:gd name="connsiteY7279" fmla="*/ 12282487 h 23902640"/>
                  <a:gd name="connsiteX7280" fmla="*/ 15721325 w 43671952"/>
                  <a:gd name="connsiteY7280" fmla="*/ 12149137 h 23902640"/>
                  <a:gd name="connsiteX7281" fmla="*/ 15492725 w 43671952"/>
                  <a:gd name="connsiteY7281" fmla="*/ 12149137 h 23902640"/>
                  <a:gd name="connsiteX7282" fmla="*/ 15454622 w 43671952"/>
                  <a:gd name="connsiteY7282" fmla="*/ 12063412 h 23902640"/>
                  <a:gd name="connsiteX7283" fmla="*/ 15464148 w 43671952"/>
                  <a:gd name="connsiteY7283" fmla="*/ 11891976 h 23902640"/>
                  <a:gd name="connsiteX7284" fmla="*/ 15387949 w 43671952"/>
                  <a:gd name="connsiteY7284" fmla="*/ 11930062 h 23902640"/>
                  <a:gd name="connsiteX7285" fmla="*/ 15321271 w 43671952"/>
                  <a:gd name="connsiteY7285" fmla="*/ 11882595 h 23902640"/>
                  <a:gd name="connsiteX7286" fmla="*/ 15216500 w 43671952"/>
                  <a:gd name="connsiteY7286" fmla="*/ 11873070 h 23902640"/>
                  <a:gd name="connsiteX7287" fmla="*/ 15187924 w 43671952"/>
                  <a:gd name="connsiteY7287" fmla="*/ 11701620 h 23902640"/>
                  <a:gd name="connsiteX7288" fmla="*/ 15092671 w 43671952"/>
                  <a:gd name="connsiteY7288" fmla="*/ 11796870 h 23902640"/>
                  <a:gd name="connsiteX7289" fmla="*/ 15054572 w 43671952"/>
                  <a:gd name="connsiteY7289" fmla="*/ 12044362 h 23902640"/>
                  <a:gd name="connsiteX7290" fmla="*/ 14921223 w 43671952"/>
                  <a:gd name="connsiteY7290" fmla="*/ 12339637 h 23902640"/>
                  <a:gd name="connsiteX7291" fmla="*/ 15025997 w 43671952"/>
                  <a:gd name="connsiteY7291" fmla="*/ 12358687 h 23902640"/>
                  <a:gd name="connsiteX7292" fmla="*/ 15016476 w 43671952"/>
                  <a:gd name="connsiteY7292" fmla="*/ 12482512 h 23902640"/>
                  <a:gd name="connsiteX7293" fmla="*/ 15092671 w 43671952"/>
                  <a:gd name="connsiteY7293" fmla="*/ 12596812 h 23902640"/>
                  <a:gd name="connsiteX7294" fmla="*/ 15102198 w 43671952"/>
                  <a:gd name="connsiteY7294" fmla="*/ 12707937 h 23902640"/>
                  <a:gd name="connsiteX7295" fmla="*/ 15410171 w 43671952"/>
                  <a:gd name="connsiteY7295" fmla="*/ 12930187 h 23902640"/>
                  <a:gd name="connsiteX7296" fmla="*/ 15435571 w 43671952"/>
                  <a:gd name="connsiteY7296" fmla="*/ 13396912 h 23902640"/>
                  <a:gd name="connsiteX7297" fmla="*/ 15559398 w 43671952"/>
                  <a:gd name="connsiteY7297" fmla="*/ 13517562 h 23902640"/>
                  <a:gd name="connsiteX7298" fmla="*/ 15276820 w 43671952"/>
                  <a:gd name="connsiteY7298" fmla="*/ 13450887 h 23902640"/>
                  <a:gd name="connsiteX7299" fmla="*/ 15105370 w 43671952"/>
                  <a:gd name="connsiteY7299" fmla="*/ 13222287 h 23902640"/>
                  <a:gd name="connsiteX7300" fmla="*/ 15111722 w 43671952"/>
                  <a:gd name="connsiteY7300" fmla="*/ 12987337 h 23902640"/>
                  <a:gd name="connsiteX7301" fmla="*/ 14930748 w 43671952"/>
                  <a:gd name="connsiteY7301" fmla="*/ 12752387 h 23902640"/>
                  <a:gd name="connsiteX7302" fmla="*/ 14959324 w 43671952"/>
                  <a:gd name="connsiteY7302" fmla="*/ 12653962 h 23902640"/>
                  <a:gd name="connsiteX7303" fmla="*/ 14816449 w 43671952"/>
                  <a:gd name="connsiteY7303" fmla="*/ 12444412 h 23902640"/>
                  <a:gd name="connsiteX7304" fmla="*/ 14825974 w 43671952"/>
                  <a:gd name="connsiteY7304" fmla="*/ 12311062 h 23902640"/>
                  <a:gd name="connsiteX7305" fmla="*/ 14816449 w 43671952"/>
                  <a:gd name="connsiteY7305" fmla="*/ 12244387 h 23902640"/>
                  <a:gd name="connsiteX7306" fmla="*/ 14911697 w 43671952"/>
                  <a:gd name="connsiteY7306" fmla="*/ 12101512 h 23902640"/>
                  <a:gd name="connsiteX7307" fmla="*/ 14921223 w 43671952"/>
                  <a:gd name="connsiteY7307" fmla="*/ 11901501 h 23902640"/>
                  <a:gd name="connsiteX7308" fmla="*/ 14940273 w 43671952"/>
                  <a:gd name="connsiteY7308" fmla="*/ 11768295 h 23902640"/>
                  <a:gd name="connsiteX7309" fmla="*/ 14835498 w 43671952"/>
                  <a:gd name="connsiteY7309" fmla="*/ 11615896 h 23902640"/>
                  <a:gd name="connsiteX7310" fmla="*/ 14835498 w 43671952"/>
                  <a:gd name="connsiteY7310" fmla="*/ 11292045 h 23902640"/>
                  <a:gd name="connsiteX7311" fmla="*/ 14883124 w 43671952"/>
                  <a:gd name="connsiteY7311" fmla="*/ 11215847 h 23902640"/>
                  <a:gd name="connsiteX7312" fmla="*/ 14797397 w 43671952"/>
                  <a:gd name="connsiteY7312" fmla="*/ 11101545 h 23902640"/>
                  <a:gd name="connsiteX7313" fmla="*/ 14683098 w 43671952"/>
                  <a:gd name="connsiteY7313" fmla="*/ 11234895 h 23902640"/>
                  <a:gd name="connsiteX7314" fmla="*/ 14425925 w 43671952"/>
                  <a:gd name="connsiteY7314" fmla="*/ 11311095 h 23902640"/>
                  <a:gd name="connsiteX7315" fmla="*/ 14502125 w 43671952"/>
                  <a:gd name="connsiteY7315" fmla="*/ 10768170 h 23902640"/>
                  <a:gd name="connsiteX7316" fmla="*/ 14378298 w 43671952"/>
                  <a:gd name="connsiteY7316" fmla="*/ 10596720 h 23902640"/>
                  <a:gd name="connsiteX7317" fmla="*/ 14273522 w 43671952"/>
                  <a:gd name="connsiteY7317" fmla="*/ 10549095 h 23902640"/>
                  <a:gd name="connsiteX7318" fmla="*/ 14254476 w 43671952"/>
                  <a:gd name="connsiteY7318" fmla="*/ 10291921 h 23902640"/>
                  <a:gd name="connsiteX7319" fmla="*/ 14149699 w 43671952"/>
                  <a:gd name="connsiteY7319" fmla="*/ 10168095 h 23902640"/>
                  <a:gd name="connsiteX7320" fmla="*/ 14063973 w 43671952"/>
                  <a:gd name="connsiteY7320" fmla="*/ 10310971 h 23902640"/>
                  <a:gd name="connsiteX7321" fmla="*/ 13949673 w 43671952"/>
                  <a:gd name="connsiteY7321" fmla="*/ 10330022 h 23902640"/>
                  <a:gd name="connsiteX7322" fmla="*/ 13713933 w 43671952"/>
                  <a:gd name="connsiteY7322" fmla="*/ 10322877 h 23902640"/>
                  <a:gd name="connsiteX7323" fmla="*/ 13621062 w 43671952"/>
                  <a:gd name="connsiteY7323" fmla="*/ 10420507 h 23902640"/>
                  <a:gd name="connsiteX7324" fmla="*/ 13606774 w 43671952"/>
                  <a:gd name="connsiteY7324" fmla="*/ 10587195 h 23902640"/>
                  <a:gd name="connsiteX7325" fmla="*/ 13397229 w 43671952"/>
                  <a:gd name="connsiteY7325" fmla="*/ 10634819 h 23902640"/>
                  <a:gd name="connsiteX7326" fmla="*/ 13187679 w 43671952"/>
                  <a:gd name="connsiteY7326" fmla="*/ 10863421 h 23902640"/>
                  <a:gd name="connsiteX7327" fmla="*/ 12968601 w 43671952"/>
                  <a:gd name="connsiteY7327" fmla="*/ 10987246 h 23902640"/>
                  <a:gd name="connsiteX7328" fmla="*/ 12961458 w 43671952"/>
                  <a:gd name="connsiteY7328" fmla="*/ 11120596 h 23902640"/>
                  <a:gd name="connsiteX7329" fmla="*/ 12816199 w 43671952"/>
                  <a:gd name="connsiteY7329" fmla="*/ 11206320 h 23902640"/>
                  <a:gd name="connsiteX7330" fmla="*/ 12749526 w 43671952"/>
                  <a:gd name="connsiteY7330" fmla="*/ 11196796 h 23902640"/>
                  <a:gd name="connsiteX7331" fmla="*/ 12759051 w 43671952"/>
                  <a:gd name="connsiteY7331" fmla="*/ 11272995 h 23902640"/>
                  <a:gd name="connsiteX7332" fmla="*/ 12616179 w 43671952"/>
                  <a:gd name="connsiteY7332" fmla="*/ 11311095 h 23902640"/>
                  <a:gd name="connsiteX7333" fmla="*/ 12597127 w 43671952"/>
                  <a:gd name="connsiteY7333" fmla="*/ 11634945 h 23902640"/>
                  <a:gd name="connsiteX7334" fmla="*/ 12495530 w 43671952"/>
                  <a:gd name="connsiteY7334" fmla="*/ 11879420 h 23902640"/>
                  <a:gd name="connsiteX7335" fmla="*/ 12501879 w 43671952"/>
                  <a:gd name="connsiteY7335" fmla="*/ 12063412 h 23902640"/>
                  <a:gd name="connsiteX7336" fmla="*/ 12397103 w 43671952"/>
                  <a:gd name="connsiteY7336" fmla="*/ 12139612 h 23902640"/>
                  <a:gd name="connsiteX7337" fmla="*/ 12378053 w 43671952"/>
                  <a:gd name="connsiteY7337" fmla="*/ 12314237 h 23902640"/>
                  <a:gd name="connsiteX7338" fmla="*/ 12289153 w 43671952"/>
                  <a:gd name="connsiteY7338" fmla="*/ 12288837 h 23902640"/>
                  <a:gd name="connsiteX7339" fmla="*/ 12149455 w 43671952"/>
                  <a:gd name="connsiteY7339" fmla="*/ 12444412 h 23902640"/>
                  <a:gd name="connsiteX7340" fmla="*/ 12025627 w 43671952"/>
                  <a:gd name="connsiteY7340" fmla="*/ 12377737 h 23902640"/>
                  <a:gd name="connsiteX7341" fmla="*/ 11987529 w 43671952"/>
                  <a:gd name="connsiteY7341" fmla="*/ 12053887 h 23902640"/>
                  <a:gd name="connsiteX7342" fmla="*/ 11901802 w 43671952"/>
                  <a:gd name="connsiteY7342" fmla="*/ 11920537 h 23902640"/>
                  <a:gd name="connsiteX7343" fmla="*/ 11873229 w 43671952"/>
                  <a:gd name="connsiteY7343" fmla="*/ 11415871 h 23902640"/>
                  <a:gd name="connsiteX7344" fmla="*/ 11797025 w 43671952"/>
                  <a:gd name="connsiteY7344" fmla="*/ 11231721 h 23902640"/>
                  <a:gd name="connsiteX7345" fmla="*/ 11784329 w 43671952"/>
                  <a:gd name="connsiteY7345" fmla="*/ 10879295 h 23902640"/>
                  <a:gd name="connsiteX7346" fmla="*/ 11797025 w 43671952"/>
                  <a:gd name="connsiteY7346" fmla="*/ 10587195 h 23902640"/>
                  <a:gd name="connsiteX7347" fmla="*/ 11866878 w 43671952"/>
                  <a:gd name="connsiteY7347" fmla="*/ 10333195 h 23902640"/>
                  <a:gd name="connsiteX7348" fmla="*/ 11873229 w 43671952"/>
                  <a:gd name="connsiteY7348" fmla="*/ 10101420 h 23902640"/>
                  <a:gd name="connsiteX7349" fmla="*/ 11730352 w 43671952"/>
                  <a:gd name="connsiteY7349" fmla="*/ 10368121 h 23902640"/>
                  <a:gd name="connsiteX7350" fmla="*/ 11568426 w 43671952"/>
                  <a:gd name="connsiteY7350" fmla="*/ 10377645 h 23902640"/>
                  <a:gd name="connsiteX7351" fmla="*/ 11447775 w 43671952"/>
                  <a:gd name="connsiteY7351" fmla="*/ 10126820 h 23902640"/>
                  <a:gd name="connsiteX7352" fmla="*/ 11682725 w 43671952"/>
                  <a:gd name="connsiteY7352" fmla="*/ 10006170 h 23902640"/>
                  <a:gd name="connsiteX7353" fmla="*/ 11435078 w 43671952"/>
                  <a:gd name="connsiteY7353" fmla="*/ 10025221 h 23902640"/>
                  <a:gd name="connsiteX7354" fmla="*/ 11444601 w 43671952"/>
                  <a:gd name="connsiteY7354" fmla="*/ 9882346 h 23902640"/>
                  <a:gd name="connsiteX7355" fmla="*/ 11330301 w 43671952"/>
                  <a:gd name="connsiteY7355" fmla="*/ 9844244 h 23902640"/>
                  <a:gd name="connsiteX7356" fmla="*/ 11349349 w 43671952"/>
                  <a:gd name="connsiteY7356" fmla="*/ 9587070 h 23902640"/>
                  <a:gd name="connsiteX7357" fmla="*/ 11120751 w 43671952"/>
                  <a:gd name="connsiteY7357" fmla="*/ 9520396 h 23902640"/>
                  <a:gd name="connsiteX7358" fmla="*/ 11015981 w 43671952"/>
                  <a:gd name="connsiteY7358" fmla="*/ 9587070 h 23902640"/>
                  <a:gd name="connsiteX7359" fmla="*/ 10739753 w 43671952"/>
                  <a:gd name="connsiteY7359" fmla="*/ 9596596 h 23902640"/>
                  <a:gd name="connsiteX7360" fmla="*/ 10663555 w 43671952"/>
                  <a:gd name="connsiteY7360" fmla="*/ 9520396 h 23902640"/>
                  <a:gd name="connsiteX7361" fmla="*/ 10292079 w 43671952"/>
                  <a:gd name="connsiteY7361" fmla="*/ 9472771 h 23902640"/>
                  <a:gd name="connsiteX7362" fmla="*/ 10293959 w 43671952"/>
                  <a:gd name="connsiteY7362" fmla="*/ 9468296 h 23902640"/>
                  <a:gd name="connsiteX7363" fmla="*/ 10267311 w 43671952"/>
                  <a:gd name="connsiteY7363" fmla="*/ 9478484 h 23902640"/>
                  <a:gd name="connsiteX7364" fmla="*/ 10145391 w 43671952"/>
                  <a:gd name="connsiteY7364" fmla="*/ 9204166 h 23902640"/>
                  <a:gd name="connsiteX7365" fmla="*/ 9977750 w 43671952"/>
                  <a:gd name="connsiteY7365" fmla="*/ 9219406 h 23902640"/>
                  <a:gd name="connsiteX7366" fmla="*/ 9893929 w 43671952"/>
                  <a:gd name="connsiteY7366" fmla="*/ 9181305 h 23902640"/>
                  <a:gd name="connsiteX7367" fmla="*/ 9741535 w 43671952"/>
                  <a:gd name="connsiteY7367" fmla="*/ 9188925 h 23902640"/>
                  <a:gd name="connsiteX7368" fmla="*/ 9711049 w 43671952"/>
                  <a:gd name="connsiteY7368" fmla="*/ 9051765 h 23902640"/>
                  <a:gd name="connsiteX7369" fmla="*/ 9627233 w 43671952"/>
                  <a:gd name="connsiteY7369" fmla="*/ 8975565 h 23902640"/>
                  <a:gd name="connsiteX7370" fmla="*/ 9604373 w 43671952"/>
                  <a:gd name="connsiteY7370" fmla="*/ 8632665 h 23902640"/>
                  <a:gd name="connsiteX7371" fmla="*/ 9459591 w 43671952"/>
                  <a:gd name="connsiteY7371" fmla="*/ 8594564 h 23902640"/>
                  <a:gd name="connsiteX7372" fmla="*/ 9322429 w 43671952"/>
                  <a:gd name="connsiteY7372" fmla="*/ 8663145 h 23902640"/>
                  <a:gd name="connsiteX7373" fmla="*/ 9314810 w 43671952"/>
                  <a:gd name="connsiteY7373" fmla="*/ 8823165 h 23902640"/>
                  <a:gd name="connsiteX7374" fmla="*/ 9299568 w 43671952"/>
                  <a:gd name="connsiteY7374" fmla="*/ 8998426 h 23902640"/>
                  <a:gd name="connsiteX7375" fmla="*/ 9406250 w 43671952"/>
                  <a:gd name="connsiteY7375" fmla="*/ 9112725 h 23902640"/>
                  <a:gd name="connsiteX7376" fmla="*/ 9352907 w 43671952"/>
                  <a:gd name="connsiteY7376" fmla="*/ 9196545 h 23902640"/>
                  <a:gd name="connsiteX7377" fmla="*/ 9352907 w 43671952"/>
                  <a:gd name="connsiteY7377" fmla="*/ 9348945 h 23902640"/>
                  <a:gd name="connsiteX7378" fmla="*/ 9291950 w 43671952"/>
                  <a:gd name="connsiteY7378" fmla="*/ 9425145 h 23902640"/>
                  <a:gd name="connsiteX7379" fmla="*/ 9413867 w 43671952"/>
                  <a:gd name="connsiteY7379" fmla="*/ 9547065 h 23902640"/>
                  <a:gd name="connsiteX7380" fmla="*/ 9543411 w 43671952"/>
                  <a:gd name="connsiteY7380" fmla="*/ 9409905 h 23902640"/>
                  <a:gd name="connsiteX7381" fmla="*/ 9520551 w 43671952"/>
                  <a:gd name="connsiteY7381" fmla="*/ 9600405 h 23902640"/>
                  <a:gd name="connsiteX7382" fmla="*/ 9741535 w 43671952"/>
                  <a:gd name="connsiteY7382" fmla="*/ 9638506 h 23902640"/>
                  <a:gd name="connsiteX7383" fmla="*/ 9878693 w 43671952"/>
                  <a:gd name="connsiteY7383" fmla="*/ 9478484 h 23902640"/>
                  <a:gd name="connsiteX7384" fmla="*/ 9970133 w 43671952"/>
                  <a:gd name="connsiteY7384" fmla="*/ 9463246 h 23902640"/>
                  <a:gd name="connsiteX7385" fmla="*/ 10053951 w 43671952"/>
                  <a:gd name="connsiteY7385" fmla="*/ 9333705 h 23902640"/>
                  <a:gd name="connsiteX7386" fmla="*/ 10145391 w 43671952"/>
                  <a:gd name="connsiteY7386" fmla="*/ 9364185 h 23902640"/>
                  <a:gd name="connsiteX7387" fmla="*/ 10107295 w 43671952"/>
                  <a:gd name="connsiteY7387" fmla="*/ 9577545 h 23902640"/>
                  <a:gd name="connsiteX7388" fmla="*/ 10328269 w 43671952"/>
                  <a:gd name="connsiteY7388" fmla="*/ 9973785 h 23902640"/>
                  <a:gd name="connsiteX7389" fmla="*/ 10198734 w 43671952"/>
                  <a:gd name="connsiteY7389" fmla="*/ 10210006 h 23902640"/>
                  <a:gd name="connsiteX7390" fmla="*/ 10206351 w 43671952"/>
                  <a:gd name="connsiteY7390" fmla="*/ 10278584 h 23902640"/>
                  <a:gd name="connsiteX7391" fmla="*/ 10053951 w 43671952"/>
                  <a:gd name="connsiteY7391" fmla="*/ 10339545 h 23902640"/>
                  <a:gd name="connsiteX7392" fmla="*/ 9977750 w 43671952"/>
                  <a:gd name="connsiteY7392" fmla="*/ 10613866 h 23902640"/>
                  <a:gd name="connsiteX7393" fmla="*/ 9810111 w 43671952"/>
                  <a:gd name="connsiteY7393" fmla="*/ 10644346 h 23902640"/>
                  <a:gd name="connsiteX7394" fmla="*/ 9756769 w 43671952"/>
                  <a:gd name="connsiteY7394" fmla="*/ 10751025 h 23902640"/>
                  <a:gd name="connsiteX7395" fmla="*/ 9680570 w 43671952"/>
                  <a:gd name="connsiteY7395" fmla="*/ 10728165 h 23902640"/>
                  <a:gd name="connsiteX7396" fmla="*/ 9589132 w 43671952"/>
                  <a:gd name="connsiteY7396" fmla="*/ 10903425 h 23902640"/>
                  <a:gd name="connsiteX7397" fmla="*/ 9299568 w 43671952"/>
                  <a:gd name="connsiteY7397" fmla="*/ 10911046 h 23902640"/>
                  <a:gd name="connsiteX7398" fmla="*/ 9170033 w 43671952"/>
                  <a:gd name="connsiteY7398" fmla="*/ 11116785 h 23902640"/>
                  <a:gd name="connsiteX7399" fmla="*/ 8857611 w 43671952"/>
                  <a:gd name="connsiteY7399" fmla="*/ 11192985 h 23902640"/>
                  <a:gd name="connsiteX7400" fmla="*/ 8659490 w 43671952"/>
                  <a:gd name="connsiteY7400" fmla="*/ 11337765 h 23902640"/>
                  <a:gd name="connsiteX7401" fmla="*/ 8499472 w 43671952"/>
                  <a:gd name="connsiteY7401" fmla="*/ 11337765 h 23902640"/>
                  <a:gd name="connsiteX7402" fmla="*/ 8400413 w 43671952"/>
                  <a:gd name="connsiteY7402" fmla="*/ 11459685 h 23902640"/>
                  <a:gd name="connsiteX7403" fmla="*/ 8095611 w 43671952"/>
                  <a:gd name="connsiteY7403" fmla="*/ 11573985 h 23902640"/>
                  <a:gd name="connsiteX7404" fmla="*/ 7981309 w 43671952"/>
                  <a:gd name="connsiteY7404" fmla="*/ 11490165 h 23902640"/>
                  <a:gd name="connsiteX7405" fmla="*/ 8049888 w 43671952"/>
                  <a:gd name="connsiteY7405" fmla="*/ 10880566 h 23902640"/>
                  <a:gd name="connsiteX7406" fmla="*/ 7981309 w 43671952"/>
                  <a:gd name="connsiteY7406" fmla="*/ 10697685 h 23902640"/>
                  <a:gd name="connsiteX7407" fmla="*/ 7981309 w 43671952"/>
                  <a:gd name="connsiteY7407" fmla="*/ 10331925 h 23902640"/>
                  <a:gd name="connsiteX7408" fmla="*/ 7867008 w 43671952"/>
                  <a:gd name="connsiteY7408" fmla="*/ 10149046 h 23902640"/>
                  <a:gd name="connsiteX7409" fmla="*/ 7882249 w 43671952"/>
                  <a:gd name="connsiteY7409" fmla="*/ 9539446 h 23902640"/>
                  <a:gd name="connsiteX7410" fmla="*/ 7775568 w 43671952"/>
                  <a:gd name="connsiteY7410" fmla="*/ 9402286 h 23902640"/>
                  <a:gd name="connsiteX7411" fmla="*/ 7798428 w 43671952"/>
                  <a:gd name="connsiteY7411" fmla="*/ 9196545 h 23902640"/>
                  <a:gd name="connsiteX7412" fmla="*/ 7775568 w 43671952"/>
                  <a:gd name="connsiteY7412" fmla="*/ 9021285 h 23902640"/>
                  <a:gd name="connsiteX7413" fmla="*/ 7790809 w 43671952"/>
                  <a:gd name="connsiteY7413" fmla="*/ 8884125 h 23902640"/>
                  <a:gd name="connsiteX7414" fmla="*/ 7745085 w 43671952"/>
                  <a:gd name="connsiteY7414" fmla="*/ 8792685 h 23902640"/>
                  <a:gd name="connsiteX7415" fmla="*/ 7745085 w 43671952"/>
                  <a:gd name="connsiteY7415" fmla="*/ 8655526 h 23902640"/>
                  <a:gd name="connsiteX7416" fmla="*/ 7813669 w 43671952"/>
                  <a:gd name="connsiteY7416" fmla="*/ 8602185 h 23902640"/>
                  <a:gd name="connsiteX7417" fmla="*/ 7745085 w 43671952"/>
                  <a:gd name="connsiteY7417" fmla="*/ 8586945 h 23902640"/>
                  <a:gd name="connsiteX7418" fmla="*/ 7738515 w 43671952"/>
                  <a:gd name="connsiteY7418" fmla="*/ 8567237 h 23902640"/>
                  <a:gd name="connsiteX7419" fmla="*/ 7738296 w 43671952"/>
                  <a:gd name="connsiteY7419" fmla="*/ 8570309 h 23902640"/>
                  <a:gd name="connsiteX7420" fmla="*/ 7699594 w 43671952"/>
                  <a:gd name="connsiteY7420" fmla="*/ 8644044 h 23902640"/>
                  <a:gd name="connsiteX7421" fmla="*/ 7660277 w 43671952"/>
                  <a:gd name="connsiteY7421" fmla="*/ 8793248 h 23902640"/>
                  <a:gd name="connsiteX7422" fmla="*/ 7572807 w 43671952"/>
                  <a:gd name="connsiteY7422" fmla="*/ 8481014 h 23902640"/>
                  <a:gd name="connsiteX7423" fmla="*/ 7539356 w 43671952"/>
                  <a:gd name="connsiteY7423" fmla="*/ 8837854 h 23902640"/>
                  <a:gd name="connsiteX7424" fmla="*/ 7550506 w 43671952"/>
                  <a:gd name="connsiteY7424" fmla="*/ 9440018 h 23902640"/>
                  <a:gd name="connsiteX7425" fmla="*/ 7541579 w 43671952"/>
                  <a:gd name="connsiteY7425" fmla="*/ 9443465 h 23902640"/>
                  <a:gd name="connsiteX7426" fmla="*/ 7540023 w 43671952"/>
                  <a:gd name="connsiteY7426" fmla="*/ 9455436 h 23902640"/>
                  <a:gd name="connsiteX7427" fmla="*/ 7510781 w 43671952"/>
                  <a:gd name="connsiteY7427" fmla="*/ 9663275 h 23902640"/>
                  <a:gd name="connsiteX7428" fmla="*/ 7606028 w 43671952"/>
                  <a:gd name="connsiteY7428" fmla="*/ 9810913 h 23902640"/>
                  <a:gd name="connsiteX7429" fmla="*/ 7515540 w 43671952"/>
                  <a:gd name="connsiteY7429" fmla="*/ 10310974 h 23902640"/>
                  <a:gd name="connsiteX7430" fmla="*/ 7634607 w 43671952"/>
                  <a:gd name="connsiteY7430" fmla="*/ 10568150 h 23902640"/>
                  <a:gd name="connsiteX7431" fmla="*/ 7620320 w 43671952"/>
                  <a:gd name="connsiteY7431" fmla="*/ 10972962 h 23902640"/>
                  <a:gd name="connsiteX7432" fmla="*/ 7748903 w 43671952"/>
                  <a:gd name="connsiteY7432" fmla="*/ 11101550 h 23902640"/>
                  <a:gd name="connsiteX7433" fmla="*/ 7787004 w 43671952"/>
                  <a:gd name="connsiteY7433" fmla="*/ 11330150 h 23902640"/>
                  <a:gd name="connsiteX7434" fmla="*/ 7963220 w 43671952"/>
                  <a:gd name="connsiteY7434" fmla="*/ 11592088 h 23902640"/>
                  <a:gd name="connsiteX7435" fmla="*/ 7887019 w 43671952"/>
                  <a:gd name="connsiteY7435" fmla="*/ 11734963 h 23902640"/>
                  <a:gd name="connsiteX7436" fmla="*/ 8034655 w 43671952"/>
                  <a:gd name="connsiteY7436" fmla="*/ 11958638 h 23902640"/>
                  <a:gd name="connsiteX7437" fmla="*/ 8315645 w 43671952"/>
                  <a:gd name="connsiteY7437" fmla="*/ 11944349 h 23902640"/>
                  <a:gd name="connsiteX7438" fmla="*/ 8487093 w 43671952"/>
                  <a:gd name="connsiteY7438" fmla="*/ 11844499 h 23902640"/>
                  <a:gd name="connsiteX7439" fmla="*/ 8644255 w 43671952"/>
                  <a:gd name="connsiteY7439" fmla="*/ 11858788 h 23902640"/>
                  <a:gd name="connsiteX7440" fmla="*/ 8949058 w 43671952"/>
                  <a:gd name="connsiteY7440" fmla="*/ 11711150 h 23902640"/>
                  <a:gd name="connsiteX7441" fmla="*/ 8877617 w 43671952"/>
                  <a:gd name="connsiteY7441" fmla="*/ 11911012 h 23902640"/>
                  <a:gd name="connsiteX7442" fmla="*/ 8930007 w 43671952"/>
                  <a:gd name="connsiteY7442" fmla="*/ 11977687 h 23902640"/>
                  <a:gd name="connsiteX7443" fmla="*/ 8825234 w 43671952"/>
                  <a:gd name="connsiteY7443" fmla="*/ 11996737 h 23902640"/>
                  <a:gd name="connsiteX7444" fmla="*/ 8796657 w 43671952"/>
                  <a:gd name="connsiteY7444" fmla="*/ 12230099 h 23902640"/>
                  <a:gd name="connsiteX7445" fmla="*/ 8644255 w 43671952"/>
                  <a:gd name="connsiteY7445" fmla="*/ 12558712 h 23902640"/>
                  <a:gd name="connsiteX7446" fmla="*/ 8458521 w 43671952"/>
                  <a:gd name="connsiteY7446" fmla="*/ 12911137 h 23902640"/>
                  <a:gd name="connsiteX7447" fmla="*/ 8234681 w 43671952"/>
                  <a:gd name="connsiteY7447" fmla="*/ 13320712 h 23902640"/>
                  <a:gd name="connsiteX7448" fmla="*/ 7891779 w 43671952"/>
                  <a:gd name="connsiteY7448" fmla="*/ 13520737 h 23902640"/>
                  <a:gd name="connsiteX7449" fmla="*/ 7634607 w 43671952"/>
                  <a:gd name="connsiteY7449" fmla="*/ 13901737 h 23902640"/>
                  <a:gd name="connsiteX7450" fmla="*/ 7577458 w 43671952"/>
                  <a:gd name="connsiteY7450" fmla="*/ 14092237 h 23902640"/>
                  <a:gd name="connsiteX7451" fmla="*/ 7334571 w 43671952"/>
                  <a:gd name="connsiteY7451" fmla="*/ 14325600 h 23902640"/>
                  <a:gd name="connsiteX7452" fmla="*/ 7325043 w 43671952"/>
                  <a:gd name="connsiteY7452" fmla="*/ 14620875 h 23902640"/>
                  <a:gd name="connsiteX7453" fmla="*/ 7272659 w 43671952"/>
                  <a:gd name="connsiteY7453" fmla="*/ 14939962 h 23902640"/>
                  <a:gd name="connsiteX7454" fmla="*/ 7372673 w 43671952"/>
                  <a:gd name="connsiteY7454" fmla="*/ 15078075 h 23902640"/>
                  <a:gd name="connsiteX7455" fmla="*/ 7425056 w 43671952"/>
                  <a:gd name="connsiteY7455" fmla="*/ 15578137 h 23902640"/>
                  <a:gd name="connsiteX7456" fmla="*/ 7625081 w 43671952"/>
                  <a:gd name="connsiteY7456" fmla="*/ 15644812 h 23902640"/>
                  <a:gd name="connsiteX7457" fmla="*/ 7615553 w 43671952"/>
                  <a:gd name="connsiteY7457" fmla="*/ 15930562 h 23902640"/>
                  <a:gd name="connsiteX7458" fmla="*/ 7634603 w 43671952"/>
                  <a:gd name="connsiteY7458" fmla="*/ 16116299 h 23902640"/>
                  <a:gd name="connsiteX7459" fmla="*/ 7744142 w 43671952"/>
                  <a:gd name="connsiteY7459" fmla="*/ 16406812 h 23902640"/>
                  <a:gd name="connsiteX7460" fmla="*/ 7639368 w 43671952"/>
                  <a:gd name="connsiteY7460" fmla="*/ 16816388 h 23902640"/>
                  <a:gd name="connsiteX7461" fmla="*/ 7406008 w 43671952"/>
                  <a:gd name="connsiteY7461" fmla="*/ 17011652 h 23902640"/>
                  <a:gd name="connsiteX7462" fmla="*/ 7339336 w 43671952"/>
                  <a:gd name="connsiteY7462" fmla="*/ 17259300 h 23902640"/>
                  <a:gd name="connsiteX7463" fmla="*/ 7253610 w 43671952"/>
                  <a:gd name="connsiteY7463" fmla="*/ 17392652 h 23902640"/>
                  <a:gd name="connsiteX7464" fmla="*/ 7286948 w 43671952"/>
                  <a:gd name="connsiteY7464" fmla="*/ 17583152 h 23902640"/>
                  <a:gd name="connsiteX7465" fmla="*/ 7472679 w 43671952"/>
                  <a:gd name="connsiteY7465" fmla="*/ 17830800 h 23902640"/>
                  <a:gd name="connsiteX7466" fmla="*/ 7539356 w 43671952"/>
                  <a:gd name="connsiteY7466" fmla="*/ 18216564 h 23902640"/>
                  <a:gd name="connsiteX7467" fmla="*/ 7363145 w 43671952"/>
                  <a:gd name="connsiteY7467" fmla="*/ 18449928 h 23902640"/>
                  <a:gd name="connsiteX7468" fmla="*/ 7463158 w 43671952"/>
                  <a:gd name="connsiteY7468" fmla="*/ 18988088 h 23902640"/>
                  <a:gd name="connsiteX7469" fmla="*/ 7382193 w 43671952"/>
                  <a:gd name="connsiteY7469" fmla="*/ 19297652 h 23902640"/>
                  <a:gd name="connsiteX7470" fmla="*/ 7363145 w 43671952"/>
                  <a:gd name="connsiteY7470" fmla="*/ 19483388 h 23902640"/>
                  <a:gd name="connsiteX7471" fmla="*/ 7291708 w 43671952"/>
                  <a:gd name="connsiteY7471" fmla="*/ 19716752 h 23902640"/>
                  <a:gd name="connsiteX7472" fmla="*/ 7258372 w 43671952"/>
                  <a:gd name="connsiteY7472" fmla="*/ 19940588 h 23902640"/>
                  <a:gd name="connsiteX7473" fmla="*/ 7101205 w 43671952"/>
                  <a:gd name="connsiteY7473" fmla="*/ 19959640 h 23902640"/>
                  <a:gd name="connsiteX7474" fmla="*/ 7072630 w 43671952"/>
                  <a:gd name="connsiteY7474" fmla="*/ 20012024 h 23902640"/>
                  <a:gd name="connsiteX7475" fmla="*/ 6972617 w 43671952"/>
                  <a:gd name="connsiteY7475" fmla="*/ 19992976 h 23902640"/>
                  <a:gd name="connsiteX7476" fmla="*/ 6929758 w 43671952"/>
                  <a:gd name="connsiteY7476" fmla="*/ 20064412 h 23902640"/>
                  <a:gd name="connsiteX7477" fmla="*/ 6781854 w 43671952"/>
                  <a:gd name="connsiteY7477" fmla="*/ 20026312 h 23902640"/>
                  <a:gd name="connsiteX7478" fmla="*/ 6734224 w 43671952"/>
                  <a:gd name="connsiteY7478" fmla="*/ 20121564 h 23902640"/>
                  <a:gd name="connsiteX7479" fmla="*/ 6629451 w 43671952"/>
                  <a:gd name="connsiteY7479" fmla="*/ 20102512 h 23902640"/>
                  <a:gd name="connsiteX7480" fmla="*/ 6529440 w 43671952"/>
                  <a:gd name="connsiteY7480" fmla="*/ 20250152 h 23902640"/>
                  <a:gd name="connsiteX7481" fmla="*/ 6377037 w 43671952"/>
                  <a:gd name="connsiteY7481" fmla="*/ 20116800 h 23902640"/>
                  <a:gd name="connsiteX7482" fmla="*/ 6296073 w 43671952"/>
                  <a:gd name="connsiteY7482" fmla="*/ 20226340 h 23902640"/>
                  <a:gd name="connsiteX7483" fmla="*/ 6234163 w 43671952"/>
                  <a:gd name="connsiteY7483" fmla="*/ 20031076 h 23902640"/>
                  <a:gd name="connsiteX7484" fmla="*/ 6124633 w 43671952"/>
                  <a:gd name="connsiteY7484" fmla="*/ 19959640 h 23902640"/>
                  <a:gd name="connsiteX7485" fmla="*/ 6186542 w 43671952"/>
                  <a:gd name="connsiteY7485" fmla="*/ 19873912 h 23902640"/>
                  <a:gd name="connsiteX7486" fmla="*/ 5881739 w 43671952"/>
                  <a:gd name="connsiteY7486" fmla="*/ 19483388 h 23902640"/>
                  <a:gd name="connsiteX7487" fmla="*/ 5834109 w 43671952"/>
                  <a:gd name="connsiteY7487" fmla="*/ 19354800 h 23902640"/>
                  <a:gd name="connsiteX7488" fmla="*/ 5691238 w 43671952"/>
                  <a:gd name="connsiteY7488" fmla="*/ 19216688 h 23902640"/>
                  <a:gd name="connsiteX7489" fmla="*/ 5319765 w 43671952"/>
                  <a:gd name="connsiteY7489" fmla="*/ 18821400 h 23902640"/>
                  <a:gd name="connsiteX7490" fmla="*/ 5281666 w 43671952"/>
                  <a:gd name="connsiteY7490" fmla="*/ 18630900 h 23902640"/>
                  <a:gd name="connsiteX7491" fmla="*/ 5134032 w 43671952"/>
                  <a:gd name="connsiteY7491" fmla="*/ 18435640 h 23902640"/>
                  <a:gd name="connsiteX7492" fmla="*/ 5086404 w 43671952"/>
                  <a:gd name="connsiteY7492" fmla="*/ 18178464 h 23902640"/>
                  <a:gd name="connsiteX7493" fmla="*/ 4972104 w 43671952"/>
                  <a:gd name="connsiteY7493" fmla="*/ 18049876 h 23902640"/>
                  <a:gd name="connsiteX7494" fmla="*/ 4853043 w 43671952"/>
                  <a:gd name="connsiteY7494" fmla="*/ 17783176 h 23902640"/>
                  <a:gd name="connsiteX7495" fmla="*/ 4643489 w 43671952"/>
                  <a:gd name="connsiteY7495" fmla="*/ 17578388 h 23902640"/>
                  <a:gd name="connsiteX7496" fmla="*/ 4595863 w 43671952"/>
                  <a:gd name="connsiteY7496" fmla="*/ 17440276 h 23902640"/>
                  <a:gd name="connsiteX7497" fmla="*/ 4486331 w 43671952"/>
                  <a:gd name="connsiteY7497" fmla="*/ 17359312 h 23902640"/>
                  <a:gd name="connsiteX7498" fmla="*/ 4348217 w 43671952"/>
                  <a:gd name="connsiteY7498" fmla="*/ 17178340 h 23902640"/>
                  <a:gd name="connsiteX7499" fmla="*/ 4314881 w 43671952"/>
                  <a:gd name="connsiteY7499" fmla="*/ 16430624 h 23902640"/>
                  <a:gd name="connsiteX7500" fmla="*/ 4376792 w 43671952"/>
                  <a:gd name="connsiteY7500" fmla="*/ 15997237 h 23902640"/>
                  <a:gd name="connsiteX7501" fmla="*/ 4272016 w 43671952"/>
                  <a:gd name="connsiteY7501" fmla="*/ 15763874 h 23902640"/>
                  <a:gd name="connsiteX7502" fmla="*/ 4243437 w 43671952"/>
                  <a:gd name="connsiteY7502" fmla="*/ 15425737 h 23902640"/>
                  <a:gd name="connsiteX7503" fmla="*/ 4071989 w 43671952"/>
                  <a:gd name="connsiteY7503" fmla="*/ 15025688 h 23902640"/>
                  <a:gd name="connsiteX7504" fmla="*/ 4157714 w 43671952"/>
                  <a:gd name="connsiteY7504" fmla="*/ 14973299 h 23902640"/>
                  <a:gd name="connsiteX7505" fmla="*/ 4033894 w 43671952"/>
                  <a:gd name="connsiteY7505" fmla="*/ 14892337 h 23902640"/>
                  <a:gd name="connsiteX7506" fmla="*/ 3991025 w 43671952"/>
                  <a:gd name="connsiteY7506" fmla="*/ 14720888 h 23902640"/>
                  <a:gd name="connsiteX7507" fmla="*/ 3667180 w 43671952"/>
                  <a:gd name="connsiteY7507" fmla="*/ 14277975 h 23902640"/>
                  <a:gd name="connsiteX7508" fmla="*/ 3657660 w 43671952"/>
                  <a:gd name="connsiteY7508" fmla="*/ 14097000 h 23902640"/>
                  <a:gd name="connsiteX7509" fmla="*/ 3552880 w 43671952"/>
                  <a:gd name="connsiteY7509" fmla="*/ 13949362 h 23902640"/>
                  <a:gd name="connsiteX7510" fmla="*/ 3667180 w 43671952"/>
                  <a:gd name="connsiteY7510" fmla="*/ 13820774 h 23902640"/>
                  <a:gd name="connsiteX7511" fmla="*/ 3667180 w 43671952"/>
                  <a:gd name="connsiteY7511" fmla="*/ 13482637 h 23902640"/>
                  <a:gd name="connsiteX7512" fmla="*/ 3690994 w 43671952"/>
                  <a:gd name="connsiteY7512" fmla="*/ 13063537 h 23902640"/>
                  <a:gd name="connsiteX7513" fmla="*/ 3576696 w 43671952"/>
                  <a:gd name="connsiteY7513" fmla="*/ 12873037 h 23902640"/>
                  <a:gd name="connsiteX7514" fmla="*/ 3424288 w 43671952"/>
                  <a:gd name="connsiteY7514" fmla="*/ 12954000 h 23902640"/>
                  <a:gd name="connsiteX7515" fmla="*/ 3219502 w 43671952"/>
                  <a:gd name="connsiteY7515" fmla="*/ 12839700 h 23902640"/>
                  <a:gd name="connsiteX7516" fmla="*/ 3233796 w 43671952"/>
                  <a:gd name="connsiteY7516" fmla="*/ 12701587 h 23902640"/>
                  <a:gd name="connsiteX7517" fmla="*/ 3057578 w 43671952"/>
                  <a:gd name="connsiteY7517" fmla="*/ 12515849 h 23902640"/>
                  <a:gd name="connsiteX7518" fmla="*/ 2776591 w 43671952"/>
                  <a:gd name="connsiteY7518" fmla="*/ 12549187 h 23902640"/>
                  <a:gd name="connsiteX7519" fmla="*/ 2338442 w 43671952"/>
                  <a:gd name="connsiteY7519" fmla="*/ 12796837 h 23902640"/>
                  <a:gd name="connsiteX7520" fmla="*/ 2086030 w 43671952"/>
                  <a:gd name="connsiteY7520" fmla="*/ 12687299 h 23902640"/>
                  <a:gd name="connsiteX7521" fmla="*/ 1747893 w 43671952"/>
                  <a:gd name="connsiteY7521" fmla="*/ 12815887 h 23902640"/>
                  <a:gd name="connsiteX7522" fmla="*/ 1500252 w 43671952"/>
                  <a:gd name="connsiteY7522" fmla="*/ 12725400 h 23902640"/>
                  <a:gd name="connsiteX7523" fmla="*/ 1290695 w 43671952"/>
                  <a:gd name="connsiteY7523" fmla="*/ 12392024 h 23902640"/>
                  <a:gd name="connsiteX7524" fmla="*/ 1181168 w 43671952"/>
                  <a:gd name="connsiteY7524" fmla="*/ 12134850 h 23902640"/>
                  <a:gd name="connsiteX7525" fmla="*/ 1138299 w 43671952"/>
                  <a:gd name="connsiteY7525" fmla="*/ 11825451 h 23902640"/>
                  <a:gd name="connsiteX7526" fmla="*/ 1043054 w 43671952"/>
                  <a:gd name="connsiteY7526" fmla="*/ 11677813 h 23902640"/>
                  <a:gd name="connsiteX7527" fmla="*/ 1119247 w 43671952"/>
                  <a:gd name="connsiteY7527" fmla="*/ 11425402 h 23902640"/>
                  <a:gd name="connsiteX7528" fmla="*/ 1125205 w 43671952"/>
                  <a:gd name="connsiteY7528" fmla="*/ 11423511 h 23902640"/>
                  <a:gd name="connsiteX7529" fmla="*/ 1121509 w 43671952"/>
                  <a:gd name="connsiteY7529" fmla="*/ 11419927 h 23902640"/>
                  <a:gd name="connsiteX7530" fmla="*/ 1133539 w 43671952"/>
                  <a:gd name="connsiteY7530" fmla="*/ 11398414 h 23902640"/>
                  <a:gd name="connsiteX7531" fmla="*/ 959881 w 43671952"/>
                  <a:gd name="connsiteY7531" fmla="*/ 11424938 h 23902640"/>
                  <a:gd name="connsiteX7532" fmla="*/ 1093698 w 43671952"/>
                  <a:gd name="connsiteY7532" fmla="*/ 11257667 h 23902640"/>
                  <a:gd name="connsiteX7533" fmla="*/ 858238 w 43671952"/>
                  <a:gd name="connsiteY7533" fmla="*/ 11318828 h 23902640"/>
                  <a:gd name="connsiteX7534" fmla="*/ 974162 w 43671952"/>
                  <a:gd name="connsiteY7534" fmla="*/ 11162188 h 23902640"/>
                  <a:gd name="connsiteX7535" fmla="*/ 883501 w 43671952"/>
                  <a:gd name="connsiteY7535" fmla="*/ 11165845 h 23902640"/>
                  <a:gd name="connsiteX7536" fmla="*/ 879557 w 43671952"/>
                  <a:gd name="connsiteY7536" fmla="*/ 11091910 h 23902640"/>
                  <a:gd name="connsiteX7537" fmla="*/ 1019526 w 43671952"/>
                  <a:gd name="connsiteY7537" fmla="*/ 10923886 h 23902640"/>
                  <a:gd name="connsiteX7538" fmla="*/ 997812 w 43671952"/>
                  <a:gd name="connsiteY7538" fmla="*/ 10839612 h 23902640"/>
                  <a:gd name="connsiteX7539" fmla="*/ 1003611 w 43671952"/>
                  <a:gd name="connsiteY7539" fmla="*/ 10753482 h 23902640"/>
                  <a:gd name="connsiteX7540" fmla="*/ 927936 w 43671952"/>
                  <a:gd name="connsiteY7540" fmla="*/ 10682567 h 23902640"/>
                  <a:gd name="connsiteX7541" fmla="*/ 1071397 w 43671952"/>
                  <a:gd name="connsiteY7541" fmla="*/ 10555142 h 23902640"/>
                  <a:gd name="connsiteX7542" fmla="*/ 1082541 w 43671952"/>
                  <a:gd name="connsiteY7542" fmla="*/ 10454780 h 23902640"/>
                  <a:gd name="connsiteX7543" fmla="*/ 1028409 w 43671952"/>
                  <a:gd name="connsiteY7543" fmla="*/ 10375850 h 23902640"/>
                  <a:gd name="connsiteX7544" fmla="*/ 1249816 w 43671952"/>
                  <a:gd name="connsiteY7544" fmla="*/ 10086789 h 23902640"/>
                  <a:gd name="connsiteX7545" fmla="*/ 1394777 w 43671952"/>
                  <a:gd name="connsiteY7545" fmla="*/ 9651892 h 23902640"/>
                  <a:gd name="connsiteX7546" fmla="*/ 1461681 w 43671952"/>
                  <a:gd name="connsiteY7546" fmla="*/ 9406567 h 23902640"/>
                  <a:gd name="connsiteX7547" fmla="*/ 1461681 w 43671952"/>
                  <a:gd name="connsiteY7547" fmla="*/ 9328508 h 23902640"/>
                  <a:gd name="connsiteX7548" fmla="*/ 1305565 w 43671952"/>
                  <a:gd name="connsiteY7548" fmla="*/ 9350811 h 23902640"/>
                  <a:gd name="connsiteX7549" fmla="*/ 1539738 w 43671952"/>
                  <a:gd name="connsiteY7549" fmla="*/ 9150090 h 23902640"/>
                  <a:gd name="connsiteX7550" fmla="*/ 1589223 w 43671952"/>
                  <a:gd name="connsiteY7550" fmla="*/ 8935079 h 23902640"/>
                  <a:gd name="connsiteX7551" fmla="*/ 1784313 w 43671952"/>
                  <a:gd name="connsiteY7551" fmla="*/ 8786107 h 23902640"/>
                  <a:gd name="connsiteX7552" fmla="*/ 1952334 w 43671952"/>
                  <a:gd name="connsiteY7552" fmla="*/ 8503318 h 23902640"/>
                  <a:gd name="connsiteX7553" fmla="*/ 2074995 w 43671952"/>
                  <a:gd name="connsiteY7553" fmla="*/ 8402956 h 23902640"/>
                  <a:gd name="connsiteX7554" fmla="*/ 2309174 w 43671952"/>
                  <a:gd name="connsiteY7554" fmla="*/ 8213386 h 23902640"/>
                  <a:gd name="connsiteX7555" fmla="*/ 2409536 w 43671952"/>
                  <a:gd name="connsiteY7555" fmla="*/ 8023815 h 23902640"/>
                  <a:gd name="connsiteX7556" fmla="*/ 2666010 w 43671952"/>
                  <a:gd name="connsiteY7556" fmla="*/ 7979211 h 23902640"/>
                  <a:gd name="connsiteX7557" fmla="*/ 2795817 w 43671952"/>
                  <a:gd name="connsiteY7557" fmla="*/ 7834245 h 23902640"/>
                  <a:gd name="connsiteX7558" fmla="*/ 2912968 w 43671952"/>
                  <a:gd name="connsiteY7558" fmla="*/ 7802258 h 23902640"/>
                  <a:gd name="connsiteX7559" fmla="*/ 2978246 w 43671952"/>
                  <a:gd name="connsiteY7559" fmla="*/ 7700271 h 23902640"/>
                  <a:gd name="connsiteX7560" fmla="*/ 3067450 w 43671952"/>
                  <a:gd name="connsiteY7560" fmla="*/ 7432646 h 23902640"/>
                  <a:gd name="connsiteX7561" fmla="*/ 3279326 w 43671952"/>
                  <a:gd name="connsiteY7561" fmla="*/ 7187316 h 23902640"/>
                  <a:gd name="connsiteX7562" fmla="*/ 3667883 w 43671952"/>
                  <a:gd name="connsiteY7562" fmla="*/ 7011392 h 23902640"/>
                  <a:gd name="connsiteX7563" fmla="*/ 3914077 w 43671952"/>
                  <a:gd name="connsiteY7563" fmla="*/ 6716582 h 23902640"/>
                  <a:gd name="connsiteX7564" fmla="*/ 4048242 w 43671952"/>
                  <a:gd name="connsiteY7564" fmla="*/ 6864802 h 23902640"/>
                  <a:gd name="connsiteX7565" fmla="*/ 4294082 w 43671952"/>
                  <a:gd name="connsiteY7565" fmla="*/ 6886232 h 23902640"/>
                  <a:gd name="connsiteX7566" fmla="*/ 4620722 w 43671952"/>
                  <a:gd name="connsiteY7566" fmla="*/ 6722100 h 23902640"/>
                  <a:gd name="connsiteX7567" fmla="*/ 4747119 w 43671952"/>
                  <a:gd name="connsiteY7567" fmla="*/ 6704242 h 23902640"/>
                  <a:gd name="connsiteX7568" fmla="*/ 4862796 w 43671952"/>
                  <a:gd name="connsiteY7568" fmla="*/ 6707813 h 23902640"/>
                  <a:gd name="connsiteX7569" fmla="*/ 5062765 w 43671952"/>
                  <a:gd name="connsiteY7569" fmla="*/ 6726981 h 23902640"/>
                  <a:gd name="connsiteX7570" fmla="*/ 5184560 w 43671952"/>
                  <a:gd name="connsiteY7570" fmla="*/ 6785116 h 23902640"/>
                  <a:gd name="connsiteX7571" fmla="*/ 5274520 w 43671952"/>
                  <a:gd name="connsiteY7571" fmla="*/ 6730117 h 23902640"/>
                  <a:gd name="connsiteX7572" fmla="*/ 5333416 w 43671952"/>
                  <a:gd name="connsiteY7572" fmla="*/ 6793014 h 23902640"/>
                  <a:gd name="connsiteX7573" fmla="*/ 5409966 w 43671952"/>
                  <a:gd name="connsiteY7573" fmla="*/ 6743648 h 23902640"/>
                  <a:gd name="connsiteX7574" fmla="*/ 5468856 w 43671952"/>
                  <a:gd name="connsiteY7574" fmla="*/ 6792261 h 23902640"/>
                  <a:gd name="connsiteX7575" fmla="*/ 5633745 w 43671952"/>
                  <a:gd name="connsiteY7575" fmla="*/ 6746030 h 23902640"/>
                  <a:gd name="connsiteX7576" fmla="*/ 5654531 w 43671952"/>
                  <a:gd name="connsiteY7576" fmla="*/ 6852779 h 23902640"/>
                  <a:gd name="connsiteX7577" fmla="*/ 5839347 w 43671952"/>
                  <a:gd name="connsiteY7577" fmla="*/ 6804924 h 23902640"/>
                  <a:gd name="connsiteX7578" fmla="*/ 5810649 w 43671952"/>
                  <a:gd name="connsiteY7578" fmla="*/ 6886232 h 23902640"/>
                  <a:gd name="connsiteX7579" fmla="*/ 5654531 w 43671952"/>
                  <a:gd name="connsiteY7579" fmla="*/ 7008898 h 23902640"/>
                  <a:gd name="connsiteX7580" fmla="*/ 5665689 w 43671952"/>
                  <a:gd name="connsiteY7580" fmla="*/ 7142711 h 23902640"/>
                  <a:gd name="connsiteX7581" fmla="*/ 5559804 w 43671952"/>
                  <a:gd name="connsiteY7581" fmla="*/ 7211129 h 23902640"/>
                  <a:gd name="connsiteX7582" fmla="*/ 5549412 w 43671952"/>
                  <a:gd name="connsiteY7582" fmla="*/ 7306728 h 23902640"/>
                  <a:gd name="connsiteX7583" fmla="*/ 5487270 w 43671952"/>
                  <a:gd name="connsiteY7583" fmla="*/ 7298829 h 23902640"/>
                  <a:gd name="connsiteX7584" fmla="*/ 5411590 w 43671952"/>
                  <a:gd name="connsiteY7584" fmla="*/ 7337914 h 23902640"/>
                  <a:gd name="connsiteX7585" fmla="*/ 5523852 w 43671952"/>
                  <a:gd name="connsiteY7585" fmla="*/ 7440544 h 23902640"/>
                  <a:gd name="connsiteX7586" fmla="*/ 5475363 w 43671952"/>
                  <a:gd name="connsiteY7586" fmla="*/ 7538637 h 23902640"/>
                  <a:gd name="connsiteX7587" fmla="*/ 5554171 w 43671952"/>
                  <a:gd name="connsiteY7587" fmla="*/ 7533005 h 23902640"/>
                  <a:gd name="connsiteX7588" fmla="*/ 5821799 w 43671952"/>
                  <a:gd name="connsiteY7588" fmla="*/ 7732099 h 23902640"/>
                  <a:gd name="connsiteX7589" fmla="*/ 5820175 w 43671952"/>
                  <a:gd name="connsiteY7589" fmla="*/ 7935477 h 23902640"/>
                  <a:gd name="connsiteX7590" fmla="*/ 5926169 w 43671952"/>
                  <a:gd name="connsiteY7590" fmla="*/ 7918577 h 23902640"/>
                  <a:gd name="connsiteX7591" fmla="*/ 5977917 w 43671952"/>
                  <a:gd name="connsiteY7591" fmla="*/ 8023815 h 23902640"/>
                  <a:gd name="connsiteX7592" fmla="*/ 6100586 w 43671952"/>
                  <a:gd name="connsiteY7592" fmla="*/ 8146478 h 23902640"/>
                  <a:gd name="connsiteX7593" fmla="*/ 6286261 w 43671952"/>
                  <a:gd name="connsiteY7593" fmla="*/ 8030960 h 23902640"/>
                  <a:gd name="connsiteX7594" fmla="*/ 6312454 w 43671952"/>
                  <a:gd name="connsiteY7594" fmla="*/ 7890002 h 23902640"/>
                  <a:gd name="connsiteX7595" fmla="*/ 6423965 w 43671952"/>
                  <a:gd name="connsiteY7595" fmla="*/ 7767177 h 23902640"/>
                  <a:gd name="connsiteX7596" fmla="*/ 6689093 w 43671952"/>
                  <a:gd name="connsiteY7596" fmla="*/ 7736864 h 23902640"/>
                  <a:gd name="connsiteX7597" fmla="*/ 6726560 w 43671952"/>
                  <a:gd name="connsiteY7597" fmla="*/ 7874088 h 23902640"/>
                  <a:gd name="connsiteX7598" fmla="*/ 6957867 w 43671952"/>
                  <a:gd name="connsiteY7598" fmla="*/ 8049369 h 23902640"/>
                  <a:gd name="connsiteX7599" fmla="*/ 7182520 w 43671952"/>
                  <a:gd name="connsiteY7599" fmla="*/ 8168779 h 23902640"/>
                  <a:gd name="connsiteX7600" fmla="*/ 7484470 w 43671952"/>
                  <a:gd name="connsiteY7600" fmla="*/ 8096357 h 23902640"/>
                  <a:gd name="connsiteX7601" fmla="*/ 7598885 w 43671952"/>
                  <a:gd name="connsiteY7601" fmla="*/ 8127368 h 23902640"/>
                  <a:gd name="connsiteX7602" fmla="*/ 7709442 w 43671952"/>
                  <a:gd name="connsiteY7602" fmla="*/ 8195490 h 23902640"/>
                  <a:gd name="connsiteX7603" fmla="*/ 7714624 w 43671952"/>
                  <a:gd name="connsiteY7603" fmla="*/ 8213561 h 23902640"/>
                  <a:gd name="connsiteX7604" fmla="*/ 7897488 w 43671952"/>
                  <a:gd name="connsiteY7604" fmla="*/ 8144987 h 23902640"/>
                  <a:gd name="connsiteX7605" fmla="*/ 8118469 w 43671952"/>
                  <a:gd name="connsiteY7605" fmla="*/ 7779073 h 23902640"/>
                  <a:gd name="connsiteX7606" fmla="*/ 8347073 w 43671952"/>
                  <a:gd name="connsiteY7606" fmla="*/ 7443794 h 23902640"/>
                  <a:gd name="connsiteX7607" fmla="*/ 8423273 w 43671952"/>
                  <a:gd name="connsiteY7607" fmla="*/ 7306632 h 23902640"/>
                  <a:gd name="connsiteX7608" fmla="*/ 8324213 w 43671952"/>
                  <a:gd name="connsiteY7608" fmla="*/ 7314252 h 23902640"/>
                  <a:gd name="connsiteX7609" fmla="*/ 8263249 w 43671952"/>
                  <a:gd name="connsiteY7609" fmla="*/ 7283773 h 23902640"/>
                  <a:gd name="connsiteX7610" fmla="*/ 8110847 w 43671952"/>
                  <a:gd name="connsiteY7610" fmla="*/ 7359972 h 23902640"/>
                  <a:gd name="connsiteX7611" fmla="*/ 7950828 w 43671952"/>
                  <a:gd name="connsiteY7611" fmla="*/ 7321870 h 23902640"/>
                  <a:gd name="connsiteX7612" fmla="*/ 7905233 w 43671952"/>
                  <a:gd name="connsiteY7612" fmla="*/ 7237195 h 23902640"/>
                  <a:gd name="connsiteX7613" fmla="*/ 7858436 w 43671952"/>
                  <a:gd name="connsiteY7613" fmla="*/ 7219956 h 23902640"/>
                  <a:gd name="connsiteX7614" fmla="*/ 7720322 w 43671952"/>
                  <a:gd name="connsiteY7614" fmla="*/ 7315203 h 23902640"/>
                  <a:gd name="connsiteX7615" fmla="*/ 7696510 w 43671952"/>
                  <a:gd name="connsiteY7615" fmla="*/ 7272342 h 23902640"/>
                  <a:gd name="connsiteX7616" fmla="*/ 7663176 w 43671952"/>
                  <a:gd name="connsiteY7616" fmla="*/ 7177094 h 23902640"/>
                  <a:gd name="connsiteX7617" fmla="*/ 7534588 w 43671952"/>
                  <a:gd name="connsiteY7617" fmla="*/ 7215193 h 23902640"/>
                  <a:gd name="connsiteX7618" fmla="*/ 7477439 w 43671952"/>
                  <a:gd name="connsiteY7618" fmla="*/ 7181856 h 23902640"/>
                  <a:gd name="connsiteX7619" fmla="*/ 7544109 w 43671952"/>
                  <a:gd name="connsiteY7619" fmla="*/ 7053266 h 23902640"/>
                  <a:gd name="connsiteX7620" fmla="*/ 7548876 w 43671952"/>
                  <a:gd name="connsiteY7620" fmla="*/ 6981829 h 23902640"/>
                  <a:gd name="connsiteX7621" fmla="*/ 7510774 w 43671952"/>
                  <a:gd name="connsiteY7621" fmla="*/ 6886580 h 23902640"/>
                  <a:gd name="connsiteX7622" fmla="*/ 7558396 w 43671952"/>
                  <a:gd name="connsiteY7622" fmla="*/ 6877055 h 23902640"/>
                  <a:gd name="connsiteX7623" fmla="*/ 7610786 w 43671952"/>
                  <a:gd name="connsiteY7623" fmla="*/ 6791328 h 23902640"/>
                  <a:gd name="connsiteX7624" fmla="*/ 7644121 w 43671952"/>
                  <a:gd name="connsiteY7624" fmla="*/ 6629404 h 23902640"/>
                  <a:gd name="connsiteX7625" fmla="*/ 7696510 w 43671952"/>
                  <a:gd name="connsiteY7625" fmla="*/ 6581778 h 23902640"/>
                  <a:gd name="connsiteX7626" fmla="*/ 7796524 w 43671952"/>
                  <a:gd name="connsiteY7626" fmla="*/ 6596066 h 23902640"/>
                  <a:gd name="connsiteX7627" fmla="*/ 7882249 w 43671952"/>
                  <a:gd name="connsiteY7627" fmla="*/ 6610356 h 23902640"/>
                  <a:gd name="connsiteX7628" fmla="*/ 8072748 w 43671952"/>
                  <a:gd name="connsiteY7628" fmla="*/ 6486528 h 23902640"/>
                  <a:gd name="connsiteX7629" fmla="*/ 8215623 w 43671952"/>
                  <a:gd name="connsiteY7629" fmla="*/ 6500816 h 23902640"/>
                  <a:gd name="connsiteX7630" fmla="*/ 8387075 w 43671952"/>
                  <a:gd name="connsiteY7630" fmla="*/ 6391279 h 23902640"/>
                  <a:gd name="connsiteX7631" fmla="*/ 8725209 w 43671952"/>
                  <a:gd name="connsiteY7631" fmla="*/ 6381755 h 23902640"/>
                  <a:gd name="connsiteX7632" fmla="*/ 8734735 w 43671952"/>
                  <a:gd name="connsiteY7632" fmla="*/ 6443667 h 23902640"/>
                  <a:gd name="connsiteX7633" fmla="*/ 8787123 w 43671952"/>
                  <a:gd name="connsiteY7633" fmla="*/ 6543678 h 23902640"/>
                  <a:gd name="connsiteX7634" fmla="*/ 8987147 w 43671952"/>
                  <a:gd name="connsiteY7634" fmla="*/ 6657980 h 23902640"/>
                  <a:gd name="connsiteX7635" fmla="*/ 9282425 w 43671952"/>
                  <a:gd name="connsiteY7635" fmla="*/ 6672268 h 23902640"/>
                  <a:gd name="connsiteX7636" fmla="*/ 9425297 w 43671952"/>
                  <a:gd name="connsiteY7636" fmla="*/ 6510342 h 23902640"/>
                  <a:gd name="connsiteX7637" fmla="*/ 9391962 w 43671952"/>
                  <a:gd name="connsiteY7637" fmla="*/ 6296030 h 23902640"/>
                  <a:gd name="connsiteX7638" fmla="*/ 9249085 w 43671952"/>
                  <a:gd name="connsiteY7638" fmla="*/ 6115056 h 23902640"/>
                  <a:gd name="connsiteX7639" fmla="*/ 9187174 w 43671952"/>
                  <a:gd name="connsiteY7639" fmla="*/ 5943602 h 23902640"/>
                  <a:gd name="connsiteX7640" fmla="*/ 9244324 w 43671952"/>
                  <a:gd name="connsiteY7640" fmla="*/ 5881691 h 23902640"/>
                  <a:gd name="connsiteX7641" fmla="*/ 9310998 w 43671952"/>
                  <a:gd name="connsiteY7641" fmla="*/ 5938841 h 23902640"/>
                  <a:gd name="connsiteX7642" fmla="*/ 9387197 w 43671952"/>
                  <a:gd name="connsiteY7642" fmla="*/ 5810253 h 23902640"/>
                  <a:gd name="connsiteX7643" fmla="*/ 9430063 w 43671952"/>
                  <a:gd name="connsiteY7643" fmla="*/ 5781679 h 23902640"/>
                  <a:gd name="connsiteX7644" fmla="*/ 9391962 w 43671952"/>
                  <a:gd name="connsiteY7644" fmla="*/ 5729292 h 23902640"/>
                  <a:gd name="connsiteX7645" fmla="*/ 9591987 w 43671952"/>
                  <a:gd name="connsiteY7645" fmla="*/ 5710242 h 23902640"/>
                  <a:gd name="connsiteX7646" fmla="*/ 9477689 w 43671952"/>
                  <a:gd name="connsiteY7646" fmla="*/ 5681667 h 23902640"/>
                  <a:gd name="connsiteX7647" fmla="*/ 9339575 w 43671952"/>
                  <a:gd name="connsiteY7647" fmla="*/ 5672141 h 23902640"/>
                  <a:gd name="connsiteX7648" fmla="*/ 9282425 w 43671952"/>
                  <a:gd name="connsiteY7648" fmla="*/ 5729292 h 23902640"/>
                  <a:gd name="connsiteX7649" fmla="*/ 9234801 w 43671952"/>
                  <a:gd name="connsiteY7649" fmla="*/ 5691191 h 23902640"/>
                  <a:gd name="connsiteX7650" fmla="*/ 9139548 w 43671952"/>
                  <a:gd name="connsiteY7650" fmla="*/ 5743578 h 23902640"/>
                  <a:gd name="connsiteX7651" fmla="*/ 8963335 w 43671952"/>
                  <a:gd name="connsiteY7651" fmla="*/ 5729292 h 23902640"/>
                  <a:gd name="connsiteX7652" fmla="*/ 8982385 w 43671952"/>
                  <a:gd name="connsiteY7652" fmla="*/ 5776919 h 23902640"/>
                  <a:gd name="connsiteX7653" fmla="*/ 8958575 w 43671952"/>
                  <a:gd name="connsiteY7653" fmla="*/ 5838830 h 23902640"/>
                  <a:gd name="connsiteX7654" fmla="*/ 9196698 w 43671952"/>
                  <a:gd name="connsiteY7654" fmla="*/ 5848352 h 23902640"/>
                  <a:gd name="connsiteX7655" fmla="*/ 9191935 w 43671952"/>
                  <a:gd name="connsiteY7655" fmla="*/ 5857879 h 23902640"/>
                  <a:gd name="connsiteX7656" fmla="*/ 8944287 w 43671952"/>
                  <a:gd name="connsiteY7656" fmla="*/ 5972179 h 23902640"/>
                  <a:gd name="connsiteX7657" fmla="*/ 8777603 w 43671952"/>
                  <a:gd name="connsiteY7657" fmla="*/ 6005516 h 23902640"/>
                  <a:gd name="connsiteX7658" fmla="*/ 8749023 w 43671952"/>
                  <a:gd name="connsiteY7658" fmla="*/ 5957892 h 23902640"/>
                  <a:gd name="connsiteX7659" fmla="*/ 8768073 w 43671952"/>
                  <a:gd name="connsiteY7659" fmla="*/ 5853118 h 23902640"/>
                  <a:gd name="connsiteX7660" fmla="*/ 8753785 w 43671952"/>
                  <a:gd name="connsiteY7660" fmla="*/ 5819779 h 23902640"/>
                  <a:gd name="connsiteX7661" fmla="*/ 8806173 w 43671952"/>
                  <a:gd name="connsiteY7661" fmla="*/ 5795969 h 23902640"/>
                  <a:gd name="connsiteX7662" fmla="*/ 8887134 w 43671952"/>
                  <a:gd name="connsiteY7662" fmla="*/ 5729292 h 23902640"/>
                  <a:gd name="connsiteX7663" fmla="*/ 8820461 w 43671952"/>
                  <a:gd name="connsiteY7663" fmla="*/ 5700718 h 23902640"/>
                  <a:gd name="connsiteX7664" fmla="*/ 8753785 w 43671952"/>
                  <a:gd name="connsiteY7664" fmla="*/ 5619752 h 23902640"/>
                  <a:gd name="connsiteX7665" fmla="*/ 8606149 w 43671952"/>
                  <a:gd name="connsiteY7665" fmla="*/ 5610230 h 23902640"/>
                  <a:gd name="connsiteX7666" fmla="*/ 8477561 w 43671952"/>
                  <a:gd name="connsiteY7666" fmla="*/ 5724531 h 23902640"/>
                  <a:gd name="connsiteX7667" fmla="*/ 8382310 w 43671952"/>
                  <a:gd name="connsiteY7667" fmla="*/ 5872168 h 23902640"/>
                  <a:gd name="connsiteX7668" fmla="*/ 8291824 w 43671952"/>
                  <a:gd name="connsiteY7668" fmla="*/ 5862640 h 23902640"/>
                  <a:gd name="connsiteX7669" fmla="*/ 8220386 w 43671952"/>
                  <a:gd name="connsiteY7669" fmla="*/ 6000753 h 23902640"/>
                  <a:gd name="connsiteX7670" fmla="*/ 8077509 w 43671952"/>
                  <a:gd name="connsiteY7670" fmla="*/ 6076954 h 23902640"/>
                  <a:gd name="connsiteX7671" fmla="*/ 7982260 w 43671952"/>
                  <a:gd name="connsiteY7671" fmla="*/ 6143627 h 23902640"/>
                  <a:gd name="connsiteX7672" fmla="*/ 7977499 w 43671952"/>
                  <a:gd name="connsiteY7672" fmla="*/ 6453194 h 23902640"/>
                  <a:gd name="connsiteX7673" fmla="*/ 7887009 w 43671952"/>
                  <a:gd name="connsiteY7673" fmla="*/ 6477003 h 23902640"/>
                  <a:gd name="connsiteX7674" fmla="*/ 7815573 w 43671952"/>
                  <a:gd name="connsiteY7674" fmla="*/ 6457955 h 23902640"/>
                  <a:gd name="connsiteX7675" fmla="*/ 7658409 w 43671952"/>
                  <a:gd name="connsiteY7675" fmla="*/ 6553202 h 23902640"/>
                  <a:gd name="connsiteX7676" fmla="*/ 7653648 w 43671952"/>
                  <a:gd name="connsiteY7676" fmla="*/ 6462718 h 23902640"/>
                  <a:gd name="connsiteX7677" fmla="*/ 7591738 w 43671952"/>
                  <a:gd name="connsiteY7677" fmla="*/ 6419857 h 23902640"/>
                  <a:gd name="connsiteX7678" fmla="*/ 7425049 w 43671952"/>
                  <a:gd name="connsiteY7678" fmla="*/ 6410328 h 23902640"/>
                  <a:gd name="connsiteX7679" fmla="*/ 7415529 w 43671952"/>
                  <a:gd name="connsiteY7679" fmla="*/ 6567493 h 23902640"/>
                  <a:gd name="connsiteX7680" fmla="*/ 7353617 w 43671952"/>
                  <a:gd name="connsiteY7680" fmla="*/ 6543678 h 23902640"/>
                  <a:gd name="connsiteX7681" fmla="*/ 7348851 w 43671952"/>
                  <a:gd name="connsiteY7681" fmla="*/ 6457955 h 23902640"/>
                  <a:gd name="connsiteX7682" fmla="*/ 7286940 w 43671952"/>
                  <a:gd name="connsiteY7682" fmla="*/ 6457955 h 23902640"/>
                  <a:gd name="connsiteX7683" fmla="*/ 7277413 w 43671952"/>
                  <a:gd name="connsiteY7683" fmla="*/ 6529393 h 23902640"/>
                  <a:gd name="connsiteX7684" fmla="*/ 7244078 w 43671952"/>
                  <a:gd name="connsiteY7684" fmla="*/ 6557965 h 23902640"/>
                  <a:gd name="connsiteX7685" fmla="*/ 7248838 w 43671952"/>
                  <a:gd name="connsiteY7685" fmla="*/ 6677028 h 23902640"/>
                  <a:gd name="connsiteX7686" fmla="*/ 7182164 w 43671952"/>
                  <a:gd name="connsiteY7686" fmla="*/ 6686553 h 23902640"/>
                  <a:gd name="connsiteX7687" fmla="*/ 7163113 w 43671952"/>
                  <a:gd name="connsiteY7687" fmla="*/ 6738940 h 23902640"/>
                  <a:gd name="connsiteX7688" fmla="*/ 7215502 w 43671952"/>
                  <a:gd name="connsiteY7688" fmla="*/ 6800856 h 23902640"/>
                  <a:gd name="connsiteX7689" fmla="*/ 7234551 w 43671952"/>
                  <a:gd name="connsiteY7689" fmla="*/ 6896106 h 23902640"/>
                  <a:gd name="connsiteX7690" fmla="*/ 7186925 w 43671952"/>
                  <a:gd name="connsiteY7690" fmla="*/ 6943732 h 23902640"/>
                  <a:gd name="connsiteX7691" fmla="*/ 7053574 w 43671952"/>
                  <a:gd name="connsiteY7691" fmla="*/ 6953255 h 23902640"/>
                  <a:gd name="connsiteX7692" fmla="*/ 7005949 w 43671952"/>
                  <a:gd name="connsiteY7692" fmla="*/ 7153278 h 23902640"/>
                  <a:gd name="connsiteX7693" fmla="*/ 6915194 w 43671952"/>
                  <a:gd name="connsiteY7693" fmla="*/ 7110418 h 23902640"/>
                  <a:gd name="connsiteX7694" fmla="*/ 6877091 w 43671952"/>
                  <a:gd name="connsiteY7694" fmla="*/ 6991354 h 23902640"/>
                  <a:gd name="connsiteX7695" fmla="*/ 6924986 w 43671952"/>
                  <a:gd name="connsiteY7695" fmla="*/ 6958019 h 23902640"/>
                  <a:gd name="connsiteX7696" fmla="*/ 6939274 w 43671952"/>
                  <a:gd name="connsiteY7696" fmla="*/ 6881816 h 23902640"/>
                  <a:gd name="connsiteX7697" fmla="*/ 6977374 w 43671952"/>
                  <a:gd name="connsiteY7697" fmla="*/ 6891342 h 23902640"/>
                  <a:gd name="connsiteX7698" fmla="*/ 7010710 w 43671952"/>
                  <a:gd name="connsiteY7698" fmla="*/ 6853241 h 23902640"/>
                  <a:gd name="connsiteX7699" fmla="*/ 7091676 w 43671952"/>
                  <a:gd name="connsiteY7699" fmla="*/ 6896106 h 23902640"/>
                  <a:gd name="connsiteX7700" fmla="*/ 7139300 w 43671952"/>
                  <a:gd name="connsiteY7700" fmla="*/ 6872294 h 23902640"/>
                  <a:gd name="connsiteX7701" fmla="*/ 6986898 w 43671952"/>
                  <a:gd name="connsiteY7701" fmla="*/ 6805617 h 23902640"/>
                  <a:gd name="connsiteX7702" fmla="*/ 6963086 w 43671952"/>
                  <a:gd name="connsiteY7702" fmla="*/ 6743704 h 23902640"/>
                  <a:gd name="connsiteX7703" fmla="*/ 6982136 w 43671952"/>
                  <a:gd name="connsiteY7703" fmla="*/ 6657980 h 23902640"/>
                  <a:gd name="connsiteX7704" fmla="*/ 6924986 w 43671952"/>
                  <a:gd name="connsiteY7704" fmla="*/ 6586542 h 23902640"/>
                  <a:gd name="connsiteX7705" fmla="*/ 6982136 w 43671952"/>
                  <a:gd name="connsiteY7705" fmla="*/ 6515104 h 23902640"/>
                  <a:gd name="connsiteX7706" fmla="*/ 6963086 w 43671952"/>
                  <a:gd name="connsiteY7706" fmla="*/ 6448430 h 23902640"/>
                  <a:gd name="connsiteX7707" fmla="*/ 6939274 w 43671952"/>
                  <a:gd name="connsiteY7707" fmla="*/ 6348420 h 23902640"/>
                  <a:gd name="connsiteX7708" fmla="*/ 7029760 w 43671952"/>
                  <a:gd name="connsiteY7708" fmla="*/ 6281741 h 23902640"/>
                  <a:gd name="connsiteX7709" fmla="*/ 7047317 w 43671952"/>
                  <a:gd name="connsiteY7709" fmla="*/ 6197480 h 23902640"/>
                  <a:gd name="connsiteX7710" fmla="*/ 7044050 w 43671952"/>
                  <a:gd name="connsiteY7710" fmla="*/ 6034093 h 23902640"/>
                  <a:gd name="connsiteX7711" fmla="*/ 6986898 w 43671952"/>
                  <a:gd name="connsiteY7711" fmla="*/ 5981705 h 23902640"/>
                  <a:gd name="connsiteX7712" fmla="*/ 7010710 w 43671952"/>
                  <a:gd name="connsiteY7712" fmla="*/ 5929317 h 23902640"/>
                  <a:gd name="connsiteX7713" fmla="*/ 6896146 w 43671952"/>
                  <a:gd name="connsiteY7713" fmla="*/ 5819779 h 23902640"/>
                  <a:gd name="connsiteX7714" fmla="*/ 6867566 w 43671952"/>
                  <a:gd name="connsiteY7714" fmla="*/ 5600701 h 23902640"/>
                  <a:gd name="connsiteX7715" fmla="*/ 6915194 w 43671952"/>
                  <a:gd name="connsiteY7715" fmla="*/ 5500690 h 23902640"/>
                  <a:gd name="connsiteX7716" fmla="*/ 6824710 w 43671952"/>
                  <a:gd name="connsiteY7716" fmla="*/ 5557843 h 23902640"/>
                  <a:gd name="connsiteX7717" fmla="*/ 6767560 w 43671952"/>
                  <a:gd name="connsiteY7717" fmla="*/ 5553081 h 23902640"/>
                  <a:gd name="connsiteX7718" fmla="*/ 6853285 w 43671952"/>
                  <a:gd name="connsiteY7718" fmla="*/ 5414966 h 23902640"/>
                  <a:gd name="connsiteX7719" fmla="*/ 6786615 w 43671952"/>
                  <a:gd name="connsiteY7719" fmla="*/ 5410206 h 23902640"/>
                  <a:gd name="connsiteX7720" fmla="*/ 6734218 w 43671952"/>
                  <a:gd name="connsiteY7720" fmla="*/ 5443543 h 23902640"/>
                  <a:gd name="connsiteX7721" fmla="*/ 6691355 w 43671952"/>
                  <a:gd name="connsiteY7721" fmla="*/ 5519741 h 23902640"/>
                  <a:gd name="connsiteX7722" fmla="*/ 6619918 w 43671952"/>
                  <a:gd name="connsiteY7722" fmla="*/ 5586419 h 23902640"/>
                  <a:gd name="connsiteX7723" fmla="*/ 6610396 w 43671952"/>
                  <a:gd name="connsiteY7723" fmla="*/ 5938841 h 23902640"/>
                  <a:gd name="connsiteX7724" fmla="*/ 6638966 w 43671952"/>
                  <a:gd name="connsiteY7724" fmla="*/ 6010277 h 23902640"/>
                  <a:gd name="connsiteX7725" fmla="*/ 6738985 w 43671952"/>
                  <a:gd name="connsiteY7725" fmla="*/ 6067430 h 23902640"/>
                  <a:gd name="connsiteX7726" fmla="*/ 6724691 w 43671952"/>
                  <a:gd name="connsiteY7726" fmla="*/ 6229357 h 23902640"/>
                  <a:gd name="connsiteX7727" fmla="*/ 6838994 w 43671952"/>
                  <a:gd name="connsiteY7727" fmla="*/ 6396041 h 23902640"/>
                  <a:gd name="connsiteX7728" fmla="*/ 6800896 w 43671952"/>
                  <a:gd name="connsiteY7728" fmla="*/ 6419857 h 23902640"/>
                  <a:gd name="connsiteX7729" fmla="*/ 6691355 w 43671952"/>
                  <a:gd name="connsiteY7729" fmla="*/ 6376994 h 23902640"/>
                  <a:gd name="connsiteX7730" fmla="*/ 6629446 w 43671952"/>
                  <a:gd name="connsiteY7730" fmla="*/ 6424616 h 23902640"/>
                  <a:gd name="connsiteX7731" fmla="*/ 6643740 w 43671952"/>
                  <a:gd name="connsiteY7731" fmla="*/ 6496054 h 23902640"/>
                  <a:gd name="connsiteX7732" fmla="*/ 6572296 w 43671952"/>
                  <a:gd name="connsiteY7732" fmla="*/ 6629404 h 23902640"/>
                  <a:gd name="connsiteX7733" fmla="*/ 6372273 w 43671952"/>
                  <a:gd name="connsiteY7733" fmla="*/ 6719894 h 23902640"/>
                  <a:gd name="connsiteX7734" fmla="*/ 6500857 w 43671952"/>
                  <a:gd name="connsiteY7734" fmla="*/ 6553202 h 23902640"/>
                  <a:gd name="connsiteX7735" fmla="*/ 6505618 w 43671952"/>
                  <a:gd name="connsiteY7735" fmla="*/ 6391279 h 23902640"/>
                  <a:gd name="connsiteX7736" fmla="*/ 6481812 w 43671952"/>
                  <a:gd name="connsiteY7736" fmla="*/ 6376994 h 23902640"/>
                  <a:gd name="connsiteX7737" fmla="*/ 6457996 w 43671952"/>
                  <a:gd name="connsiteY7737" fmla="*/ 6215065 h 23902640"/>
                  <a:gd name="connsiteX7738" fmla="*/ 6338937 w 43671952"/>
                  <a:gd name="connsiteY7738" fmla="*/ 6110294 h 23902640"/>
                  <a:gd name="connsiteX7739" fmla="*/ 6338937 w 43671952"/>
                  <a:gd name="connsiteY7739" fmla="*/ 5938841 h 23902640"/>
                  <a:gd name="connsiteX7740" fmla="*/ 6281787 w 43671952"/>
                  <a:gd name="connsiteY7740" fmla="*/ 5872168 h 23902640"/>
                  <a:gd name="connsiteX7741" fmla="*/ 6343698 w 43671952"/>
                  <a:gd name="connsiteY7741" fmla="*/ 5662616 h 23902640"/>
                  <a:gd name="connsiteX7742" fmla="*/ 6210348 w 43671952"/>
                  <a:gd name="connsiteY7742" fmla="*/ 5553081 h 23902640"/>
                  <a:gd name="connsiteX7743" fmla="*/ 6105569 w 43671952"/>
                  <a:gd name="connsiteY7743" fmla="*/ 5595943 h 23902640"/>
                  <a:gd name="connsiteX7744" fmla="*/ 5919834 w 43671952"/>
                  <a:gd name="connsiteY7744" fmla="*/ 5686429 h 23902640"/>
                  <a:gd name="connsiteX7745" fmla="*/ 5729337 w 43671952"/>
                  <a:gd name="connsiteY7745" fmla="*/ 5629280 h 23902640"/>
                  <a:gd name="connsiteX7746" fmla="*/ 5619798 w 43671952"/>
                  <a:gd name="connsiteY7746" fmla="*/ 5634043 h 23902640"/>
                  <a:gd name="connsiteX7747" fmla="*/ 5519786 w 43671952"/>
                  <a:gd name="connsiteY7747" fmla="*/ 5662616 h 23902640"/>
                  <a:gd name="connsiteX7748" fmla="*/ 5462636 w 43671952"/>
                  <a:gd name="connsiteY7748" fmla="*/ 5810253 h 23902640"/>
                  <a:gd name="connsiteX7749" fmla="*/ 5300708 w 43671952"/>
                  <a:gd name="connsiteY7749" fmla="*/ 5900745 h 23902640"/>
                  <a:gd name="connsiteX7750" fmla="*/ 5195943 w 43671952"/>
                  <a:gd name="connsiteY7750" fmla="*/ 5886454 h 23902640"/>
                  <a:gd name="connsiteX7751" fmla="*/ 5091163 w 43671952"/>
                  <a:gd name="connsiteY7751" fmla="*/ 5943602 h 23902640"/>
                  <a:gd name="connsiteX7752" fmla="*/ 5038774 w 43671952"/>
                  <a:gd name="connsiteY7752" fmla="*/ 6072191 h 23902640"/>
                  <a:gd name="connsiteX7753" fmla="*/ 4829222 w 43671952"/>
                  <a:gd name="connsiteY7753" fmla="*/ 6091243 h 23902640"/>
                  <a:gd name="connsiteX7754" fmla="*/ 4795882 w 43671952"/>
                  <a:gd name="connsiteY7754" fmla="*/ 6119818 h 23902640"/>
                  <a:gd name="connsiteX7755" fmla="*/ 4800654 w 43671952"/>
                  <a:gd name="connsiteY7755" fmla="*/ 6305556 h 23902640"/>
                  <a:gd name="connsiteX7756" fmla="*/ 4738734 w 43671952"/>
                  <a:gd name="connsiteY7756" fmla="*/ 6386517 h 23902640"/>
                  <a:gd name="connsiteX7757" fmla="*/ 4533946 w 43671952"/>
                  <a:gd name="connsiteY7757" fmla="*/ 6500816 h 23902640"/>
                  <a:gd name="connsiteX7758" fmla="*/ 4414887 w 43671952"/>
                  <a:gd name="connsiteY7758" fmla="*/ 6624641 h 23902640"/>
                  <a:gd name="connsiteX7759" fmla="*/ 4272012 w 43671952"/>
                  <a:gd name="connsiteY7759" fmla="*/ 6629404 h 23902640"/>
                  <a:gd name="connsiteX7760" fmla="*/ 4167236 w 43671952"/>
                  <a:gd name="connsiteY7760" fmla="*/ 6581778 h 23902640"/>
                  <a:gd name="connsiteX7761" fmla="*/ 3914824 w 43671952"/>
                  <a:gd name="connsiteY7761" fmla="*/ 6681795 h 23902640"/>
                  <a:gd name="connsiteX7762" fmla="*/ 3910059 w 43671952"/>
                  <a:gd name="connsiteY7762" fmla="*/ 6462718 h 23902640"/>
                  <a:gd name="connsiteX7763" fmla="*/ 3710038 w 43671952"/>
                  <a:gd name="connsiteY7763" fmla="*/ 6400802 h 23902640"/>
                  <a:gd name="connsiteX7764" fmla="*/ 3824336 w 43671952"/>
                  <a:gd name="connsiteY7764" fmla="*/ 6262694 h 23902640"/>
                  <a:gd name="connsiteX7765" fmla="*/ 3919583 w 43671952"/>
                  <a:gd name="connsiteY7765" fmla="*/ 6124579 h 23902640"/>
                  <a:gd name="connsiteX7766" fmla="*/ 3895773 w 43671952"/>
                  <a:gd name="connsiteY7766" fmla="*/ 6067430 h 23902640"/>
                  <a:gd name="connsiteX7767" fmla="*/ 4014839 w 43671952"/>
                  <a:gd name="connsiteY7767" fmla="*/ 5976941 h 23902640"/>
                  <a:gd name="connsiteX7768" fmla="*/ 4162473 w 43671952"/>
                  <a:gd name="connsiteY7768" fmla="*/ 5786441 h 23902640"/>
                  <a:gd name="connsiteX7769" fmla="*/ 4210103 w 43671952"/>
                  <a:gd name="connsiteY7769" fmla="*/ 5629280 h 23902640"/>
                  <a:gd name="connsiteX7770" fmla="*/ 4272012 w 43671952"/>
                  <a:gd name="connsiteY7770" fmla="*/ 5405442 h 23902640"/>
                  <a:gd name="connsiteX7771" fmla="*/ 4329162 w 43671952"/>
                  <a:gd name="connsiteY7771" fmla="*/ 5362581 h 23902640"/>
                  <a:gd name="connsiteX7772" fmla="*/ 4462517 w 43671952"/>
                  <a:gd name="connsiteY7772" fmla="*/ 5319718 h 23902640"/>
                  <a:gd name="connsiteX7773" fmla="*/ 4986385 w 43671952"/>
                  <a:gd name="connsiteY7773" fmla="*/ 5453068 h 23902640"/>
                  <a:gd name="connsiteX7774" fmla="*/ 5129262 w 43671952"/>
                  <a:gd name="connsiteY7774" fmla="*/ 5429253 h 23902640"/>
                  <a:gd name="connsiteX7775" fmla="*/ 5415008 w 43671952"/>
                  <a:gd name="connsiteY7775" fmla="*/ 5053020 h 23902640"/>
                  <a:gd name="connsiteX7776" fmla="*/ 5467397 w 43671952"/>
                  <a:gd name="connsiteY7776" fmla="*/ 4833941 h 23902640"/>
                  <a:gd name="connsiteX7777" fmla="*/ 5324522 w 43671952"/>
                  <a:gd name="connsiteY7777" fmla="*/ 4748216 h 23902640"/>
                  <a:gd name="connsiteX7778" fmla="*/ 5295947 w 43671952"/>
                  <a:gd name="connsiteY7778" fmla="*/ 4686303 h 23902640"/>
                  <a:gd name="connsiteX7779" fmla="*/ 5400727 w 43671952"/>
                  <a:gd name="connsiteY7779" fmla="*/ 4576768 h 23902640"/>
                  <a:gd name="connsiteX7780" fmla="*/ 5515019 w 43671952"/>
                  <a:gd name="connsiteY7780" fmla="*/ 4567245 h 23902640"/>
                  <a:gd name="connsiteX7781" fmla="*/ 5567407 w 43671952"/>
                  <a:gd name="connsiteY7781" fmla="*/ 4572004 h 23902640"/>
                  <a:gd name="connsiteX7782" fmla="*/ 5615031 w 43671952"/>
                  <a:gd name="connsiteY7782" fmla="*/ 4686303 h 23902640"/>
                  <a:gd name="connsiteX7783" fmla="*/ 5686475 w 43671952"/>
                  <a:gd name="connsiteY7783" fmla="*/ 4643441 h 23902640"/>
                  <a:gd name="connsiteX7784" fmla="*/ 5691236 w 43671952"/>
                  <a:gd name="connsiteY7784" fmla="*/ 4557717 h 23902640"/>
                  <a:gd name="connsiteX7785" fmla="*/ 5786481 w 43671952"/>
                  <a:gd name="connsiteY7785" fmla="*/ 4452942 h 23902640"/>
                  <a:gd name="connsiteX7786" fmla="*/ 5938889 w 43671952"/>
                  <a:gd name="connsiteY7786" fmla="*/ 4510093 h 23902640"/>
                  <a:gd name="connsiteX7787" fmla="*/ 6219878 w 43671952"/>
                  <a:gd name="connsiteY7787" fmla="*/ 4414842 h 23902640"/>
                  <a:gd name="connsiteX7788" fmla="*/ 6467518 w 43671952"/>
                  <a:gd name="connsiteY7788" fmla="*/ 4291018 h 23902640"/>
                  <a:gd name="connsiteX7789" fmla="*/ 6624685 w 43671952"/>
                  <a:gd name="connsiteY7789" fmla="*/ 4219578 h 23902640"/>
                  <a:gd name="connsiteX7790" fmla="*/ 6738985 w 43671952"/>
                  <a:gd name="connsiteY7790" fmla="*/ 4090993 h 23902640"/>
                  <a:gd name="connsiteX7791" fmla="*/ 6810429 w 43671952"/>
                  <a:gd name="connsiteY7791" fmla="*/ 4071942 h 23902640"/>
                  <a:gd name="connsiteX7792" fmla="*/ 6786615 w 43671952"/>
                  <a:gd name="connsiteY7792" fmla="*/ 4219578 h 23902640"/>
                  <a:gd name="connsiteX7793" fmla="*/ 6929748 w 43671952"/>
                  <a:gd name="connsiteY7793" fmla="*/ 3976692 h 23902640"/>
                  <a:gd name="connsiteX7794" fmla="*/ 7213551 w 43671952"/>
                  <a:gd name="connsiteY7794" fmla="*/ 3999577 h 23902640"/>
                  <a:gd name="connsiteX7795" fmla="*/ 7333614 w 43671952"/>
                  <a:gd name="connsiteY7795" fmla="*/ 3930974 h 23902640"/>
                  <a:gd name="connsiteX7796" fmla="*/ 7440291 w 43671952"/>
                  <a:gd name="connsiteY7796" fmla="*/ 3770951 h 23902640"/>
                  <a:gd name="connsiteX7797" fmla="*/ 7493629 w 43671952"/>
                  <a:gd name="connsiteY7797" fmla="*/ 3671891 h 23902640"/>
                  <a:gd name="connsiteX7798" fmla="*/ 7531731 w 43671952"/>
                  <a:gd name="connsiteY7798" fmla="*/ 3595687 h 23902640"/>
                  <a:gd name="connsiteX7799" fmla="*/ 7592686 w 43671952"/>
                  <a:gd name="connsiteY7799" fmla="*/ 3633789 h 23902640"/>
                  <a:gd name="connsiteX7800" fmla="*/ 7646026 w 43671952"/>
                  <a:gd name="connsiteY7800" fmla="*/ 3534728 h 23902640"/>
                  <a:gd name="connsiteX7801" fmla="*/ 7806046 w 43671952"/>
                  <a:gd name="connsiteY7801" fmla="*/ 3458527 h 23902640"/>
                  <a:gd name="connsiteX7802" fmla="*/ 7874628 w 43671952"/>
                  <a:gd name="connsiteY7802" fmla="*/ 3511867 h 23902640"/>
                  <a:gd name="connsiteX7803" fmla="*/ 7760326 w 43671952"/>
                  <a:gd name="connsiteY7803" fmla="*/ 3549967 h 23902640"/>
                  <a:gd name="connsiteX7804" fmla="*/ 7790809 w 43671952"/>
                  <a:gd name="connsiteY7804" fmla="*/ 3656653 h 23902640"/>
                  <a:gd name="connsiteX7805" fmla="*/ 7600311 w 43671952"/>
                  <a:gd name="connsiteY7805" fmla="*/ 3770951 h 23902640"/>
                  <a:gd name="connsiteX7806" fmla="*/ 7470769 w 43671952"/>
                  <a:gd name="connsiteY7806" fmla="*/ 3831914 h 23902640"/>
                  <a:gd name="connsiteX7807" fmla="*/ 7463151 w 43671952"/>
                  <a:gd name="connsiteY7807" fmla="*/ 3938594 h 23902640"/>
                  <a:gd name="connsiteX7808" fmla="*/ 7508871 w 43671952"/>
                  <a:gd name="connsiteY7808" fmla="*/ 3976692 h 23902640"/>
                  <a:gd name="connsiteX7809" fmla="*/ 7676508 w 43671952"/>
                  <a:gd name="connsiteY7809" fmla="*/ 3991931 h 23902640"/>
                  <a:gd name="connsiteX7810" fmla="*/ 7775568 w 43671952"/>
                  <a:gd name="connsiteY7810" fmla="*/ 3984313 h 23902640"/>
                  <a:gd name="connsiteX7811" fmla="*/ 7775568 w 43671952"/>
                  <a:gd name="connsiteY7811" fmla="*/ 4121473 h 23902640"/>
                  <a:gd name="connsiteX7812" fmla="*/ 7958449 w 43671952"/>
                  <a:gd name="connsiteY7812" fmla="*/ 4098615 h 23902640"/>
                  <a:gd name="connsiteX7813" fmla="*/ 8164188 w 43671952"/>
                  <a:gd name="connsiteY7813" fmla="*/ 4014793 h 23902640"/>
                  <a:gd name="connsiteX7814" fmla="*/ 8255631 w 43671952"/>
                  <a:gd name="connsiteY7814" fmla="*/ 4037653 h 23902640"/>
                  <a:gd name="connsiteX7815" fmla="*/ 8369932 w 43671952"/>
                  <a:gd name="connsiteY7815" fmla="*/ 4182431 h 23902640"/>
                  <a:gd name="connsiteX7816" fmla="*/ 8430890 w 43671952"/>
                  <a:gd name="connsiteY7816" fmla="*/ 4075751 h 23902640"/>
                  <a:gd name="connsiteX7817" fmla="*/ 8499472 w 43671952"/>
                  <a:gd name="connsiteY7817" fmla="*/ 4098615 h 23902640"/>
                  <a:gd name="connsiteX7818" fmla="*/ 8781407 w 43671952"/>
                  <a:gd name="connsiteY7818" fmla="*/ 3885250 h 23902640"/>
                  <a:gd name="connsiteX7819" fmla="*/ 8964291 w 43671952"/>
                  <a:gd name="connsiteY7819" fmla="*/ 3679512 h 23902640"/>
                  <a:gd name="connsiteX7820" fmla="*/ 9040493 w 43671952"/>
                  <a:gd name="connsiteY7820" fmla="*/ 3877630 h 23902640"/>
                  <a:gd name="connsiteX7821" fmla="*/ 9185269 w 43671952"/>
                  <a:gd name="connsiteY7821" fmla="*/ 3732851 h 23902640"/>
                  <a:gd name="connsiteX7822" fmla="*/ 9093829 w 43671952"/>
                  <a:gd name="connsiteY7822" fmla="*/ 3694751 h 23902640"/>
                  <a:gd name="connsiteX7823" fmla="*/ 9238607 w 43671952"/>
                  <a:gd name="connsiteY7823" fmla="*/ 3626167 h 23902640"/>
                  <a:gd name="connsiteX7824" fmla="*/ 9276706 w 43671952"/>
                  <a:gd name="connsiteY7824" fmla="*/ 3504248 h 23902640"/>
                  <a:gd name="connsiteX7825" fmla="*/ 9589132 w 43671952"/>
                  <a:gd name="connsiteY7825" fmla="*/ 3519488 h 23902640"/>
                  <a:gd name="connsiteX7826" fmla="*/ 9726290 w 43671952"/>
                  <a:gd name="connsiteY7826" fmla="*/ 3549967 h 23902640"/>
                  <a:gd name="connsiteX7827" fmla="*/ 9863450 w 43671952"/>
                  <a:gd name="connsiteY7827" fmla="*/ 3511867 h 23902640"/>
                  <a:gd name="connsiteX7828" fmla="*/ 9947273 w 43671952"/>
                  <a:gd name="connsiteY7828" fmla="*/ 3534728 h 23902640"/>
                  <a:gd name="connsiteX7829" fmla="*/ 9962507 w 43671952"/>
                  <a:gd name="connsiteY7829" fmla="*/ 3466148 h 23902640"/>
                  <a:gd name="connsiteX7830" fmla="*/ 9787251 w 43671952"/>
                  <a:gd name="connsiteY7830" fmla="*/ 3359467 h 23902640"/>
                  <a:gd name="connsiteX7831" fmla="*/ 9718673 w 43671952"/>
                  <a:gd name="connsiteY7831" fmla="*/ 3336607 h 23902640"/>
                  <a:gd name="connsiteX7832" fmla="*/ 9444347 w 43671952"/>
                  <a:gd name="connsiteY7832" fmla="*/ 3405187 h 23902640"/>
                  <a:gd name="connsiteX7833" fmla="*/ 9299568 w 43671952"/>
                  <a:gd name="connsiteY7833" fmla="*/ 3290888 h 23902640"/>
                  <a:gd name="connsiteX7834" fmla="*/ 9345289 w 43671952"/>
                  <a:gd name="connsiteY7834" fmla="*/ 3108008 h 23902640"/>
                  <a:gd name="connsiteX7835" fmla="*/ 9558653 w 43671952"/>
                  <a:gd name="connsiteY7835" fmla="*/ 2879409 h 23902640"/>
                  <a:gd name="connsiteX7836" fmla="*/ 9970133 w 43671952"/>
                  <a:gd name="connsiteY7836" fmla="*/ 2696527 h 23902640"/>
                  <a:gd name="connsiteX7837" fmla="*/ 10213969 w 43671952"/>
                  <a:gd name="connsiteY7837" fmla="*/ 2605087 h 23902640"/>
                  <a:gd name="connsiteX7838" fmla="*/ 10008229 w 43671952"/>
                  <a:gd name="connsiteY7838" fmla="*/ 2460308 h 23902640"/>
                  <a:gd name="connsiteX7839" fmla="*/ 9825349 w 43671952"/>
                  <a:gd name="connsiteY7839" fmla="*/ 2574607 h 23902640"/>
                  <a:gd name="connsiteX7840" fmla="*/ 9688189 w 43671952"/>
                  <a:gd name="connsiteY7840" fmla="*/ 2711767 h 23902640"/>
                  <a:gd name="connsiteX7841" fmla="*/ 9413867 w 43671952"/>
                  <a:gd name="connsiteY7841" fmla="*/ 2719388 h 23902640"/>
                  <a:gd name="connsiteX7842" fmla="*/ 9429109 w 43671952"/>
                  <a:gd name="connsiteY7842" fmla="*/ 2795587 h 23902640"/>
                  <a:gd name="connsiteX7843" fmla="*/ 9253848 w 43671952"/>
                  <a:gd name="connsiteY7843" fmla="*/ 2780347 h 23902640"/>
                  <a:gd name="connsiteX7844" fmla="*/ 9131932 w 43671952"/>
                  <a:gd name="connsiteY7844" fmla="*/ 2902267 h 23902640"/>
                  <a:gd name="connsiteX7845" fmla="*/ 8941429 w 43671952"/>
                  <a:gd name="connsiteY7845" fmla="*/ 3024188 h 23902640"/>
                  <a:gd name="connsiteX7846" fmla="*/ 8926191 w 43671952"/>
                  <a:gd name="connsiteY7846" fmla="*/ 3298508 h 23902640"/>
                  <a:gd name="connsiteX7847" fmla="*/ 8728070 w 43671952"/>
                  <a:gd name="connsiteY7847" fmla="*/ 3428050 h 23902640"/>
                  <a:gd name="connsiteX7848" fmla="*/ 8529945 w 43671952"/>
                  <a:gd name="connsiteY7848" fmla="*/ 3458527 h 23902640"/>
                  <a:gd name="connsiteX7849" fmla="*/ 8286111 w 43671952"/>
                  <a:gd name="connsiteY7849" fmla="*/ 3755712 h 23902640"/>
                  <a:gd name="connsiteX7850" fmla="*/ 8087987 w 43671952"/>
                  <a:gd name="connsiteY7850" fmla="*/ 3770951 h 23902640"/>
                  <a:gd name="connsiteX7851" fmla="*/ 7958449 w 43671952"/>
                  <a:gd name="connsiteY7851" fmla="*/ 3877630 h 23902640"/>
                  <a:gd name="connsiteX7852" fmla="*/ 7813669 w 43671952"/>
                  <a:gd name="connsiteY7852" fmla="*/ 3854775 h 23902640"/>
                  <a:gd name="connsiteX7853" fmla="*/ 7981309 w 43671952"/>
                  <a:gd name="connsiteY7853" fmla="*/ 3717611 h 23902640"/>
                  <a:gd name="connsiteX7854" fmla="*/ 7973688 w 43671952"/>
                  <a:gd name="connsiteY7854" fmla="*/ 3534728 h 23902640"/>
                  <a:gd name="connsiteX7855" fmla="*/ 8080369 w 43671952"/>
                  <a:gd name="connsiteY7855" fmla="*/ 3435668 h 23902640"/>
                  <a:gd name="connsiteX7856" fmla="*/ 8095609 w 43671952"/>
                  <a:gd name="connsiteY7856" fmla="*/ 3313748 h 23902640"/>
                  <a:gd name="connsiteX7857" fmla="*/ 8179430 w 43671952"/>
                  <a:gd name="connsiteY7857" fmla="*/ 3184209 h 23902640"/>
                  <a:gd name="connsiteX7858" fmla="*/ 7943211 w 43671952"/>
                  <a:gd name="connsiteY7858" fmla="*/ 3290888 h 23902640"/>
                  <a:gd name="connsiteX7859" fmla="*/ 7851768 w 43671952"/>
                  <a:gd name="connsiteY7859" fmla="*/ 3313748 h 23902640"/>
                  <a:gd name="connsiteX7860" fmla="*/ 7729846 w 43671952"/>
                  <a:gd name="connsiteY7860" fmla="*/ 3367087 h 23902640"/>
                  <a:gd name="connsiteX7861" fmla="*/ 7623166 w 43671952"/>
                  <a:gd name="connsiteY7861" fmla="*/ 3252787 h 23902640"/>
                  <a:gd name="connsiteX7862" fmla="*/ 7668884 w 43671952"/>
                  <a:gd name="connsiteY7862" fmla="*/ 3191827 h 23902640"/>
                  <a:gd name="connsiteX7863" fmla="*/ 7767949 w 43671952"/>
                  <a:gd name="connsiteY7863" fmla="*/ 3176587 h 23902640"/>
                  <a:gd name="connsiteX7864" fmla="*/ 7767949 w 43671952"/>
                  <a:gd name="connsiteY7864" fmla="*/ 3100387 h 23902640"/>
                  <a:gd name="connsiteX7865" fmla="*/ 7958449 w 43671952"/>
                  <a:gd name="connsiteY7865" fmla="*/ 2970847 h 23902640"/>
                  <a:gd name="connsiteX7866" fmla="*/ 7806046 w 43671952"/>
                  <a:gd name="connsiteY7866" fmla="*/ 2932747 h 23902640"/>
                  <a:gd name="connsiteX7867" fmla="*/ 7927968 w 43671952"/>
                  <a:gd name="connsiteY7867" fmla="*/ 2871787 h 23902640"/>
                  <a:gd name="connsiteX7868" fmla="*/ 8080369 w 43671952"/>
                  <a:gd name="connsiteY7868" fmla="*/ 2909887 h 23902640"/>
                  <a:gd name="connsiteX7869" fmla="*/ 8148948 w 43671952"/>
                  <a:gd name="connsiteY7869" fmla="*/ 2841307 h 23902640"/>
                  <a:gd name="connsiteX7870" fmla="*/ 8011786 w 43671952"/>
                  <a:gd name="connsiteY7870" fmla="*/ 2864169 h 23902640"/>
                  <a:gd name="connsiteX7871" fmla="*/ 7973688 w 43671952"/>
                  <a:gd name="connsiteY7871" fmla="*/ 2711767 h 23902640"/>
                  <a:gd name="connsiteX7872" fmla="*/ 8072748 w 43671952"/>
                  <a:gd name="connsiteY7872" fmla="*/ 2787967 h 23902640"/>
                  <a:gd name="connsiteX7873" fmla="*/ 8065129 w 43671952"/>
                  <a:gd name="connsiteY7873" fmla="*/ 2681287 h 23902640"/>
                  <a:gd name="connsiteX7874" fmla="*/ 8217531 w 43671952"/>
                  <a:gd name="connsiteY7874" fmla="*/ 2742247 h 23902640"/>
                  <a:gd name="connsiteX7875" fmla="*/ 8324212 w 43671952"/>
                  <a:gd name="connsiteY7875" fmla="*/ 2597468 h 23902640"/>
                  <a:gd name="connsiteX7876" fmla="*/ 8408030 w 43671952"/>
                  <a:gd name="connsiteY7876" fmla="*/ 2643188 h 23902640"/>
                  <a:gd name="connsiteX7877" fmla="*/ 8522330 w 43671952"/>
                  <a:gd name="connsiteY7877" fmla="*/ 2544130 h 23902640"/>
                  <a:gd name="connsiteX7878" fmla="*/ 9116691 w 43671952"/>
                  <a:gd name="connsiteY7878" fmla="*/ 2376489 h 23902640"/>
                  <a:gd name="connsiteX7879" fmla="*/ 9139548 w 43671952"/>
                  <a:gd name="connsiteY7879" fmla="*/ 2300288 h 23902640"/>
                  <a:gd name="connsiteX7880" fmla="*/ 9330047 w 43671952"/>
                  <a:gd name="connsiteY7880" fmla="*/ 2315527 h 23902640"/>
                  <a:gd name="connsiteX7881" fmla="*/ 9391007 w 43671952"/>
                  <a:gd name="connsiteY7881" fmla="*/ 2216467 h 23902640"/>
                  <a:gd name="connsiteX7882" fmla="*/ 9482449 w 43671952"/>
                  <a:gd name="connsiteY7882" fmla="*/ 2216467 h 23902640"/>
                  <a:gd name="connsiteX7883" fmla="*/ 9398629 w 43671952"/>
                  <a:gd name="connsiteY7883" fmla="*/ 2170747 h 23902640"/>
                  <a:gd name="connsiteX7884" fmla="*/ 9604371 w 43671952"/>
                  <a:gd name="connsiteY7884" fmla="*/ 2147889 h 23902640"/>
                  <a:gd name="connsiteX7885" fmla="*/ 9817730 w 43671952"/>
                  <a:gd name="connsiteY7885" fmla="*/ 2025968 h 23902640"/>
                  <a:gd name="connsiteX7886" fmla="*/ 9942825 w 43671952"/>
                  <a:gd name="connsiteY7886" fmla="*/ 2011362 h 23902640"/>
                  <a:gd name="connsiteX7887" fmla="*/ 10092048 w 43671952"/>
                  <a:gd name="connsiteY7887" fmla="*/ 1912937 h 23902640"/>
                  <a:gd name="connsiteX7888" fmla="*/ 10415901 w 43671952"/>
                  <a:gd name="connsiteY7888" fmla="*/ 1935162 h 23902640"/>
                  <a:gd name="connsiteX7889" fmla="*/ 10606399 w 43671952"/>
                  <a:gd name="connsiteY7889" fmla="*/ 1843088 h 23902640"/>
                  <a:gd name="connsiteX7890" fmla="*/ 10660375 w 43671952"/>
                  <a:gd name="connsiteY7890" fmla="*/ 1935162 h 23902640"/>
                  <a:gd name="connsiteX7891" fmla="*/ 10885799 w 43671952"/>
                  <a:gd name="connsiteY7891" fmla="*/ 1824038 h 23902640"/>
                  <a:gd name="connsiteX7892" fmla="*/ 10892149 w 43671952"/>
                  <a:gd name="connsiteY7892" fmla="*/ 1922464 h 23902640"/>
                  <a:gd name="connsiteX7893" fmla="*/ 11168376 w 43671952"/>
                  <a:gd name="connsiteY7893" fmla="*/ 1811339 h 23902640"/>
                  <a:gd name="connsiteX7894" fmla="*/ 11104873 w 43671952"/>
                  <a:gd name="connsiteY7894" fmla="*/ 1947862 h 23902640"/>
                  <a:gd name="connsiteX7895" fmla="*/ 11352526 w 43671952"/>
                  <a:gd name="connsiteY7895" fmla="*/ 1954213 h 23902640"/>
                  <a:gd name="connsiteX7896" fmla="*/ 11318871 w 43671952"/>
                  <a:gd name="connsiteY7896" fmla="*/ 2048827 h 23902640"/>
                  <a:gd name="connsiteX7897" fmla="*/ 11387451 w 43671952"/>
                  <a:gd name="connsiteY7897" fmla="*/ 2117408 h 23902640"/>
                  <a:gd name="connsiteX7898" fmla="*/ 11356971 w 43671952"/>
                  <a:gd name="connsiteY7898" fmla="*/ 2170747 h 23902640"/>
                  <a:gd name="connsiteX7899" fmla="*/ 11570330 w 43671952"/>
                  <a:gd name="connsiteY7899" fmla="*/ 2208848 h 23902640"/>
                  <a:gd name="connsiteX7900" fmla="*/ 11760829 w 43671952"/>
                  <a:gd name="connsiteY7900" fmla="*/ 2429827 h 23902640"/>
                  <a:gd name="connsiteX7901" fmla="*/ 11791311 w 43671952"/>
                  <a:gd name="connsiteY7901" fmla="*/ 2566988 h 23902640"/>
                  <a:gd name="connsiteX7902" fmla="*/ 11623669 w 43671952"/>
                  <a:gd name="connsiteY7902" fmla="*/ 2734628 h 23902640"/>
                  <a:gd name="connsiteX7903" fmla="*/ 11303629 w 43671952"/>
                  <a:gd name="connsiteY7903" fmla="*/ 2742247 h 23902640"/>
                  <a:gd name="connsiteX7904" fmla="*/ 11120751 w 43671952"/>
                  <a:gd name="connsiteY7904" fmla="*/ 2544130 h 23902640"/>
                  <a:gd name="connsiteX7905" fmla="*/ 11067412 w 43671952"/>
                  <a:gd name="connsiteY7905" fmla="*/ 2551747 h 23902640"/>
                  <a:gd name="connsiteX7906" fmla="*/ 11052169 w 43671952"/>
                  <a:gd name="connsiteY7906" fmla="*/ 2780347 h 23902640"/>
                  <a:gd name="connsiteX7907" fmla="*/ 10922633 w 43671952"/>
                  <a:gd name="connsiteY7907" fmla="*/ 2932747 h 23902640"/>
                  <a:gd name="connsiteX7908" fmla="*/ 11135993 w 43671952"/>
                  <a:gd name="connsiteY7908" fmla="*/ 3077528 h 23902640"/>
                  <a:gd name="connsiteX7909" fmla="*/ 11128371 w 43671952"/>
                  <a:gd name="connsiteY7909" fmla="*/ 2856547 h 23902640"/>
                  <a:gd name="connsiteX7910" fmla="*/ 11433171 w 43671952"/>
                  <a:gd name="connsiteY7910" fmla="*/ 3008948 h 23902640"/>
                  <a:gd name="connsiteX7911" fmla="*/ 11532227 w 43671952"/>
                  <a:gd name="connsiteY7911" fmla="*/ 2803208 h 23902640"/>
                  <a:gd name="connsiteX7912" fmla="*/ 11806551 w 43671952"/>
                  <a:gd name="connsiteY7912" fmla="*/ 2772729 h 23902640"/>
                  <a:gd name="connsiteX7913" fmla="*/ 11890370 w 43671952"/>
                  <a:gd name="connsiteY7913" fmla="*/ 2826069 h 23902640"/>
                  <a:gd name="connsiteX7914" fmla="*/ 12012287 w 43671952"/>
                  <a:gd name="connsiteY7914" fmla="*/ 2627948 h 23902640"/>
                  <a:gd name="connsiteX7915" fmla="*/ 12157070 w 43671952"/>
                  <a:gd name="connsiteY7915" fmla="*/ 2566988 h 23902640"/>
                  <a:gd name="connsiteX7916" fmla="*/ 12233270 w 43671952"/>
                  <a:gd name="connsiteY7916" fmla="*/ 2422207 h 23902640"/>
                  <a:gd name="connsiteX7917" fmla="*/ 12339952 w 43671952"/>
                  <a:gd name="connsiteY7917" fmla="*/ 2536507 h 23902640"/>
                  <a:gd name="connsiteX7918" fmla="*/ 12179931 w 43671952"/>
                  <a:gd name="connsiteY7918" fmla="*/ 2643188 h 23902640"/>
                  <a:gd name="connsiteX7919" fmla="*/ 12179931 w 43671952"/>
                  <a:gd name="connsiteY7919" fmla="*/ 2749867 h 23902640"/>
                  <a:gd name="connsiteX7920" fmla="*/ 12408531 w 43671952"/>
                  <a:gd name="connsiteY7920" fmla="*/ 2696527 h 23902640"/>
                  <a:gd name="connsiteX7921" fmla="*/ 12669484 w 43671952"/>
                  <a:gd name="connsiteY7921" fmla="*/ 2611717 h 23902640"/>
                  <a:gd name="connsiteX7922" fmla="*/ 12667609 w 43671952"/>
                  <a:gd name="connsiteY7922" fmla="*/ 2589848 h 23902640"/>
                  <a:gd name="connsiteX7923" fmla="*/ 13033369 w 43671952"/>
                  <a:gd name="connsiteY7923" fmla="*/ 2551747 h 23902640"/>
                  <a:gd name="connsiteX7924" fmla="*/ 13094330 w 43671952"/>
                  <a:gd name="connsiteY7924" fmla="*/ 2620327 h 23902640"/>
                  <a:gd name="connsiteX7925" fmla="*/ 13475332 w 43671952"/>
                  <a:gd name="connsiteY7925" fmla="*/ 2605087 h 23902640"/>
                  <a:gd name="connsiteX7926" fmla="*/ 13521051 w 43671952"/>
                  <a:gd name="connsiteY7926" fmla="*/ 2681287 h 23902640"/>
                  <a:gd name="connsiteX7927" fmla="*/ 13597250 w 43671952"/>
                  <a:gd name="connsiteY7927" fmla="*/ 2635567 h 23902640"/>
                  <a:gd name="connsiteX7928" fmla="*/ 13688686 w 43671952"/>
                  <a:gd name="connsiteY7928" fmla="*/ 2650808 h 23902640"/>
                  <a:gd name="connsiteX7929" fmla="*/ 13703932 w 43671952"/>
                  <a:gd name="connsiteY7929" fmla="*/ 2612708 h 23902640"/>
                  <a:gd name="connsiteX7930" fmla="*/ 13650587 w 43671952"/>
                  <a:gd name="connsiteY7930" fmla="*/ 2490787 h 23902640"/>
                  <a:gd name="connsiteX7931" fmla="*/ 14183990 w 43671952"/>
                  <a:gd name="connsiteY7931" fmla="*/ 2704148 h 23902640"/>
                  <a:gd name="connsiteX7932" fmla="*/ 14229712 w 43671952"/>
                  <a:gd name="connsiteY7932" fmla="*/ 2879409 h 23902640"/>
                  <a:gd name="connsiteX7933" fmla="*/ 14366872 w 43671952"/>
                  <a:gd name="connsiteY7933" fmla="*/ 2711767 h 23902640"/>
                  <a:gd name="connsiteX7934" fmla="*/ 14313533 w 43671952"/>
                  <a:gd name="connsiteY7934" fmla="*/ 2620327 h 23902640"/>
                  <a:gd name="connsiteX7935" fmla="*/ 14222091 w 43671952"/>
                  <a:gd name="connsiteY7935" fmla="*/ 2589848 h 23902640"/>
                  <a:gd name="connsiteX7936" fmla="*/ 14351630 w 43671952"/>
                  <a:gd name="connsiteY7936" fmla="*/ 2414587 h 23902640"/>
                  <a:gd name="connsiteX7937" fmla="*/ 14344012 w 43671952"/>
                  <a:gd name="connsiteY7937" fmla="*/ 2384108 h 23902640"/>
                  <a:gd name="connsiteX7938" fmla="*/ 14404973 w 43671952"/>
                  <a:gd name="connsiteY7938" fmla="*/ 2323148 h 23902640"/>
                  <a:gd name="connsiteX7939" fmla="*/ 14572608 w 43671952"/>
                  <a:gd name="connsiteY7939" fmla="*/ 2315527 h 23902640"/>
                  <a:gd name="connsiteX7940" fmla="*/ 14641194 w 43671952"/>
                  <a:gd name="connsiteY7940" fmla="*/ 2246947 h 23902640"/>
                  <a:gd name="connsiteX7941" fmla="*/ 14641194 w 43671952"/>
                  <a:gd name="connsiteY7941" fmla="*/ 2208848 h 23902640"/>
                  <a:gd name="connsiteX7942" fmla="*/ 14679285 w 43671952"/>
                  <a:gd name="connsiteY7942" fmla="*/ 2185990 h 23902640"/>
                  <a:gd name="connsiteX7943" fmla="*/ 14953609 w 43671952"/>
                  <a:gd name="connsiteY7943" fmla="*/ 2178368 h 23902640"/>
                  <a:gd name="connsiteX7944" fmla="*/ 15014567 w 43671952"/>
                  <a:gd name="connsiteY7944" fmla="*/ 2208848 h 23902640"/>
                  <a:gd name="connsiteX7945" fmla="*/ 14854547 w 43671952"/>
                  <a:gd name="connsiteY7945" fmla="*/ 2399348 h 23902640"/>
                  <a:gd name="connsiteX7946" fmla="*/ 14846926 w 43671952"/>
                  <a:gd name="connsiteY7946" fmla="*/ 2521267 h 23902640"/>
                  <a:gd name="connsiteX7947" fmla="*/ 14679285 w 43671952"/>
                  <a:gd name="connsiteY7947" fmla="*/ 2749867 h 23902640"/>
                  <a:gd name="connsiteX7948" fmla="*/ 14763107 w 43671952"/>
                  <a:gd name="connsiteY7948" fmla="*/ 2841307 h 23902640"/>
                  <a:gd name="connsiteX7949" fmla="*/ 14679285 w 43671952"/>
                  <a:gd name="connsiteY7949" fmla="*/ 2932747 h 23902640"/>
                  <a:gd name="connsiteX7950" fmla="*/ 14359247 w 43671952"/>
                  <a:gd name="connsiteY7950" fmla="*/ 3100387 h 23902640"/>
                  <a:gd name="connsiteX7951" fmla="*/ 14153514 w 43671952"/>
                  <a:gd name="connsiteY7951" fmla="*/ 3092767 h 23902640"/>
                  <a:gd name="connsiteX7952" fmla="*/ 14275430 w 43671952"/>
                  <a:gd name="connsiteY7952" fmla="*/ 3191827 h 23902640"/>
                  <a:gd name="connsiteX7953" fmla="*/ 14458314 w 43671952"/>
                  <a:gd name="connsiteY7953" fmla="*/ 3184209 h 23902640"/>
                  <a:gd name="connsiteX7954" fmla="*/ 14610709 w 43671952"/>
                  <a:gd name="connsiteY7954" fmla="*/ 3069907 h 23902640"/>
                  <a:gd name="connsiteX7955" fmla="*/ 14770729 w 43671952"/>
                  <a:gd name="connsiteY7955" fmla="*/ 3031808 h 23902640"/>
                  <a:gd name="connsiteX7956" fmla="*/ 14831687 w 43671952"/>
                  <a:gd name="connsiteY7956" fmla="*/ 2902267 h 23902640"/>
                  <a:gd name="connsiteX7957" fmla="*/ 14877407 w 43671952"/>
                  <a:gd name="connsiteY7957" fmla="*/ 2841307 h 23902640"/>
                  <a:gd name="connsiteX7958" fmla="*/ 14984086 w 43671952"/>
                  <a:gd name="connsiteY7958" fmla="*/ 2856547 h 23902640"/>
                  <a:gd name="connsiteX7959" fmla="*/ 15060287 w 43671952"/>
                  <a:gd name="connsiteY7959" fmla="*/ 2970847 h 23902640"/>
                  <a:gd name="connsiteX7960" fmla="*/ 15060287 w 43671952"/>
                  <a:gd name="connsiteY7960" fmla="*/ 2803208 h 23902640"/>
                  <a:gd name="connsiteX7961" fmla="*/ 14953609 w 43671952"/>
                  <a:gd name="connsiteY7961" fmla="*/ 2734628 h 23902640"/>
                  <a:gd name="connsiteX7962" fmla="*/ 14801208 w 43671952"/>
                  <a:gd name="connsiteY7962" fmla="*/ 2711767 h 23902640"/>
                  <a:gd name="connsiteX7963" fmla="*/ 14945987 w 43671952"/>
                  <a:gd name="connsiteY7963" fmla="*/ 2582228 h 23902640"/>
                  <a:gd name="connsiteX7964" fmla="*/ 14938368 w 43671952"/>
                  <a:gd name="connsiteY7964" fmla="*/ 2483167 h 23902640"/>
                  <a:gd name="connsiteX7965" fmla="*/ 14930749 w 43671952"/>
                  <a:gd name="connsiteY7965" fmla="*/ 2399348 h 23902640"/>
                  <a:gd name="connsiteX7966" fmla="*/ 15052666 w 43671952"/>
                  <a:gd name="connsiteY7966" fmla="*/ 2353628 h 23902640"/>
                  <a:gd name="connsiteX7967" fmla="*/ 15189826 w 43671952"/>
                  <a:gd name="connsiteY7967" fmla="*/ 2208848 h 23902640"/>
                  <a:gd name="connsiteX7968" fmla="*/ 15121246 w 43671952"/>
                  <a:gd name="connsiteY7968" fmla="*/ 2368867 h 23902640"/>
                  <a:gd name="connsiteX7969" fmla="*/ 15197447 w 43671952"/>
                  <a:gd name="connsiteY7969" fmla="*/ 2506027 h 23902640"/>
                  <a:gd name="connsiteX7970" fmla="*/ 15304126 w 43671952"/>
                  <a:gd name="connsiteY7970" fmla="*/ 2490787 h 23902640"/>
                  <a:gd name="connsiteX7971" fmla="*/ 15235546 w 43671952"/>
                  <a:gd name="connsiteY7971" fmla="*/ 2399348 h 23902640"/>
                  <a:gd name="connsiteX7972" fmla="*/ 15349846 w 43671952"/>
                  <a:gd name="connsiteY7972" fmla="*/ 2315527 h 23902640"/>
                  <a:gd name="connsiteX7973" fmla="*/ 15426047 w 43671952"/>
                  <a:gd name="connsiteY7973" fmla="*/ 2285047 h 23902640"/>
                  <a:gd name="connsiteX7974" fmla="*/ 15555589 w 43671952"/>
                  <a:gd name="connsiteY7974" fmla="*/ 2338389 h 23902640"/>
                  <a:gd name="connsiteX7975" fmla="*/ 15639408 w 43671952"/>
                  <a:gd name="connsiteY7975" fmla="*/ 2429827 h 23902640"/>
                  <a:gd name="connsiteX7976" fmla="*/ 15700367 w 43671952"/>
                  <a:gd name="connsiteY7976" fmla="*/ 2452687 h 23902640"/>
                  <a:gd name="connsiteX7977" fmla="*/ 15586067 w 43671952"/>
                  <a:gd name="connsiteY7977" fmla="*/ 2536507 h 23902640"/>
                  <a:gd name="connsiteX7978" fmla="*/ 15707988 w 43671952"/>
                  <a:gd name="connsiteY7978" fmla="*/ 2688907 h 23902640"/>
                  <a:gd name="connsiteX7979" fmla="*/ 15723227 w 43671952"/>
                  <a:gd name="connsiteY7979" fmla="*/ 2566988 h 23902640"/>
                  <a:gd name="connsiteX7980" fmla="*/ 15799428 w 43671952"/>
                  <a:gd name="connsiteY7980" fmla="*/ 2460308 h 23902640"/>
                  <a:gd name="connsiteX7981" fmla="*/ 15685128 w 43671952"/>
                  <a:gd name="connsiteY7981" fmla="*/ 2330768 h 23902640"/>
                  <a:gd name="connsiteX7982" fmla="*/ 15677507 w 43671952"/>
                  <a:gd name="connsiteY7982" fmla="*/ 2239328 h 23902640"/>
                  <a:gd name="connsiteX7983" fmla="*/ 15822288 w 43671952"/>
                  <a:gd name="connsiteY7983" fmla="*/ 2155507 h 23902640"/>
                  <a:gd name="connsiteX7984" fmla="*/ 16256626 w 43671952"/>
                  <a:gd name="connsiteY7984" fmla="*/ 2163128 h 23902640"/>
                  <a:gd name="connsiteX7985" fmla="*/ 16271866 w 43671952"/>
                  <a:gd name="connsiteY7985" fmla="*/ 2048827 h 23902640"/>
                  <a:gd name="connsiteX7986" fmla="*/ 16393786 w 43671952"/>
                  <a:gd name="connsiteY7986" fmla="*/ 1957389 h 23902640"/>
                  <a:gd name="connsiteX7987" fmla="*/ 16927183 w 43671952"/>
                  <a:gd name="connsiteY7987" fmla="*/ 1949767 h 23902640"/>
                  <a:gd name="connsiteX7988" fmla="*/ 16911943 w 43671952"/>
                  <a:gd name="connsiteY7988" fmla="*/ 1881188 h 23902640"/>
                  <a:gd name="connsiteX7989" fmla="*/ 17369143 w 43671952"/>
                  <a:gd name="connsiteY7989" fmla="*/ 1873567 h 23902640"/>
                  <a:gd name="connsiteX7990" fmla="*/ 17468203 w 43671952"/>
                  <a:gd name="connsiteY7990" fmla="*/ 1942147 h 23902640"/>
                  <a:gd name="connsiteX7991" fmla="*/ 17475823 w 43671952"/>
                  <a:gd name="connsiteY7991" fmla="*/ 1835468 h 23902640"/>
                  <a:gd name="connsiteX7992" fmla="*/ 17605363 w 43671952"/>
                  <a:gd name="connsiteY7992" fmla="*/ 1881188 h 23902640"/>
                  <a:gd name="connsiteX7993" fmla="*/ 17635843 w 43671952"/>
                  <a:gd name="connsiteY7993" fmla="*/ 1766888 h 23902640"/>
                  <a:gd name="connsiteX7994" fmla="*/ 30825783 w 43671952"/>
                  <a:gd name="connsiteY7994" fmla="*/ 1622108 h 23902640"/>
                  <a:gd name="connsiteX7995" fmla="*/ 31062003 w 43671952"/>
                  <a:gd name="connsiteY7995" fmla="*/ 1629727 h 23902640"/>
                  <a:gd name="connsiteX7996" fmla="*/ 31084863 w 43671952"/>
                  <a:gd name="connsiteY7996" fmla="*/ 1644968 h 23902640"/>
                  <a:gd name="connsiteX7997" fmla="*/ 31100103 w 43671952"/>
                  <a:gd name="connsiteY7997" fmla="*/ 1667827 h 23902640"/>
                  <a:gd name="connsiteX7998" fmla="*/ 31122963 w 43671952"/>
                  <a:gd name="connsiteY7998" fmla="*/ 1690687 h 23902640"/>
                  <a:gd name="connsiteX7999" fmla="*/ 31115343 w 43671952"/>
                  <a:gd name="connsiteY7999" fmla="*/ 1713548 h 23902640"/>
                  <a:gd name="connsiteX8000" fmla="*/ 31199163 w 43671952"/>
                  <a:gd name="connsiteY8000" fmla="*/ 1751647 h 23902640"/>
                  <a:gd name="connsiteX8001" fmla="*/ 31244883 w 43671952"/>
                  <a:gd name="connsiteY8001" fmla="*/ 1766888 h 23902640"/>
                  <a:gd name="connsiteX8002" fmla="*/ 31282983 w 43671952"/>
                  <a:gd name="connsiteY8002" fmla="*/ 1774508 h 23902640"/>
                  <a:gd name="connsiteX8003" fmla="*/ 31328703 w 43671952"/>
                  <a:gd name="connsiteY8003" fmla="*/ 1789748 h 23902640"/>
                  <a:gd name="connsiteX8004" fmla="*/ 31351563 w 43671952"/>
                  <a:gd name="connsiteY8004" fmla="*/ 1797367 h 23902640"/>
                  <a:gd name="connsiteX8005" fmla="*/ 31382043 w 43671952"/>
                  <a:gd name="connsiteY8005" fmla="*/ 1843088 h 23902640"/>
                  <a:gd name="connsiteX8006" fmla="*/ 31374423 w 43671952"/>
                  <a:gd name="connsiteY8006" fmla="*/ 1881188 h 23902640"/>
                  <a:gd name="connsiteX8007" fmla="*/ 31298223 w 43671952"/>
                  <a:gd name="connsiteY8007" fmla="*/ 1957389 h 23902640"/>
                  <a:gd name="connsiteX8008" fmla="*/ 31275363 w 43671952"/>
                  <a:gd name="connsiteY8008" fmla="*/ 1965007 h 23902640"/>
                  <a:gd name="connsiteX8009" fmla="*/ 31191543 w 43671952"/>
                  <a:gd name="connsiteY8009" fmla="*/ 1934529 h 23902640"/>
                  <a:gd name="connsiteX8010" fmla="*/ 31183923 w 43671952"/>
                  <a:gd name="connsiteY8010" fmla="*/ 1911669 h 23902640"/>
                  <a:gd name="connsiteX8011" fmla="*/ 31138203 w 43671952"/>
                  <a:gd name="connsiteY8011" fmla="*/ 1896427 h 23902640"/>
                  <a:gd name="connsiteX8012" fmla="*/ 31115343 w 43671952"/>
                  <a:gd name="connsiteY8012" fmla="*/ 1888807 h 23902640"/>
                  <a:gd name="connsiteX8013" fmla="*/ 30901983 w 43671952"/>
                  <a:gd name="connsiteY8013" fmla="*/ 1873567 h 23902640"/>
                  <a:gd name="connsiteX8014" fmla="*/ 30875475 w 43671952"/>
                  <a:gd name="connsiteY8014" fmla="*/ 1866971 h 23902640"/>
                  <a:gd name="connsiteX8015" fmla="*/ 30868375 w 43671952"/>
                  <a:gd name="connsiteY8015" fmla="*/ 1865232 h 23902640"/>
                  <a:gd name="connsiteX8016" fmla="*/ 30875863 w 43671952"/>
                  <a:gd name="connsiteY8016" fmla="*/ 1866583 h 23902640"/>
                  <a:gd name="connsiteX8017" fmla="*/ 30848643 w 43671952"/>
                  <a:gd name="connsiteY8017" fmla="*/ 1858328 h 23902640"/>
                  <a:gd name="connsiteX8018" fmla="*/ 30795303 w 43671952"/>
                  <a:gd name="connsiteY8018" fmla="*/ 1843088 h 23902640"/>
                  <a:gd name="connsiteX8019" fmla="*/ 30795303 w 43671952"/>
                  <a:gd name="connsiteY8019" fmla="*/ 1789748 h 23902640"/>
                  <a:gd name="connsiteX8020" fmla="*/ 30848643 w 43671952"/>
                  <a:gd name="connsiteY8020" fmla="*/ 1782127 h 23902640"/>
                  <a:gd name="connsiteX8021" fmla="*/ 30909603 w 43671952"/>
                  <a:gd name="connsiteY8021" fmla="*/ 1774508 h 23902640"/>
                  <a:gd name="connsiteX8022" fmla="*/ 30962943 w 43671952"/>
                  <a:gd name="connsiteY8022" fmla="*/ 1736407 h 23902640"/>
                  <a:gd name="connsiteX8023" fmla="*/ 30940083 w 43671952"/>
                  <a:gd name="connsiteY8023" fmla="*/ 1728788 h 23902640"/>
                  <a:gd name="connsiteX8024" fmla="*/ 30924843 w 43671952"/>
                  <a:gd name="connsiteY8024" fmla="*/ 1705928 h 23902640"/>
                  <a:gd name="connsiteX8025" fmla="*/ 30894363 w 43671952"/>
                  <a:gd name="connsiteY8025" fmla="*/ 1698307 h 23902640"/>
                  <a:gd name="connsiteX8026" fmla="*/ 30818163 w 43671952"/>
                  <a:gd name="connsiteY8026" fmla="*/ 1652587 h 23902640"/>
                  <a:gd name="connsiteX8027" fmla="*/ 30825783 w 43671952"/>
                  <a:gd name="connsiteY8027" fmla="*/ 1622108 h 23902640"/>
                  <a:gd name="connsiteX8028" fmla="*/ 31580467 w 43671952"/>
                  <a:gd name="connsiteY8028" fmla="*/ 1489453 h 23902640"/>
                  <a:gd name="connsiteX8029" fmla="*/ 31595615 w 43671952"/>
                  <a:gd name="connsiteY8029" fmla="*/ 1490217 h 23902640"/>
                  <a:gd name="connsiteX8030" fmla="*/ 31627791 w 43671952"/>
                  <a:gd name="connsiteY8030" fmla="*/ 1509712 h 23902640"/>
                  <a:gd name="connsiteX8031" fmla="*/ 31634935 w 43671952"/>
                  <a:gd name="connsiteY8031" fmla="*/ 1523999 h 23902640"/>
                  <a:gd name="connsiteX8032" fmla="*/ 31642079 w 43671952"/>
                  <a:gd name="connsiteY8032" fmla="*/ 1538287 h 23902640"/>
                  <a:gd name="connsiteX8033" fmla="*/ 31653983 w 43671952"/>
                  <a:gd name="connsiteY8033" fmla="*/ 1559719 h 23902640"/>
                  <a:gd name="connsiteX8034" fmla="*/ 31656363 w 43671952"/>
                  <a:gd name="connsiteY8034" fmla="*/ 1566863 h 23902640"/>
                  <a:gd name="connsiteX8035" fmla="*/ 31658747 w 43671952"/>
                  <a:gd name="connsiteY8035" fmla="*/ 1576388 h 23902640"/>
                  <a:gd name="connsiteX8036" fmla="*/ 31663507 w 43671952"/>
                  <a:gd name="connsiteY8036" fmla="*/ 1590675 h 23902640"/>
                  <a:gd name="connsiteX8037" fmla="*/ 31658747 w 43671952"/>
                  <a:gd name="connsiteY8037" fmla="*/ 1640681 h 23902640"/>
                  <a:gd name="connsiteX8038" fmla="*/ 31653983 w 43671952"/>
                  <a:gd name="connsiteY8038" fmla="*/ 1654969 h 23902640"/>
                  <a:gd name="connsiteX8039" fmla="*/ 31646839 w 43671952"/>
                  <a:gd name="connsiteY8039" fmla="*/ 1659732 h 23902640"/>
                  <a:gd name="connsiteX8040" fmla="*/ 31637315 w 43671952"/>
                  <a:gd name="connsiteY8040" fmla="*/ 1669257 h 23902640"/>
                  <a:gd name="connsiteX8041" fmla="*/ 31630171 w 43671952"/>
                  <a:gd name="connsiteY8041" fmla="*/ 1676400 h 23902640"/>
                  <a:gd name="connsiteX8042" fmla="*/ 31623027 w 43671952"/>
                  <a:gd name="connsiteY8042" fmla="*/ 1678782 h 23902640"/>
                  <a:gd name="connsiteX8043" fmla="*/ 31553971 w 43671952"/>
                  <a:gd name="connsiteY8043" fmla="*/ 1685924 h 23902640"/>
                  <a:gd name="connsiteX8044" fmla="*/ 31539683 w 43671952"/>
                  <a:gd name="connsiteY8044" fmla="*/ 1688307 h 23902640"/>
                  <a:gd name="connsiteX8045" fmla="*/ 31532539 w 43671952"/>
                  <a:gd name="connsiteY8045" fmla="*/ 1690687 h 23902640"/>
                  <a:gd name="connsiteX8046" fmla="*/ 31523015 w 43671952"/>
                  <a:gd name="connsiteY8046" fmla="*/ 1704975 h 23902640"/>
                  <a:gd name="connsiteX8047" fmla="*/ 31525395 w 43671952"/>
                  <a:gd name="connsiteY8047" fmla="*/ 1719262 h 23902640"/>
                  <a:gd name="connsiteX8048" fmla="*/ 31527779 w 43671952"/>
                  <a:gd name="connsiteY8048" fmla="*/ 1738312 h 23902640"/>
                  <a:gd name="connsiteX8049" fmla="*/ 31532539 w 43671952"/>
                  <a:gd name="connsiteY8049" fmla="*/ 1745456 h 23902640"/>
                  <a:gd name="connsiteX8050" fmla="*/ 31537303 w 43671952"/>
                  <a:gd name="connsiteY8050" fmla="*/ 1759743 h 23902640"/>
                  <a:gd name="connsiteX8051" fmla="*/ 31542063 w 43671952"/>
                  <a:gd name="connsiteY8051" fmla="*/ 1778794 h 23902640"/>
                  <a:gd name="connsiteX8052" fmla="*/ 31539683 w 43671952"/>
                  <a:gd name="connsiteY8052" fmla="*/ 1826420 h 23902640"/>
                  <a:gd name="connsiteX8053" fmla="*/ 31537303 w 43671952"/>
                  <a:gd name="connsiteY8053" fmla="*/ 1833563 h 23902640"/>
                  <a:gd name="connsiteX8054" fmla="*/ 31530159 w 43671952"/>
                  <a:gd name="connsiteY8054" fmla="*/ 1838324 h 23902640"/>
                  <a:gd name="connsiteX8055" fmla="*/ 31523015 w 43671952"/>
                  <a:gd name="connsiteY8055" fmla="*/ 1831181 h 23902640"/>
                  <a:gd name="connsiteX8056" fmla="*/ 31501583 w 43671952"/>
                  <a:gd name="connsiteY8056" fmla="*/ 1826420 h 23902640"/>
                  <a:gd name="connsiteX8057" fmla="*/ 31489679 w 43671952"/>
                  <a:gd name="connsiteY8057" fmla="*/ 1814512 h 23902640"/>
                  <a:gd name="connsiteX8058" fmla="*/ 31475391 w 43671952"/>
                  <a:gd name="connsiteY8058" fmla="*/ 1802607 h 23902640"/>
                  <a:gd name="connsiteX8059" fmla="*/ 31465863 w 43671952"/>
                  <a:gd name="connsiteY8059" fmla="*/ 1788318 h 23902640"/>
                  <a:gd name="connsiteX8060" fmla="*/ 31461103 w 43671952"/>
                  <a:gd name="connsiteY8060" fmla="*/ 1781176 h 23902640"/>
                  <a:gd name="connsiteX8061" fmla="*/ 31458719 w 43671952"/>
                  <a:gd name="connsiteY8061" fmla="*/ 1774031 h 23902640"/>
                  <a:gd name="connsiteX8062" fmla="*/ 31451579 w 43671952"/>
                  <a:gd name="connsiteY8062" fmla="*/ 1766888 h 23902640"/>
                  <a:gd name="connsiteX8063" fmla="*/ 31442051 w 43671952"/>
                  <a:gd name="connsiteY8063" fmla="*/ 1754983 h 23902640"/>
                  <a:gd name="connsiteX8064" fmla="*/ 31425383 w 43671952"/>
                  <a:gd name="connsiteY8064" fmla="*/ 1738312 h 23902640"/>
                  <a:gd name="connsiteX8065" fmla="*/ 31413479 w 43671952"/>
                  <a:gd name="connsiteY8065" fmla="*/ 1726409 h 23902640"/>
                  <a:gd name="connsiteX8066" fmla="*/ 31396807 w 43671952"/>
                  <a:gd name="connsiteY8066" fmla="*/ 1716881 h 23902640"/>
                  <a:gd name="connsiteX8067" fmla="*/ 31382519 w 43671952"/>
                  <a:gd name="connsiteY8067" fmla="*/ 1707358 h 23902640"/>
                  <a:gd name="connsiteX8068" fmla="*/ 31375379 w 43671952"/>
                  <a:gd name="connsiteY8068" fmla="*/ 1702593 h 23902640"/>
                  <a:gd name="connsiteX8069" fmla="*/ 31365851 w 43671952"/>
                  <a:gd name="connsiteY8069" fmla="*/ 1700213 h 23902640"/>
                  <a:gd name="connsiteX8070" fmla="*/ 31363471 w 43671952"/>
                  <a:gd name="connsiteY8070" fmla="*/ 1693069 h 23902640"/>
                  <a:gd name="connsiteX8071" fmla="*/ 31349183 w 43671952"/>
                  <a:gd name="connsiteY8071" fmla="*/ 1688307 h 23902640"/>
                  <a:gd name="connsiteX8072" fmla="*/ 31342039 w 43671952"/>
                  <a:gd name="connsiteY8072" fmla="*/ 1681162 h 23902640"/>
                  <a:gd name="connsiteX8073" fmla="*/ 31334895 w 43671952"/>
                  <a:gd name="connsiteY8073" fmla="*/ 1678782 h 23902640"/>
                  <a:gd name="connsiteX8074" fmla="*/ 31322991 w 43671952"/>
                  <a:gd name="connsiteY8074" fmla="*/ 1669257 h 23902640"/>
                  <a:gd name="connsiteX8075" fmla="*/ 31306319 w 43671952"/>
                  <a:gd name="connsiteY8075" fmla="*/ 1657350 h 23902640"/>
                  <a:gd name="connsiteX8076" fmla="*/ 31299179 w 43671952"/>
                  <a:gd name="connsiteY8076" fmla="*/ 1654969 h 23902640"/>
                  <a:gd name="connsiteX8077" fmla="*/ 31292035 w 43671952"/>
                  <a:gd name="connsiteY8077" fmla="*/ 1647825 h 23902640"/>
                  <a:gd name="connsiteX8078" fmla="*/ 31270603 w 43671952"/>
                  <a:gd name="connsiteY8078" fmla="*/ 1631156 h 23902640"/>
                  <a:gd name="connsiteX8079" fmla="*/ 31261079 w 43671952"/>
                  <a:gd name="connsiteY8079" fmla="*/ 1616869 h 23902640"/>
                  <a:gd name="connsiteX8080" fmla="*/ 31256315 w 43671952"/>
                  <a:gd name="connsiteY8080" fmla="*/ 1609724 h 23902640"/>
                  <a:gd name="connsiteX8081" fmla="*/ 31251551 w 43671952"/>
                  <a:gd name="connsiteY8081" fmla="*/ 1595438 h 23902640"/>
                  <a:gd name="connsiteX8082" fmla="*/ 31249171 w 43671952"/>
                  <a:gd name="connsiteY8082" fmla="*/ 1588293 h 23902640"/>
                  <a:gd name="connsiteX8083" fmla="*/ 31256315 w 43671952"/>
                  <a:gd name="connsiteY8083" fmla="*/ 1552574 h 23902640"/>
                  <a:gd name="connsiteX8084" fmla="*/ 31270603 w 43671952"/>
                  <a:gd name="connsiteY8084" fmla="*/ 1543049 h 23902640"/>
                  <a:gd name="connsiteX8085" fmla="*/ 31284891 w 43671952"/>
                  <a:gd name="connsiteY8085" fmla="*/ 1538287 h 23902640"/>
                  <a:gd name="connsiteX8086" fmla="*/ 31306319 w 43671952"/>
                  <a:gd name="connsiteY8086" fmla="*/ 1528762 h 23902640"/>
                  <a:gd name="connsiteX8087" fmla="*/ 31320607 w 43671952"/>
                  <a:gd name="connsiteY8087" fmla="*/ 1523999 h 23902640"/>
                  <a:gd name="connsiteX8088" fmla="*/ 31334895 w 43671952"/>
                  <a:gd name="connsiteY8088" fmla="*/ 1514474 h 23902640"/>
                  <a:gd name="connsiteX8089" fmla="*/ 31349183 w 43671952"/>
                  <a:gd name="connsiteY8089" fmla="*/ 1504949 h 23902640"/>
                  <a:gd name="connsiteX8090" fmla="*/ 31356327 w 43671952"/>
                  <a:gd name="connsiteY8090" fmla="*/ 1500188 h 23902640"/>
                  <a:gd name="connsiteX8091" fmla="*/ 31403951 w 43671952"/>
                  <a:gd name="connsiteY8091" fmla="*/ 1502569 h 23902640"/>
                  <a:gd name="connsiteX8092" fmla="*/ 31580467 w 43671952"/>
                  <a:gd name="connsiteY8092" fmla="*/ 1489453 h 23902640"/>
                  <a:gd name="connsiteX8093" fmla="*/ 6474725 w 43671952"/>
                  <a:gd name="connsiteY8093" fmla="*/ 1445323 h 23902640"/>
                  <a:gd name="connsiteX8094" fmla="*/ 6482043 w 43671952"/>
                  <a:gd name="connsiteY8094" fmla="*/ 1518475 h 23902640"/>
                  <a:gd name="connsiteX8095" fmla="*/ 6445461 w 43671952"/>
                  <a:gd name="connsiteY8095" fmla="*/ 1620889 h 23902640"/>
                  <a:gd name="connsiteX8096" fmla="*/ 6569827 w 43671952"/>
                  <a:gd name="connsiteY8096" fmla="*/ 1635518 h 23902640"/>
                  <a:gd name="connsiteX8097" fmla="*/ 6621031 w 43671952"/>
                  <a:gd name="connsiteY8097" fmla="*/ 1584313 h 23902640"/>
                  <a:gd name="connsiteX8098" fmla="*/ 6745382 w 43671952"/>
                  <a:gd name="connsiteY8098" fmla="*/ 1657465 h 23902640"/>
                  <a:gd name="connsiteX8099" fmla="*/ 6877058 w 43671952"/>
                  <a:gd name="connsiteY8099" fmla="*/ 1620889 h 23902640"/>
                  <a:gd name="connsiteX8100" fmla="*/ 7045575 w 43671952"/>
                  <a:gd name="connsiteY8100" fmla="*/ 1657465 h 23902640"/>
                  <a:gd name="connsiteX8101" fmla="*/ 7060204 w 43671952"/>
                  <a:gd name="connsiteY8101" fmla="*/ 1679410 h 23902640"/>
                  <a:gd name="connsiteX8102" fmla="*/ 6987053 w 43671952"/>
                  <a:gd name="connsiteY8102" fmla="*/ 1759877 h 23902640"/>
                  <a:gd name="connsiteX8103" fmla="*/ 7009000 w 43671952"/>
                  <a:gd name="connsiteY8103" fmla="*/ 1781823 h 23902640"/>
                  <a:gd name="connsiteX8104" fmla="*/ 6899005 w 43671952"/>
                  <a:gd name="connsiteY8104" fmla="*/ 1935441 h 23902640"/>
                  <a:gd name="connsiteX8105" fmla="*/ 6745382 w 43671952"/>
                  <a:gd name="connsiteY8105" fmla="*/ 1942758 h 23902640"/>
                  <a:gd name="connsiteX8106" fmla="*/ 6430831 w 43671952"/>
                  <a:gd name="connsiteY8106" fmla="*/ 1942758 h 23902640"/>
                  <a:gd name="connsiteX8107" fmla="*/ 6269895 w 43671952"/>
                  <a:gd name="connsiteY8107" fmla="*/ 1993965 h 23902640"/>
                  <a:gd name="connsiteX8108" fmla="*/ 6167487 w 43671952"/>
                  <a:gd name="connsiteY8108" fmla="*/ 1920811 h 23902640"/>
                  <a:gd name="connsiteX8109" fmla="*/ 6028501 w 43671952"/>
                  <a:gd name="connsiteY8109" fmla="*/ 1803768 h 23902640"/>
                  <a:gd name="connsiteX8110" fmla="*/ 6123595 w 43671952"/>
                  <a:gd name="connsiteY8110" fmla="*/ 1737931 h 23902640"/>
                  <a:gd name="connsiteX8111" fmla="*/ 6130907 w 43671952"/>
                  <a:gd name="connsiteY8111" fmla="*/ 1657465 h 23902640"/>
                  <a:gd name="connsiteX8112" fmla="*/ 6306477 w 43671952"/>
                  <a:gd name="connsiteY8112" fmla="*/ 1672098 h 23902640"/>
                  <a:gd name="connsiteX8113" fmla="*/ 6328420 w 43671952"/>
                  <a:gd name="connsiteY8113" fmla="*/ 1635518 h 23902640"/>
                  <a:gd name="connsiteX8114" fmla="*/ 6174799 w 43671952"/>
                  <a:gd name="connsiteY8114" fmla="*/ 1555051 h 23902640"/>
                  <a:gd name="connsiteX8115" fmla="*/ 6291840 w 43671952"/>
                  <a:gd name="connsiteY8115" fmla="*/ 1518475 h 23902640"/>
                  <a:gd name="connsiteX8116" fmla="*/ 6394259 w 43671952"/>
                  <a:gd name="connsiteY8116" fmla="*/ 1533106 h 23902640"/>
                  <a:gd name="connsiteX8117" fmla="*/ 17852531 w 43671952"/>
                  <a:gd name="connsiteY8117" fmla="*/ 1426369 h 23902640"/>
                  <a:gd name="connsiteX8118" fmla="*/ 17873963 w 43671952"/>
                  <a:gd name="connsiteY8118" fmla="*/ 1431132 h 23902640"/>
                  <a:gd name="connsiteX8119" fmla="*/ 17885867 w 43671952"/>
                  <a:gd name="connsiteY8119" fmla="*/ 1440656 h 23902640"/>
                  <a:gd name="connsiteX8120" fmla="*/ 17907299 w 43671952"/>
                  <a:gd name="connsiteY8120" fmla="*/ 1457325 h 23902640"/>
                  <a:gd name="connsiteX8121" fmla="*/ 17914443 w 43671952"/>
                  <a:gd name="connsiteY8121" fmla="*/ 1464469 h 23902640"/>
                  <a:gd name="connsiteX8122" fmla="*/ 17973975 w 43671952"/>
                  <a:gd name="connsiteY8122" fmla="*/ 1466850 h 23902640"/>
                  <a:gd name="connsiteX8123" fmla="*/ 17983499 w 43671952"/>
                  <a:gd name="connsiteY8123" fmla="*/ 1469232 h 23902640"/>
                  <a:gd name="connsiteX8124" fmla="*/ 17988263 w 43671952"/>
                  <a:gd name="connsiteY8124" fmla="*/ 1476374 h 23902640"/>
                  <a:gd name="connsiteX8125" fmla="*/ 17995407 w 43671952"/>
                  <a:gd name="connsiteY8125" fmla="*/ 1478758 h 23902640"/>
                  <a:gd name="connsiteX8126" fmla="*/ 18002551 w 43671952"/>
                  <a:gd name="connsiteY8126" fmla="*/ 1483518 h 23902640"/>
                  <a:gd name="connsiteX8127" fmla="*/ 18009693 w 43671952"/>
                  <a:gd name="connsiteY8127" fmla="*/ 1497808 h 23902640"/>
                  <a:gd name="connsiteX8128" fmla="*/ 18014455 w 43671952"/>
                  <a:gd name="connsiteY8128" fmla="*/ 1504949 h 23902640"/>
                  <a:gd name="connsiteX8129" fmla="*/ 18021599 w 43671952"/>
                  <a:gd name="connsiteY8129" fmla="*/ 1557338 h 23902640"/>
                  <a:gd name="connsiteX8130" fmla="*/ 18016837 w 43671952"/>
                  <a:gd name="connsiteY8130" fmla="*/ 1614488 h 23902640"/>
                  <a:gd name="connsiteX8131" fmla="*/ 18012075 w 43671952"/>
                  <a:gd name="connsiteY8131" fmla="*/ 1631156 h 23902640"/>
                  <a:gd name="connsiteX8132" fmla="*/ 18004931 w 43671952"/>
                  <a:gd name="connsiteY8132" fmla="*/ 1635919 h 23902640"/>
                  <a:gd name="connsiteX8133" fmla="*/ 18000167 w 43671952"/>
                  <a:gd name="connsiteY8133" fmla="*/ 1643064 h 23902640"/>
                  <a:gd name="connsiteX8134" fmla="*/ 17993025 w 43671952"/>
                  <a:gd name="connsiteY8134" fmla="*/ 1645443 h 23902640"/>
                  <a:gd name="connsiteX8135" fmla="*/ 17940639 w 43671952"/>
                  <a:gd name="connsiteY8135" fmla="*/ 1643064 h 23902640"/>
                  <a:gd name="connsiteX8136" fmla="*/ 17926351 w 43671952"/>
                  <a:gd name="connsiteY8136" fmla="*/ 1638302 h 23902640"/>
                  <a:gd name="connsiteX8137" fmla="*/ 17919207 w 43671952"/>
                  <a:gd name="connsiteY8137" fmla="*/ 1635919 h 23902640"/>
                  <a:gd name="connsiteX8138" fmla="*/ 17900155 w 43671952"/>
                  <a:gd name="connsiteY8138" fmla="*/ 1624012 h 23902640"/>
                  <a:gd name="connsiteX8139" fmla="*/ 17885867 w 43671952"/>
                  <a:gd name="connsiteY8139" fmla="*/ 1619251 h 23902640"/>
                  <a:gd name="connsiteX8140" fmla="*/ 17878725 w 43671952"/>
                  <a:gd name="connsiteY8140" fmla="*/ 1616869 h 23902640"/>
                  <a:gd name="connsiteX8141" fmla="*/ 17871581 w 43671952"/>
                  <a:gd name="connsiteY8141" fmla="*/ 1612106 h 23902640"/>
                  <a:gd name="connsiteX8142" fmla="*/ 17859675 w 43671952"/>
                  <a:gd name="connsiteY8142" fmla="*/ 1609724 h 23902640"/>
                  <a:gd name="connsiteX8143" fmla="*/ 17850151 w 43671952"/>
                  <a:gd name="connsiteY8143" fmla="*/ 1607343 h 23902640"/>
                  <a:gd name="connsiteX8144" fmla="*/ 17828719 w 43671952"/>
                  <a:gd name="connsiteY8144" fmla="*/ 1600200 h 23902640"/>
                  <a:gd name="connsiteX8145" fmla="*/ 17821575 w 43671952"/>
                  <a:gd name="connsiteY8145" fmla="*/ 1597819 h 23902640"/>
                  <a:gd name="connsiteX8146" fmla="*/ 17814431 w 43671952"/>
                  <a:gd name="connsiteY8146" fmla="*/ 1595438 h 23902640"/>
                  <a:gd name="connsiteX8147" fmla="*/ 17757281 w 43671952"/>
                  <a:gd name="connsiteY8147" fmla="*/ 1602583 h 23902640"/>
                  <a:gd name="connsiteX8148" fmla="*/ 17750135 w 43671952"/>
                  <a:gd name="connsiteY8148" fmla="*/ 1604963 h 23902640"/>
                  <a:gd name="connsiteX8149" fmla="*/ 17742991 w 43671952"/>
                  <a:gd name="connsiteY8149" fmla="*/ 1609724 h 23902640"/>
                  <a:gd name="connsiteX8150" fmla="*/ 17728707 w 43671952"/>
                  <a:gd name="connsiteY8150" fmla="*/ 1614488 h 23902640"/>
                  <a:gd name="connsiteX8151" fmla="*/ 17721563 w 43671952"/>
                  <a:gd name="connsiteY8151" fmla="*/ 1619251 h 23902640"/>
                  <a:gd name="connsiteX8152" fmla="*/ 17704895 w 43671952"/>
                  <a:gd name="connsiteY8152" fmla="*/ 1624012 h 23902640"/>
                  <a:gd name="connsiteX8153" fmla="*/ 17650125 w 43671952"/>
                  <a:gd name="connsiteY8153" fmla="*/ 1631156 h 23902640"/>
                  <a:gd name="connsiteX8154" fmla="*/ 17631075 w 43671952"/>
                  <a:gd name="connsiteY8154" fmla="*/ 1621631 h 23902640"/>
                  <a:gd name="connsiteX8155" fmla="*/ 17623931 w 43671952"/>
                  <a:gd name="connsiteY8155" fmla="*/ 1616869 h 23902640"/>
                  <a:gd name="connsiteX8156" fmla="*/ 17621551 w 43671952"/>
                  <a:gd name="connsiteY8156" fmla="*/ 1609724 h 23902640"/>
                  <a:gd name="connsiteX8157" fmla="*/ 17616787 w 43671952"/>
                  <a:gd name="connsiteY8157" fmla="*/ 1602583 h 23902640"/>
                  <a:gd name="connsiteX8158" fmla="*/ 17614407 w 43671952"/>
                  <a:gd name="connsiteY8158" fmla="*/ 1593056 h 23902640"/>
                  <a:gd name="connsiteX8159" fmla="*/ 17616787 w 43671952"/>
                  <a:gd name="connsiteY8159" fmla="*/ 1557338 h 23902640"/>
                  <a:gd name="connsiteX8160" fmla="*/ 17619167 w 43671952"/>
                  <a:gd name="connsiteY8160" fmla="*/ 1550193 h 23902640"/>
                  <a:gd name="connsiteX8161" fmla="*/ 17635837 w 43671952"/>
                  <a:gd name="connsiteY8161" fmla="*/ 1528762 h 23902640"/>
                  <a:gd name="connsiteX8162" fmla="*/ 17642981 w 43671952"/>
                  <a:gd name="connsiteY8162" fmla="*/ 1523999 h 23902640"/>
                  <a:gd name="connsiteX8163" fmla="*/ 17652507 w 43671952"/>
                  <a:gd name="connsiteY8163" fmla="*/ 1509712 h 23902640"/>
                  <a:gd name="connsiteX8164" fmla="*/ 17657267 w 43671952"/>
                  <a:gd name="connsiteY8164" fmla="*/ 1502569 h 23902640"/>
                  <a:gd name="connsiteX8165" fmla="*/ 17664411 w 43671952"/>
                  <a:gd name="connsiteY8165" fmla="*/ 1500188 h 23902640"/>
                  <a:gd name="connsiteX8166" fmla="*/ 17671555 w 43671952"/>
                  <a:gd name="connsiteY8166" fmla="*/ 1495425 h 23902640"/>
                  <a:gd name="connsiteX8167" fmla="*/ 17695367 w 43671952"/>
                  <a:gd name="connsiteY8167" fmla="*/ 1488281 h 23902640"/>
                  <a:gd name="connsiteX8168" fmla="*/ 17702511 w 43671952"/>
                  <a:gd name="connsiteY8168" fmla="*/ 1485900 h 23902640"/>
                  <a:gd name="connsiteX8169" fmla="*/ 17726325 w 43671952"/>
                  <a:gd name="connsiteY8169" fmla="*/ 1481137 h 23902640"/>
                  <a:gd name="connsiteX8170" fmla="*/ 17738231 w 43671952"/>
                  <a:gd name="connsiteY8170" fmla="*/ 1478758 h 23902640"/>
                  <a:gd name="connsiteX8171" fmla="*/ 17766807 w 43671952"/>
                  <a:gd name="connsiteY8171" fmla="*/ 1469232 h 23902640"/>
                  <a:gd name="connsiteX8172" fmla="*/ 17773951 w 43671952"/>
                  <a:gd name="connsiteY8172" fmla="*/ 1466850 h 23902640"/>
                  <a:gd name="connsiteX8173" fmla="*/ 17788239 w 43671952"/>
                  <a:gd name="connsiteY8173" fmla="*/ 1459707 h 23902640"/>
                  <a:gd name="connsiteX8174" fmla="*/ 17802523 w 43671952"/>
                  <a:gd name="connsiteY8174" fmla="*/ 1450183 h 23902640"/>
                  <a:gd name="connsiteX8175" fmla="*/ 17809667 w 43671952"/>
                  <a:gd name="connsiteY8175" fmla="*/ 1447799 h 23902640"/>
                  <a:gd name="connsiteX8176" fmla="*/ 17831099 w 43671952"/>
                  <a:gd name="connsiteY8176" fmla="*/ 1435893 h 23902640"/>
                  <a:gd name="connsiteX8177" fmla="*/ 17838243 w 43671952"/>
                  <a:gd name="connsiteY8177" fmla="*/ 1431132 h 23902640"/>
                  <a:gd name="connsiteX8178" fmla="*/ 17852531 w 43671952"/>
                  <a:gd name="connsiteY8178" fmla="*/ 1426369 h 23902640"/>
                  <a:gd name="connsiteX8179" fmla="*/ 32328223 w 43671952"/>
                  <a:gd name="connsiteY8179" fmla="*/ 1388676 h 23902640"/>
                  <a:gd name="connsiteX8180" fmla="*/ 32395131 w 43671952"/>
                  <a:gd name="connsiteY8180" fmla="*/ 1399827 h 23902640"/>
                  <a:gd name="connsiteX8181" fmla="*/ 32428587 w 43671952"/>
                  <a:gd name="connsiteY8181" fmla="*/ 1410978 h 23902640"/>
                  <a:gd name="connsiteX8182" fmla="*/ 32439735 w 43671952"/>
                  <a:gd name="connsiteY8182" fmla="*/ 1444431 h 23902640"/>
                  <a:gd name="connsiteX8183" fmla="*/ 32517795 w 43671952"/>
                  <a:gd name="connsiteY8183" fmla="*/ 1522489 h 23902640"/>
                  <a:gd name="connsiteX8184" fmla="*/ 32595855 w 43671952"/>
                  <a:gd name="connsiteY8184" fmla="*/ 1578246 h 23902640"/>
                  <a:gd name="connsiteX8185" fmla="*/ 32651611 w 43671952"/>
                  <a:gd name="connsiteY8185" fmla="*/ 1567094 h 23902640"/>
                  <a:gd name="connsiteX8186" fmla="*/ 32673911 w 43671952"/>
                  <a:gd name="connsiteY8186" fmla="*/ 1544792 h 23902640"/>
                  <a:gd name="connsiteX8187" fmla="*/ 32740819 w 43671952"/>
                  <a:gd name="connsiteY8187" fmla="*/ 1522489 h 23902640"/>
                  <a:gd name="connsiteX8188" fmla="*/ 32774275 w 43671952"/>
                  <a:gd name="connsiteY8188" fmla="*/ 1544792 h 23902640"/>
                  <a:gd name="connsiteX8189" fmla="*/ 32830031 w 43671952"/>
                  <a:gd name="connsiteY8189" fmla="*/ 1466734 h 23902640"/>
                  <a:gd name="connsiteX8190" fmla="*/ 32841179 w 43671952"/>
                  <a:gd name="connsiteY8190" fmla="*/ 1433280 h 23902640"/>
                  <a:gd name="connsiteX8191" fmla="*/ 32863483 w 43671952"/>
                  <a:gd name="connsiteY8191" fmla="*/ 1422128 h 23902640"/>
                  <a:gd name="connsiteX8192" fmla="*/ 32863483 w 43671952"/>
                  <a:gd name="connsiteY8192" fmla="*/ 1388676 h 23902640"/>
                  <a:gd name="connsiteX8193" fmla="*/ 32963843 w 43671952"/>
                  <a:gd name="connsiteY8193" fmla="*/ 1399827 h 23902640"/>
                  <a:gd name="connsiteX8194" fmla="*/ 32997299 w 43671952"/>
                  <a:gd name="connsiteY8194" fmla="*/ 1410978 h 23902640"/>
                  <a:gd name="connsiteX8195" fmla="*/ 33041903 w 43671952"/>
                  <a:gd name="connsiteY8195" fmla="*/ 1422128 h 23902640"/>
                  <a:gd name="connsiteX8196" fmla="*/ 33108811 w 43671952"/>
                  <a:gd name="connsiteY8196" fmla="*/ 1444431 h 23902640"/>
                  <a:gd name="connsiteX8197" fmla="*/ 33142263 w 43671952"/>
                  <a:gd name="connsiteY8197" fmla="*/ 1455583 h 23902640"/>
                  <a:gd name="connsiteX8198" fmla="*/ 33153415 w 43671952"/>
                  <a:gd name="connsiteY8198" fmla="*/ 1489036 h 23902640"/>
                  <a:gd name="connsiteX8199" fmla="*/ 33164567 w 43671952"/>
                  <a:gd name="connsiteY8199" fmla="*/ 1600550 h 23902640"/>
                  <a:gd name="connsiteX8200" fmla="*/ 33198019 w 43671952"/>
                  <a:gd name="connsiteY8200" fmla="*/ 1611700 h 23902640"/>
                  <a:gd name="connsiteX8201" fmla="*/ 33220323 w 43671952"/>
                  <a:gd name="connsiteY8201" fmla="*/ 1544792 h 23902640"/>
                  <a:gd name="connsiteX8202" fmla="*/ 33231475 w 43671952"/>
                  <a:gd name="connsiteY8202" fmla="*/ 1511340 h 23902640"/>
                  <a:gd name="connsiteX8203" fmla="*/ 33287231 w 43671952"/>
                  <a:gd name="connsiteY8203" fmla="*/ 1522489 h 23902640"/>
                  <a:gd name="connsiteX8204" fmla="*/ 33354135 w 43671952"/>
                  <a:gd name="connsiteY8204" fmla="*/ 1567094 h 23902640"/>
                  <a:gd name="connsiteX8205" fmla="*/ 33387591 w 43671952"/>
                  <a:gd name="connsiteY8205" fmla="*/ 1555943 h 23902640"/>
                  <a:gd name="connsiteX8206" fmla="*/ 33398743 w 43671952"/>
                  <a:gd name="connsiteY8206" fmla="*/ 1522489 h 23902640"/>
                  <a:gd name="connsiteX8207" fmla="*/ 33443347 w 43671952"/>
                  <a:gd name="connsiteY8207" fmla="*/ 1466734 h 23902640"/>
                  <a:gd name="connsiteX8208" fmla="*/ 33499103 w 43671952"/>
                  <a:gd name="connsiteY8208" fmla="*/ 1477886 h 23902640"/>
                  <a:gd name="connsiteX8209" fmla="*/ 33532555 w 43671952"/>
                  <a:gd name="connsiteY8209" fmla="*/ 1578246 h 23902640"/>
                  <a:gd name="connsiteX8210" fmla="*/ 33510255 w 43671952"/>
                  <a:gd name="connsiteY8210" fmla="*/ 1600550 h 23902640"/>
                  <a:gd name="connsiteX8211" fmla="*/ 33588311 w 43671952"/>
                  <a:gd name="connsiteY8211" fmla="*/ 1589398 h 23902640"/>
                  <a:gd name="connsiteX8212" fmla="*/ 33655219 w 43671952"/>
                  <a:gd name="connsiteY8212" fmla="*/ 1567094 h 23902640"/>
                  <a:gd name="connsiteX8213" fmla="*/ 33822487 w 43671952"/>
                  <a:gd name="connsiteY8213" fmla="*/ 1589398 h 23902640"/>
                  <a:gd name="connsiteX8214" fmla="*/ 33889395 w 43671952"/>
                  <a:gd name="connsiteY8214" fmla="*/ 1611700 h 23902640"/>
                  <a:gd name="connsiteX8215" fmla="*/ 33889395 w 43671952"/>
                  <a:gd name="connsiteY8215" fmla="*/ 1678607 h 23902640"/>
                  <a:gd name="connsiteX8216" fmla="*/ 33855943 w 43671952"/>
                  <a:gd name="connsiteY8216" fmla="*/ 1689758 h 23902640"/>
                  <a:gd name="connsiteX8217" fmla="*/ 33844791 w 43671952"/>
                  <a:gd name="connsiteY8217" fmla="*/ 1723211 h 23902640"/>
                  <a:gd name="connsiteX8218" fmla="*/ 33922847 w 43671952"/>
                  <a:gd name="connsiteY8218" fmla="*/ 1756666 h 23902640"/>
                  <a:gd name="connsiteX8219" fmla="*/ 34012059 w 43671952"/>
                  <a:gd name="connsiteY8219" fmla="*/ 1734364 h 23902640"/>
                  <a:gd name="connsiteX8220" fmla="*/ 34034363 w 43671952"/>
                  <a:gd name="connsiteY8220" fmla="*/ 1712061 h 23902640"/>
                  <a:gd name="connsiteX8221" fmla="*/ 34078967 w 43671952"/>
                  <a:gd name="connsiteY8221" fmla="*/ 1723211 h 23902640"/>
                  <a:gd name="connsiteX8222" fmla="*/ 34078967 w 43671952"/>
                  <a:gd name="connsiteY8222" fmla="*/ 1790120 h 23902640"/>
                  <a:gd name="connsiteX8223" fmla="*/ 34223931 w 43671952"/>
                  <a:gd name="connsiteY8223" fmla="*/ 1845876 h 23902640"/>
                  <a:gd name="connsiteX8224" fmla="*/ 34257387 w 43671952"/>
                  <a:gd name="connsiteY8224" fmla="*/ 1868177 h 23902640"/>
                  <a:gd name="connsiteX8225" fmla="*/ 34324291 w 43671952"/>
                  <a:gd name="connsiteY8225" fmla="*/ 1890481 h 23902640"/>
                  <a:gd name="connsiteX8226" fmla="*/ 34424655 w 43671952"/>
                  <a:gd name="connsiteY8226" fmla="*/ 1901632 h 23902640"/>
                  <a:gd name="connsiteX8227" fmla="*/ 34491563 w 43671952"/>
                  <a:gd name="connsiteY8227" fmla="*/ 1879329 h 23902640"/>
                  <a:gd name="connsiteX8228" fmla="*/ 34580771 w 43671952"/>
                  <a:gd name="connsiteY8228" fmla="*/ 1901632 h 23902640"/>
                  <a:gd name="connsiteX8229" fmla="*/ 34625375 w 43671952"/>
                  <a:gd name="connsiteY8229" fmla="*/ 1946236 h 23902640"/>
                  <a:gd name="connsiteX8230" fmla="*/ 34647679 w 43671952"/>
                  <a:gd name="connsiteY8230" fmla="*/ 1968539 h 23902640"/>
                  <a:gd name="connsiteX8231" fmla="*/ 34681131 w 43671952"/>
                  <a:gd name="connsiteY8231" fmla="*/ 1979690 h 23902640"/>
                  <a:gd name="connsiteX8232" fmla="*/ 34848399 w 43671952"/>
                  <a:gd name="connsiteY8232" fmla="*/ 1968539 h 23902640"/>
                  <a:gd name="connsiteX8233" fmla="*/ 34866723 w 43671952"/>
                  <a:gd name="connsiteY8233" fmla="*/ 1938805 h 23902640"/>
                  <a:gd name="connsiteX8234" fmla="*/ 34854283 w 43671952"/>
                  <a:gd name="connsiteY8234" fmla="*/ 1933040 h 23902640"/>
                  <a:gd name="connsiteX8235" fmla="*/ 34857007 w 43671952"/>
                  <a:gd name="connsiteY8235" fmla="*/ 1933875 h 23902640"/>
                  <a:gd name="connsiteX8236" fmla="*/ 34904155 w 43671952"/>
                  <a:gd name="connsiteY8236" fmla="*/ 1946236 h 23902640"/>
                  <a:gd name="connsiteX8237" fmla="*/ 34948763 w 43671952"/>
                  <a:gd name="connsiteY8237" fmla="*/ 2001992 h 23902640"/>
                  <a:gd name="connsiteX8238" fmla="*/ 34982215 w 43671952"/>
                  <a:gd name="connsiteY8238" fmla="*/ 2013143 h 23902640"/>
                  <a:gd name="connsiteX8239" fmla="*/ 34971063 w 43671952"/>
                  <a:gd name="connsiteY8239" fmla="*/ 2080051 h 23902640"/>
                  <a:gd name="connsiteX8240" fmla="*/ 34937611 w 43671952"/>
                  <a:gd name="connsiteY8240" fmla="*/ 2102355 h 23902640"/>
                  <a:gd name="connsiteX8241" fmla="*/ 34915307 w 43671952"/>
                  <a:gd name="connsiteY8241" fmla="*/ 2135807 h 23902640"/>
                  <a:gd name="connsiteX8242" fmla="*/ 34971063 w 43671952"/>
                  <a:gd name="connsiteY8242" fmla="*/ 2191564 h 23902640"/>
                  <a:gd name="connsiteX8243" fmla="*/ 34948763 w 43671952"/>
                  <a:gd name="connsiteY8243" fmla="*/ 2225016 h 23902640"/>
                  <a:gd name="connsiteX8244" fmla="*/ 34803795 w 43671952"/>
                  <a:gd name="connsiteY8244" fmla="*/ 2202714 h 23902640"/>
                  <a:gd name="connsiteX8245" fmla="*/ 34781491 w 43671952"/>
                  <a:gd name="connsiteY8245" fmla="*/ 2180412 h 23902640"/>
                  <a:gd name="connsiteX8246" fmla="*/ 34759191 w 43671952"/>
                  <a:gd name="connsiteY8246" fmla="*/ 2146959 h 23902640"/>
                  <a:gd name="connsiteX8247" fmla="*/ 34748039 w 43671952"/>
                  <a:gd name="connsiteY8247" fmla="*/ 2113504 h 23902640"/>
                  <a:gd name="connsiteX8248" fmla="*/ 34714587 w 43671952"/>
                  <a:gd name="connsiteY8248" fmla="*/ 2091202 h 23902640"/>
                  <a:gd name="connsiteX8249" fmla="*/ 34681131 w 43671952"/>
                  <a:gd name="connsiteY8249" fmla="*/ 2113504 h 23902640"/>
                  <a:gd name="connsiteX8250" fmla="*/ 34636527 w 43671952"/>
                  <a:gd name="connsiteY8250" fmla="*/ 2158110 h 23902640"/>
                  <a:gd name="connsiteX8251" fmla="*/ 34614223 w 43671952"/>
                  <a:gd name="connsiteY8251" fmla="*/ 2124655 h 23902640"/>
                  <a:gd name="connsiteX8252" fmla="*/ 34547319 w 43671952"/>
                  <a:gd name="connsiteY8252" fmla="*/ 2102355 h 23902640"/>
                  <a:gd name="connsiteX8253" fmla="*/ 34491563 w 43671952"/>
                  <a:gd name="connsiteY8253" fmla="*/ 2113504 h 23902640"/>
                  <a:gd name="connsiteX8254" fmla="*/ 34480411 w 43671952"/>
                  <a:gd name="connsiteY8254" fmla="*/ 2146959 h 23902640"/>
                  <a:gd name="connsiteX8255" fmla="*/ 34513863 w 43671952"/>
                  <a:gd name="connsiteY8255" fmla="*/ 2202714 h 23902640"/>
                  <a:gd name="connsiteX8256" fmla="*/ 34547319 w 43671952"/>
                  <a:gd name="connsiteY8256" fmla="*/ 2225016 h 23902640"/>
                  <a:gd name="connsiteX8257" fmla="*/ 34580771 w 43671952"/>
                  <a:gd name="connsiteY8257" fmla="*/ 2236167 h 23902640"/>
                  <a:gd name="connsiteX8258" fmla="*/ 34614223 w 43671952"/>
                  <a:gd name="connsiteY8258" fmla="*/ 2258470 h 23902640"/>
                  <a:gd name="connsiteX8259" fmla="*/ 34647679 w 43671952"/>
                  <a:gd name="connsiteY8259" fmla="*/ 2269622 h 23902640"/>
                  <a:gd name="connsiteX8260" fmla="*/ 34703435 w 43671952"/>
                  <a:gd name="connsiteY8260" fmla="*/ 2347680 h 23902640"/>
                  <a:gd name="connsiteX8261" fmla="*/ 34759191 w 43671952"/>
                  <a:gd name="connsiteY8261" fmla="*/ 2336530 h 23902640"/>
                  <a:gd name="connsiteX8262" fmla="*/ 34803795 w 43671952"/>
                  <a:gd name="connsiteY8262" fmla="*/ 2325378 h 23902640"/>
                  <a:gd name="connsiteX8263" fmla="*/ 34915307 w 43671952"/>
                  <a:gd name="connsiteY8263" fmla="*/ 2347680 h 23902640"/>
                  <a:gd name="connsiteX8264" fmla="*/ 35004519 w 43671952"/>
                  <a:gd name="connsiteY8264" fmla="*/ 2369982 h 23902640"/>
                  <a:gd name="connsiteX8265" fmla="*/ 35060275 w 43671952"/>
                  <a:gd name="connsiteY8265" fmla="*/ 2403437 h 23902640"/>
                  <a:gd name="connsiteX8266" fmla="*/ 35093727 w 43671952"/>
                  <a:gd name="connsiteY8266" fmla="*/ 2425739 h 23902640"/>
                  <a:gd name="connsiteX8267" fmla="*/ 35116031 w 43671952"/>
                  <a:gd name="connsiteY8267" fmla="*/ 2448041 h 23902640"/>
                  <a:gd name="connsiteX8268" fmla="*/ 35149483 w 43671952"/>
                  <a:gd name="connsiteY8268" fmla="*/ 2459193 h 23902640"/>
                  <a:gd name="connsiteX8269" fmla="*/ 35182935 w 43671952"/>
                  <a:gd name="connsiteY8269" fmla="*/ 2481494 h 23902640"/>
                  <a:gd name="connsiteX8270" fmla="*/ 35216391 w 43671952"/>
                  <a:gd name="connsiteY8270" fmla="*/ 2548403 h 23902640"/>
                  <a:gd name="connsiteX8271" fmla="*/ 35082575 w 43671952"/>
                  <a:gd name="connsiteY8271" fmla="*/ 2559553 h 23902640"/>
                  <a:gd name="connsiteX8272" fmla="*/ 34926459 w 43671952"/>
                  <a:gd name="connsiteY8272" fmla="*/ 2537251 h 23902640"/>
                  <a:gd name="connsiteX8273" fmla="*/ 34803795 w 43671952"/>
                  <a:gd name="connsiteY8273" fmla="*/ 2548403 h 23902640"/>
                  <a:gd name="connsiteX8274" fmla="*/ 34814947 w 43671952"/>
                  <a:gd name="connsiteY8274" fmla="*/ 2581857 h 23902640"/>
                  <a:gd name="connsiteX8275" fmla="*/ 34926459 w 43671952"/>
                  <a:gd name="connsiteY8275" fmla="*/ 2593007 h 23902640"/>
                  <a:gd name="connsiteX8276" fmla="*/ 35026819 w 43671952"/>
                  <a:gd name="connsiteY8276" fmla="*/ 2626460 h 23902640"/>
                  <a:gd name="connsiteX8277" fmla="*/ 35060275 w 43671952"/>
                  <a:gd name="connsiteY8277" fmla="*/ 2637612 h 23902640"/>
                  <a:gd name="connsiteX8278" fmla="*/ 35093727 w 43671952"/>
                  <a:gd name="connsiteY8278" fmla="*/ 2648764 h 23902640"/>
                  <a:gd name="connsiteX8279" fmla="*/ 35160635 w 43671952"/>
                  <a:gd name="connsiteY8279" fmla="*/ 2659915 h 23902640"/>
                  <a:gd name="connsiteX8280" fmla="*/ 35194087 w 43671952"/>
                  <a:gd name="connsiteY8280" fmla="*/ 2682216 h 23902640"/>
                  <a:gd name="connsiteX8281" fmla="*/ 35149483 w 43671952"/>
                  <a:gd name="connsiteY8281" fmla="*/ 2726821 h 23902640"/>
                  <a:gd name="connsiteX8282" fmla="*/ 34759191 w 43671952"/>
                  <a:gd name="connsiteY8282" fmla="*/ 2704519 h 23902640"/>
                  <a:gd name="connsiteX8283" fmla="*/ 34681131 w 43671952"/>
                  <a:gd name="connsiteY8283" fmla="*/ 2671065 h 23902640"/>
                  <a:gd name="connsiteX8284" fmla="*/ 34614223 w 43671952"/>
                  <a:gd name="connsiteY8284" fmla="*/ 2648764 h 23902640"/>
                  <a:gd name="connsiteX8285" fmla="*/ 34580771 w 43671952"/>
                  <a:gd name="connsiteY8285" fmla="*/ 2637612 h 23902640"/>
                  <a:gd name="connsiteX8286" fmla="*/ 34547319 w 43671952"/>
                  <a:gd name="connsiteY8286" fmla="*/ 2615309 h 23902640"/>
                  <a:gd name="connsiteX8287" fmla="*/ 34480411 w 43671952"/>
                  <a:gd name="connsiteY8287" fmla="*/ 2593007 h 23902640"/>
                  <a:gd name="connsiteX8288" fmla="*/ 34446955 w 43671952"/>
                  <a:gd name="connsiteY8288" fmla="*/ 2581857 h 23902640"/>
                  <a:gd name="connsiteX8289" fmla="*/ 34346595 w 43671952"/>
                  <a:gd name="connsiteY8289" fmla="*/ 2548403 h 23902640"/>
                  <a:gd name="connsiteX8290" fmla="*/ 34313143 w 43671952"/>
                  <a:gd name="connsiteY8290" fmla="*/ 2537251 h 23902640"/>
                  <a:gd name="connsiteX8291" fmla="*/ 34257387 w 43671952"/>
                  <a:gd name="connsiteY8291" fmla="*/ 2526099 h 23902640"/>
                  <a:gd name="connsiteX8292" fmla="*/ 34190479 w 43671952"/>
                  <a:gd name="connsiteY8292" fmla="*/ 2503797 h 23902640"/>
                  <a:gd name="connsiteX8293" fmla="*/ 34145875 w 43671952"/>
                  <a:gd name="connsiteY8293" fmla="*/ 2492646 h 23902640"/>
                  <a:gd name="connsiteX8294" fmla="*/ 34123571 w 43671952"/>
                  <a:gd name="connsiteY8294" fmla="*/ 2514948 h 23902640"/>
                  <a:gd name="connsiteX8295" fmla="*/ 34134723 w 43671952"/>
                  <a:gd name="connsiteY8295" fmla="*/ 2548403 h 23902640"/>
                  <a:gd name="connsiteX8296" fmla="*/ 34000907 w 43671952"/>
                  <a:gd name="connsiteY8296" fmla="*/ 2559553 h 23902640"/>
                  <a:gd name="connsiteX8297" fmla="*/ 33922847 w 43671952"/>
                  <a:gd name="connsiteY8297" fmla="*/ 2615309 h 23902640"/>
                  <a:gd name="connsiteX8298" fmla="*/ 33889395 w 43671952"/>
                  <a:gd name="connsiteY8298" fmla="*/ 2626460 h 23902640"/>
                  <a:gd name="connsiteX8299" fmla="*/ 33844791 w 43671952"/>
                  <a:gd name="connsiteY8299" fmla="*/ 2615309 h 23902640"/>
                  <a:gd name="connsiteX8300" fmla="*/ 33800187 w 43671952"/>
                  <a:gd name="connsiteY8300" fmla="*/ 2526099 h 23902640"/>
                  <a:gd name="connsiteX8301" fmla="*/ 33777883 w 43671952"/>
                  <a:gd name="connsiteY8301" fmla="*/ 2492646 h 23902640"/>
                  <a:gd name="connsiteX8302" fmla="*/ 33789035 w 43671952"/>
                  <a:gd name="connsiteY8302" fmla="*/ 2436890 h 23902640"/>
                  <a:gd name="connsiteX8303" fmla="*/ 34000907 w 43671952"/>
                  <a:gd name="connsiteY8303" fmla="*/ 2425739 h 23902640"/>
                  <a:gd name="connsiteX8304" fmla="*/ 34034363 w 43671952"/>
                  <a:gd name="connsiteY8304" fmla="*/ 2414587 h 23902640"/>
                  <a:gd name="connsiteX8305" fmla="*/ 34045511 w 43671952"/>
                  <a:gd name="connsiteY8305" fmla="*/ 2369982 h 23902640"/>
                  <a:gd name="connsiteX8306" fmla="*/ 34012059 w 43671952"/>
                  <a:gd name="connsiteY8306" fmla="*/ 2303075 h 23902640"/>
                  <a:gd name="connsiteX8307" fmla="*/ 34012059 w 43671952"/>
                  <a:gd name="connsiteY8307" fmla="*/ 2213866 h 23902640"/>
                  <a:gd name="connsiteX8308" fmla="*/ 34056663 w 43671952"/>
                  <a:gd name="connsiteY8308" fmla="*/ 2225016 h 23902640"/>
                  <a:gd name="connsiteX8309" fmla="*/ 34123571 w 43671952"/>
                  <a:gd name="connsiteY8309" fmla="*/ 2247319 h 23902640"/>
                  <a:gd name="connsiteX8310" fmla="*/ 34157023 w 43671952"/>
                  <a:gd name="connsiteY8310" fmla="*/ 2258470 h 23902640"/>
                  <a:gd name="connsiteX8311" fmla="*/ 34195815 w 43671952"/>
                  <a:gd name="connsiteY8311" fmla="*/ 2248819 h 23902640"/>
                  <a:gd name="connsiteX8312" fmla="*/ 34206211 w 43671952"/>
                  <a:gd name="connsiteY8312" fmla="*/ 2246270 h 23902640"/>
                  <a:gd name="connsiteX8313" fmla="*/ 34206351 w 43671952"/>
                  <a:gd name="connsiteY8313" fmla="*/ 2246246 h 23902640"/>
                  <a:gd name="connsiteX8314" fmla="*/ 34212295 w 43671952"/>
                  <a:gd name="connsiteY8314" fmla="*/ 2244781 h 23902640"/>
                  <a:gd name="connsiteX8315" fmla="*/ 34206211 w 43671952"/>
                  <a:gd name="connsiteY8315" fmla="*/ 2246270 h 23902640"/>
                  <a:gd name="connsiteX8316" fmla="*/ 34195255 w 43671952"/>
                  <a:gd name="connsiteY8316" fmla="*/ 2248249 h 23902640"/>
                  <a:gd name="connsiteX8317" fmla="*/ 34235083 w 43671952"/>
                  <a:gd name="connsiteY8317" fmla="*/ 2236167 h 23902640"/>
                  <a:gd name="connsiteX8318" fmla="*/ 34313143 w 43671952"/>
                  <a:gd name="connsiteY8318" fmla="*/ 2213866 h 23902640"/>
                  <a:gd name="connsiteX8319" fmla="*/ 34290839 w 43671952"/>
                  <a:gd name="connsiteY8319" fmla="*/ 2180412 h 23902640"/>
                  <a:gd name="connsiteX8320" fmla="*/ 34223931 w 43671952"/>
                  <a:gd name="connsiteY8320" fmla="*/ 2146959 h 23902640"/>
                  <a:gd name="connsiteX8321" fmla="*/ 34145875 w 43671952"/>
                  <a:gd name="connsiteY8321" fmla="*/ 2113504 h 23902640"/>
                  <a:gd name="connsiteX8322" fmla="*/ 34045511 w 43671952"/>
                  <a:gd name="connsiteY8322" fmla="*/ 2124655 h 23902640"/>
                  <a:gd name="connsiteX8323" fmla="*/ 33978603 w 43671952"/>
                  <a:gd name="connsiteY8323" fmla="*/ 2124655 h 23902640"/>
                  <a:gd name="connsiteX8324" fmla="*/ 33945151 w 43671952"/>
                  <a:gd name="connsiteY8324" fmla="*/ 2102355 h 23902640"/>
                  <a:gd name="connsiteX8325" fmla="*/ 33922847 w 43671952"/>
                  <a:gd name="connsiteY8325" fmla="*/ 2080051 h 23902640"/>
                  <a:gd name="connsiteX8326" fmla="*/ 33855943 w 43671952"/>
                  <a:gd name="connsiteY8326" fmla="*/ 2057748 h 23902640"/>
                  <a:gd name="connsiteX8327" fmla="*/ 33822487 w 43671952"/>
                  <a:gd name="connsiteY8327" fmla="*/ 2046598 h 23902640"/>
                  <a:gd name="connsiteX8328" fmla="*/ 33800187 w 43671952"/>
                  <a:gd name="connsiteY8328" fmla="*/ 2024294 h 23902640"/>
                  <a:gd name="connsiteX8329" fmla="*/ 33766731 w 43671952"/>
                  <a:gd name="connsiteY8329" fmla="*/ 2001992 h 23902640"/>
                  <a:gd name="connsiteX8330" fmla="*/ 33722127 w 43671952"/>
                  <a:gd name="connsiteY8330" fmla="*/ 1935085 h 23902640"/>
                  <a:gd name="connsiteX8331" fmla="*/ 33699823 w 43671952"/>
                  <a:gd name="connsiteY8331" fmla="*/ 1912783 h 23902640"/>
                  <a:gd name="connsiteX8332" fmla="*/ 33655219 w 43671952"/>
                  <a:gd name="connsiteY8332" fmla="*/ 1901632 h 23902640"/>
                  <a:gd name="connsiteX8333" fmla="*/ 33566011 w 43671952"/>
                  <a:gd name="connsiteY8333" fmla="*/ 1879329 h 23902640"/>
                  <a:gd name="connsiteX8334" fmla="*/ 33510255 w 43671952"/>
                  <a:gd name="connsiteY8334" fmla="*/ 1890481 h 23902640"/>
                  <a:gd name="connsiteX8335" fmla="*/ 33487951 w 43671952"/>
                  <a:gd name="connsiteY8335" fmla="*/ 1923933 h 23902640"/>
                  <a:gd name="connsiteX8336" fmla="*/ 33454499 w 43671952"/>
                  <a:gd name="connsiteY8336" fmla="*/ 1935085 h 23902640"/>
                  <a:gd name="connsiteX8337" fmla="*/ 33409891 w 43671952"/>
                  <a:gd name="connsiteY8337" fmla="*/ 1890481 h 23902640"/>
                  <a:gd name="connsiteX8338" fmla="*/ 33365287 w 43671952"/>
                  <a:gd name="connsiteY8338" fmla="*/ 1845876 h 23902640"/>
                  <a:gd name="connsiteX8339" fmla="*/ 33342987 w 43671952"/>
                  <a:gd name="connsiteY8339" fmla="*/ 1812421 h 23902640"/>
                  <a:gd name="connsiteX8340" fmla="*/ 33309531 w 43671952"/>
                  <a:gd name="connsiteY8340" fmla="*/ 1801270 h 23902640"/>
                  <a:gd name="connsiteX8341" fmla="*/ 33175719 w 43671952"/>
                  <a:gd name="connsiteY8341" fmla="*/ 1812421 h 23902640"/>
                  <a:gd name="connsiteX8342" fmla="*/ 33119963 w 43671952"/>
                  <a:gd name="connsiteY8342" fmla="*/ 1778968 h 23902640"/>
                  <a:gd name="connsiteX8343" fmla="*/ 33086507 w 43671952"/>
                  <a:gd name="connsiteY8343" fmla="*/ 1756666 h 23902640"/>
                  <a:gd name="connsiteX8344" fmla="*/ 32974995 w 43671952"/>
                  <a:gd name="connsiteY8344" fmla="*/ 1734364 h 23902640"/>
                  <a:gd name="connsiteX8345" fmla="*/ 32919239 w 43671952"/>
                  <a:gd name="connsiteY8345" fmla="*/ 1723211 h 23902640"/>
                  <a:gd name="connsiteX8346" fmla="*/ 32830031 w 43671952"/>
                  <a:gd name="connsiteY8346" fmla="*/ 1734364 h 23902640"/>
                  <a:gd name="connsiteX8347" fmla="*/ 32863483 w 43671952"/>
                  <a:gd name="connsiteY8347" fmla="*/ 1745515 h 23902640"/>
                  <a:gd name="connsiteX8348" fmla="*/ 32908087 w 43671952"/>
                  <a:gd name="connsiteY8348" fmla="*/ 1801270 h 23902640"/>
                  <a:gd name="connsiteX8349" fmla="*/ 32997299 w 43671952"/>
                  <a:gd name="connsiteY8349" fmla="*/ 1823572 h 23902640"/>
                  <a:gd name="connsiteX8350" fmla="*/ 32796575 w 43671952"/>
                  <a:gd name="connsiteY8350" fmla="*/ 1834725 h 23902640"/>
                  <a:gd name="connsiteX8351" fmla="*/ 32707367 w 43671952"/>
                  <a:gd name="connsiteY8351" fmla="*/ 1845876 h 23902640"/>
                  <a:gd name="connsiteX8352" fmla="*/ 32707367 w 43671952"/>
                  <a:gd name="connsiteY8352" fmla="*/ 1890481 h 23902640"/>
                  <a:gd name="connsiteX8353" fmla="*/ 32696215 w 43671952"/>
                  <a:gd name="connsiteY8353" fmla="*/ 1923933 h 23902640"/>
                  <a:gd name="connsiteX8354" fmla="*/ 32573551 w 43671952"/>
                  <a:gd name="connsiteY8354" fmla="*/ 1912783 h 23902640"/>
                  <a:gd name="connsiteX8355" fmla="*/ 32283619 w 43671952"/>
                  <a:gd name="connsiteY8355" fmla="*/ 1890481 h 23902640"/>
                  <a:gd name="connsiteX8356" fmla="*/ 32227863 w 43671952"/>
                  <a:gd name="connsiteY8356" fmla="*/ 1901632 h 23902640"/>
                  <a:gd name="connsiteX8357" fmla="*/ 32160955 w 43671952"/>
                  <a:gd name="connsiteY8357" fmla="*/ 1923933 h 23902640"/>
                  <a:gd name="connsiteX8358" fmla="*/ 32116351 w 43671952"/>
                  <a:gd name="connsiteY8358" fmla="*/ 1912783 h 23902640"/>
                  <a:gd name="connsiteX8359" fmla="*/ 32127503 w 43671952"/>
                  <a:gd name="connsiteY8359" fmla="*/ 1879329 h 23902640"/>
                  <a:gd name="connsiteX8360" fmla="*/ 32194411 w 43671952"/>
                  <a:gd name="connsiteY8360" fmla="*/ 1834725 h 23902640"/>
                  <a:gd name="connsiteX8361" fmla="*/ 32205563 w 43671952"/>
                  <a:gd name="connsiteY8361" fmla="*/ 1801270 h 23902640"/>
                  <a:gd name="connsiteX8362" fmla="*/ 32149803 w 43671952"/>
                  <a:gd name="connsiteY8362" fmla="*/ 1756666 h 23902640"/>
                  <a:gd name="connsiteX8363" fmla="*/ 32116351 w 43671952"/>
                  <a:gd name="connsiteY8363" fmla="*/ 1767817 h 23902640"/>
                  <a:gd name="connsiteX8364" fmla="*/ 32094047 w 43671952"/>
                  <a:gd name="connsiteY8364" fmla="*/ 1790120 h 23902640"/>
                  <a:gd name="connsiteX8365" fmla="*/ 32027143 w 43671952"/>
                  <a:gd name="connsiteY8365" fmla="*/ 1812421 h 23902640"/>
                  <a:gd name="connsiteX8366" fmla="*/ 31993687 w 43671952"/>
                  <a:gd name="connsiteY8366" fmla="*/ 1823572 h 23902640"/>
                  <a:gd name="connsiteX8367" fmla="*/ 31937931 w 43671952"/>
                  <a:gd name="connsiteY8367" fmla="*/ 1812421 h 23902640"/>
                  <a:gd name="connsiteX8368" fmla="*/ 31875035 w 43671952"/>
                  <a:gd name="connsiteY8368" fmla="*/ 1772580 h 23902640"/>
                  <a:gd name="connsiteX8369" fmla="*/ 31859875 w 43671952"/>
                  <a:gd name="connsiteY8369" fmla="*/ 1700909 h 23902640"/>
                  <a:gd name="connsiteX8370" fmla="*/ 31848723 w 43671952"/>
                  <a:gd name="connsiteY8370" fmla="*/ 1667455 h 23902640"/>
                  <a:gd name="connsiteX8371" fmla="*/ 31871027 w 43671952"/>
                  <a:gd name="connsiteY8371" fmla="*/ 1544792 h 23902640"/>
                  <a:gd name="connsiteX8372" fmla="*/ 31882175 w 43671952"/>
                  <a:gd name="connsiteY8372" fmla="*/ 1511340 h 23902640"/>
                  <a:gd name="connsiteX8373" fmla="*/ 31906107 w 43671952"/>
                  <a:gd name="connsiteY8373" fmla="*/ 1485900 h 23902640"/>
                  <a:gd name="connsiteX8374" fmla="*/ 31926783 w 43671952"/>
                  <a:gd name="connsiteY8374" fmla="*/ 1466734 h 23902640"/>
                  <a:gd name="connsiteX8375" fmla="*/ 31993687 w 43671952"/>
                  <a:gd name="connsiteY8375" fmla="*/ 1433280 h 23902640"/>
                  <a:gd name="connsiteX8376" fmla="*/ 32082899 w 43671952"/>
                  <a:gd name="connsiteY8376" fmla="*/ 1444431 h 23902640"/>
                  <a:gd name="connsiteX8377" fmla="*/ 32094047 w 43671952"/>
                  <a:gd name="connsiteY8377" fmla="*/ 1611700 h 23902640"/>
                  <a:gd name="connsiteX8378" fmla="*/ 32105199 w 43671952"/>
                  <a:gd name="connsiteY8378" fmla="*/ 1645154 h 23902640"/>
                  <a:gd name="connsiteX8379" fmla="*/ 32160955 w 43671952"/>
                  <a:gd name="connsiteY8379" fmla="*/ 1700909 h 23902640"/>
                  <a:gd name="connsiteX8380" fmla="*/ 32227863 w 43671952"/>
                  <a:gd name="connsiteY8380" fmla="*/ 1723211 h 23902640"/>
                  <a:gd name="connsiteX8381" fmla="*/ 32317075 w 43671952"/>
                  <a:gd name="connsiteY8381" fmla="*/ 1767817 h 23902640"/>
                  <a:gd name="connsiteX8382" fmla="*/ 32350527 w 43671952"/>
                  <a:gd name="connsiteY8382" fmla="*/ 1778968 h 23902640"/>
                  <a:gd name="connsiteX8383" fmla="*/ 32383979 w 43671952"/>
                  <a:gd name="connsiteY8383" fmla="*/ 1790120 h 23902640"/>
                  <a:gd name="connsiteX8384" fmla="*/ 32428587 w 43671952"/>
                  <a:gd name="connsiteY8384" fmla="*/ 1734364 h 23902640"/>
                  <a:gd name="connsiteX8385" fmla="*/ 32361679 w 43671952"/>
                  <a:gd name="connsiteY8385" fmla="*/ 1712061 h 23902640"/>
                  <a:gd name="connsiteX8386" fmla="*/ 32328223 w 43671952"/>
                  <a:gd name="connsiteY8386" fmla="*/ 1656305 h 23902640"/>
                  <a:gd name="connsiteX8387" fmla="*/ 32294771 w 43671952"/>
                  <a:gd name="connsiteY8387" fmla="*/ 1645154 h 23902640"/>
                  <a:gd name="connsiteX8388" fmla="*/ 32239015 w 43671952"/>
                  <a:gd name="connsiteY8388" fmla="*/ 1600550 h 23902640"/>
                  <a:gd name="connsiteX8389" fmla="*/ 32205563 w 43671952"/>
                  <a:gd name="connsiteY8389" fmla="*/ 1589398 h 23902640"/>
                  <a:gd name="connsiteX8390" fmla="*/ 32194411 w 43671952"/>
                  <a:gd name="connsiteY8390" fmla="*/ 1477886 h 23902640"/>
                  <a:gd name="connsiteX8391" fmla="*/ 32216711 w 43671952"/>
                  <a:gd name="connsiteY8391" fmla="*/ 1455583 h 23902640"/>
                  <a:gd name="connsiteX8392" fmla="*/ 32294771 w 43671952"/>
                  <a:gd name="connsiteY8392" fmla="*/ 1399827 h 23902640"/>
                  <a:gd name="connsiteX8393" fmla="*/ 15051395 w 43671952"/>
                  <a:gd name="connsiteY8393" fmla="*/ 1341437 h 23902640"/>
                  <a:gd name="connsiteX8394" fmla="*/ 15083147 w 43671952"/>
                  <a:gd name="connsiteY8394" fmla="*/ 1385888 h 23902640"/>
                  <a:gd name="connsiteX8395" fmla="*/ 15089498 w 43671952"/>
                  <a:gd name="connsiteY8395" fmla="*/ 1404937 h 23902640"/>
                  <a:gd name="connsiteX8396" fmla="*/ 15070448 w 43671952"/>
                  <a:gd name="connsiteY8396" fmla="*/ 1487487 h 23902640"/>
                  <a:gd name="connsiteX8397" fmla="*/ 15064096 w 43671952"/>
                  <a:gd name="connsiteY8397" fmla="*/ 1506537 h 23902640"/>
                  <a:gd name="connsiteX8398" fmla="*/ 15025997 w 43671952"/>
                  <a:gd name="connsiteY8398" fmla="*/ 1563689 h 23902640"/>
                  <a:gd name="connsiteX8399" fmla="*/ 15013298 w 43671952"/>
                  <a:gd name="connsiteY8399" fmla="*/ 1582737 h 23902640"/>
                  <a:gd name="connsiteX8400" fmla="*/ 14975198 w 43671952"/>
                  <a:gd name="connsiteY8400" fmla="*/ 1608137 h 23902640"/>
                  <a:gd name="connsiteX8401" fmla="*/ 14949796 w 43671952"/>
                  <a:gd name="connsiteY8401" fmla="*/ 1633538 h 23902640"/>
                  <a:gd name="connsiteX8402" fmla="*/ 14930747 w 43671952"/>
                  <a:gd name="connsiteY8402" fmla="*/ 1652587 h 23902640"/>
                  <a:gd name="connsiteX8403" fmla="*/ 14911697 w 43671952"/>
                  <a:gd name="connsiteY8403" fmla="*/ 1658937 h 23902640"/>
                  <a:gd name="connsiteX8404" fmla="*/ 14816445 w 43671952"/>
                  <a:gd name="connsiteY8404" fmla="*/ 1677989 h 23902640"/>
                  <a:gd name="connsiteX8405" fmla="*/ 14416395 w 43671952"/>
                  <a:gd name="connsiteY8405" fmla="*/ 1684337 h 23902640"/>
                  <a:gd name="connsiteX8406" fmla="*/ 14378298 w 43671952"/>
                  <a:gd name="connsiteY8406" fmla="*/ 1697037 h 23902640"/>
                  <a:gd name="connsiteX8407" fmla="*/ 14314796 w 43671952"/>
                  <a:gd name="connsiteY8407" fmla="*/ 1709737 h 23902640"/>
                  <a:gd name="connsiteX8408" fmla="*/ 14295749 w 43671952"/>
                  <a:gd name="connsiteY8408" fmla="*/ 1722438 h 23902640"/>
                  <a:gd name="connsiteX8409" fmla="*/ 14232247 w 43671952"/>
                  <a:gd name="connsiteY8409" fmla="*/ 1741489 h 23902640"/>
                  <a:gd name="connsiteX8410" fmla="*/ 14194146 w 43671952"/>
                  <a:gd name="connsiteY8410" fmla="*/ 1754189 h 23902640"/>
                  <a:gd name="connsiteX8411" fmla="*/ 14175097 w 43671952"/>
                  <a:gd name="connsiteY8411" fmla="*/ 1760538 h 23902640"/>
                  <a:gd name="connsiteX8412" fmla="*/ 14156049 w 43671952"/>
                  <a:gd name="connsiteY8412" fmla="*/ 1773237 h 23902640"/>
                  <a:gd name="connsiteX8413" fmla="*/ 14041749 w 43671952"/>
                  <a:gd name="connsiteY8413" fmla="*/ 1779588 h 23902640"/>
                  <a:gd name="connsiteX8414" fmla="*/ 14009999 w 43671952"/>
                  <a:gd name="connsiteY8414" fmla="*/ 1804989 h 23902640"/>
                  <a:gd name="connsiteX8415" fmla="*/ 13971896 w 43671952"/>
                  <a:gd name="connsiteY8415" fmla="*/ 1824038 h 23902640"/>
                  <a:gd name="connsiteX8416" fmla="*/ 13933795 w 43671952"/>
                  <a:gd name="connsiteY8416" fmla="*/ 1849437 h 23902640"/>
                  <a:gd name="connsiteX8417" fmla="*/ 13889349 w 43671952"/>
                  <a:gd name="connsiteY8417" fmla="*/ 1862138 h 23902640"/>
                  <a:gd name="connsiteX8418" fmla="*/ 13857596 w 43671952"/>
                  <a:gd name="connsiteY8418" fmla="*/ 1868488 h 23902640"/>
                  <a:gd name="connsiteX8419" fmla="*/ 13705197 w 43671952"/>
                  <a:gd name="connsiteY8419" fmla="*/ 1874838 h 23902640"/>
                  <a:gd name="connsiteX8420" fmla="*/ 13603599 w 43671952"/>
                  <a:gd name="connsiteY8420" fmla="*/ 1874838 h 23902640"/>
                  <a:gd name="connsiteX8421" fmla="*/ 13590898 w 43671952"/>
                  <a:gd name="connsiteY8421" fmla="*/ 1836737 h 23902640"/>
                  <a:gd name="connsiteX8422" fmla="*/ 13641697 w 43671952"/>
                  <a:gd name="connsiteY8422" fmla="*/ 1804989 h 23902640"/>
                  <a:gd name="connsiteX8423" fmla="*/ 13660749 w 43671952"/>
                  <a:gd name="connsiteY8423" fmla="*/ 1798637 h 23902640"/>
                  <a:gd name="connsiteX8424" fmla="*/ 13692499 w 43671952"/>
                  <a:gd name="connsiteY8424" fmla="*/ 1766888 h 23902640"/>
                  <a:gd name="connsiteX8425" fmla="*/ 13711546 w 43671952"/>
                  <a:gd name="connsiteY8425" fmla="*/ 1760538 h 23902640"/>
                  <a:gd name="connsiteX8426" fmla="*/ 13730595 w 43671952"/>
                  <a:gd name="connsiteY8426" fmla="*/ 1747837 h 23902640"/>
                  <a:gd name="connsiteX8427" fmla="*/ 13768696 w 43671952"/>
                  <a:gd name="connsiteY8427" fmla="*/ 1735138 h 23902640"/>
                  <a:gd name="connsiteX8428" fmla="*/ 13787747 w 43671952"/>
                  <a:gd name="connsiteY8428" fmla="*/ 1722438 h 23902640"/>
                  <a:gd name="connsiteX8429" fmla="*/ 13806799 w 43671952"/>
                  <a:gd name="connsiteY8429" fmla="*/ 1716088 h 23902640"/>
                  <a:gd name="connsiteX8430" fmla="*/ 13844895 w 43671952"/>
                  <a:gd name="connsiteY8430" fmla="*/ 1690687 h 23902640"/>
                  <a:gd name="connsiteX8431" fmla="*/ 13863949 w 43671952"/>
                  <a:gd name="connsiteY8431" fmla="*/ 1677989 h 23902640"/>
                  <a:gd name="connsiteX8432" fmla="*/ 13882996 w 43671952"/>
                  <a:gd name="connsiteY8432" fmla="*/ 1665288 h 23902640"/>
                  <a:gd name="connsiteX8433" fmla="*/ 13997298 w 43671952"/>
                  <a:gd name="connsiteY8433" fmla="*/ 1671637 h 23902640"/>
                  <a:gd name="connsiteX8434" fmla="*/ 14022698 w 43671952"/>
                  <a:gd name="connsiteY8434" fmla="*/ 1677989 h 23902640"/>
                  <a:gd name="connsiteX8435" fmla="*/ 14067148 w 43671952"/>
                  <a:gd name="connsiteY8435" fmla="*/ 1671637 h 23902640"/>
                  <a:gd name="connsiteX8436" fmla="*/ 14162395 w 43671952"/>
                  <a:gd name="connsiteY8436" fmla="*/ 1639887 h 23902640"/>
                  <a:gd name="connsiteX8437" fmla="*/ 14181448 w 43671952"/>
                  <a:gd name="connsiteY8437" fmla="*/ 1633538 h 23902640"/>
                  <a:gd name="connsiteX8438" fmla="*/ 14200496 w 43671952"/>
                  <a:gd name="connsiteY8438" fmla="*/ 1627187 h 23902640"/>
                  <a:gd name="connsiteX8439" fmla="*/ 14244947 w 43671952"/>
                  <a:gd name="connsiteY8439" fmla="*/ 1614488 h 23902640"/>
                  <a:gd name="connsiteX8440" fmla="*/ 14263998 w 43671952"/>
                  <a:gd name="connsiteY8440" fmla="*/ 1601787 h 23902640"/>
                  <a:gd name="connsiteX8441" fmla="*/ 14302095 w 43671952"/>
                  <a:gd name="connsiteY8441" fmla="*/ 1589088 h 23902640"/>
                  <a:gd name="connsiteX8442" fmla="*/ 14321148 w 43671952"/>
                  <a:gd name="connsiteY8442" fmla="*/ 1582737 h 23902640"/>
                  <a:gd name="connsiteX8443" fmla="*/ 14365597 w 43671952"/>
                  <a:gd name="connsiteY8443" fmla="*/ 1570038 h 23902640"/>
                  <a:gd name="connsiteX8444" fmla="*/ 14390997 w 43671952"/>
                  <a:gd name="connsiteY8444" fmla="*/ 1576388 h 23902640"/>
                  <a:gd name="connsiteX8445" fmla="*/ 14410049 w 43671952"/>
                  <a:gd name="connsiteY8445" fmla="*/ 1589088 h 23902640"/>
                  <a:gd name="connsiteX8446" fmla="*/ 14575146 w 43671952"/>
                  <a:gd name="connsiteY8446" fmla="*/ 1582737 h 23902640"/>
                  <a:gd name="connsiteX8447" fmla="*/ 14606896 w 43671952"/>
                  <a:gd name="connsiteY8447" fmla="*/ 1576388 h 23902640"/>
                  <a:gd name="connsiteX8448" fmla="*/ 14651345 w 43671952"/>
                  <a:gd name="connsiteY8448" fmla="*/ 1570038 h 23902640"/>
                  <a:gd name="connsiteX8449" fmla="*/ 14708495 w 43671952"/>
                  <a:gd name="connsiteY8449" fmla="*/ 1550987 h 23902640"/>
                  <a:gd name="connsiteX8450" fmla="*/ 14727548 w 43671952"/>
                  <a:gd name="connsiteY8450" fmla="*/ 1544638 h 23902640"/>
                  <a:gd name="connsiteX8451" fmla="*/ 14746596 w 43671952"/>
                  <a:gd name="connsiteY8451" fmla="*/ 1531938 h 23902640"/>
                  <a:gd name="connsiteX8452" fmla="*/ 14765645 w 43671952"/>
                  <a:gd name="connsiteY8452" fmla="*/ 1525588 h 23902640"/>
                  <a:gd name="connsiteX8453" fmla="*/ 14803746 w 43671952"/>
                  <a:gd name="connsiteY8453" fmla="*/ 1500188 h 23902640"/>
                  <a:gd name="connsiteX8454" fmla="*/ 14841848 w 43671952"/>
                  <a:gd name="connsiteY8454" fmla="*/ 1474787 h 23902640"/>
                  <a:gd name="connsiteX8455" fmla="*/ 14860896 w 43671952"/>
                  <a:gd name="connsiteY8455" fmla="*/ 1462087 h 23902640"/>
                  <a:gd name="connsiteX8456" fmla="*/ 14879945 w 43671952"/>
                  <a:gd name="connsiteY8456" fmla="*/ 1449387 h 23902640"/>
                  <a:gd name="connsiteX8457" fmla="*/ 14911697 w 43671952"/>
                  <a:gd name="connsiteY8457" fmla="*/ 1423987 h 23902640"/>
                  <a:gd name="connsiteX8458" fmla="*/ 14943448 w 43671952"/>
                  <a:gd name="connsiteY8458" fmla="*/ 1398587 h 23902640"/>
                  <a:gd name="connsiteX8459" fmla="*/ 14994245 w 43671952"/>
                  <a:gd name="connsiteY8459" fmla="*/ 1366838 h 23902640"/>
                  <a:gd name="connsiteX8460" fmla="*/ 15013298 w 43671952"/>
                  <a:gd name="connsiteY8460" fmla="*/ 1354137 h 23902640"/>
                  <a:gd name="connsiteX8461" fmla="*/ 15051395 w 43671952"/>
                  <a:gd name="connsiteY8461" fmla="*/ 1341437 h 23902640"/>
                  <a:gd name="connsiteX8462" fmla="*/ 29851379 w 43671952"/>
                  <a:gd name="connsiteY8462" fmla="*/ 1338263 h 23902640"/>
                  <a:gd name="connsiteX8463" fmla="*/ 29879951 w 43671952"/>
                  <a:gd name="connsiteY8463" fmla="*/ 1343024 h 23902640"/>
                  <a:gd name="connsiteX8464" fmla="*/ 29894239 w 43671952"/>
                  <a:gd name="connsiteY8464" fmla="*/ 1347787 h 23902640"/>
                  <a:gd name="connsiteX8465" fmla="*/ 29901383 w 43671952"/>
                  <a:gd name="connsiteY8465" fmla="*/ 1350168 h 23902640"/>
                  <a:gd name="connsiteX8466" fmla="*/ 29908527 w 43671952"/>
                  <a:gd name="connsiteY8466" fmla="*/ 1352549 h 23902640"/>
                  <a:gd name="connsiteX8467" fmla="*/ 29922815 w 43671952"/>
                  <a:gd name="connsiteY8467" fmla="*/ 1362075 h 23902640"/>
                  <a:gd name="connsiteX8468" fmla="*/ 29937103 w 43671952"/>
                  <a:gd name="connsiteY8468" fmla="*/ 1371599 h 23902640"/>
                  <a:gd name="connsiteX8469" fmla="*/ 29941863 w 43671952"/>
                  <a:gd name="connsiteY8469" fmla="*/ 1378743 h 23902640"/>
                  <a:gd name="connsiteX8470" fmla="*/ 29958535 w 43671952"/>
                  <a:gd name="connsiteY8470" fmla="*/ 1385888 h 23902640"/>
                  <a:gd name="connsiteX8471" fmla="*/ 29963295 w 43671952"/>
                  <a:gd name="connsiteY8471" fmla="*/ 1393033 h 23902640"/>
                  <a:gd name="connsiteX8472" fmla="*/ 29970439 w 43671952"/>
                  <a:gd name="connsiteY8472" fmla="*/ 1397794 h 23902640"/>
                  <a:gd name="connsiteX8473" fmla="*/ 29987107 w 43671952"/>
                  <a:gd name="connsiteY8473" fmla="*/ 1416843 h 23902640"/>
                  <a:gd name="connsiteX8474" fmla="*/ 30003779 w 43671952"/>
                  <a:gd name="connsiteY8474" fmla="*/ 1433514 h 23902640"/>
                  <a:gd name="connsiteX8475" fmla="*/ 30010919 w 43671952"/>
                  <a:gd name="connsiteY8475" fmla="*/ 1438274 h 23902640"/>
                  <a:gd name="connsiteX8476" fmla="*/ 30075215 w 43671952"/>
                  <a:gd name="connsiteY8476" fmla="*/ 1438274 h 23902640"/>
                  <a:gd name="connsiteX8477" fmla="*/ 30082359 w 43671952"/>
                  <a:gd name="connsiteY8477" fmla="*/ 1435893 h 23902640"/>
                  <a:gd name="connsiteX8478" fmla="*/ 30120459 w 43671952"/>
                  <a:gd name="connsiteY8478" fmla="*/ 1433514 h 23902640"/>
                  <a:gd name="connsiteX8479" fmla="*/ 30146651 w 43671952"/>
                  <a:gd name="connsiteY8479" fmla="*/ 1438274 h 23902640"/>
                  <a:gd name="connsiteX8480" fmla="*/ 30170463 w 43671952"/>
                  <a:gd name="connsiteY8480" fmla="*/ 1452562 h 23902640"/>
                  <a:gd name="connsiteX8481" fmla="*/ 30177607 w 43671952"/>
                  <a:gd name="connsiteY8481" fmla="*/ 1454943 h 23902640"/>
                  <a:gd name="connsiteX8482" fmla="*/ 30191895 w 43671952"/>
                  <a:gd name="connsiteY8482" fmla="*/ 1464469 h 23902640"/>
                  <a:gd name="connsiteX8483" fmla="*/ 30199039 w 43671952"/>
                  <a:gd name="connsiteY8483" fmla="*/ 1469232 h 23902640"/>
                  <a:gd name="connsiteX8484" fmla="*/ 30206183 w 43671952"/>
                  <a:gd name="connsiteY8484" fmla="*/ 1471613 h 23902640"/>
                  <a:gd name="connsiteX8485" fmla="*/ 30213327 w 43671952"/>
                  <a:gd name="connsiteY8485" fmla="*/ 1476374 h 23902640"/>
                  <a:gd name="connsiteX8486" fmla="*/ 30227615 w 43671952"/>
                  <a:gd name="connsiteY8486" fmla="*/ 1481137 h 23902640"/>
                  <a:gd name="connsiteX8487" fmla="*/ 30234759 w 43671952"/>
                  <a:gd name="connsiteY8487" fmla="*/ 1483518 h 23902640"/>
                  <a:gd name="connsiteX8488" fmla="*/ 30249047 w 43671952"/>
                  <a:gd name="connsiteY8488" fmla="*/ 1493043 h 23902640"/>
                  <a:gd name="connsiteX8489" fmla="*/ 30256191 w 43671952"/>
                  <a:gd name="connsiteY8489" fmla="*/ 1497808 h 23902640"/>
                  <a:gd name="connsiteX8490" fmla="*/ 30258571 w 43671952"/>
                  <a:gd name="connsiteY8490" fmla="*/ 1504949 h 23902640"/>
                  <a:gd name="connsiteX8491" fmla="*/ 30265715 w 43671952"/>
                  <a:gd name="connsiteY8491" fmla="*/ 1507331 h 23902640"/>
                  <a:gd name="connsiteX8492" fmla="*/ 30268095 w 43671952"/>
                  <a:gd name="connsiteY8492" fmla="*/ 1538287 h 23902640"/>
                  <a:gd name="connsiteX8493" fmla="*/ 30260951 w 43671952"/>
                  <a:gd name="connsiteY8493" fmla="*/ 1557338 h 23902640"/>
                  <a:gd name="connsiteX8494" fmla="*/ 30251427 w 43671952"/>
                  <a:gd name="connsiteY8494" fmla="*/ 1559719 h 23902640"/>
                  <a:gd name="connsiteX8495" fmla="*/ 30244283 w 43671952"/>
                  <a:gd name="connsiteY8495" fmla="*/ 1564481 h 23902640"/>
                  <a:gd name="connsiteX8496" fmla="*/ 30201419 w 43671952"/>
                  <a:gd name="connsiteY8496" fmla="*/ 1562102 h 23902640"/>
                  <a:gd name="connsiteX8497" fmla="*/ 30182371 w 43671952"/>
                  <a:gd name="connsiteY8497" fmla="*/ 1557338 h 23902640"/>
                  <a:gd name="connsiteX8498" fmla="*/ 30170463 w 43671952"/>
                  <a:gd name="connsiteY8498" fmla="*/ 1554957 h 23902640"/>
                  <a:gd name="connsiteX8499" fmla="*/ 30127603 w 43671952"/>
                  <a:gd name="connsiteY8499" fmla="*/ 1557338 h 23902640"/>
                  <a:gd name="connsiteX8500" fmla="*/ 30113315 w 43671952"/>
                  <a:gd name="connsiteY8500" fmla="*/ 1562102 h 23902640"/>
                  <a:gd name="connsiteX8501" fmla="*/ 30106171 w 43671952"/>
                  <a:gd name="connsiteY8501" fmla="*/ 1564481 h 23902640"/>
                  <a:gd name="connsiteX8502" fmla="*/ 30091883 w 43671952"/>
                  <a:gd name="connsiteY8502" fmla="*/ 1571625 h 23902640"/>
                  <a:gd name="connsiteX8503" fmla="*/ 30077595 w 43671952"/>
                  <a:gd name="connsiteY8503" fmla="*/ 1581150 h 23902640"/>
                  <a:gd name="connsiteX8504" fmla="*/ 30070451 w 43671952"/>
                  <a:gd name="connsiteY8504" fmla="*/ 1585913 h 23902640"/>
                  <a:gd name="connsiteX8505" fmla="*/ 30063307 w 43671952"/>
                  <a:gd name="connsiteY8505" fmla="*/ 1588293 h 23902640"/>
                  <a:gd name="connsiteX8506" fmla="*/ 30056163 w 43671952"/>
                  <a:gd name="connsiteY8506" fmla="*/ 1593056 h 23902640"/>
                  <a:gd name="connsiteX8507" fmla="*/ 30051403 w 43671952"/>
                  <a:gd name="connsiteY8507" fmla="*/ 1600200 h 23902640"/>
                  <a:gd name="connsiteX8508" fmla="*/ 30044259 w 43671952"/>
                  <a:gd name="connsiteY8508" fmla="*/ 1602583 h 23902640"/>
                  <a:gd name="connsiteX8509" fmla="*/ 30029971 w 43671952"/>
                  <a:gd name="connsiteY8509" fmla="*/ 1616869 h 23902640"/>
                  <a:gd name="connsiteX8510" fmla="*/ 30022827 w 43671952"/>
                  <a:gd name="connsiteY8510" fmla="*/ 1624012 h 23902640"/>
                  <a:gd name="connsiteX8511" fmla="*/ 30003779 w 43671952"/>
                  <a:gd name="connsiteY8511" fmla="*/ 1652587 h 23902640"/>
                  <a:gd name="connsiteX8512" fmla="*/ 29999015 w 43671952"/>
                  <a:gd name="connsiteY8512" fmla="*/ 1659732 h 23902640"/>
                  <a:gd name="connsiteX8513" fmla="*/ 29984727 w 43671952"/>
                  <a:gd name="connsiteY8513" fmla="*/ 1669257 h 23902640"/>
                  <a:gd name="connsiteX8514" fmla="*/ 29979963 w 43671952"/>
                  <a:gd name="connsiteY8514" fmla="*/ 1676400 h 23902640"/>
                  <a:gd name="connsiteX8515" fmla="*/ 29965679 w 43671952"/>
                  <a:gd name="connsiteY8515" fmla="*/ 1683543 h 23902640"/>
                  <a:gd name="connsiteX8516" fmla="*/ 29944247 w 43671952"/>
                  <a:gd name="connsiteY8516" fmla="*/ 1697832 h 23902640"/>
                  <a:gd name="connsiteX8517" fmla="*/ 29937103 w 43671952"/>
                  <a:gd name="connsiteY8517" fmla="*/ 1702593 h 23902640"/>
                  <a:gd name="connsiteX8518" fmla="*/ 29915671 w 43671952"/>
                  <a:gd name="connsiteY8518" fmla="*/ 1709737 h 23902640"/>
                  <a:gd name="connsiteX8519" fmla="*/ 29901383 w 43671952"/>
                  <a:gd name="connsiteY8519" fmla="*/ 1714499 h 23902640"/>
                  <a:gd name="connsiteX8520" fmla="*/ 29891859 w 43671952"/>
                  <a:gd name="connsiteY8520" fmla="*/ 1716881 h 23902640"/>
                  <a:gd name="connsiteX8521" fmla="*/ 29848995 w 43671952"/>
                  <a:gd name="connsiteY8521" fmla="*/ 1719262 h 23902640"/>
                  <a:gd name="connsiteX8522" fmla="*/ 29798991 w 43671952"/>
                  <a:gd name="connsiteY8522" fmla="*/ 1719262 h 23902640"/>
                  <a:gd name="connsiteX8523" fmla="*/ 29791847 w 43671952"/>
                  <a:gd name="connsiteY8523" fmla="*/ 1714499 h 23902640"/>
                  <a:gd name="connsiteX8524" fmla="*/ 29784703 w 43671952"/>
                  <a:gd name="connsiteY8524" fmla="*/ 1712118 h 23902640"/>
                  <a:gd name="connsiteX8525" fmla="*/ 29791847 w 43671952"/>
                  <a:gd name="connsiteY8525" fmla="*/ 1688307 h 23902640"/>
                  <a:gd name="connsiteX8526" fmla="*/ 29801371 w 43671952"/>
                  <a:gd name="connsiteY8526" fmla="*/ 1671637 h 23902640"/>
                  <a:gd name="connsiteX8527" fmla="*/ 29808515 w 43671952"/>
                  <a:gd name="connsiteY8527" fmla="*/ 1666875 h 23902640"/>
                  <a:gd name="connsiteX8528" fmla="*/ 29813279 w 43671952"/>
                  <a:gd name="connsiteY8528" fmla="*/ 1659732 h 23902640"/>
                  <a:gd name="connsiteX8529" fmla="*/ 29818039 w 43671952"/>
                  <a:gd name="connsiteY8529" fmla="*/ 1650207 h 23902640"/>
                  <a:gd name="connsiteX8530" fmla="*/ 29825183 w 43671952"/>
                  <a:gd name="connsiteY8530" fmla="*/ 1645443 h 23902640"/>
                  <a:gd name="connsiteX8531" fmla="*/ 29829947 w 43671952"/>
                  <a:gd name="connsiteY8531" fmla="*/ 1638302 h 23902640"/>
                  <a:gd name="connsiteX8532" fmla="*/ 29829947 w 43671952"/>
                  <a:gd name="connsiteY8532" fmla="*/ 1604963 h 23902640"/>
                  <a:gd name="connsiteX8533" fmla="*/ 29827563 w 43671952"/>
                  <a:gd name="connsiteY8533" fmla="*/ 1597819 h 23902640"/>
                  <a:gd name="connsiteX8534" fmla="*/ 29820419 w 43671952"/>
                  <a:gd name="connsiteY8534" fmla="*/ 1593056 h 23902640"/>
                  <a:gd name="connsiteX8535" fmla="*/ 29806135 w 43671952"/>
                  <a:gd name="connsiteY8535" fmla="*/ 1588293 h 23902640"/>
                  <a:gd name="connsiteX8536" fmla="*/ 29787083 w 43671952"/>
                  <a:gd name="connsiteY8536" fmla="*/ 1590675 h 23902640"/>
                  <a:gd name="connsiteX8537" fmla="*/ 29779939 w 43671952"/>
                  <a:gd name="connsiteY8537" fmla="*/ 1593056 h 23902640"/>
                  <a:gd name="connsiteX8538" fmla="*/ 29768035 w 43671952"/>
                  <a:gd name="connsiteY8538" fmla="*/ 1595438 h 23902640"/>
                  <a:gd name="connsiteX8539" fmla="*/ 29613251 w 43671952"/>
                  <a:gd name="connsiteY8539" fmla="*/ 1593056 h 23902640"/>
                  <a:gd name="connsiteX8540" fmla="*/ 29546579 w 43671952"/>
                  <a:gd name="connsiteY8540" fmla="*/ 1597819 h 23902640"/>
                  <a:gd name="connsiteX8541" fmla="*/ 29532291 w 43671952"/>
                  <a:gd name="connsiteY8541" fmla="*/ 1609724 h 23902640"/>
                  <a:gd name="connsiteX8542" fmla="*/ 29527527 w 43671952"/>
                  <a:gd name="connsiteY8542" fmla="*/ 1616869 h 23902640"/>
                  <a:gd name="connsiteX8543" fmla="*/ 29520383 w 43671952"/>
                  <a:gd name="connsiteY8543" fmla="*/ 1619251 h 23902640"/>
                  <a:gd name="connsiteX8544" fmla="*/ 29515619 w 43671952"/>
                  <a:gd name="connsiteY8544" fmla="*/ 1626393 h 23902640"/>
                  <a:gd name="connsiteX8545" fmla="*/ 29501335 w 43671952"/>
                  <a:gd name="connsiteY8545" fmla="*/ 1631156 h 23902640"/>
                  <a:gd name="connsiteX8546" fmla="*/ 29487047 w 43671952"/>
                  <a:gd name="connsiteY8546" fmla="*/ 1635919 h 23902640"/>
                  <a:gd name="connsiteX8547" fmla="*/ 29479903 w 43671952"/>
                  <a:gd name="connsiteY8547" fmla="*/ 1638302 h 23902640"/>
                  <a:gd name="connsiteX8548" fmla="*/ 29472759 w 43671952"/>
                  <a:gd name="connsiteY8548" fmla="*/ 1640681 h 23902640"/>
                  <a:gd name="connsiteX8549" fmla="*/ 29451327 w 43671952"/>
                  <a:gd name="connsiteY8549" fmla="*/ 1635919 h 23902640"/>
                  <a:gd name="connsiteX8550" fmla="*/ 29446563 w 43671952"/>
                  <a:gd name="connsiteY8550" fmla="*/ 1628775 h 23902640"/>
                  <a:gd name="connsiteX8551" fmla="*/ 29441803 w 43671952"/>
                  <a:gd name="connsiteY8551" fmla="*/ 1614488 h 23902640"/>
                  <a:gd name="connsiteX8552" fmla="*/ 29446563 w 43671952"/>
                  <a:gd name="connsiteY8552" fmla="*/ 1566863 h 23902640"/>
                  <a:gd name="connsiteX8553" fmla="*/ 29427515 w 43671952"/>
                  <a:gd name="connsiteY8553" fmla="*/ 1559719 h 23902640"/>
                  <a:gd name="connsiteX8554" fmla="*/ 29420371 w 43671952"/>
                  <a:gd name="connsiteY8554" fmla="*/ 1557338 h 23902640"/>
                  <a:gd name="connsiteX8555" fmla="*/ 29406083 w 43671952"/>
                  <a:gd name="connsiteY8555" fmla="*/ 1547812 h 23902640"/>
                  <a:gd name="connsiteX8556" fmla="*/ 29394179 w 43671952"/>
                  <a:gd name="connsiteY8556" fmla="*/ 1533524 h 23902640"/>
                  <a:gd name="connsiteX8557" fmla="*/ 29391795 w 43671952"/>
                  <a:gd name="connsiteY8557" fmla="*/ 1526381 h 23902640"/>
                  <a:gd name="connsiteX8558" fmla="*/ 29394179 w 43671952"/>
                  <a:gd name="connsiteY8558" fmla="*/ 1509712 h 23902640"/>
                  <a:gd name="connsiteX8559" fmla="*/ 29408463 w 43671952"/>
                  <a:gd name="connsiteY8559" fmla="*/ 1502569 h 23902640"/>
                  <a:gd name="connsiteX8560" fmla="*/ 29415607 w 43671952"/>
                  <a:gd name="connsiteY8560" fmla="*/ 1497808 h 23902640"/>
                  <a:gd name="connsiteX8561" fmla="*/ 29429895 w 43671952"/>
                  <a:gd name="connsiteY8561" fmla="*/ 1493043 h 23902640"/>
                  <a:gd name="connsiteX8562" fmla="*/ 29437039 w 43671952"/>
                  <a:gd name="connsiteY8562" fmla="*/ 1490663 h 23902640"/>
                  <a:gd name="connsiteX8563" fmla="*/ 29487047 w 43671952"/>
                  <a:gd name="connsiteY8563" fmla="*/ 1485900 h 23902640"/>
                  <a:gd name="connsiteX8564" fmla="*/ 29565627 w 43671952"/>
                  <a:gd name="connsiteY8564" fmla="*/ 1483518 h 23902640"/>
                  <a:gd name="connsiteX8565" fmla="*/ 29582295 w 43671952"/>
                  <a:gd name="connsiteY8565" fmla="*/ 1481137 h 23902640"/>
                  <a:gd name="connsiteX8566" fmla="*/ 29637063 w 43671952"/>
                  <a:gd name="connsiteY8566" fmla="*/ 1485900 h 23902640"/>
                  <a:gd name="connsiteX8567" fmla="*/ 29651351 w 43671952"/>
                  <a:gd name="connsiteY8567" fmla="*/ 1490663 h 23902640"/>
                  <a:gd name="connsiteX8568" fmla="*/ 29665639 w 43671952"/>
                  <a:gd name="connsiteY8568" fmla="*/ 1495425 h 23902640"/>
                  <a:gd name="connsiteX8569" fmla="*/ 29672783 w 43671952"/>
                  <a:gd name="connsiteY8569" fmla="*/ 1497808 h 23902640"/>
                  <a:gd name="connsiteX8570" fmla="*/ 29679927 w 43671952"/>
                  <a:gd name="connsiteY8570" fmla="*/ 1500188 h 23902640"/>
                  <a:gd name="connsiteX8571" fmla="*/ 29687071 w 43671952"/>
                  <a:gd name="connsiteY8571" fmla="*/ 1504949 h 23902640"/>
                  <a:gd name="connsiteX8572" fmla="*/ 29701359 w 43671952"/>
                  <a:gd name="connsiteY8572" fmla="*/ 1509712 h 23902640"/>
                  <a:gd name="connsiteX8573" fmla="*/ 29722791 w 43671952"/>
                  <a:gd name="connsiteY8573" fmla="*/ 1516856 h 23902640"/>
                  <a:gd name="connsiteX8574" fmla="*/ 29737079 w 43671952"/>
                  <a:gd name="connsiteY8574" fmla="*/ 1523999 h 23902640"/>
                  <a:gd name="connsiteX8575" fmla="*/ 29751363 w 43671952"/>
                  <a:gd name="connsiteY8575" fmla="*/ 1528762 h 23902640"/>
                  <a:gd name="connsiteX8576" fmla="*/ 29758507 w 43671952"/>
                  <a:gd name="connsiteY8576" fmla="*/ 1531144 h 23902640"/>
                  <a:gd name="connsiteX8577" fmla="*/ 29768035 w 43671952"/>
                  <a:gd name="connsiteY8577" fmla="*/ 1533524 h 23902640"/>
                  <a:gd name="connsiteX8578" fmla="*/ 29794227 w 43671952"/>
                  <a:gd name="connsiteY8578" fmla="*/ 1538287 h 23902640"/>
                  <a:gd name="connsiteX8579" fmla="*/ 29858519 w 43671952"/>
                  <a:gd name="connsiteY8579" fmla="*/ 1535908 h 23902640"/>
                  <a:gd name="connsiteX8580" fmla="*/ 29868047 w 43671952"/>
                  <a:gd name="connsiteY8580" fmla="*/ 1533524 h 23902640"/>
                  <a:gd name="connsiteX8581" fmla="*/ 29882335 w 43671952"/>
                  <a:gd name="connsiteY8581" fmla="*/ 1528762 h 23902640"/>
                  <a:gd name="connsiteX8582" fmla="*/ 29889479 w 43671952"/>
                  <a:gd name="connsiteY8582" fmla="*/ 1523999 h 23902640"/>
                  <a:gd name="connsiteX8583" fmla="*/ 29894239 w 43671952"/>
                  <a:gd name="connsiteY8583" fmla="*/ 1509712 h 23902640"/>
                  <a:gd name="connsiteX8584" fmla="*/ 29899003 w 43671952"/>
                  <a:gd name="connsiteY8584" fmla="*/ 1502569 h 23902640"/>
                  <a:gd name="connsiteX8585" fmla="*/ 29901383 w 43671952"/>
                  <a:gd name="connsiteY8585" fmla="*/ 1473995 h 23902640"/>
                  <a:gd name="connsiteX8586" fmla="*/ 29894239 w 43671952"/>
                  <a:gd name="connsiteY8586" fmla="*/ 1469232 h 23902640"/>
                  <a:gd name="connsiteX8587" fmla="*/ 29879951 w 43671952"/>
                  <a:gd name="connsiteY8587" fmla="*/ 1464469 h 23902640"/>
                  <a:gd name="connsiteX8588" fmla="*/ 29872807 w 43671952"/>
                  <a:gd name="connsiteY8588" fmla="*/ 1459707 h 23902640"/>
                  <a:gd name="connsiteX8589" fmla="*/ 29865663 w 43671952"/>
                  <a:gd name="connsiteY8589" fmla="*/ 1457325 h 23902640"/>
                  <a:gd name="connsiteX8590" fmla="*/ 29851379 w 43671952"/>
                  <a:gd name="connsiteY8590" fmla="*/ 1447799 h 23902640"/>
                  <a:gd name="connsiteX8591" fmla="*/ 29837091 w 43671952"/>
                  <a:gd name="connsiteY8591" fmla="*/ 1440656 h 23902640"/>
                  <a:gd name="connsiteX8592" fmla="*/ 29822803 w 43671952"/>
                  <a:gd name="connsiteY8592" fmla="*/ 1435893 h 23902640"/>
                  <a:gd name="connsiteX8593" fmla="*/ 29815659 w 43671952"/>
                  <a:gd name="connsiteY8593" fmla="*/ 1433514 h 23902640"/>
                  <a:gd name="connsiteX8594" fmla="*/ 29794227 w 43671952"/>
                  <a:gd name="connsiteY8594" fmla="*/ 1419225 h 23902640"/>
                  <a:gd name="connsiteX8595" fmla="*/ 29787083 w 43671952"/>
                  <a:gd name="connsiteY8595" fmla="*/ 1414462 h 23902640"/>
                  <a:gd name="connsiteX8596" fmla="*/ 29782319 w 43671952"/>
                  <a:gd name="connsiteY8596" fmla="*/ 1407318 h 23902640"/>
                  <a:gd name="connsiteX8597" fmla="*/ 29775179 w 43671952"/>
                  <a:gd name="connsiteY8597" fmla="*/ 1402557 h 23902640"/>
                  <a:gd name="connsiteX8598" fmla="*/ 29772795 w 43671952"/>
                  <a:gd name="connsiteY8598" fmla="*/ 1390650 h 23902640"/>
                  <a:gd name="connsiteX8599" fmla="*/ 29775179 w 43671952"/>
                  <a:gd name="connsiteY8599" fmla="*/ 1369218 h 23902640"/>
                  <a:gd name="connsiteX8600" fmla="*/ 29794227 w 43671952"/>
                  <a:gd name="connsiteY8600" fmla="*/ 1352549 h 23902640"/>
                  <a:gd name="connsiteX8601" fmla="*/ 29803751 w 43671952"/>
                  <a:gd name="connsiteY8601" fmla="*/ 1347787 h 23902640"/>
                  <a:gd name="connsiteX8602" fmla="*/ 29844235 w 43671952"/>
                  <a:gd name="connsiteY8602" fmla="*/ 1340645 h 23902640"/>
                  <a:gd name="connsiteX8603" fmla="*/ 29851379 w 43671952"/>
                  <a:gd name="connsiteY8603" fmla="*/ 1338263 h 23902640"/>
                  <a:gd name="connsiteX8604" fmla="*/ 35004403 w 43671952"/>
                  <a:gd name="connsiteY8604" fmla="*/ 1333499 h 23902640"/>
                  <a:gd name="connsiteX8605" fmla="*/ 35109175 w 43671952"/>
                  <a:gd name="connsiteY8605" fmla="*/ 1343024 h 23902640"/>
                  <a:gd name="connsiteX8606" fmla="*/ 35123463 w 43671952"/>
                  <a:gd name="connsiteY8606" fmla="*/ 1347787 h 23902640"/>
                  <a:gd name="connsiteX8607" fmla="*/ 35156803 w 43671952"/>
                  <a:gd name="connsiteY8607" fmla="*/ 1357313 h 23902640"/>
                  <a:gd name="connsiteX8608" fmla="*/ 35161563 w 43671952"/>
                  <a:gd name="connsiteY8608" fmla="*/ 1371599 h 23902640"/>
                  <a:gd name="connsiteX8609" fmla="*/ 35171087 w 43671952"/>
                  <a:gd name="connsiteY8609" fmla="*/ 1385888 h 23902640"/>
                  <a:gd name="connsiteX8610" fmla="*/ 35152039 w 43671952"/>
                  <a:gd name="connsiteY8610" fmla="*/ 1414462 h 23902640"/>
                  <a:gd name="connsiteX8611" fmla="*/ 35132987 w 43671952"/>
                  <a:gd name="connsiteY8611" fmla="*/ 1419224 h 23902640"/>
                  <a:gd name="connsiteX8612" fmla="*/ 35004403 w 43671952"/>
                  <a:gd name="connsiteY8612" fmla="*/ 1409699 h 23902640"/>
                  <a:gd name="connsiteX8613" fmla="*/ 34932963 w 43671952"/>
                  <a:gd name="connsiteY8613" fmla="*/ 1409699 h 23902640"/>
                  <a:gd name="connsiteX8614" fmla="*/ 34904387 w 43671952"/>
                  <a:gd name="connsiteY8614" fmla="*/ 1390650 h 23902640"/>
                  <a:gd name="connsiteX8615" fmla="*/ 34890103 w 43671952"/>
                  <a:gd name="connsiteY8615" fmla="*/ 1385888 h 23902640"/>
                  <a:gd name="connsiteX8616" fmla="*/ 34880575 w 43671952"/>
                  <a:gd name="connsiteY8616" fmla="*/ 1357313 h 23902640"/>
                  <a:gd name="connsiteX8617" fmla="*/ 34885339 w 43671952"/>
                  <a:gd name="connsiteY8617" fmla="*/ 1343024 h 23902640"/>
                  <a:gd name="connsiteX8618" fmla="*/ 34985351 w 43671952"/>
                  <a:gd name="connsiteY8618" fmla="*/ 1338262 h 23902640"/>
                  <a:gd name="connsiteX8619" fmla="*/ 35004403 w 43671952"/>
                  <a:gd name="connsiteY8619" fmla="*/ 1333499 h 23902640"/>
                  <a:gd name="connsiteX8620" fmla="*/ 31094391 w 43671952"/>
                  <a:gd name="connsiteY8620" fmla="*/ 1331118 h 23902640"/>
                  <a:gd name="connsiteX8621" fmla="*/ 31189639 w 43671952"/>
                  <a:gd name="connsiteY8621" fmla="*/ 1333499 h 23902640"/>
                  <a:gd name="connsiteX8622" fmla="*/ 31215835 w 43671952"/>
                  <a:gd name="connsiteY8622" fmla="*/ 1338263 h 23902640"/>
                  <a:gd name="connsiteX8623" fmla="*/ 31230119 w 43671952"/>
                  <a:gd name="connsiteY8623" fmla="*/ 1343024 h 23902640"/>
                  <a:gd name="connsiteX8624" fmla="*/ 31237263 w 43671952"/>
                  <a:gd name="connsiteY8624" fmla="*/ 1345407 h 23902640"/>
                  <a:gd name="connsiteX8625" fmla="*/ 31244407 w 43671952"/>
                  <a:gd name="connsiteY8625" fmla="*/ 1366838 h 23902640"/>
                  <a:gd name="connsiteX8626" fmla="*/ 31246791 w 43671952"/>
                  <a:gd name="connsiteY8626" fmla="*/ 1373981 h 23902640"/>
                  <a:gd name="connsiteX8627" fmla="*/ 31249171 w 43671952"/>
                  <a:gd name="connsiteY8627" fmla="*/ 1381124 h 23902640"/>
                  <a:gd name="connsiteX8628" fmla="*/ 31244407 w 43671952"/>
                  <a:gd name="connsiteY8628" fmla="*/ 1421607 h 23902640"/>
                  <a:gd name="connsiteX8629" fmla="*/ 31239647 w 43671952"/>
                  <a:gd name="connsiteY8629" fmla="*/ 1428750 h 23902640"/>
                  <a:gd name="connsiteX8630" fmla="*/ 31232503 w 43671952"/>
                  <a:gd name="connsiteY8630" fmla="*/ 1431132 h 23902640"/>
                  <a:gd name="connsiteX8631" fmla="*/ 31227739 w 43671952"/>
                  <a:gd name="connsiteY8631" fmla="*/ 1431132 h 23902640"/>
                  <a:gd name="connsiteX8632" fmla="*/ 31146779 w 43671952"/>
                  <a:gd name="connsiteY8632" fmla="*/ 1428750 h 23902640"/>
                  <a:gd name="connsiteX8633" fmla="*/ 31137251 w 43671952"/>
                  <a:gd name="connsiteY8633" fmla="*/ 1426369 h 23902640"/>
                  <a:gd name="connsiteX8634" fmla="*/ 31111059 w 43671952"/>
                  <a:gd name="connsiteY8634" fmla="*/ 1423987 h 23902640"/>
                  <a:gd name="connsiteX8635" fmla="*/ 31101535 w 43671952"/>
                  <a:gd name="connsiteY8635" fmla="*/ 1421607 h 23902640"/>
                  <a:gd name="connsiteX8636" fmla="*/ 31072959 w 43671952"/>
                  <a:gd name="connsiteY8636" fmla="*/ 1416843 h 23902640"/>
                  <a:gd name="connsiteX8637" fmla="*/ 31058671 w 43671952"/>
                  <a:gd name="connsiteY8637" fmla="*/ 1412081 h 23902640"/>
                  <a:gd name="connsiteX8638" fmla="*/ 31037239 w 43671952"/>
                  <a:gd name="connsiteY8638" fmla="*/ 1404937 h 23902640"/>
                  <a:gd name="connsiteX8639" fmla="*/ 31030095 w 43671952"/>
                  <a:gd name="connsiteY8639" fmla="*/ 1402557 h 23902640"/>
                  <a:gd name="connsiteX8640" fmla="*/ 31025335 w 43671952"/>
                  <a:gd name="connsiteY8640" fmla="*/ 1395412 h 23902640"/>
                  <a:gd name="connsiteX8641" fmla="*/ 31018191 w 43671952"/>
                  <a:gd name="connsiteY8641" fmla="*/ 1388268 h 23902640"/>
                  <a:gd name="connsiteX8642" fmla="*/ 31015807 w 43671952"/>
                  <a:gd name="connsiteY8642" fmla="*/ 1381124 h 23902640"/>
                  <a:gd name="connsiteX8643" fmla="*/ 31018191 w 43671952"/>
                  <a:gd name="connsiteY8643" fmla="*/ 1359693 h 23902640"/>
                  <a:gd name="connsiteX8644" fmla="*/ 31025335 w 43671952"/>
                  <a:gd name="connsiteY8644" fmla="*/ 1354931 h 23902640"/>
                  <a:gd name="connsiteX8645" fmla="*/ 31039619 w 43671952"/>
                  <a:gd name="connsiteY8645" fmla="*/ 1350168 h 23902640"/>
                  <a:gd name="connsiteX8646" fmla="*/ 31061051 w 43671952"/>
                  <a:gd name="connsiteY8646" fmla="*/ 1340645 h 23902640"/>
                  <a:gd name="connsiteX8647" fmla="*/ 31075339 w 43671952"/>
                  <a:gd name="connsiteY8647" fmla="*/ 1335882 h 23902640"/>
                  <a:gd name="connsiteX8648" fmla="*/ 31082483 w 43671952"/>
                  <a:gd name="connsiteY8648" fmla="*/ 1333499 h 23902640"/>
                  <a:gd name="connsiteX8649" fmla="*/ 17433431 w 43671952"/>
                  <a:gd name="connsiteY8649" fmla="*/ 1295400 h 23902640"/>
                  <a:gd name="connsiteX8650" fmla="*/ 17500107 w 43671952"/>
                  <a:gd name="connsiteY8650" fmla="*/ 1297781 h 23902640"/>
                  <a:gd name="connsiteX8651" fmla="*/ 17507251 w 43671952"/>
                  <a:gd name="connsiteY8651" fmla="*/ 1300162 h 23902640"/>
                  <a:gd name="connsiteX8652" fmla="*/ 17523919 w 43671952"/>
                  <a:gd name="connsiteY8652" fmla="*/ 1304924 h 23902640"/>
                  <a:gd name="connsiteX8653" fmla="*/ 17531063 w 43671952"/>
                  <a:gd name="connsiteY8653" fmla="*/ 1312069 h 23902640"/>
                  <a:gd name="connsiteX8654" fmla="*/ 17538207 w 43671952"/>
                  <a:gd name="connsiteY8654" fmla="*/ 1314449 h 23902640"/>
                  <a:gd name="connsiteX8655" fmla="*/ 17547731 w 43671952"/>
                  <a:gd name="connsiteY8655" fmla="*/ 1328739 h 23902640"/>
                  <a:gd name="connsiteX8656" fmla="*/ 17550111 w 43671952"/>
                  <a:gd name="connsiteY8656" fmla="*/ 1335882 h 23902640"/>
                  <a:gd name="connsiteX8657" fmla="*/ 17559639 w 43671952"/>
                  <a:gd name="connsiteY8657" fmla="*/ 1357313 h 23902640"/>
                  <a:gd name="connsiteX8658" fmla="*/ 17562019 w 43671952"/>
                  <a:gd name="connsiteY8658" fmla="*/ 1369218 h 23902640"/>
                  <a:gd name="connsiteX8659" fmla="*/ 17578687 w 43671952"/>
                  <a:gd name="connsiteY8659" fmla="*/ 1376362 h 23902640"/>
                  <a:gd name="connsiteX8660" fmla="*/ 17600119 w 43671952"/>
                  <a:gd name="connsiteY8660" fmla="*/ 1373981 h 23902640"/>
                  <a:gd name="connsiteX8661" fmla="*/ 17607263 w 43671952"/>
                  <a:gd name="connsiteY8661" fmla="*/ 1371599 h 23902640"/>
                  <a:gd name="connsiteX8662" fmla="*/ 17614407 w 43671952"/>
                  <a:gd name="connsiteY8662" fmla="*/ 1364456 h 23902640"/>
                  <a:gd name="connsiteX8663" fmla="*/ 17628695 w 43671952"/>
                  <a:gd name="connsiteY8663" fmla="*/ 1354931 h 23902640"/>
                  <a:gd name="connsiteX8664" fmla="*/ 17633455 w 43671952"/>
                  <a:gd name="connsiteY8664" fmla="*/ 1347787 h 23902640"/>
                  <a:gd name="connsiteX8665" fmla="*/ 17647743 w 43671952"/>
                  <a:gd name="connsiteY8665" fmla="*/ 1335882 h 23902640"/>
                  <a:gd name="connsiteX8666" fmla="*/ 17654887 w 43671952"/>
                  <a:gd name="connsiteY8666" fmla="*/ 1333499 h 23902640"/>
                  <a:gd name="connsiteX8667" fmla="*/ 17676319 w 43671952"/>
                  <a:gd name="connsiteY8667" fmla="*/ 1338263 h 23902640"/>
                  <a:gd name="connsiteX8668" fmla="*/ 17683463 w 43671952"/>
                  <a:gd name="connsiteY8668" fmla="*/ 1343024 h 23902640"/>
                  <a:gd name="connsiteX8669" fmla="*/ 17690607 w 43671952"/>
                  <a:gd name="connsiteY8669" fmla="*/ 1359693 h 23902640"/>
                  <a:gd name="connsiteX8670" fmla="*/ 17695367 w 43671952"/>
                  <a:gd name="connsiteY8670" fmla="*/ 1373981 h 23902640"/>
                  <a:gd name="connsiteX8671" fmla="*/ 17692987 w 43671952"/>
                  <a:gd name="connsiteY8671" fmla="*/ 1414462 h 23902640"/>
                  <a:gd name="connsiteX8672" fmla="*/ 17690607 w 43671952"/>
                  <a:gd name="connsiteY8672" fmla="*/ 1431132 h 23902640"/>
                  <a:gd name="connsiteX8673" fmla="*/ 17685843 w 43671952"/>
                  <a:gd name="connsiteY8673" fmla="*/ 1438274 h 23902640"/>
                  <a:gd name="connsiteX8674" fmla="*/ 17676319 w 43671952"/>
                  <a:gd name="connsiteY8674" fmla="*/ 1450183 h 23902640"/>
                  <a:gd name="connsiteX8675" fmla="*/ 17664413 w 43671952"/>
                  <a:gd name="connsiteY8675" fmla="*/ 1471613 h 23902640"/>
                  <a:gd name="connsiteX8676" fmla="*/ 17650127 w 43671952"/>
                  <a:gd name="connsiteY8676" fmla="*/ 1481137 h 23902640"/>
                  <a:gd name="connsiteX8677" fmla="*/ 17642981 w 43671952"/>
                  <a:gd name="connsiteY8677" fmla="*/ 1488281 h 23902640"/>
                  <a:gd name="connsiteX8678" fmla="*/ 17628695 w 43671952"/>
                  <a:gd name="connsiteY8678" fmla="*/ 1497808 h 23902640"/>
                  <a:gd name="connsiteX8679" fmla="*/ 17621551 w 43671952"/>
                  <a:gd name="connsiteY8679" fmla="*/ 1502569 h 23902640"/>
                  <a:gd name="connsiteX8680" fmla="*/ 17614407 w 43671952"/>
                  <a:gd name="connsiteY8680" fmla="*/ 1507331 h 23902640"/>
                  <a:gd name="connsiteX8681" fmla="*/ 17581067 w 43671952"/>
                  <a:gd name="connsiteY8681" fmla="*/ 1504949 h 23902640"/>
                  <a:gd name="connsiteX8682" fmla="*/ 17569163 w 43671952"/>
                  <a:gd name="connsiteY8682" fmla="*/ 1502569 h 23902640"/>
                  <a:gd name="connsiteX8683" fmla="*/ 17554875 w 43671952"/>
                  <a:gd name="connsiteY8683" fmla="*/ 1497808 h 23902640"/>
                  <a:gd name="connsiteX8684" fmla="*/ 17535827 w 43671952"/>
                  <a:gd name="connsiteY8684" fmla="*/ 1495425 h 23902640"/>
                  <a:gd name="connsiteX8685" fmla="*/ 17521539 w 43671952"/>
                  <a:gd name="connsiteY8685" fmla="*/ 1485900 h 23902640"/>
                  <a:gd name="connsiteX8686" fmla="*/ 17514395 w 43671952"/>
                  <a:gd name="connsiteY8686" fmla="*/ 1481137 h 23902640"/>
                  <a:gd name="connsiteX8687" fmla="*/ 17507251 w 43671952"/>
                  <a:gd name="connsiteY8687" fmla="*/ 1473995 h 23902640"/>
                  <a:gd name="connsiteX8688" fmla="*/ 17500107 w 43671952"/>
                  <a:gd name="connsiteY8688" fmla="*/ 1471613 h 23902640"/>
                  <a:gd name="connsiteX8689" fmla="*/ 17488201 w 43671952"/>
                  <a:gd name="connsiteY8689" fmla="*/ 1462087 h 23902640"/>
                  <a:gd name="connsiteX8690" fmla="*/ 17466767 w 43671952"/>
                  <a:gd name="connsiteY8690" fmla="*/ 1450183 h 23902640"/>
                  <a:gd name="connsiteX8691" fmla="*/ 17459627 w 43671952"/>
                  <a:gd name="connsiteY8691" fmla="*/ 1445418 h 23902640"/>
                  <a:gd name="connsiteX8692" fmla="*/ 17445339 w 43671952"/>
                  <a:gd name="connsiteY8692" fmla="*/ 1440656 h 23902640"/>
                  <a:gd name="connsiteX8693" fmla="*/ 17338183 w 43671952"/>
                  <a:gd name="connsiteY8693" fmla="*/ 1443037 h 23902640"/>
                  <a:gd name="connsiteX8694" fmla="*/ 17321511 w 43671952"/>
                  <a:gd name="connsiteY8694" fmla="*/ 1445418 h 23902640"/>
                  <a:gd name="connsiteX8695" fmla="*/ 17292937 w 43671952"/>
                  <a:gd name="connsiteY8695" fmla="*/ 1450183 h 23902640"/>
                  <a:gd name="connsiteX8696" fmla="*/ 17259601 w 43671952"/>
                  <a:gd name="connsiteY8696" fmla="*/ 1447799 h 23902640"/>
                  <a:gd name="connsiteX8697" fmla="*/ 17252457 w 43671952"/>
                  <a:gd name="connsiteY8697" fmla="*/ 1445418 h 23902640"/>
                  <a:gd name="connsiteX8698" fmla="*/ 17261983 w 43671952"/>
                  <a:gd name="connsiteY8698" fmla="*/ 1447799 h 23902640"/>
                  <a:gd name="connsiteX8699" fmla="*/ 17254839 w 43671952"/>
                  <a:gd name="connsiteY8699" fmla="*/ 1428750 h 23902640"/>
                  <a:gd name="connsiteX8700" fmla="*/ 17250075 w 43671952"/>
                  <a:gd name="connsiteY8700" fmla="*/ 1421607 h 23902640"/>
                  <a:gd name="connsiteX8701" fmla="*/ 17247695 w 43671952"/>
                  <a:gd name="connsiteY8701" fmla="*/ 1414462 h 23902640"/>
                  <a:gd name="connsiteX8702" fmla="*/ 17233407 w 43671952"/>
                  <a:gd name="connsiteY8702" fmla="*/ 1390650 h 23902640"/>
                  <a:gd name="connsiteX8703" fmla="*/ 17228643 w 43671952"/>
                  <a:gd name="connsiteY8703" fmla="*/ 1383506 h 23902640"/>
                  <a:gd name="connsiteX8704" fmla="*/ 17223883 w 43671952"/>
                  <a:gd name="connsiteY8704" fmla="*/ 1376362 h 23902640"/>
                  <a:gd name="connsiteX8705" fmla="*/ 17216739 w 43671952"/>
                  <a:gd name="connsiteY8705" fmla="*/ 1371599 h 23902640"/>
                  <a:gd name="connsiteX8706" fmla="*/ 17207213 w 43671952"/>
                  <a:gd name="connsiteY8706" fmla="*/ 1357313 h 23902640"/>
                  <a:gd name="connsiteX8707" fmla="*/ 17204831 w 43671952"/>
                  <a:gd name="connsiteY8707" fmla="*/ 1350168 h 23902640"/>
                  <a:gd name="connsiteX8708" fmla="*/ 17207213 w 43671952"/>
                  <a:gd name="connsiteY8708" fmla="*/ 1333499 h 23902640"/>
                  <a:gd name="connsiteX8709" fmla="*/ 17226263 w 43671952"/>
                  <a:gd name="connsiteY8709" fmla="*/ 1316831 h 23902640"/>
                  <a:gd name="connsiteX8710" fmla="*/ 17240551 w 43671952"/>
                  <a:gd name="connsiteY8710" fmla="*/ 1312069 h 23902640"/>
                  <a:gd name="connsiteX8711" fmla="*/ 17297701 w 43671952"/>
                  <a:gd name="connsiteY8711" fmla="*/ 1314449 h 23902640"/>
                  <a:gd name="connsiteX8712" fmla="*/ 17373901 w 43671952"/>
                  <a:gd name="connsiteY8712" fmla="*/ 1309689 h 23902640"/>
                  <a:gd name="connsiteX8713" fmla="*/ 17395331 w 43671952"/>
                  <a:gd name="connsiteY8713" fmla="*/ 1302543 h 23902640"/>
                  <a:gd name="connsiteX8714" fmla="*/ 17402475 w 43671952"/>
                  <a:gd name="connsiteY8714" fmla="*/ 1300162 h 23902640"/>
                  <a:gd name="connsiteX8715" fmla="*/ 17409619 w 43671952"/>
                  <a:gd name="connsiteY8715" fmla="*/ 1297781 h 23902640"/>
                  <a:gd name="connsiteX8716" fmla="*/ 32617931 w 43671952"/>
                  <a:gd name="connsiteY8716" fmla="*/ 1285129 h 23902640"/>
                  <a:gd name="connsiteX8717" fmla="*/ 32682683 w 43671952"/>
                  <a:gd name="connsiteY8717" fmla="*/ 1290637 h 23902640"/>
                  <a:gd name="connsiteX8718" fmla="*/ 32696971 w 43671952"/>
                  <a:gd name="connsiteY8718" fmla="*/ 1295400 h 23902640"/>
                  <a:gd name="connsiteX8719" fmla="*/ 32711259 w 43671952"/>
                  <a:gd name="connsiteY8719" fmla="*/ 1302543 h 23902640"/>
                  <a:gd name="connsiteX8720" fmla="*/ 32718403 w 43671952"/>
                  <a:gd name="connsiteY8720" fmla="*/ 1307307 h 23902640"/>
                  <a:gd name="connsiteX8721" fmla="*/ 32737451 w 43671952"/>
                  <a:gd name="connsiteY8721" fmla="*/ 1312069 h 23902640"/>
                  <a:gd name="connsiteX8722" fmla="*/ 32751739 w 43671952"/>
                  <a:gd name="connsiteY8722" fmla="*/ 1321594 h 23902640"/>
                  <a:gd name="connsiteX8723" fmla="*/ 32758883 w 43671952"/>
                  <a:gd name="connsiteY8723" fmla="*/ 1326356 h 23902640"/>
                  <a:gd name="connsiteX8724" fmla="*/ 32763643 w 43671952"/>
                  <a:gd name="connsiteY8724" fmla="*/ 1333499 h 23902640"/>
                  <a:gd name="connsiteX8725" fmla="*/ 32770787 w 43671952"/>
                  <a:gd name="connsiteY8725" fmla="*/ 1338263 h 23902640"/>
                  <a:gd name="connsiteX8726" fmla="*/ 32773171 w 43671952"/>
                  <a:gd name="connsiteY8726" fmla="*/ 1345407 h 23902640"/>
                  <a:gd name="connsiteX8727" fmla="*/ 32770787 w 43671952"/>
                  <a:gd name="connsiteY8727" fmla="*/ 1378743 h 23902640"/>
                  <a:gd name="connsiteX8728" fmla="*/ 32766027 w 43671952"/>
                  <a:gd name="connsiteY8728" fmla="*/ 1393033 h 23902640"/>
                  <a:gd name="connsiteX8729" fmla="*/ 32751739 w 43671952"/>
                  <a:gd name="connsiteY8729" fmla="*/ 1404937 h 23902640"/>
                  <a:gd name="connsiteX8730" fmla="*/ 32737451 w 43671952"/>
                  <a:gd name="connsiteY8730" fmla="*/ 1414462 h 23902640"/>
                  <a:gd name="connsiteX8731" fmla="*/ 32730307 w 43671952"/>
                  <a:gd name="connsiteY8731" fmla="*/ 1419225 h 23902640"/>
                  <a:gd name="connsiteX8732" fmla="*/ 32723163 w 43671952"/>
                  <a:gd name="connsiteY8732" fmla="*/ 1426369 h 23902640"/>
                  <a:gd name="connsiteX8733" fmla="*/ 32718403 w 43671952"/>
                  <a:gd name="connsiteY8733" fmla="*/ 1433514 h 23902640"/>
                  <a:gd name="connsiteX8734" fmla="*/ 32711259 w 43671952"/>
                  <a:gd name="connsiteY8734" fmla="*/ 1435893 h 23902640"/>
                  <a:gd name="connsiteX8735" fmla="*/ 32699351 w 43671952"/>
                  <a:gd name="connsiteY8735" fmla="*/ 1445418 h 23902640"/>
                  <a:gd name="connsiteX8736" fmla="*/ 32692207 w 43671952"/>
                  <a:gd name="connsiteY8736" fmla="*/ 1450183 h 23902640"/>
                  <a:gd name="connsiteX8737" fmla="*/ 32677919 w 43671952"/>
                  <a:gd name="connsiteY8737" fmla="*/ 1454943 h 23902640"/>
                  <a:gd name="connsiteX8738" fmla="*/ 32663631 w 43671952"/>
                  <a:gd name="connsiteY8738" fmla="*/ 1462087 h 23902640"/>
                  <a:gd name="connsiteX8739" fmla="*/ 32656487 w 43671952"/>
                  <a:gd name="connsiteY8739" fmla="*/ 1466850 h 23902640"/>
                  <a:gd name="connsiteX8740" fmla="*/ 32639819 w 43671952"/>
                  <a:gd name="connsiteY8740" fmla="*/ 1471613 h 23902640"/>
                  <a:gd name="connsiteX8741" fmla="*/ 32604103 w 43671952"/>
                  <a:gd name="connsiteY8741" fmla="*/ 1471613 h 23902640"/>
                  <a:gd name="connsiteX8742" fmla="*/ 32580287 w 43671952"/>
                  <a:gd name="connsiteY8742" fmla="*/ 1464469 h 23902640"/>
                  <a:gd name="connsiteX8743" fmla="*/ 32566003 w 43671952"/>
                  <a:gd name="connsiteY8743" fmla="*/ 1459707 h 23902640"/>
                  <a:gd name="connsiteX8744" fmla="*/ 32558859 w 43671952"/>
                  <a:gd name="connsiteY8744" fmla="*/ 1454943 h 23902640"/>
                  <a:gd name="connsiteX8745" fmla="*/ 32551715 w 43671952"/>
                  <a:gd name="connsiteY8745" fmla="*/ 1452562 h 23902640"/>
                  <a:gd name="connsiteX8746" fmla="*/ 32539807 w 43671952"/>
                  <a:gd name="connsiteY8746" fmla="*/ 1443037 h 23902640"/>
                  <a:gd name="connsiteX8747" fmla="*/ 32525519 w 43671952"/>
                  <a:gd name="connsiteY8747" fmla="*/ 1433514 h 23902640"/>
                  <a:gd name="connsiteX8748" fmla="*/ 32515995 w 43671952"/>
                  <a:gd name="connsiteY8748" fmla="*/ 1423987 h 23902640"/>
                  <a:gd name="connsiteX8749" fmla="*/ 32501707 w 43671952"/>
                  <a:gd name="connsiteY8749" fmla="*/ 1412081 h 23902640"/>
                  <a:gd name="connsiteX8750" fmla="*/ 32485039 w 43671952"/>
                  <a:gd name="connsiteY8750" fmla="*/ 1402557 h 23902640"/>
                  <a:gd name="connsiteX8751" fmla="*/ 32480275 w 43671952"/>
                  <a:gd name="connsiteY8751" fmla="*/ 1395412 h 23902640"/>
                  <a:gd name="connsiteX8752" fmla="*/ 32477895 w 43671952"/>
                  <a:gd name="connsiteY8752" fmla="*/ 1388268 h 23902640"/>
                  <a:gd name="connsiteX8753" fmla="*/ 32470751 w 43671952"/>
                  <a:gd name="connsiteY8753" fmla="*/ 1381124 h 23902640"/>
                  <a:gd name="connsiteX8754" fmla="*/ 32463607 w 43671952"/>
                  <a:gd name="connsiteY8754" fmla="*/ 1352549 h 23902640"/>
                  <a:gd name="connsiteX8755" fmla="*/ 32465987 w 43671952"/>
                  <a:gd name="connsiteY8755" fmla="*/ 1331118 h 23902640"/>
                  <a:gd name="connsiteX8756" fmla="*/ 32468371 w 43671952"/>
                  <a:gd name="connsiteY8756" fmla="*/ 1323974 h 23902640"/>
                  <a:gd name="connsiteX8757" fmla="*/ 32475515 w 43671952"/>
                  <a:gd name="connsiteY8757" fmla="*/ 1319212 h 23902640"/>
                  <a:gd name="connsiteX8758" fmla="*/ 32485039 w 43671952"/>
                  <a:gd name="connsiteY8758" fmla="*/ 1304924 h 23902640"/>
                  <a:gd name="connsiteX8759" fmla="*/ 32506471 w 43671952"/>
                  <a:gd name="connsiteY8759" fmla="*/ 1297781 h 23902640"/>
                  <a:gd name="connsiteX8760" fmla="*/ 32513615 w 43671952"/>
                  <a:gd name="connsiteY8760" fmla="*/ 1295400 h 23902640"/>
                  <a:gd name="connsiteX8761" fmla="*/ 32585051 w 43671952"/>
                  <a:gd name="connsiteY8761" fmla="*/ 1290637 h 23902640"/>
                  <a:gd name="connsiteX8762" fmla="*/ 32617931 w 43671952"/>
                  <a:gd name="connsiteY8762" fmla="*/ 1285129 h 23902640"/>
                  <a:gd name="connsiteX8763" fmla="*/ 29233203 w 43671952"/>
                  <a:gd name="connsiteY8763" fmla="*/ 1279208 h 23902640"/>
                  <a:gd name="connsiteX8764" fmla="*/ 29278923 w 43671952"/>
                  <a:gd name="connsiteY8764" fmla="*/ 1302067 h 23902640"/>
                  <a:gd name="connsiteX8765" fmla="*/ 29309403 w 43671952"/>
                  <a:gd name="connsiteY8765" fmla="*/ 1347787 h 23902640"/>
                  <a:gd name="connsiteX8766" fmla="*/ 29324643 w 43671952"/>
                  <a:gd name="connsiteY8766" fmla="*/ 1370648 h 23902640"/>
                  <a:gd name="connsiteX8767" fmla="*/ 29332263 w 43671952"/>
                  <a:gd name="connsiteY8767" fmla="*/ 1393507 h 23902640"/>
                  <a:gd name="connsiteX8768" fmla="*/ 29355123 w 43671952"/>
                  <a:gd name="connsiteY8768" fmla="*/ 1439229 h 23902640"/>
                  <a:gd name="connsiteX8769" fmla="*/ 29332263 w 43671952"/>
                  <a:gd name="connsiteY8769" fmla="*/ 1454469 h 23902640"/>
                  <a:gd name="connsiteX8770" fmla="*/ 29317023 w 43671952"/>
                  <a:gd name="connsiteY8770" fmla="*/ 1477327 h 23902640"/>
                  <a:gd name="connsiteX8771" fmla="*/ 29271303 w 43671952"/>
                  <a:gd name="connsiteY8771" fmla="*/ 1492567 h 23902640"/>
                  <a:gd name="connsiteX8772" fmla="*/ 29248443 w 43671952"/>
                  <a:gd name="connsiteY8772" fmla="*/ 1500188 h 23902640"/>
                  <a:gd name="connsiteX8773" fmla="*/ 29195103 w 43671952"/>
                  <a:gd name="connsiteY8773" fmla="*/ 1515427 h 23902640"/>
                  <a:gd name="connsiteX8774" fmla="*/ 29172243 w 43671952"/>
                  <a:gd name="connsiteY8774" fmla="*/ 1530667 h 23902640"/>
                  <a:gd name="connsiteX8775" fmla="*/ 29134143 w 43671952"/>
                  <a:gd name="connsiteY8775" fmla="*/ 1591628 h 23902640"/>
                  <a:gd name="connsiteX8776" fmla="*/ 29088423 w 43671952"/>
                  <a:gd name="connsiteY8776" fmla="*/ 1606867 h 23902640"/>
                  <a:gd name="connsiteX8777" fmla="*/ 28958883 w 43671952"/>
                  <a:gd name="connsiteY8777" fmla="*/ 1599249 h 23902640"/>
                  <a:gd name="connsiteX8778" fmla="*/ 28875063 w 43671952"/>
                  <a:gd name="connsiteY8778" fmla="*/ 1584007 h 23902640"/>
                  <a:gd name="connsiteX8779" fmla="*/ 28829343 w 43671952"/>
                  <a:gd name="connsiteY8779" fmla="*/ 1530667 h 23902640"/>
                  <a:gd name="connsiteX8780" fmla="*/ 28852203 w 43671952"/>
                  <a:gd name="connsiteY8780" fmla="*/ 1507807 h 23902640"/>
                  <a:gd name="connsiteX8781" fmla="*/ 28897923 w 43671952"/>
                  <a:gd name="connsiteY8781" fmla="*/ 1477327 h 23902640"/>
                  <a:gd name="connsiteX8782" fmla="*/ 28920783 w 43671952"/>
                  <a:gd name="connsiteY8782" fmla="*/ 1462087 h 23902640"/>
                  <a:gd name="connsiteX8783" fmla="*/ 28958883 w 43671952"/>
                  <a:gd name="connsiteY8783" fmla="*/ 1431607 h 23902640"/>
                  <a:gd name="connsiteX8784" fmla="*/ 29004603 w 43671952"/>
                  <a:gd name="connsiteY8784" fmla="*/ 1401128 h 23902640"/>
                  <a:gd name="connsiteX8785" fmla="*/ 29103663 w 43671952"/>
                  <a:gd name="connsiteY8785" fmla="*/ 1378267 h 23902640"/>
                  <a:gd name="connsiteX8786" fmla="*/ 29141763 w 43671952"/>
                  <a:gd name="connsiteY8786" fmla="*/ 1347787 h 23902640"/>
                  <a:gd name="connsiteX8787" fmla="*/ 29149383 w 43671952"/>
                  <a:gd name="connsiteY8787" fmla="*/ 1324928 h 23902640"/>
                  <a:gd name="connsiteX8788" fmla="*/ 29172243 w 43671952"/>
                  <a:gd name="connsiteY8788" fmla="*/ 1317307 h 23902640"/>
                  <a:gd name="connsiteX8789" fmla="*/ 29187483 w 43671952"/>
                  <a:gd name="connsiteY8789" fmla="*/ 1294448 h 23902640"/>
                  <a:gd name="connsiteX8790" fmla="*/ 29233203 w 43671952"/>
                  <a:gd name="connsiteY8790" fmla="*/ 1279208 h 23902640"/>
                  <a:gd name="connsiteX8791" fmla="*/ 17035055 w 43671952"/>
                  <a:gd name="connsiteY8791" fmla="*/ 1251476 h 23902640"/>
                  <a:gd name="connsiteX8792" fmla="*/ 17057989 w 43671952"/>
                  <a:gd name="connsiteY8792" fmla="*/ 1258887 h 23902640"/>
                  <a:gd name="connsiteX8793" fmla="*/ 17096089 w 43671952"/>
                  <a:gd name="connsiteY8793" fmla="*/ 1271587 h 23902640"/>
                  <a:gd name="connsiteX8794" fmla="*/ 17089739 w 43671952"/>
                  <a:gd name="connsiteY8794" fmla="*/ 1322388 h 23902640"/>
                  <a:gd name="connsiteX8795" fmla="*/ 17077039 w 43671952"/>
                  <a:gd name="connsiteY8795" fmla="*/ 1347787 h 23902640"/>
                  <a:gd name="connsiteX8796" fmla="*/ 17019889 w 43671952"/>
                  <a:gd name="connsiteY8796" fmla="*/ 1328739 h 23902640"/>
                  <a:gd name="connsiteX8797" fmla="*/ 17007189 w 43671952"/>
                  <a:gd name="connsiteY8797" fmla="*/ 1290637 h 23902640"/>
                  <a:gd name="connsiteX8798" fmla="*/ 17013539 w 43671952"/>
                  <a:gd name="connsiteY8798" fmla="*/ 1252537 h 23902640"/>
                  <a:gd name="connsiteX8799" fmla="*/ 17035055 w 43671952"/>
                  <a:gd name="connsiteY8799" fmla="*/ 1251476 h 23902640"/>
                  <a:gd name="connsiteX8800" fmla="*/ 29544195 w 43671952"/>
                  <a:gd name="connsiteY8800" fmla="*/ 1235869 h 23902640"/>
                  <a:gd name="connsiteX8801" fmla="*/ 29653735 w 43671952"/>
                  <a:gd name="connsiteY8801" fmla="*/ 1238249 h 23902640"/>
                  <a:gd name="connsiteX8802" fmla="*/ 29684691 w 43671952"/>
                  <a:gd name="connsiteY8802" fmla="*/ 1245393 h 23902640"/>
                  <a:gd name="connsiteX8803" fmla="*/ 29687071 w 43671952"/>
                  <a:gd name="connsiteY8803" fmla="*/ 1252537 h 23902640"/>
                  <a:gd name="connsiteX8804" fmla="*/ 29694215 w 43671952"/>
                  <a:gd name="connsiteY8804" fmla="*/ 1266825 h 23902640"/>
                  <a:gd name="connsiteX8805" fmla="*/ 29689451 w 43671952"/>
                  <a:gd name="connsiteY8805" fmla="*/ 1273968 h 23902640"/>
                  <a:gd name="connsiteX8806" fmla="*/ 29665639 w 43671952"/>
                  <a:gd name="connsiteY8806" fmla="*/ 1283494 h 23902640"/>
                  <a:gd name="connsiteX8807" fmla="*/ 29641827 w 43671952"/>
                  <a:gd name="connsiteY8807" fmla="*/ 1290637 h 23902640"/>
                  <a:gd name="connsiteX8808" fmla="*/ 29582295 w 43671952"/>
                  <a:gd name="connsiteY8808" fmla="*/ 1293018 h 23902640"/>
                  <a:gd name="connsiteX8809" fmla="*/ 29556103 w 43671952"/>
                  <a:gd name="connsiteY8809" fmla="*/ 1297781 h 23902640"/>
                  <a:gd name="connsiteX8810" fmla="*/ 29520383 w 43671952"/>
                  <a:gd name="connsiteY8810" fmla="*/ 1295400 h 23902640"/>
                  <a:gd name="connsiteX8811" fmla="*/ 29494191 w 43671952"/>
                  <a:gd name="connsiteY8811" fmla="*/ 1295400 h 23902640"/>
                  <a:gd name="connsiteX8812" fmla="*/ 29437039 w 43671952"/>
                  <a:gd name="connsiteY8812" fmla="*/ 1288256 h 23902640"/>
                  <a:gd name="connsiteX8813" fmla="*/ 29429895 w 43671952"/>
                  <a:gd name="connsiteY8813" fmla="*/ 1285875 h 23902640"/>
                  <a:gd name="connsiteX8814" fmla="*/ 29422751 w 43671952"/>
                  <a:gd name="connsiteY8814" fmla="*/ 1281113 h 23902640"/>
                  <a:gd name="connsiteX8815" fmla="*/ 29425135 w 43671952"/>
                  <a:gd name="connsiteY8815" fmla="*/ 1269207 h 23902640"/>
                  <a:gd name="connsiteX8816" fmla="*/ 29446563 w 43671952"/>
                  <a:gd name="connsiteY8816" fmla="*/ 1262063 h 23902640"/>
                  <a:gd name="connsiteX8817" fmla="*/ 29463235 w 43671952"/>
                  <a:gd name="connsiteY8817" fmla="*/ 1257300 h 23902640"/>
                  <a:gd name="connsiteX8818" fmla="*/ 29470379 w 43671952"/>
                  <a:gd name="connsiteY8818" fmla="*/ 1254919 h 23902640"/>
                  <a:gd name="connsiteX8819" fmla="*/ 29482283 w 43671952"/>
                  <a:gd name="connsiteY8819" fmla="*/ 1252537 h 23902640"/>
                  <a:gd name="connsiteX8820" fmla="*/ 29496571 w 43671952"/>
                  <a:gd name="connsiteY8820" fmla="*/ 1247774 h 23902640"/>
                  <a:gd name="connsiteX8821" fmla="*/ 29508479 w 43671952"/>
                  <a:gd name="connsiteY8821" fmla="*/ 1245393 h 23902640"/>
                  <a:gd name="connsiteX8822" fmla="*/ 29525147 w 43671952"/>
                  <a:gd name="connsiteY8822" fmla="*/ 1240632 h 23902640"/>
                  <a:gd name="connsiteX8823" fmla="*/ 29544195 w 43671952"/>
                  <a:gd name="connsiteY8823" fmla="*/ 1235869 h 23902640"/>
                  <a:gd name="connsiteX8824" fmla="*/ 30582419 w 43671952"/>
                  <a:gd name="connsiteY8824" fmla="*/ 1216819 h 23902640"/>
                  <a:gd name="connsiteX8825" fmla="*/ 30651479 w 43671952"/>
                  <a:gd name="connsiteY8825" fmla="*/ 1221581 h 23902640"/>
                  <a:gd name="connsiteX8826" fmla="*/ 30682435 w 43671952"/>
                  <a:gd name="connsiteY8826" fmla="*/ 1223962 h 23902640"/>
                  <a:gd name="connsiteX8827" fmla="*/ 30701483 w 43671952"/>
                  <a:gd name="connsiteY8827" fmla="*/ 1226344 h 23902640"/>
                  <a:gd name="connsiteX8828" fmla="*/ 30722915 w 43671952"/>
                  <a:gd name="connsiteY8828" fmla="*/ 1228724 h 23902640"/>
                  <a:gd name="connsiteX8829" fmla="*/ 30734819 w 43671952"/>
                  <a:gd name="connsiteY8829" fmla="*/ 1231106 h 23902640"/>
                  <a:gd name="connsiteX8830" fmla="*/ 30758635 w 43671952"/>
                  <a:gd name="connsiteY8830" fmla="*/ 1235869 h 23902640"/>
                  <a:gd name="connsiteX8831" fmla="*/ 30846739 w 43671952"/>
                  <a:gd name="connsiteY8831" fmla="*/ 1343024 h 23902640"/>
                  <a:gd name="connsiteX8832" fmla="*/ 30851503 w 43671952"/>
                  <a:gd name="connsiteY8832" fmla="*/ 1357313 h 23902640"/>
                  <a:gd name="connsiteX8833" fmla="*/ 30868171 w 43671952"/>
                  <a:gd name="connsiteY8833" fmla="*/ 1376362 h 23902640"/>
                  <a:gd name="connsiteX8834" fmla="*/ 30880079 w 43671952"/>
                  <a:gd name="connsiteY8834" fmla="*/ 1390650 h 23902640"/>
                  <a:gd name="connsiteX8835" fmla="*/ 30891983 w 43671952"/>
                  <a:gd name="connsiteY8835" fmla="*/ 1402557 h 23902640"/>
                  <a:gd name="connsiteX8836" fmla="*/ 30906271 w 43671952"/>
                  <a:gd name="connsiteY8836" fmla="*/ 1423987 h 23902640"/>
                  <a:gd name="connsiteX8837" fmla="*/ 30911035 w 43671952"/>
                  <a:gd name="connsiteY8837" fmla="*/ 1431132 h 23902640"/>
                  <a:gd name="connsiteX8838" fmla="*/ 30913415 w 43671952"/>
                  <a:gd name="connsiteY8838" fmla="*/ 1438274 h 23902640"/>
                  <a:gd name="connsiteX8839" fmla="*/ 30911035 w 43671952"/>
                  <a:gd name="connsiteY8839" fmla="*/ 1476374 h 23902640"/>
                  <a:gd name="connsiteX8840" fmla="*/ 30896747 w 43671952"/>
                  <a:gd name="connsiteY8840" fmla="*/ 1483518 h 23902640"/>
                  <a:gd name="connsiteX8841" fmla="*/ 30870551 w 43671952"/>
                  <a:gd name="connsiteY8841" fmla="*/ 1485900 h 23902640"/>
                  <a:gd name="connsiteX8842" fmla="*/ 30846739 w 43671952"/>
                  <a:gd name="connsiteY8842" fmla="*/ 1488281 h 23902640"/>
                  <a:gd name="connsiteX8843" fmla="*/ 30834835 w 43671952"/>
                  <a:gd name="connsiteY8843" fmla="*/ 1490663 h 23902640"/>
                  <a:gd name="connsiteX8844" fmla="*/ 30801495 w 43671952"/>
                  <a:gd name="connsiteY8844" fmla="*/ 1485900 h 23902640"/>
                  <a:gd name="connsiteX8845" fmla="*/ 30794351 w 43671952"/>
                  <a:gd name="connsiteY8845" fmla="*/ 1481137 h 23902640"/>
                  <a:gd name="connsiteX8846" fmla="*/ 30780063 w 43671952"/>
                  <a:gd name="connsiteY8846" fmla="*/ 1476374 h 23902640"/>
                  <a:gd name="connsiteX8847" fmla="*/ 30772919 w 43671952"/>
                  <a:gd name="connsiteY8847" fmla="*/ 1473995 h 23902640"/>
                  <a:gd name="connsiteX8848" fmla="*/ 30765779 w 43671952"/>
                  <a:gd name="connsiteY8848" fmla="*/ 1471613 h 23902640"/>
                  <a:gd name="connsiteX8849" fmla="*/ 30730059 w 43671952"/>
                  <a:gd name="connsiteY8849" fmla="*/ 1466850 h 23902640"/>
                  <a:gd name="connsiteX8850" fmla="*/ 30722915 w 43671952"/>
                  <a:gd name="connsiteY8850" fmla="*/ 1459707 h 23902640"/>
                  <a:gd name="connsiteX8851" fmla="*/ 30718151 w 43671952"/>
                  <a:gd name="connsiteY8851" fmla="*/ 1445418 h 23902640"/>
                  <a:gd name="connsiteX8852" fmla="*/ 30706247 w 43671952"/>
                  <a:gd name="connsiteY8852" fmla="*/ 1407318 h 23902640"/>
                  <a:gd name="connsiteX8853" fmla="*/ 30677671 w 43671952"/>
                  <a:gd name="connsiteY8853" fmla="*/ 1393033 h 23902640"/>
                  <a:gd name="connsiteX8854" fmla="*/ 30670527 w 43671952"/>
                  <a:gd name="connsiteY8854" fmla="*/ 1390650 h 23902640"/>
                  <a:gd name="connsiteX8855" fmla="*/ 30639571 w 43671952"/>
                  <a:gd name="connsiteY8855" fmla="*/ 1393033 h 23902640"/>
                  <a:gd name="connsiteX8856" fmla="*/ 30625283 w 43671952"/>
                  <a:gd name="connsiteY8856" fmla="*/ 1402557 h 23902640"/>
                  <a:gd name="connsiteX8857" fmla="*/ 30615759 w 43671952"/>
                  <a:gd name="connsiteY8857" fmla="*/ 1407318 h 23902640"/>
                  <a:gd name="connsiteX8858" fmla="*/ 30599091 w 43671952"/>
                  <a:gd name="connsiteY8858" fmla="*/ 1416843 h 23902640"/>
                  <a:gd name="connsiteX8859" fmla="*/ 30591947 w 43671952"/>
                  <a:gd name="connsiteY8859" fmla="*/ 1419225 h 23902640"/>
                  <a:gd name="connsiteX8860" fmla="*/ 30544319 w 43671952"/>
                  <a:gd name="connsiteY8860" fmla="*/ 1414462 h 23902640"/>
                  <a:gd name="connsiteX8861" fmla="*/ 30537179 w 43671952"/>
                  <a:gd name="connsiteY8861" fmla="*/ 1412081 h 23902640"/>
                  <a:gd name="connsiteX8862" fmla="*/ 30494315 w 43671952"/>
                  <a:gd name="connsiteY8862" fmla="*/ 1409699 h 23902640"/>
                  <a:gd name="connsiteX8863" fmla="*/ 30453835 w 43671952"/>
                  <a:gd name="connsiteY8863" fmla="*/ 1407318 h 23902640"/>
                  <a:gd name="connsiteX8864" fmla="*/ 30434783 w 43671952"/>
                  <a:gd name="connsiteY8864" fmla="*/ 1402557 h 23902640"/>
                  <a:gd name="connsiteX8865" fmla="*/ 30425259 w 43671952"/>
                  <a:gd name="connsiteY8865" fmla="*/ 1400175 h 23902640"/>
                  <a:gd name="connsiteX8866" fmla="*/ 30410971 w 43671952"/>
                  <a:gd name="connsiteY8866" fmla="*/ 1390650 h 23902640"/>
                  <a:gd name="connsiteX8867" fmla="*/ 30403827 w 43671952"/>
                  <a:gd name="connsiteY8867" fmla="*/ 1385888 h 23902640"/>
                  <a:gd name="connsiteX8868" fmla="*/ 30401447 w 43671952"/>
                  <a:gd name="connsiteY8868" fmla="*/ 1378743 h 23902640"/>
                  <a:gd name="connsiteX8869" fmla="*/ 30396683 w 43671952"/>
                  <a:gd name="connsiteY8869" fmla="*/ 1371599 h 23902640"/>
                  <a:gd name="connsiteX8870" fmla="*/ 30399063 w 43671952"/>
                  <a:gd name="connsiteY8870" fmla="*/ 1340645 h 23902640"/>
                  <a:gd name="connsiteX8871" fmla="*/ 30401447 w 43671952"/>
                  <a:gd name="connsiteY8871" fmla="*/ 1333499 h 23902640"/>
                  <a:gd name="connsiteX8872" fmla="*/ 30408591 w 43671952"/>
                  <a:gd name="connsiteY8872" fmla="*/ 1331118 h 23902640"/>
                  <a:gd name="connsiteX8873" fmla="*/ 30425259 w 43671952"/>
                  <a:gd name="connsiteY8873" fmla="*/ 1326356 h 23902640"/>
                  <a:gd name="connsiteX8874" fmla="*/ 30458595 w 43671952"/>
                  <a:gd name="connsiteY8874" fmla="*/ 1328739 h 23902640"/>
                  <a:gd name="connsiteX8875" fmla="*/ 30470503 w 43671952"/>
                  <a:gd name="connsiteY8875" fmla="*/ 1331118 h 23902640"/>
                  <a:gd name="connsiteX8876" fmla="*/ 30532415 w 43671952"/>
                  <a:gd name="connsiteY8876" fmla="*/ 1335882 h 23902640"/>
                  <a:gd name="connsiteX8877" fmla="*/ 30615759 w 43671952"/>
                  <a:gd name="connsiteY8877" fmla="*/ 1333499 h 23902640"/>
                  <a:gd name="connsiteX8878" fmla="*/ 30613379 w 43671952"/>
                  <a:gd name="connsiteY8878" fmla="*/ 1321594 h 23902640"/>
                  <a:gd name="connsiteX8879" fmla="*/ 30601471 w 43671952"/>
                  <a:gd name="connsiteY8879" fmla="*/ 1312069 h 23902640"/>
                  <a:gd name="connsiteX8880" fmla="*/ 30580039 w 43671952"/>
                  <a:gd name="connsiteY8880" fmla="*/ 1300162 h 23902640"/>
                  <a:gd name="connsiteX8881" fmla="*/ 30558607 w 43671952"/>
                  <a:gd name="connsiteY8881" fmla="*/ 1288256 h 23902640"/>
                  <a:gd name="connsiteX8882" fmla="*/ 30546703 w 43671952"/>
                  <a:gd name="connsiteY8882" fmla="*/ 1273968 h 23902640"/>
                  <a:gd name="connsiteX8883" fmla="*/ 30541939 w 43671952"/>
                  <a:gd name="connsiteY8883" fmla="*/ 1259681 h 23902640"/>
                  <a:gd name="connsiteX8884" fmla="*/ 30553847 w 43671952"/>
                  <a:gd name="connsiteY8884" fmla="*/ 1226344 h 23902640"/>
                  <a:gd name="connsiteX8885" fmla="*/ 30575279 w 43671952"/>
                  <a:gd name="connsiteY8885" fmla="*/ 1219199 h 23902640"/>
                  <a:gd name="connsiteX8886" fmla="*/ 29532291 w 43671952"/>
                  <a:gd name="connsiteY8886" fmla="*/ 1100137 h 23902640"/>
                  <a:gd name="connsiteX8887" fmla="*/ 29620395 w 43671952"/>
                  <a:gd name="connsiteY8887" fmla="*/ 1104900 h 23902640"/>
                  <a:gd name="connsiteX8888" fmla="*/ 29627539 w 43671952"/>
                  <a:gd name="connsiteY8888" fmla="*/ 1107282 h 23902640"/>
                  <a:gd name="connsiteX8889" fmla="*/ 29641827 w 43671952"/>
                  <a:gd name="connsiteY8889" fmla="*/ 1114425 h 23902640"/>
                  <a:gd name="connsiteX8890" fmla="*/ 29648971 w 43671952"/>
                  <a:gd name="connsiteY8890" fmla="*/ 1121568 h 23902640"/>
                  <a:gd name="connsiteX8891" fmla="*/ 29637063 w 43671952"/>
                  <a:gd name="connsiteY8891" fmla="*/ 1154906 h 23902640"/>
                  <a:gd name="connsiteX8892" fmla="*/ 29629919 w 43671952"/>
                  <a:gd name="connsiteY8892" fmla="*/ 1157287 h 23902640"/>
                  <a:gd name="connsiteX8893" fmla="*/ 29615635 w 43671952"/>
                  <a:gd name="connsiteY8893" fmla="*/ 1166812 h 23902640"/>
                  <a:gd name="connsiteX8894" fmla="*/ 29572771 w 43671952"/>
                  <a:gd name="connsiteY8894" fmla="*/ 1181100 h 23902640"/>
                  <a:gd name="connsiteX8895" fmla="*/ 29551339 w 43671952"/>
                  <a:gd name="connsiteY8895" fmla="*/ 1188243 h 23902640"/>
                  <a:gd name="connsiteX8896" fmla="*/ 29544195 w 43671952"/>
                  <a:gd name="connsiteY8896" fmla="*/ 1190625 h 23902640"/>
                  <a:gd name="connsiteX8897" fmla="*/ 29503715 w 43671952"/>
                  <a:gd name="connsiteY8897" fmla="*/ 1193006 h 23902640"/>
                  <a:gd name="connsiteX8898" fmla="*/ 29487047 w 43671952"/>
                  <a:gd name="connsiteY8898" fmla="*/ 1197769 h 23902640"/>
                  <a:gd name="connsiteX8899" fmla="*/ 29470379 w 43671952"/>
                  <a:gd name="connsiteY8899" fmla="*/ 1212057 h 23902640"/>
                  <a:gd name="connsiteX8900" fmla="*/ 29427515 w 43671952"/>
                  <a:gd name="connsiteY8900" fmla="*/ 1212057 h 23902640"/>
                  <a:gd name="connsiteX8901" fmla="*/ 29417991 w 43671952"/>
                  <a:gd name="connsiteY8901" fmla="*/ 1197769 h 23902640"/>
                  <a:gd name="connsiteX8902" fmla="*/ 29425135 w 43671952"/>
                  <a:gd name="connsiteY8902" fmla="*/ 1171574 h 23902640"/>
                  <a:gd name="connsiteX8903" fmla="*/ 29429895 w 43671952"/>
                  <a:gd name="connsiteY8903" fmla="*/ 1164431 h 23902640"/>
                  <a:gd name="connsiteX8904" fmla="*/ 29437039 w 43671952"/>
                  <a:gd name="connsiteY8904" fmla="*/ 1159668 h 23902640"/>
                  <a:gd name="connsiteX8905" fmla="*/ 29448947 w 43671952"/>
                  <a:gd name="connsiteY8905" fmla="*/ 1147762 h 23902640"/>
                  <a:gd name="connsiteX8906" fmla="*/ 29453707 w 43671952"/>
                  <a:gd name="connsiteY8906" fmla="*/ 1140618 h 23902640"/>
                  <a:gd name="connsiteX8907" fmla="*/ 29467995 w 43671952"/>
                  <a:gd name="connsiteY8907" fmla="*/ 1131094 h 23902640"/>
                  <a:gd name="connsiteX8908" fmla="*/ 29489427 w 43671952"/>
                  <a:gd name="connsiteY8908" fmla="*/ 1114425 h 23902640"/>
                  <a:gd name="connsiteX8909" fmla="*/ 29510859 w 43671952"/>
                  <a:gd name="connsiteY8909" fmla="*/ 1102519 h 23902640"/>
                  <a:gd name="connsiteX8910" fmla="*/ 29532291 w 43671952"/>
                  <a:gd name="connsiteY8910" fmla="*/ 1100137 h 23902640"/>
                  <a:gd name="connsiteX8911" fmla="*/ 17423907 w 43671952"/>
                  <a:gd name="connsiteY8911" fmla="*/ 1071563 h 23902640"/>
                  <a:gd name="connsiteX8912" fmla="*/ 17433431 w 43671952"/>
                  <a:gd name="connsiteY8912" fmla="*/ 1073943 h 23902640"/>
                  <a:gd name="connsiteX8913" fmla="*/ 17447719 w 43671952"/>
                  <a:gd name="connsiteY8913" fmla="*/ 1083468 h 23902640"/>
                  <a:gd name="connsiteX8914" fmla="*/ 17454863 w 43671952"/>
                  <a:gd name="connsiteY8914" fmla="*/ 1088231 h 23902640"/>
                  <a:gd name="connsiteX8915" fmla="*/ 17476295 w 43671952"/>
                  <a:gd name="connsiteY8915" fmla="*/ 1100137 h 23902640"/>
                  <a:gd name="connsiteX8916" fmla="*/ 17483439 w 43671952"/>
                  <a:gd name="connsiteY8916" fmla="*/ 1104900 h 23902640"/>
                  <a:gd name="connsiteX8917" fmla="*/ 17490583 w 43671952"/>
                  <a:gd name="connsiteY8917" fmla="*/ 1112044 h 23902640"/>
                  <a:gd name="connsiteX8918" fmla="*/ 17497727 w 43671952"/>
                  <a:gd name="connsiteY8918" fmla="*/ 1116807 h 23902640"/>
                  <a:gd name="connsiteX8919" fmla="*/ 17504869 w 43671952"/>
                  <a:gd name="connsiteY8919" fmla="*/ 1123949 h 23902640"/>
                  <a:gd name="connsiteX8920" fmla="*/ 17512015 w 43671952"/>
                  <a:gd name="connsiteY8920" fmla="*/ 1126331 h 23902640"/>
                  <a:gd name="connsiteX8921" fmla="*/ 17519159 w 43671952"/>
                  <a:gd name="connsiteY8921" fmla="*/ 1131094 h 23902640"/>
                  <a:gd name="connsiteX8922" fmla="*/ 17526303 w 43671952"/>
                  <a:gd name="connsiteY8922" fmla="*/ 1145385 h 23902640"/>
                  <a:gd name="connsiteX8923" fmla="*/ 17533443 w 43671952"/>
                  <a:gd name="connsiteY8923" fmla="*/ 1152525 h 23902640"/>
                  <a:gd name="connsiteX8924" fmla="*/ 17545351 w 43671952"/>
                  <a:gd name="connsiteY8924" fmla="*/ 1164431 h 23902640"/>
                  <a:gd name="connsiteX8925" fmla="*/ 17557259 w 43671952"/>
                  <a:gd name="connsiteY8925" fmla="*/ 1173957 h 23902640"/>
                  <a:gd name="connsiteX8926" fmla="*/ 17562019 w 43671952"/>
                  <a:gd name="connsiteY8926" fmla="*/ 1181100 h 23902640"/>
                  <a:gd name="connsiteX8927" fmla="*/ 17573927 w 43671952"/>
                  <a:gd name="connsiteY8927" fmla="*/ 1195387 h 23902640"/>
                  <a:gd name="connsiteX8928" fmla="*/ 17576307 w 43671952"/>
                  <a:gd name="connsiteY8928" fmla="*/ 1202532 h 23902640"/>
                  <a:gd name="connsiteX8929" fmla="*/ 17581071 w 43671952"/>
                  <a:gd name="connsiteY8929" fmla="*/ 1209675 h 23902640"/>
                  <a:gd name="connsiteX8930" fmla="*/ 17578687 w 43671952"/>
                  <a:gd name="connsiteY8930" fmla="*/ 1233487 h 23902640"/>
                  <a:gd name="connsiteX8931" fmla="*/ 17573927 w 43671952"/>
                  <a:gd name="connsiteY8931" fmla="*/ 1240632 h 23902640"/>
                  <a:gd name="connsiteX8932" fmla="*/ 17559639 w 43671952"/>
                  <a:gd name="connsiteY8932" fmla="*/ 1245393 h 23902640"/>
                  <a:gd name="connsiteX8933" fmla="*/ 17535827 w 43671952"/>
                  <a:gd name="connsiteY8933" fmla="*/ 1252537 h 23902640"/>
                  <a:gd name="connsiteX8934" fmla="*/ 17350089 w 43671952"/>
                  <a:gd name="connsiteY8934" fmla="*/ 1254919 h 23902640"/>
                  <a:gd name="connsiteX8935" fmla="*/ 17314369 w 43671952"/>
                  <a:gd name="connsiteY8935" fmla="*/ 1266825 h 23902640"/>
                  <a:gd name="connsiteX8936" fmla="*/ 17307227 w 43671952"/>
                  <a:gd name="connsiteY8936" fmla="*/ 1269207 h 23902640"/>
                  <a:gd name="connsiteX8937" fmla="*/ 17300083 w 43671952"/>
                  <a:gd name="connsiteY8937" fmla="*/ 1271587 h 23902640"/>
                  <a:gd name="connsiteX8938" fmla="*/ 17233407 w 43671952"/>
                  <a:gd name="connsiteY8938" fmla="*/ 1269207 h 23902640"/>
                  <a:gd name="connsiteX8939" fmla="*/ 17188163 w 43671952"/>
                  <a:gd name="connsiteY8939" fmla="*/ 1273968 h 23902640"/>
                  <a:gd name="connsiteX8940" fmla="*/ 17154827 w 43671952"/>
                  <a:gd name="connsiteY8940" fmla="*/ 1273968 h 23902640"/>
                  <a:gd name="connsiteX8941" fmla="*/ 17138157 w 43671952"/>
                  <a:gd name="connsiteY8941" fmla="*/ 1262063 h 23902640"/>
                  <a:gd name="connsiteX8942" fmla="*/ 17131013 w 43671952"/>
                  <a:gd name="connsiteY8942" fmla="*/ 1254919 h 23902640"/>
                  <a:gd name="connsiteX8943" fmla="*/ 17116727 w 43671952"/>
                  <a:gd name="connsiteY8943" fmla="*/ 1243012 h 23902640"/>
                  <a:gd name="connsiteX8944" fmla="*/ 17107203 w 43671952"/>
                  <a:gd name="connsiteY8944" fmla="*/ 1228724 h 23902640"/>
                  <a:gd name="connsiteX8945" fmla="*/ 17102439 w 43671952"/>
                  <a:gd name="connsiteY8945" fmla="*/ 1214437 h 23902640"/>
                  <a:gd name="connsiteX8946" fmla="*/ 17104819 w 43671952"/>
                  <a:gd name="connsiteY8946" fmla="*/ 1173957 h 23902640"/>
                  <a:gd name="connsiteX8947" fmla="*/ 17107203 w 43671952"/>
                  <a:gd name="connsiteY8947" fmla="*/ 1166812 h 23902640"/>
                  <a:gd name="connsiteX8948" fmla="*/ 17114343 w 43671952"/>
                  <a:gd name="connsiteY8948" fmla="*/ 1164431 h 23902640"/>
                  <a:gd name="connsiteX8949" fmla="*/ 17135775 w 43671952"/>
                  <a:gd name="connsiteY8949" fmla="*/ 1152525 h 23902640"/>
                  <a:gd name="connsiteX8950" fmla="*/ 17142919 w 43671952"/>
                  <a:gd name="connsiteY8950" fmla="*/ 1150143 h 23902640"/>
                  <a:gd name="connsiteX8951" fmla="*/ 17150063 w 43671952"/>
                  <a:gd name="connsiteY8951" fmla="*/ 1147762 h 23902640"/>
                  <a:gd name="connsiteX8952" fmla="*/ 17157207 w 43671952"/>
                  <a:gd name="connsiteY8952" fmla="*/ 1143002 h 23902640"/>
                  <a:gd name="connsiteX8953" fmla="*/ 17178639 w 43671952"/>
                  <a:gd name="connsiteY8953" fmla="*/ 1140618 h 23902640"/>
                  <a:gd name="connsiteX8954" fmla="*/ 17228643 w 43671952"/>
                  <a:gd name="connsiteY8954" fmla="*/ 1138238 h 23902640"/>
                  <a:gd name="connsiteX8955" fmla="*/ 17247695 w 43671952"/>
                  <a:gd name="connsiteY8955" fmla="*/ 1133475 h 23902640"/>
                  <a:gd name="connsiteX8956" fmla="*/ 17266743 w 43671952"/>
                  <a:gd name="connsiteY8956" fmla="*/ 1128712 h 23902640"/>
                  <a:gd name="connsiteX8957" fmla="*/ 17281031 w 43671952"/>
                  <a:gd name="connsiteY8957" fmla="*/ 1123949 h 23902640"/>
                  <a:gd name="connsiteX8958" fmla="*/ 17288175 w 43671952"/>
                  <a:gd name="connsiteY8958" fmla="*/ 1119187 h 23902640"/>
                  <a:gd name="connsiteX8959" fmla="*/ 17302463 w 43671952"/>
                  <a:gd name="connsiteY8959" fmla="*/ 1114425 h 23902640"/>
                  <a:gd name="connsiteX8960" fmla="*/ 17309607 w 43671952"/>
                  <a:gd name="connsiteY8960" fmla="*/ 1112044 h 23902640"/>
                  <a:gd name="connsiteX8961" fmla="*/ 17326275 w 43671952"/>
                  <a:gd name="connsiteY8961" fmla="*/ 1104900 h 23902640"/>
                  <a:gd name="connsiteX8962" fmla="*/ 17359615 w 43671952"/>
                  <a:gd name="connsiteY8962" fmla="*/ 1097756 h 23902640"/>
                  <a:gd name="connsiteX8963" fmla="*/ 17373903 w 43671952"/>
                  <a:gd name="connsiteY8963" fmla="*/ 1092993 h 23902640"/>
                  <a:gd name="connsiteX8964" fmla="*/ 17388187 w 43671952"/>
                  <a:gd name="connsiteY8964" fmla="*/ 1085850 h 23902640"/>
                  <a:gd name="connsiteX8965" fmla="*/ 17395331 w 43671952"/>
                  <a:gd name="connsiteY8965" fmla="*/ 1081088 h 23902640"/>
                  <a:gd name="connsiteX8966" fmla="*/ 17409619 w 43671952"/>
                  <a:gd name="connsiteY8966" fmla="*/ 1076325 h 23902640"/>
                  <a:gd name="connsiteX8967" fmla="*/ 17416763 w 43671952"/>
                  <a:gd name="connsiteY8967" fmla="*/ 1073943 h 23902640"/>
                  <a:gd name="connsiteX8968" fmla="*/ 8472533 w 43671952"/>
                  <a:gd name="connsiteY8968" fmla="*/ 925512 h 23902640"/>
                  <a:gd name="connsiteX8969" fmla="*/ 8494755 w 43671952"/>
                  <a:gd name="connsiteY8969" fmla="*/ 941387 h 23902640"/>
                  <a:gd name="connsiteX8970" fmla="*/ 8488407 w 43671952"/>
                  <a:gd name="connsiteY8970" fmla="*/ 963613 h 23902640"/>
                  <a:gd name="connsiteX8971" fmla="*/ 8466183 w 43671952"/>
                  <a:gd name="connsiteY8971" fmla="*/ 976312 h 23902640"/>
                  <a:gd name="connsiteX8972" fmla="*/ 8450309 w 43671952"/>
                  <a:gd name="connsiteY8972" fmla="*/ 954087 h 23902640"/>
                  <a:gd name="connsiteX8973" fmla="*/ 8463007 w 43671952"/>
                  <a:gd name="connsiteY8973" fmla="*/ 928687 h 23902640"/>
                  <a:gd name="connsiteX8974" fmla="*/ 8472533 w 43671952"/>
                  <a:gd name="connsiteY8974" fmla="*/ 925512 h 23902640"/>
                  <a:gd name="connsiteX8975" fmla="*/ 30191895 w 43671952"/>
                  <a:gd name="connsiteY8975" fmla="*/ 923924 h 23902640"/>
                  <a:gd name="connsiteX8976" fmla="*/ 30208563 w 43671952"/>
                  <a:gd name="connsiteY8976" fmla="*/ 928687 h 23902640"/>
                  <a:gd name="connsiteX8977" fmla="*/ 30215707 w 43671952"/>
                  <a:gd name="connsiteY8977" fmla="*/ 935832 h 23902640"/>
                  <a:gd name="connsiteX8978" fmla="*/ 30222851 w 43671952"/>
                  <a:gd name="connsiteY8978" fmla="*/ 940594 h 23902640"/>
                  <a:gd name="connsiteX8979" fmla="*/ 30232379 w 43671952"/>
                  <a:gd name="connsiteY8979" fmla="*/ 950120 h 23902640"/>
                  <a:gd name="connsiteX8980" fmla="*/ 30239519 w 43671952"/>
                  <a:gd name="connsiteY8980" fmla="*/ 957262 h 23902640"/>
                  <a:gd name="connsiteX8981" fmla="*/ 30253807 w 43671952"/>
                  <a:gd name="connsiteY8981" fmla="*/ 962025 h 23902640"/>
                  <a:gd name="connsiteX8982" fmla="*/ 30287147 w 43671952"/>
                  <a:gd name="connsiteY8982" fmla="*/ 966789 h 23902640"/>
                  <a:gd name="connsiteX8983" fmla="*/ 30306195 w 43671952"/>
                  <a:gd name="connsiteY8983" fmla="*/ 971550 h 23902640"/>
                  <a:gd name="connsiteX8984" fmla="*/ 30320483 w 43671952"/>
                  <a:gd name="connsiteY8984" fmla="*/ 973933 h 23902640"/>
                  <a:gd name="connsiteX8985" fmla="*/ 30334771 w 43671952"/>
                  <a:gd name="connsiteY8985" fmla="*/ 978695 h 23902640"/>
                  <a:gd name="connsiteX8986" fmla="*/ 30356203 w 43671952"/>
                  <a:gd name="connsiteY8986" fmla="*/ 985837 h 23902640"/>
                  <a:gd name="connsiteX8987" fmla="*/ 30363347 w 43671952"/>
                  <a:gd name="connsiteY8987" fmla="*/ 988218 h 23902640"/>
                  <a:gd name="connsiteX8988" fmla="*/ 30377635 w 43671952"/>
                  <a:gd name="connsiteY8988" fmla="*/ 997743 h 23902640"/>
                  <a:gd name="connsiteX8989" fmla="*/ 30391919 w 43671952"/>
                  <a:gd name="connsiteY8989" fmla="*/ 1012033 h 23902640"/>
                  <a:gd name="connsiteX8990" fmla="*/ 30420495 w 43671952"/>
                  <a:gd name="connsiteY8990" fmla="*/ 1031082 h 23902640"/>
                  <a:gd name="connsiteX8991" fmla="*/ 30434783 w 43671952"/>
                  <a:gd name="connsiteY8991" fmla="*/ 1040608 h 23902640"/>
                  <a:gd name="connsiteX8992" fmla="*/ 30444307 w 43671952"/>
                  <a:gd name="connsiteY8992" fmla="*/ 1047750 h 23902640"/>
                  <a:gd name="connsiteX8993" fmla="*/ 30449071 w 43671952"/>
                  <a:gd name="connsiteY8993" fmla="*/ 1054893 h 23902640"/>
                  <a:gd name="connsiteX8994" fmla="*/ 30456215 w 43671952"/>
                  <a:gd name="connsiteY8994" fmla="*/ 1062038 h 23902640"/>
                  <a:gd name="connsiteX8995" fmla="*/ 30465739 w 43671952"/>
                  <a:gd name="connsiteY8995" fmla="*/ 1071563 h 23902640"/>
                  <a:gd name="connsiteX8996" fmla="*/ 30470503 w 43671952"/>
                  <a:gd name="connsiteY8996" fmla="*/ 1090613 h 23902640"/>
                  <a:gd name="connsiteX8997" fmla="*/ 30468119 w 43671952"/>
                  <a:gd name="connsiteY8997" fmla="*/ 1107282 h 23902640"/>
                  <a:gd name="connsiteX8998" fmla="*/ 30441927 w 43671952"/>
                  <a:gd name="connsiteY8998" fmla="*/ 1119187 h 23902640"/>
                  <a:gd name="connsiteX8999" fmla="*/ 30410971 w 43671952"/>
                  <a:gd name="connsiteY8999" fmla="*/ 1116807 h 23902640"/>
                  <a:gd name="connsiteX9000" fmla="*/ 30396683 w 43671952"/>
                  <a:gd name="connsiteY9000" fmla="*/ 1112044 h 23902640"/>
                  <a:gd name="connsiteX9001" fmla="*/ 30389539 w 43671952"/>
                  <a:gd name="connsiteY9001" fmla="*/ 1109663 h 23902640"/>
                  <a:gd name="connsiteX9002" fmla="*/ 30382395 w 43671952"/>
                  <a:gd name="connsiteY9002" fmla="*/ 1102519 h 23902640"/>
                  <a:gd name="connsiteX9003" fmla="*/ 30377635 w 43671952"/>
                  <a:gd name="connsiteY9003" fmla="*/ 1095374 h 23902640"/>
                  <a:gd name="connsiteX9004" fmla="*/ 30370491 w 43671952"/>
                  <a:gd name="connsiteY9004" fmla="*/ 1092993 h 23902640"/>
                  <a:gd name="connsiteX9005" fmla="*/ 30360963 w 43671952"/>
                  <a:gd name="connsiteY9005" fmla="*/ 1081088 h 23902640"/>
                  <a:gd name="connsiteX9006" fmla="*/ 30353819 w 43671952"/>
                  <a:gd name="connsiteY9006" fmla="*/ 1073943 h 23902640"/>
                  <a:gd name="connsiteX9007" fmla="*/ 30346679 w 43671952"/>
                  <a:gd name="connsiteY9007" fmla="*/ 1069181 h 23902640"/>
                  <a:gd name="connsiteX9008" fmla="*/ 30315719 w 43671952"/>
                  <a:gd name="connsiteY9008" fmla="*/ 1064419 h 23902640"/>
                  <a:gd name="connsiteX9009" fmla="*/ 30215707 w 43671952"/>
                  <a:gd name="connsiteY9009" fmla="*/ 1066801 h 23902640"/>
                  <a:gd name="connsiteX9010" fmla="*/ 30177607 w 43671952"/>
                  <a:gd name="connsiteY9010" fmla="*/ 1071563 h 23902640"/>
                  <a:gd name="connsiteX9011" fmla="*/ 30056163 w 43671952"/>
                  <a:gd name="connsiteY9011" fmla="*/ 1069181 h 23902640"/>
                  <a:gd name="connsiteX9012" fmla="*/ 30049019 w 43671952"/>
                  <a:gd name="connsiteY9012" fmla="*/ 1062038 h 23902640"/>
                  <a:gd name="connsiteX9013" fmla="*/ 30039495 w 43671952"/>
                  <a:gd name="connsiteY9013" fmla="*/ 1047750 h 23902640"/>
                  <a:gd name="connsiteX9014" fmla="*/ 30037115 w 43671952"/>
                  <a:gd name="connsiteY9014" fmla="*/ 1040608 h 23902640"/>
                  <a:gd name="connsiteX9015" fmla="*/ 30034735 w 43671952"/>
                  <a:gd name="connsiteY9015" fmla="*/ 1009649 h 23902640"/>
                  <a:gd name="connsiteX9016" fmla="*/ 30020447 w 43671952"/>
                  <a:gd name="connsiteY9016" fmla="*/ 997743 h 23902640"/>
                  <a:gd name="connsiteX9017" fmla="*/ 30006159 w 43671952"/>
                  <a:gd name="connsiteY9017" fmla="*/ 1000125 h 23902640"/>
                  <a:gd name="connsiteX9018" fmla="*/ 29987107 w 43671952"/>
                  <a:gd name="connsiteY9018" fmla="*/ 1004888 h 23902640"/>
                  <a:gd name="connsiteX9019" fmla="*/ 29920435 w 43671952"/>
                  <a:gd name="connsiteY9019" fmla="*/ 1007269 h 23902640"/>
                  <a:gd name="connsiteX9020" fmla="*/ 29903763 w 43671952"/>
                  <a:gd name="connsiteY9020" fmla="*/ 1012033 h 23902640"/>
                  <a:gd name="connsiteX9021" fmla="*/ 29891859 w 43671952"/>
                  <a:gd name="connsiteY9021" fmla="*/ 1014412 h 23902640"/>
                  <a:gd name="connsiteX9022" fmla="*/ 29884715 w 43671952"/>
                  <a:gd name="connsiteY9022" fmla="*/ 1016793 h 23902640"/>
                  <a:gd name="connsiteX9023" fmla="*/ 29860903 w 43671952"/>
                  <a:gd name="connsiteY9023" fmla="*/ 1014412 h 23902640"/>
                  <a:gd name="connsiteX9024" fmla="*/ 29813279 w 43671952"/>
                  <a:gd name="connsiteY9024" fmla="*/ 1014412 h 23902640"/>
                  <a:gd name="connsiteX9025" fmla="*/ 29798991 w 43671952"/>
                  <a:gd name="connsiteY9025" fmla="*/ 1002506 h 23902640"/>
                  <a:gd name="connsiteX9026" fmla="*/ 29791847 w 43671952"/>
                  <a:gd name="connsiteY9026" fmla="*/ 997743 h 23902640"/>
                  <a:gd name="connsiteX9027" fmla="*/ 29794227 w 43671952"/>
                  <a:gd name="connsiteY9027" fmla="*/ 962025 h 23902640"/>
                  <a:gd name="connsiteX9028" fmla="*/ 29808515 w 43671952"/>
                  <a:gd name="connsiteY9028" fmla="*/ 952499 h 23902640"/>
                  <a:gd name="connsiteX9029" fmla="*/ 29906147 w 43671952"/>
                  <a:gd name="connsiteY9029" fmla="*/ 957262 h 23902640"/>
                  <a:gd name="connsiteX9030" fmla="*/ 29922815 w 43671952"/>
                  <a:gd name="connsiteY9030" fmla="*/ 959643 h 23902640"/>
                  <a:gd name="connsiteX9031" fmla="*/ 29991871 w 43671952"/>
                  <a:gd name="connsiteY9031" fmla="*/ 957262 h 23902640"/>
                  <a:gd name="connsiteX9032" fmla="*/ 30006159 w 43671952"/>
                  <a:gd name="connsiteY9032" fmla="*/ 954881 h 23902640"/>
                  <a:gd name="connsiteX9033" fmla="*/ 30025207 w 43671952"/>
                  <a:gd name="connsiteY9033" fmla="*/ 952499 h 23902640"/>
                  <a:gd name="connsiteX9034" fmla="*/ 30110935 w 43671952"/>
                  <a:gd name="connsiteY9034" fmla="*/ 950120 h 23902640"/>
                  <a:gd name="connsiteX9035" fmla="*/ 30139507 w 43671952"/>
                  <a:gd name="connsiteY9035" fmla="*/ 945356 h 23902640"/>
                  <a:gd name="connsiteX9036" fmla="*/ 30146651 w 43671952"/>
                  <a:gd name="connsiteY9036" fmla="*/ 942975 h 23902640"/>
                  <a:gd name="connsiteX9037" fmla="*/ 30163319 w 43671952"/>
                  <a:gd name="connsiteY9037" fmla="*/ 938214 h 23902640"/>
                  <a:gd name="connsiteX9038" fmla="*/ 30177607 w 43671952"/>
                  <a:gd name="connsiteY9038" fmla="*/ 928687 h 23902640"/>
                  <a:gd name="connsiteX9039" fmla="*/ 30494315 w 43671952"/>
                  <a:gd name="connsiteY9039" fmla="*/ 909637 h 23902640"/>
                  <a:gd name="connsiteX9040" fmla="*/ 30560991 w 43671952"/>
                  <a:gd name="connsiteY9040" fmla="*/ 912018 h 23902640"/>
                  <a:gd name="connsiteX9041" fmla="*/ 30575279 w 43671952"/>
                  <a:gd name="connsiteY9041" fmla="*/ 916781 h 23902640"/>
                  <a:gd name="connsiteX9042" fmla="*/ 30584803 w 43671952"/>
                  <a:gd name="connsiteY9042" fmla="*/ 919162 h 23902640"/>
                  <a:gd name="connsiteX9043" fmla="*/ 30599091 w 43671952"/>
                  <a:gd name="connsiteY9043" fmla="*/ 926307 h 23902640"/>
                  <a:gd name="connsiteX9044" fmla="*/ 30606235 w 43671952"/>
                  <a:gd name="connsiteY9044" fmla="*/ 931068 h 23902640"/>
                  <a:gd name="connsiteX9045" fmla="*/ 30620519 w 43671952"/>
                  <a:gd name="connsiteY9045" fmla="*/ 935832 h 23902640"/>
                  <a:gd name="connsiteX9046" fmla="*/ 30634807 w 43671952"/>
                  <a:gd name="connsiteY9046" fmla="*/ 945356 h 23902640"/>
                  <a:gd name="connsiteX9047" fmla="*/ 30649095 w 43671952"/>
                  <a:gd name="connsiteY9047" fmla="*/ 950120 h 23902640"/>
                  <a:gd name="connsiteX9048" fmla="*/ 30663383 w 43671952"/>
                  <a:gd name="connsiteY9048" fmla="*/ 957262 h 23902640"/>
                  <a:gd name="connsiteX9049" fmla="*/ 30677671 w 43671952"/>
                  <a:gd name="connsiteY9049" fmla="*/ 964407 h 23902640"/>
                  <a:gd name="connsiteX9050" fmla="*/ 30713391 w 43671952"/>
                  <a:gd name="connsiteY9050" fmla="*/ 962025 h 23902640"/>
                  <a:gd name="connsiteX9051" fmla="*/ 30730059 w 43671952"/>
                  <a:gd name="connsiteY9051" fmla="*/ 959643 h 23902640"/>
                  <a:gd name="connsiteX9052" fmla="*/ 30741963 w 43671952"/>
                  <a:gd name="connsiteY9052" fmla="*/ 978695 h 23902640"/>
                  <a:gd name="connsiteX9053" fmla="*/ 30744347 w 43671952"/>
                  <a:gd name="connsiteY9053" fmla="*/ 985837 h 23902640"/>
                  <a:gd name="connsiteX9054" fmla="*/ 30741963 w 43671952"/>
                  <a:gd name="connsiteY9054" fmla="*/ 1021556 h 23902640"/>
                  <a:gd name="connsiteX9055" fmla="*/ 30730059 w 43671952"/>
                  <a:gd name="connsiteY9055" fmla="*/ 1045370 h 23902640"/>
                  <a:gd name="connsiteX9056" fmla="*/ 30722915 w 43671952"/>
                  <a:gd name="connsiteY9056" fmla="*/ 1050131 h 23902640"/>
                  <a:gd name="connsiteX9057" fmla="*/ 30715771 w 43671952"/>
                  <a:gd name="connsiteY9057" fmla="*/ 1057274 h 23902640"/>
                  <a:gd name="connsiteX9058" fmla="*/ 30708627 w 43671952"/>
                  <a:gd name="connsiteY9058" fmla="*/ 1059656 h 23902640"/>
                  <a:gd name="connsiteX9059" fmla="*/ 30691959 w 43671952"/>
                  <a:gd name="connsiteY9059" fmla="*/ 1066801 h 23902640"/>
                  <a:gd name="connsiteX9060" fmla="*/ 30663383 w 43671952"/>
                  <a:gd name="connsiteY9060" fmla="*/ 1064419 h 23902640"/>
                  <a:gd name="connsiteX9061" fmla="*/ 30641951 w 43671952"/>
                  <a:gd name="connsiteY9061" fmla="*/ 1059656 h 23902640"/>
                  <a:gd name="connsiteX9062" fmla="*/ 30627663 w 43671952"/>
                  <a:gd name="connsiteY9062" fmla="*/ 1050131 h 23902640"/>
                  <a:gd name="connsiteX9063" fmla="*/ 30613379 w 43671952"/>
                  <a:gd name="connsiteY9063" fmla="*/ 1038224 h 23902640"/>
                  <a:gd name="connsiteX9064" fmla="*/ 30601471 w 43671952"/>
                  <a:gd name="connsiteY9064" fmla="*/ 1026318 h 23902640"/>
                  <a:gd name="connsiteX9065" fmla="*/ 30594327 w 43671952"/>
                  <a:gd name="connsiteY9065" fmla="*/ 1019174 h 23902640"/>
                  <a:gd name="connsiteX9066" fmla="*/ 30570515 w 43671952"/>
                  <a:gd name="connsiteY9066" fmla="*/ 1012033 h 23902640"/>
                  <a:gd name="connsiteX9067" fmla="*/ 30558607 w 43671952"/>
                  <a:gd name="connsiteY9067" fmla="*/ 1000125 h 23902640"/>
                  <a:gd name="connsiteX9068" fmla="*/ 30539559 w 43671952"/>
                  <a:gd name="connsiteY9068" fmla="*/ 990601 h 23902640"/>
                  <a:gd name="connsiteX9069" fmla="*/ 30491935 w 43671952"/>
                  <a:gd name="connsiteY9069" fmla="*/ 985837 h 23902640"/>
                  <a:gd name="connsiteX9070" fmla="*/ 30484791 w 43671952"/>
                  <a:gd name="connsiteY9070" fmla="*/ 971550 h 23902640"/>
                  <a:gd name="connsiteX9071" fmla="*/ 30480027 w 43671952"/>
                  <a:gd name="connsiteY9071" fmla="*/ 964407 h 23902640"/>
                  <a:gd name="connsiteX9072" fmla="*/ 30475263 w 43671952"/>
                  <a:gd name="connsiteY9072" fmla="*/ 950120 h 23902640"/>
                  <a:gd name="connsiteX9073" fmla="*/ 30477647 w 43671952"/>
                  <a:gd name="connsiteY9073" fmla="*/ 919162 h 23902640"/>
                  <a:gd name="connsiteX9074" fmla="*/ 30482407 w 43671952"/>
                  <a:gd name="connsiteY9074" fmla="*/ 912018 h 23902640"/>
                  <a:gd name="connsiteX9075" fmla="*/ 30494315 w 43671952"/>
                  <a:gd name="connsiteY9075" fmla="*/ 909637 h 23902640"/>
                  <a:gd name="connsiteX9076" fmla="*/ 15064092 w 43671952"/>
                  <a:gd name="connsiteY9076" fmla="*/ 877887 h 23902640"/>
                  <a:gd name="connsiteX9077" fmla="*/ 15070444 w 43671952"/>
                  <a:gd name="connsiteY9077" fmla="*/ 979489 h 23902640"/>
                  <a:gd name="connsiteX9078" fmla="*/ 15000592 w 43671952"/>
                  <a:gd name="connsiteY9078" fmla="*/ 960438 h 23902640"/>
                  <a:gd name="connsiteX9079" fmla="*/ 14981544 w 43671952"/>
                  <a:gd name="connsiteY9079" fmla="*/ 954087 h 23902640"/>
                  <a:gd name="connsiteX9080" fmla="*/ 14898995 w 43671952"/>
                  <a:gd name="connsiteY9080" fmla="*/ 935038 h 23902640"/>
                  <a:gd name="connsiteX9081" fmla="*/ 14949794 w 43671952"/>
                  <a:gd name="connsiteY9081" fmla="*/ 915988 h 23902640"/>
                  <a:gd name="connsiteX9082" fmla="*/ 14968844 w 43671952"/>
                  <a:gd name="connsiteY9082" fmla="*/ 909637 h 23902640"/>
                  <a:gd name="connsiteX9083" fmla="*/ 14987891 w 43671952"/>
                  <a:gd name="connsiteY9083" fmla="*/ 915988 h 23902640"/>
                  <a:gd name="connsiteX9084" fmla="*/ 15006944 w 43671952"/>
                  <a:gd name="connsiteY9084" fmla="*/ 909637 h 23902640"/>
                  <a:gd name="connsiteX9085" fmla="*/ 15064092 w 43671952"/>
                  <a:gd name="connsiteY9085" fmla="*/ 877887 h 23902640"/>
                  <a:gd name="connsiteX9086" fmla="*/ 13841759 w 43671952"/>
                  <a:gd name="connsiteY9086" fmla="*/ 831323 h 23902640"/>
                  <a:gd name="connsiteX9087" fmla="*/ 13856653 w 43671952"/>
                  <a:gd name="connsiteY9087" fmla="*/ 831652 h 23902640"/>
                  <a:gd name="connsiteX9088" fmla="*/ 13860436 w 43671952"/>
                  <a:gd name="connsiteY9088" fmla="*/ 831908 h 23902640"/>
                  <a:gd name="connsiteX9089" fmla="*/ 13851246 w 43671952"/>
                  <a:gd name="connsiteY9089" fmla="*/ 839787 h 23902640"/>
                  <a:gd name="connsiteX9090" fmla="*/ 13841759 w 43671952"/>
                  <a:gd name="connsiteY9090" fmla="*/ 831323 h 23902640"/>
                  <a:gd name="connsiteX9091" fmla="*/ 11704949 w 43671952"/>
                  <a:gd name="connsiteY9091" fmla="*/ 782638 h 23902640"/>
                  <a:gd name="connsiteX9092" fmla="*/ 11755748 w 43671952"/>
                  <a:gd name="connsiteY9092" fmla="*/ 801687 h 23902640"/>
                  <a:gd name="connsiteX9093" fmla="*/ 11743047 w 43671952"/>
                  <a:gd name="connsiteY9093" fmla="*/ 808037 h 23902640"/>
                  <a:gd name="connsiteX9094" fmla="*/ 11736699 w 43671952"/>
                  <a:gd name="connsiteY9094" fmla="*/ 846137 h 23902640"/>
                  <a:gd name="connsiteX9095" fmla="*/ 11717645 w 43671952"/>
                  <a:gd name="connsiteY9095" fmla="*/ 852487 h 23902640"/>
                  <a:gd name="connsiteX9096" fmla="*/ 11698597 w 43671952"/>
                  <a:gd name="connsiteY9096" fmla="*/ 858840 h 23902640"/>
                  <a:gd name="connsiteX9097" fmla="*/ 11635096 w 43671952"/>
                  <a:gd name="connsiteY9097" fmla="*/ 877887 h 23902640"/>
                  <a:gd name="connsiteX9098" fmla="*/ 11596999 w 43671952"/>
                  <a:gd name="connsiteY9098" fmla="*/ 884237 h 23902640"/>
                  <a:gd name="connsiteX9099" fmla="*/ 11558898 w 43671952"/>
                  <a:gd name="connsiteY9099" fmla="*/ 871538 h 23902640"/>
                  <a:gd name="connsiteX9100" fmla="*/ 11539849 w 43671952"/>
                  <a:gd name="connsiteY9100" fmla="*/ 858840 h 23902640"/>
                  <a:gd name="connsiteX9101" fmla="*/ 11552548 w 43671952"/>
                  <a:gd name="connsiteY9101" fmla="*/ 820737 h 23902640"/>
                  <a:gd name="connsiteX9102" fmla="*/ 11571597 w 43671952"/>
                  <a:gd name="connsiteY9102" fmla="*/ 814389 h 23902640"/>
                  <a:gd name="connsiteX9103" fmla="*/ 11609698 w 43671952"/>
                  <a:gd name="connsiteY9103" fmla="*/ 801687 h 23902640"/>
                  <a:gd name="connsiteX9104" fmla="*/ 11647799 w 43671952"/>
                  <a:gd name="connsiteY9104" fmla="*/ 795337 h 23902640"/>
                  <a:gd name="connsiteX9105" fmla="*/ 11679549 w 43671952"/>
                  <a:gd name="connsiteY9105" fmla="*/ 788988 h 23902640"/>
                  <a:gd name="connsiteX9106" fmla="*/ 11704949 w 43671952"/>
                  <a:gd name="connsiteY9106" fmla="*/ 782638 h 23902640"/>
                  <a:gd name="connsiteX9107" fmla="*/ 14022696 w 43671952"/>
                  <a:gd name="connsiteY9107" fmla="*/ 750887 h 23902640"/>
                  <a:gd name="connsiteX9108" fmla="*/ 14060795 w 43671952"/>
                  <a:gd name="connsiteY9108" fmla="*/ 763587 h 23902640"/>
                  <a:gd name="connsiteX9109" fmla="*/ 14079845 w 43671952"/>
                  <a:gd name="connsiteY9109" fmla="*/ 769937 h 23902640"/>
                  <a:gd name="connsiteX9110" fmla="*/ 14098893 w 43671952"/>
                  <a:gd name="connsiteY9110" fmla="*/ 808037 h 23902640"/>
                  <a:gd name="connsiteX9111" fmla="*/ 14079845 w 43671952"/>
                  <a:gd name="connsiteY9111" fmla="*/ 814389 h 23902640"/>
                  <a:gd name="connsiteX9112" fmla="*/ 14060795 w 43671952"/>
                  <a:gd name="connsiteY9112" fmla="*/ 827088 h 23902640"/>
                  <a:gd name="connsiteX9113" fmla="*/ 14022696 w 43671952"/>
                  <a:gd name="connsiteY9113" fmla="*/ 839787 h 23902640"/>
                  <a:gd name="connsiteX9114" fmla="*/ 13882993 w 43671952"/>
                  <a:gd name="connsiteY9114" fmla="*/ 833437 h 23902640"/>
                  <a:gd name="connsiteX9115" fmla="*/ 13860436 w 43671952"/>
                  <a:gd name="connsiteY9115" fmla="*/ 831908 h 23902640"/>
                  <a:gd name="connsiteX9116" fmla="*/ 13895693 w 43671952"/>
                  <a:gd name="connsiteY9116" fmla="*/ 801687 h 23902640"/>
                  <a:gd name="connsiteX9117" fmla="*/ 13908396 w 43671952"/>
                  <a:gd name="connsiteY9117" fmla="*/ 782638 h 23902640"/>
                  <a:gd name="connsiteX9118" fmla="*/ 13978245 w 43671952"/>
                  <a:gd name="connsiteY9118" fmla="*/ 763587 h 23902640"/>
                  <a:gd name="connsiteX9119" fmla="*/ 14022696 w 43671952"/>
                  <a:gd name="connsiteY9119" fmla="*/ 750887 h 23902640"/>
                  <a:gd name="connsiteX9120" fmla="*/ 13802392 w 43671952"/>
                  <a:gd name="connsiteY9120" fmla="*/ 717839 h 23902640"/>
                  <a:gd name="connsiteX9121" fmla="*/ 13870293 w 43671952"/>
                  <a:gd name="connsiteY9121" fmla="*/ 750887 h 23902640"/>
                  <a:gd name="connsiteX9122" fmla="*/ 13844893 w 43671952"/>
                  <a:gd name="connsiteY9122" fmla="*/ 776288 h 23902640"/>
                  <a:gd name="connsiteX9123" fmla="*/ 13628996 w 43671952"/>
                  <a:gd name="connsiteY9123" fmla="*/ 769937 h 23902640"/>
                  <a:gd name="connsiteX9124" fmla="*/ 13673444 w 43671952"/>
                  <a:gd name="connsiteY9124" fmla="*/ 731837 h 23902640"/>
                  <a:gd name="connsiteX9125" fmla="*/ 13802392 w 43671952"/>
                  <a:gd name="connsiteY9125" fmla="*/ 717839 h 23902640"/>
                  <a:gd name="connsiteX9126" fmla="*/ 30408591 w 43671952"/>
                  <a:gd name="connsiteY9126" fmla="*/ 509588 h 23902640"/>
                  <a:gd name="connsiteX9127" fmla="*/ 30458595 w 43671952"/>
                  <a:gd name="connsiteY9127" fmla="*/ 511969 h 23902640"/>
                  <a:gd name="connsiteX9128" fmla="*/ 30480027 w 43671952"/>
                  <a:gd name="connsiteY9128" fmla="*/ 514352 h 23902640"/>
                  <a:gd name="connsiteX9129" fmla="*/ 30494315 w 43671952"/>
                  <a:gd name="connsiteY9129" fmla="*/ 516733 h 23902640"/>
                  <a:gd name="connsiteX9130" fmla="*/ 30718151 w 43671952"/>
                  <a:gd name="connsiteY9130" fmla="*/ 519115 h 23902640"/>
                  <a:gd name="connsiteX9131" fmla="*/ 30722915 w 43671952"/>
                  <a:gd name="connsiteY9131" fmla="*/ 526258 h 23902640"/>
                  <a:gd name="connsiteX9132" fmla="*/ 30725295 w 43671952"/>
                  <a:gd name="connsiteY9132" fmla="*/ 533400 h 23902640"/>
                  <a:gd name="connsiteX9133" fmla="*/ 30727679 w 43671952"/>
                  <a:gd name="connsiteY9133" fmla="*/ 578643 h 23902640"/>
                  <a:gd name="connsiteX9134" fmla="*/ 30751491 w 43671952"/>
                  <a:gd name="connsiteY9134" fmla="*/ 602456 h 23902640"/>
                  <a:gd name="connsiteX9135" fmla="*/ 30758635 w 43671952"/>
                  <a:gd name="connsiteY9135" fmla="*/ 607218 h 23902640"/>
                  <a:gd name="connsiteX9136" fmla="*/ 30765779 w 43671952"/>
                  <a:gd name="connsiteY9136" fmla="*/ 611982 h 23902640"/>
                  <a:gd name="connsiteX9137" fmla="*/ 30789591 w 43671952"/>
                  <a:gd name="connsiteY9137" fmla="*/ 619125 h 23902640"/>
                  <a:gd name="connsiteX9138" fmla="*/ 30796735 w 43671952"/>
                  <a:gd name="connsiteY9138" fmla="*/ 621507 h 23902640"/>
                  <a:gd name="connsiteX9139" fmla="*/ 30818163 w 43671952"/>
                  <a:gd name="connsiteY9139" fmla="*/ 626268 h 23902640"/>
                  <a:gd name="connsiteX9140" fmla="*/ 30877695 w 43671952"/>
                  <a:gd name="connsiteY9140" fmla="*/ 623887 h 23902640"/>
                  <a:gd name="connsiteX9141" fmla="*/ 30896747 w 43671952"/>
                  <a:gd name="connsiteY9141" fmla="*/ 619125 h 23902640"/>
                  <a:gd name="connsiteX9142" fmla="*/ 30911035 w 43671952"/>
                  <a:gd name="connsiteY9142" fmla="*/ 616743 h 23902640"/>
                  <a:gd name="connsiteX9143" fmla="*/ 30918179 w 43671952"/>
                  <a:gd name="connsiteY9143" fmla="*/ 614363 h 23902640"/>
                  <a:gd name="connsiteX9144" fmla="*/ 30927703 w 43671952"/>
                  <a:gd name="connsiteY9144" fmla="*/ 611982 h 23902640"/>
                  <a:gd name="connsiteX9145" fmla="*/ 30941991 w 43671952"/>
                  <a:gd name="connsiteY9145" fmla="*/ 607218 h 23902640"/>
                  <a:gd name="connsiteX9146" fmla="*/ 30999139 w 43671952"/>
                  <a:gd name="connsiteY9146" fmla="*/ 604838 h 23902640"/>
                  <a:gd name="connsiteX9147" fmla="*/ 31013427 w 43671952"/>
                  <a:gd name="connsiteY9147" fmla="*/ 602456 h 23902640"/>
                  <a:gd name="connsiteX9148" fmla="*/ 31025335 w 43671952"/>
                  <a:gd name="connsiteY9148" fmla="*/ 600074 h 23902640"/>
                  <a:gd name="connsiteX9149" fmla="*/ 31080103 w 43671952"/>
                  <a:gd name="connsiteY9149" fmla="*/ 602456 h 23902640"/>
                  <a:gd name="connsiteX9150" fmla="*/ 31094391 w 43671952"/>
                  <a:gd name="connsiteY9150" fmla="*/ 607218 h 23902640"/>
                  <a:gd name="connsiteX9151" fmla="*/ 31101535 w 43671952"/>
                  <a:gd name="connsiteY9151" fmla="*/ 609599 h 23902640"/>
                  <a:gd name="connsiteX9152" fmla="*/ 31108679 w 43671952"/>
                  <a:gd name="connsiteY9152" fmla="*/ 614363 h 23902640"/>
                  <a:gd name="connsiteX9153" fmla="*/ 31113439 w 43671952"/>
                  <a:gd name="connsiteY9153" fmla="*/ 621507 h 23902640"/>
                  <a:gd name="connsiteX9154" fmla="*/ 31120583 w 43671952"/>
                  <a:gd name="connsiteY9154" fmla="*/ 623887 h 23902640"/>
                  <a:gd name="connsiteX9155" fmla="*/ 31142015 w 43671952"/>
                  <a:gd name="connsiteY9155" fmla="*/ 640557 h 23902640"/>
                  <a:gd name="connsiteX9156" fmla="*/ 31146779 w 43671952"/>
                  <a:gd name="connsiteY9156" fmla="*/ 647699 h 23902640"/>
                  <a:gd name="connsiteX9157" fmla="*/ 31156303 w 43671952"/>
                  <a:gd name="connsiteY9157" fmla="*/ 661987 h 23902640"/>
                  <a:gd name="connsiteX9158" fmla="*/ 31158683 w 43671952"/>
                  <a:gd name="connsiteY9158" fmla="*/ 669133 h 23902640"/>
                  <a:gd name="connsiteX9159" fmla="*/ 31180115 w 43671952"/>
                  <a:gd name="connsiteY9159" fmla="*/ 685800 h 23902640"/>
                  <a:gd name="connsiteX9160" fmla="*/ 31225359 w 43671952"/>
                  <a:gd name="connsiteY9160" fmla="*/ 683418 h 23902640"/>
                  <a:gd name="connsiteX9161" fmla="*/ 31242027 w 43671952"/>
                  <a:gd name="connsiteY9161" fmla="*/ 676274 h 23902640"/>
                  <a:gd name="connsiteX9162" fmla="*/ 31272983 w 43671952"/>
                  <a:gd name="connsiteY9162" fmla="*/ 669133 h 23902640"/>
                  <a:gd name="connsiteX9163" fmla="*/ 31287271 w 43671952"/>
                  <a:gd name="connsiteY9163" fmla="*/ 671513 h 23902640"/>
                  <a:gd name="connsiteX9164" fmla="*/ 31294415 w 43671952"/>
                  <a:gd name="connsiteY9164" fmla="*/ 678656 h 23902640"/>
                  <a:gd name="connsiteX9165" fmla="*/ 31301559 w 43671952"/>
                  <a:gd name="connsiteY9165" fmla="*/ 683418 h 23902640"/>
                  <a:gd name="connsiteX9166" fmla="*/ 31306319 w 43671952"/>
                  <a:gd name="connsiteY9166" fmla="*/ 690564 h 23902640"/>
                  <a:gd name="connsiteX9167" fmla="*/ 31308703 w 43671952"/>
                  <a:gd name="connsiteY9167" fmla="*/ 697706 h 23902640"/>
                  <a:gd name="connsiteX9168" fmla="*/ 31315847 w 43671952"/>
                  <a:gd name="connsiteY9168" fmla="*/ 704850 h 23902640"/>
                  <a:gd name="connsiteX9169" fmla="*/ 31318227 w 43671952"/>
                  <a:gd name="connsiteY9169" fmla="*/ 711993 h 23902640"/>
                  <a:gd name="connsiteX9170" fmla="*/ 31322991 w 43671952"/>
                  <a:gd name="connsiteY9170" fmla="*/ 719137 h 23902640"/>
                  <a:gd name="connsiteX9171" fmla="*/ 31325371 w 43671952"/>
                  <a:gd name="connsiteY9171" fmla="*/ 731043 h 23902640"/>
                  <a:gd name="connsiteX9172" fmla="*/ 31318227 w 43671952"/>
                  <a:gd name="connsiteY9172" fmla="*/ 766762 h 23902640"/>
                  <a:gd name="connsiteX9173" fmla="*/ 31303939 w 43671952"/>
                  <a:gd name="connsiteY9173" fmla="*/ 781049 h 23902640"/>
                  <a:gd name="connsiteX9174" fmla="*/ 31292035 w 43671952"/>
                  <a:gd name="connsiteY9174" fmla="*/ 790574 h 23902640"/>
                  <a:gd name="connsiteX9175" fmla="*/ 31277747 w 43671952"/>
                  <a:gd name="connsiteY9175" fmla="*/ 800100 h 23902640"/>
                  <a:gd name="connsiteX9176" fmla="*/ 31263459 w 43671952"/>
                  <a:gd name="connsiteY9176" fmla="*/ 809626 h 23902640"/>
                  <a:gd name="connsiteX9177" fmla="*/ 31249171 w 43671952"/>
                  <a:gd name="connsiteY9177" fmla="*/ 819149 h 23902640"/>
                  <a:gd name="connsiteX9178" fmla="*/ 31242027 w 43671952"/>
                  <a:gd name="connsiteY9178" fmla="*/ 823912 h 23902640"/>
                  <a:gd name="connsiteX9179" fmla="*/ 31234883 w 43671952"/>
                  <a:gd name="connsiteY9179" fmla="*/ 826293 h 23902640"/>
                  <a:gd name="connsiteX9180" fmla="*/ 31211071 w 43671952"/>
                  <a:gd name="connsiteY9180" fmla="*/ 842962 h 23902640"/>
                  <a:gd name="connsiteX9181" fmla="*/ 31203927 w 43671952"/>
                  <a:gd name="connsiteY9181" fmla="*/ 850106 h 23902640"/>
                  <a:gd name="connsiteX9182" fmla="*/ 31199163 w 43671952"/>
                  <a:gd name="connsiteY9182" fmla="*/ 857249 h 23902640"/>
                  <a:gd name="connsiteX9183" fmla="*/ 31184879 w 43671952"/>
                  <a:gd name="connsiteY9183" fmla="*/ 866775 h 23902640"/>
                  <a:gd name="connsiteX9184" fmla="*/ 31177735 w 43671952"/>
                  <a:gd name="connsiteY9184" fmla="*/ 871538 h 23902640"/>
                  <a:gd name="connsiteX9185" fmla="*/ 31170591 w 43671952"/>
                  <a:gd name="connsiteY9185" fmla="*/ 878681 h 23902640"/>
                  <a:gd name="connsiteX9186" fmla="*/ 31163447 w 43671952"/>
                  <a:gd name="connsiteY9186" fmla="*/ 881064 h 23902640"/>
                  <a:gd name="connsiteX9187" fmla="*/ 31156303 w 43671952"/>
                  <a:gd name="connsiteY9187" fmla="*/ 888206 h 23902640"/>
                  <a:gd name="connsiteX9188" fmla="*/ 31149159 w 43671952"/>
                  <a:gd name="connsiteY9188" fmla="*/ 892968 h 23902640"/>
                  <a:gd name="connsiteX9189" fmla="*/ 31137251 w 43671952"/>
                  <a:gd name="connsiteY9189" fmla="*/ 904874 h 23902640"/>
                  <a:gd name="connsiteX9190" fmla="*/ 31134871 w 43671952"/>
                  <a:gd name="connsiteY9190" fmla="*/ 912018 h 23902640"/>
                  <a:gd name="connsiteX9191" fmla="*/ 31120583 w 43671952"/>
                  <a:gd name="connsiteY9191" fmla="*/ 933450 h 23902640"/>
                  <a:gd name="connsiteX9192" fmla="*/ 31108679 w 43671952"/>
                  <a:gd name="connsiteY9192" fmla="*/ 947737 h 23902640"/>
                  <a:gd name="connsiteX9193" fmla="*/ 31094391 w 43671952"/>
                  <a:gd name="connsiteY9193" fmla="*/ 952499 h 23902640"/>
                  <a:gd name="connsiteX9194" fmla="*/ 31087247 w 43671952"/>
                  <a:gd name="connsiteY9194" fmla="*/ 954881 h 23902640"/>
                  <a:gd name="connsiteX9195" fmla="*/ 31080103 w 43671952"/>
                  <a:gd name="connsiteY9195" fmla="*/ 957262 h 23902640"/>
                  <a:gd name="connsiteX9196" fmla="*/ 31051527 w 43671952"/>
                  <a:gd name="connsiteY9196" fmla="*/ 954881 h 23902640"/>
                  <a:gd name="connsiteX9197" fmla="*/ 31037239 w 43671952"/>
                  <a:gd name="connsiteY9197" fmla="*/ 950120 h 23902640"/>
                  <a:gd name="connsiteX9198" fmla="*/ 31030095 w 43671952"/>
                  <a:gd name="connsiteY9198" fmla="*/ 947737 h 23902640"/>
                  <a:gd name="connsiteX9199" fmla="*/ 31008663 w 43671952"/>
                  <a:gd name="connsiteY9199" fmla="*/ 938214 h 23902640"/>
                  <a:gd name="connsiteX9200" fmla="*/ 30982471 w 43671952"/>
                  <a:gd name="connsiteY9200" fmla="*/ 931068 h 23902640"/>
                  <a:gd name="connsiteX9201" fmla="*/ 30968183 w 43671952"/>
                  <a:gd name="connsiteY9201" fmla="*/ 928687 h 23902640"/>
                  <a:gd name="connsiteX9202" fmla="*/ 30958659 w 43671952"/>
                  <a:gd name="connsiteY9202" fmla="*/ 926307 h 23902640"/>
                  <a:gd name="connsiteX9203" fmla="*/ 30930083 w 43671952"/>
                  <a:gd name="connsiteY9203" fmla="*/ 923924 h 23902640"/>
                  <a:gd name="connsiteX9204" fmla="*/ 30920559 w 43671952"/>
                  <a:gd name="connsiteY9204" fmla="*/ 921544 h 23902640"/>
                  <a:gd name="connsiteX9205" fmla="*/ 30913415 w 43671952"/>
                  <a:gd name="connsiteY9205" fmla="*/ 919162 h 23902640"/>
                  <a:gd name="connsiteX9206" fmla="*/ 30894363 w 43671952"/>
                  <a:gd name="connsiteY9206" fmla="*/ 914400 h 23902640"/>
                  <a:gd name="connsiteX9207" fmla="*/ 30877695 w 43671952"/>
                  <a:gd name="connsiteY9207" fmla="*/ 909637 h 23902640"/>
                  <a:gd name="connsiteX9208" fmla="*/ 30870551 w 43671952"/>
                  <a:gd name="connsiteY9208" fmla="*/ 907257 h 23902640"/>
                  <a:gd name="connsiteX9209" fmla="*/ 30851503 w 43671952"/>
                  <a:gd name="connsiteY9209" fmla="*/ 902494 h 23902640"/>
                  <a:gd name="connsiteX9210" fmla="*/ 30837215 w 43671952"/>
                  <a:gd name="connsiteY9210" fmla="*/ 897732 h 23902640"/>
                  <a:gd name="connsiteX9211" fmla="*/ 30830071 w 43671952"/>
                  <a:gd name="connsiteY9211" fmla="*/ 892968 h 23902640"/>
                  <a:gd name="connsiteX9212" fmla="*/ 30827691 w 43671952"/>
                  <a:gd name="connsiteY9212" fmla="*/ 885824 h 23902640"/>
                  <a:gd name="connsiteX9213" fmla="*/ 30820547 w 43671952"/>
                  <a:gd name="connsiteY9213" fmla="*/ 871538 h 23902640"/>
                  <a:gd name="connsiteX9214" fmla="*/ 30820547 w 43671952"/>
                  <a:gd name="connsiteY9214" fmla="*/ 842962 h 23902640"/>
                  <a:gd name="connsiteX9215" fmla="*/ 30834835 w 43671952"/>
                  <a:gd name="connsiteY9215" fmla="*/ 835819 h 23902640"/>
                  <a:gd name="connsiteX9216" fmla="*/ 30844359 w 43671952"/>
                  <a:gd name="connsiteY9216" fmla="*/ 833437 h 23902640"/>
                  <a:gd name="connsiteX9217" fmla="*/ 30858647 w 43671952"/>
                  <a:gd name="connsiteY9217" fmla="*/ 828674 h 23902640"/>
                  <a:gd name="connsiteX9218" fmla="*/ 30868171 w 43671952"/>
                  <a:gd name="connsiteY9218" fmla="*/ 826293 h 23902640"/>
                  <a:gd name="connsiteX9219" fmla="*/ 30882459 w 43671952"/>
                  <a:gd name="connsiteY9219" fmla="*/ 821533 h 23902640"/>
                  <a:gd name="connsiteX9220" fmla="*/ 30925319 w 43671952"/>
                  <a:gd name="connsiteY9220" fmla="*/ 816769 h 23902640"/>
                  <a:gd name="connsiteX9221" fmla="*/ 30941991 w 43671952"/>
                  <a:gd name="connsiteY9221" fmla="*/ 812006 h 23902640"/>
                  <a:gd name="connsiteX9222" fmla="*/ 30949135 w 43671952"/>
                  <a:gd name="connsiteY9222" fmla="*/ 807243 h 23902640"/>
                  <a:gd name="connsiteX9223" fmla="*/ 30956279 w 43671952"/>
                  <a:gd name="connsiteY9223" fmla="*/ 792956 h 23902640"/>
                  <a:gd name="connsiteX9224" fmla="*/ 30949135 w 43671952"/>
                  <a:gd name="connsiteY9224" fmla="*/ 771524 h 23902640"/>
                  <a:gd name="connsiteX9225" fmla="*/ 30941991 w 43671952"/>
                  <a:gd name="connsiteY9225" fmla="*/ 764381 h 23902640"/>
                  <a:gd name="connsiteX9226" fmla="*/ 30934847 w 43671952"/>
                  <a:gd name="connsiteY9226" fmla="*/ 762000 h 23902640"/>
                  <a:gd name="connsiteX9227" fmla="*/ 30918179 w 43671952"/>
                  <a:gd name="connsiteY9227" fmla="*/ 754856 h 23902640"/>
                  <a:gd name="connsiteX9228" fmla="*/ 30887219 w 43671952"/>
                  <a:gd name="connsiteY9228" fmla="*/ 757238 h 23902640"/>
                  <a:gd name="connsiteX9229" fmla="*/ 30880079 w 43671952"/>
                  <a:gd name="connsiteY9229" fmla="*/ 759619 h 23902640"/>
                  <a:gd name="connsiteX9230" fmla="*/ 30870551 w 43671952"/>
                  <a:gd name="connsiteY9230" fmla="*/ 762000 h 23902640"/>
                  <a:gd name="connsiteX9231" fmla="*/ 30861027 w 43671952"/>
                  <a:gd name="connsiteY9231" fmla="*/ 766762 h 23902640"/>
                  <a:gd name="connsiteX9232" fmla="*/ 30853883 w 43671952"/>
                  <a:gd name="connsiteY9232" fmla="*/ 769144 h 23902640"/>
                  <a:gd name="connsiteX9233" fmla="*/ 30846739 w 43671952"/>
                  <a:gd name="connsiteY9233" fmla="*/ 773907 h 23902640"/>
                  <a:gd name="connsiteX9234" fmla="*/ 30832451 w 43671952"/>
                  <a:gd name="connsiteY9234" fmla="*/ 778668 h 23902640"/>
                  <a:gd name="connsiteX9235" fmla="*/ 30813403 w 43671952"/>
                  <a:gd name="connsiteY9235" fmla="*/ 783434 h 23902640"/>
                  <a:gd name="connsiteX9236" fmla="*/ 30777683 w 43671952"/>
                  <a:gd name="connsiteY9236" fmla="*/ 785813 h 23902640"/>
                  <a:gd name="connsiteX9237" fmla="*/ 30675291 w 43671952"/>
                  <a:gd name="connsiteY9237" fmla="*/ 783434 h 23902640"/>
                  <a:gd name="connsiteX9238" fmla="*/ 30656239 w 43671952"/>
                  <a:gd name="connsiteY9238" fmla="*/ 778668 h 23902640"/>
                  <a:gd name="connsiteX9239" fmla="*/ 30632427 w 43671952"/>
                  <a:gd name="connsiteY9239" fmla="*/ 771524 h 23902640"/>
                  <a:gd name="connsiteX9240" fmla="*/ 30618139 w 43671952"/>
                  <a:gd name="connsiteY9240" fmla="*/ 766762 h 23902640"/>
                  <a:gd name="connsiteX9241" fmla="*/ 30610995 w 43671952"/>
                  <a:gd name="connsiteY9241" fmla="*/ 764381 h 23902640"/>
                  <a:gd name="connsiteX9242" fmla="*/ 30601471 w 43671952"/>
                  <a:gd name="connsiteY9242" fmla="*/ 757238 h 23902640"/>
                  <a:gd name="connsiteX9243" fmla="*/ 30594327 w 43671952"/>
                  <a:gd name="connsiteY9243" fmla="*/ 750094 h 23902640"/>
                  <a:gd name="connsiteX9244" fmla="*/ 30587183 w 43671952"/>
                  <a:gd name="connsiteY9244" fmla="*/ 745332 h 23902640"/>
                  <a:gd name="connsiteX9245" fmla="*/ 30580039 w 43671952"/>
                  <a:gd name="connsiteY9245" fmla="*/ 738188 h 23902640"/>
                  <a:gd name="connsiteX9246" fmla="*/ 30570515 w 43671952"/>
                  <a:gd name="connsiteY9246" fmla="*/ 733425 h 23902640"/>
                  <a:gd name="connsiteX9247" fmla="*/ 30556227 w 43671952"/>
                  <a:gd name="connsiteY9247" fmla="*/ 723899 h 23902640"/>
                  <a:gd name="connsiteX9248" fmla="*/ 30549083 w 43671952"/>
                  <a:gd name="connsiteY9248" fmla="*/ 709614 h 23902640"/>
                  <a:gd name="connsiteX9249" fmla="*/ 30541939 w 43671952"/>
                  <a:gd name="connsiteY9249" fmla="*/ 683418 h 23902640"/>
                  <a:gd name="connsiteX9250" fmla="*/ 30544319 w 43671952"/>
                  <a:gd name="connsiteY9250" fmla="*/ 654843 h 23902640"/>
                  <a:gd name="connsiteX9251" fmla="*/ 30553847 w 43671952"/>
                  <a:gd name="connsiteY9251" fmla="*/ 642938 h 23902640"/>
                  <a:gd name="connsiteX9252" fmla="*/ 30560991 w 43671952"/>
                  <a:gd name="connsiteY9252" fmla="*/ 640557 h 23902640"/>
                  <a:gd name="connsiteX9253" fmla="*/ 30658619 w 43671952"/>
                  <a:gd name="connsiteY9253" fmla="*/ 638174 h 23902640"/>
                  <a:gd name="connsiteX9254" fmla="*/ 30661003 w 43671952"/>
                  <a:gd name="connsiteY9254" fmla="*/ 631033 h 23902640"/>
                  <a:gd name="connsiteX9255" fmla="*/ 30663383 w 43671952"/>
                  <a:gd name="connsiteY9255" fmla="*/ 609599 h 23902640"/>
                  <a:gd name="connsiteX9256" fmla="*/ 30510983 w 43671952"/>
                  <a:gd name="connsiteY9256" fmla="*/ 607218 h 23902640"/>
                  <a:gd name="connsiteX9257" fmla="*/ 30427639 w 43671952"/>
                  <a:gd name="connsiteY9257" fmla="*/ 604838 h 23902640"/>
                  <a:gd name="connsiteX9258" fmla="*/ 30403827 w 43671952"/>
                  <a:gd name="connsiteY9258" fmla="*/ 597695 h 23902640"/>
                  <a:gd name="connsiteX9259" fmla="*/ 30396683 w 43671952"/>
                  <a:gd name="connsiteY9259" fmla="*/ 592932 h 23902640"/>
                  <a:gd name="connsiteX9260" fmla="*/ 30391919 w 43671952"/>
                  <a:gd name="connsiteY9260" fmla="*/ 585788 h 23902640"/>
                  <a:gd name="connsiteX9261" fmla="*/ 30377635 w 43671952"/>
                  <a:gd name="connsiteY9261" fmla="*/ 581024 h 23902640"/>
                  <a:gd name="connsiteX9262" fmla="*/ 30370491 w 43671952"/>
                  <a:gd name="connsiteY9262" fmla="*/ 576262 h 23902640"/>
                  <a:gd name="connsiteX9263" fmla="*/ 30365727 w 43671952"/>
                  <a:gd name="connsiteY9263" fmla="*/ 569119 h 23902640"/>
                  <a:gd name="connsiteX9264" fmla="*/ 30372871 w 43671952"/>
                  <a:gd name="connsiteY9264" fmla="*/ 523875 h 23902640"/>
                  <a:gd name="connsiteX9265" fmla="*/ 30394303 w 43671952"/>
                  <a:gd name="connsiteY9265" fmla="*/ 514352 h 23902640"/>
                  <a:gd name="connsiteX9266" fmla="*/ 30401447 w 43671952"/>
                  <a:gd name="connsiteY9266" fmla="*/ 511969 h 23902640"/>
                  <a:gd name="connsiteX9267" fmla="*/ 11743045 w 43671952"/>
                  <a:gd name="connsiteY9267" fmla="*/ 484187 h 23902640"/>
                  <a:gd name="connsiteX9268" fmla="*/ 11812897 w 43671952"/>
                  <a:gd name="connsiteY9268" fmla="*/ 496888 h 23902640"/>
                  <a:gd name="connsiteX9269" fmla="*/ 11977995 w 43671952"/>
                  <a:gd name="connsiteY9269" fmla="*/ 509588 h 23902640"/>
                  <a:gd name="connsiteX9270" fmla="*/ 12149445 w 43671952"/>
                  <a:gd name="connsiteY9270" fmla="*/ 522287 h 23902640"/>
                  <a:gd name="connsiteX9271" fmla="*/ 12187547 w 43671952"/>
                  <a:gd name="connsiteY9271" fmla="*/ 534987 h 23902640"/>
                  <a:gd name="connsiteX9272" fmla="*/ 12225647 w 43671952"/>
                  <a:gd name="connsiteY9272" fmla="*/ 560387 h 23902640"/>
                  <a:gd name="connsiteX9273" fmla="*/ 12244697 w 43671952"/>
                  <a:gd name="connsiteY9273" fmla="*/ 573087 h 23902640"/>
                  <a:gd name="connsiteX9274" fmla="*/ 12263745 w 43671952"/>
                  <a:gd name="connsiteY9274" fmla="*/ 592139 h 23902640"/>
                  <a:gd name="connsiteX9275" fmla="*/ 12251048 w 43671952"/>
                  <a:gd name="connsiteY9275" fmla="*/ 617538 h 23902640"/>
                  <a:gd name="connsiteX9276" fmla="*/ 11768447 w 43671952"/>
                  <a:gd name="connsiteY9276" fmla="*/ 611188 h 23902640"/>
                  <a:gd name="connsiteX9277" fmla="*/ 11806545 w 43671952"/>
                  <a:gd name="connsiteY9277" fmla="*/ 585788 h 23902640"/>
                  <a:gd name="connsiteX9278" fmla="*/ 11844648 w 43671952"/>
                  <a:gd name="connsiteY9278" fmla="*/ 560387 h 23902640"/>
                  <a:gd name="connsiteX9279" fmla="*/ 11850998 w 43671952"/>
                  <a:gd name="connsiteY9279" fmla="*/ 541338 h 23902640"/>
                  <a:gd name="connsiteX9280" fmla="*/ 11781146 w 43671952"/>
                  <a:gd name="connsiteY9280" fmla="*/ 528637 h 23902640"/>
                  <a:gd name="connsiteX9281" fmla="*/ 11666846 w 43671952"/>
                  <a:gd name="connsiteY9281" fmla="*/ 515937 h 23902640"/>
                  <a:gd name="connsiteX9282" fmla="*/ 11743045 w 43671952"/>
                  <a:gd name="connsiteY9282" fmla="*/ 484187 h 23902640"/>
                  <a:gd name="connsiteX9283" fmla="*/ 11101699 w 43671952"/>
                  <a:gd name="connsiteY9283" fmla="*/ 427037 h 23902640"/>
                  <a:gd name="connsiteX9284" fmla="*/ 11146147 w 43671952"/>
                  <a:gd name="connsiteY9284" fmla="*/ 433387 h 23902640"/>
                  <a:gd name="connsiteX9285" fmla="*/ 11184249 w 43671952"/>
                  <a:gd name="connsiteY9285" fmla="*/ 446087 h 23902640"/>
                  <a:gd name="connsiteX9286" fmla="*/ 11222349 w 43671952"/>
                  <a:gd name="connsiteY9286" fmla="*/ 452437 h 23902640"/>
                  <a:gd name="connsiteX9287" fmla="*/ 11216000 w 43671952"/>
                  <a:gd name="connsiteY9287" fmla="*/ 484187 h 23902640"/>
                  <a:gd name="connsiteX9288" fmla="*/ 11203297 w 43671952"/>
                  <a:gd name="connsiteY9288" fmla="*/ 503237 h 23902640"/>
                  <a:gd name="connsiteX9289" fmla="*/ 11241399 w 43671952"/>
                  <a:gd name="connsiteY9289" fmla="*/ 515937 h 23902640"/>
                  <a:gd name="connsiteX9290" fmla="*/ 11336649 w 43671952"/>
                  <a:gd name="connsiteY9290" fmla="*/ 515937 h 23902640"/>
                  <a:gd name="connsiteX9291" fmla="*/ 11355699 w 43671952"/>
                  <a:gd name="connsiteY9291" fmla="*/ 528637 h 23902640"/>
                  <a:gd name="connsiteX9292" fmla="*/ 11374747 w 43671952"/>
                  <a:gd name="connsiteY9292" fmla="*/ 566737 h 23902640"/>
                  <a:gd name="connsiteX9293" fmla="*/ 11419199 w 43671952"/>
                  <a:gd name="connsiteY9293" fmla="*/ 560387 h 23902640"/>
                  <a:gd name="connsiteX9294" fmla="*/ 11425549 w 43671952"/>
                  <a:gd name="connsiteY9294" fmla="*/ 541338 h 23902640"/>
                  <a:gd name="connsiteX9295" fmla="*/ 11444599 w 43671952"/>
                  <a:gd name="connsiteY9295" fmla="*/ 534987 h 23902640"/>
                  <a:gd name="connsiteX9296" fmla="*/ 11463647 w 43671952"/>
                  <a:gd name="connsiteY9296" fmla="*/ 522287 h 23902640"/>
                  <a:gd name="connsiteX9297" fmla="*/ 11533499 w 43671952"/>
                  <a:gd name="connsiteY9297" fmla="*/ 528637 h 23902640"/>
                  <a:gd name="connsiteX9298" fmla="*/ 11565249 w 43671952"/>
                  <a:gd name="connsiteY9298" fmla="*/ 560387 h 23902640"/>
                  <a:gd name="connsiteX9299" fmla="*/ 11584297 w 43671952"/>
                  <a:gd name="connsiteY9299" fmla="*/ 566737 h 23902640"/>
                  <a:gd name="connsiteX9300" fmla="*/ 11603347 w 43671952"/>
                  <a:gd name="connsiteY9300" fmla="*/ 579438 h 23902640"/>
                  <a:gd name="connsiteX9301" fmla="*/ 11628747 w 43671952"/>
                  <a:gd name="connsiteY9301" fmla="*/ 611188 h 23902640"/>
                  <a:gd name="connsiteX9302" fmla="*/ 11635097 w 43671952"/>
                  <a:gd name="connsiteY9302" fmla="*/ 630237 h 23902640"/>
                  <a:gd name="connsiteX9303" fmla="*/ 11647799 w 43671952"/>
                  <a:gd name="connsiteY9303" fmla="*/ 649288 h 23902640"/>
                  <a:gd name="connsiteX9304" fmla="*/ 11660497 w 43671952"/>
                  <a:gd name="connsiteY9304" fmla="*/ 687388 h 23902640"/>
                  <a:gd name="connsiteX9305" fmla="*/ 11654149 w 43671952"/>
                  <a:gd name="connsiteY9305" fmla="*/ 706437 h 23902640"/>
                  <a:gd name="connsiteX9306" fmla="*/ 11596999 w 43671952"/>
                  <a:gd name="connsiteY9306" fmla="*/ 738188 h 23902640"/>
                  <a:gd name="connsiteX9307" fmla="*/ 11520797 w 43671952"/>
                  <a:gd name="connsiteY9307" fmla="*/ 731837 h 23902640"/>
                  <a:gd name="connsiteX9308" fmla="*/ 11501750 w 43671952"/>
                  <a:gd name="connsiteY9308" fmla="*/ 744538 h 23902640"/>
                  <a:gd name="connsiteX9309" fmla="*/ 11463647 w 43671952"/>
                  <a:gd name="connsiteY9309" fmla="*/ 757238 h 23902640"/>
                  <a:gd name="connsiteX9310" fmla="*/ 11444599 w 43671952"/>
                  <a:gd name="connsiteY9310" fmla="*/ 769937 h 23902640"/>
                  <a:gd name="connsiteX9311" fmla="*/ 11406498 w 43671952"/>
                  <a:gd name="connsiteY9311" fmla="*/ 801687 h 23902640"/>
                  <a:gd name="connsiteX9312" fmla="*/ 11362049 w 43671952"/>
                  <a:gd name="connsiteY9312" fmla="*/ 814389 h 23902640"/>
                  <a:gd name="connsiteX9313" fmla="*/ 11342997 w 43671952"/>
                  <a:gd name="connsiteY9313" fmla="*/ 808037 h 23902640"/>
                  <a:gd name="connsiteX9314" fmla="*/ 11317597 w 43671952"/>
                  <a:gd name="connsiteY9314" fmla="*/ 782638 h 23902640"/>
                  <a:gd name="connsiteX9315" fmla="*/ 11298549 w 43671952"/>
                  <a:gd name="connsiteY9315" fmla="*/ 795337 h 23902640"/>
                  <a:gd name="connsiteX9316" fmla="*/ 11254097 w 43671952"/>
                  <a:gd name="connsiteY9316" fmla="*/ 846137 h 23902640"/>
                  <a:gd name="connsiteX9317" fmla="*/ 11241399 w 43671952"/>
                  <a:gd name="connsiteY9317" fmla="*/ 865187 h 23902640"/>
                  <a:gd name="connsiteX9318" fmla="*/ 11196947 w 43671952"/>
                  <a:gd name="connsiteY9318" fmla="*/ 884237 h 23902640"/>
                  <a:gd name="connsiteX9319" fmla="*/ 11152500 w 43671952"/>
                  <a:gd name="connsiteY9319" fmla="*/ 903287 h 23902640"/>
                  <a:gd name="connsiteX9320" fmla="*/ 11133450 w 43671952"/>
                  <a:gd name="connsiteY9320" fmla="*/ 915988 h 23902640"/>
                  <a:gd name="connsiteX9321" fmla="*/ 11114397 w 43671952"/>
                  <a:gd name="connsiteY9321" fmla="*/ 922337 h 23902640"/>
                  <a:gd name="connsiteX9322" fmla="*/ 11076299 w 43671952"/>
                  <a:gd name="connsiteY9322" fmla="*/ 909637 h 23902640"/>
                  <a:gd name="connsiteX9323" fmla="*/ 11057247 w 43671952"/>
                  <a:gd name="connsiteY9323" fmla="*/ 871538 h 23902640"/>
                  <a:gd name="connsiteX9324" fmla="*/ 11000097 w 43671952"/>
                  <a:gd name="connsiteY9324" fmla="*/ 839787 h 23902640"/>
                  <a:gd name="connsiteX9325" fmla="*/ 10993749 w 43671952"/>
                  <a:gd name="connsiteY9325" fmla="*/ 763587 h 23902640"/>
                  <a:gd name="connsiteX9326" fmla="*/ 11012798 w 43671952"/>
                  <a:gd name="connsiteY9326" fmla="*/ 757238 h 23902640"/>
                  <a:gd name="connsiteX9327" fmla="*/ 11057247 w 43671952"/>
                  <a:gd name="connsiteY9327" fmla="*/ 763587 h 23902640"/>
                  <a:gd name="connsiteX9328" fmla="*/ 11095348 w 43671952"/>
                  <a:gd name="connsiteY9328" fmla="*/ 776288 h 23902640"/>
                  <a:gd name="connsiteX9329" fmla="*/ 11152500 w 43671952"/>
                  <a:gd name="connsiteY9329" fmla="*/ 757238 h 23902640"/>
                  <a:gd name="connsiteX9330" fmla="*/ 11146147 w 43671952"/>
                  <a:gd name="connsiteY9330" fmla="*/ 731837 h 23902640"/>
                  <a:gd name="connsiteX9331" fmla="*/ 11127099 w 43671952"/>
                  <a:gd name="connsiteY9331" fmla="*/ 725487 h 23902640"/>
                  <a:gd name="connsiteX9332" fmla="*/ 11146147 w 43671952"/>
                  <a:gd name="connsiteY9332" fmla="*/ 712788 h 23902640"/>
                  <a:gd name="connsiteX9333" fmla="*/ 11165199 w 43671952"/>
                  <a:gd name="connsiteY9333" fmla="*/ 706437 h 23902640"/>
                  <a:gd name="connsiteX9334" fmla="*/ 11298549 w 43671952"/>
                  <a:gd name="connsiteY9334" fmla="*/ 700087 h 23902640"/>
                  <a:gd name="connsiteX9335" fmla="*/ 11336649 w 43671952"/>
                  <a:gd name="connsiteY9335" fmla="*/ 668337 h 23902640"/>
                  <a:gd name="connsiteX9336" fmla="*/ 11330299 w 43671952"/>
                  <a:gd name="connsiteY9336" fmla="*/ 649288 h 23902640"/>
                  <a:gd name="connsiteX9337" fmla="*/ 11279499 w 43671952"/>
                  <a:gd name="connsiteY9337" fmla="*/ 642938 h 23902640"/>
                  <a:gd name="connsiteX9338" fmla="*/ 11260447 w 43671952"/>
                  <a:gd name="connsiteY9338" fmla="*/ 636587 h 23902640"/>
                  <a:gd name="connsiteX9339" fmla="*/ 11095348 w 43671952"/>
                  <a:gd name="connsiteY9339" fmla="*/ 636587 h 23902640"/>
                  <a:gd name="connsiteX9340" fmla="*/ 10993749 w 43671952"/>
                  <a:gd name="connsiteY9340" fmla="*/ 636587 h 23902640"/>
                  <a:gd name="connsiteX9341" fmla="*/ 10955648 w 43671952"/>
                  <a:gd name="connsiteY9341" fmla="*/ 611188 h 23902640"/>
                  <a:gd name="connsiteX9342" fmla="*/ 10955648 w 43671952"/>
                  <a:gd name="connsiteY9342" fmla="*/ 573087 h 23902640"/>
                  <a:gd name="connsiteX9343" fmla="*/ 10993749 w 43671952"/>
                  <a:gd name="connsiteY9343" fmla="*/ 579438 h 23902640"/>
                  <a:gd name="connsiteX9344" fmla="*/ 11031847 w 43671952"/>
                  <a:gd name="connsiteY9344" fmla="*/ 592139 h 23902640"/>
                  <a:gd name="connsiteX9345" fmla="*/ 11063597 w 43671952"/>
                  <a:gd name="connsiteY9345" fmla="*/ 528637 h 23902640"/>
                  <a:gd name="connsiteX9346" fmla="*/ 11044549 w 43671952"/>
                  <a:gd name="connsiteY9346" fmla="*/ 452437 h 23902640"/>
                  <a:gd name="connsiteX9347" fmla="*/ 11063597 w 43671952"/>
                  <a:gd name="connsiteY9347" fmla="*/ 439738 h 23902640"/>
                  <a:gd name="connsiteX9348" fmla="*/ 11101699 w 43671952"/>
                  <a:gd name="connsiteY9348" fmla="*/ 427037 h 23902640"/>
                  <a:gd name="connsiteX9349" fmla="*/ 32675423 w 43671952"/>
                  <a:gd name="connsiteY9349" fmla="*/ 0 h 23902640"/>
                  <a:gd name="connsiteX9350" fmla="*/ 35413911 w 43671952"/>
                  <a:gd name="connsiteY9350" fmla="*/ 0 h 23902640"/>
                  <a:gd name="connsiteX9351" fmla="*/ 35476111 w 43671952"/>
                  <a:gd name="connsiteY9351" fmla="*/ 36445 h 23902640"/>
                  <a:gd name="connsiteX9352" fmla="*/ 36131135 w 43671952"/>
                  <a:gd name="connsiteY9352" fmla="*/ 425779 h 23902640"/>
                  <a:gd name="connsiteX9353" fmla="*/ 37069727 w 43671952"/>
                  <a:gd name="connsiteY9353" fmla="*/ 1068725 h 23902640"/>
                  <a:gd name="connsiteX9354" fmla="*/ 37066563 w 43671952"/>
                  <a:gd name="connsiteY9354" fmla="*/ 1073467 h 23902640"/>
                  <a:gd name="connsiteX9355" fmla="*/ 37058943 w 43671952"/>
                  <a:gd name="connsiteY9355" fmla="*/ 1096327 h 23902640"/>
                  <a:gd name="connsiteX9356" fmla="*/ 37028463 w 43671952"/>
                  <a:gd name="connsiteY9356" fmla="*/ 1103949 h 23902640"/>
                  <a:gd name="connsiteX9357" fmla="*/ 37005603 w 43671952"/>
                  <a:gd name="connsiteY9357" fmla="*/ 1096327 h 23902640"/>
                  <a:gd name="connsiteX9358" fmla="*/ 36898923 w 43671952"/>
                  <a:gd name="connsiteY9358" fmla="*/ 1073467 h 23902640"/>
                  <a:gd name="connsiteX9359" fmla="*/ 36853203 w 43671952"/>
                  <a:gd name="connsiteY9359" fmla="*/ 1088708 h 23902640"/>
                  <a:gd name="connsiteX9360" fmla="*/ 36845583 w 43671952"/>
                  <a:gd name="connsiteY9360" fmla="*/ 1119187 h 23902640"/>
                  <a:gd name="connsiteX9361" fmla="*/ 36860823 w 43671952"/>
                  <a:gd name="connsiteY9361" fmla="*/ 1142048 h 23902640"/>
                  <a:gd name="connsiteX9362" fmla="*/ 36914163 w 43671952"/>
                  <a:gd name="connsiteY9362" fmla="*/ 1210628 h 23902640"/>
                  <a:gd name="connsiteX9363" fmla="*/ 36959883 w 43671952"/>
                  <a:gd name="connsiteY9363" fmla="*/ 1248727 h 23902640"/>
                  <a:gd name="connsiteX9364" fmla="*/ 36975123 w 43671952"/>
                  <a:gd name="connsiteY9364" fmla="*/ 1271587 h 23902640"/>
                  <a:gd name="connsiteX9365" fmla="*/ 37005603 w 43671952"/>
                  <a:gd name="connsiteY9365" fmla="*/ 1317307 h 23902640"/>
                  <a:gd name="connsiteX9366" fmla="*/ 37028463 w 43671952"/>
                  <a:gd name="connsiteY9366" fmla="*/ 1378267 h 23902640"/>
                  <a:gd name="connsiteX9367" fmla="*/ 37051323 w 43671952"/>
                  <a:gd name="connsiteY9367" fmla="*/ 1462087 h 23902640"/>
                  <a:gd name="connsiteX9368" fmla="*/ 37020843 w 43671952"/>
                  <a:gd name="connsiteY9368" fmla="*/ 1507807 h 23902640"/>
                  <a:gd name="connsiteX9369" fmla="*/ 36997983 w 43671952"/>
                  <a:gd name="connsiteY9369" fmla="*/ 1515427 h 23902640"/>
                  <a:gd name="connsiteX9370" fmla="*/ 36868443 w 43671952"/>
                  <a:gd name="connsiteY9370" fmla="*/ 1523049 h 23902640"/>
                  <a:gd name="connsiteX9371" fmla="*/ 36845583 w 43671952"/>
                  <a:gd name="connsiteY9371" fmla="*/ 1538287 h 23902640"/>
                  <a:gd name="connsiteX9372" fmla="*/ 36845583 w 43671952"/>
                  <a:gd name="connsiteY9372" fmla="*/ 1622108 h 23902640"/>
                  <a:gd name="connsiteX9373" fmla="*/ 36853203 w 43671952"/>
                  <a:gd name="connsiteY9373" fmla="*/ 1728787 h 23902640"/>
                  <a:gd name="connsiteX9374" fmla="*/ 36876063 w 43671952"/>
                  <a:gd name="connsiteY9374" fmla="*/ 1774508 h 23902640"/>
                  <a:gd name="connsiteX9375" fmla="*/ 36883683 w 43671952"/>
                  <a:gd name="connsiteY9375" fmla="*/ 1797367 h 23902640"/>
                  <a:gd name="connsiteX9376" fmla="*/ 36929403 w 43671952"/>
                  <a:gd name="connsiteY9376" fmla="*/ 1820228 h 23902640"/>
                  <a:gd name="connsiteX9377" fmla="*/ 36952263 w 43671952"/>
                  <a:gd name="connsiteY9377" fmla="*/ 1827847 h 23902640"/>
                  <a:gd name="connsiteX9378" fmla="*/ 37028463 w 43671952"/>
                  <a:gd name="connsiteY9378" fmla="*/ 1850708 h 23902640"/>
                  <a:gd name="connsiteX9379" fmla="*/ 37043703 w 43671952"/>
                  <a:gd name="connsiteY9379" fmla="*/ 1873567 h 23902640"/>
                  <a:gd name="connsiteX9380" fmla="*/ 37066563 w 43671952"/>
                  <a:gd name="connsiteY9380" fmla="*/ 1888807 h 23902640"/>
                  <a:gd name="connsiteX9381" fmla="*/ 37089423 w 43671952"/>
                  <a:gd name="connsiteY9381" fmla="*/ 1934527 h 23902640"/>
                  <a:gd name="connsiteX9382" fmla="*/ 37097043 w 43671952"/>
                  <a:gd name="connsiteY9382" fmla="*/ 1957389 h 23902640"/>
                  <a:gd name="connsiteX9383" fmla="*/ 37119903 w 43671952"/>
                  <a:gd name="connsiteY9383" fmla="*/ 2033587 h 23902640"/>
                  <a:gd name="connsiteX9384" fmla="*/ 37127523 w 43671952"/>
                  <a:gd name="connsiteY9384" fmla="*/ 2086927 h 23902640"/>
                  <a:gd name="connsiteX9385" fmla="*/ 37142763 w 43671952"/>
                  <a:gd name="connsiteY9385" fmla="*/ 2132647 h 23902640"/>
                  <a:gd name="connsiteX9386" fmla="*/ 37165623 w 43671952"/>
                  <a:gd name="connsiteY9386" fmla="*/ 2155507 h 23902640"/>
                  <a:gd name="connsiteX9387" fmla="*/ 37211343 w 43671952"/>
                  <a:gd name="connsiteY9387" fmla="*/ 2170747 h 23902640"/>
                  <a:gd name="connsiteX9388" fmla="*/ 37226583 w 43671952"/>
                  <a:gd name="connsiteY9388" fmla="*/ 2193608 h 23902640"/>
                  <a:gd name="connsiteX9389" fmla="*/ 37264683 w 43671952"/>
                  <a:gd name="connsiteY9389" fmla="*/ 2231707 h 23902640"/>
                  <a:gd name="connsiteX9390" fmla="*/ 37287543 w 43671952"/>
                  <a:gd name="connsiteY9390" fmla="*/ 2246947 h 23902640"/>
                  <a:gd name="connsiteX9391" fmla="*/ 37295163 w 43671952"/>
                  <a:gd name="connsiteY9391" fmla="*/ 2269808 h 23902640"/>
                  <a:gd name="connsiteX9392" fmla="*/ 37325643 w 43671952"/>
                  <a:gd name="connsiteY9392" fmla="*/ 2315527 h 23902640"/>
                  <a:gd name="connsiteX9393" fmla="*/ 37409463 w 43671952"/>
                  <a:gd name="connsiteY9393" fmla="*/ 2338389 h 23902640"/>
                  <a:gd name="connsiteX9394" fmla="*/ 37417083 w 43671952"/>
                  <a:gd name="connsiteY9394" fmla="*/ 2361247 h 23902640"/>
                  <a:gd name="connsiteX9395" fmla="*/ 37409463 w 43671952"/>
                  <a:gd name="connsiteY9395" fmla="*/ 2384108 h 23902640"/>
                  <a:gd name="connsiteX9396" fmla="*/ 37386603 w 43671952"/>
                  <a:gd name="connsiteY9396" fmla="*/ 2452687 h 23902640"/>
                  <a:gd name="connsiteX9397" fmla="*/ 37401843 w 43671952"/>
                  <a:gd name="connsiteY9397" fmla="*/ 2475547 h 23902640"/>
                  <a:gd name="connsiteX9398" fmla="*/ 37424703 w 43671952"/>
                  <a:gd name="connsiteY9398" fmla="*/ 2490787 h 23902640"/>
                  <a:gd name="connsiteX9399" fmla="*/ 37470423 w 43671952"/>
                  <a:gd name="connsiteY9399" fmla="*/ 2528888 h 23902640"/>
                  <a:gd name="connsiteX9400" fmla="*/ 37386603 w 43671952"/>
                  <a:gd name="connsiteY9400" fmla="*/ 2536507 h 23902640"/>
                  <a:gd name="connsiteX9401" fmla="*/ 37325643 w 43671952"/>
                  <a:gd name="connsiteY9401" fmla="*/ 2521267 h 23902640"/>
                  <a:gd name="connsiteX9402" fmla="*/ 37188483 w 43671952"/>
                  <a:gd name="connsiteY9402" fmla="*/ 2513647 h 23902640"/>
                  <a:gd name="connsiteX9403" fmla="*/ 37165623 w 43671952"/>
                  <a:gd name="connsiteY9403" fmla="*/ 2506027 h 23902640"/>
                  <a:gd name="connsiteX9404" fmla="*/ 37158003 w 43671952"/>
                  <a:gd name="connsiteY9404" fmla="*/ 2452687 h 23902640"/>
                  <a:gd name="connsiteX9405" fmla="*/ 37135143 w 43671952"/>
                  <a:gd name="connsiteY9405" fmla="*/ 2406969 h 23902640"/>
                  <a:gd name="connsiteX9406" fmla="*/ 37066563 w 43671952"/>
                  <a:gd name="connsiteY9406" fmla="*/ 2445067 h 23902640"/>
                  <a:gd name="connsiteX9407" fmla="*/ 37028463 w 43671952"/>
                  <a:gd name="connsiteY9407" fmla="*/ 2483167 h 23902640"/>
                  <a:gd name="connsiteX9408" fmla="*/ 36959883 w 43671952"/>
                  <a:gd name="connsiteY9408" fmla="*/ 2490787 h 23902640"/>
                  <a:gd name="connsiteX9409" fmla="*/ 36906543 w 43671952"/>
                  <a:gd name="connsiteY9409" fmla="*/ 2467928 h 23902640"/>
                  <a:gd name="connsiteX9410" fmla="*/ 36845583 w 43671952"/>
                  <a:gd name="connsiteY9410" fmla="*/ 2452687 h 23902640"/>
                  <a:gd name="connsiteX9411" fmla="*/ 36799863 w 43671952"/>
                  <a:gd name="connsiteY9411" fmla="*/ 2422207 h 23902640"/>
                  <a:gd name="connsiteX9412" fmla="*/ 36769383 w 43671952"/>
                  <a:gd name="connsiteY9412" fmla="*/ 2391729 h 23902640"/>
                  <a:gd name="connsiteX9413" fmla="*/ 36746523 w 43671952"/>
                  <a:gd name="connsiteY9413" fmla="*/ 2376489 h 23902640"/>
                  <a:gd name="connsiteX9414" fmla="*/ 36647463 w 43671952"/>
                  <a:gd name="connsiteY9414" fmla="*/ 2376489 h 23902640"/>
                  <a:gd name="connsiteX9415" fmla="*/ 36601743 w 43671952"/>
                  <a:gd name="connsiteY9415" fmla="*/ 2353628 h 23902640"/>
                  <a:gd name="connsiteX9416" fmla="*/ 36571263 w 43671952"/>
                  <a:gd name="connsiteY9416" fmla="*/ 2315527 h 23902640"/>
                  <a:gd name="connsiteX9417" fmla="*/ 36510303 w 43671952"/>
                  <a:gd name="connsiteY9417" fmla="*/ 2300287 h 23902640"/>
                  <a:gd name="connsiteX9418" fmla="*/ 36487443 w 43671952"/>
                  <a:gd name="connsiteY9418" fmla="*/ 2285047 h 23902640"/>
                  <a:gd name="connsiteX9419" fmla="*/ 36418863 w 43671952"/>
                  <a:gd name="connsiteY9419" fmla="*/ 2246947 h 23902640"/>
                  <a:gd name="connsiteX9420" fmla="*/ 36396003 w 43671952"/>
                  <a:gd name="connsiteY9420" fmla="*/ 2231707 h 23902640"/>
                  <a:gd name="connsiteX9421" fmla="*/ 36350283 w 43671952"/>
                  <a:gd name="connsiteY9421" fmla="*/ 2201228 h 23902640"/>
                  <a:gd name="connsiteX9422" fmla="*/ 36304563 w 43671952"/>
                  <a:gd name="connsiteY9422" fmla="*/ 2185987 h 23902640"/>
                  <a:gd name="connsiteX9423" fmla="*/ 36243603 w 43671952"/>
                  <a:gd name="connsiteY9423" fmla="*/ 2170747 h 23902640"/>
                  <a:gd name="connsiteX9424" fmla="*/ 36197883 w 43671952"/>
                  <a:gd name="connsiteY9424" fmla="*/ 2155507 h 23902640"/>
                  <a:gd name="connsiteX9425" fmla="*/ 36190263 w 43671952"/>
                  <a:gd name="connsiteY9425" fmla="*/ 2094548 h 23902640"/>
                  <a:gd name="connsiteX9426" fmla="*/ 36182643 w 43671952"/>
                  <a:gd name="connsiteY9426" fmla="*/ 2025968 h 23902640"/>
                  <a:gd name="connsiteX9427" fmla="*/ 36144543 w 43671952"/>
                  <a:gd name="connsiteY9427" fmla="*/ 1957389 h 23902640"/>
                  <a:gd name="connsiteX9428" fmla="*/ 36121683 w 43671952"/>
                  <a:gd name="connsiteY9428" fmla="*/ 1949767 h 23902640"/>
                  <a:gd name="connsiteX9429" fmla="*/ 36068343 w 43671952"/>
                  <a:gd name="connsiteY9429" fmla="*/ 1942147 h 23902640"/>
                  <a:gd name="connsiteX9430" fmla="*/ 36068343 w 43671952"/>
                  <a:gd name="connsiteY9430" fmla="*/ 2025968 h 23902640"/>
                  <a:gd name="connsiteX9431" fmla="*/ 36091203 w 43671952"/>
                  <a:gd name="connsiteY9431" fmla="*/ 2033587 h 23902640"/>
                  <a:gd name="connsiteX9432" fmla="*/ 36121683 w 43671952"/>
                  <a:gd name="connsiteY9432" fmla="*/ 2117408 h 23902640"/>
                  <a:gd name="connsiteX9433" fmla="*/ 36114063 w 43671952"/>
                  <a:gd name="connsiteY9433" fmla="*/ 2140267 h 23902640"/>
                  <a:gd name="connsiteX9434" fmla="*/ 36091203 w 43671952"/>
                  <a:gd name="connsiteY9434" fmla="*/ 2132647 h 23902640"/>
                  <a:gd name="connsiteX9435" fmla="*/ 36068343 w 43671952"/>
                  <a:gd name="connsiteY9435" fmla="*/ 2086927 h 23902640"/>
                  <a:gd name="connsiteX9436" fmla="*/ 36022623 w 43671952"/>
                  <a:gd name="connsiteY9436" fmla="*/ 2064067 h 23902640"/>
                  <a:gd name="connsiteX9437" fmla="*/ 35976903 w 43671952"/>
                  <a:gd name="connsiteY9437" fmla="*/ 2033587 h 23902640"/>
                  <a:gd name="connsiteX9438" fmla="*/ 35954043 w 43671952"/>
                  <a:gd name="connsiteY9438" fmla="*/ 2025968 h 23902640"/>
                  <a:gd name="connsiteX9439" fmla="*/ 35908323 w 43671952"/>
                  <a:gd name="connsiteY9439" fmla="*/ 2010727 h 23902640"/>
                  <a:gd name="connsiteX9440" fmla="*/ 35900703 w 43671952"/>
                  <a:gd name="connsiteY9440" fmla="*/ 1934527 h 23902640"/>
                  <a:gd name="connsiteX9441" fmla="*/ 35893083 w 43671952"/>
                  <a:gd name="connsiteY9441" fmla="*/ 1911669 h 23902640"/>
                  <a:gd name="connsiteX9442" fmla="*/ 35854983 w 43671952"/>
                  <a:gd name="connsiteY9442" fmla="*/ 1904047 h 23902640"/>
                  <a:gd name="connsiteX9443" fmla="*/ 35832123 w 43671952"/>
                  <a:gd name="connsiteY9443" fmla="*/ 1911669 h 23902640"/>
                  <a:gd name="connsiteX9444" fmla="*/ 35740683 w 43671952"/>
                  <a:gd name="connsiteY9444" fmla="*/ 1789748 h 23902640"/>
                  <a:gd name="connsiteX9445" fmla="*/ 35725443 w 43671952"/>
                  <a:gd name="connsiteY9445" fmla="*/ 1744028 h 23902640"/>
                  <a:gd name="connsiteX9446" fmla="*/ 35679723 w 43671952"/>
                  <a:gd name="connsiteY9446" fmla="*/ 1736407 h 23902640"/>
                  <a:gd name="connsiteX9447" fmla="*/ 35641623 w 43671952"/>
                  <a:gd name="connsiteY9447" fmla="*/ 1774508 h 23902640"/>
                  <a:gd name="connsiteX9448" fmla="*/ 35634003 w 43671952"/>
                  <a:gd name="connsiteY9448" fmla="*/ 1812608 h 23902640"/>
                  <a:gd name="connsiteX9449" fmla="*/ 35611143 w 43671952"/>
                  <a:gd name="connsiteY9449" fmla="*/ 1835468 h 23902640"/>
                  <a:gd name="connsiteX9450" fmla="*/ 35588283 w 43671952"/>
                  <a:gd name="connsiteY9450" fmla="*/ 1827847 h 23902640"/>
                  <a:gd name="connsiteX9451" fmla="*/ 35534943 w 43671952"/>
                  <a:gd name="connsiteY9451" fmla="*/ 1766888 h 23902640"/>
                  <a:gd name="connsiteX9452" fmla="*/ 35458743 w 43671952"/>
                  <a:gd name="connsiteY9452" fmla="*/ 1705928 h 23902640"/>
                  <a:gd name="connsiteX9453" fmla="*/ 35451123 w 43671952"/>
                  <a:gd name="connsiteY9453" fmla="*/ 1728787 h 23902640"/>
                  <a:gd name="connsiteX9454" fmla="*/ 35374923 w 43671952"/>
                  <a:gd name="connsiteY9454" fmla="*/ 1690687 h 23902640"/>
                  <a:gd name="connsiteX9455" fmla="*/ 35382543 w 43671952"/>
                  <a:gd name="connsiteY9455" fmla="*/ 1652587 h 23902640"/>
                  <a:gd name="connsiteX9456" fmla="*/ 35405403 w 43671952"/>
                  <a:gd name="connsiteY9456" fmla="*/ 1644968 h 23902640"/>
                  <a:gd name="connsiteX9457" fmla="*/ 35481603 w 43671952"/>
                  <a:gd name="connsiteY9457" fmla="*/ 1622108 h 23902640"/>
                  <a:gd name="connsiteX9458" fmla="*/ 35504463 w 43671952"/>
                  <a:gd name="connsiteY9458" fmla="*/ 1614487 h 23902640"/>
                  <a:gd name="connsiteX9459" fmla="*/ 35504463 w 43671952"/>
                  <a:gd name="connsiteY9459" fmla="*/ 1568767 h 23902640"/>
                  <a:gd name="connsiteX9460" fmla="*/ 35481603 w 43671952"/>
                  <a:gd name="connsiteY9460" fmla="*/ 1561148 h 23902640"/>
                  <a:gd name="connsiteX9461" fmla="*/ 35352063 w 43671952"/>
                  <a:gd name="connsiteY9461" fmla="*/ 1545907 h 23902640"/>
                  <a:gd name="connsiteX9462" fmla="*/ 35321583 w 43671952"/>
                  <a:gd name="connsiteY9462" fmla="*/ 1500188 h 23902640"/>
                  <a:gd name="connsiteX9463" fmla="*/ 35313963 w 43671952"/>
                  <a:gd name="connsiteY9463" fmla="*/ 1477327 h 23902640"/>
                  <a:gd name="connsiteX9464" fmla="*/ 35306343 w 43671952"/>
                  <a:gd name="connsiteY9464" fmla="*/ 1416369 h 23902640"/>
                  <a:gd name="connsiteX9465" fmla="*/ 35291103 w 43671952"/>
                  <a:gd name="connsiteY9465" fmla="*/ 1370648 h 23902640"/>
                  <a:gd name="connsiteX9466" fmla="*/ 35275863 w 43671952"/>
                  <a:gd name="connsiteY9466" fmla="*/ 1347787 h 23902640"/>
                  <a:gd name="connsiteX9467" fmla="*/ 35245383 w 43671952"/>
                  <a:gd name="connsiteY9467" fmla="*/ 1302067 h 23902640"/>
                  <a:gd name="connsiteX9468" fmla="*/ 34955823 w 43671952"/>
                  <a:gd name="connsiteY9468" fmla="*/ 1294448 h 23902640"/>
                  <a:gd name="connsiteX9469" fmla="*/ 34925343 w 43671952"/>
                  <a:gd name="connsiteY9469" fmla="*/ 1286827 h 23902640"/>
                  <a:gd name="connsiteX9470" fmla="*/ 34917723 w 43671952"/>
                  <a:gd name="connsiteY9470" fmla="*/ 1256347 h 23902640"/>
                  <a:gd name="connsiteX9471" fmla="*/ 35062503 w 43671952"/>
                  <a:gd name="connsiteY9471" fmla="*/ 1248727 h 23902640"/>
                  <a:gd name="connsiteX9472" fmla="*/ 35085363 w 43671952"/>
                  <a:gd name="connsiteY9472" fmla="*/ 1233487 h 23902640"/>
                  <a:gd name="connsiteX9473" fmla="*/ 35077743 w 43671952"/>
                  <a:gd name="connsiteY9473" fmla="*/ 1210628 h 23902640"/>
                  <a:gd name="connsiteX9474" fmla="*/ 35032023 w 43671952"/>
                  <a:gd name="connsiteY9474" fmla="*/ 1180147 h 23902640"/>
                  <a:gd name="connsiteX9475" fmla="*/ 34971063 w 43671952"/>
                  <a:gd name="connsiteY9475" fmla="*/ 1164907 h 23902640"/>
                  <a:gd name="connsiteX9476" fmla="*/ 34948203 w 43671952"/>
                  <a:gd name="connsiteY9476" fmla="*/ 1149669 h 23902640"/>
                  <a:gd name="connsiteX9477" fmla="*/ 34925343 w 43671952"/>
                  <a:gd name="connsiteY9477" fmla="*/ 1142048 h 23902640"/>
                  <a:gd name="connsiteX9478" fmla="*/ 34902483 w 43671952"/>
                  <a:gd name="connsiteY9478" fmla="*/ 1134427 h 23902640"/>
                  <a:gd name="connsiteX9479" fmla="*/ 34734843 w 43671952"/>
                  <a:gd name="connsiteY9479" fmla="*/ 1111567 h 23902640"/>
                  <a:gd name="connsiteX9480" fmla="*/ 34711983 w 43671952"/>
                  <a:gd name="connsiteY9480" fmla="*/ 1119187 h 23902640"/>
                  <a:gd name="connsiteX9481" fmla="*/ 34727223 w 43671952"/>
                  <a:gd name="connsiteY9481" fmla="*/ 1164907 h 23902640"/>
                  <a:gd name="connsiteX9482" fmla="*/ 34750083 w 43671952"/>
                  <a:gd name="connsiteY9482" fmla="*/ 1210628 h 23902640"/>
                  <a:gd name="connsiteX9483" fmla="*/ 34711983 w 43671952"/>
                  <a:gd name="connsiteY9483" fmla="*/ 1218247 h 23902640"/>
                  <a:gd name="connsiteX9484" fmla="*/ 34666263 w 43671952"/>
                  <a:gd name="connsiteY9484" fmla="*/ 1195387 h 23902640"/>
                  <a:gd name="connsiteX9485" fmla="*/ 34643403 w 43671952"/>
                  <a:gd name="connsiteY9485" fmla="*/ 1187767 h 23902640"/>
                  <a:gd name="connsiteX9486" fmla="*/ 34628163 w 43671952"/>
                  <a:gd name="connsiteY9486" fmla="*/ 1164907 h 23902640"/>
                  <a:gd name="connsiteX9487" fmla="*/ 34605303 w 43671952"/>
                  <a:gd name="connsiteY9487" fmla="*/ 1149669 h 23902640"/>
                  <a:gd name="connsiteX9488" fmla="*/ 34582443 w 43671952"/>
                  <a:gd name="connsiteY9488" fmla="*/ 1103949 h 23902640"/>
                  <a:gd name="connsiteX9489" fmla="*/ 34559583 w 43671952"/>
                  <a:gd name="connsiteY9489" fmla="*/ 1081088 h 23902640"/>
                  <a:gd name="connsiteX9490" fmla="*/ 34544343 w 43671952"/>
                  <a:gd name="connsiteY9490" fmla="*/ 1058227 h 23902640"/>
                  <a:gd name="connsiteX9491" fmla="*/ 34513863 w 43671952"/>
                  <a:gd name="connsiteY9491" fmla="*/ 1012507 h 23902640"/>
                  <a:gd name="connsiteX9492" fmla="*/ 34506243 w 43671952"/>
                  <a:gd name="connsiteY9492" fmla="*/ 989647 h 23902640"/>
                  <a:gd name="connsiteX9493" fmla="*/ 34483383 w 43671952"/>
                  <a:gd name="connsiteY9493" fmla="*/ 974407 h 23902640"/>
                  <a:gd name="connsiteX9494" fmla="*/ 34460523 w 43671952"/>
                  <a:gd name="connsiteY9494" fmla="*/ 951548 h 23902640"/>
                  <a:gd name="connsiteX9495" fmla="*/ 34437663 w 43671952"/>
                  <a:gd name="connsiteY9495" fmla="*/ 943930 h 23902640"/>
                  <a:gd name="connsiteX9496" fmla="*/ 34231923 w 43671952"/>
                  <a:gd name="connsiteY9496" fmla="*/ 928687 h 23902640"/>
                  <a:gd name="connsiteX9497" fmla="*/ 34186203 w 43671952"/>
                  <a:gd name="connsiteY9497" fmla="*/ 905828 h 23902640"/>
                  <a:gd name="connsiteX9498" fmla="*/ 34163343 w 43671952"/>
                  <a:gd name="connsiteY9498" fmla="*/ 898210 h 23902640"/>
                  <a:gd name="connsiteX9499" fmla="*/ 34148103 w 43671952"/>
                  <a:gd name="connsiteY9499" fmla="*/ 875347 h 23902640"/>
                  <a:gd name="connsiteX9500" fmla="*/ 34125243 w 43671952"/>
                  <a:gd name="connsiteY9500" fmla="*/ 867728 h 23902640"/>
                  <a:gd name="connsiteX9501" fmla="*/ 34102383 w 43671952"/>
                  <a:gd name="connsiteY9501" fmla="*/ 844868 h 23902640"/>
                  <a:gd name="connsiteX9502" fmla="*/ 34056663 w 43671952"/>
                  <a:gd name="connsiteY9502" fmla="*/ 829627 h 23902640"/>
                  <a:gd name="connsiteX9503" fmla="*/ 34041423 w 43671952"/>
                  <a:gd name="connsiteY9503" fmla="*/ 806767 h 23902640"/>
                  <a:gd name="connsiteX9504" fmla="*/ 33873783 w 43671952"/>
                  <a:gd name="connsiteY9504" fmla="*/ 791527 h 23902640"/>
                  <a:gd name="connsiteX9505" fmla="*/ 33828063 w 43671952"/>
                  <a:gd name="connsiteY9505" fmla="*/ 776288 h 23902640"/>
                  <a:gd name="connsiteX9506" fmla="*/ 33782343 w 43671952"/>
                  <a:gd name="connsiteY9506" fmla="*/ 745807 h 23902640"/>
                  <a:gd name="connsiteX9507" fmla="*/ 33721383 w 43671952"/>
                  <a:gd name="connsiteY9507" fmla="*/ 730567 h 23902640"/>
                  <a:gd name="connsiteX9508" fmla="*/ 33675663 w 43671952"/>
                  <a:gd name="connsiteY9508" fmla="*/ 715327 h 23902640"/>
                  <a:gd name="connsiteX9509" fmla="*/ 33477543 w 43671952"/>
                  <a:gd name="connsiteY9509" fmla="*/ 700087 h 23902640"/>
                  <a:gd name="connsiteX9510" fmla="*/ 33454683 w 43671952"/>
                  <a:gd name="connsiteY9510" fmla="*/ 707709 h 23902640"/>
                  <a:gd name="connsiteX9511" fmla="*/ 33408963 w 43671952"/>
                  <a:gd name="connsiteY9511" fmla="*/ 722947 h 23902640"/>
                  <a:gd name="connsiteX9512" fmla="*/ 33363243 w 43671952"/>
                  <a:gd name="connsiteY9512" fmla="*/ 753427 h 23902640"/>
                  <a:gd name="connsiteX9513" fmla="*/ 33340383 w 43671952"/>
                  <a:gd name="connsiteY9513" fmla="*/ 761047 h 23902640"/>
                  <a:gd name="connsiteX9514" fmla="*/ 33332763 w 43671952"/>
                  <a:gd name="connsiteY9514" fmla="*/ 783907 h 23902640"/>
                  <a:gd name="connsiteX9515" fmla="*/ 33287043 w 43671952"/>
                  <a:gd name="connsiteY9515" fmla="*/ 799148 h 23902640"/>
                  <a:gd name="connsiteX9516" fmla="*/ 33226083 w 43671952"/>
                  <a:gd name="connsiteY9516" fmla="*/ 806767 h 23902640"/>
                  <a:gd name="connsiteX9517" fmla="*/ 33203223 w 43671952"/>
                  <a:gd name="connsiteY9517" fmla="*/ 799148 h 23902640"/>
                  <a:gd name="connsiteX9518" fmla="*/ 33180363 w 43671952"/>
                  <a:gd name="connsiteY9518" fmla="*/ 783907 h 23902640"/>
                  <a:gd name="connsiteX9519" fmla="*/ 33134643 w 43671952"/>
                  <a:gd name="connsiteY9519" fmla="*/ 776288 h 23902640"/>
                  <a:gd name="connsiteX9520" fmla="*/ 33096543 w 43671952"/>
                  <a:gd name="connsiteY9520" fmla="*/ 783907 h 23902640"/>
                  <a:gd name="connsiteX9521" fmla="*/ 33088923 w 43671952"/>
                  <a:gd name="connsiteY9521" fmla="*/ 844868 h 23902640"/>
                  <a:gd name="connsiteX9522" fmla="*/ 33073683 w 43671952"/>
                  <a:gd name="connsiteY9522" fmla="*/ 890588 h 23902640"/>
                  <a:gd name="connsiteX9523" fmla="*/ 33050823 w 43671952"/>
                  <a:gd name="connsiteY9523" fmla="*/ 882968 h 23902640"/>
                  <a:gd name="connsiteX9524" fmla="*/ 32982243 w 43671952"/>
                  <a:gd name="connsiteY9524" fmla="*/ 860108 h 23902640"/>
                  <a:gd name="connsiteX9525" fmla="*/ 32928903 w 43671952"/>
                  <a:gd name="connsiteY9525" fmla="*/ 852487 h 23902640"/>
                  <a:gd name="connsiteX9526" fmla="*/ 32875563 w 43671952"/>
                  <a:gd name="connsiteY9526" fmla="*/ 837247 h 23902640"/>
                  <a:gd name="connsiteX9527" fmla="*/ 32829843 w 43671952"/>
                  <a:gd name="connsiteY9527" fmla="*/ 822007 h 23902640"/>
                  <a:gd name="connsiteX9528" fmla="*/ 32761263 w 43671952"/>
                  <a:gd name="connsiteY9528" fmla="*/ 791527 h 23902640"/>
                  <a:gd name="connsiteX9529" fmla="*/ 32746023 w 43671952"/>
                  <a:gd name="connsiteY9529" fmla="*/ 768667 h 23902640"/>
                  <a:gd name="connsiteX9530" fmla="*/ 32753643 w 43671952"/>
                  <a:gd name="connsiteY9530" fmla="*/ 745807 h 23902640"/>
                  <a:gd name="connsiteX9531" fmla="*/ 32806983 w 43671952"/>
                  <a:gd name="connsiteY9531" fmla="*/ 730567 h 23902640"/>
                  <a:gd name="connsiteX9532" fmla="*/ 32906043 w 43671952"/>
                  <a:gd name="connsiteY9532" fmla="*/ 722947 h 23902640"/>
                  <a:gd name="connsiteX9533" fmla="*/ 32944143 w 43671952"/>
                  <a:gd name="connsiteY9533" fmla="*/ 715327 h 23902640"/>
                  <a:gd name="connsiteX9534" fmla="*/ 32951763 w 43671952"/>
                  <a:gd name="connsiteY9534" fmla="*/ 684847 h 23902640"/>
                  <a:gd name="connsiteX9535" fmla="*/ 32913663 w 43671952"/>
                  <a:gd name="connsiteY9535" fmla="*/ 677227 h 23902640"/>
                  <a:gd name="connsiteX9536" fmla="*/ 32471703 w 43671952"/>
                  <a:gd name="connsiteY9536" fmla="*/ 677227 h 23902640"/>
                  <a:gd name="connsiteX9537" fmla="*/ 32387883 w 43671952"/>
                  <a:gd name="connsiteY9537" fmla="*/ 661987 h 23902640"/>
                  <a:gd name="connsiteX9538" fmla="*/ 32365023 w 43671952"/>
                  <a:gd name="connsiteY9538" fmla="*/ 646747 h 23902640"/>
                  <a:gd name="connsiteX9539" fmla="*/ 32357403 w 43671952"/>
                  <a:gd name="connsiteY9539" fmla="*/ 601027 h 23902640"/>
                  <a:gd name="connsiteX9540" fmla="*/ 32380263 w 43671952"/>
                  <a:gd name="connsiteY9540" fmla="*/ 593408 h 23902640"/>
                  <a:gd name="connsiteX9541" fmla="*/ 32433603 w 43671952"/>
                  <a:gd name="connsiteY9541" fmla="*/ 555307 h 23902640"/>
                  <a:gd name="connsiteX9542" fmla="*/ 32479323 w 43671952"/>
                  <a:gd name="connsiteY9542" fmla="*/ 540067 h 23902640"/>
                  <a:gd name="connsiteX9543" fmla="*/ 32540283 w 43671952"/>
                  <a:gd name="connsiteY9543" fmla="*/ 524827 h 23902640"/>
                  <a:gd name="connsiteX9544" fmla="*/ 32563143 w 43671952"/>
                  <a:gd name="connsiteY9544" fmla="*/ 517208 h 23902640"/>
                  <a:gd name="connsiteX9545" fmla="*/ 32608863 w 43671952"/>
                  <a:gd name="connsiteY9545" fmla="*/ 501968 h 23902640"/>
                  <a:gd name="connsiteX9546" fmla="*/ 32631723 w 43671952"/>
                  <a:gd name="connsiteY9546" fmla="*/ 387668 h 23902640"/>
                  <a:gd name="connsiteX9547" fmla="*/ 32486943 w 43671952"/>
                  <a:gd name="connsiteY9547" fmla="*/ 372428 h 23902640"/>
                  <a:gd name="connsiteX9548" fmla="*/ 32464083 w 43671952"/>
                  <a:gd name="connsiteY9548" fmla="*/ 364807 h 23902640"/>
                  <a:gd name="connsiteX9549" fmla="*/ 32456463 w 43671952"/>
                  <a:gd name="connsiteY9549" fmla="*/ 341949 h 23902640"/>
                  <a:gd name="connsiteX9550" fmla="*/ 32448843 w 43671952"/>
                  <a:gd name="connsiteY9550" fmla="*/ 303848 h 23902640"/>
                  <a:gd name="connsiteX9551" fmla="*/ 32464083 w 43671952"/>
                  <a:gd name="connsiteY9551" fmla="*/ 258127 h 23902640"/>
                  <a:gd name="connsiteX9552" fmla="*/ 32479323 w 43671952"/>
                  <a:gd name="connsiteY9552" fmla="*/ 235267 h 23902640"/>
                  <a:gd name="connsiteX9553" fmla="*/ 32525043 w 43671952"/>
                  <a:gd name="connsiteY9553" fmla="*/ 212407 h 23902640"/>
                  <a:gd name="connsiteX9554" fmla="*/ 32547903 w 43671952"/>
                  <a:gd name="connsiteY9554" fmla="*/ 197167 h 23902640"/>
                  <a:gd name="connsiteX9555" fmla="*/ 32593623 w 43671952"/>
                  <a:gd name="connsiteY9555" fmla="*/ 181928 h 23902640"/>
                  <a:gd name="connsiteX9556" fmla="*/ 32692683 w 43671952"/>
                  <a:gd name="connsiteY9556" fmla="*/ 159068 h 23902640"/>
                  <a:gd name="connsiteX9557" fmla="*/ 32707923 w 43671952"/>
                  <a:gd name="connsiteY9557" fmla="*/ 136208 h 23902640"/>
                  <a:gd name="connsiteX9558" fmla="*/ 32692683 w 43671952"/>
                  <a:gd name="connsiteY9558" fmla="*/ 113348 h 23902640"/>
                  <a:gd name="connsiteX9559" fmla="*/ 32669823 w 43671952"/>
                  <a:gd name="connsiteY9559" fmla="*/ 98108 h 23902640"/>
                  <a:gd name="connsiteX9560" fmla="*/ 32664541 w 43671952"/>
                  <a:gd name="connsiteY9560" fmla="*/ 16235 h 23902640"/>
                  <a:gd name="connsiteX9561" fmla="*/ 31779779 w 43671952"/>
                  <a:gd name="connsiteY9561" fmla="*/ 0 h 23902640"/>
                  <a:gd name="connsiteX9562" fmla="*/ 31967975 w 43671952"/>
                  <a:gd name="connsiteY9562" fmla="*/ 0 h 23902640"/>
                  <a:gd name="connsiteX9563" fmla="*/ 31968783 w 43671952"/>
                  <a:gd name="connsiteY9563" fmla="*/ 21907 h 23902640"/>
                  <a:gd name="connsiteX9564" fmla="*/ 31999263 w 43671952"/>
                  <a:gd name="connsiteY9564" fmla="*/ 67627 h 23902640"/>
                  <a:gd name="connsiteX9565" fmla="*/ 32022123 w 43671952"/>
                  <a:gd name="connsiteY9565" fmla="*/ 52387 h 23902640"/>
                  <a:gd name="connsiteX9566" fmla="*/ 32090703 w 43671952"/>
                  <a:gd name="connsiteY9566" fmla="*/ 21907 h 23902640"/>
                  <a:gd name="connsiteX9567" fmla="*/ 32098005 w 43671952"/>
                  <a:gd name="connsiteY9567" fmla="*/ 0 h 23902640"/>
                  <a:gd name="connsiteX9568" fmla="*/ 32506031 w 43671952"/>
                  <a:gd name="connsiteY9568" fmla="*/ 0 h 23902640"/>
                  <a:gd name="connsiteX9569" fmla="*/ 32525043 w 43671952"/>
                  <a:gd name="connsiteY9569" fmla="*/ 14287 h 23902640"/>
                  <a:gd name="connsiteX9570" fmla="*/ 32502183 w 43671952"/>
                  <a:gd name="connsiteY9570" fmla="*/ 60007 h 23902640"/>
                  <a:gd name="connsiteX9571" fmla="*/ 32349783 w 43671952"/>
                  <a:gd name="connsiteY9571" fmla="*/ 75247 h 23902640"/>
                  <a:gd name="connsiteX9572" fmla="*/ 32304063 w 43671952"/>
                  <a:gd name="connsiteY9572" fmla="*/ 90487 h 23902640"/>
                  <a:gd name="connsiteX9573" fmla="*/ 32258343 w 43671952"/>
                  <a:gd name="connsiteY9573" fmla="*/ 120968 h 23902640"/>
                  <a:gd name="connsiteX9574" fmla="*/ 32189763 w 43671952"/>
                  <a:gd name="connsiteY9574" fmla="*/ 159068 h 23902640"/>
                  <a:gd name="connsiteX9575" fmla="*/ 32182143 w 43671952"/>
                  <a:gd name="connsiteY9575" fmla="*/ 189549 h 23902640"/>
                  <a:gd name="connsiteX9576" fmla="*/ 32205003 w 43671952"/>
                  <a:gd name="connsiteY9576" fmla="*/ 197167 h 23902640"/>
                  <a:gd name="connsiteX9577" fmla="*/ 32227863 w 43671952"/>
                  <a:gd name="connsiteY9577" fmla="*/ 181928 h 23902640"/>
                  <a:gd name="connsiteX9578" fmla="*/ 32265963 w 43671952"/>
                  <a:gd name="connsiteY9578" fmla="*/ 174307 h 23902640"/>
                  <a:gd name="connsiteX9579" fmla="*/ 32311683 w 43671952"/>
                  <a:gd name="connsiteY9579" fmla="*/ 181928 h 23902640"/>
                  <a:gd name="connsiteX9580" fmla="*/ 32365023 w 43671952"/>
                  <a:gd name="connsiteY9580" fmla="*/ 189549 h 23902640"/>
                  <a:gd name="connsiteX9581" fmla="*/ 32372643 w 43671952"/>
                  <a:gd name="connsiteY9581" fmla="*/ 250507 h 23902640"/>
                  <a:gd name="connsiteX9582" fmla="*/ 32357403 w 43671952"/>
                  <a:gd name="connsiteY9582" fmla="*/ 273368 h 23902640"/>
                  <a:gd name="connsiteX9583" fmla="*/ 32334543 w 43671952"/>
                  <a:gd name="connsiteY9583" fmla="*/ 288607 h 23902640"/>
                  <a:gd name="connsiteX9584" fmla="*/ 32288823 w 43671952"/>
                  <a:gd name="connsiteY9584" fmla="*/ 319087 h 23902640"/>
                  <a:gd name="connsiteX9585" fmla="*/ 32273583 w 43671952"/>
                  <a:gd name="connsiteY9585" fmla="*/ 341949 h 23902640"/>
                  <a:gd name="connsiteX9586" fmla="*/ 32250723 w 43671952"/>
                  <a:gd name="connsiteY9586" fmla="*/ 364808 h 23902640"/>
                  <a:gd name="connsiteX9587" fmla="*/ 32205003 w 43671952"/>
                  <a:gd name="connsiteY9587" fmla="*/ 380047 h 23902640"/>
                  <a:gd name="connsiteX9588" fmla="*/ 32220243 w 43671952"/>
                  <a:gd name="connsiteY9588" fmla="*/ 433387 h 23902640"/>
                  <a:gd name="connsiteX9589" fmla="*/ 32227863 w 43671952"/>
                  <a:gd name="connsiteY9589" fmla="*/ 479107 h 23902640"/>
                  <a:gd name="connsiteX9590" fmla="*/ 32220243 w 43671952"/>
                  <a:gd name="connsiteY9590" fmla="*/ 501968 h 23902640"/>
                  <a:gd name="connsiteX9591" fmla="*/ 32113563 w 43671952"/>
                  <a:gd name="connsiteY9591" fmla="*/ 501968 h 23902640"/>
                  <a:gd name="connsiteX9592" fmla="*/ 32060223 w 43671952"/>
                  <a:gd name="connsiteY9592" fmla="*/ 509588 h 23902640"/>
                  <a:gd name="connsiteX9593" fmla="*/ 32037363 w 43671952"/>
                  <a:gd name="connsiteY9593" fmla="*/ 517208 h 23902640"/>
                  <a:gd name="connsiteX9594" fmla="*/ 31968783 w 43671952"/>
                  <a:gd name="connsiteY9594" fmla="*/ 540067 h 23902640"/>
                  <a:gd name="connsiteX9595" fmla="*/ 31900203 w 43671952"/>
                  <a:gd name="connsiteY9595" fmla="*/ 562928 h 23902640"/>
                  <a:gd name="connsiteX9596" fmla="*/ 31900203 w 43671952"/>
                  <a:gd name="connsiteY9596" fmla="*/ 616267 h 23902640"/>
                  <a:gd name="connsiteX9597" fmla="*/ 31923063 w 43671952"/>
                  <a:gd name="connsiteY9597" fmla="*/ 623887 h 23902640"/>
                  <a:gd name="connsiteX9598" fmla="*/ 31991643 w 43671952"/>
                  <a:gd name="connsiteY9598" fmla="*/ 646747 h 23902640"/>
                  <a:gd name="connsiteX9599" fmla="*/ 32014503 w 43671952"/>
                  <a:gd name="connsiteY9599" fmla="*/ 654368 h 23902640"/>
                  <a:gd name="connsiteX9600" fmla="*/ 32105943 w 43671952"/>
                  <a:gd name="connsiteY9600" fmla="*/ 715327 h 23902640"/>
                  <a:gd name="connsiteX9601" fmla="*/ 32121183 w 43671952"/>
                  <a:gd name="connsiteY9601" fmla="*/ 745807 h 23902640"/>
                  <a:gd name="connsiteX9602" fmla="*/ 32113563 w 43671952"/>
                  <a:gd name="connsiteY9602" fmla="*/ 776288 h 23902640"/>
                  <a:gd name="connsiteX9603" fmla="*/ 32090431 w 43671952"/>
                  <a:gd name="connsiteY9603" fmla="*/ 793163 h 23902640"/>
                  <a:gd name="connsiteX9604" fmla="*/ 32091515 w 43671952"/>
                  <a:gd name="connsiteY9604" fmla="*/ 787872 h 23902640"/>
                  <a:gd name="connsiteX9605" fmla="*/ 32091895 w 43671952"/>
                  <a:gd name="connsiteY9605" fmla="*/ 786600 h 23902640"/>
                  <a:gd name="connsiteX9606" fmla="*/ 32091559 w 43671952"/>
                  <a:gd name="connsiteY9606" fmla="*/ 787669 h 23902640"/>
                  <a:gd name="connsiteX9607" fmla="*/ 32091515 w 43671952"/>
                  <a:gd name="connsiteY9607" fmla="*/ 787872 h 23902640"/>
                  <a:gd name="connsiteX9608" fmla="*/ 32089659 w 43671952"/>
                  <a:gd name="connsiteY9608" fmla="*/ 794122 h 23902640"/>
                  <a:gd name="connsiteX9609" fmla="*/ 32083083 w 43671952"/>
                  <a:gd name="connsiteY9609" fmla="*/ 814389 h 23902640"/>
                  <a:gd name="connsiteX9610" fmla="*/ 32037363 w 43671952"/>
                  <a:gd name="connsiteY9610" fmla="*/ 829628 h 23902640"/>
                  <a:gd name="connsiteX9611" fmla="*/ 31991643 w 43671952"/>
                  <a:gd name="connsiteY9611" fmla="*/ 837247 h 23902640"/>
                  <a:gd name="connsiteX9612" fmla="*/ 31869723 w 43671952"/>
                  <a:gd name="connsiteY9612" fmla="*/ 860108 h 23902640"/>
                  <a:gd name="connsiteX9613" fmla="*/ 31862103 w 43671952"/>
                  <a:gd name="connsiteY9613" fmla="*/ 882968 h 23902640"/>
                  <a:gd name="connsiteX9614" fmla="*/ 31907823 w 43671952"/>
                  <a:gd name="connsiteY9614" fmla="*/ 898210 h 23902640"/>
                  <a:gd name="connsiteX9615" fmla="*/ 31945923 w 43671952"/>
                  <a:gd name="connsiteY9615" fmla="*/ 905828 h 23902640"/>
                  <a:gd name="connsiteX9616" fmla="*/ 32144043 w 43671952"/>
                  <a:gd name="connsiteY9616" fmla="*/ 913448 h 23902640"/>
                  <a:gd name="connsiteX9617" fmla="*/ 32166903 w 43671952"/>
                  <a:gd name="connsiteY9617" fmla="*/ 921068 h 23902640"/>
                  <a:gd name="connsiteX9618" fmla="*/ 32197383 w 43671952"/>
                  <a:gd name="connsiteY9618" fmla="*/ 974408 h 23902640"/>
                  <a:gd name="connsiteX9619" fmla="*/ 32182143 w 43671952"/>
                  <a:gd name="connsiteY9619" fmla="*/ 997268 h 23902640"/>
                  <a:gd name="connsiteX9620" fmla="*/ 32159283 w 43671952"/>
                  <a:gd name="connsiteY9620" fmla="*/ 1004888 h 23902640"/>
                  <a:gd name="connsiteX9621" fmla="*/ 32052603 w 43671952"/>
                  <a:gd name="connsiteY9621" fmla="*/ 1012507 h 23902640"/>
                  <a:gd name="connsiteX9622" fmla="*/ 32029743 w 43671952"/>
                  <a:gd name="connsiteY9622" fmla="*/ 1004888 h 23902640"/>
                  <a:gd name="connsiteX9623" fmla="*/ 31930683 w 43671952"/>
                  <a:gd name="connsiteY9623" fmla="*/ 997268 h 23902640"/>
                  <a:gd name="connsiteX9624" fmla="*/ 31907823 w 43671952"/>
                  <a:gd name="connsiteY9624" fmla="*/ 1004888 h 23902640"/>
                  <a:gd name="connsiteX9625" fmla="*/ 31839243 w 43671952"/>
                  <a:gd name="connsiteY9625" fmla="*/ 1035367 h 23902640"/>
                  <a:gd name="connsiteX9626" fmla="*/ 31763043 w 43671952"/>
                  <a:gd name="connsiteY9626" fmla="*/ 1050607 h 23902640"/>
                  <a:gd name="connsiteX9627" fmla="*/ 31717323 w 43671952"/>
                  <a:gd name="connsiteY9627" fmla="*/ 1065848 h 23902640"/>
                  <a:gd name="connsiteX9628" fmla="*/ 31686843 w 43671952"/>
                  <a:gd name="connsiteY9628" fmla="*/ 1073467 h 23902640"/>
                  <a:gd name="connsiteX9629" fmla="*/ 31663983 w 43671952"/>
                  <a:gd name="connsiteY9629" fmla="*/ 1081088 h 23902640"/>
                  <a:gd name="connsiteX9630" fmla="*/ 31534443 w 43671952"/>
                  <a:gd name="connsiteY9630" fmla="*/ 1096327 h 23902640"/>
                  <a:gd name="connsiteX9631" fmla="*/ 31458243 w 43671952"/>
                  <a:gd name="connsiteY9631" fmla="*/ 1103949 h 23902640"/>
                  <a:gd name="connsiteX9632" fmla="*/ 31389663 w 43671952"/>
                  <a:gd name="connsiteY9632" fmla="*/ 1142048 h 23902640"/>
                  <a:gd name="connsiteX9633" fmla="*/ 31343943 w 43671952"/>
                  <a:gd name="connsiteY9633" fmla="*/ 1164907 h 23902640"/>
                  <a:gd name="connsiteX9634" fmla="*/ 31351563 w 43671952"/>
                  <a:gd name="connsiteY9634" fmla="*/ 1187767 h 23902640"/>
                  <a:gd name="connsiteX9635" fmla="*/ 31580163 w 43671952"/>
                  <a:gd name="connsiteY9635" fmla="*/ 1195387 h 23902640"/>
                  <a:gd name="connsiteX9636" fmla="*/ 31740183 w 43671952"/>
                  <a:gd name="connsiteY9636" fmla="*/ 1210628 h 23902640"/>
                  <a:gd name="connsiteX9637" fmla="*/ 31763043 w 43671952"/>
                  <a:gd name="connsiteY9637" fmla="*/ 1203007 h 23902640"/>
                  <a:gd name="connsiteX9638" fmla="*/ 31801143 w 43671952"/>
                  <a:gd name="connsiteY9638" fmla="*/ 1142048 h 23902640"/>
                  <a:gd name="connsiteX9639" fmla="*/ 31846863 w 43671952"/>
                  <a:gd name="connsiteY9639" fmla="*/ 1111567 h 23902640"/>
                  <a:gd name="connsiteX9640" fmla="*/ 31869723 w 43671952"/>
                  <a:gd name="connsiteY9640" fmla="*/ 1103949 h 23902640"/>
                  <a:gd name="connsiteX9641" fmla="*/ 31999263 w 43671952"/>
                  <a:gd name="connsiteY9641" fmla="*/ 1081088 h 23902640"/>
                  <a:gd name="connsiteX9642" fmla="*/ 32022123 w 43671952"/>
                  <a:gd name="connsiteY9642" fmla="*/ 1088708 h 23902640"/>
                  <a:gd name="connsiteX9643" fmla="*/ 32197383 w 43671952"/>
                  <a:gd name="connsiteY9643" fmla="*/ 1103949 h 23902640"/>
                  <a:gd name="connsiteX9644" fmla="*/ 32243103 w 43671952"/>
                  <a:gd name="connsiteY9644" fmla="*/ 1119187 h 23902640"/>
                  <a:gd name="connsiteX9645" fmla="*/ 32288823 w 43671952"/>
                  <a:gd name="connsiteY9645" fmla="*/ 1157287 h 23902640"/>
                  <a:gd name="connsiteX9646" fmla="*/ 32304063 w 43671952"/>
                  <a:gd name="connsiteY9646" fmla="*/ 1203007 h 23902640"/>
                  <a:gd name="connsiteX9647" fmla="*/ 32311683 w 43671952"/>
                  <a:gd name="connsiteY9647" fmla="*/ 1241107 h 23902640"/>
                  <a:gd name="connsiteX9648" fmla="*/ 32288823 w 43671952"/>
                  <a:gd name="connsiteY9648" fmla="*/ 1286827 h 23902640"/>
                  <a:gd name="connsiteX9649" fmla="*/ 32265963 w 43671952"/>
                  <a:gd name="connsiteY9649" fmla="*/ 1294448 h 23902640"/>
                  <a:gd name="connsiteX9650" fmla="*/ 31831623 w 43671952"/>
                  <a:gd name="connsiteY9650" fmla="*/ 1294448 h 23902640"/>
                  <a:gd name="connsiteX9651" fmla="*/ 31785903 w 43671952"/>
                  <a:gd name="connsiteY9651" fmla="*/ 1309689 h 23902640"/>
                  <a:gd name="connsiteX9652" fmla="*/ 31671603 w 43671952"/>
                  <a:gd name="connsiteY9652" fmla="*/ 1324928 h 23902640"/>
                  <a:gd name="connsiteX9653" fmla="*/ 31648743 w 43671952"/>
                  <a:gd name="connsiteY9653" fmla="*/ 1332548 h 23902640"/>
                  <a:gd name="connsiteX9654" fmla="*/ 31625883 w 43671952"/>
                  <a:gd name="connsiteY9654" fmla="*/ 1340168 h 23902640"/>
                  <a:gd name="connsiteX9655" fmla="*/ 31557303 w 43671952"/>
                  <a:gd name="connsiteY9655" fmla="*/ 1363028 h 23902640"/>
                  <a:gd name="connsiteX9656" fmla="*/ 31511583 w 43671952"/>
                  <a:gd name="connsiteY9656" fmla="*/ 1393507 h 23902640"/>
                  <a:gd name="connsiteX9657" fmla="*/ 31420143 w 43671952"/>
                  <a:gd name="connsiteY9657" fmla="*/ 1401128 h 23902640"/>
                  <a:gd name="connsiteX9658" fmla="*/ 31351563 w 43671952"/>
                  <a:gd name="connsiteY9658" fmla="*/ 1363028 h 23902640"/>
                  <a:gd name="connsiteX9659" fmla="*/ 31343943 w 43671952"/>
                  <a:gd name="connsiteY9659" fmla="*/ 1340168 h 23902640"/>
                  <a:gd name="connsiteX9660" fmla="*/ 31313463 w 43671952"/>
                  <a:gd name="connsiteY9660" fmla="*/ 1294448 h 23902640"/>
                  <a:gd name="connsiteX9661" fmla="*/ 31290603 w 43671952"/>
                  <a:gd name="connsiteY9661" fmla="*/ 1279208 h 23902640"/>
                  <a:gd name="connsiteX9662" fmla="*/ 31267743 w 43671952"/>
                  <a:gd name="connsiteY9662" fmla="*/ 1271587 h 23902640"/>
                  <a:gd name="connsiteX9663" fmla="*/ 31252503 w 43671952"/>
                  <a:gd name="connsiteY9663" fmla="*/ 1248727 h 23902640"/>
                  <a:gd name="connsiteX9664" fmla="*/ 31206783 w 43671952"/>
                  <a:gd name="connsiteY9664" fmla="*/ 1233487 h 23902640"/>
                  <a:gd name="connsiteX9665" fmla="*/ 31130583 w 43671952"/>
                  <a:gd name="connsiteY9665" fmla="*/ 1218247 h 23902640"/>
                  <a:gd name="connsiteX9666" fmla="*/ 31100103 w 43671952"/>
                  <a:gd name="connsiteY9666" fmla="*/ 1210628 h 23902640"/>
                  <a:gd name="connsiteX9667" fmla="*/ 31001043 w 43671952"/>
                  <a:gd name="connsiteY9667" fmla="*/ 1203007 h 23902640"/>
                  <a:gd name="connsiteX9668" fmla="*/ 30955323 w 43671952"/>
                  <a:gd name="connsiteY9668" fmla="*/ 1210628 h 23902640"/>
                  <a:gd name="connsiteX9669" fmla="*/ 30879123 w 43671952"/>
                  <a:gd name="connsiteY9669" fmla="*/ 1218247 h 23902640"/>
                  <a:gd name="connsiteX9670" fmla="*/ 30825783 w 43671952"/>
                  <a:gd name="connsiteY9670" fmla="*/ 1164907 h 23902640"/>
                  <a:gd name="connsiteX9671" fmla="*/ 30818163 w 43671952"/>
                  <a:gd name="connsiteY9671" fmla="*/ 1142048 h 23902640"/>
                  <a:gd name="connsiteX9672" fmla="*/ 30886743 w 43671952"/>
                  <a:gd name="connsiteY9672" fmla="*/ 1134429 h 23902640"/>
                  <a:gd name="connsiteX9673" fmla="*/ 30955323 w 43671952"/>
                  <a:gd name="connsiteY9673" fmla="*/ 1149669 h 23902640"/>
                  <a:gd name="connsiteX9674" fmla="*/ 30993423 w 43671952"/>
                  <a:gd name="connsiteY9674" fmla="*/ 1157287 h 23902640"/>
                  <a:gd name="connsiteX9675" fmla="*/ 31054383 w 43671952"/>
                  <a:gd name="connsiteY9675" fmla="*/ 1180147 h 23902640"/>
                  <a:gd name="connsiteX9676" fmla="*/ 31115343 w 43671952"/>
                  <a:gd name="connsiteY9676" fmla="*/ 1157287 h 23902640"/>
                  <a:gd name="connsiteX9677" fmla="*/ 31161063 w 43671952"/>
                  <a:gd name="connsiteY9677" fmla="*/ 1126808 h 23902640"/>
                  <a:gd name="connsiteX9678" fmla="*/ 31222023 w 43671952"/>
                  <a:gd name="connsiteY9678" fmla="*/ 1119187 h 23902640"/>
                  <a:gd name="connsiteX9679" fmla="*/ 31282983 w 43671952"/>
                  <a:gd name="connsiteY9679" fmla="*/ 1134429 h 23902640"/>
                  <a:gd name="connsiteX9680" fmla="*/ 31336323 w 43671952"/>
                  <a:gd name="connsiteY9680" fmla="*/ 1119187 h 23902640"/>
                  <a:gd name="connsiteX9681" fmla="*/ 31359183 w 43671952"/>
                  <a:gd name="connsiteY9681" fmla="*/ 1103949 h 23902640"/>
                  <a:gd name="connsiteX9682" fmla="*/ 31382043 w 43671952"/>
                  <a:gd name="connsiteY9682" fmla="*/ 1096327 h 23902640"/>
                  <a:gd name="connsiteX9683" fmla="*/ 31389663 w 43671952"/>
                  <a:gd name="connsiteY9683" fmla="*/ 1073467 h 23902640"/>
                  <a:gd name="connsiteX9684" fmla="*/ 31412523 w 43671952"/>
                  <a:gd name="connsiteY9684" fmla="*/ 959167 h 23902640"/>
                  <a:gd name="connsiteX9685" fmla="*/ 31481103 w 43671952"/>
                  <a:gd name="connsiteY9685" fmla="*/ 966789 h 23902640"/>
                  <a:gd name="connsiteX9686" fmla="*/ 31557303 w 43671952"/>
                  <a:gd name="connsiteY9686" fmla="*/ 974408 h 23902640"/>
                  <a:gd name="connsiteX9687" fmla="*/ 31595403 w 43671952"/>
                  <a:gd name="connsiteY9687" fmla="*/ 982028 h 23902640"/>
                  <a:gd name="connsiteX9688" fmla="*/ 31641123 w 43671952"/>
                  <a:gd name="connsiteY9688" fmla="*/ 989649 h 23902640"/>
                  <a:gd name="connsiteX9689" fmla="*/ 31686843 w 43671952"/>
                  <a:gd name="connsiteY9689" fmla="*/ 974408 h 23902640"/>
                  <a:gd name="connsiteX9690" fmla="*/ 31702083 w 43671952"/>
                  <a:gd name="connsiteY9690" fmla="*/ 951548 h 23902640"/>
                  <a:gd name="connsiteX9691" fmla="*/ 31724943 w 43671952"/>
                  <a:gd name="connsiteY9691" fmla="*/ 928687 h 23902640"/>
                  <a:gd name="connsiteX9692" fmla="*/ 31747803 w 43671952"/>
                  <a:gd name="connsiteY9692" fmla="*/ 806767 h 23902640"/>
                  <a:gd name="connsiteX9693" fmla="*/ 31724943 w 43671952"/>
                  <a:gd name="connsiteY9693" fmla="*/ 799148 h 23902640"/>
                  <a:gd name="connsiteX9694" fmla="*/ 31679223 w 43671952"/>
                  <a:gd name="connsiteY9694" fmla="*/ 822007 h 23902640"/>
                  <a:gd name="connsiteX9695" fmla="*/ 31671603 w 43671952"/>
                  <a:gd name="connsiteY9695" fmla="*/ 844868 h 23902640"/>
                  <a:gd name="connsiteX9696" fmla="*/ 31663983 w 43671952"/>
                  <a:gd name="connsiteY9696" fmla="*/ 867728 h 23902640"/>
                  <a:gd name="connsiteX9697" fmla="*/ 31648743 w 43671952"/>
                  <a:gd name="connsiteY9697" fmla="*/ 913448 h 23902640"/>
                  <a:gd name="connsiteX9698" fmla="*/ 31587783 w 43671952"/>
                  <a:gd name="connsiteY9698" fmla="*/ 921068 h 23902640"/>
                  <a:gd name="connsiteX9699" fmla="*/ 31542063 w 43671952"/>
                  <a:gd name="connsiteY9699" fmla="*/ 905828 h 23902640"/>
                  <a:gd name="connsiteX9700" fmla="*/ 31519203 w 43671952"/>
                  <a:gd name="connsiteY9700" fmla="*/ 890588 h 23902640"/>
                  <a:gd name="connsiteX9701" fmla="*/ 31412523 w 43671952"/>
                  <a:gd name="connsiteY9701" fmla="*/ 890588 h 23902640"/>
                  <a:gd name="connsiteX9702" fmla="*/ 31366803 w 43671952"/>
                  <a:gd name="connsiteY9702" fmla="*/ 875347 h 23902640"/>
                  <a:gd name="connsiteX9703" fmla="*/ 31351563 w 43671952"/>
                  <a:gd name="connsiteY9703" fmla="*/ 837247 h 23902640"/>
                  <a:gd name="connsiteX9704" fmla="*/ 31382043 w 43671952"/>
                  <a:gd name="connsiteY9704" fmla="*/ 829628 h 23902640"/>
                  <a:gd name="connsiteX9705" fmla="*/ 31404903 w 43671952"/>
                  <a:gd name="connsiteY9705" fmla="*/ 822007 h 23902640"/>
                  <a:gd name="connsiteX9706" fmla="*/ 31450623 w 43671952"/>
                  <a:gd name="connsiteY9706" fmla="*/ 814389 h 23902640"/>
                  <a:gd name="connsiteX9707" fmla="*/ 31496343 w 43671952"/>
                  <a:gd name="connsiteY9707" fmla="*/ 799148 h 23902640"/>
                  <a:gd name="connsiteX9708" fmla="*/ 31549683 w 43671952"/>
                  <a:gd name="connsiteY9708" fmla="*/ 768667 h 23902640"/>
                  <a:gd name="connsiteX9709" fmla="*/ 31603023 w 43671952"/>
                  <a:gd name="connsiteY9709" fmla="*/ 715327 h 23902640"/>
                  <a:gd name="connsiteX9710" fmla="*/ 31473483 w 43671952"/>
                  <a:gd name="connsiteY9710" fmla="*/ 700087 h 23902640"/>
                  <a:gd name="connsiteX9711" fmla="*/ 31450623 w 43671952"/>
                  <a:gd name="connsiteY9711" fmla="*/ 692467 h 23902640"/>
                  <a:gd name="connsiteX9712" fmla="*/ 31427763 w 43671952"/>
                  <a:gd name="connsiteY9712" fmla="*/ 684847 h 23902640"/>
                  <a:gd name="connsiteX9713" fmla="*/ 31336323 w 43671952"/>
                  <a:gd name="connsiteY9713" fmla="*/ 654368 h 23902640"/>
                  <a:gd name="connsiteX9714" fmla="*/ 31290603 w 43671952"/>
                  <a:gd name="connsiteY9714" fmla="*/ 623887 h 23902640"/>
                  <a:gd name="connsiteX9715" fmla="*/ 31267743 w 43671952"/>
                  <a:gd name="connsiteY9715" fmla="*/ 616267 h 23902640"/>
                  <a:gd name="connsiteX9716" fmla="*/ 31244883 w 43671952"/>
                  <a:gd name="connsiteY9716" fmla="*/ 601027 h 23902640"/>
                  <a:gd name="connsiteX9717" fmla="*/ 31176303 w 43671952"/>
                  <a:gd name="connsiteY9717" fmla="*/ 562928 h 23902640"/>
                  <a:gd name="connsiteX9718" fmla="*/ 31168683 w 43671952"/>
                  <a:gd name="connsiteY9718" fmla="*/ 540067 h 23902640"/>
                  <a:gd name="connsiteX9719" fmla="*/ 31282983 w 43671952"/>
                  <a:gd name="connsiteY9719" fmla="*/ 532448 h 23902640"/>
                  <a:gd name="connsiteX9720" fmla="*/ 31351563 w 43671952"/>
                  <a:gd name="connsiteY9720" fmla="*/ 540067 h 23902640"/>
                  <a:gd name="connsiteX9721" fmla="*/ 31374423 w 43671952"/>
                  <a:gd name="connsiteY9721" fmla="*/ 547688 h 23902640"/>
                  <a:gd name="connsiteX9722" fmla="*/ 31435383 w 43671952"/>
                  <a:gd name="connsiteY9722" fmla="*/ 562928 h 23902640"/>
                  <a:gd name="connsiteX9723" fmla="*/ 31458243 w 43671952"/>
                  <a:gd name="connsiteY9723" fmla="*/ 578168 h 23902640"/>
                  <a:gd name="connsiteX9724" fmla="*/ 31488723 w 43671952"/>
                  <a:gd name="connsiteY9724" fmla="*/ 623887 h 23902640"/>
                  <a:gd name="connsiteX9725" fmla="*/ 31511583 w 43671952"/>
                  <a:gd name="connsiteY9725" fmla="*/ 639127 h 23902640"/>
                  <a:gd name="connsiteX9726" fmla="*/ 31557303 w 43671952"/>
                  <a:gd name="connsiteY9726" fmla="*/ 646747 h 23902640"/>
                  <a:gd name="connsiteX9727" fmla="*/ 31557303 w 43671952"/>
                  <a:gd name="connsiteY9727" fmla="*/ 555307 h 23902640"/>
                  <a:gd name="connsiteX9728" fmla="*/ 31534443 w 43671952"/>
                  <a:gd name="connsiteY9728" fmla="*/ 540067 h 23902640"/>
                  <a:gd name="connsiteX9729" fmla="*/ 31511583 w 43671952"/>
                  <a:gd name="connsiteY9729" fmla="*/ 479107 h 23902640"/>
                  <a:gd name="connsiteX9730" fmla="*/ 31534443 w 43671952"/>
                  <a:gd name="connsiteY9730" fmla="*/ 471487 h 23902640"/>
                  <a:gd name="connsiteX9731" fmla="*/ 31580163 w 43671952"/>
                  <a:gd name="connsiteY9731" fmla="*/ 463870 h 23902640"/>
                  <a:gd name="connsiteX9732" fmla="*/ 31702083 w 43671952"/>
                  <a:gd name="connsiteY9732" fmla="*/ 387668 h 23902640"/>
                  <a:gd name="connsiteX9733" fmla="*/ 31671603 w 43671952"/>
                  <a:gd name="connsiteY9733" fmla="*/ 326709 h 23902640"/>
                  <a:gd name="connsiteX9734" fmla="*/ 31793523 w 43671952"/>
                  <a:gd name="connsiteY9734" fmla="*/ 319087 h 23902640"/>
                  <a:gd name="connsiteX9735" fmla="*/ 31824003 w 43671952"/>
                  <a:gd name="connsiteY9735" fmla="*/ 303848 h 23902640"/>
                  <a:gd name="connsiteX9736" fmla="*/ 31801143 w 43671952"/>
                  <a:gd name="connsiteY9736" fmla="*/ 288607 h 23902640"/>
                  <a:gd name="connsiteX9737" fmla="*/ 31778283 w 43671952"/>
                  <a:gd name="connsiteY9737" fmla="*/ 280987 h 23902640"/>
                  <a:gd name="connsiteX9738" fmla="*/ 31648743 w 43671952"/>
                  <a:gd name="connsiteY9738" fmla="*/ 258127 h 23902640"/>
                  <a:gd name="connsiteX9739" fmla="*/ 31618263 w 43671952"/>
                  <a:gd name="connsiteY9739" fmla="*/ 265747 h 23902640"/>
                  <a:gd name="connsiteX9740" fmla="*/ 31595403 w 43671952"/>
                  <a:gd name="connsiteY9740" fmla="*/ 273368 h 23902640"/>
                  <a:gd name="connsiteX9741" fmla="*/ 31549683 w 43671952"/>
                  <a:gd name="connsiteY9741" fmla="*/ 288607 h 23902640"/>
                  <a:gd name="connsiteX9742" fmla="*/ 31526823 w 43671952"/>
                  <a:gd name="connsiteY9742" fmla="*/ 303848 h 23902640"/>
                  <a:gd name="connsiteX9743" fmla="*/ 31481103 w 43671952"/>
                  <a:gd name="connsiteY9743" fmla="*/ 334327 h 23902640"/>
                  <a:gd name="connsiteX9744" fmla="*/ 31435383 w 43671952"/>
                  <a:gd name="connsiteY9744" fmla="*/ 364808 h 23902640"/>
                  <a:gd name="connsiteX9745" fmla="*/ 31366803 w 43671952"/>
                  <a:gd name="connsiteY9745" fmla="*/ 380047 h 23902640"/>
                  <a:gd name="connsiteX9746" fmla="*/ 31321083 w 43671952"/>
                  <a:gd name="connsiteY9746" fmla="*/ 410527 h 23902640"/>
                  <a:gd name="connsiteX9747" fmla="*/ 31282983 w 43671952"/>
                  <a:gd name="connsiteY9747" fmla="*/ 456247 h 23902640"/>
                  <a:gd name="connsiteX9748" fmla="*/ 31260123 w 43671952"/>
                  <a:gd name="connsiteY9748" fmla="*/ 463870 h 23902640"/>
                  <a:gd name="connsiteX9749" fmla="*/ 31214403 w 43671952"/>
                  <a:gd name="connsiteY9749" fmla="*/ 479107 h 23902640"/>
                  <a:gd name="connsiteX9750" fmla="*/ 31145823 w 43671952"/>
                  <a:gd name="connsiteY9750" fmla="*/ 486727 h 23902640"/>
                  <a:gd name="connsiteX9751" fmla="*/ 31122963 w 43671952"/>
                  <a:gd name="connsiteY9751" fmla="*/ 471487 h 23902640"/>
                  <a:gd name="connsiteX9752" fmla="*/ 31031523 w 43671952"/>
                  <a:gd name="connsiteY9752" fmla="*/ 456247 h 23902640"/>
                  <a:gd name="connsiteX9753" fmla="*/ 31001043 w 43671952"/>
                  <a:gd name="connsiteY9753" fmla="*/ 486727 h 23902640"/>
                  <a:gd name="connsiteX9754" fmla="*/ 30978183 w 43671952"/>
                  <a:gd name="connsiteY9754" fmla="*/ 494350 h 23902640"/>
                  <a:gd name="connsiteX9755" fmla="*/ 30962943 w 43671952"/>
                  <a:gd name="connsiteY9755" fmla="*/ 517208 h 23902640"/>
                  <a:gd name="connsiteX9756" fmla="*/ 30940083 w 43671952"/>
                  <a:gd name="connsiteY9756" fmla="*/ 524828 h 23902640"/>
                  <a:gd name="connsiteX9757" fmla="*/ 30894363 w 43671952"/>
                  <a:gd name="connsiteY9757" fmla="*/ 501968 h 23902640"/>
                  <a:gd name="connsiteX9758" fmla="*/ 30719103 w 43671952"/>
                  <a:gd name="connsiteY9758" fmla="*/ 494350 h 23902640"/>
                  <a:gd name="connsiteX9759" fmla="*/ 30688623 w 43671952"/>
                  <a:gd name="connsiteY9759" fmla="*/ 456247 h 23902640"/>
                  <a:gd name="connsiteX9760" fmla="*/ 30696243 w 43671952"/>
                  <a:gd name="connsiteY9760" fmla="*/ 433387 h 23902640"/>
                  <a:gd name="connsiteX9761" fmla="*/ 30726723 w 43671952"/>
                  <a:gd name="connsiteY9761" fmla="*/ 395288 h 23902640"/>
                  <a:gd name="connsiteX9762" fmla="*/ 30787683 w 43671952"/>
                  <a:gd name="connsiteY9762" fmla="*/ 372428 h 23902640"/>
                  <a:gd name="connsiteX9763" fmla="*/ 30947703 w 43671952"/>
                  <a:gd name="connsiteY9763" fmla="*/ 387668 h 23902640"/>
                  <a:gd name="connsiteX9764" fmla="*/ 30932463 w 43671952"/>
                  <a:gd name="connsiteY9764" fmla="*/ 341949 h 23902640"/>
                  <a:gd name="connsiteX9765" fmla="*/ 30909603 w 43671952"/>
                  <a:gd name="connsiteY9765" fmla="*/ 326709 h 23902640"/>
                  <a:gd name="connsiteX9766" fmla="*/ 30901983 w 43671952"/>
                  <a:gd name="connsiteY9766" fmla="*/ 303848 h 23902640"/>
                  <a:gd name="connsiteX9767" fmla="*/ 30894363 w 43671952"/>
                  <a:gd name="connsiteY9767" fmla="*/ 250507 h 23902640"/>
                  <a:gd name="connsiteX9768" fmla="*/ 30947703 w 43671952"/>
                  <a:gd name="connsiteY9768" fmla="*/ 242888 h 23902640"/>
                  <a:gd name="connsiteX9769" fmla="*/ 30993423 w 43671952"/>
                  <a:gd name="connsiteY9769" fmla="*/ 265747 h 23902640"/>
                  <a:gd name="connsiteX9770" fmla="*/ 31016283 w 43671952"/>
                  <a:gd name="connsiteY9770" fmla="*/ 273368 h 23902640"/>
                  <a:gd name="connsiteX9771" fmla="*/ 31107723 w 43671952"/>
                  <a:gd name="connsiteY9771" fmla="*/ 280987 h 23902640"/>
                  <a:gd name="connsiteX9772" fmla="*/ 31130583 w 43671952"/>
                  <a:gd name="connsiteY9772" fmla="*/ 288607 h 23902640"/>
                  <a:gd name="connsiteX9773" fmla="*/ 31206783 w 43671952"/>
                  <a:gd name="connsiteY9773" fmla="*/ 303848 h 23902640"/>
                  <a:gd name="connsiteX9774" fmla="*/ 31237263 w 43671952"/>
                  <a:gd name="connsiteY9774" fmla="*/ 288607 h 23902640"/>
                  <a:gd name="connsiteX9775" fmla="*/ 31244883 w 43671952"/>
                  <a:gd name="connsiteY9775" fmla="*/ 227647 h 23902640"/>
                  <a:gd name="connsiteX9776" fmla="*/ 31237263 w 43671952"/>
                  <a:gd name="connsiteY9776" fmla="*/ 204788 h 23902640"/>
                  <a:gd name="connsiteX9777" fmla="*/ 31336323 w 43671952"/>
                  <a:gd name="connsiteY9777" fmla="*/ 159068 h 23902640"/>
                  <a:gd name="connsiteX9778" fmla="*/ 31382043 w 43671952"/>
                  <a:gd name="connsiteY9778" fmla="*/ 174307 h 23902640"/>
                  <a:gd name="connsiteX9779" fmla="*/ 31397283 w 43671952"/>
                  <a:gd name="connsiteY9779" fmla="*/ 197167 h 23902640"/>
                  <a:gd name="connsiteX9780" fmla="*/ 31481103 w 43671952"/>
                  <a:gd name="connsiteY9780" fmla="*/ 204788 h 23902640"/>
                  <a:gd name="connsiteX9781" fmla="*/ 31511583 w 43671952"/>
                  <a:gd name="connsiteY9781" fmla="*/ 136208 h 23902640"/>
                  <a:gd name="connsiteX9782" fmla="*/ 31542063 w 43671952"/>
                  <a:gd name="connsiteY9782" fmla="*/ 90487 h 23902640"/>
                  <a:gd name="connsiteX9783" fmla="*/ 31587783 w 43671952"/>
                  <a:gd name="connsiteY9783" fmla="*/ 75247 h 23902640"/>
                  <a:gd name="connsiteX9784" fmla="*/ 31618263 w 43671952"/>
                  <a:gd name="connsiteY9784" fmla="*/ 67627 h 23902640"/>
                  <a:gd name="connsiteX9785" fmla="*/ 31702083 w 43671952"/>
                  <a:gd name="connsiteY9785" fmla="*/ 60007 h 23902640"/>
                  <a:gd name="connsiteX9786" fmla="*/ 31732563 w 43671952"/>
                  <a:gd name="connsiteY9786" fmla="*/ 52387 h 23902640"/>
                  <a:gd name="connsiteX9787" fmla="*/ 31785903 w 43671952"/>
                  <a:gd name="connsiteY9787" fmla="*/ 14287 h 23902640"/>
                  <a:gd name="connsiteX9788" fmla="*/ 7930556 w 43671952"/>
                  <a:gd name="connsiteY9788" fmla="*/ 0 h 23902640"/>
                  <a:gd name="connsiteX9789" fmla="*/ 8940335 w 43671952"/>
                  <a:gd name="connsiteY9789" fmla="*/ 0 h 23902640"/>
                  <a:gd name="connsiteX9790" fmla="*/ 8938470 w 43671952"/>
                  <a:gd name="connsiteY9790" fmla="*/ 658 h 23902640"/>
                  <a:gd name="connsiteX9791" fmla="*/ 8925244 w 43671952"/>
                  <a:gd name="connsiteY9791" fmla="*/ 14288 h 23902640"/>
                  <a:gd name="connsiteX9792" fmla="*/ 8896673 w 43671952"/>
                  <a:gd name="connsiteY9792" fmla="*/ 33337 h 23902640"/>
                  <a:gd name="connsiteX9793" fmla="*/ 8882384 w 43671952"/>
                  <a:gd name="connsiteY9793" fmla="*/ 47626 h 23902640"/>
                  <a:gd name="connsiteX9794" fmla="*/ 8853809 w 43671952"/>
                  <a:gd name="connsiteY9794" fmla="*/ 66677 h 23902640"/>
                  <a:gd name="connsiteX9795" fmla="*/ 8834760 w 43671952"/>
                  <a:gd name="connsiteY9795" fmla="*/ 80963 h 23902640"/>
                  <a:gd name="connsiteX9796" fmla="*/ 8815714 w 43671952"/>
                  <a:gd name="connsiteY9796" fmla="*/ 90487 h 23902640"/>
                  <a:gd name="connsiteX9797" fmla="*/ 8801424 w 43671952"/>
                  <a:gd name="connsiteY9797" fmla="*/ 100014 h 23902640"/>
                  <a:gd name="connsiteX9798" fmla="*/ 8791896 w 43671952"/>
                  <a:gd name="connsiteY9798" fmla="*/ 114301 h 23902640"/>
                  <a:gd name="connsiteX9799" fmla="*/ 8753797 w 43671952"/>
                  <a:gd name="connsiteY9799" fmla="*/ 171450 h 23902640"/>
                  <a:gd name="connsiteX9800" fmla="*/ 8739515 w 43671952"/>
                  <a:gd name="connsiteY9800" fmla="*/ 180977 h 23902640"/>
                  <a:gd name="connsiteX9801" fmla="*/ 8725227 w 43671952"/>
                  <a:gd name="connsiteY9801" fmla="*/ 185739 h 23902640"/>
                  <a:gd name="connsiteX9802" fmla="*/ 8715697 w 43671952"/>
                  <a:gd name="connsiteY9802" fmla="*/ 200025 h 23902640"/>
                  <a:gd name="connsiteX9803" fmla="*/ 8701413 w 43671952"/>
                  <a:gd name="connsiteY9803" fmla="*/ 214313 h 23902640"/>
                  <a:gd name="connsiteX9804" fmla="*/ 8682357 w 43671952"/>
                  <a:gd name="connsiteY9804" fmla="*/ 233363 h 23902640"/>
                  <a:gd name="connsiteX9805" fmla="*/ 8663310 w 43671952"/>
                  <a:gd name="connsiteY9805" fmla="*/ 252414 h 23902640"/>
                  <a:gd name="connsiteX9806" fmla="*/ 8649021 w 43671952"/>
                  <a:gd name="connsiteY9806" fmla="*/ 261938 h 23902640"/>
                  <a:gd name="connsiteX9807" fmla="*/ 8639497 w 43671952"/>
                  <a:gd name="connsiteY9807" fmla="*/ 276224 h 23902640"/>
                  <a:gd name="connsiteX9808" fmla="*/ 8610925 w 43671952"/>
                  <a:gd name="connsiteY9808" fmla="*/ 285750 h 23902640"/>
                  <a:gd name="connsiteX9809" fmla="*/ 8534723 w 43671952"/>
                  <a:gd name="connsiteY9809" fmla="*/ 290513 h 23902640"/>
                  <a:gd name="connsiteX9810" fmla="*/ 8520437 w 43671952"/>
                  <a:gd name="connsiteY9810" fmla="*/ 285750 h 23902640"/>
                  <a:gd name="connsiteX9811" fmla="*/ 8477573 w 43671952"/>
                  <a:gd name="connsiteY9811" fmla="*/ 271462 h 23902640"/>
                  <a:gd name="connsiteX9812" fmla="*/ 8377564 w 43671952"/>
                  <a:gd name="connsiteY9812" fmla="*/ 271462 h 23902640"/>
                  <a:gd name="connsiteX9813" fmla="*/ 8358511 w 43671952"/>
                  <a:gd name="connsiteY9813" fmla="*/ 280989 h 23902640"/>
                  <a:gd name="connsiteX9814" fmla="*/ 8306124 w 43671952"/>
                  <a:gd name="connsiteY9814" fmla="*/ 295276 h 23902640"/>
                  <a:gd name="connsiteX9815" fmla="*/ 8268023 w 43671952"/>
                  <a:gd name="connsiteY9815" fmla="*/ 309563 h 23902640"/>
                  <a:gd name="connsiteX9816" fmla="*/ 8239448 w 43671952"/>
                  <a:gd name="connsiteY9816" fmla="*/ 323853 h 23902640"/>
                  <a:gd name="connsiteX9817" fmla="*/ 8234687 w 43671952"/>
                  <a:gd name="connsiteY9817" fmla="*/ 347662 h 23902640"/>
                  <a:gd name="connsiteX9818" fmla="*/ 8244211 w 43671952"/>
                  <a:gd name="connsiteY9818" fmla="*/ 361949 h 23902640"/>
                  <a:gd name="connsiteX9819" fmla="*/ 8248975 w 43671952"/>
                  <a:gd name="connsiteY9819" fmla="*/ 428628 h 23902640"/>
                  <a:gd name="connsiteX9820" fmla="*/ 8244211 w 43671952"/>
                  <a:gd name="connsiteY9820" fmla="*/ 442914 h 23902640"/>
                  <a:gd name="connsiteX9821" fmla="*/ 8182298 w 43671952"/>
                  <a:gd name="connsiteY9821" fmla="*/ 447675 h 23902640"/>
                  <a:gd name="connsiteX9822" fmla="*/ 8139436 w 43671952"/>
                  <a:gd name="connsiteY9822" fmla="*/ 423863 h 23902640"/>
                  <a:gd name="connsiteX9823" fmla="*/ 8096573 w 43671952"/>
                  <a:gd name="connsiteY9823" fmla="*/ 414337 h 23902640"/>
                  <a:gd name="connsiteX9824" fmla="*/ 8077522 w 43671952"/>
                  <a:gd name="connsiteY9824" fmla="*/ 438150 h 23902640"/>
                  <a:gd name="connsiteX9825" fmla="*/ 8087048 w 43671952"/>
                  <a:gd name="connsiteY9825" fmla="*/ 452437 h 23902640"/>
                  <a:gd name="connsiteX9826" fmla="*/ 8101336 w 43671952"/>
                  <a:gd name="connsiteY9826" fmla="*/ 457199 h 23902640"/>
                  <a:gd name="connsiteX9827" fmla="*/ 8106097 w 43671952"/>
                  <a:gd name="connsiteY9827" fmla="*/ 471487 h 23902640"/>
                  <a:gd name="connsiteX9828" fmla="*/ 8106097 w 43671952"/>
                  <a:gd name="connsiteY9828" fmla="*/ 519115 h 23902640"/>
                  <a:gd name="connsiteX9829" fmla="*/ 8044184 w 43671952"/>
                  <a:gd name="connsiteY9829" fmla="*/ 509588 h 23902640"/>
                  <a:gd name="connsiteX9830" fmla="*/ 8029898 w 43671952"/>
                  <a:gd name="connsiteY9830" fmla="*/ 504825 h 23902640"/>
                  <a:gd name="connsiteX9831" fmla="*/ 8015611 w 43671952"/>
                  <a:gd name="connsiteY9831" fmla="*/ 500064 h 23902640"/>
                  <a:gd name="connsiteX9832" fmla="*/ 7987034 w 43671952"/>
                  <a:gd name="connsiteY9832" fmla="*/ 490539 h 23902640"/>
                  <a:gd name="connsiteX9833" fmla="*/ 7972747 w 43671952"/>
                  <a:gd name="connsiteY9833" fmla="*/ 481014 h 23902640"/>
                  <a:gd name="connsiteX9834" fmla="*/ 7944171 w 43671952"/>
                  <a:gd name="connsiteY9834" fmla="*/ 466726 h 23902640"/>
                  <a:gd name="connsiteX9835" fmla="*/ 7929886 w 43671952"/>
                  <a:gd name="connsiteY9835" fmla="*/ 461962 h 23902640"/>
                  <a:gd name="connsiteX9836" fmla="*/ 7901311 w 43671952"/>
                  <a:gd name="connsiteY9836" fmla="*/ 447675 h 23902640"/>
                  <a:gd name="connsiteX9837" fmla="*/ 7887024 w 43671952"/>
                  <a:gd name="connsiteY9837" fmla="*/ 452437 h 23902640"/>
                  <a:gd name="connsiteX9838" fmla="*/ 7887024 w 43671952"/>
                  <a:gd name="connsiteY9838" fmla="*/ 509588 h 23902640"/>
                  <a:gd name="connsiteX9839" fmla="*/ 7896550 w 43671952"/>
                  <a:gd name="connsiteY9839" fmla="*/ 576262 h 23902640"/>
                  <a:gd name="connsiteX9840" fmla="*/ 7848922 w 43671952"/>
                  <a:gd name="connsiteY9840" fmla="*/ 600074 h 23902640"/>
                  <a:gd name="connsiteX9841" fmla="*/ 7758436 w 43671952"/>
                  <a:gd name="connsiteY9841" fmla="*/ 604838 h 23902640"/>
                  <a:gd name="connsiteX9842" fmla="*/ 7744148 w 43671952"/>
                  <a:gd name="connsiteY9842" fmla="*/ 595314 h 23902640"/>
                  <a:gd name="connsiteX9843" fmla="*/ 7715573 w 43671952"/>
                  <a:gd name="connsiteY9843" fmla="*/ 581024 h 23902640"/>
                  <a:gd name="connsiteX9844" fmla="*/ 7701284 w 43671952"/>
                  <a:gd name="connsiteY9844" fmla="*/ 576262 h 23902640"/>
                  <a:gd name="connsiteX9845" fmla="*/ 7677470 w 43671952"/>
                  <a:gd name="connsiteY9845" fmla="*/ 547688 h 23902640"/>
                  <a:gd name="connsiteX9846" fmla="*/ 7667945 w 43671952"/>
                  <a:gd name="connsiteY9846" fmla="*/ 519115 h 23902640"/>
                  <a:gd name="connsiteX9847" fmla="*/ 7639370 w 43671952"/>
                  <a:gd name="connsiteY9847" fmla="*/ 514352 h 23902640"/>
                  <a:gd name="connsiteX9848" fmla="*/ 7429823 w 43671952"/>
                  <a:gd name="connsiteY9848" fmla="*/ 509588 h 23902640"/>
                  <a:gd name="connsiteX9849" fmla="*/ 7382200 w 43671952"/>
                  <a:gd name="connsiteY9849" fmla="*/ 523875 h 23902640"/>
                  <a:gd name="connsiteX9850" fmla="*/ 7396488 w 43671952"/>
                  <a:gd name="connsiteY9850" fmla="*/ 552450 h 23902640"/>
                  <a:gd name="connsiteX9851" fmla="*/ 7425063 w 43671952"/>
                  <a:gd name="connsiteY9851" fmla="*/ 571499 h 23902640"/>
                  <a:gd name="connsiteX9852" fmla="*/ 7425063 w 43671952"/>
                  <a:gd name="connsiteY9852" fmla="*/ 600074 h 23902640"/>
                  <a:gd name="connsiteX9853" fmla="*/ 7410775 w 43671952"/>
                  <a:gd name="connsiteY9853" fmla="*/ 604838 h 23902640"/>
                  <a:gd name="connsiteX9854" fmla="*/ 7382200 w 43671952"/>
                  <a:gd name="connsiteY9854" fmla="*/ 614363 h 23902640"/>
                  <a:gd name="connsiteX9855" fmla="*/ 7386961 w 43671952"/>
                  <a:gd name="connsiteY9855" fmla="*/ 657225 h 23902640"/>
                  <a:gd name="connsiteX9856" fmla="*/ 7410775 w 43671952"/>
                  <a:gd name="connsiteY9856" fmla="*/ 681037 h 23902640"/>
                  <a:gd name="connsiteX9857" fmla="*/ 7429823 w 43671952"/>
                  <a:gd name="connsiteY9857" fmla="*/ 704851 h 23902640"/>
                  <a:gd name="connsiteX9858" fmla="*/ 7444110 w 43671952"/>
                  <a:gd name="connsiteY9858" fmla="*/ 709614 h 23902640"/>
                  <a:gd name="connsiteX9859" fmla="*/ 7453637 w 43671952"/>
                  <a:gd name="connsiteY9859" fmla="*/ 723899 h 23902640"/>
                  <a:gd name="connsiteX9860" fmla="*/ 7458398 w 43671952"/>
                  <a:gd name="connsiteY9860" fmla="*/ 738188 h 23902640"/>
                  <a:gd name="connsiteX9861" fmla="*/ 7467925 w 43671952"/>
                  <a:gd name="connsiteY9861" fmla="*/ 776288 h 23902640"/>
                  <a:gd name="connsiteX9862" fmla="*/ 7458398 w 43671952"/>
                  <a:gd name="connsiteY9862" fmla="*/ 804864 h 23902640"/>
                  <a:gd name="connsiteX9863" fmla="*/ 7448877 w 43671952"/>
                  <a:gd name="connsiteY9863" fmla="*/ 819152 h 23902640"/>
                  <a:gd name="connsiteX9864" fmla="*/ 7420303 w 43671952"/>
                  <a:gd name="connsiteY9864" fmla="*/ 862013 h 23902640"/>
                  <a:gd name="connsiteX9865" fmla="*/ 7406015 w 43671952"/>
                  <a:gd name="connsiteY9865" fmla="*/ 871538 h 23902640"/>
                  <a:gd name="connsiteX9866" fmla="*/ 7377440 w 43671952"/>
                  <a:gd name="connsiteY9866" fmla="*/ 890588 h 23902640"/>
                  <a:gd name="connsiteX9867" fmla="*/ 7363151 w 43671952"/>
                  <a:gd name="connsiteY9867" fmla="*/ 895350 h 23902640"/>
                  <a:gd name="connsiteX9868" fmla="*/ 7334578 w 43671952"/>
                  <a:gd name="connsiteY9868" fmla="*/ 904874 h 23902640"/>
                  <a:gd name="connsiteX9869" fmla="*/ 7320290 w 43671952"/>
                  <a:gd name="connsiteY9869" fmla="*/ 914400 h 23902640"/>
                  <a:gd name="connsiteX9870" fmla="*/ 7306002 w 43671952"/>
                  <a:gd name="connsiteY9870" fmla="*/ 919162 h 23902640"/>
                  <a:gd name="connsiteX9871" fmla="*/ 7248851 w 43671952"/>
                  <a:gd name="connsiteY9871" fmla="*/ 928687 h 23902640"/>
                  <a:gd name="connsiteX9872" fmla="*/ 7234564 w 43671952"/>
                  <a:gd name="connsiteY9872" fmla="*/ 919162 h 23902640"/>
                  <a:gd name="connsiteX9873" fmla="*/ 7220276 w 43671952"/>
                  <a:gd name="connsiteY9873" fmla="*/ 914400 h 23902640"/>
                  <a:gd name="connsiteX9874" fmla="*/ 7215513 w 43671952"/>
                  <a:gd name="connsiteY9874" fmla="*/ 900114 h 23902640"/>
                  <a:gd name="connsiteX9875" fmla="*/ 7201226 w 43671952"/>
                  <a:gd name="connsiteY9875" fmla="*/ 890588 h 23902640"/>
                  <a:gd name="connsiteX9876" fmla="*/ 7196462 w 43671952"/>
                  <a:gd name="connsiteY9876" fmla="*/ 876299 h 23902640"/>
                  <a:gd name="connsiteX9877" fmla="*/ 7196462 w 43671952"/>
                  <a:gd name="connsiteY9877" fmla="*/ 785813 h 23902640"/>
                  <a:gd name="connsiteX9878" fmla="*/ 7191699 w 43671952"/>
                  <a:gd name="connsiteY9878" fmla="*/ 762000 h 23902640"/>
                  <a:gd name="connsiteX9879" fmla="*/ 7186938 w 43671952"/>
                  <a:gd name="connsiteY9879" fmla="*/ 747712 h 23902640"/>
                  <a:gd name="connsiteX9880" fmla="*/ 7172649 w 43671952"/>
                  <a:gd name="connsiteY9880" fmla="*/ 704851 h 23902640"/>
                  <a:gd name="connsiteX9881" fmla="*/ 7144073 w 43671952"/>
                  <a:gd name="connsiteY9881" fmla="*/ 685800 h 23902640"/>
                  <a:gd name="connsiteX9882" fmla="*/ 7134552 w 43671952"/>
                  <a:gd name="connsiteY9882" fmla="*/ 671513 h 23902640"/>
                  <a:gd name="connsiteX9883" fmla="*/ 7091689 w 43671952"/>
                  <a:gd name="connsiteY9883" fmla="*/ 652463 h 23902640"/>
                  <a:gd name="connsiteX9884" fmla="*/ 7053587 w 43671952"/>
                  <a:gd name="connsiteY9884" fmla="*/ 642938 h 23902640"/>
                  <a:gd name="connsiteX9885" fmla="*/ 7048826 w 43671952"/>
                  <a:gd name="connsiteY9885" fmla="*/ 681037 h 23902640"/>
                  <a:gd name="connsiteX9886" fmla="*/ 7058348 w 43671952"/>
                  <a:gd name="connsiteY9886" fmla="*/ 695324 h 23902640"/>
                  <a:gd name="connsiteX9887" fmla="*/ 7082163 w 43671952"/>
                  <a:gd name="connsiteY9887" fmla="*/ 742950 h 23902640"/>
                  <a:gd name="connsiteX9888" fmla="*/ 7077397 w 43671952"/>
                  <a:gd name="connsiteY9888" fmla="*/ 757238 h 23902640"/>
                  <a:gd name="connsiteX9889" fmla="*/ 7063112 w 43671952"/>
                  <a:gd name="connsiteY9889" fmla="*/ 762000 h 23902640"/>
                  <a:gd name="connsiteX9890" fmla="*/ 7020249 w 43671952"/>
                  <a:gd name="connsiteY9890" fmla="*/ 766762 h 23902640"/>
                  <a:gd name="connsiteX9891" fmla="*/ 7001198 w 43671952"/>
                  <a:gd name="connsiteY9891" fmla="*/ 762000 h 23902640"/>
                  <a:gd name="connsiteX9892" fmla="*/ 6934522 w 43671952"/>
                  <a:gd name="connsiteY9892" fmla="*/ 742950 h 23902640"/>
                  <a:gd name="connsiteX9893" fmla="*/ 6867579 w 43671952"/>
                  <a:gd name="connsiteY9893" fmla="*/ 738188 h 23902640"/>
                  <a:gd name="connsiteX9894" fmla="*/ 6819951 w 43671952"/>
                  <a:gd name="connsiteY9894" fmla="*/ 742950 h 23902640"/>
                  <a:gd name="connsiteX9895" fmla="*/ 6762801 w 43671952"/>
                  <a:gd name="connsiteY9895" fmla="*/ 757238 h 23902640"/>
                  <a:gd name="connsiteX9896" fmla="*/ 6743749 w 43671952"/>
                  <a:gd name="connsiteY9896" fmla="*/ 781049 h 23902640"/>
                  <a:gd name="connsiteX9897" fmla="*/ 6758040 w 43671952"/>
                  <a:gd name="connsiteY9897" fmla="*/ 809626 h 23902640"/>
                  <a:gd name="connsiteX9898" fmla="*/ 6791374 w 43671952"/>
                  <a:gd name="connsiteY9898" fmla="*/ 823912 h 23902640"/>
                  <a:gd name="connsiteX9899" fmla="*/ 6819951 w 43671952"/>
                  <a:gd name="connsiteY9899" fmla="*/ 833437 h 23902640"/>
                  <a:gd name="connsiteX9900" fmla="*/ 6862810 w 43671952"/>
                  <a:gd name="connsiteY9900" fmla="*/ 842962 h 23902640"/>
                  <a:gd name="connsiteX9901" fmla="*/ 6881863 w 43671952"/>
                  <a:gd name="connsiteY9901" fmla="*/ 847724 h 23902640"/>
                  <a:gd name="connsiteX9902" fmla="*/ 6896146 w 43671952"/>
                  <a:gd name="connsiteY9902" fmla="*/ 852487 h 23902640"/>
                  <a:gd name="connsiteX9903" fmla="*/ 6910438 w 43671952"/>
                  <a:gd name="connsiteY9903" fmla="*/ 857249 h 23902640"/>
                  <a:gd name="connsiteX9904" fmla="*/ 6967860 w 43671952"/>
                  <a:gd name="connsiteY9904" fmla="*/ 876299 h 23902640"/>
                  <a:gd name="connsiteX9905" fmla="*/ 6996437 w 43671952"/>
                  <a:gd name="connsiteY9905" fmla="*/ 885824 h 23902640"/>
                  <a:gd name="connsiteX9906" fmla="*/ 7010725 w 43671952"/>
                  <a:gd name="connsiteY9906" fmla="*/ 895350 h 23902640"/>
                  <a:gd name="connsiteX9907" fmla="*/ 7039300 w 43671952"/>
                  <a:gd name="connsiteY9907" fmla="*/ 904874 h 23902640"/>
                  <a:gd name="connsiteX9908" fmla="*/ 7058348 w 43671952"/>
                  <a:gd name="connsiteY9908" fmla="*/ 909639 h 23902640"/>
                  <a:gd name="connsiteX9909" fmla="*/ 7072636 w 43671952"/>
                  <a:gd name="connsiteY9909" fmla="*/ 914400 h 23902640"/>
                  <a:gd name="connsiteX9910" fmla="*/ 7096445 w 43671952"/>
                  <a:gd name="connsiteY9910" fmla="*/ 919162 h 23902640"/>
                  <a:gd name="connsiteX9911" fmla="*/ 7115500 w 43671952"/>
                  <a:gd name="connsiteY9911" fmla="*/ 923924 h 23902640"/>
                  <a:gd name="connsiteX9912" fmla="*/ 7167889 w 43671952"/>
                  <a:gd name="connsiteY9912" fmla="*/ 938214 h 23902640"/>
                  <a:gd name="connsiteX9913" fmla="*/ 7177412 w 43671952"/>
                  <a:gd name="connsiteY9913" fmla="*/ 952499 h 23902640"/>
                  <a:gd name="connsiteX9914" fmla="*/ 7158361 w 43671952"/>
                  <a:gd name="connsiteY9914" fmla="*/ 971550 h 23902640"/>
                  <a:gd name="connsiteX9915" fmla="*/ 7148835 w 43671952"/>
                  <a:gd name="connsiteY9915" fmla="*/ 985837 h 23902640"/>
                  <a:gd name="connsiteX9916" fmla="*/ 7134552 w 43671952"/>
                  <a:gd name="connsiteY9916" fmla="*/ 990601 h 23902640"/>
                  <a:gd name="connsiteX9917" fmla="*/ 7105971 w 43671952"/>
                  <a:gd name="connsiteY9917" fmla="*/ 1000125 h 23902640"/>
                  <a:gd name="connsiteX9918" fmla="*/ 7091689 w 43671952"/>
                  <a:gd name="connsiteY9918" fmla="*/ 1009649 h 23902640"/>
                  <a:gd name="connsiteX9919" fmla="*/ 7063112 w 43671952"/>
                  <a:gd name="connsiteY9919" fmla="*/ 1019176 h 23902640"/>
                  <a:gd name="connsiteX9920" fmla="*/ 7029773 w 43671952"/>
                  <a:gd name="connsiteY9920" fmla="*/ 1028700 h 23902640"/>
                  <a:gd name="connsiteX9921" fmla="*/ 6939288 w 43671952"/>
                  <a:gd name="connsiteY9921" fmla="*/ 1033463 h 23902640"/>
                  <a:gd name="connsiteX9922" fmla="*/ 6910438 w 43671952"/>
                  <a:gd name="connsiteY9922" fmla="*/ 1028700 h 23902640"/>
                  <a:gd name="connsiteX9923" fmla="*/ 6829471 w 43671952"/>
                  <a:gd name="connsiteY9923" fmla="*/ 1023937 h 23902640"/>
                  <a:gd name="connsiteX9924" fmla="*/ 6777095 w 43671952"/>
                  <a:gd name="connsiteY9924" fmla="*/ 1033463 h 23902640"/>
                  <a:gd name="connsiteX9925" fmla="*/ 6753279 w 43671952"/>
                  <a:gd name="connsiteY9925" fmla="*/ 1038224 h 23902640"/>
                  <a:gd name="connsiteX9926" fmla="*/ 6719945 w 43671952"/>
                  <a:gd name="connsiteY9926" fmla="*/ 1042987 h 23902640"/>
                  <a:gd name="connsiteX9927" fmla="*/ 6705651 w 43671952"/>
                  <a:gd name="connsiteY9927" fmla="*/ 1047750 h 23902640"/>
                  <a:gd name="connsiteX9928" fmla="*/ 6677076 w 43671952"/>
                  <a:gd name="connsiteY9928" fmla="*/ 1052513 h 23902640"/>
                  <a:gd name="connsiteX9929" fmla="*/ 6610406 w 43671952"/>
                  <a:gd name="connsiteY9929" fmla="*/ 1071563 h 23902640"/>
                  <a:gd name="connsiteX9930" fmla="*/ 6581823 w 43671952"/>
                  <a:gd name="connsiteY9930" fmla="*/ 1081088 h 23902640"/>
                  <a:gd name="connsiteX9931" fmla="*/ 6472292 w 43671952"/>
                  <a:gd name="connsiteY9931" fmla="*/ 1085850 h 23902640"/>
                  <a:gd name="connsiteX9932" fmla="*/ 6457996 w 43671952"/>
                  <a:gd name="connsiteY9932" fmla="*/ 1081088 h 23902640"/>
                  <a:gd name="connsiteX9933" fmla="*/ 6391326 w 43671952"/>
                  <a:gd name="connsiteY9933" fmla="*/ 1066801 h 23902640"/>
                  <a:gd name="connsiteX9934" fmla="*/ 6328152 w 43671952"/>
                  <a:gd name="connsiteY9934" fmla="*/ 1003623 h 23902640"/>
                  <a:gd name="connsiteX9935" fmla="*/ 7113617 w 43671952"/>
                  <a:gd name="connsiteY9935" fmla="*/ 490537 h 23902640"/>
                  <a:gd name="connsiteX9936" fmla="*/ 7759233 w 43671952"/>
                  <a:gd name="connsiteY9936" fmla="*/ 101203 h 239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Lst>
                <a:rect l="l" t="t" r="r" b="b"/>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close/>
                    <a:moveTo>
                      <a:pt x="39694743" y="10239692"/>
                    </a:moveTo>
                    <a:lnTo>
                      <a:pt x="39693083" y="10241895"/>
                    </a:lnTo>
                    <a:lnTo>
                      <a:pt x="39688755" y="10241167"/>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close/>
                  </a:path>
                </a:pathLst>
              </a:custGeom>
              <a:solidFill>
                <a:srgbClr val="ACACAC"/>
              </a:solidFill>
              <a:ln w="63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0" name="椭圆 9"/>
              <p:cNvSpPr/>
              <p:nvPr/>
            </p:nvSpPr>
            <p:spPr>
              <a:xfrm>
                <a:off x="6365437" y="1338073"/>
                <a:ext cx="2520000" cy="2520000"/>
              </a:xfrm>
              <a:prstGeom prst="ellipse">
                <a:avLst/>
              </a:prstGeom>
              <a:noFill/>
              <a:ln w="57150">
                <a:solidFill>
                  <a:srgbClr val="ACA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椭圆 15"/>
            <p:cNvSpPr/>
            <p:nvPr/>
          </p:nvSpPr>
          <p:spPr>
            <a:xfrm>
              <a:off x="7001682" y="2896711"/>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cs typeface="+mn-ea"/>
                  <a:sym typeface="+mn-lt"/>
                </a:rPr>
                <a:t>3</a:t>
              </a:r>
              <a:endParaRPr lang="zh-CN" altLang="en-US" sz="3600" dirty="0">
                <a:cs typeface="+mn-ea"/>
                <a:sym typeface="+mn-lt"/>
              </a:endParaRPr>
            </a:p>
          </p:txBody>
        </p:sp>
      </p:grpSp>
      <p:grpSp>
        <p:nvGrpSpPr>
          <p:cNvPr id="30" name="组合 29"/>
          <p:cNvGrpSpPr/>
          <p:nvPr/>
        </p:nvGrpSpPr>
        <p:grpSpPr>
          <a:xfrm>
            <a:off x="9005950" y="1244918"/>
            <a:ext cx="2520000" cy="2520000"/>
            <a:chOff x="9271075" y="1357758"/>
            <a:chExt cx="2520000" cy="2520000"/>
          </a:xfrm>
        </p:grpSpPr>
        <p:grpSp>
          <p:nvGrpSpPr>
            <p:cNvPr id="11" name="组合 10"/>
            <p:cNvGrpSpPr/>
            <p:nvPr/>
          </p:nvGrpSpPr>
          <p:grpSpPr>
            <a:xfrm>
              <a:off x="9271075" y="1357758"/>
              <a:ext cx="2520000" cy="2520000"/>
              <a:chOff x="9271075" y="1351913"/>
              <a:chExt cx="2520000" cy="2520000"/>
            </a:xfrm>
          </p:grpSpPr>
          <p:sp>
            <p:nvSpPr>
              <p:cNvPr id="12" name="KSO_Shape"/>
              <p:cNvSpPr/>
              <p:nvPr/>
            </p:nvSpPr>
            <p:spPr bwMode="auto">
              <a:xfrm>
                <a:off x="9516150" y="1572847"/>
                <a:ext cx="2193817" cy="2285226"/>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ACACAC"/>
              </a:solidFill>
              <a:ln>
                <a:noFill/>
              </a:ln>
            </p:spPr>
            <p:txBody>
              <a:bodyPr/>
              <a:lstStyle/>
              <a:p>
                <a:endParaRPr lang="zh-CN" altLang="en-US">
                  <a:cs typeface="+mn-ea"/>
                  <a:sym typeface="+mn-lt"/>
                </a:endParaRPr>
              </a:p>
            </p:txBody>
          </p:sp>
          <p:sp>
            <p:nvSpPr>
              <p:cNvPr id="13" name="椭圆 12"/>
              <p:cNvSpPr/>
              <p:nvPr/>
            </p:nvSpPr>
            <p:spPr>
              <a:xfrm>
                <a:off x="9271075" y="1351913"/>
                <a:ext cx="2520000" cy="2520000"/>
              </a:xfrm>
              <a:prstGeom prst="ellipse">
                <a:avLst/>
              </a:prstGeom>
              <a:noFill/>
              <a:ln w="57150">
                <a:solidFill>
                  <a:srgbClr val="ACA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椭圆 16"/>
            <p:cNvSpPr/>
            <p:nvPr/>
          </p:nvSpPr>
          <p:spPr>
            <a:xfrm>
              <a:off x="10613058" y="2135119"/>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cs typeface="+mn-ea"/>
                  <a:sym typeface="+mn-lt"/>
                </a:rPr>
                <a:t>4</a:t>
              </a:r>
              <a:endParaRPr lang="zh-CN" altLang="en-US" sz="3600" dirty="0">
                <a:cs typeface="+mn-ea"/>
                <a:sym typeface="+mn-lt"/>
              </a:endParaRPr>
            </a:p>
          </p:txBody>
        </p:sp>
      </p:grpSp>
      <p:sp>
        <p:nvSpPr>
          <p:cNvPr id="18" name="文本框 17"/>
          <p:cNvSpPr txBox="1"/>
          <p:nvPr/>
        </p:nvSpPr>
        <p:spPr>
          <a:xfrm>
            <a:off x="1176967" y="3873783"/>
            <a:ext cx="154179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19" name="文本框 18"/>
          <p:cNvSpPr txBox="1"/>
          <p:nvPr/>
        </p:nvSpPr>
        <p:spPr>
          <a:xfrm>
            <a:off x="3955280" y="3873783"/>
            <a:ext cx="154179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20" name="文本框 19"/>
          <p:cNvSpPr txBox="1"/>
          <p:nvPr/>
        </p:nvSpPr>
        <p:spPr>
          <a:xfrm>
            <a:off x="6722889" y="3873783"/>
            <a:ext cx="154179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21" name="文本框 20"/>
          <p:cNvSpPr txBox="1"/>
          <p:nvPr/>
        </p:nvSpPr>
        <p:spPr>
          <a:xfrm>
            <a:off x="9591849" y="3873783"/>
            <a:ext cx="1512167"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chemeClr val="accent2"/>
                </a:solidFill>
                <a:cs typeface="+mn-ea"/>
                <a:sym typeface="+mn-lt"/>
              </a:rPr>
              <a:t>区域</a:t>
            </a:r>
          </a:p>
        </p:txBody>
      </p:sp>
      <p:sp>
        <p:nvSpPr>
          <p:cNvPr id="22" name="文本框 21"/>
          <p:cNvSpPr txBox="1"/>
          <p:nvPr/>
        </p:nvSpPr>
        <p:spPr>
          <a:xfrm>
            <a:off x="763607" y="4444313"/>
            <a:ext cx="2368516" cy="1754326"/>
          </a:xfrm>
          <a:prstGeom prst="rect">
            <a:avLst/>
          </a:prstGeom>
          <a:noFill/>
        </p:spPr>
        <p:txBody>
          <a:bodyPr wrap="square" rtlCol="0">
            <a:spAutoFit/>
          </a:bodyPr>
          <a:lstStyle/>
          <a:p>
            <a:r>
              <a:rPr lang="zh-CN" altLang="en-US" dirty="0">
                <a:cs typeface="+mn-ea"/>
                <a:sym typeface="+mn-lt"/>
              </a:rPr>
              <a:t>点击替换内容点击替换内容点击替换内容点击替换内容点击替换内容点击替换内容点击替换内容点击替换内容</a:t>
            </a:r>
          </a:p>
        </p:txBody>
      </p:sp>
      <p:sp>
        <p:nvSpPr>
          <p:cNvPr id="23" name="文本框 22"/>
          <p:cNvSpPr txBox="1"/>
          <p:nvPr/>
        </p:nvSpPr>
        <p:spPr>
          <a:xfrm>
            <a:off x="3541920" y="4444313"/>
            <a:ext cx="2368516" cy="1754326"/>
          </a:xfrm>
          <a:prstGeom prst="rect">
            <a:avLst/>
          </a:prstGeom>
          <a:noFill/>
        </p:spPr>
        <p:txBody>
          <a:bodyPr wrap="square" rtlCol="0">
            <a:spAutoFit/>
          </a:bodyPr>
          <a:lstStyle/>
          <a:p>
            <a:r>
              <a:rPr lang="zh-CN" altLang="en-US" dirty="0">
                <a:cs typeface="+mn-ea"/>
                <a:sym typeface="+mn-lt"/>
              </a:rPr>
              <a:t>点击替换内容点击替换内容点击替换内容点击替换内容点击替换内容点击替换内容点击替换内容点击替换内容</a:t>
            </a:r>
          </a:p>
        </p:txBody>
      </p:sp>
      <p:sp>
        <p:nvSpPr>
          <p:cNvPr id="24" name="文本框 23"/>
          <p:cNvSpPr txBox="1"/>
          <p:nvPr/>
        </p:nvSpPr>
        <p:spPr>
          <a:xfrm>
            <a:off x="6309529" y="4444313"/>
            <a:ext cx="2368516" cy="1754326"/>
          </a:xfrm>
          <a:prstGeom prst="rect">
            <a:avLst/>
          </a:prstGeom>
          <a:noFill/>
        </p:spPr>
        <p:txBody>
          <a:bodyPr wrap="square" rtlCol="0">
            <a:spAutoFit/>
          </a:bodyPr>
          <a:lstStyle/>
          <a:p>
            <a:r>
              <a:rPr lang="zh-CN" altLang="en-US" dirty="0">
                <a:cs typeface="+mn-ea"/>
                <a:sym typeface="+mn-lt"/>
              </a:rPr>
              <a:t>点击替换内容点击替换内容点击替换内容点击替换内容点击替换内容点击替换内容点击替换内容点击替换内容</a:t>
            </a:r>
          </a:p>
        </p:txBody>
      </p:sp>
      <p:sp>
        <p:nvSpPr>
          <p:cNvPr id="25" name="文本框 24"/>
          <p:cNvSpPr txBox="1"/>
          <p:nvPr/>
        </p:nvSpPr>
        <p:spPr>
          <a:xfrm>
            <a:off x="9163674" y="4444313"/>
            <a:ext cx="2368516" cy="1754326"/>
          </a:xfrm>
          <a:prstGeom prst="rect">
            <a:avLst/>
          </a:prstGeom>
          <a:noFill/>
        </p:spPr>
        <p:txBody>
          <a:bodyPr wrap="square" rtlCol="0">
            <a:spAutoFit/>
          </a:bodyPr>
          <a:lstStyle/>
          <a:p>
            <a:r>
              <a:rPr lang="zh-CN" altLang="en-US" dirty="0">
                <a:cs typeface="+mn-ea"/>
                <a:sym typeface="+mn-lt"/>
              </a:rPr>
              <a:t>点击替换内容点击替换内容点击替换内容点击替换内容点击替换内容点击替换内容点击替换内容点击替换内容</a:t>
            </a:r>
          </a:p>
        </p:txBody>
      </p:sp>
      <p:sp>
        <p:nvSpPr>
          <p:cNvPr id="26" name="文本框 25"/>
          <p:cNvSpPr txBox="1"/>
          <p:nvPr/>
        </p:nvSpPr>
        <p:spPr>
          <a:xfrm>
            <a:off x="18243" y="342639"/>
            <a:ext cx="1339244" cy="400110"/>
          </a:xfrm>
          <a:prstGeom prst="rect">
            <a:avLst/>
          </a:prstGeom>
          <a:noFill/>
        </p:spPr>
        <p:txBody>
          <a:bodyPr wrap="square" rtlCol="0">
            <a:spAutoFit/>
          </a:bodyPr>
          <a:lstStyle/>
          <a:p>
            <a:pPr algn="ctr"/>
            <a:r>
              <a:rPr lang="en-US" altLang="zh-CN" sz="2000" dirty="0">
                <a:solidFill>
                  <a:schemeClr val="bg1"/>
                </a:solidFill>
                <a:cs typeface="+mn-ea"/>
                <a:sym typeface="+mn-lt"/>
              </a:rPr>
              <a:t>GLOBAL</a:t>
            </a:r>
            <a:endParaRPr lang="zh-CN" altLang="en-US" sz="2000" dirty="0">
              <a:solidFill>
                <a:schemeClr val="bg1"/>
              </a:solidFill>
              <a:cs typeface="+mn-ea"/>
              <a:sym typeface="+mn-lt"/>
            </a:endParaRPr>
          </a:p>
        </p:txBody>
      </p:sp>
      <p:sp>
        <p:nvSpPr>
          <p:cNvPr id="27" name="文本框 26"/>
          <p:cNvSpPr txBox="1"/>
          <p:nvPr/>
        </p:nvSpPr>
        <p:spPr>
          <a:xfrm>
            <a:off x="-40659" y="742749"/>
            <a:ext cx="928688" cy="400110"/>
          </a:xfrm>
          <a:prstGeom prst="rect">
            <a:avLst/>
          </a:prstGeom>
          <a:noFill/>
        </p:spPr>
        <p:txBody>
          <a:bodyPr wrap="square" rtlCol="0">
            <a:spAutoFit/>
          </a:bodyPr>
          <a:lstStyle/>
          <a:p>
            <a:pPr algn="ctr"/>
            <a:r>
              <a:rPr lang="en-US" altLang="zh-CN" sz="2000" dirty="0">
                <a:solidFill>
                  <a:schemeClr val="bg1"/>
                </a:solidFill>
                <a:cs typeface="+mn-ea"/>
                <a:sym typeface="+mn-lt"/>
              </a:rPr>
              <a:t>MAP</a:t>
            </a:r>
            <a:endParaRPr lang="zh-CN" altLang="en-US" sz="2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963585" y="1152360"/>
          <a:ext cx="10264830" cy="4782499"/>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p:cNvSpPr txBox="1"/>
          <p:nvPr/>
        </p:nvSpPr>
        <p:spPr>
          <a:xfrm>
            <a:off x="49394" y="299475"/>
            <a:ext cx="1243006" cy="400110"/>
          </a:xfrm>
          <a:prstGeom prst="rect">
            <a:avLst/>
          </a:prstGeom>
          <a:noFill/>
        </p:spPr>
        <p:txBody>
          <a:bodyPr wrap="square" rtlCol="0">
            <a:spAutoFit/>
          </a:bodyPr>
          <a:lstStyle/>
          <a:p>
            <a:r>
              <a:rPr lang="en-US" altLang="zh-CN" sz="2000" dirty="0">
                <a:solidFill>
                  <a:schemeClr val="bg1"/>
                </a:solidFill>
                <a:cs typeface="+mn-ea"/>
                <a:sym typeface="+mn-lt"/>
              </a:rPr>
              <a:t>GRAPH</a:t>
            </a:r>
            <a:endParaRPr lang="zh-CN" altLang="en-US" sz="2000" dirty="0">
              <a:solidFill>
                <a:schemeClr val="bg1"/>
              </a:solidFill>
              <a:cs typeface="+mn-ea"/>
              <a:sym typeface="+mn-lt"/>
            </a:endParaRPr>
          </a:p>
        </p:txBody>
      </p:sp>
      <p:sp>
        <p:nvSpPr>
          <p:cNvPr id="6" name="文本框 5"/>
          <p:cNvSpPr txBox="1"/>
          <p:nvPr/>
        </p:nvSpPr>
        <p:spPr>
          <a:xfrm>
            <a:off x="35947" y="686138"/>
            <a:ext cx="1171111" cy="400110"/>
          </a:xfrm>
          <a:prstGeom prst="rect">
            <a:avLst/>
          </a:prstGeom>
          <a:noFill/>
        </p:spPr>
        <p:txBody>
          <a:bodyPr wrap="square" rtlCol="0">
            <a:spAutoFit/>
          </a:bodyPr>
          <a:lstStyle/>
          <a:p>
            <a:r>
              <a:rPr lang="en-US" altLang="zh-CN" sz="2000" dirty="0">
                <a:solidFill>
                  <a:schemeClr val="bg1"/>
                </a:solidFill>
                <a:cs typeface="+mn-ea"/>
                <a:sym typeface="+mn-lt"/>
              </a:rPr>
              <a:t>CHART</a:t>
            </a:r>
            <a:endParaRPr lang="zh-CN" altLang="en-US" sz="2000" dirty="0">
              <a:solidFill>
                <a:schemeClr val="bg1"/>
              </a:solidFill>
              <a:cs typeface="+mn-ea"/>
              <a:sym typeface="+mn-lt"/>
            </a:endParaRPr>
          </a:p>
        </p:txBody>
      </p:sp>
      <p:grpSp>
        <p:nvGrpSpPr>
          <p:cNvPr id="10" name="组合 9"/>
          <p:cNvGrpSpPr/>
          <p:nvPr/>
        </p:nvGrpSpPr>
        <p:grpSpPr>
          <a:xfrm>
            <a:off x="4274815" y="1568412"/>
            <a:ext cx="216000" cy="3125000"/>
            <a:chOff x="4259049" y="1568412"/>
            <a:chExt cx="216000" cy="3125000"/>
          </a:xfrm>
        </p:grpSpPr>
        <p:cxnSp>
          <p:nvCxnSpPr>
            <p:cNvPr id="7" name="直接连接符 6"/>
            <p:cNvCxnSpPr/>
            <p:nvPr/>
          </p:nvCxnSpPr>
          <p:spPr>
            <a:xfrm>
              <a:off x="4351283" y="1568412"/>
              <a:ext cx="15766" cy="290900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259049" y="4477412"/>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矩形 10"/>
          <p:cNvSpPr/>
          <p:nvPr/>
        </p:nvSpPr>
        <p:spPr>
          <a:xfrm>
            <a:off x="4462239" y="813489"/>
            <a:ext cx="1460938" cy="517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+43%</a:t>
            </a:r>
            <a:endParaRPr lang="zh-CN" altLang="en-US" sz="4000" dirty="0">
              <a:cs typeface="+mn-ea"/>
              <a:sym typeface="+mn-lt"/>
            </a:endParaRPr>
          </a:p>
        </p:txBody>
      </p:sp>
      <p:sp>
        <p:nvSpPr>
          <p:cNvPr id="12" name="十字形 11"/>
          <p:cNvSpPr/>
          <p:nvPr/>
        </p:nvSpPr>
        <p:spPr>
          <a:xfrm>
            <a:off x="4200033" y="1231632"/>
            <a:ext cx="362607" cy="409957"/>
          </a:xfrm>
          <a:prstGeom prst="plus">
            <a:avLst>
              <a:gd name="adj" fmla="val 3437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7980790" y="575080"/>
            <a:ext cx="798351" cy="3797665"/>
            <a:chOff x="6296714" y="478906"/>
            <a:chExt cx="1040525" cy="4949661"/>
          </a:xfrm>
        </p:grpSpPr>
        <p:sp>
          <p:nvSpPr>
            <p:cNvPr id="26" name="圆角矩形 25"/>
            <p:cNvSpPr/>
            <p:nvPr/>
          </p:nvSpPr>
          <p:spPr>
            <a:xfrm>
              <a:off x="6573140" y="478906"/>
              <a:ext cx="448793" cy="415893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6296714" y="4388042"/>
              <a:ext cx="1040525" cy="1040525"/>
              <a:chOff x="5603031" y="4430108"/>
              <a:chExt cx="1040525" cy="1040525"/>
            </a:xfrm>
          </p:grpSpPr>
          <p:sp>
            <p:nvSpPr>
              <p:cNvPr id="28" name="同心圆 27"/>
              <p:cNvSpPr/>
              <p:nvPr/>
            </p:nvSpPr>
            <p:spPr>
              <a:xfrm>
                <a:off x="5603031" y="4430108"/>
                <a:ext cx="1040525" cy="1040525"/>
              </a:xfrm>
              <a:prstGeom prst="donut">
                <a:avLst>
                  <a:gd name="adj" fmla="val 4788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 name="同心圆 28"/>
              <p:cNvSpPr/>
              <p:nvPr/>
            </p:nvSpPr>
            <p:spPr>
              <a:xfrm>
                <a:off x="5672157" y="4492079"/>
                <a:ext cx="913080" cy="913080"/>
              </a:xfrm>
              <a:prstGeom prst="donut">
                <a:avLst>
                  <a:gd name="adj" fmla="val 478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nvGrpSpPr>
          <p:cNvPr id="30" name="组合 29"/>
          <p:cNvGrpSpPr/>
          <p:nvPr/>
        </p:nvGrpSpPr>
        <p:grpSpPr>
          <a:xfrm>
            <a:off x="9074569" y="575080"/>
            <a:ext cx="798351" cy="3797665"/>
            <a:chOff x="6296714" y="478906"/>
            <a:chExt cx="1040525" cy="4949661"/>
          </a:xfrm>
        </p:grpSpPr>
        <p:sp>
          <p:nvSpPr>
            <p:cNvPr id="31" name="圆角矩形 30"/>
            <p:cNvSpPr/>
            <p:nvPr/>
          </p:nvSpPr>
          <p:spPr>
            <a:xfrm>
              <a:off x="6573140" y="478906"/>
              <a:ext cx="448793" cy="415893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p:nvGrpSpPr>
          <p:grpSpPr>
            <a:xfrm>
              <a:off x="6296714" y="4388042"/>
              <a:ext cx="1040525" cy="1040525"/>
              <a:chOff x="5603031" y="4430108"/>
              <a:chExt cx="1040525" cy="1040525"/>
            </a:xfrm>
          </p:grpSpPr>
          <p:sp>
            <p:nvSpPr>
              <p:cNvPr id="33" name="同心圆 32"/>
              <p:cNvSpPr/>
              <p:nvPr/>
            </p:nvSpPr>
            <p:spPr>
              <a:xfrm>
                <a:off x="5603031" y="4430108"/>
                <a:ext cx="1040525" cy="1040525"/>
              </a:xfrm>
              <a:prstGeom prst="donut">
                <a:avLst>
                  <a:gd name="adj" fmla="val 4788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同心圆 33"/>
              <p:cNvSpPr/>
              <p:nvPr/>
            </p:nvSpPr>
            <p:spPr>
              <a:xfrm>
                <a:off x="5676940" y="4492079"/>
                <a:ext cx="913080" cy="913080"/>
              </a:xfrm>
              <a:prstGeom prst="donut">
                <a:avLst>
                  <a:gd name="adj" fmla="val 478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nvGrpSpPr>
          <p:cNvPr id="35" name="组合 34"/>
          <p:cNvGrpSpPr/>
          <p:nvPr/>
        </p:nvGrpSpPr>
        <p:grpSpPr>
          <a:xfrm>
            <a:off x="10168075" y="575080"/>
            <a:ext cx="798351" cy="3797665"/>
            <a:chOff x="6296714" y="478906"/>
            <a:chExt cx="1040525" cy="4949661"/>
          </a:xfrm>
        </p:grpSpPr>
        <p:sp>
          <p:nvSpPr>
            <p:cNvPr id="36" name="圆角矩形 35"/>
            <p:cNvSpPr/>
            <p:nvPr/>
          </p:nvSpPr>
          <p:spPr>
            <a:xfrm>
              <a:off x="6573140" y="478906"/>
              <a:ext cx="448793" cy="415893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a:off x="6296714" y="4388042"/>
              <a:ext cx="1040525" cy="1040525"/>
              <a:chOff x="5603031" y="4430108"/>
              <a:chExt cx="1040525" cy="1040525"/>
            </a:xfrm>
          </p:grpSpPr>
          <p:sp>
            <p:nvSpPr>
              <p:cNvPr id="38" name="同心圆 37"/>
              <p:cNvSpPr/>
              <p:nvPr/>
            </p:nvSpPr>
            <p:spPr>
              <a:xfrm>
                <a:off x="5603031" y="4430108"/>
                <a:ext cx="1040525" cy="1040525"/>
              </a:xfrm>
              <a:prstGeom prst="donut">
                <a:avLst>
                  <a:gd name="adj" fmla="val 4788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同心圆 38"/>
              <p:cNvSpPr/>
              <p:nvPr/>
            </p:nvSpPr>
            <p:spPr>
              <a:xfrm>
                <a:off x="5672157" y="4492079"/>
                <a:ext cx="913080" cy="913080"/>
              </a:xfrm>
              <a:prstGeom prst="donut">
                <a:avLst>
                  <a:gd name="adj" fmla="val 478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pSp>
        <p:nvGrpSpPr>
          <p:cNvPr id="24" name="组合 23"/>
          <p:cNvGrpSpPr/>
          <p:nvPr/>
        </p:nvGrpSpPr>
        <p:grpSpPr>
          <a:xfrm>
            <a:off x="6896385" y="575080"/>
            <a:ext cx="798351" cy="3797665"/>
            <a:chOff x="6296714" y="478906"/>
            <a:chExt cx="1040525" cy="4949661"/>
          </a:xfrm>
        </p:grpSpPr>
        <p:sp>
          <p:nvSpPr>
            <p:cNvPr id="19" name="圆角矩形 18"/>
            <p:cNvSpPr/>
            <p:nvPr/>
          </p:nvSpPr>
          <p:spPr>
            <a:xfrm>
              <a:off x="6573140" y="478906"/>
              <a:ext cx="448793" cy="415893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a:off x="6296714" y="4388042"/>
              <a:ext cx="1040525" cy="1040525"/>
              <a:chOff x="5603031" y="4430108"/>
              <a:chExt cx="1040525" cy="1040525"/>
            </a:xfrm>
          </p:grpSpPr>
          <p:sp>
            <p:nvSpPr>
              <p:cNvPr id="20" name="同心圆 19"/>
              <p:cNvSpPr/>
              <p:nvPr/>
            </p:nvSpPr>
            <p:spPr>
              <a:xfrm>
                <a:off x="5603031" y="4430108"/>
                <a:ext cx="1040525" cy="1040525"/>
              </a:xfrm>
              <a:prstGeom prst="donut">
                <a:avLst>
                  <a:gd name="adj" fmla="val 4788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2" name="同心圆 21"/>
              <p:cNvSpPr/>
              <p:nvPr/>
            </p:nvSpPr>
            <p:spPr>
              <a:xfrm>
                <a:off x="5676940" y="4492079"/>
                <a:ext cx="913080" cy="913080"/>
              </a:xfrm>
              <a:prstGeom prst="donut">
                <a:avLst>
                  <a:gd name="adj" fmla="val 478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graphicFrame>
        <p:nvGraphicFramePr>
          <p:cNvPr id="14" name="图表 13"/>
          <p:cNvGraphicFramePr/>
          <p:nvPr/>
        </p:nvGraphicFramePr>
        <p:xfrm>
          <a:off x="6742386" y="506203"/>
          <a:ext cx="4561490" cy="3389683"/>
        </p:xfrm>
        <a:graphic>
          <a:graphicData uri="http://schemas.openxmlformats.org/drawingml/2006/chart">
            <c:chart xmlns:c="http://schemas.openxmlformats.org/drawingml/2006/chart" xmlns:r="http://schemas.openxmlformats.org/officeDocument/2006/relationships" r:id="rId2"/>
          </a:graphicData>
        </a:graphic>
      </p:graphicFrame>
      <p:sp>
        <p:nvSpPr>
          <p:cNvPr id="15" name="文本框 14"/>
          <p:cNvSpPr txBox="1"/>
          <p:nvPr/>
        </p:nvSpPr>
        <p:spPr>
          <a:xfrm>
            <a:off x="645198" y="1806458"/>
            <a:ext cx="5060310" cy="923330"/>
          </a:xfrm>
          <a:prstGeom prst="rect">
            <a:avLst/>
          </a:prstGeom>
          <a:noFill/>
        </p:spPr>
        <p:txBody>
          <a:bodyPr wrap="square" rtlCol="0">
            <a:spAutoFit/>
          </a:bodyPr>
          <a:lstStyle/>
          <a:p>
            <a:r>
              <a:rPr lang="zh-CN" altLang="en-US" dirty="0">
                <a:solidFill>
                  <a:schemeClr val="tx1">
                    <a:lumMod val="95000"/>
                    <a:lumOff val="5000"/>
                  </a:schemeClr>
                </a:solidFill>
                <a:cs typeface="+mn-ea"/>
                <a:sym typeface="+mn-lt"/>
              </a:rPr>
              <a:t>点击替换内容点击替换内容点击替换内容点击替换内容点击替换内容点击替换内容点击替换内容点击替换内容</a:t>
            </a:r>
          </a:p>
        </p:txBody>
      </p:sp>
      <p:sp>
        <p:nvSpPr>
          <p:cNvPr id="16" name="文本框 15"/>
          <p:cNvSpPr txBox="1"/>
          <p:nvPr/>
        </p:nvSpPr>
        <p:spPr>
          <a:xfrm>
            <a:off x="645197" y="3478275"/>
            <a:ext cx="5060311" cy="1200329"/>
          </a:xfrm>
          <a:prstGeom prst="rect">
            <a:avLst/>
          </a:prstGeom>
          <a:noFill/>
        </p:spPr>
        <p:txBody>
          <a:bodyPr wrap="square" rtlCol="0">
            <a:spAutoFit/>
          </a:bodyPr>
          <a:lstStyle/>
          <a:p>
            <a:r>
              <a:rPr lang="zh-CN" altLang="en-US"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a:t>
            </a:r>
          </a:p>
        </p:txBody>
      </p:sp>
      <p:sp>
        <p:nvSpPr>
          <p:cNvPr id="17" name="文本框 16"/>
          <p:cNvSpPr txBox="1"/>
          <p:nvPr/>
        </p:nvSpPr>
        <p:spPr>
          <a:xfrm>
            <a:off x="37141" y="318100"/>
            <a:ext cx="1243006" cy="400110"/>
          </a:xfrm>
          <a:prstGeom prst="rect">
            <a:avLst/>
          </a:prstGeom>
          <a:noFill/>
        </p:spPr>
        <p:txBody>
          <a:bodyPr wrap="square" rtlCol="0">
            <a:spAutoFit/>
          </a:bodyPr>
          <a:lstStyle/>
          <a:p>
            <a:r>
              <a:rPr lang="en-US" altLang="zh-CN" sz="2000" dirty="0">
                <a:solidFill>
                  <a:schemeClr val="bg1"/>
                </a:solidFill>
                <a:cs typeface="+mn-ea"/>
                <a:sym typeface="+mn-lt"/>
              </a:rPr>
              <a:t>GRAPH</a:t>
            </a:r>
            <a:endParaRPr lang="zh-CN" altLang="en-US" sz="2000" dirty="0">
              <a:solidFill>
                <a:schemeClr val="bg1"/>
              </a:solidFill>
              <a:cs typeface="+mn-ea"/>
              <a:sym typeface="+mn-lt"/>
            </a:endParaRPr>
          </a:p>
        </p:txBody>
      </p:sp>
      <p:sp>
        <p:nvSpPr>
          <p:cNvPr id="18" name="文本框 17"/>
          <p:cNvSpPr txBox="1"/>
          <p:nvPr/>
        </p:nvSpPr>
        <p:spPr>
          <a:xfrm>
            <a:off x="26000" y="753860"/>
            <a:ext cx="1171111" cy="400110"/>
          </a:xfrm>
          <a:prstGeom prst="rect">
            <a:avLst/>
          </a:prstGeom>
          <a:noFill/>
        </p:spPr>
        <p:txBody>
          <a:bodyPr wrap="square" rtlCol="0">
            <a:spAutoFit/>
          </a:bodyPr>
          <a:lstStyle/>
          <a:p>
            <a:r>
              <a:rPr lang="en-US" altLang="zh-CN" sz="2000" dirty="0">
                <a:solidFill>
                  <a:schemeClr val="bg1"/>
                </a:solidFill>
                <a:cs typeface="+mn-ea"/>
                <a:sym typeface="+mn-lt"/>
              </a:rPr>
              <a:t>CHART</a:t>
            </a:r>
            <a:endParaRPr lang="zh-CN" altLang="en-US" sz="2000" dirty="0">
              <a:solidFill>
                <a:schemeClr val="bg1"/>
              </a:solidFill>
              <a:cs typeface="+mn-ea"/>
              <a:sym typeface="+mn-lt"/>
            </a:endParaRPr>
          </a:p>
        </p:txBody>
      </p:sp>
      <p:sp>
        <p:nvSpPr>
          <p:cNvPr id="45" name="椭圆 44"/>
          <p:cNvSpPr/>
          <p:nvPr/>
        </p:nvSpPr>
        <p:spPr>
          <a:xfrm>
            <a:off x="6748475" y="459560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6748475" y="5415410"/>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9066216" y="4594254"/>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a:off x="9066216" y="5415410"/>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p:cNvSpPr txBox="1"/>
          <p:nvPr/>
        </p:nvSpPr>
        <p:spPr>
          <a:xfrm>
            <a:off x="7242527" y="4512644"/>
            <a:ext cx="1256575" cy="523220"/>
          </a:xfrm>
          <a:prstGeom prst="rect">
            <a:avLst/>
          </a:prstGeom>
          <a:noFill/>
        </p:spPr>
        <p:txBody>
          <a:bodyPr wrap="square" rtlCol="0">
            <a:spAutoFit/>
          </a:bodyPr>
          <a:lstStyle/>
          <a:p>
            <a:r>
              <a:rPr lang="zh-CN" altLang="en-US" sz="2800" dirty="0">
                <a:cs typeface="+mn-ea"/>
                <a:sym typeface="+mn-lt"/>
              </a:rPr>
              <a:t>第一期</a:t>
            </a:r>
          </a:p>
        </p:txBody>
      </p:sp>
      <p:sp>
        <p:nvSpPr>
          <p:cNvPr id="50" name="文本框 49"/>
          <p:cNvSpPr txBox="1"/>
          <p:nvPr/>
        </p:nvSpPr>
        <p:spPr>
          <a:xfrm>
            <a:off x="7242526" y="5333800"/>
            <a:ext cx="1256575" cy="523220"/>
          </a:xfrm>
          <a:prstGeom prst="rect">
            <a:avLst/>
          </a:prstGeom>
          <a:noFill/>
        </p:spPr>
        <p:txBody>
          <a:bodyPr wrap="square" rtlCol="0">
            <a:spAutoFit/>
          </a:bodyPr>
          <a:lstStyle/>
          <a:p>
            <a:r>
              <a:rPr lang="zh-CN" altLang="en-US" sz="2800" dirty="0">
                <a:cs typeface="+mn-ea"/>
                <a:sym typeface="+mn-lt"/>
              </a:rPr>
              <a:t>第三期</a:t>
            </a:r>
          </a:p>
        </p:txBody>
      </p:sp>
      <p:sp>
        <p:nvSpPr>
          <p:cNvPr id="51" name="文本框 50"/>
          <p:cNvSpPr txBox="1"/>
          <p:nvPr/>
        </p:nvSpPr>
        <p:spPr>
          <a:xfrm>
            <a:off x="9592824" y="4514761"/>
            <a:ext cx="1256575" cy="523220"/>
          </a:xfrm>
          <a:prstGeom prst="rect">
            <a:avLst/>
          </a:prstGeom>
          <a:noFill/>
        </p:spPr>
        <p:txBody>
          <a:bodyPr wrap="square" rtlCol="0">
            <a:spAutoFit/>
          </a:bodyPr>
          <a:lstStyle/>
          <a:p>
            <a:r>
              <a:rPr lang="zh-CN" altLang="en-US" sz="2800" dirty="0">
                <a:cs typeface="+mn-ea"/>
                <a:sym typeface="+mn-lt"/>
              </a:rPr>
              <a:t>第二期</a:t>
            </a:r>
          </a:p>
        </p:txBody>
      </p:sp>
      <p:sp>
        <p:nvSpPr>
          <p:cNvPr id="52" name="文本框 51"/>
          <p:cNvSpPr txBox="1"/>
          <p:nvPr/>
        </p:nvSpPr>
        <p:spPr>
          <a:xfrm>
            <a:off x="9592824" y="5333800"/>
            <a:ext cx="1256575" cy="523220"/>
          </a:xfrm>
          <a:prstGeom prst="rect">
            <a:avLst/>
          </a:prstGeom>
          <a:noFill/>
        </p:spPr>
        <p:txBody>
          <a:bodyPr wrap="square" rtlCol="0">
            <a:spAutoFit/>
          </a:bodyPr>
          <a:lstStyle/>
          <a:p>
            <a:r>
              <a:rPr lang="zh-CN" altLang="en-US" sz="2800" dirty="0">
                <a:cs typeface="+mn-ea"/>
                <a:sym typeface="+mn-lt"/>
              </a:rPr>
              <a:t>第四期</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47366" y="1083733"/>
            <a:ext cx="4573865" cy="4425374"/>
            <a:chOff x="3847366" y="1083733"/>
            <a:chExt cx="4573865" cy="4425374"/>
          </a:xfrm>
        </p:grpSpPr>
        <p:sp>
          <p:nvSpPr>
            <p:cNvPr id="3" name="等腰三角形 2"/>
            <p:cNvSpPr/>
            <p:nvPr/>
          </p:nvSpPr>
          <p:spPr>
            <a:xfrm>
              <a:off x="5345510" y="1083733"/>
              <a:ext cx="1564568" cy="147320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$17</a:t>
              </a:r>
              <a:endParaRPr lang="zh-CN" altLang="en-US" sz="2800" dirty="0">
                <a:cs typeface="+mn-ea"/>
                <a:sym typeface="+mn-lt"/>
              </a:endParaRPr>
            </a:p>
          </p:txBody>
        </p:sp>
        <p:sp>
          <p:nvSpPr>
            <p:cNvPr id="4" name="任意多边形 3"/>
            <p:cNvSpPr/>
            <p:nvPr/>
          </p:nvSpPr>
          <p:spPr>
            <a:xfrm>
              <a:off x="3847366" y="4086708"/>
              <a:ext cx="4573865" cy="1422399"/>
            </a:xfrm>
            <a:custGeom>
              <a:avLst/>
              <a:gdLst>
                <a:gd name="connsiteX0" fmla="*/ 719484 w 4573865"/>
                <a:gd name="connsiteY0" fmla="*/ 3098801 h 4521200"/>
                <a:gd name="connsiteX1" fmla="*/ 3854382 w 4573865"/>
                <a:gd name="connsiteY1" fmla="*/ 3098801 h 4521200"/>
                <a:gd name="connsiteX2" fmla="*/ 4573865 w 4573865"/>
                <a:gd name="connsiteY2" fmla="*/ 4521200 h 4521200"/>
                <a:gd name="connsiteX3" fmla="*/ 0 w 4573865"/>
                <a:gd name="connsiteY3" fmla="*/ 4521200 h 4521200"/>
                <a:gd name="connsiteX4" fmla="*/ 2286933 w 4573865"/>
                <a:gd name="connsiteY4" fmla="*/ 0 h 4521200"/>
                <a:gd name="connsiteX5" fmla="*/ 2345164 w 4573865"/>
                <a:gd name="connsiteY5" fmla="*/ 115120 h 4521200"/>
                <a:gd name="connsiteX6" fmla="*/ 2279398 w 4573865"/>
                <a:gd name="connsiteY6" fmla="*/ 33867 h 4521200"/>
                <a:gd name="connsiteX7" fmla="*/ 2253813 w 4573865"/>
                <a:gd name="connsiteY7" fmla="*/ 65477 h 4521200"/>
                <a:gd name="connsiteX0-1" fmla="*/ 719484 w 4573865"/>
                <a:gd name="connsiteY0-2" fmla="*/ 3064934 h 4487333"/>
                <a:gd name="connsiteX1-3" fmla="*/ 3854382 w 4573865"/>
                <a:gd name="connsiteY1-4" fmla="*/ 3064934 h 4487333"/>
                <a:gd name="connsiteX2-5" fmla="*/ 4573865 w 4573865"/>
                <a:gd name="connsiteY2-6" fmla="*/ 4487333 h 4487333"/>
                <a:gd name="connsiteX3-7" fmla="*/ 0 w 4573865"/>
                <a:gd name="connsiteY3-8" fmla="*/ 4487333 h 4487333"/>
                <a:gd name="connsiteX4-9" fmla="*/ 719484 w 4573865"/>
                <a:gd name="connsiteY4-10" fmla="*/ 3064934 h 4487333"/>
                <a:gd name="connsiteX5-11" fmla="*/ 2253813 w 4573865"/>
                <a:gd name="connsiteY5-12" fmla="*/ 31610 h 4487333"/>
                <a:gd name="connsiteX6-13" fmla="*/ 2345164 w 4573865"/>
                <a:gd name="connsiteY6-14" fmla="*/ 81253 h 4487333"/>
                <a:gd name="connsiteX7-15" fmla="*/ 2279398 w 4573865"/>
                <a:gd name="connsiteY7-16" fmla="*/ 0 h 4487333"/>
                <a:gd name="connsiteX8" fmla="*/ 2253813 w 4573865"/>
                <a:gd name="connsiteY8" fmla="*/ 31610 h 4487333"/>
                <a:gd name="connsiteX0-17" fmla="*/ 719484 w 4573865"/>
                <a:gd name="connsiteY0-18" fmla="*/ 3064934 h 4487333"/>
                <a:gd name="connsiteX1-19" fmla="*/ 3854382 w 4573865"/>
                <a:gd name="connsiteY1-20" fmla="*/ 3064934 h 4487333"/>
                <a:gd name="connsiteX2-21" fmla="*/ 4573865 w 4573865"/>
                <a:gd name="connsiteY2-22" fmla="*/ 4487333 h 4487333"/>
                <a:gd name="connsiteX3-23" fmla="*/ 0 w 4573865"/>
                <a:gd name="connsiteY3-24" fmla="*/ 4487333 h 4487333"/>
                <a:gd name="connsiteX4-25" fmla="*/ 719484 w 4573865"/>
                <a:gd name="connsiteY4-26" fmla="*/ 3064934 h 4487333"/>
                <a:gd name="connsiteX5-27" fmla="*/ 2279398 w 4573865"/>
                <a:gd name="connsiteY5-28" fmla="*/ 0 h 4487333"/>
                <a:gd name="connsiteX6-29" fmla="*/ 2345164 w 4573865"/>
                <a:gd name="connsiteY6-30" fmla="*/ 81253 h 4487333"/>
                <a:gd name="connsiteX7-31" fmla="*/ 2279398 w 4573865"/>
                <a:gd name="connsiteY7-32" fmla="*/ 0 h 4487333"/>
                <a:gd name="connsiteX0-33" fmla="*/ 719484 w 4573865"/>
                <a:gd name="connsiteY0-34" fmla="*/ 0 h 1422399"/>
                <a:gd name="connsiteX1-35" fmla="*/ 3854382 w 4573865"/>
                <a:gd name="connsiteY1-36" fmla="*/ 0 h 1422399"/>
                <a:gd name="connsiteX2-37" fmla="*/ 4573865 w 4573865"/>
                <a:gd name="connsiteY2-38" fmla="*/ 1422399 h 1422399"/>
                <a:gd name="connsiteX3-39" fmla="*/ 0 w 4573865"/>
                <a:gd name="connsiteY3-40" fmla="*/ 1422399 h 1422399"/>
                <a:gd name="connsiteX4-41" fmla="*/ 719484 w 4573865"/>
                <a:gd name="connsiteY4-42" fmla="*/ 0 h 14223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73865" h="1422399">
                  <a:moveTo>
                    <a:pt x="719484" y="0"/>
                  </a:moveTo>
                  <a:lnTo>
                    <a:pt x="3854382" y="0"/>
                  </a:lnTo>
                  <a:lnTo>
                    <a:pt x="4573865" y="1422399"/>
                  </a:lnTo>
                  <a:lnTo>
                    <a:pt x="0" y="1422399"/>
                  </a:lnTo>
                  <a:lnTo>
                    <a:pt x="71948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cs typeface="+mn-ea"/>
                  <a:sym typeface="+mn-lt"/>
                </a:rPr>
                <a:t>$18 790 000</a:t>
              </a:r>
              <a:endParaRPr lang="zh-CN" altLang="en-US" sz="4800" dirty="0">
                <a:cs typeface="+mn-ea"/>
                <a:sym typeface="+mn-lt"/>
              </a:endParaRPr>
            </a:p>
          </p:txBody>
        </p:sp>
        <p:sp>
          <p:nvSpPr>
            <p:cNvPr id="5" name="任意多边形 4"/>
            <p:cNvSpPr/>
            <p:nvPr/>
          </p:nvSpPr>
          <p:spPr>
            <a:xfrm>
              <a:off x="4578647" y="2555587"/>
              <a:ext cx="3111302" cy="1532467"/>
            </a:xfrm>
            <a:custGeom>
              <a:avLst/>
              <a:gdLst>
                <a:gd name="connsiteX0" fmla="*/ 777826 w 3111302"/>
                <a:gd name="connsiteY0" fmla="*/ 1532467 h 3064934"/>
                <a:gd name="connsiteX1" fmla="*/ 2333477 w 3111302"/>
                <a:gd name="connsiteY1" fmla="*/ 1532467 h 3064934"/>
                <a:gd name="connsiteX2" fmla="*/ 3111302 w 3111302"/>
                <a:gd name="connsiteY2" fmla="*/ 3064934 h 3064934"/>
                <a:gd name="connsiteX3" fmla="*/ 0 w 3111302"/>
                <a:gd name="connsiteY3" fmla="*/ 3064934 h 3064934"/>
                <a:gd name="connsiteX4" fmla="*/ 1555651 w 3111302"/>
                <a:gd name="connsiteY4" fmla="*/ 0 h 3064934"/>
                <a:gd name="connsiteX5" fmla="*/ 1642848 w 3111302"/>
                <a:gd name="connsiteY5" fmla="*/ 171795 h 3064934"/>
                <a:gd name="connsiteX6" fmla="*/ 1558333 w 3111302"/>
                <a:gd name="connsiteY6" fmla="*/ 59266 h 3064934"/>
                <a:gd name="connsiteX7" fmla="*/ 1457273 w 3111302"/>
                <a:gd name="connsiteY7" fmla="*/ 193824 h 3064934"/>
                <a:gd name="connsiteX0-1" fmla="*/ 777826 w 3111302"/>
                <a:gd name="connsiteY0-2" fmla="*/ 1532467 h 3064934"/>
                <a:gd name="connsiteX1-3" fmla="*/ 2333477 w 3111302"/>
                <a:gd name="connsiteY1-4" fmla="*/ 1532467 h 3064934"/>
                <a:gd name="connsiteX2-5" fmla="*/ 3111302 w 3111302"/>
                <a:gd name="connsiteY2-6" fmla="*/ 3064934 h 3064934"/>
                <a:gd name="connsiteX3-7" fmla="*/ 0 w 3111302"/>
                <a:gd name="connsiteY3-8" fmla="*/ 3064934 h 3064934"/>
                <a:gd name="connsiteX4-9" fmla="*/ 777826 w 3111302"/>
                <a:gd name="connsiteY4-10" fmla="*/ 1532467 h 3064934"/>
                <a:gd name="connsiteX5-11" fmla="*/ 1555651 w 3111302"/>
                <a:gd name="connsiteY5-12" fmla="*/ 0 h 3064934"/>
                <a:gd name="connsiteX6-13" fmla="*/ 1558333 w 3111302"/>
                <a:gd name="connsiteY6-14" fmla="*/ 59266 h 3064934"/>
                <a:gd name="connsiteX7-15" fmla="*/ 1457273 w 3111302"/>
                <a:gd name="connsiteY7-16" fmla="*/ 193824 h 3064934"/>
                <a:gd name="connsiteX8" fmla="*/ 1555651 w 3111302"/>
                <a:gd name="connsiteY8" fmla="*/ 0 h 3064934"/>
                <a:gd name="connsiteX0-17" fmla="*/ 777826 w 3111302"/>
                <a:gd name="connsiteY0-18" fmla="*/ 1532467 h 3064934"/>
                <a:gd name="connsiteX1-19" fmla="*/ 2333477 w 3111302"/>
                <a:gd name="connsiteY1-20" fmla="*/ 1532467 h 3064934"/>
                <a:gd name="connsiteX2-21" fmla="*/ 3111302 w 3111302"/>
                <a:gd name="connsiteY2-22" fmla="*/ 3064934 h 3064934"/>
                <a:gd name="connsiteX3-23" fmla="*/ 0 w 3111302"/>
                <a:gd name="connsiteY3-24" fmla="*/ 3064934 h 3064934"/>
                <a:gd name="connsiteX4-25" fmla="*/ 777826 w 3111302"/>
                <a:gd name="connsiteY4-26" fmla="*/ 1532467 h 3064934"/>
                <a:gd name="connsiteX5-27" fmla="*/ 1555651 w 3111302"/>
                <a:gd name="connsiteY5-28" fmla="*/ 0 h 3064934"/>
                <a:gd name="connsiteX6-29" fmla="*/ 1558333 w 3111302"/>
                <a:gd name="connsiteY6-30" fmla="*/ 59266 h 3064934"/>
                <a:gd name="connsiteX7-31" fmla="*/ 1555651 w 3111302"/>
                <a:gd name="connsiteY7-32" fmla="*/ 0 h 3064934"/>
                <a:gd name="connsiteX0-33" fmla="*/ 777826 w 3111302"/>
                <a:gd name="connsiteY0-34" fmla="*/ 0 h 1532467"/>
                <a:gd name="connsiteX1-35" fmla="*/ 2333477 w 3111302"/>
                <a:gd name="connsiteY1-36" fmla="*/ 0 h 1532467"/>
                <a:gd name="connsiteX2-37" fmla="*/ 3111302 w 3111302"/>
                <a:gd name="connsiteY2-38" fmla="*/ 1532467 h 1532467"/>
                <a:gd name="connsiteX3-39" fmla="*/ 0 w 3111302"/>
                <a:gd name="connsiteY3-40" fmla="*/ 1532467 h 1532467"/>
                <a:gd name="connsiteX4-41" fmla="*/ 777826 w 3111302"/>
                <a:gd name="connsiteY4-42" fmla="*/ 0 h 15324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11302" h="1532467">
                  <a:moveTo>
                    <a:pt x="777826" y="0"/>
                  </a:moveTo>
                  <a:lnTo>
                    <a:pt x="2333477" y="0"/>
                  </a:lnTo>
                  <a:lnTo>
                    <a:pt x="3111302" y="1532467"/>
                  </a:lnTo>
                  <a:lnTo>
                    <a:pt x="0" y="1532467"/>
                  </a:lnTo>
                  <a:lnTo>
                    <a:pt x="7778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cs typeface="+mn-ea"/>
                  <a:sym typeface="+mn-lt"/>
                </a:rPr>
                <a:t>$102 000</a:t>
              </a:r>
              <a:endParaRPr lang="zh-CN" altLang="en-US" sz="4400" dirty="0">
                <a:cs typeface="+mn-ea"/>
                <a:sym typeface="+mn-lt"/>
              </a:endParaRPr>
            </a:p>
          </p:txBody>
        </p:sp>
      </p:grpSp>
      <p:grpSp>
        <p:nvGrpSpPr>
          <p:cNvPr id="6" name="组合 5"/>
          <p:cNvGrpSpPr/>
          <p:nvPr/>
        </p:nvGrpSpPr>
        <p:grpSpPr>
          <a:xfrm>
            <a:off x="6436884" y="1438660"/>
            <a:ext cx="1884964" cy="254000"/>
            <a:chOff x="6536267" y="1371601"/>
            <a:chExt cx="1884964" cy="254000"/>
          </a:xfrm>
        </p:grpSpPr>
        <p:cxnSp>
          <p:nvCxnSpPr>
            <p:cNvPr id="7" name="直接连接符 6"/>
            <p:cNvCxnSpPr/>
            <p:nvPr/>
          </p:nvCxnSpPr>
          <p:spPr>
            <a:xfrm>
              <a:off x="6536267" y="1608667"/>
              <a:ext cx="1884964" cy="1693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421231" y="1371601"/>
              <a:ext cx="0" cy="254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8060267" y="4543907"/>
            <a:ext cx="1884964" cy="254000"/>
            <a:chOff x="6536267" y="1371601"/>
            <a:chExt cx="1884964" cy="254000"/>
          </a:xfrm>
        </p:grpSpPr>
        <p:cxnSp>
          <p:nvCxnSpPr>
            <p:cNvPr id="10" name="直接连接符 9"/>
            <p:cNvCxnSpPr/>
            <p:nvPr/>
          </p:nvCxnSpPr>
          <p:spPr>
            <a:xfrm>
              <a:off x="6536267" y="1608667"/>
              <a:ext cx="1884964" cy="1693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421231" y="1371601"/>
              <a:ext cx="0" cy="254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2760131" y="2796886"/>
            <a:ext cx="2319866" cy="301914"/>
            <a:chOff x="2624667" y="2779953"/>
            <a:chExt cx="2319866" cy="301914"/>
          </a:xfrm>
        </p:grpSpPr>
        <p:cxnSp>
          <p:nvCxnSpPr>
            <p:cNvPr id="13" name="直接连接符 12"/>
            <p:cNvCxnSpPr/>
            <p:nvPr/>
          </p:nvCxnSpPr>
          <p:spPr>
            <a:xfrm flipV="1">
              <a:off x="2641600" y="3064933"/>
              <a:ext cx="2302933" cy="1693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624667" y="2779953"/>
              <a:ext cx="16933" cy="28498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1999873" y="2080053"/>
            <a:ext cx="1536152" cy="7040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cs typeface="+mn-ea"/>
                <a:sym typeface="+mn-lt"/>
              </a:rPr>
              <a:t>STEP  2</a:t>
            </a:r>
            <a:endParaRPr lang="zh-CN" altLang="en-US" sz="3600" dirty="0">
              <a:cs typeface="+mn-ea"/>
              <a:sym typeface="+mn-lt"/>
            </a:endParaRPr>
          </a:p>
        </p:txBody>
      </p:sp>
      <p:sp>
        <p:nvSpPr>
          <p:cNvPr id="17" name="矩形 16"/>
          <p:cNvSpPr/>
          <p:nvPr/>
        </p:nvSpPr>
        <p:spPr>
          <a:xfrm>
            <a:off x="9168635" y="3832705"/>
            <a:ext cx="1536152" cy="7040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cs typeface="+mn-ea"/>
                <a:sym typeface="+mn-lt"/>
              </a:rPr>
              <a:t>STEP  1</a:t>
            </a:r>
            <a:endParaRPr lang="zh-CN" altLang="en-US" sz="3600" dirty="0">
              <a:cs typeface="+mn-ea"/>
              <a:sym typeface="+mn-lt"/>
            </a:endParaRPr>
          </a:p>
        </p:txBody>
      </p:sp>
      <p:sp>
        <p:nvSpPr>
          <p:cNvPr id="18" name="矩形 17"/>
          <p:cNvSpPr/>
          <p:nvPr/>
        </p:nvSpPr>
        <p:spPr>
          <a:xfrm>
            <a:off x="7543179" y="731915"/>
            <a:ext cx="1536152" cy="7040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cs typeface="+mn-ea"/>
                <a:sym typeface="+mn-lt"/>
              </a:rPr>
              <a:t>STEP  3</a:t>
            </a:r>
            <a:endParaRPr lang="zh-CN" altLang="en-US" sz="3600" dirty="0">
              <a:cs typeface="+mn-ea"/>
              <a:sym typeface="+mn-lt"/>
            </a:endParaRPr>
          </a:p>
        </p:txBody>
      </p:sp>
      <p:sp>
        <p:nvSpPr>
          <p:cNvPr id="23" name="文本框 22"/>
          <p:cNvSpPr txBox="1"/>
          <p:nvPr/>
        </p:nvSpPr>
        <p:spPr>
          <a:xfrm>
            <a:off x="1360060" y="3130569"/>
            <a:ext cx="2851131" cy="1477328"/>
          </a:xfrm>
          <a:prstGeom prst="rect">
            <a:avLst/>
          </a:prstGeom>
          <a:noFill/>
        </p:spPr>
        <p:txBody>
          <a:bodyPr wrap="square" rtlCol="0">
            <a:spAutoFit/>
          </a:bodyPr>
          <a:lstStyle/>
          <a:p>
            <a:r>
              <a:rPr lang="zh-CN" altLang="en-US" dirty="0">
                <a:cs typeface="+mn-ea"/>
                <a:sym typeface="+mn-lt"/>
              </a:rPr>
              <a:t>点击替换内容点击替换内容点击替换内容点击替换内容点击替换内容点击替换内容点击替换内容点击替换内容</a:t>
            </a:r>
          </a:p>
        </p:txBody>
      </p:sp>
      <p:sp>
        <p:nvSpPr>
          <p:cNvPr id="24" name="文本框 23"/>
          <p:cNvSpPr txBox="1"/>
          <p:nvPr/>
        </p:nvSpPr>
        <p:spPr>
          <a:xfrm>
            <a:off x="8519665" y="4804529"/>
            <a:ext cx="2851131" cy="1477328"/>
          </a:xfrm>
          <a:prstGeom prst="rect">
            <a:avLst/>
          </a:prstGeom>
          <a:noFill/>
        </p:spPr>
        <p:txBody>
          <a:bodyPr wrap="square" rtlCol="0">
            <a:spAutoFit/>
          </a:bodyPr>
          <a:lstStyle/>
          <a:p>
            <a:r>
              <a:rPr lang="zh-CN" altLang="en-US" dirty="0">
                <a:cs typeface="+mn-ea"/>
                <a:sym typeface="+mn-lt"/>
              </a:rPr>
              <a:t>点击替换内容点击替换内容点击替换内容点击替换内容点击替换内容点击替换内容点击替换内容点击替换内容</a:t>
            </a:r>
          </a:p>
        </p:txBody>
      </p:sp>
      <p:sp>
        <p:nvSpPr>
          <p:cNvPr id="25" name="文本框 24"/>
          <p:cNvSpPr txBox="1"/>
          <p:nvPr/>
        </p:nvSpPr>
        <p:spPr>
          <a:xfrm>
            <a:off x="6896281" y="1693406"/>
            <a:ext cx="2851131" cy="1477328"/>
          </a:xfrm>
          <a:prstGeom prst="rect">
            <a:avLst/>
          </a:prstGeom>
          <a:noFill/>
        </p:spPr>
        <p:txBody>
          <a:bodyPr wrap="square" rtlCol="0">
            <a:spAutoFit/>
          </a:bodyPr>
          <a:lstStyle/>
          <a:p>
            <a:r>
              <a:rPr lang="zh-CN" altLang="en-US" dirty="0">
                <a:cs typeface="+mn-ea"/>
                <a:sym typeface="+mn-lt"/>
              </a:rPr>
              <a:t>点击替换内容点击替换内容点击替换内容点击替换内容点击替换内容点击替换内容点击替换内容点击替换内容</a:t>
            </a:r>
          </a:p>
        </p:txBody>
      </p:sp>
      <p:sp>
        <p:nvSpPr>
          <p:cNvPr id="26" name="文本框 25"/>
          <p:cNvSpPr txBox="1"/>
          <p:nvPr/>
        </p:nvSpPr>
        <p:spPr>
          <a:xfrm>
            <a:off x="187596" y="331805"/>
            <a:ext cx="928686" cy="400110"/>
          </a:xfrm>
          <a:prstGeom prst="rect">
            <a:avLst/>
          </a:prstGeom>
          <a:noFill/>
        </p:spPr>
        <p:txBody>
          <a:bodyPr wrap="square" rtlCol="0">
            <a:spAutoFit/>
          </a:bodyPr>
          <a:lstStyle/>
          <a:p>
            <a:r>
              <a:rPr lang="en-US" altLang="zh-CN" sz="2000" dirty="0">
                <a:solidFill>
                  <a:schemeClr val="bg1"/>
                </a:solidFill>
                <a:cs typeface="+mn-ea"/>
                <a:sym typeface="+mn-lt"/>
              </a:rPr>
              <a:t>STEP</a:t>
            </a:r>
            <a:endParaRPr lang="zh-CN" altLang="en-US" sz="2000" dirty="0">
              <a:solidFill>
                <a:schemeClr val="bg1"/>
              </a:solidFill>
              <a:cs typeface="+mn-ea"/>
              <a:sym typeface="+mn-lt"/>
            </a:endParaRPr>
          </a:p>
        </p:txBody>
      </p:sp>
      <p:sp>
        <p:nvSpPr>
          <p:cNvPr id="27" name="文本框 26"/>
          <p:cNvSpPr txBox="1"/>
          <p:nvPr/>
        </p:nvSpPr>
        <p:spPr>
          <a:xfrm>
            <a:off x="187596" y="731915"/>
            <a:ext cx="1328265" cy="400110"/>
          </a:xfrm>
          <a:prstGeom prst="rect">
            <a:avLst/>
          </a:prstGeom>
          <a:noFill/>
        </p:spPr>
        <p:txBody>
          <a:bodyPr wrap="square" rtlCol="0">
            <a:spAutoFit/>
          </a:bodyPr>
          <a:lstStyle/>
          <a:p>
            <a:r>
              <a:rPr lang="en-US" altLang="zh-CN" sz="2000" dirty="0">
                <a:solidFill>
                  <a:schemeClr val="bg1"/>
                </a:solidFill>
                <a:cs typeface="+mn-ea"/>
                <a:sym typeface="+mn-lt"/>
              </a:rPr>
              <a:t>PHOTO</a:t>
            </a:r>
            <a:endParaRPr lang="zh-CN" altLang="en-US" sz="2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2">
            <a:extLst>
              <a:ext uri="{28A0092B-C50C-407E-A947-70E740481C1C}">
                <a14:useLocalDpi xmlns:a14="http://schemas.microsoft.com/office/drawing/2010/main" val="0"/>
              </a:ext>
            </a:extLst>
          </a:blip>
          <a:srcRect t="7069" b="17931"/>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5" name="矩形 4"/>
          <p:cNvSpPr/>
          <p:nvPr/>
        </p:nvSpPr>
        <p:spPr>
          <a:xfrm>
            <a:off x="8245642" y="2212150"/>
            <a:ext cx="3946358" cy="1135118"/>
          </a:xfrm>
          <a:prstGeom prst="rect">
            <a:avLst/>
          </a:prstGeom>
          <a:solidFill>
            <a:srgbClr val="F2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cs typeface="+mn-ea"/>
                <a:sym typeface="+mn-lt"/>
              </a:rPr>
              <a:t>TWO</a:t>
            </a:r>
            <a:endParaRPr lang="zh-CN" altLang="en-US" sz="7200" dirty="0">
              <a:cs typeface="+mn-ea"/>
              <a:sym typeface="+mn-lt"/>
            </a:endParaRPr>
          </a:p>
        </p:txBody>
      </p:sp>
      <p:sp>
        <p:nvSpPr>
          <p:cNvPr id="6" name="矩形 5"/>
          <p:cNvSpPr/>
          <p:nvPr/>
        </p:nvSpPr>
        <p:spPr>
          <a:xfrm>
            <a:off x="9079829" y="1108564"/>
            <a:ext cx="3090041" cy="1103586"/>
          </a:xfrm>
          <a:prstGeom prst="rect">
            <a:avLst/>
          </a:prstGeom>
          <a:solidFill>
            <a:srgbClr val="267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cs typeface="+mn-ea"/>
                <a:sym typeface="+mn-lt"/>
              </a:rPr>
              <a:t>PART</a:t>
            </a:r>
            <a:endParaRPr lang="zh-CN" altLang="en-US" sz="7200" dirty="0">
              <a:cs typeface="+mn-ea"/>
              <a:sym typeface="+mn-lt"/>
            </a:endParaRPr>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421" y="1449174"/>
            <a:ext cx="2039249" cy="136017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19550" r="12933" b="38631"/>
          <a:stretch>
            <a:fillRect/>
          </a:stretch>
        </p:blipFill>
        <p:spPr>
          <a:xfrm>
            <a:off x="9384842" y="2819067"/>
            <a:ext cx="2009154" cy="136963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rcRect t="15137" b="34586"/>
          <a:stretch>
            <a:fillRect/>
          </a:stretch>
        </p:blipFill>
        <p:spPr>
          <a:xfrm>
            <a:off x="657421" y="4318666"/>
            <a:ext cx="2057293" cy="137912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14" name="文本框 13"/>
          <p:cNvSpPr txBox="1"/>
          <p:nvPr/>
        </p:nvSpPr>
        <p:spPr>
          <a:xfrm>
            <a:off x="2911817" y="1142190"/>
            <a:ext cx="1427682"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rgbClr val="267133"/>
                </a:solidFill>
                <a:cs typeface="+mn-ea"/>
                <a:sym typeface="+mn-lt"/>
              </a:rPr>
              <a:t>区域</a:t>
            </a:r>
          </a:p>
        </p:txBody>
      </p:sp>
      <p:sp>
        <p:nvSpPr>
          <p:cNvPr id="23" name="文本框 22"/>
          <p:cNvSpPr txBox="1"/>
          <p:nvPr/>
        </p:nvSpPr>
        <p:spPr>
          <a:xfrm>
            <a:off x="196434" y="251468"/>
            <a:ext cx="1100136" cy="400110"/>
          </a:xfrm>
          <a:prstGeom prst="rect">
            <a:avLst/>
          </a:prstGeom>
          <a:noFill/>
        </p:spPr>
        <p:txBody>
          <a:bodyPr wrap="square" rtlCol="0">
            <a:spAutoFit/>
          </a:bodyPr>
          <a:lstStyle/>
          <a:p>
            <a:r>
              <a:rPr lang="en-US" altLang="zh-CN" sz="2000" dirty="0">
                <a:solidFill>
                  <a:schemeClr val="bg1"/>
                </a:solidFill>
                <a:cs typeface="+mn-ea"/>
                <a:sym typeface="+mn-lt"/>
              </a:rPr>
              <a:t>SOME</a:t>
            </a:r>
            <a:endParaRPr lang="zh-CN" altLang="en-US" sz="2000" dirty="0">
              <a:solidFill>
                <a:schemeClr val="bg1"/>
              </a:solidFill>
              <a:cs typeface="+mn-ea"/>
              <a:sym typeface="+mn-lt"/>
            </a:endParaRPr>
          </a:p>
        </p:txBody>
      </p:sp>
      <p:sp>
        <p:nvSpPr>
          <p:cNvPr id="24" name="文本框 23"/>
          <p:cNvSpPr txBox="1"/>
          <p:nvPr/>
        </p:nvSpPr>
        <p:spPr>
          <a:xfrm>
            <a:off x="227937" y="650266"/>
            <a:ext cx="1228253" cy="400110"/>
          </a:xfrm>
          <a:prstGeom prst="rect">
            <a:avLst/>
          </a:prstGeom>
          <a:noFill/>
        </p:spPr>
        <p:txBody>
          <a:bodyPr wrap="square" rtlCol="0">
            <a:spAutoFit/>
          </a:bodyPr>
          <a:lstStyle/>
          <a:p>
            <a:r>
              <a:rPr lang="en-US" altLang="zh-CN" sz="2000" dirty="0">
                <a:solidFill>
                  <a:schemeClr val="bg1"/>
                </a:solidFill>
                <a:cs typeface="+mn-ea"/>
                <a:sym typeface="+mn-lt"/>
              </a:rPr>
              <a:t>PHOTO</a:t>
            </a:r>
            <a:endParaRPr lang="zh-CN" altLang="en-US" sz="2000" dirty="0">
              <a:solidFill>
                <a:schemeClr val="bg1"/>
              </a:solidFill>
              <a:cs typeface="+mn-ea"/>
              <a:sym typeface="+mn-lt"/>
            </a:endParaRPr>
          </a:p>
        </p:txBody>
      </p:sp>
      <p:sp>
        <p:nvSpPr>
          <p:cNvPr id="25" name="文本框 24"/>
          <p:cNvSpPr txBox="1"/>
          <p:nvPr/>
        </p:nvSpPr>
        <p:spPr>
          <a:xfrm>
            <a:off x="2895067" y="1603337"/>
            <a:ext cx="6437854" cy="923330"/>
          </a:xfrm>
          <a:prstGeom prst="rect">
            <a:avLst/>
          </a:prstGeom>
          <a:noFill/>
        </p:spPr>
        <p:txBody>
          <a:bodyPr wrap="square" rtlCol="0">
            <a:spAutoFit/>
          </a:bodyPr>
          <a:lstStyle/>
          <a:p>
            <a:r>
              <a:rPr lang="zh-CN" altLang="en-US"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a:t>
            </a:r>
          </a:p>
        </p:txBody>
      </p:sp>
      <p:sp>
        <p:nvSpPr>
          <p:cNvPr id="26" name="文本框 25"/>
          <p:cNvSpPr txBox="1"/>
          <p:nvPr/>
        </p:nvSpPr>
        <p:spPr>
          <a:xfrm>
            <a:off x="7750538" y="2819067"/>
            <a:ext cx="1508636"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rgbClr val="267133"/>
                </a:solidFill>
                <a:cs typeface="+mn-ea"/>
                <a:sym typeface="+mn-lt"/>
              </a:rPr>
              <a:t>区域</a:t>
            </a:r>
          </a:p>
        </p:txBody>
      </p:sp>
      <p:sp>
        <p:nvSpPr>
          <p:cNvPr id="27" name="文本框 26"/>
          <p:cNvSpPr txBox="1"/>
          <p:nvPr/>
        </p:nvSpPr>
        <p:spPr>
          <a:xfrm>
            <a:off x="2840382" y="3220621"/>
            <a:ext cx="6418792" cy="1200329"/>
          </a:xfrm>
          <a:prstGeom prst="rect">
            <a:avLst/>
          </a:prstGeom>
          <a:noFill/>
        </p:spPr>
        <p:txBody>
          <a:bodyPr wrap="square" rtlCol="0">
            <a:spAutoFit/>
          </a:bodyPr>
          <a:lstStyle/>
          <a:p>
            <a:r>
              <a:rPr lang="zh-CN" altLang="en-US"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a:t>
            </a:r>
          </a:p>
          <a:p>
            <a:r>
              <a:rPr lang="zh-CN" altLang="zh-CN" dirty="0">
                <a:solidFill>
                  <a:schemeClr val="tx1">
                    <a:lumMod val="95000"/>
                    <a:lumOff val="5000"/>
                  </a:schemeClr>
                </a:solidFill>
                <a:cs typeface="+mn-ea"/>
                <a:sym typeface="+mn-lt"/>
              </a:rPr>
              <a:t>。</a:t>
            </a:r>
            <a:endParaRPr lang="zh-CN" altLang="en-US" dirty="0">
              <a:solidFill>
                <a:schemeClr val="tx1">
                  <a:lumMod val="95000"/>
                  <a:lumOff val="5000"/>
                </a:schemeClr>
              </a:solidFill>
              <a:cs typeface="+mn-ea"/>
              <a:sym typeface="+mn-lt"/>
            </a:endParaRPr>
          </a:p>
        </p:txBody>
      </p:sp>
      <p:sp>
        <p:nvSpPr>
          <p:cNvPr id="28" name="文本框 27"/>
          <p:cNvSpPr txBox="1"/>
          <p:nvPr/>
        </p:nvSpPr>
        <p:spPr>
          <a:xfrm>
            <a:off x="2840382" y="4175790"/>
            <a:ext cx="1427682" cy="461665"/>
          </a:xfrm>
          <a:prstGeom prst="rect">
            <a:avLst/>
          </a:prstGeom>
          <a:noFill/>
        </p:spPr>
        <p:txBody>
          <a:bodyPr wrap="square" rtlCol="0">
            <a:spAutoFit/>
          </a:bodyPr>
          <a:lstStyle/>
          <a:p>
            <a:r>
              <a:rPr lang="zh-CN" altLang="en-US" sz="2400" dirty="0">
                <a:cs typeface="+mn-ea"/>
                <a:sym typeface="+mn-lt"/>
              </a:rPr>
              <a:t>标题</a:t>
            </a:r>
            <a:r>
              <a:rPr lang="zh-CN" altLang="en-US" sz="2400" dirty="0">
                <a:solidFill>
                  <a:srgbClr val="267133"/>
                </a:solidFill>
                <a:cs typeface="+mn-ea"/>
                <a:sym typeface="+mn-lt"/>
              </a:rPr>
              <a:t>区域</a:t>
            </a:r>
          </a:p>
        </p:txBody>
      </p:sp>
      <p:sp>
        <p:nvSpPr>
          <p:cNvPr id="29" name="文本框 28"/>
          <p:cNvSpPr txBox="1"/>
          <p:nvPr/>
        </p:nvSpPr>
        <p:spPr>
          <a:xfrm>
            <a:off x="2895067" y="4636419"/>
            <a:ext cx="6437854" cy="923330"/>
          </a:xfrm>
          <a:prstGeom prst="rect">
            <a:avLst/>
          </a:prstGeom>
          <a:noFill/>
        </p:spPr>
        <p:txBody>
          <a:bodyPr wrap="square" rtlCol="0">
            <a:spAutoFit/>
          </a:bodyPr>
          <a:lstStyle/>
          <a:p>
            <a:r>
              <a:rPr lang="zh-CN" altLang="en-US" dirty="0">
                <a:solidFill>
                  <a:schemeClr val="tx1">
                    <a:lumMod val="95000"/>
                    <a:lumOff val="5000"/>
                  </a:schemeClr>
                </a:solidFill>
                <a:cs typeface="+mn-ea"/>
                <a:sym typeface="+mn-lt"/>
              </a:rPr>
              <a:t>点击替换内容点击替换内容点击替换内容点击替换内容点击替换内容点击替换内容点击替换内容点击替换内容点击替换内容点击替换内容点击替换内容点击替换内容点击替换内容</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44546A"/>
      </a:dk2>
      <a:lt2>
        <a:srgbClr val="E7E6E6"/>
      </a:lt2>
      <a:accent1>
        <a:srgbClr val="FF3300"/>
      </a:accent1>
      <a:accent2>
        <a:srgbClr val="006600"/>
      </a:accent2>
      <a:accent3>
        <a:srgbClr val="A5A5A5"/>
      </a:accent3>
      <a:accent4>
        <a:srgbClr val="FFCC66"/>
      </a:accent4>
      <a:accent5>
        <a:srgbClr val="99CC00"/>
      </a:accent5>
      <a:accent6>
        <a:srgbClr val="669900"/>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1929</Words>
  <Application>Microsoft Office PowerPoint</Application>
  <PresentationFormat>宽屏</PresentationFormat>
  <Paragraphs>216</Paragraphs>
  <Slides>25</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25</vt:i4>
      </vt:variant>
    </vt:vector>
  </HeadingPairs>
  <TitlesOfParts>
    <vt:vector size="29" baseType="lpstr">
      <vt:lpstr>汉仪中圆简</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579</cp:revision>
  <dcterms:created xsi:type="dcterms:W3CDTF">2014-12-06T03:30:00Z</dcterms:created>
  <dcterms:modified xsi:type="dcterms:W3CDTF">2021-01-05T16:55:42Z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