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7" r:id="rId2"/>
    <p:sldId id="278" r:id="rId3"/>
    <p:sldId id="260" r:id="rId4"/>
    <p:sldId id="261" r:id="rId5"/>
    <p:sldId id="270" r:id="rId6"/>
    <p:sldId id="272" r:id="rId7"/>
    <p:sldId id="273" r:id="rId8"/>
    <p:sldId id="274" r:id="rId9"/>
    <p:sldId id="294" r:id="rId10"/>
    <p:sldId id="28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90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99C62-4251-45DE-83D9-739E4BBFBF4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6A8D9-13DC-4CED-91FF-D63A28BB37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AEEDF-9156-4BAF-90D3-04BFDE515F6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AEEDF-9156-4BAF-90D3-04BFDE515F6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AEEDF-9156-4BAF-90D3-04BFDE515F6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AEEDF-9156-4BAF-90D3-04BFDE515F6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AEEDF-9156-4BAF-90D3-04BFDE515F6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AEEDF-9156-4BAF-90D3-04BFDE515F6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AEEDF-9156-4BAF-90D3-04BFDE515F6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6A8D9-13DC-4CED-91FF-D63A28BB372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3349625" y="0"/>
            <a:ext cx="458152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931150" y="0"/>
            <a:ext cx="426085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8842375" y="3429000"/>
            <a:ext cx="334962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399221"/>
            <a:ext cx="12192000" cy="4059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46434" y="1831970"/>
            <a:ext cx="1418590" cy="8299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accent3"/>
                </a:solidFill>
                <a:cs typeface="+mn-ea"/>
                <a:sym typeface="+mn-lt"/>
              </a:rPr>
              <a:t>202X</a:t>
            </a:r>
            <a:endParaRPr lang="zh-CN" altLang="en-US" sz="48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3" name="矩形 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846434" y="3650049"/>
            <a:ext cx="4549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Ut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efficitur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ipsum vitae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tortor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accumsan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, a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pulvinar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6434" y="2573363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2"/>
                </a:solidFill>
                <a:cs typeface="+mn-ea"/>
                <a:sym typeface="+mn-lt"/>
              </a:rPr>
              <a:t>简约大气商务模板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942686" y="4388736"/>
            <a:ext cx="1987400" cy="49131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tx2"/>
                </a:solidFill>
                <a:cs typeface="+mn-ea"/>
                <a:sym typeface="+mn-lt"/>
              </a:rPr>
              <a:t>汇报人：</a:t>
            </a:r>
            <a:r>
              <a:rPr lang="en-US" altLang="zh-CN" sz="1400">
                <a:solidFill>
                  <a:schemeClr val="tx2"/>
                </a:solidFill>
                <a:cs typeface="+mn-ea"/>
                <a:sym typeface="+mn-lt"/>
              </a:rPr>
              <a:t>xiazaii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6" name="矩形 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846434" y="3308391"/>
            <a:ext cx="3782382" cy="44424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5643" y="3434581"/>
            <a:ext cx="874644" cy="0"/>
            <a:chOff x="5625548" y="3867892"/>
            <a:chExt cx="874644" cy="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625548" y="3867892"/>
              <a:ext cx="21944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843428" y="3867892"/>
              <a:ext cx="21944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061306" y="3867892"/>
              <a:ext cx="21944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280749" y="3867892"/>
              <a:ext cx="21944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404801"/>
            <a:ext cx="12192000" cy="4059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46434" y="1831970"/>
            <a:ext cx="1418590" cy="8299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accent3"/>
                </a:solidFill>
                <a:cs typeface="+mn-ea"/>
                <a:sym typeface="+mn-lt"/>
              </a:rPr>
              <a:t>202X</a:t>
            </a:r>
            <a:endParaRPr lang="zh-CN" altLang="en-US" sz="48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3" name="矩形 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846434" y="3650049"/>
            <a:ext cx="4549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Ut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efficitur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ipsum vitae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tortor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accumsan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, a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pulvinar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6434" y="2573363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2"/>
                </a:solidFill>
                <a:cs typeface="+mn-ea"/>
                <a:sym typeface="+mn-lt"/>
              </a:rPr>
              <a:t>感谢大家的支持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942686" y="4388736"/>
            <a:ext cx="1987400" cy="49131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tx2"/>
                </a:solidFill>
                <a:cs typeface="+mn-ea"/>
                <a:sym typeface="+mn-lt"/>
              </a:rPr>
              <a:t>汇报人：</a:t>
            </a:r>
            <a:r>
              <a:rPr lang="en-US" altLang="zh-CN" sz="1400">
                <a:solidFill>
                  <a:schemeClr val="tx2"/>
                </a:solidFill>
                <a:cs typeface="+mn-ea"/>
                <a:sym typeface="+mn-lt"/>
              </a:rPr>
              <a:t>xiazaii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6" name="矩形 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846434" y="3308391"/>
            <a:ext cx="3782382" cy="44424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5643" y="3434581"/>
            <a:ext cx="874644" cy="0"/>
            <a:chOff x="5625548" y="3867892"/>
            <a:chExt cx="874644" cy="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625548" y="3867892"/>
              <a:ext cx="21944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843428" y="3867892"/>
              <a:ext cx="21944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061306" y="3867892"/>
              <a:ext cx="21944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280749" y="3867892"/>
              <a:ext cx="21944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191126"/>
            <a:ext cx="12192000" cy="4475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45431" y="1790396"/>
            <a:ext cx="5141669" cy="594729"/>
            <a:chOff x="5819667" y="2963866"/>
            <a:chExt cx="5141669" cy="594729"/>
          </a:xfrm>
        </p:grpSpPr>
        <p:grpSp>
          <p:nvGrpSpPr>
            <p:cNvPr id="31" name="组合 30"/>
            <p:cNvGrpSpPr/>
            <p:nvPr/>
          </p:nvGrpSpPr>
          <p:grpSpPr>
            <a:xfrm>
              <a:off x="6699971" y="2963866"/>
              <a:ext cx="4261365" cy="593334"/>
              <a:chOff x="6699971" y="5587893"/>
              <a:chExt cx="4261365" cy="593334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6972931" y="5587893"/>
                <a:ext cx="2031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2"/>
                    </a:solidFill>
                  </a:rPr>
                  <a:t>请在输入标题内容</a:t>
                </a:r>
              </a:p>
            </p:txBody>
          </p:sp>
          <p:sp>
            <p:nvSpPr>
              <p:cNvPr id="34" name="矩形 33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  <p:cNvSpPr/>
              <p:nvPr/>
            </p:nvSpPr>
            <p:spPr>
              <a:xfrm>
                <a:off x="6972931" y="5935006"/>
                <a:ext cx="3988405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Lorem ipsum dolor sit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amet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,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consectetur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adipiscing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elit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.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Ut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efficitur</a:t>
                </a:r>
                <a:endParaRPr lang="zh-CN" altLang="en-US" sz="100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6699971" y="5587893"/>
                <a:ext cx="0" cy="59333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文本框 31"/>
            <p:cNvSpPr txBox="1"/>
            <p:nvPr/>
          </p:nvSpPr>
          <p:spPr>
            <a:xfrm>
              <a:off x="5819667" y="2973820"/>
              <a:ext cx="7537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2"/>
                  </a:solidFill>
                </a:rPr>
                <a:t>01.</a:t>
              </a:r>
              <a:endParaRPr lang="zh-CN" altLang="en-US" sz="3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02338" y="2706394"/>
            <a:ext cx="5084762" cy="594729"/>
            <a:chOff x="5876574" y="2963866"/>
            <a:chExt cx="5084762" cy="594729"/>
          </a:xfrm>
        </p:grpSpPr>
        <p:grpSp>
          <p:nvGrpSpPr>
            <p:cNvPr id="37" name="组合 36"/>
            <p:cNvGrpSpPr/>
            <p:nvPr/>
          </p:nvGrpSpPr>
          <p:grpSpPr>
            <a:xfrm>
              <a:off x="6699971" y="2963866"/>
              <a:ext cx="4261365" cy="593334"/>
              <a:chOff x="6699971" y="5587893"/>
              <a:chExt cx="4261365" cy="593334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6972931" y="5587893"/>
                <a:ext cx="2031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2"/>
                    </a:solidFill>
                  </a:rPr>
                  <a:t>请在输入标题内容</a:t>
                </a:r>
              </a:p>
            </p:txBody>
          </p:sp>
          <p:sp>
            <p:nvSpPr>
              <p:cNvPr id="40" name="矩形 39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  <p:cNvSpPr/>
              <p:nvPr/>
            </p:nvSpPr>
            <p:spPr>
              <a:xfrm>
                <a:off x="6972931" y="5935006"/>
                <a:ext cx="3988405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Lorem ipsum dolor sit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amet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,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consectetur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adipiscing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elit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.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Ut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efficitur</a:t>
                </a:r>
                <a:endParaRPr lang="zh-CN" altLang="en-US" sz="100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6699971" y="5587893"/>
                <a:ext cx="0" cy="59333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文本框 37"/>
            <p:cNvSpPr txBox="1"/>
            <p:nvPr/>
          </p:nvSpPr>
          <p:spPr>
            <a:xfrm>
              <a:off x="5876574" y="297382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2"/>
                  </a:solidFill>
                </a:rPr>
                <a:t>02</a:t>
              </a:r>
              <a:endParaRPr lang="zh-CN" altLang="en-US" sz="3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45431" y="3622392"/>
            <a:ext cx="5141669" cy="594729"/>
            <a:chOff x="5819667" y="2963866"/>
            <a:chExt cx="5141669" cy="594729"/>
          </a:xfrm>
        </p:grpSpPr>
        <p:grpSp>
          <p:nvGrpSpPr>
            <p:cNvPr id="43" name="组合 42"/>
            <p:cNvGrpSpPr/>
            <p:nvPr/>
          </p:nvGrpSpPr>
          <p:grpSpPr>
            <a:xfrm>
              <a:off x="6699971" y="2963866"/>
              <a:ext cx="4261365" cy="593334"/>
              <a:chOff x="6699971" y="5587893"/>
              <a:chExt cx="4261365" cy="593334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6972931" y="5587893"/>
                <a:ext cx="2031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2"/>
                    </a:solidFill>
                  </a:rPr>
                  <a:t>请在输入标题内容</a:t>
                </a:r>
              </a:p>
            </p:txBody>
          </p:sp>
          <p:sp>
            <p:nvSpPr>
              <p:cNvPr id="46" name="矩形 4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  <p:cNvSpPr/>
              <p:nvPr/>
            </p:nvSpPr>
            <p:spPr>
              <a:xfrm>
                <a:off x="6972931" y="5935006"/>
                <a:ext cx="3988405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Lorem ipsum dolor sit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amet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,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consectetur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adipiscing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elit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.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Ut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efficitur</a:t>
                </a:r>
                <a:endParaRPr lang="zh-CN" altLang="en-US" sz="100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6699971" y="5587893"/>
                <a:ext cx="0" cy="59333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文本框 43"/>
            <p:cNvSpPr txBox="1"/>
            <p:nvPr/>
          </p:nvSpPr>
          <p:spPr>
            <a:xfrm>
              <a:off x="5819667" y="2973820"/>
              <a:ext cx="7537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2"/>
                  </a:solidFill>
                </a:rPr>
                <a:t>03.</a:t>
              </a:r>
              <a:endParaRPr lang="zh-CN" altLang="en-US" sz="3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45431" y="4538391"/>
            <a:ext cx="5141669" cy="594729"/>
            <a:chOff x="5819667" y="2963866"/>
            <a:chExt cx="5141669" cy="594729"/>
          </a:xfrm>
        </p:grpSpPr>
        <p:grpSp>
          <p:nvGrpSpPr>
            <p:cNvPr id="49" name="组合 48"/>
            <p:cNvGrpSpPr/>
            <p:nvPr/>
          </p:nvGrpSpPr>
          <p:grpSpPr>
            <a:xfrm>
              <a:off x="6699971" y="2963866"/>
              <a:ext cx="4261365" cy="593334"/>
              <a:chOff x="6699971" y="5587893"/>
              <a:chExt cx="4261365" cy="593334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6972931" y="5587893"/>
                <a:ext cx="2031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2"/>
                    </a:solidFill>
                  </a:rPr>
                  <a:t>请在输入标题内容</a:t>
                </a:r>
              </a:p>
            </p:txBody>
          </p:sp>
          <p:sp>
            <p:nvSpPr>
              <p:cNvPr id="52" name="矩形 5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  <p:cNvSpPr/>
              <p:nvPr/>
            </p:nvSpPr>
            <p:spPr>
              <a:xfrm>
                <a:off x="6972931" y="5935006"/>
                <a:ext cx="3988405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Lorem ipsum dolor sit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amet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,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consectetur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adipiscing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elit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.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Ut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 </a:t>
                </a:r>
                <a:r>
                  <a:rPr lang="en-US" altLang="zh-CN" sz="100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efficitur</a:t>
                </a:r>
                <a:endParaRPr lang="zh-CN" altLang="en-US" sz="100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6699971" y="5587893"/>
                <a:ext cx="0" cy="59333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文本框 49"/>
            <p:cNvSpPr txBox="1"/>
            <p:nvPr/>
          </p:nvSpPr>
          <p:spPr>
            <a:xfrm>
              <a:off x="5819667" y="2973820"/>
              <a:ext cx="7537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2"/>
                  </a:solidFill>
                </a:rPr>
                <a:t>04.</a:t>
              </a:r>
              <a:endParaRPr lang="zh-CN" altLang="en-US" sz="3200" dirty="0">
                <a:solidFill>
                  <a:schemeClr val="tx2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7795366" y="2945785"/>
            <a:ext cx="2151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/>
              <a:t>CONTENT</a:t>
            </a:r>
            <a:endParaRPr lang="zh-CN" altLang="en-US" sz="4000" b="1" dirty="0"/>
          </a:p>
        </p:txBody>
      </p:sp>
      <p:cxnSp>
        <p:nvCxnSpPr>
          <p:cNvPr id="59" name="直接连接符 58"/>
          <p:cNvCxnSpPr/>
          <p:nvPr/>
        </p:nvCxnSpPr>
        <p:spPr>
          <a:xfrm>
            <a:off x="8366078" y="2822955"/>
            <a:ext cx="1009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6096000" y="3543326"/>
            <a:ext cx="5550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5110" y="6470567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          页数  </a:t>
            </a:r>
            <a:r>
              <a:rPr 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04</a:t>
            </a:r>
            <a:endParaRPr lang="en-US" sz="1000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2568" y="170039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此处添加标题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2285171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85774" y="3045126"/>
            <a:ext cx="641423" cy="641423"/>
          </a:xfrm>
          <a:prstGeom prst="roundRect">
            <a:avLst>
              <a:gd name="adj" fmla="val 2938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4193" y="4125426"/>
            <a:ext cx="2263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产品开发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9678" y="3318699"/>
            <a:ext cx="640080" cy="640080"/>
          </a:xfrm>
          <a:prstGeom prst="roundRect">
            <a:avLst>
              <a:gd name="adj" fmla="val 2938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7961" y="4388163"/>
            <a:ext cx="2263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市场推广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71712" y="3318699"/>
            <a:ext cx="640080" cy="640080"/>
          </a:xfrm>
          <a:prstGeom prst="roundRect">
            <a:avLst>
              <a:gd name="adj" fmla="val 2938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0666" y="4388163"/>
            <a:ext cx="2263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设计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63746" y="3045126"/>
            <a:ext cx="640080" cy="640080"/>
          </a:xfrm>
          <a:prstGeom prst="roundRect">
            <a:avLst>
              <a:gd name="adj" fmla="val 2938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52027" y="4125425"/>
            <a:ext cx="2263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咨询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25252" y="2984604"/>
            <a:ext cx="762465" cy="762465"/>
          </a:xfrm>
          <a:prstGeom prst="roundRect">
            <a:avLst>
              <a:gd name="adj" fmla="val 29384"/>
            </a:avLst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18485" y="3256834"/>
            <a:ext cx="762465" cy="762465"/>
          </a:xfrm>
          <a:prstGeom prst="roundRect">
            <a:avLst>
              <a:gd name="adj" fmla="val 29384"/>
            </a:avLst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10519" y="3256834"/>
            <a:ext cx="762465" cy="762465"/>
          </a:xfrm>
          <a:prstGeom prst="roundRect">
            <a:avLst>
              <a:gd name="adj" fmla="val 29384"/>
            </a:avLst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302553" y="2983261"/>
            <a:ext cx="762465" cy="762465"/>
          </a:xfrm>
          <a:prstGeom prst="roundRect">
            <a:avLst>
              <a:gd name="adj" fmla="val 29384"/>
            </a:avLst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0" name="Straight Connector 9"/>
          <p:cNvCxnSpPr>
            <a:stCxn id="19" idx="3"/>
            <a:endCxn id="20" idx="1"/>
          </p:cNvCxnSpPr>
          <p:nvPr/>
        </p:nvCxnSpPr>
        <p:spPr>
          <a:xfrm>
            <a:off x="2887717" y="3365837"/>
            <a:ext cx="1630768" cy="27223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3"/>
            <a:endCxn id="21" idx="1"/>
          </p:cNvCxnSpPr>
          <p:nvPr/>
        </p:nvCxnSpPr>
        <p:spPr>
          <a:xfrm>
            <a:off x="5280950" y="3638067"/>
            <a:ext cx="162956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3"/>
            <a:endCxn id="22" idx="1"/>
          </p:cNvCxnSpPr>
          <p:nvPr/>
        </p:nvCxnSpPr>
        <p:spPr>
          <a:xfrm flipV="1">
            <a:off x="7672984" y="3364494"/>
            <a:ext cx="1629569" cy="27357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2352343" y="3210887"/>
            <a:ext cx="307214" cy="307212"/>
            <a:chOff x="11121822" y="1145785"/>
            <a:chExt cx="307214" cy="307212"/>
          </a:xfrm>
          <a:solidFill>
            <a:schemeClr val="bg1"/>
          </a:solidFill>
        </p:grpSpPr>
        <p:sp>
          <p:nvSpPr>
            <p:cNvPr id="31" name="Freeform 140"/>
            <p:cNvSpPr>
              <a:spLocks noEditPoints="1"/>
            </p:cNvSpPr>
            <p:nvPr/>
          </p:nvSpPr>
          <p:spPr bwMode="auto">
            <a:xfrm>
              <a:off x="11121822" y="1211403"/>
              <a:ext cx="241594" cy="241594"/>
            </a:xfrm>
            <a:custGeom>
              <a:avLst/>
              <a:gdLst>
                <a:gd name="T0" fmla="*/ 103 w 112"/>
                <a:gd name="T1" fmla="*/ 47 h 112"/>
                <a:gd name="T2" fmla="*/ 106 w 112"/>
                <a:gd name="T3" fmla="*/ 36 h 112"/>
                <a:gd name="T4" fmla="*/ 102 w 112"/>
                <a:gd name="T5" fmla="*/ 22 h 112"/>
                <a:gd name="T6" fmla="*/ 92 w 112"/>
                <a:gd name="T7" fmla="*/ 25 h 112"/>
                <a:gd name="T8" fmla="*/ 90 w 112"/>
                <a:gd name="T9" fmla="*/ 14 h 112"/>
                <a:gd name="T10" fmla="*/ 79 w 112"/>
                <a:gd name="T11" fmla="*/ 4 h 112"/>
                <a:gd name="T12" fmla="*/ 71 w 112"/>
                <a:gd name="T13" fmla="*/ 11 h 112"/>
                <a:gd name="T14" fmla="*/ 64 w 112"/>
                <a:gd name="T15" fmla="*/ 3 h 112"/>
                <a:gd name="T16" fmla="*/ 50 w 112"/>
                <a:gd name="T17" fmla="*/ 0 h 112"/>
                <a:gd name="T18" fmla="*/ 47 w 112"/>
                <a:gd name="T19" fmla="*/ 10 h 112"/>
                <a:gd name="T20" fmla="*/ 37 w 112"/>
                <a:gd name="T21" fmla="*/ 6 h 112"/>
                <a:gd name="T22" fmla="*/ 23 w 112"/>
                <a:gd name="T23" fmla="*/ 11 h 112"/>
                <a:gd name="T24" fmla="*/ 25 w 112"/>
                <a:gd name="T25" fmla="*/ 20 h 112"/>
                <a:gd name="T26" fmla="*/ 14 w 112"/>
                <a:gd name="T27" fmla="*/ 22 h 112"/>
                <a:gd name="T28" fmla="*/ 5 w 112"/>
                <a:gd name="T29" fmla="*/ 33 h 112"/>
                <a:gd name="T30" fmla="*/ 12 w 112"/>
                <a:gd name="T31" fmla="*/ 41 h 112"/>
                <a:gd name="T32" fmla="*/ 3 w 112"/>
                <a:gd name="T33" fmla="*/ 48 h 112"/>
                <a:gd name="T34" fmla="*/ 0 w 112"/>
                <a:gd name="T35" fmla="*/ 62 h 112"/>
                <a:gd name="T36" fmla="*/ 10 w 112"/>
                <a:gd name="T37" fmla="*/ 65 h 112"/>
                <a:gd name="T38" fmla="*/ 6 w 112"/>
                <a:gd name="T39" fmla="*/ 75 h 112"/>
                <a:gd name="T40" fmla="*/ 11 w 112"/>
                <a:gd name="T41" fmla="*/ 89 h 112"/>
                <a:gd name="T42" fmla="*/ 21 w 112"/>
                <a:gd name="T43" fmla="*/ 87 h 112"/>
                <a:gd name="T44" fmla="*/ 23 w 112"/>
                <a:gd name="T45" fmla="*/ 98 h 112"/>
                <a:gd name="T46" fmla="*/ 34 w 112"/>
                <a:gd name="T47" fmla="*/ 108 h 112"/>
                <a:gd name="T48" fmla="*/ 41 w 112"/>
                <a:gd name="T49" fmla="*/ 101 h 112"/>
                <a:gd name="T50" fmla="*/ 48 w 112"/>
                <a:gd name="T51" fmla="*/ 109 h 112"/>
                <a:gd name="T52" fmla="*/ 63 w 112"/>
                <a:gd name="T53" fmla="*/ 112 h 112"/>
                <a:gd name="T54" fmla="*/ 66 w 112"/>
                <a:gd name="T55" fmla="*/ 102 h 112"/>
                <a:gd name="T56" fmla="*/ 76 w 112"/>
                <a:gd name="T57" fmla="*/ 106 h 112"/>
                <a:gd name="T58" fmla="*/ 90 w 112"/>
                <a:gd name="T59" fmla="*/ 101 h 112"/>
                <a:gd name="T60" fmla="*/ 88 w 112"/>
                <a:gd name="T61" fmla="*/ 91 h 112"/>
                <a:gd name="T62" fmla="*/ 98 w 112"/>
                <a:gd name="T63" fmla="*/ 89 h 112"/>
                <a:gd name="T64" fmla="*/ 108 w 112"/>
                <a:gd name="T65" fmla="*/ 78 h 112"/>
                <a:gd name="T66" fmla="*/ 101 w 112"/>
                <a:gd name="T67" fmla="*/ 71 h 112"/>
                <a:gd name="T68" fmla="*/ 110 w 112"/>
                <a:gd name="T69" fmla="*/ 64 h 112"/>
                <a:gd name="T70" fmla="*/ 112 w 112"/>
                <a:gd name="T71" fmla="*/ 49 h 112"/>
                <a:gd name="T72" fmla="*/ 56 w 112"/>
                <a:gd name="T73" fmla="*/ 86 h 112"/>
                <a:gd name="T74" fmla="*/ 56 w 112"/>
                <a:gd name="T75" fmla="*/ 26 h 112"/>
                <a:gd name="T76" fmla="*/ 56 w 112"/>
                <a:gd name="T77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2" name="Freeform 141"/>
            <p:cNvSpPr>
              <a:spLocks noEditPoints="1"/>
            </p:cNvSpPr>
            <p:nvPr/>
          </p:nvSpPr>
          <p:spPr bwMode="auto">
            <a:xfrm>
              <a:off x="11317186" y="1145785"/>
              <a:ext cx="111850" cy="113341"/>
            </a:xfrm>
            <a:custGeom>
              <a:avLst/>
              <a:gdLst>
                <a:gd name="T0" fmla="*/ 48 w 52"/>
                <a:gd name="T1" fmla="*/ 23 h 52"/>
                <a:gd name="T2" fmla="*/ 50 w 52"/>
                <a:gd name="T3" fmla="*/ 17 h 52"/>
                <a:gd name="T4" fmla="*/ 48 w 52"/>
                <a:gd name="T5" fmla="*/ 11 h 52"/>
                <a:gd name="T6" fmla="*/ 44 w 52"/>
                <a:gd name="T7" fmla="*/ 12 h 52"/>
                <a:gd name="T8" fmla="*/ 42 w 52"/>
                <a:gd name="T9" fmla="*/ 6 h 52"/>
                <a:gd name="T10" fmla="*/ 38 w 52"/>
                <a:gd name="T11" fmla="*/ 2 h 52"/>
                <a:gd name="T12" fmla="*/ 34 w 52"/>
                <a:gd name="T13" fmla="*/ 5 h 52"/>
                <a:gd name="T14" fmla="*/ 30 w 52"/>
                <a:gd name="T15" fmla="*/ 1 h 52"/>
                <a:gd name="T16" fmla="*/ 24 w 52"/>
                <a:gd name="T17" fmla="*/ 0 h 52"/>
                <a:gd name="T18" fmla="*/ 23 w 52"/>
                <a:gd name="T19" fmla="*/ 4 h 52"/>
                <a:gd name="T20" fmla="*/ 17 w 52"/>
                <a:gd name="T21" fmla="*/ 2 h 52"/>
                <a:gd name="T22" fmla="*/ 11 w 52"/>
                <a:gd name="T23" fmla="*/ 4 h 52"/>
                <a:gd name="T24" fmla="*/ 12 w 52"/>
                <a:gd name="T25" fmla="*/ 8 h 52"/>
                <a:gd name="T26" fmla="*/ 6 w 52"/>
                <a:gd name="T27" fmla="*/ 10 h 52"/>
                <a:gd name="T28" fmla="*/ 2 w 52"/>
                <a:gd name="T29" fmla="*/ 14 h 52"/>
                <a:gd name="T30" fmla="*/ 6 w 52"/>
                <a:gd name="T31" fmla="*/ 18 h 52"/>
                <a:gd name="T32" fmla="*/ 1 w 52"/>
                <a:gd name="T33" fmla="*/ 22 h 52"/>
                <a:gd name="T34" fmla="*/ 0 w 52"/>
                <a:gd name="T35" fmla="*/ 28 h 52"/>
                <a:gd name="T36" fmla="*/ 4 w 52"/>
                <a:gd name="T37" fmla="*/ 29 h 52"/>
                <a:gd name="T38" fmla="*/ 2 w 52"/>
                <a:gd name="T39" fmla="*/ 35 h 52"/>
                <a:gd name="T40" fmla="*/ 4 w 52"/>
                <a:gd name="T41" fmla="*/ 41 h 52"/>
                <a:gd name="T42" fmla="*/ 9 w 52"/>
                <a:gd name="T43" fmla="*/ 40 h 52"/>
                <a:gd name="T44" fmla="*/ 10 w 52"/>
                <a:gd name="T45" fmla="*/ 46 h 52"/>
                <a:gd name="T46" fmla="*/ 15 w 52"/>
                <a:gd name="T47" fmla="*/ 50 h 52"/>
                <a:gd name="T48" fmla="*/ 18 w 52"/>
                <a:gd name="T49" fmla="*/ 47 h 52"/>
                <a:gd name="T50" fmla="*/ 22 w 52"/>
                <a:gd name="T51" fmla="*/ 51 h 52"/>
                <a:gd name="T52" fmla="*/ 28 w 52"/>
                <a:gd name="T53" fmla="*/ 52 h 52"/>
                <a:gd name="T54" fmla="*/ 29 w 52"/>
                <a:gd name="T55" fmla="*/ 48 h 52"/>
                <a:gd name="T56" fmla="*/ 35 w 52"/>
                <a:gd name="T57" fmla="*/ 50 h 52"/>
                <a:gd name="T58" fmla="*/ 41 w 52"/>
                <a:gd name="T59" fmla="*/ 48 h 52"/>
                <a:gd name="T60" fmla="*/ 40 w 52"/>
                <a:gd name="T61" fmla="*/ 43 h 52"/>
                <a:gd name="T62" fmla="*/ 46 w 52"/>
                <a:gd name="T63" fmla="*/ 42 h 52"/>
                <a:gd name="T64" fmla="*/ 50 w 52"/>
                <a:gd name="T65" fmla="*/ 37 h 52"/>
                <a:gd name="T66" fmla="*/ 47 w 52"/>
                <a:gd name="T67" fmla="*/ 34 h 52"/>
                <a:gd name="T68" fmla="*/ 51 w 52"/>
                <a:gd name="T69" fmla="*/ 30 h 52"/>
                <a:gd name="T70" fmla="*/ 52 w 52"/>
                <a:gd name="T71" fmla="*/ 24 h 52"/>
                <a:gd name="T72" fmla="*/ 26 w 52"/>
                <a:gd name="T73" fmla="*/ 40 h 52"/>
                <a:gd name="T74" fmla="*/ 26 w 52"/>
                <a:gd name="T75" fmla="*/ 12 h 52"/>
                <a:gd name="T76" fmla="*/ 26 w 52"/>
                <a:gd name="T77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2">
                  <a:moveTo>
                    <a:pt x="51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8" y="21"/>
                    <a:pt x="48" y="20"/>
                    <a:pt x="47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1" y="16"/>
                    <a:pt x="50" y="1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7" y="10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1"/>
                    <a:pt x="42" y="10"/>
                    <a:pt x="40" y="9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6" y="2"/>
                    <a:pt x="36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2" y="4"/>
                    <a:pt x="30" y="4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20" y="5"/>
                    <a:pt x="19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1"/>
                    <a:pt x="15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21"/>
                    <a:pt x="4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5" y="32"/>
                    <a:pt x="5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2"/>
                    <a:pt x="6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1"/>
                    <a:pt x="11" y="42"/>
                    <a:pt x="12" y="4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1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6" y="50"/>
                    <a:pt x="16" y="4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1" y="48"/>
                    <a:pt x="22" y="48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3" y="52"/>
                    <a:pt x="24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1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8"/>
                    <a:pt x="32" y="47"/>
                    <a:pt x="34" y="4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0"/>
                    <a:pt x="36" y="50"/>
                    <a:pt x="37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1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2" y="41"/>
                    <a:pt x="43" y="40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6"/>
                    <a:pt x="50" y="36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8" y="31"/>
                    <a:pt x="48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29"/>
                    <a:pt x="52" y="29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3"/>
                    <a:pt x="52" y="23"/>
                    <a:pt x="51" y="23"/>
                  </a:cubicBezTo>
                  <a:close/>
                  <a:moveTo>
                    <a:pt x="26" y="40"/>
                  </a:moveTo>
                  <a:cubicBezTo>
                    <a:pt x="18" y="40"/>
                    <a:pt x="12" y="34"/>
                    <a:pt x="12" y="26"/>
                  </a:cubicBezTo>
                  <a:cubicBezTo>
                    <a:pt x="12" y="18"/>
                    <a:pt x="18" y="12"/>
                    <a:pt x="26" y="12"/>
                  </a:cubicBezTo>
                  <a:cubicBezTo>
                    <a:pt x="34" y="12"/>
                    <a:pt x="40" y="18"/>
                    <a:pt x="40" y="26"/>
                  </a:cubicBezTo>
                  <a:cubicBezTo>
                    <a:pt x="40" y="34"/>
                    <a:pt x="34" y="40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34" name="Freeform 144"/>
          <p:cNvSpPr/>
          <p:nvPr/>
        </p:nvSpPr>
        <p:spPr bwMode="auto">
          <a:xfrm>
            <a:off x="4748920" y="3480731"/>
            <a:ext cx="290808" cy="314670"/>
          </a:xfrm>
          <a:custGeom>
            <a:avLst/>
            <a:gdLst>
              <a:gd name="T0" fmla="*/ 126 w 134"/>
              <a:gd name="T1" fmla="*/ 100 h 145"/>
              <a:gd name="T2" fmla="*/ 83 w 134"/>
              <a:gd name="T3" fmla="*/ 88 h 145"/>
              <a:gd name="T4" fmla="*/ 85 w 134"/>
              <a:gd name="T5" fmla="*/ 77 h 145"/>
              <a:gd name="T6" fmla="*/ 91 w 134"/>
              <a:gd name="T7" fmla="*/ 69 h 145"/>
              <a:gd name="T8" fmla="*/ 92 w 134"/>
              <a:gd name="T9" fmla="*/ 60 h 145"/>
              <a:gd name="T10" fmla="*/ 94 w 134"/>
              <a:gd name="T11" fmla="*/ 60 h 145"/>
              <a:gd name="T12" fmla="*/ 97 w 134"/>
              <a:gd name="T13" fmla="*/ 58 h 145"/>
              <a:gd name="T14" fmla="*/ 98 w 134"/>
              <a:gd name="T15" fmla="*/ 43 h 145"/>
              <a:gd name="T16" fmla="*/ 96 w 134"/>
              <a:gd name="T17" fmla="*/ 40 h 145"/>
              <a:gd name="T18" fmla="*/ 94 w 134"/>
              <a:gd name="T19" fmla="*/ 40 h 145"/>
              <a:gd name="T20" fmla="*/ 95 w 134"/>
              <a:gd name="T21" fmla="*/ 32 h 145"/>
              <a:gd name="T22" fmla="*/ 90 w 134"/>
              <a:gd name="T23" fmla="*/ 10 h 145"/>
              <a:gd name="T24" fmla="*/ 44 w 134"/>
              <a:gd name="T25" fmla="*/ 10 h 145"/>
              <a:gd name="T26" fmla="*/ 39 w 134"/>
              <a:gd name="T27" fmla="*/ 32 h 145"/>
              <a:gd name="T28" fmla="*/ 40 w 134"/>
              <a:gd name="T29" fmla="*/ 40 h 145"/>
              <a:gd name="T30" fmla="*/ 38 w 134"/>
              <a:gd name="T31" fmla="*/ 40 h 145"/>
              <a:gd name="T32" fmla="*/ 35 w 134"/>
              <a:gd name="T33" fmla="*/ 43 h 145"/>
              <a:gd name="T34" fmla="*/ 37 w 134"/>
              <a:gd name="T35" fmla="*/ 58 h 145"/>
              <a:gd name="T36" fmla="*/ 40 w 134"/>
              <a:gd name="T37" fmla="*/ 60 h 145"/>
              <a:gd name="T38" fmla="*/ 42 w 134"/>
              <a:gd name="T39" fmla="*/ 60 h 145"/>
              <a:gd name="T40" fmla="*/ 43 w 134"/>
              <a:gd name="T41" fmla="*/ 69 h 145"/>
              <a:gd name="T42" fmla="*/ 49 w 134"/>
              <a:gd name="T43" fmla="*/ 77 h 145"/>
              <a:gd name="T44" fmla="*/ 50 w 134"/>
              <a:gd name="T45" fmla="*/ 88 h 145"/>
              <a:gd name="T46" fmla="*/ 8 w 134"/>
              <a:gd name="T47" fmla="*/ 100 h 145"/>
              <a:gd name="T48" fmla="*/ 1 w 134"/>
              <a:gd name="T49" fmla="*/ 113 h 145"/>
              <a:gd name="T50" fmla="*/ 2 w 134"/>
              <a:gd name="T51" fmla="*/ 129 h 145"/>
              <a:gd name="T52" fmla="*/ 11 w 134"/>
              <a:gd name="T53" fmla="*/ 139 h 145"/>
              <a:gd name="T54" fmla="*/ 123 w 134"/>
              <a:gd name="T55" fmla="*/ 139 h 145"/>
              <a:gd name="T56" fmla="*/ 132 w 134"/>
              <a:gd name="T57" fmla="*/ 129 h 145"/>
              <a:gd name="T58" fmla="*/ 133 w 134"/>
              <a:gd name="T59" fmla="*/ 113 h 145"/>
              <a:gd name="T60" fmla="*/ 126 w 134"/>
              <a:gd name="T61" fmla="*/ 10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145">
                <a:moveTo>
                  <a:pt x="126" y="100"/>
                </a:moveTo>
                <a:cubicBezTo>
                  <a:pt x="113" y="93"/>
                  <a:pt x="98" y="89"/>
                  <a:pt x="83" y="88"/>
                </a:cubicBezTo>
                <a:cubicBezTo>
                  <a:pt x="84" y="84"/>
                  <a:pt x="84" y="81"/>
                  <a:pt x="85" y="77"/>
                </a:cubicBezTo>
                <a:cubicBezTo>
                  <a:pt x="88" y="75"/>
                  <a:pt x="91" y="72"/>
                  <a:pt x="91" y="69"/>
                </a:cubicBezTo>
                <a:cubicBezTo>
                  <a:pt x="91" y="66"/>
                  <a:pt x="92" y="63"/>
                  <a:pt x="92" y="60"/>
                </a:cubicBezTo>
                <a:cubicBezTo>
                  <a:pt x="92" y="60"/>
                  <a:pt x="93" y="60"/>
                  <a:pt x="94" y="60"/>
                </a:cubicBezTo>
                <a:cubicBezTo>
                  <a:pt x="95" y="61"/>
                  <a:pt x="97" y="59"/>
                  <a:pt x="97" y="58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1"/>
                  <a:pt x="97" y="40"/>
                  <a:pt x="96" y="40"/>
                </a:cubicBezTo>
                <a:cubicBezTo>
                  <a:pt x="95" y="40"/>
                  <a:pt x="95" y="40"/>
                  <a:pt x="94" y="40"/>
                </a:cubicBezTo>
                <a:cubicBezTo>
                  <a:pt x="94" y="37"/>
                  <a:pt x="95" y="34"/>
                  <a:pt x="95" y="32"/>
                </a:cubicBezTo>
                <a:cubicBezTo>
                  <a:pt x="95" y="28"/>
                  <a:pt x="97" y="17"/>
                  <a:pt x="90" y="10"/>
                </a:cubicBezTo>
                <a:cubicBezTo>
                  <a:pt x="79" y="0"/>
                  <a:pt x="55" y="0"/>
                  <a:pt x="44" y="10"/>
                </a:cubicBezTo>
                <a:cubicBezTo>
                  <a:pt x="36" y="17"/>
                  <a:pt x="38" y="28"/>
                  <a:pt x="39" y="32"/>
                </a:cubicBezTo>
                <a:cubicBezTo>
                  <a:pt x="39" y="34"/>
                  <a:pt x="39" y="37"/>
                  <a:pt x="40" y="40"/>
                </a:cubicBezTo>
                <a:cubicBezTo>
                  <a:pt x="39" y="40"/>
                  <a:pt x="39" y="40"/>
                  <a:pt x="38" y="40"/>
                </a:cubicBezTo>
                <a:cubicBezTo>
                  <a:pt x="36" y="40"/>
                  <a:pt x="35" y="41"/>
                  <a:pt x="35" y="43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9" y="61"/>
                  <a:pt x="40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42" y="63"/>
                  <a:pt x="43" y="66"/>
                  <a:pt x="43" y="69"/>
                </a:cubicBezTo>
                <a:cubicBezTo>
                  <a:pt x="43" y="72"/>
                  <a:pt x="46" y="75"/>
                  <a:pt x="49" y="77"/>
                </a:cubicBezTo>
                <a:cubicBezTo>
                  <a:pt x="49" y="81"/>
                  <a:pt x="50" y="84"/>
                  <a:pt x="50" y="88"/>
                </a:cubicBezTo>
                <a:cubicBezTo>
                  <a:pt x="36" y="89"/>
                  <a:pt x="21" y="93"/>
                  <a:pt x="8" y="100"/>
                </a:cubicBezTo>
                <a:cubicBezTo>
                  <a:pt x="3" y="102"/>
                  <a:pt x="0" y="108"/>
                  <a:pt x="1" y="113"/>
                </a:cubicBezTo>
                <a:cubicBezTo>
                  <a:pt x="1" y="118"/>
                  <a:pt x="2" y="123"/>
                  <a:pt x="2" y="129"/>
                </a:cubicBezTo>
                <a:cubicBezTo>
                  <a:pt x="3" y="133"/>
                  <a:pt x="7" y="138"/>
                  <a:pt x="11" y="139"/>
                </a:cubicBezTo>
                <a:cubicBezTo>
                  <a:pt x="48" y="145"/>
                  <a:pt x="86" y="145"/>
                  <a:pt x="123" y="139"/>
                </a:cubicBezTo>
                <a:cubicBezTo>
                  <a:pt x="127" y="138"/>
                  <a:pt x="131" y="133"/>
                  <a:pt x="132" y="129"/>
                </a:cubicBezTo>
                <a:cubicBezTo>
                  <a:pt x="132" y="123"/>
                  <a:pt x="133" y="118"/>
                  <a:pt x="133" y="113"/>
                </a:cubicBezTo>
                <a:cubicBezTo>
                  <a:pt x="134" y="108"/>
                  <a:pt x="131" y="102"/>
                  <a:pt x="126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6" name="Freeform 166"/>
          <p:cNvSpPr/>
          <p:nvPr/>
        </p:nvSpPr>
        <p:spPr bwMode="auto">
          <a:xfrm>
            <a:off x="7108264" y="3465263"/>
            <a:ext cx="355655" cy="345606"/>
          </a:xfrm>
          <a:custGeom>
            <a:avLst/>
            <a:gdLst>
              <a:gd name="T0" fmla="*/ 49 w 122"/>
              <a:gd name="T1" fmla="*/ 48 h 119"/>
              <a:gd name="T2" fmla="*/ 100 w 122"/>
              <a:gd name="T3" fmla="*/ 26 h 119"/>
              <a:gd name="T4" fmla="*/ 43 w 122"/>
              <a:gd name="T5" fmla="*/ 47 h 119"/>
              <a:gd name="T6" fmla="*/ 8 w 122"/>
              <a:gd name="T7" fmla="*/ 89 h 119"/>
              <a:gd name="T8" fmla="*/ 22 w 122"/>
              <a:gd name="T9" fmla="*/ 36 h 119"/>
              <a:gd name="T10" fmla="*/ 122 w 122"/>
              <a:gd name="T11" fmla="*/ 27 h 119"/>
              <a:gd name="T12" fmla="*/ 72 w 122"/>
              <a:gd name="T13" fmla="*/ 105 h 119"/>
              <a:gd name="T14" fmla="*/ 15 w 122"/>
              <a:gd name="T15" fmla="*/ 100 h 119"/>
              <a:gd name="T16" fmla="*/ 49 w 122"/>
              <a:gd name="T17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" h="119">
                <a:moveTo>
                  <a:pt x="49" y="48"/>
                </a:moveTo>
                <a:cubicBezTo>
                  <a:pt x="65" y="36"/>
                  <a:pt x="83" y="28"/>
                  <a:pt x="100" y="26"/>
                </a:cubicBezTo>
                <a:cubicBezTo>
                  <a:pt x="81" y="27"/>
                  <a:pt x="61" y="34"/>
                  <a:pt x="43" y="47"/>
                </a:cubicBezTo>
                <a:cubicBezTo>
                  <a:pt x="27" y="58"/>
                  <a:pt x="15" y="73"/>
                  <a:pt x="8" y="89"/>
                </a:cubicBezTo>
                <a:cubicBezTo>
                  <a:pt x="0" y="71"/>
                  <a:pt x="5" y="48"/>
                  <a:pt x="22" y="36"/>
                </a:cubicBezTo>
                <a:cubicBezTo>
                  <a:pt x="70" y="0"/>
                  <a:pt x="122" y="27"/>
                  <a:pt x="122" y="27"/>
                </a:cubicBezTo>
                <a:cubicBezTo>
                  <a:pt x="92" y="31"/>
                  <a:pt x="98" y="86"/>
                  <a:pt x="72" y="105"/>
                </a:cubicBezTo>
                <a:cubicBezTo>
                  <a:pt x="55" y="119"/>
                  <a:pt x="30" y="116"/>
                  <a:pt x="15" y="100"/>
                </a:cubicBezTo>
                <a:cubicBezTo>
                  <a:pt x="14" y="98"/>
                  <a:pt x="25" y="67"/>
                  <a:pt x="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9504314" y="3237443"/>
            <a:ext cx="358940" cy="263837"/>
            <a:chOff x="5446713" y="5784850"/>
            <a:chExt cx="557213" cy="409576"/>
          </a:xfrm>
          <a:solidFill>
            <a:schemeClr val="bg1"/>
          </a:solidFill>
        </p:grpSpPr>
        <p:sp>
          <p:nvSpPr>
            <p:cNvPr id="41" name="Freeform 61"/>
            <p:cNvSpPr/>
            <p:nvPr/>
          </p:nvSpPr>
          <p:spPr bwMode="auto">
            <a:xfrm>
              <a:off x="5446713" y="5784850"/>
              <a:ext cx="390525" cy="369888"/>
            </a:xfrm>
            <a:custGeom>
              <a:avLst/>
              <a:gdLst>
                <a:gd name="T0" fmla="*/ 67 w 182"/>
                <a:gd name="T1" fmla="*/ 128 h 173"/>
                <a:gd name="T2" fmla="*/ 65 w 182"/>
                <a:gd name="T3" fmla="*/ 128 h 173"/>
                <a:gd name="T4" fmla="*/ 64 w 182"/>
                <a:gd name="T5" fmla="*/ 128 h 173"/>
                <a:gd name="T6" fmla="*/ 41 w 182"/>
                <a:gd name="T7" fmla="*/ 137 h 173"/>
                <a:gd name="T8" fmla="*/ 47 w 182"/>
                <a:gd name="T9" fmla="*/ 120 h 173"/>
                <a:gd name="T10" fmla="*/ 42 w 182"/>
                <a:gd name="T11" fmla="*/ 117 h 173"/>
                <a:gd name="T12" fmla="*/ 17 w 182"/>
                <a:gd name="T13" fmla="*/ 74 h 173"/>
                <a:gd name="T14" fmla="*/ 98 w 182"/>
                <a:gd name="T15" fmla="*/ 16 h 173"/>
                <a:gd name="T16" fmla="*/ 159 w 182"/>
                <a:gd name="T17" fmla="*/ 36 h 173"/>
                <a:gd name="T18" fmla="*/ 170 w 182"/>
                <a:gd name="T19" fmla="*/ 36 h 173"/>
                <a:gd name="T20" fmla="*/ 182 w 182"/>
                <a:gd name="T21" fmla="*/ 36 h 173"/>
                <a:gd name="T22" fmla="*/ 98 w 182"/>
                <a:gd name="T23" fmla="*/ 0 h 173"/>
                <a:gd name="T24" fmla="*/ 0 w 182"/>
                <a:gd name="T25" fmla="*/ 74 h 173"/>
                <a:gd name="T26" fmla="*/ 27 w 182"/>
                <a:gd name="T27" fmla="*/ 126 h 173"/>
                <a:gd name="T28" fmla="*/ 11 w 182"/>
                <a:gd name="T29" fmla="*/ 173 h 173"/>
                <a:gd name="T30" fmla="*/ 30 w 182"/>
                <a:gd name="T31" fmla="*/ 162 h 173"/>
                <a:gd name="T32" fmla="*/ 64 w 182"/>
                <a:gd name="T33" fmla="*/ 145 h 173"/>
                <a:gd name="T34" fmla="*/ 86 w 182"/>
                <a:gd name="T35" fmla="*/ 149 h 173"/>
                <a:gd name="T36" fmla="*/ 76 w 182"/>
                <a:gd name="T37" fmla="*/ 130 h 173"/>
                <a:gd name="T38" fmla="*/ 67 w 182"/>
                <a:gd name="T39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" h="173">
                  <a:moveTo>
                    <a:pt x="67" y="128"/>
                  </a:moveTo>
                  <a:cubicBezTo>
                    <a:pt x="65" y="128"/>
                    <a:pt x="65" y="128"/>
                    <a:pt x="65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2" y="128"/>
                    <a:pt x="59" y="128"/>
                    <a:pt x="41" y="137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5"/>
                    <a:pt x="17" y="90"/>
                    <a:pt x="17" y="74"/>
                  </a:cubicBezTo>
                  <a:cubicBezTo>
                    <a:pt x="17" y="42"/>
                    <a:pt x="53" y="16"/>
                    <a:pt x="98" y="16"/>
                  </a:cubicBezTo>
                  <a:cubicBezTo>
                    <a:pt x="122" y="16"/>
                    <a:pt x="144" y="24"/>
                    <a:pt x="159" y="36"/>
                  </a:cubicBezTo>
                  <a:cubicBezTo>
                    <a:pt x="163" y="36"/>
                    <a:pt x="167" y="36"/>
                    <a:pt x="170" y="36"/>
                  </a:cubicBezTo>
                  <a:cubicBezTo>
                    <a:pt x="174" y="36"/>
                    <a:pt x="178" y="36"/>
                    <a:pt x="182" y="36"/>
                  </a:cubicBezTo>
                  <a:cubicBezTo>
                    <a:pt x="165" y="14"/>
                    <a:pt x="134" y="0"/>
                    <a:pt x="98" y="0"/>
                  </a:cubicBezTo>
                  <a:cubicBezTo>
                    <a:pt x="44" y="0"/>
                    <a:pt x="0" y="33"/>
                    <a:pt x="0" y="74"/>
                  </a:cubicBezTo>
                  <a:cubicBezTo>
                    <a:pt x="0" y="94"/>
                    <a:pt x="10" y="113"/>
                    <a:pt x="27" y="126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43" y="155"/>
                    <a:pt x="59" y="147"/>
                    <a:pt x="64" y="145"/>
                  </a:cubicBezTo>
                  <a:cubicBezTo>
                    <a:pt x="71" y="147"/>
                    <a:pt x="79" y="148"/>
                    <a:pt x="86" y="149"/>
                  </a:cubicBezTo>
                  <a:cubicBezTo>
                    <a:pt x="82" y="143"/>
                    <a:pt x="78" y="137"/>
                    <a:pt x="76" y="130"/>
                  </a:cubicBezTo>
                  <a:cubicBezTo>
                    <a:pt x="73" y="130"/>
                    <a:pt x="70" y="129"/>
                    <a:pt x="67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2" name="Freeform 62"/>
            <p:cNvSpPr>
              <a:spLocks noEditPoints="1"/>
            </p:cNvSpPr>
            <p:nvPr/>
          </p:nvSpPr>
          <p:spPr bwMode="auto">
            <a:xfrm>
              <a:off x="5621338" y="5878513"/>
              <a:ext cx="382588" cy="315913"/>
            </a:xfrm>
            <a:custGeom>
              <a:avLst/>
              <a:gdLst>
                <a:gd name="T0" fmla="*/ 179 w 179"/>
                <a:gd name="T1" fmla="*/ 66 h 147"/>
                <a:gd name="T2" fmla="*/ 89 w 179"/>
                <a:gd name="T3" fmla="*/ 0 h 147"/>
                <a:gd name="T4" fmla="*/ 0 w 179"/>
                <a:gd name="T5" fmla="*/ 66 h 147"/>
                <a:gd name="T6" fmla="*/ 89 w 179"/>
                <a:gd name="T7" fmla="*/ 133 h 147"/>
                <a:gd name="T8" fmla="*/ 123 w 179"/>
                <a:gd name="T9" fmla="*/ 128 h 147"/>
                <a:gd name="T10" fmla="*/ 161 w 179"/>
                <a:gd name="T11" fmla="*/ 147 h 147"/>
                <a:gd name="T12" fmla="*/ 150 w 179"/>
                <a:gd name="T13" fmla="*/ 115 h 147"/>
                <a:gd name="T14" fmla="*/ 179 w 179"/>
                <a:gd name="T15" fmla="*/ 66 h 147"/>
                <a:gd name="T16" fmla="*/ 137 w 179"/>
                <a:gd name="T17" fmla="*/ 88 h 147"/>
                <a:gd name="T18" fmla="*/ 45 w 179"/>
                <a:gd name="T19" fmla="*/ 88 h 147"/>
                <a:gd name="T20" fmla="*/ 45 w 179"/>
                <a:gd name="T21" fmla="*/ 79 h 147"/>
                <a:gd name="T22" fmla="*/ 137 w 179"/>
                <a:gd name="T23" fmla="*/ 79 h 147"/>
                <a:gd name="T24" fmla="*/ 137 w 179"/>
                <a:gd name="T25" fmla="*/ 88 h 147"/>
                <a:gd name="T26" fmla="*/ 137 w 179"/>
                <a:gd name="T27" fmla="*/ 71 h 147"/>
                <a:gd name="T28" fmla="*/ 45 w 179"/>
                <a:gd name="T29" fmla="*/ 71 h 147"/>
                <a:gd name="T30" fmla="*/ 45 w 179"/>
                <a:gd name="T31" fmla="*/ 62 h 147"/>
                <a:gd name="T32" fmla="*/ 137 w 179"/>
                <a:gd name="T33" fmla="*/ 62 h 147"/>
                <a:gd name="T34" fmla="*/ 137 w 179"/>
                <a:gd name="T35" fmla="*/ 71 h 147"/>
                <a:gd name="T36" fmla="*/ 137 w 179"/>
                <a:gd name="T37" fmla="*/ 53 h 147"/>
                <a:gd name="T38" fmla="*/ 45 w 179"/>
                <a:gd name="T39" fmla="*/ 53 h 147"/>
                <a:gd name="T40" fmla="*/ 45 w 179"/>
                <a:gd name="T41" fmla="*/ 45 h 147"/>
                <a:gd name="T42" fmla="*/ 137 w 179"/>
                <a:gd name="T43" fmla="*/ 45 h 147"/>
                <a:gd name="T44" fmla="*/ 137 w 179"/>
                <a:gd name="T45" fmla="*/ 5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47">
                  <a:moveTo>
                    <a:pt x="179" y="66"/>
                  </a:moveTo>
                  <a:cubicBezTo>
                    <a:pt x="179" y="30"/>
                    <a:pt x="139" y="0"/>
                    <a:pt x="89" y="0"/>
                  </a:cubicBezTo>
                  <a:cubicBezTo>
                    <a:pt x="40" y="0"/>
                    <a:pt x="0" y="30"/>
                    <a:pt x="0" y="66"/>
                  </a:cubicBezTo>
                  <a:cubicBezTo>
                    <a:pt x="0" y="103"/>
                    <a:pt x="40" y="133"/>
                    <a:pt x="89" y="133"/>
                  </a:cubicBezTo>
                  <a:cubicBezTo>
                    <a:pt x="101" y="133"/>
                    <a:pt x="113" y="131"/>
                    <a:pt x="123" y="128"/>
                  </a:cubicBezTo>
                  <a:cubicBezTo>
                    <a:pt x="126" y="127"/>
                    <a:pt x="161" y="147"/>
                    <a:pt x="161" y="147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68" y="103"/>
                    <a:pt x="179" y="86"/>
                    <a:pt x="179" y="66"/>
                  </a:cubicBezTo>
                  <a:close/>
                  <a:moveTo>
                    <a:pt x="137" y="88"/>
                  </a:moveTo>
                  <a:cubicBezTo>
                    <a:pt x="45" y="88"/>
                    <a:pt x="45" y="88"/>
                    <a:pt x="45" y="88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137" y="79"/>
                    <a:pt x="137" y="79"/>
                    <a:pt x="137" y="79"/>
                  </a:cubicBezTo>
                  <a:lnTo>
                    <a:pt x="137" y="88"/>
                  </a:lnTo>
                  <a:close/>
                  <a:moveTo>
                    <a:pt x="137" y="71"/>
                  </a:moveTo>
                  <a:cubicBezTo>
                    <a:pt x="45" y="71"/>
                    <a:pt x="45" y="71"/>
                    <a:pt x="45" y="7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137" y="62"/>
                    <a:pt x="137" y="62"/>
                    <a:pt x="137" y="62"/>
                  </a:cubicBezTo>
                  <a:lnTo>
                    <a:pt x="137" y="71"/>
                  </a:lnTo>
                  <a:close/>
                  <a:moveTo>
                    <a:pt x="137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137" y="45"/>
                    <a:pt x="137" y="45"/>
                    <a:pt x="137" y="45"/>
                  </a:cubicBezTo>
                  <a:lnTo>
                    <a:pt x="13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" r="8580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r="722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7" b="7647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8" r="13368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0" y="0"/>
            <a:ext cx="3349256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3429000"/>
            <a:ext cx="2746744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111" y="914400"/>
            <a:ext cx="14157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n-ea"/>
              </a:rPr>
              <a:t>创意</a:t>
            </a:r>
            <a:endParaRPr lang="en-US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产品组合</a:t>
            </a:r>
            <a:endParaRPr lang="en-US" sz="24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1960902"/>
            <a:ext cx="243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</a:t>
            </a:r>
            <a:endParaRPr lang="en-US" sz="10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7440" y="520493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核心价值</a:t>
            </a:r>
            <a:endParaRPr lang="en-US" sz="2000" b="1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1944" y="5221386"/>
            <a:ext cx="243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</a:t>
            </a:r>
            <a:endParaRPr lang="en-US" sz="10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35611" y="4653629"/>
            <a:ext cx="5693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专业化</a:t>
            </a:r>
            <a:endParaRPr lang="en-US" sz="10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07946" y="2207123"/>
            <a:ext cx="110799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创意理念</a:t>
            </a:r>
            <a:endParaRPr lang="en-US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此处添加标题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5110" y="6470567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          页数  </a:t>
            </a:r>
            <a:r>
              <a:rPr 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56</a:t>
            </a:r>
            <a:endParaRPr lang="en-US" sz="1000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0" name="Freeform 69"/>
          <p:cNvSpPr/>
          <p:nvPr/>
        </p:nvSpPr>
        <p:spPr bwMode="auto">
          <a:xfrm rot="5400000">
            <a:off x="3843337" y="3147219"/>
            <a:ext cx="1481138" cy="565150"/>
          </a:xfrm>
          <a:custGeom>
            <a:avLst/>
            <a:gdLst>
              <a:gd name="T0" fmla="*/ 465 w 933"/>
              <a:gd name="T1" fmla="*/ 356 h 356"/>
              <a:gd name="T2" fmla="*/ 0 w 933"/>
              <a:gd name="T3" fmla="*/ 178 h 356"/>
              <a:gd name="T4" fmla="*/ 465 w 933"/>
              <a:gd name="T5" fmla="*/ 0 h 356"/>
              <a:gd name="T6" fmla="*/ 933 w 933"/>
              <a:gd name="T7" fmla="*/ 178 h 356"/>
              <a:gd name="T8" fmla="*/ 465 w 933"/>
              <a:gd name="T9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356">
                <a:moveTo>
                  <a:pt x="465" y="356"/>
                </a:moveTo>
                <a:lnTo>
                  <a:pt x="0" y="178"/>
                </a:lnTo>
                <a:lnTo>
                  <a:pt x="465" y="0"/>
                </a:lnTo>
                <a:lnTo>
                  <a:pt x="933" y="178"/>
                </a:lnTo>
                <a:lnTo>
                  <a:pt x="465" y="35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1" name="Freeform 70"/>
          <p:cNvSpPr/>
          <p:nvPr/>
        </p:nvSpPr>
        <p:spPr bwMode="auto">
          <a:xfrm rot="5400000">
            <a:off x="3703637" y="2547144"/>
            <a:ext cx="738188" cy="1022350"/>
          </a:xfrm>
          <a:custGeom>
            <a:avLst/>
            <a:gdLst>
              <a:gd name="T0" fmla="*/ 465 w 465"/>
              <a:gd name="T1" fmla="*/ 178 h 644"/>
              <a:gd name="T2" fmla="*/ 0 w 465"/>
              <a:gd name="T3" fmla="*/ 0 h 644"/>
              <a:gd name="T4" fmla="*/ 0 w 465"/>
              <a:gd name="T5" fmla="*/ 364 h 644"/>
              <a:gd name="T6" fmla="*/ 465 w 465"/>
              <a:gd name="T7" fmla="*/ 644 h 644"/>
              <a:gd name="T8" fmla="*/ 465 w 465"/>
              <a:gd name="T9" fmla="*/ 178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2" name="Freeform 71"/>
          <p:cNvSpPr/>
          <p:nvPr/>
        </p:nvSpPr>
        <p:spPr bwMode="auto">
          <a:xfrm rot="5400000">
            <a:off x="3701256" y="3287713"/>
            <a:ext cx="742950" cy="1022350"/>
          </a:xfrm>
          <a:custGeom>
            <a:avLst/>
            <a:gdLst>
              <a:gd name="T0" fmla="*/ 0 w 468"/>
              <a:gd name="T1" fmla="*/ 178 h 644"/>
              <a:gd name="T2" fmla="*/ 468 w 468"/>
              <a:gd name="T3" fmla="*/ 0 h 644"/>
              <a:gd name="T4" fmla="*/ 468 w 468"/>
              <a:gd name="T5" fmla="*/ 364 h 644"/>
              <a:gd name="T6" fmla="*/ 0 w 468"/>
              <a:gd name="T7" fmla="*/ 644 h 644"/>
              <a:gd name="T8" fmla="*/ 0 w 468"/>
              <a:gd name="T9" fmla="*/ 178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8" h="644">
                <a:moveTo>
                  <a:pt x="0" y="178"/>
                </a:moveTo>
                <a:lnTo>
                  <a:pt x="468" y="0"/>
                </a:lnTo>
                <a:lnTo>
                  <a:pt x="468" y="364"/>
                </a:lnTo>
                <a:lnTo>
                  <a:pt x="0" y="644"/>
                </a:lnTo>
                <a:lnTo>
                  <a:pt x="0" y="1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3" name="Freeform 72"/>
          <p:cNvSpPr/>
          <p:nvPr/>
        </p:nvSpPr>
        <p:spPr bwMode="auto">
          <a:xfrm rot="5400000">
            <a:off x="4348956" y="3251200"/>
            <a:ext cx="2371725" cy="355600"/>
          </a:xfrm>
          <a:custGeom>
            <a:avLst/>
            <a:gdLst>
              <a:gd name="T0" fmla="*/ 746 w 1494"/>
              <a:gd name="T1" fmla="*/ 224 h 224"/>
              <a:gd name="T2" fmla="*/ 0 w 1494"/>
              <a:gd name="T3" fmla="*/ 112 h 224"/>
              <a:gd name="T4" fmla="*/ 746 w 1494"/>
              <a:gd name="T5" fmla="*/ 0 h 224"/>
              <a:gd name="T6" fmla="*/ 1494 w 1494"/>
              <a:gd name="T7" fmla="*/ 112 h 224"/>
              <a:gd name="T8" fmla="*/ 746 w 1494"/>
              <a:gd name="T9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4" h="224">
                <a:moveTo>
                  <a:pt x="746" y="224"/>
                </a:moveTo>
                <a:lnTo>
                  <a:pt x="0" y="112"/>
                </a:lnTo>
                <a:lnTo>
                  <a:pt x="746" y="0"/>
                </a:lnTo>
                <a:lnTo>
                  <a:pt x="1494" y="112"/>
                </a:lnTo>
                <a:lnTo>
                  <a:pt x="746" y="22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4" name="Freeform 73"/>
          <p:cNvSpPr/>
          <p:nvPr/>
        </p:nvSpPr>
        <p:spPr bwMode="auto">
          <a:xfrm rot="5400000">
            <a:off x="4452144" y="2344738"/>
            <a:ext cx="1184275" cy="981075"/>
          </a:xfrm>
          <a:custGeom>
            <a:avLst/>
            <a:gdLst>
              <a:gd name="T0" fmla="*/ 746 w 746"/>
              <a:gd name="T1" fmla="*/ 112 h 618"/>
              <a:gd name="T2" fmla="*/ 0 w 746"/>
              <a:gd name="T3" fmla="*/ 0 h 618"/>
              <a:gd name="T4" fmla="*/ 0 w 746"/>
              <a:gd name="T5" fmla="*/ 394 h 618"/>
              <a:gd name="T6" fmla="*/ 746 w 746"/>
              <a:gd name="T7" fmla="*/ 618 h 618"/>
              <a:gd name="T8" fmla="*/ 746 w 746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8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5" name="Freeform 74"/>
          <p:cNvSpPr/>
          <p:nvPr/>
        </p:nvSpPr>
        <p:spPr bwMode="auto">
          <a:xfrm rot="5400000">
            <a:off x="4450556" y="3530600"/>
            <a:ext cx="1187450" cy="981075"/>
          </a:xfrm>
          <a:custGeom>
            <a:avLst/>
            <a:gdLst>
              <a:gd name="T0" fmla="*/ 0 w 748"/>
              <a:gd name="T1" fmla="*/ 112 h 618"/>
              <a:gd name="T2" fmla="*/ 748 w 748"/>
              <a:gd name="T3" fmla="*/ 0 h 618"/>
              <a:gd name="T4" fmla="*/ 748 w 748"/>
              <a:gd name="T5" fmla="*/ 394 h 618"/>
              <a:gd name="T6" fmla="*/ 0 w 748"/>
              <a:gd name="T7" fmla="*/ 618 h 618"/>
              <a:gd name="T8" fmla="*/ 0 w 748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618">
                <a:moveTo>
                  <a:pt x="0" y="112"/>
                </a:moveTo>
                <a:lnTo>
                  <a:pt x="748" y="0"/>
                </a:lnTo>
                <a:lnTo>
                  <a:pt x="748" y="394"/>
                </a:lnTo>
                <a:lnTo>
                  <a:pt x="0" y="618"/>
                </a:lnTo>
                <a:lnTo>
                  <a:pt x="0" y="11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6" name="Freeform 75"/>
          <p:cNvSpPr/>
          <p:nvPr/>
        </p:nvSpPr>
        <p:spPr bwMode="auto">
          <a:xfrm rot="5400000">
            <a:off x="6866730" y="3148012"/>
            <a:ext cx="1481138" cy="563563"/>
          </a:xfrm>
          <a:custGeom>
            <a:avLst/>
            <a:gdLst>
              <a:gd name="T0" fmla="*/ 465 w 933"/>
              <a:gd name="T1" fmla="*/ 0 h 355"/>
              <a:gd name="T2" fmla="*/ 0 w 933"/>
              <a:gd name="T3" fmla="*/ 177 h 355"/>
              <a:gd name="T4" fmla="*/ 465 w 933"/>
              <a:gd name="T5" fmla="*/ 355 h 355"/>
              <a:gd name="T6" fmla="*/ 933 w 933"/>
              <a:gd name="T7" fmla="*/ 177 h 355"/>
              <a:gd name="T8" fmla="*/ 465 w 933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355">
                <a:moveTo>
                  <a:pt x="465" y="0"/>
                </a:moveTo>
                <a:lnTo>
                  <a:pt x="0" y="177"/>
                </a:lnTo>
                <a:lnTo>
                  <a:pt x="465" y="355"/>
                </a:lnTo>
                <a:lnTo>
                  <a:pt x="933" y="177"/>
                </a:lnTo>
                <a:lnTo>
                  <a:pt x="46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7" name="Freeform 76"/>
          <p:cNvSpPr/>
          <p:nvPr/>
        </p:nvSpPr>
        <p:spPr bwMode="auto">
          <a:xfrm rot="5400000">
            <a:off x="7750175" y="2547144"/>
            <a:ext cx="738188" cy="1022350"/>
          </a:xfrm>
          <a:custGeom>
            <a:avLst/>
            <a:gdLst>
              <a:gd name="T0" fmla="*/ 465 w 465"/>
              <a:gd name="T1" fmla="*/ 467 h 644"/>
              <a:gd name="T2" fmla="*/ 0 w 465"/>
              <a:gd name="T3" fmla="*/ 644 h 644"/>
              <a:gd name="T4" fmla="*/ 0 w 465"/>
              <a:gd name="T5" fmla="*/ 280 h 644"/>
              <a:gd name="T6" fmla="*/ 465 w 465"/>
              <a:gd name="T7" fmla="*/ 0 h 644"/>
              <a:gd name="T8" fmla="*/ 465 w 465"/>
              <a:gd name="T9" fmla="*/ 46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8" name="Freeform 77"/>
          <p:cNvSpPr/>
          <p:nvPr/>
        </p:nvSpPr>
        <p:spPr bwMode="auto">
          <a:xfrm rot="5400000">
            <a:off x="7747794" y="3287713"/>
            <a:ext cx="742950" cy="1022350"/>
          </a:xfrm>
          <a:custGeom>
            <a:avLst/>
            <a:gdLst>
              <a:gd name="T0" fmla="*/ 0 w 468"/>
              <a:gd name="T1" fmla="*/ 467 h 644"/>
              <a:gd name="T2" fmla="*/ 468 w 468"/>
              <a:gd name="T3" fmla="*/ 644 h 644"/>
              <a:gd name="T4" fmla="*/ 468 w 468"/>
              <a:gd name="T5" fmla="*/ 280 h 644"/>
              <a:gd name="T6" fmla="*/ 0 w 468"/>
              <a:gd name="T7" fmla="*/ 0 h 644"/>
              <a:gd name="T8" fmla="*/ 0 w 468"/>
              <a:gd name="T9" fmla="*/ 46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8" h="644">
                <a:moveTo>
                  <a:pt x="0" y="467"/>
                </a:moveTo>
                <a:lnTo>
                  <a:pt x="468" y="644"/>
                </a:lnTo>
                <a:lnTo>
                  <a:pt x="468" y="280"/>
                </a:lnTo>
                <a:lnTo>
                  <a:pt x="0" y="0"/>
                </a:lnTo>
                <a:lnTo>
                  <a:pt x="0" y="46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9" name="Freeform 78"/>
          <p:cNvSpPr/>
          <p:nvPr/>
        </p:nvSpPr>
        <p:spPr bwMode="auto">
          <a:xfrm rot="5400000">
            <a:off x="5469731" y="3251200"/>
            <a:ext cx="2371725" cy="355600"/>
          </a:xfrm>
          <a:custGeom>
            <a:avLst/>
            <a:gdLst>
              <a:gd name="T0" fmla="*/ 746 w 1494"/>
              <a:gd name="T1" fmla="*/ 0 h 224"/>
              <a:gd name="T2" fmla="*/ 0 w 1494"/>
              <a:gd name="T3" fmla="*/ 111 h 224"/>
              <a:gd name="T4" fmla="*/ 746 w 1494"/>
              <a:gd name="T5" fmla="*/ 224 h 224"/>
              <a:gd name="T6" fmla="*/ 1494 w 1494"/>
              <a:gd name="T7" fmla="*/ 111 h 224"/>
              <a:gd name="T8" fmla="*/ 746 w 1494"/>
              <a:gd name="T9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4" h="224">
                <a:moveTo>
                  <a:pt x="746" y="0"/>
                </a:moveTo>
                <a:lnTo>
                  <a:pt x="0" y="111"/>
                </a:lnTo>
                <a:lnTo>
                  <a:pt x="746" y="224"/>
                </a:lnTo>
                <a:lnTo>
                  <a:pt x="1494" y="111"/>
                </a:lnTo>
                <a:lnTo>
                  <a:pt x="74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0" name="Freeform 79"/>
          <p:cNvSpPr/>
          <p:nvPr/>
        </p:nvSpPr>
        <p:spPr bwMode="auto">
          <a:xfrm rot="5400000">
            <a:off x="6554787" y="2345531"/>
            <a:ext cx="1184275" cy="979488"/>
          </a:xfrm>
          <a:custGeom>
            <a:avLst/>
            <a:gdLst>
              <a:gd name="T0" fmla="*/ 746 w 746"/>
              <a:gd name="T1" fmla="*/ 506 h 617"/>
              <a:gd name="T2" fmla="*/ 0 w 746"/>
              <a:gd name="T3" fmla="*/ 617 h 617"/>
              <a:gd name="T4" fmla="*/ 0 w 746"/>
              <a:gd name="T5" fmla="*/ 224 h 617"/>
              <a:gd name="T6" fmla="*/ 746 w 746"/>
              <a:gd name="T7" fmla="*/ 0 h 617"/>
              <a:gd name="T8" fmla="*/ 746 w 746"/>
              <a:gd name="T9" fmla="*/ 50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7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1" name="Freeform 80"/>
          <p:cNvSpPr/>
          <p:nvPr/>
        </p:nvSpPr>
        <p:spPr bwMode="auto">
          <a:xfrm rot="5400000">
            <a:off x="6553200" y="3531394"/>
            <a:ext cx="1187450" cy="979488"/>
          </a:xfrm>
          <a:custGeom>
            <a:avLst/>
            <a:gdLst>
              <a:gd name="T0" fmla="*/ 0 w 748"/>
              <a:gd name="T1" fmla="*/ 506 h 617"/>
              <a:gd name="T2" fmla="*/ 748 w 748"/>
              <a:gd name="T3" fmla="*/ 617 h 617"/>
              <a:gd name="T4" fmla="*/ 748 w 748"/>
              <a:gd name="T5" fmla="*/ 224 h 617"/>
              <a:gd name="T6" fmla="*/ 0 w 748"/>
              <a:gd name="T7" fmla="*/ 0 h 617"/>
              <a:gd name="T8" fmla="*/ 0 w 748"/>
              <a:gd name="T9" fmla="*/ 50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617">
                <a:moveTo>
                  <a:pt x="0" y="506"/>
                </a:moveTo>
                <a:lnTo>
                  <a:pt x="748" y="617"/>
                </a:lnTo>
                <a:lnTo>
                  <a:pt x="748" y="224"/>
                </a:lnTo>
                <a:lnTo>
                  <a:pt x="0" y="0"/>
                </a:lnTo>
                <a:lnTo>
                  <a:pt x="0" y="50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" name="Freeform 81"/>
          <p:cNvSpPr/>
          <p:nvPr/>
        </p:nvSpPr>
        <p:spPr bwMode="auto">
          <a:xfrm rot="5400000">
            <a:off x="5274468" y="2103437"/>
            <a:ext cx="1630363" cy="1017588"/>
          </a:xfrm>
          <a:custGeom>
            <a:avLst/>
            <a:gdLst>
              <a:gd name="T0" fmla="*/ 1027 w 1027"/>
              <a:gd name="T1" fmla="*/ 641 h 641"/>
              <a:gd name="T2" fmla="*/ 0 w 1027"/>
              <a:gd name="T3" fmla="*/ 532 h 641"/>
              <a:gd name="T4" fmla="*/ 0 w 1027"/>
              <a:gd name="T5" fmla="*/ 111 h 641"/>
              <a:gd name="T6" fmla="*/ 1027 w 1027"/>
              <a:gd name="T7" fmla="*/ 0 h 641"/>
              <a:gd name="T8" fmla="*/ 1027 w 1027"/>
              <a:gd name="T9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7" h="641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3" name="Freeform 82"/>
          <p:cNvSpPr/>
          <p:nvPr/>
        </p:nvSpPr>
        <p:spPr bwMode="auto">
          <a:xfrm rot="5400000">
            <a:off x="5272881" y="3735388"/>
            <a:ext cx="1633538" cy="1017588"/>
          </a:xfrm>
          <a:custGeom>
            <a:avLst/>
            <a:gdLst>
              <a:gd name="T0" fmla="*/ 0 w 1029"/>
              <a:gd name="T1" fmla="*/ 641 h 641"/>
              <a:gd name="T2" fmla="*/ 1029 w 1029"/>
              <a:gd name="T3" fmla="*/ 532 h 641"/>
              <a:gd name="T4" fmla="*/ 1029 w 1029"/>
              <a:gd name="T5" fmla="*/ 111 h 641"/>
              <a:gd name="T6" fmla="*/ 0 w 1029"/>
              <a:gd name="T7" fmla="*/ 0 h 641"/>
              <a:gd name="T8" fmla="*/ 0 w 1029"/>
              <a:gd name="T9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9" h="641">
                <a:moveTo>
                  <a:pt x="0" y="641"/>
                </a:moveTo>
                <a:lnTo>
                  <a:pt x="1029" y="532"/>
                </a:lnTo>
                <a:lnTo>
                  <a:pt x="1029" y="111"/>
                </a:lnTo>
                <a:lnTo>
                  <a:pt x="0" y="0"/>
                </a:lnTo>
                <a:lnTo>
                  <a:pt x="0" y="6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4" name="Freeform 83"/>
          <p:cNvSpPr/>
          <p:nvPr/>
        </p:nvSpPr>
        <p:spPr bwMode="auto">
          <a:xfrm rot="5400000">
            <a:off x="8252619" y="3057525"/>
            <a:ext cx="12700" cy="742950"/>
          </a:xfrm>
          <a:custGeom>
            <a:avLst/>
            <a:gdLst>
              <a:gd name="T0" fmla="*/ 8 w 8"/>
              <a:gd name="T1" fmla="*/ 468 h 468"/>
              <a:gd name="T2" fmla="*/ 0 w 8"/>
              <a:gd name="T3" fmla="*/ 468 h 468"/>
              <a:gd name="T4" fmla="*/ 0 w 8"/>
              <a:gd name="T5" fmla="*/ 2 h 468"/>
              <a:gd name="T6" fmla="*/ 3 w 8"/>
              <a:gd name="T7" fmla="*/ 0 h 468"/>
              <a:gd name="T8" fmla="*/ 8 w 8"/>
              <a:gd name="T9" fmla="*/ 2 h 468"/>
              <a:gd name="T10" fmla="*/ 8 w 8"/>
              <a:gd name="T11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68">
                <a:moveTo>
                  <a:pt x="8" y="468"/>
                </a:moveTo>
                <a:lnTo>
                  <a:pt x="0" y="468"/>
                </a:lnTo>
                <a:lnTo>
                  <a:pt x="0" y="2"/>
                </a:lnTo>
                <a:lnTo>
                  <a:pt x="3" y="0"/>
                </a:lnTo>
                <a:lnTo>
                  <a:pt x="8" y="2"/>
                </a:lnTo>
                <a:lnTo>
                  <a:pt x="8" y="468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5" name="Freeform 84"/>
          <p:cNvSpPr/>
          <p:nvPr/>
        </p:nvSpPr>
        <p:spPr bwMode="auto">
          <a:xfrm rot="5400000">
            <a:off x="7228681" y="3027362"/>
            <a:ext cx="12700" cy="803275"/>
          </a:xfrm>
          <a:custGeom>
            <a:avLst/>
            <a:gdLst>
              <a:gd name="T0" fmla="*/ 8 w 8"/>
              <a:gd name="T1" fmla="*/ 506 h 506"/>
              <a:gd name="T2" fmla="*/ 0 w 8"/>
              <a:gd name="T3" fmla="*/ 506 h 506"/>
              <a:gd name="T4" fmla="*/ 0 w 8"/>
              <a:gd name="T5" fmla="*/ 1 h 506"/>
              <a:gd name="T6" fmla="*/ 3 w 8"/>
              <a:gd name="T7" fmla="*/ 0 h 506"/>
              <a:gd name="T8" fmla="*/ 8 w 8"/>
              <a:gd name="T9" fmla="*/ 1 h 506"/>
              <a:gd name="T10" fmla="*/ 8 w 8"/>
              <a:gd name="T11" fmla="*/ 50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506">
                <a:moveTo>
                  <a:pt x="8" y="506"/>
                </a:moveTo>
                <a:lnTo>
                  <a:pt x="0" y="506"/>
                </a:lnTo>
                <a:lnTo>
                  <a:pt x="0" y="1"/>
                </a:lnTo>
                <a:lnTo>
                  <a:pt x="3" y="0"/>
                </a:lnTo>
                <a:lnTo>
                  <a:pt x="8" y="1"/>
                </a:lnTo>
                <a:lnTo>
                  <a:pt x="8" y="506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6" name="Freeform 85"/>
          <p:cNvSpPr/>
          <p:nvPr/>
        </p:nvSpPr>
        <p:spPr bwMode="auto">
          <a:xfrm rot="5400000">
            <a:off x="3926681" y="3057525"/>
            <a:ext cx="12700" cy="742950"/>
          </a:xfrm>
          <a:custGeom>
            <a:avLst/>
            <a:gdLst>
              <a:gd name="T0" fmla="*/ 8 w 8"/>
              <a:gd name="T1" fmla="*/ 0 h 468"/>
              <a:gd name="T2" fmla="*/ 0 w 8"/>
              <a:gd name="T3" fmla="*/ 0 h 468"/>
              <a:gd name="T4" fmla="*/ 0 w 8"/>
              <a:gd name="T5" fmla="*/ 467 h 468"/>
              <a:gd name="T6" fmla="*/ 3 w 8"/>
              <a:gd name="T7" fmla="*/ 468 h 468"/>
              <a:gd name="T8" fmla="*/ 8 w 8"/>
              <a:gd name="T9" fmla="*/ 467 h 468"/>
              <a:gd name="T10" fmla="*/ 8 w 8"/>
              <a:gd name="T11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68">
                <a:moveTo>
                  <a:pt x="8" y="0"/>
                </a:moveTo>
                <a:lnTo>
                  <a:pt x="0" y="0"/>
                </a:lnTo>
                <a:lnTo>
                  <a:pt x="0" y="467"/>
                </a:lnTo>
                <a:lnTo>
                  <a:pt x="3" y="468"/>
                </a:lnTo>
                <a:lnTo>
                  <a:pt x="8" y="467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7" name="Freeform 86"/>
          <p:cNvSpPr/>
          <p:nvPr/>
        </p:nvSpPr>
        <p:spPr bwMode="auto">
          <a:xfrm rot="5400000">
            <a:off x="4949031" y="3027362"/>
            <a:ext cx="12700" cy="803275"/>
          </a:xfrm>
          <a:custGeom>
            <a:avLst/>
            <a:gdLst>
              <a:gd name="T0" fmla="*/ 8 w 8"/>
              <a:gd name="T1" fmla="*/ 0 h 506"/>
              <a:gd name="T2" fmla="*/ 0 w 8"/>
              <a:gd name="T3" fmla="*/ 0 h 506"/>
              <a:gd name="T4" fmla="*/ 0 w 8"/>
              <a:gd name="T5" fmla="*/ 504 h 506"/>
              <a:gd name="T6" fmla="*/ 3 w 8"/>
              <a:gd name="T7" fmla="*/ 506 h 506"/>
              <a:gd name="T8" fmla="*/ 8 w 8"/>
              <a:gd name="T9" fmla="*/ 504 h 506"/>
              <a:gd name="T10" fmla="*/ 8 w 8"/>
              <a:gd name="T11" fmla="*/ 0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506">
                <a:moveTo>
                  <a:pt x="8" y="0"/>
                </a:moveTo>
                <a:lnTo>
                  <a:pt x="0" y="0"/>
                </a:lnTo>
                <a:lnTo>
                  <a:pt x="0" y="504"/>
                </a:lnTo>
                <a:lnTo>
                  <a:pt x="3" y="506"/>
                </a:lnTo>
                <a:lnTo>
                  <a:pt x="8" y="504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8" name="Freeform 87"/>
          <p:cNvSpPr/>
          <p:nvPr/>
        </p:nvSpPr>
        <p:spPr bwMode="auto">
          <a:xfrm rot="5400000">
            <a:off x="6083300" y="2920206"/>
            <a:ext cx="12700" cy="1017588"/>
          </a:xfrm>
          <a:custGeom>
            <a:avLst/>
            <a:gdLst>
              <a:gd name="T0" fmla="*/ 8 w 8"/>
              <a:gd name="T1" fmla="*/ 640 h 641"/>
              <a:gd name="T2" fmla="*/ 3 w 8"/>
              <a:gd name="T3" fmla="*/ 641 h 641"/>
              <a:gd name="T4" fmla="*/ 0 w 8"/>
              <a:gd name="T5" fmla="*/ 640 h 641"/>
              <a:gd name="T6" fmla="*/ 0 w 8"/>
              <a:gd name="T7" fmla="*/ 0 h 641"/>
              <a:gd name="T8" fmla="*/ 3 w 8"/>
              <a:gd name="T9" fmla="*/ 0 h 641"/>
              <a:gd name="T10" fmla="*/ 8 w 8"/>
              <a:gd name="T11" fmla="*/ 0 h 641"/>
              <a:gd name="T12" fmla="*/ 8 w 8"/>
              <a:gd name="T13" fmla="*/ 640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641">
                <a:moveTo>
                  <a:pt x="8" y="640"/>
                </a:moveTo>
                <a:lnTo>
                  <a:pt x="3" y="641"/>
                </a:lnTo>
                <a:lnTo>
                  <a:pt x="0" y="640"/>
                </a:lnTo>
                <a:lnTo>
                  <a:pt x="0" y="0"/>
                </a:lnTo>
                <a:lnTo>
                  <a:pt x="3" y="0"/>
                </a:lnTo>
                <a:lnTo>
                  <a:pt x="8" y="0"/>
                </a:lnTo>
                <a:lnTo>
                  <a:pt x="8" y="64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9" name="Freeform 88"/>
          <p:cNvSpPr/>
          <p:nvPr/>
        </p:nvSpPr>
        <p:spPr bwMode="auto">
          <a:xfrm rot="5400000">
            <a:off x="7663656" y="3203575"/>
            <a:ext cx="1481138" cy="452438"/>
          </a:xfrm>
          <a:custGeom>
            <a:avLst/>
            <a:gdLst>
              <a:gd name="T0" fmla="*/ 465 w 933"/>
              <a:gd name="T1" fmla="*/ 0 h 285"/>
              <a:gd name="T2" fmla="*/ 0 w 933"/>
              <a:gd name="T3" fmla="*/ 280 h 285"/>
              <a:gd name="T4" fmla="*/ 0 w 933"/>
              <a:gd name="T5" fmla="*/ 285 h 285"/>
              <a:gd name="T6" fmla="*/ 465 w 933"/>
              <a:gd name="T7" fmla="*/ 10 h 285"/>
              <a:gd name="T8" fmla="*/ 933 w 933"/>
              <a:gd name="T9" fmla="*/ 285 h 285"/>
              <a:gd name="T10" fmla="*/ 933 w 933"/>
              <a:gd name="T11" fmla="*/ 280 h 285"/>
              <a:gd name="T12" fmla="*/ 465 w 933"/>
              <a:gd name="T13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3" h="285">
                <a:moveTo>
                  <a:pt x="465" y="0"/>
                </a:moveTo>
                <a:lnTo>
                  <a:pt x="0" y="280"/>
                </a:lnTo>
                <a:lnTo>
                  <a:pt x="0" y="285"/>
                </a:lnTo>
                <a:lnTo>
                  <a:pt x="465" y="10"/>
                </a:lnTo>
                <a:lnTo>
                  <a:pt x="933" y="285"/>
                </a:lnTo>
                <a:lnTo>
                  <a:pt x="933" y="280"/>
                </a:lnTo>
                <a:lnTo>
                  <a:pt x="465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30" name="Freeform 89"/>
          <p:cNvSpPr/>
          <p:nvPr/>
        </p:nvSpPr>
        <p:spPr bwMode="auto">
          <a:xfrm rot="5400000">
            <a:off x="7012780" y="3284537"/>
            <a:ext cx="1481138" cy="290513"/>
          </a:xfrm>
          <a:custGeom>
            <a:avLst/>
            <a:gdLst>
              <a:gd name="T0" fmla="*/ 0 w 933"/>
              <a:gd name="T1" fmla="*/ 183 h 183"/>
              <a:gd name="T2" fmla="*/ 462 w 933"/>
              <a:gd name="T3" fmla="*/ 7 h 183"/>
              <a:gd name="T4" fmla="*/ 470 w 933"/>
              <a:gd name="T5" fmla="*/ 7 h 183"/>
              <a:gd name="T6" fmla="*/ 933 w 933"/>
              <a:gd name="T7" fmla="*/ 183 h 183"/>
              <a:gd name="T8" fmla="*/ 933 w 933"/>
              <a:gd name="T9" fmla="*/ 178 h 183"/>
              <a:gd name="T10" fmla="*/ 470 w 933"/>
              <a:gd name="T11" fmla="*/ 0 h 183"/>
              <a:gd name="T12" fmla="*/ 462 w 933"/>
              <a:gd name="T13" fmla="*/ 0 h 183"/>
              <a:gd name="T14" fmla="*/ 0 w 933"/>
              <a:gd name="T15" fmla="*/ 178 h 183"/>
              <a:gd name="T16" fmla="*/ 0 w 933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3" h="183">
                <a:moveTo>
                  <a:pt x="0" y="183"/>
                </a:moveTo>
                <a:lnTo>
                  <a:pt x="462" y="7"/>
                </a:lnTo>
                <a:lnTo>
                  <a:pt x="470" y="7"/>
                </a:lnTo>
                <a:lnTo>
                  <a:pt x="933" y="183"/>
                </a:lnTo>
                <a:lnTo>
                  <a:pt x="933" y="178"/>
                </a:lnTo>
                <a:lnTo>
                  <a:pt x="470" y="0"/>
                </a:lnTo>
                <a:lnTo>
                  <a:pt x="462" y="0"/>
                </a:lnTo>
                <a:lnTo>
                  <a:pt x="0" y="178"/>
                </a:lnTo>
                <a:lnTo>
                  <a:pt x="0" y="183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31" name="Freeform 90"/>
          <p:cNvSpPr/>
          <p:nvPr/>
        </p:nvSpPr>
        <p:spPr bwMode="auto">
          <a:xfrm rot="5400000">
            <a:off x="6266656" y="3244850"/>
            <a:ext cx="2371725" cy="368300"/>
          </a:xfrm>
          <a:custGeom>
            <a:avLst/>
            <a:gdLst>
              <a:gd name="T0" fmla="*/ 746 w 1494"/>
              <a:gd name="T1" fmla="*/ 0 h 232"/>
              <a:gd name="T2" fmla="*/ 0 w 1494"/>
              <a:gd name="T3" fmla="*/ 224 h 232"/>
              <a:gd name="T4" fmla="*/ 0 w 1494"/>
              <a:gd name="T5" fmla="*/ 232 h 232"/>
              <a:gd name="T6" fmla="*/ 746 w 1494"/>
              <a:gd name="T7" fmla="*/ 10 h 232"/>
              <a:gd name="T8" fmla="*/ 1494 w 1494"/>
              <a:gd name="T9" fmla="*/ 232 h 232"/>
              <a:gd name="T10" fmla="*/ 1494 w 1494"/>
              <a:gd name="T11" fmla="*/ 224 h 232"/>
              <a:gd name="T12" fmla="*/ 746 w 1494"/>
              <a:gd name="T13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4" h="232">
                <a:moveTo>
                  <a:pt x="746" y="0"/>
                </a:moveTo>
                <a:lnTo>
                  <a:pt x="0" y="224"/>
                </a:lnTo>
                <a:lnTo>
                  <a:pt x="0" y="232"/>
                </a:lnTo>
                <a:lnTo>
                  <a:pt x="746" y="10"/>
                </a:lnTo>
                <a:lnTo>
                  <a:pt x="1494" y="232"/>
                </a:lnTo>
                <a:lnTo>
                  <a:pt x="1494" y="224"/>
                </a:lnTo>
                <a:lnTo>
                  <a:pt x="746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32" name="Freeform 91"/>
          <p:cNvSpPr/>
          <p:nvPr/>
        </p:nvSpPr>
        <p:spPr bwMode="auto">
          <a:xfrm rot="5400000">
            <a:off x="5568156" y="3332163"/>
            <a:ext cx="2371725" cy="193675"/>
          </a:xfrm>
          <a:custGeom>
            <a:avLst/>
            <a:gdLst>
              <a:gd name="T0" fmla="*/ 743 w 1494"/>
              <a:gd name="T1" fmla="*/ 0 h 122"/>
              <a:gd name="T2" fmla="*/ 0 w 1494"/>
              <a:gd name="T3" fmla="*/ 113 h 122"/>
              <a:gd name="T4" fmla="*/ 0 w 1494"/>
              <a:gd name="T5" fmla="*/ 122 h 122"/>
              <a:gd name="T6" fmla="*/ 743 w 1494"/>
              <a:gd name="T7" fmla="*/ 11 h 122"/>
              <a:gd name="T8" fmla="*/ 751 w 1494"/>
              <a:gd name="T9" fmla="*/ 11 h 122"/>
              <a:gd name="T10" fmla="*/ 1494 w 1494"/>
              <a:gd name="T11" fmla="*/ 122 h 122"/>
              <a:gd name="T12" fmla="*/ 1494 w 1494"/>
              <a:gd name="T13" fmla="*/ 113 h 122"/>
              <a:gd name="T14" fmla="*/ 751 w 1494"/>
              <a:gd name="T15" fmla="*/ 0 h 122"/>
              <a:gd name="T16" fmla="*/ 743 w 1494"/>
              <a:gd name="T17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4" h="122">
                <a:moveTo>
                  <a:pt x="743" y="0"/>
                </a:moveTo>
                <a:lnTo>
                  <a:pt x="0" y="113"/>
                </a:lnTo>
                <a:lnTo>
                  <a:pt x="0" y="122"/>
                </a:lnTo>
                <a:lnTo>
                  <a:pt x="743" y="11"/>
                </a:lnTo>
                <a:lnTo>
                  <a:pt x="751" y="11"/>
                </a:lnTo>
                <a:lnTo>
                  <a:pt x="1494" y="122"/>
                </a:lnTo>
                <a:lnTo>
                  <a:pt x="1494" y="113"/>
                </a:lnTo>
                <a:lnTo>
                  <a:pt x="751" y="0"/>
                </a:lnTo>
                <a:lnTo>
                  <a:pt x="743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33" name="Freeform 92"/>
          <p:cNvSpPr/>
          <p:nvPr/>
        </p:nvSpPr>
        <p:spPr bwMode="auto">
          <a:xfrm rot="5400000">
            <a:off x="3047206" y="3203575"/>
            <a:ext cx="1481138" cy="452438"/>
          </a:xfrm>
          <a:custGeom>
            <a:avLst/>
            <a:gdLst>
              <a:gd name="T0" fmla="*/ 465 w 933"/>
              <a:gd name="T1" fmla="*/ 285 h 285"/>
              <a:gd name="T2" fmla="*/ 0 w 933"/>
              <a:gd name="T3" fmla="*/ 5 h 285"/>
              <a:gd name="T4" fmla="*/ 0 w 933"/>
              <a:gd name="T5" fmla="*/ 0 h 285"/>
              <a:gd name="T6" fmla="*/ 465 w 933"/>
              <a:gd name="T7" fmla="*/ 275 h 285"/>
              <a:gd name="T8" fmla="*/ 933 w 933"/>
              <a:gd name="T9" fmla="*/ 0 h 285"/>
              <a:gd name="T10" fmla="*/ 933 w 933"/>
              <a:gd name="T11" fmla="*/ 5 h 285"/>
              <a:gd name="T12" fmla="*/ 465 w 933"/>
              <a:gd name="T1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3" h="285">
                <a:moveTo>
                  <a:pt x="465" y="285"/>
                </a:moveTo>
                <a:lnTo>
                  <a:pt x="0" y="5"/>
                </a:lnTo>
                <a:lnTo>
                  <a:pt x="0" y="0"/>
                </a:lnTo>
                <a:lnTo>
                  <a:pt x="465" y="275"/>
                </a:lnTo>
                <a:lnTo>
                  <a:pt x="933" y="0"/>
                </a:lnTo>
                <a:lnTo>
                  <a:pt x="933" y="5"/>
                </a:lnTo>
                <a:lnTo>
                  <a:pt x="465" y="285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34" name="Freeform 93"/>
          <p:cNvSpPr/>
          <p:nvPr/>
        </p:nvSpPr>
        <p:spPr bwMode="auto">
          <a:xfrm rot="5400000">
            <a:off x="3698080" y="3284537"/>
            <a:ext cx="1481138" cy="290513"/>
          </a:xfrm>
          <a:custGeom>
            <a:avLst/>
            <a:gdLst>
              <a:gd name="T0" fmla="*/ 0 w 933"/>
              <a:gd name="T1" fmla="*/ 0 h 183"/>
              <a:gd name="T2" fmla="*/ 462 w 933"/>
              <a:gd name="T3" fmla="*/ 176 h 183"/>
              <a:gd name="T4" fmla="*/ 470 w 933"/>
              <a:gd name="T5" fmla="*/ 176 h 183"/>
              <a:gd name="T6" fmla="*/ 933 w 933"/>
              <a:gd name="T7" fmla="*/ 0 h 183"/>
              <a:gd name="T8" fmla="*/ 933 w 933"/>
              <a:gd name="T9" fmla="*/ 5 h 183"/>
              <a:gd name="T10" fmla="*/ 470 w 933"/>
              <a:gd name="T11" fmla="*/ 183 h 183"/>
              <a:gd name="T12" fmla="*/ 462 w 933"/>
              <a:gd name="T13" fmla="*/ 183 h 183"/>
              <a:gd name="T14" fmla="*/ 0 w 933"/>
              <a:gd name="T15" fmla="*/ 5 h 183"/>
              <a:gd name="T16" fmla="*/ 0 w 93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3" h="183">
                <a:moveTo>
                  <a:pt x="0" y="0"/>
                </a:moveTo>
                <a:lnTo>
                  <a:pt x="462" y="176"/>
                </a:lnTo>
                <a:lnTo>
                  <a:pt x="470" y="176"/>
                </a:lnTo>
                <a:lnTo>
                  <a:pt x="933" y="0"/>
                </a:lnTo>
                <a:lnTo>
                  <a:pt x="933" y="5"/>
                </a:lnTo>
                <a:lnTo>
                  <a:pt x="470" y="183"/>
                </a:lnTo>
                <a:lnTo>
                  <a:pt x="462" y="183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35" name="Freeform 94"/>
          <p:cNvSpPr/>
          <p:nvPr/>
        </p:nvSpPr>
        <p:spPr bwMode="auto">
          <a:xfrm rot="5400000">
            <a:off x="3552824" y="3244056"/>
            <a:ext cx="2371725" cy="369888"/>
          </a:xfrm>
          <a:custGeom>
            <a:avLst/>
            <a:gdLst>
              <a:gd name="T0" fmla="*/ 746 w 1494"/>
              <a:gd name="T1" fmla="*/ 233 h 233"/>
              <a:gd name="T2" fmla="*/ 0 w 1494"/>
              <a:gd name="T3" fmla="*/ 9 h 233"/>
              <a:gd name="T4" fmla="*/ 0 w 1494"/>
              <a:gd name="T5" fmla="*/ 0 h 233"/>
              <a:gd name="T6" fmla="*/ 746 w 1494"/>
              <a:gd name="T7" fmla="*/ 222 h 233"/>
              <a:gd name="T8" fmla="*/ 1494 w 1494"/>
              <a:gd name="T9" fmla="*/ 0 h 233"/>
              <a:gd name="T10" fmla="*/ 1494 w 1494"/>
              <a:gd name="T11" fmla="*/ 9 h 233"/>
              <a:gd name="T12" fmla="*/ 746 w 1494"/>
              <a:gd name="T13" fmla="*/ 23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4" h="233">
                <a:moveTo>
                  <a:pt x="746" y="233"/>
                </a:moveTo>
                <a:lnTo>
                  <a:pt x="0" y="9"/>
                </a:lnTo>
                <a:lnTo>
                  <a:pt x="0" y="0"/>
                </a:lnTo>
                <a:lnTo>
                  <a:pt x="746" y="222"/>
                </a:lnTo>
                <a:lnTo>
                  <a:pt x="1494" y="0"/>
                </a:lnTo>
                <a:lnTo>
                  <a:pt x="1494" y="9"/>
                </a:lnTo>
                <a:lnTo>
                  <a:pt x="746" y="233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36" name="Freeform 95"/>
          <p:cNvSpPr/>
          <p:nvPr/>
        </p:nvSpPr>
        <p:spPr bwMode="auto">
          <a:xfrm rot="5400000">
            <a:off x="4252119" y="3332163"/>
            <a:ext cx="2371725" cy="193675"/>
          </a:xfrm>
          <a:custGeom>
            <a:avLst/>
            <a:gdLst>
              <a:gd name="T0" fmla="*/ 743 w 1494"/>
              <a:gd name="T1" fmla="*/ 122 h 122"/>
              <a:gd name="T2" fmla="*/ 0 w 1494"/>
              <a:gd name="T3" fmla="*/ 9 h 122"/>
              <a:gd name="T4" fmla="*/ 0 w 1494"/>
              <a:gd name="T5" fmla="*/ 0 h 122"/>
              <a:gd name="T6" fmla="*/ 743 w 1494"/>
              <a:gd name="T7" fmla="*/ 112 h 122"/>
              <a:gd name="T8" fmla="*/ 751 w 1494"/>
              <a:gd name="T9" fmla="*/ 112 h 122"/>
              <a:gd name="T10" fmla="*/ 1494 w 1494"/>
              <a:gd name="T11" fmla="*/ 0 h 122"/>
              <a:gd name="T12" fmla="*/ 1494 w 1494"/>
              <a:gd name="T13" fmla="*/ 9 h 122"/>
              <a:gd name="T14" fmla="*/ 751 w 1494"/>
              <a:gd name="T15" fmla="*/ 122 h 122"/>
              <a:gd name="T16" fmla="*/ 743 w 1494"/>
              <a:gd name="T1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4" h="122">
                <a:moveTo>
                  <a:pt x="743" y="122"/>
                </a:moveTo>
                <a:lnTo>
                  <a:pt x="0" y="9"/>
                </a:lnTo>
                <a:lnTo>
                  <a:pt x="0" y="0"/>
                </a:lnTo>
                <a:lnTo>
                  <a:pt x="743" y="112"/>
                </a:lnTo>
                <a:lnTo>
                  <a:pt x="751" y="112"/>
                </a:lnTo>
                <a:lnTo>
                  <a:pt x="1494" y="0"/>
                </a:lnTo>
                <a:lnTo>
                  <a:pt x="1494" y="9"/>
                </a:lnTo>
                <a:lnTo>
                  <a:pt x="751" y="122"/>
                </a:lnTo>
                <a:lnTo>
                  <a:pt x="743" y="12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37" name="Freeform 96"/>
          <p:cNvSpPr/>
          <p:nvPr/>
        </p:nvSpPr>
        <p:spPr bwMode="auto">
          <a:xfrm rot="5400000">
            <a:off x="4868862" y="3331368"/>
            <a:ext cx="3263900" cy="195263"/>
          </a:xfrm>
          <a:custGeom>
            <a:avLst/>
            <a:gdLst>
              <a:gd name="T0" fmla="*/ 1027 w 2056"/>
              <a:gd name="T1" fmla="*/ 0 h 123"/>
              <a:gd name="T2" fmla="*/ 0 w 2056"/>
              <a:gd name="T3" fmla="*/ 111 h 123"/>
              <a:gd name="T4" fmla="*/ 0 w 2056"/>
              <a:gd name="T5" fmla="*/ 123 h 123"/>
              <a:gd name="T6" fmla="*/ 1027 w 2056"/>
              <a:gd name="T7" fmla="*/ 14 h 123"/>
              <a:gd name="T8" fmla="*/ 2056 w 2056"/>
              <a:gd name="T9" fmla="*/ 123 h 123"/>
              <a:gd name="T10" fmla="*/ 2056 w 2056"/>
              <a:gd name="T11" fmla="*/ 111 h 123"/>
              <a:gd name="T12" fmla="*/ 1027 w 2056"/>
              <a:gd name="T13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6" h="123">
                <a:moveTo>
                  <a:pt x="1027" y="0"/>
                </a:moveTo>
                <a:lnTo>
                  <a:pt x="0" y="111"/>
                </a:lnTo>
                <a:lnTo>
                  <a:pt x="0" y="123"/>
                </a:lnTo>
                <a:lnTo>
                  <a:pt x="1027" y="14"/>
                </a:lnTo>
                <a:lnTo>
                  <a:pt x="2056" y="123"/>
                </a:lnTo>
                <a:lnTo>
                  <a:pt x="2056" y="111"/>
                </a:lnTo>
                <a:lnTo>
                  <a:pt x="1027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38" name="Freeform 97"/>
          <p:cNvSpPr/>
          <p:nvPr/>
        </p:nvSpPr>
        <p:spPr bwMode="auto">
          <a:xfrm rot="5400000">
            <a:off x="4043362" y="3334543"/>
            <a:ext cx="3263900" cy="188913"/>
          </a:xfrm>
          <a:custGeom>
            <a:avLst/>
            <a:gdLst>
              <a:gd name="T0" fmla="*/ 1027 w 2056"/>
              <a:gd name="T1" fmla="*/ 119 h 119"/>
              <a:gd name="T2" fmla="*/ 0 w 2056"/>
              <a:gd name="T3" fmla="*/ 10 h 119"/>
              <a:gd name="T4" fmla="*/ 0 w 2056"/>
              <a:gd name="T5" fmla="*/ 0 h 119"/>
              <a:gd name="T6" fmla="*/ 1027 w 2056"/>
              <a:gd name="T7" fmla="*/ 104 h 119"/>
              <a:gd name="T8" fmla="*/ 2056 w 2056"/>
              <a:gd name="T9" fmla="*/ 0 h 119"/>
              <a:gd name="T10" fmla="*/ 2056 w 2056"/>
              <a:gd name="T11" fmla="*/ 10 h 119"/>
              <a:gd name="T12" fmla="*/ 1027 w 2056"/>
              <a:gd name="T13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6" h="119">
                <a:moveTo>
                  <a:pt x="1027" y="119"/>
                </a:moveTo>
                <a:lnTo>
                  <a:pt x="0" y="10"/>
                </a:lnTo>
                <a:lnTo>
                  <a:pt x="0" y="0"/>
                </a:lnTo>
                <a:lnTo>
                  <a:pt x="1027" y="104"/>
                </a:lnTo>
                <a:lnTo>
                  <a:pt x="2056" y="0"/>
                </a:lnTo>
                <a:lnTo>
                  <a:pt x="2056" y="10"/>
                </a:lnTo>
                <a:lnTo>
                  <a:pt x="1027" y="119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4400" y="167392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67143" y="1689314"/>
            <a:ext cx="1764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4400" y="313661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67143" y="3152001"/>
            <a:ext cx="1764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14400" y="4583911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67143" y="4599299"/>
            <a:ext cx="1764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624857" y="167854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860639" y="1711868"/>
            <a:ext cx="1764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24857" y="3152001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860639" y="3185329"/>
            <a:ext cx="1764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860639" y="4742121"/>
            <a:ext cx="3331361" cy="14300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963694" y="4887773"/>
            <a:ext cx="2338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解决方案</a:t>
            </a:r>
            <a:r>
              <a:rPr lang="en-US" sz="1400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 &amp; 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品牌</a:t>
            </a:r>
            <a:endParaRPr lang="en-US" sz="1400" b="1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此处添加标题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5110" y="6470567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          页数  </a:t>
            </a:r>
            <a:r>
              <a:rPr 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59</a:t>
            </a:r>
            <a:endParaRPr lang="en-US" sz="1000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 rot="16200000">
            <a:off x="4777988" y="4775683"/>
            <a:ext cx="1313643" cy="1313645"/>
          </a:xfrm>
          <a:custGeom>
            <a:avLst/>
            <a:gdLst>
              <a:gd name="connsiteX0" fmla="*/ 0 w 1374771"/>
              <a:gd name="connsiteY0" fmla="*/ 1374773 h 1374773"/>
              <a:gd name="connsiteX1" fmla="*/ 6892 w 1374771"/>
              <a:gd name="connsiteY1" fmla="*/ 1238291 h 1374773"/>
              <a:gd name="connsiteX2" fmla="*/ 1238291 w 1374771"/>
              <a:gd name="connsiteY2" fmla="*/ 6892 h 1374773"/>
              <a:gd name="connsiteX3" fmla="*/ 1374771 w 1374771"/>
              <a:gd name="connsiteY3" fmla="*/ 0 h 1374773"/>
              <a:gd name="connsiteX4" fmla="*/ 1374771 w 1374771"/>
              <a:gd name="connsiteY4" fmla="*/ 785622 h 1374773"/>
              <a:gd name="connsiteX5" fmla="*/ 1259595 w 1374771"/>
              <a:gd name="connsiteY5" fmla="*/ 797233 h 1374773"/>
              <a:gd name="connsiteX6" fmla="*/ 797233 w 1374771"/>
              <a:gd name="connsiteY6" fmla="*/ 1259595 h 1374773"/>
              <a:gd name="connsiteX7" fmla="*/ 785622 w 1374771"/>
              <a:gd name="connsiteY7" fmla="*/ 1374773 h 1374773"/>
              <a:gd name="connsiteX8" fmla="*/ 0 w 1374771"/>
              <a:gd name="connsiteY8" fmla="*/ 1374773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3">
                <a:moveTo>
                  <a:pt x="0" y="1374773"/>
                </a:moveTo>
                <a:lnTo>
                  <a:pt x="6892" y="1238291"/>
                </a:lnTo>
                <a:cubicBezTo>
                  <a:pt x="72830" y="589009"/>
                  <a:pt x="589009" y="72830"/>
                  <a:pt x="1238291" y="6892"/>
                </a:cubicBezTo>
                <a:lnTo>
                  <a:pt x="1374771" y="0"/>
                </a:lnTo>
                <a:lnTo>
                  <a:pt x="1374771" y="785622"/>
                </a:lnTo>
                <a:lnTo>
                  <a:pt x="1259595" y="797233"/>
                </a:lnTo>
                <a:cubicBezTo>
                  <a:pt x="1027516" y="844723"/>
                  <a:pt x="844723" y="1027516"/>
                  <a:pt x="797233" y="1259595"/>
                </a:cubicBezTo>
                <a:lnTo>
                  <a:pt x="785622" y="1374773"/>
                </a:lnTo>
                <a:lnTo>
                  <a:pt x="0" y="137477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9" name="Freeform 18"/>
          <p:cNvSpPr/>
          <p:nvPr/>
        </p:nvSpPr>
        <p:spPr>
          <a:xfrm rot="16200000">
            <a:off x="6096002" y="4771316"/>
            <a:ext cx="1313643" cy="1322380"/>
          </a:xfrm>
          <a:custGeom>
            <a:avLst/>
            <a:gdLst>
              <a:gd name="connsiteX0" fmla="*/ 0 w 1374771"/>
              <a:gd name="connsiteY0" fmla="*/ 0 h 1374771"/>
              <a:gd name="connsiteX1" fmla="*/ 785622 w 1374771"/>
              <a:gd name="connsiteY1" fmla="*/ 0 h 1374771"/>
              <a:gd name="connsiteX2" fmla="*/ 797233 w 1374771"/>
              <a:gd name="connsiteY2" fmla="*/ 115176 h 1374771"/>
              <a:gd name="connsiteX3" fmla="*/ 1259595 w 1374771"/>
              <a:gd name="connsiteY3" fmla="*/ 577538 h 1374771"/>
              <a:gd name="connsiteX4" fmla="*/ 1374771 w 1374771"/>
              <a:gd name="connsiteY4" fmla="*/ 589149 h 1374771"/>
              <a:gd name="connsiteX5" fmla="*/ 1374771 w 1374771"/>
              <a:gd name="connsiteY5" fmla="*/ 1374771 h 1374771"/>
              <a:gd name="connsiteX6" fmla="*/ 1238291 w 1374771"/>
              <a:gd name="connsiteY6" fmla="*/ 1367879 h 1374771"/>
              <a:gd name="connsiteX7" fmla="*/ 6892 w 1374771"/>
              <a:gd name="connsiteY7" fmla="*/ 136480 h 1374771"/>
              <a:gd name="connsiteX8" fmla="*/ 0 w 1374771"/>
              <a:gd name="connsiteY8" fmla="*/ 0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1">
                <a:moveTo>
                  <a:pt x="0" y="0"/>
                </a:moveTo>
                <a:lnTo>
                  <a:pt x="785622" y="0"/>
                </a:lnTo>
                <a:lnTo>
                  <a:pt x="797233" y="115176"/>
                </a:lnTo>
                <a:cubicBezTo>
                  <a:pt x="844723" y="347255"/>
                  <a:pt x="1027516" y="530048"/>
                  <a:pt x="1259595" y="577538"/>
                </a:cubicBezTo>
                <a:lnTo>
                  <a:pt x="1374771" y="589149"/>
                </a:lnTo>
                <a:lnTo>
                  <a:pt x="1374771" y="1374771"/>
                </a:lnTo>
                <a:lnTo>
                  <a:pt x="1238291" y="1367879"/>
                </a:lnTo>
                <a:cubicBezTo>
                  <a:pt x="589009" y="1301941"/>
                  <a:pt x="72830" y="785762"/>
                  <a:pt x="6892" y="13648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Freeform 12"/>
          <p:cNvSpPr/>
          <p:nvPr/>
        </p:nvSpPr>
        <p:spPr>
          <a:xfrm rot="16200000">
            <a:off x="6100368" y="3463463"/>
            <a:ext cx="1313645" cy="1313643"/>
          </a:xfrm>
          <a:custGeom>
            <a:avLst/>
            <a:gdLst>
              <a:gd name="connsiteX0" fmla="*/ 0 w 1374773"/>
              <a:gd name="connsiteY0" fmla="*/ 1374771 h 1374771"/>
              <a:gd name="connsiteX1" fmla="*/ 0 w 1374773"/>
              <a:gd name="connsiteY1" fmla="*/ 589149 h 1374771"/>
              <a:gd name="connsiteX2" fmla="*/ 115178 w 1374773"/>
              <a:gd name="connsiteY2" fmla="*/ 577538 h 1374771"/>
              <a:gd name="connsiteX3" fmla="*/ 577540 w 1374773"/>
              <a:gd name="connsiteY3" fmla="*/ 115176 h 1374771"/>
              <a:gd name="connsiteX4" fmla="*/ 589151 w 1374773"/>
              <a:gd name="connsiteY4" fmla="*/ 0 h 1374771"/>
              <a:gd name="connsiteX5" fmla="*/ 1374773 w 1374773"/>
              <a:gd name="connsiteY5" fmla="*/ 0 h 1374771"/>
              <a:gd name="connsiteX6" fmla="*/ 1367881 w 1374773"/>
              <a:gd name="connsiteY6" fmla="*/ 136480 h 1374771"/>
              <a:gd name="connsiteX7" fmla="*/ 136482 w 1374773"/>
              <a:gd name="connsiteY7" fmla="*/ 1367879 h 1374771"/>
              <a:gd name="connsiteX8" fmla="*/ 0 w 1374773"/>
              <a:gd name="connsiteY8" fmla="*/ 1374771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1">
                <a:moveTo>
                  <a:pt x="0" y="1374771"/>
                </a:moveTo>
                <a:lnTo>
                  <a:pt x="0" y="589149"/>
                </a:lnTo>
                <a:lnTo>
                  <a:pt x="115178" y="577538"/>
                </a:lnTo>
                <a:cubicBezTo>
                  <a:pt x="347257" y="530048"/>
                  <a:pt x="530050" y="347255"/>
                  <a:pt x="577540" y="115176"/>
                </a:cubicBezTo>
                <a:lnTo>
                  <a:pt x="589151" y="0"/>
                </a:lnTo>
                <a:lnTo>
                  <a:pt x="1374773" y="0"/>
                </a:lnTo>
                <a:lnTo>
                  <a:pt x="1367881" y="136480"/>
                </a:lnTo>
                <a:cubicBezTo>
                  <a:pt x="1301943" y="785762"/>
                  <a:pt x="785764" y="1301941"/>
                  <a:pt x="136482" y="1367879"/>
                </a:cubicBezTo>
                <a:lnTo>
                  <a:pt x="0" y="137477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1" name="Freeform 30"/>
          <p:cNvSpPr/>
          <p:nvPr/>
        </p:nvSpPr>
        <p:spPr>
          <a:xfrm rot="16200000">
            <a:off x="4777988" y="2900512"/>
            <a:ext cx="1313643" cy="1313645"/>
          </a:xfrm>
          <a:custGeom>
            <a:avLst/>
            <a:gdLst>
              <a:gd name="connsiteX0" fmla="*/ 0 w 1374771"/>
              <a:gd name="connsiteY0" fmla="*/ 1374773 h 1374773"/>
              <a:gd name="connsiteX1" fmla="*/ 6892 w 1374771"/>
              <a:gd name="connsiteY1" fmla="*/ 1238291 h 1374773"/>
              <a:gd name="connsiteX2" fmla="*/ 1238291 w 1374771"/>
              <a:gd name="connsiteY2" fmla="*/ 6892 h 1374773"/>
              <a:gd name="connsiteX3" fmla="*/ 1374771 w 1374771"/>
              <a:gd name="connsiteY3" fmla="*/ 0 h 1374773"/>
              <a:gd name="connsiteX4" fmla="*/ 1374771 w 1374771"/>
              <a:gd name="connsiteY4" fmla="*/ 785622 h 1374773"/>
              <a:gd name="connsiteX5" fmla="*/ 1259595 w 1374771"/>
              <a:gd name="connsiteY5" fmla="*/ 797233 h 1374773"/>
              <a:gd name="connsiteX6" fmla="*/ 797233 w 1374771"/>
              <a:gd name="connsiteY6" fmla="*/ 1259595 h 1374773"/>
              <a:gd name="connsiteX7" fmla="*/ 785622 w 1374771"/>
              <a:gd name="connsiteY7" fmla="*/ 1374773 h 1374773"/>
              <a:gd name="connsiteX8" fmla="*/ 0 w 1374771"/>
              <a:gd name="connsiteY8" fmla="*/ 1374773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3">
                <a:moveTo>
                  <a:pt x="0" y="1374773"/>
                </a:moveTo>
                <a:lnTo>
                  <a:pt x="6892" y="1238291"/>
                </a:lnTo>
                <a:cubicBezTo>
                  <a:pt x="72830" y="589009"/>
                  <a:pt x="589009" y="72830"/>
                  <a:pt x="1238291" y="6892"/>
                </a:cubicBezTo>
                <a:lnTo>
                  <a:pt x="1374771" y="0"/>
                </a:lnTo>
                <a:lnTo>
                  <a:pt x="1374771" y="785622"/>
                </a:lnTo>
                <a:lnTo>
                  <a:pt x="1259595" y="797233"/>
                </a:lnTo>
                <a:cubicBezTo>
                  <a:pt x="1027516" y="844723"/>
                  <a:pt x="844723" y="1027516"/>
                  <a:pt x="797233" y="1259595"/>
                </a:cubicBezTo>
                <a:lnTo>
                  <a:pt x="785622" y="1374773"/>
                </a:lnTo>
                <a:lnTo>
                  <a:pt x="0" y="137477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Freeform 10"/>
          <p:cNvSpPr/>
          <p:nvPr/>
        </p:nvSpPr>
        <p:spPr>
          <a:xfrm rot="16200000">
            <a:off x="4777987" y="3463462"/>
            <a:ext cx="1313645" cy="1313645"/>
          </a:xfrm>
          <a:custGeom>
            <a:avLst/>
            <a:gdLst>
              <a:gd name="connsiteX0" fmla="*/ 0 w 1374773"/>
              <a:gd name="connsiteY0" fmla="*/ 785622 h 1374773"/>
              <a:gd name="connsiteX1" fmla="*/ 0 w 1374773"/>
              <a:gd name="connsiteY1" fmla="*/ 0 h 1374773"/>
              <a:gd name="connsiteX2" fmla="*/ 136482 w 1374773"/>
              <a:gd name="connsiteY2" fmla="*/ 6892 h 1374773"/>
              <a:gd name="connsiteX3" fmla="*/ 1367881 w 1374773"/>
              <a:gd name="connsiteY3" fmla="*/ 1238291 h 1374773"/>
              <a:gd name="connsiteX4" fmla="*/ 1374773 w 1374773"/>
              <a:gd name="connsiteY4" fmla="*/ 1374773 h 1374773"/>
              <a:gd name="connsiteX5" fmla="*/ 589151 w 1374773"/>
              <a:gd name="connsiteY5" fmla="*/ 1374773 h 1374773"/>
              <a:gd name="connsiteX6" fmla="*/ 577540 w 1374773"/>
              <a:gd name="connsiteY6" fmla="*/ 1259595 h 1374773"/>
              <a:gd name="connsiteX7" fmla="*/ 115178 w 1374773"/>
              <a:gd name="connsiteY7" fmla="*/ 797233 h 1374773"/>
              <a:gd name="connsiteX8" fmla="*/ 0 w 1374773"/>
              <a:gd name="connsiteY8" fmla="*/ 785622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3">
                <a:moveTo>
                  <a:pt x="0" y="785622"/>
                </a:moveTo>
                <a:lnTo>
                  <a:pt x="0" y="0"/>
                </a:lnTo>
                <a:lnTo>
                  <a:pt x="136482" y="6892"/>
                </a:lnTo>
                <a:cubicBezTo>
                  <a:pt x="785764" y="72830"/>
                  <a:pt x="1301943" y="589009"/>
                  <a:pt x="1367881" y="1238291"/>
                </a:cubicBezTo>
                <a:lnTo>
                  <a:pt x="1374773" y="1374773"/>
                </a:lnTo>
                <a:lnTo>
                  <a:pt x="589151" y="1374773"/>
                </a:lnTo>
                <a:lnTo>
                  <a:pt x="577540" y="1259595"/>
                </a:lnTo>
                <a:cubicBezTo>
                  <a:pt x="530050" y="1027516"/>
                  <a:pt x="347257" y="844723"/>
                  <a:pt x="115178" y="797233"/>
                </a:cubicBezTo>
                <a:lnTo>
                  <a:pt x="0" y="78562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2" name="Freeform 31"/>
          <p:cNvSpPr/>
          <p:nvPr/>
        </p:nvSpPr>
        <p:spPr>
          <a:xfrm rot="16200000">
            <a:off x="6090209" y="2900513"/>
            <a:ext cx="1313643" cy="1313643"/>
          </a:xfrm>
          <a:custGeom>
            <a:avLst/>
            <a:gdLst>
              <a:gd name="connsiteX0" fmla="*/ 0 w 1374771"/>
              <a:gd name="connsiteY0" fmla="*/ 0 h 1374771"/>
              <a:gd name="connsiteX1" fmla="*/ 785622 w 1374771"/>
              <a:gd name="connsiteY1" fmla="*/ 0 h 1374771"/>
              <a:gd name="connsiteX2" fmla="*/ 797233 w 1374771"/>
              <a:gd name="connsiteY2" fmla="*/ 115176 h 1374771"/>
              <a:gd name="connsiteX3" fmla="*/ 1259595 w 1374771"/>
              <a:gd name="connsiteY3" fmla="*/ 577538 h 1374771"/>
              <a:gd name="connsiteX4" fmla="*/ 1374771 w 1374771"/>
              <a:gd name="connsiteY4" fmla="*/ 589149 h 1374771"/>
              <a:gd name="connsiteX5" fmla="*/ 1374771 w 1374771"/>
              <a:gd name="connsiteY5" fmla="*/ 1374771 h 1374771"/>
              <a:gd name="connsiteX6" fmla="*/ 1238291 w 1374771"/>
              <a:gd name="connsiteY6" fmla="*/ 1367879 h 1374771"/>
              <a:gd name="connsiteX7" fmla="*/ 6892 w 1374771"/>
              <a:gd name="connsiteY7" fmla="*/ 136480 h 1374771"/>
              <a:gd name="connsiteX8" fmla="*/ 0 w 1374771"/>
              <a:gd name="connsiteY8" fmla="*/ 0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1">
                <a:moveTo>
                  <a:pt x="0" y="0"/>
                </a:moveTo>
                <a:lnTo>
                  <a:pt x="785622" y="0"/>
                </a:lnTo>
                <a:lnTo>
                  <a:pt x="797233" y="115176"/>
                </a:lnTo>
                <a:cubicBezTo>
                  <a:pt x="844723" y="347255"/>
                  <a:pt x="1027516" y="530048"/>
                  <a:pt x="1259595" y="577538"/>
                </a:cubicBezTo>
                <a:lnTo>
                  <a:pt x="1374771" y="589149"/>
                </a:lnTo>
                <a:lnTo>
                  <a:pt x="1374771" y="1374771"/>
                </a:lnTo>
                <a:lnTo>
                  <a:pt x="1238291" y="1367879"/>
                </a:lnTo>
                <a:cubicBezTo>
                  <a:pt x="589009" y="1301941"/>
                  <a:pt x="72830" y="785762"/>
                  <a:pt x="6892" y="13648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3" name="Freeform 32"/>
          <p:cNvSpPr/>
          <p:nvPr/>
        </p:nvSpPr>
        <p:spPr>
          <a:xfrm rot="16200000">
            <a:off x="6090208" y="1588292"/>
            <a:ext cx="1313645" cy="1313643"/>
          </a:xfrm>
          <a:custGeom>
            <a:avLst/>
            <a:gdLst>
              <a:gd name="connsiteX0" fmla="*/ 0 w 1374773"/>
              <a:gd name="connsiteY0" fmla="*/ 1374771 h 1374771"/>
              <a:gd name="connsiteX1" fmla="*/ 0 w 1374773"/>
              <a:gd name="connsiteY1" fmla="*/ 589149 h 1374771"/>
              <a:gd name="connsiteX2" fmla="*/ 115178 w 1374773"/>
              <a:gd name="connsiteY2" fmla="*/ 577538 h 1374771"/>
              <a:gd name="connsiteX3" fmla="*/ 577540 w 1374773"/>
              <a:gd name="connsiteY3" fmla="*/ 115176 h 1374771"/>
              <a:gd name="connsiteX4" fmla="*/ 589151 w 1374773"/>
              <a:gd name="connsiteY4" fmla="*/ 0 h 1374771"/>
              <a:gd name="connsiteX5" fmla="*/ 1374773 w 1374773"/>
              <a:gd name="connsiteY5" fmla="*/ 0 h 1374771"/>
              <a:gd name="connsiteX6" fmla="*/ 1367881 w 1374773"/>
              <a:gd name="connsiteY6" fmla="*/ 136480 h 1374771"/>
              <a:gd name="connsiteX7" fmla="*/ 136482 w 1374773"/>
              <a:gd name="connsiteY7" fmla="*/ 1367879 h 1374771"/>
              <a:gd name="connsiteX8" fmla="*/ 0 w 1374773"/>
              <a:gd name="connsiteY8" fmla="*/ 1374771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1">
                <a:moveTo>
                  <a:pt x="0" y="1374771"/>
                </a:moveTo>
                <a:lnTo>
                  <a:pt x="0" y="589149"/>
                </a:lnTo>
                <a:lnTo>
                  <a:pt x="115178" y="577538"/>
                </a:lnTo>
                <a:cubicBezTo>
                  <a:pt x="347257" y="530048"/>
                  <a:pt x="530050" y="347255"/>
                  <a:pt x="577540" y="115176"/>
                </a:cubicBezTo>
                <a:lnTo>
                  <a:pt x="589151" y="0"/>
                </a:lnTo>
                <a:lnTo>
                  <a:pt x="1374773" y="0"/>
                </a:lnTo>
                <a:lnTo>
                  <a:pt x="1367881" y="136480"/>
                </a:lnTo>
                <a:cubicBezTo>
                  <a:pt x="1301943" y="785762"/>
                  <a:pt x="785764" y="1301941"/>
                  <a:pt x="136482" y="1367879"/>
                </a:cubicBezTo>
                <a:lnTo>
                  <a:pt x="0" y="137477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4" name="Freeform 33"/>
          <p:cNvSpPr/>
          <p:nvPr/>
        </p:nvSpPr>
        <p:spPr>
          <a:xfrm rot="16200000">
            <a:off x="4777987" y="1588291"/>
            <a:ext cx="1313645" cy="1313645"/>
          </a:xfrm>
          <a:custGeom>
            <a:avLst/>
            <a:gdLst>
              <a:gd name="connsiteX0" fmla="*/ 0 w 1374773"/>
              <a:gd name="connsiteY0" fmla="*/ 785622 h 1374773"/>
              <a:gd name="connsiteX1" fmla="*/ 0 w 1374773"/>
              <a:gd name="connsiteY1" fmla="*/ 0 h 1374773"/>
              <a:gd name="connsiteX2" fmla="*/ 136482 w 1374773"/>
              <a:gd name="connsiteY2" fmla="*/ 6892 h 1374773"/>
              <a:gd name="connsiteX3" fmla="*/ 1367881 w 1374773"/>
              <a:gd name="connsiteY3" fmla="*/ 1238291 h 1374773"/>
              <a:gd name="connsiteX4" fmla="*/ 1374773 w 1374773"/>
              <a:gd name="connsiteY4" fmla="*/ 1374773 h 1374773"/>
              <a:gd name="connsiteX5" fmla="*/ 589151 w 1374773"/>
              <a:gd name="connsiteY5" fmla="*/ 1374773 h 1374773"/>
              <a:gd name="connsiteX6" fmla="*/ 577540 w 1374773"/>
              <a:gd name="connsiteY6" fmla="*/ 1259595 h 1374773"/>
              <a:gd name="connsiteX7" fmla="*/ 115178 w 1374773"/>
              <a:gd name="connsiteY7" fmla="*/ 797233 h 1374773"/>
              <a:gd name="connsiteX8" fmla="*/ 0 w 1374773"/>
              <a:gd name="connsiteY8" fmla="*/ 785622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3">
                <a:moveTo>
                  <a:pt x="0" y="785622"/>
                </a:moveTo>
                <a:lnTo>
                  <a:pt x="0" y="0"/>
                </a:lnTo>
                <a:lnTo>
                  <a:pt x="136482" y="6892"/>
                </a:lnTo>
                <a:cubicBezTo>
                  <a:pt x="785764" y="72830"/>
                  <a:pt x="1301943" y="589009"/>
                  <a:pt x="1367881" y="1238291"/>
                </a:cubicBezTo>
                <a:lnTo>
                  <a:pt x="1374773" y="1374773"/>
                </a:lnTo>
                <a:lnTo>
                  <a:pt x="589151" y="1374773"/>
                </a:lnTo>
                <a:lnTo>
                  <a:pt x="577540" y="1259595"/>
                </a:lnTo>
                <a:cubicBezTo>
                  <a:pt x="530050" y="1027516"/>
                  <a:pt x="347257" y="844723"/>
                  <a:pt x="115178" y="797233"/>
                </a:cubicBezTo>
                <a:lnTo>
                  <a:pt x="0" y="78562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86540" y="250040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57190" y="294462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57190" y="4362989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86540" y="479845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42" name="Oval 41"/>
          <p:cNvSpPr/>
          <p:nvPr/>
        </p:nvSpPr>
        <p:spPr>
          <a:xfrm>
            <a:off x="3995797" y="2489043"/>
            <a:ext cx="392048" cy="39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9897" y="2408068"/>
            <a:ext cx="3031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995797" y="4787092"/>
            <a:ext cx="392048" cy="39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9897" y="4706117"/>
            <a:ext cx="3031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837707" y="2933264"/>
            <a:ext cx="392048" cy="39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70721" y="2857663"/>
            <a:ext cx="3031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837707" y="4362989"/>
            <a:ext cx="392048" cy="39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70721" y="4282014"/>
            <a:ext cx="3031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7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此处添加标题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5110" y="6470567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          页数  </a:t>
            </a:r>
            <a:r>
              <a:rPr 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61</a:t>
            </a:r>
            <a:endParaRPr lang="en-US" sz="1000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7" name="Chord 6"/>
          <p:cNvSpPr/>
          <p:nvPr/>
        </p:nvSpPr>
        <p:spPr>
          <a:xfrm>
            <a:off x="1493507" y="2865814"/>
            <a:ext cx="1754377" cy="987728"/>
          </a:xfrm>
          <a:custGeom>
            <a:avLst/>
            <a:gdLst>
              <a:gd name="connsiteX0" fmla="*/ 1753824 w 1754372"/>
              <a:gd name="connsiteY0" fmla="*/ 846190 h 1754372"/>
              <a:gd name="connsiteX1" fmla="*/ 1322010 w 1754372"/>
              <a:gd name="connsiteY1" fmla="*/ 1633219 h 1754372"/>
              <a:gd name="connsiteX2" fmla="*/ 424315 w 1754372"/>
              <a:gd name="connsiteY2" fmla="*/ 1628427 h 1754372"/>
              <a:gd name="connsiteX3" fmla="*/ 929 w 1754372"/>
              <a:gd name="connsiteY3" fmla="*/ 836832 h 1754372"/>
              <a:gd name="connsiteX4" fmla="*/ 1753824 w 1754372"/>
              <a:gd name="connsiteY4" fmla="*/ 846190 h 1754372"/>
              <a:gd name="connsiteX0-1" fmla="*/ 1753827 w 1754377"/>
              <a:gd name="connsiteY0-2" fmla="*/ 9358 h 917539"/>
              <a:gd name="connsiteX1-3" fmla="*/ 1322013 w 1754377"/>
              <a:gd name="connsiteY1-4" fmla="*/ 796387 h 917539"/>
              <a:gd name="connsiteX2-5" fmla="*/ 424318 w 1754377"/>
              <a:gd name="connsiteY2-6" fmla="*/ 791595 h 917539"/>
              <a:gd name="connsiteX3-7" fmla="*/ 932 w 1754377"/>
              <a:gd name="connsiteY3-8" fmla="*/ 0 h 917539"/>
              <a:gd name="connsiteX4-9" fmla="*/ 1753827 w 1754377"/>
              <a:gd name="connsiteY4-10" fmla="*/ 9358 h 917539"/>
              <a:gd name="connsiteX0-11" fmla="*/ 1753827 w 1754377"/>
              <a:gd name="connsiteY0-12" fmla="*/ 79547 h 987728"/>
              <a:gd name="connsiteX1-13" fmla="*/ 1322013 w 1754377"/>
              <a:gd name="connsiteY1-14" fmla="*/ 866576 h 987728"/>
              <a:gd name="connsiteX2-15" fmla="*/ 424318 w 1754377"/>
              <a:gd name="connsiteY2-16" fmla="*/ 861784 h 987728"/>
              <a:gd name="connsiteX3-17" fmla="*/ 932 w 1754377"/>
              <a:gd name="connsiteY3-18" fmla="*/ 70189 h 987728"/>
              <a:gd name="connsiteX4-19" fmla="*/ 1753827 w 1754377"/>
              <a:gd name="connsiteY4-20" fmla="*/ 79547 h 9877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4377" h="987728">
                <a:moveTo>
                  <a:pt x="1753827" y="79547"/>
                </a:moveTo>
                <a:cubicBezTo>
                  <a:pt x="1765202" y="401249"/>
                  <a:pt x="1599457" y="703338"/>
                  <a:pt x="1322013" y="866576"/>
                </a:cubicBezTo>
                <a:cubicBezTo>
                  <a:pt x="1044569" y="1029814"/>
                  <a:pt x="700003" y="1027975"/>
                  <a:pt x="424318" y="861784"/>
                </a:cubicBezTo>
                <a:cubicBezTo>
                  <a:pt x="148633" y="695593"/>
                  <a:pt x="-13877" y="391751"/>
                  <a:pt x="932" y="70189"/>
                </a:cubicBezTo>
                <a:cubicBezTo>
                  <a:pt x="510802" y="371019"/>
                  <a:pt x="1382180" y="-200018"/>
                  <a:pt x="1753827" y="795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+mn-ea"/>
                <a:cs typeface="Open Sans" panose="020B0606030504020204" pitchFamily="34" charset="0"/>
              </a:rPr>
              <a:t>60%</a:t>
            </a:r>
          </a:p>
        </p:txBody>
      </p:sp>
      <p:sp>
        <p:nvSpPr>
          <p:cNvPr id="8" name="Oval 7"/>
          <p:cNvSpPr/>
          <p:nvPr/>
        </p:nvSpPr>
        <p:spPr>
          <a:xfrm>
            <a:off x="1493507" y="2097894"/>
            <a:ext cx="1755648" cy="1755648"/>
          </a:xfrm>
          <a:prstGeom prst="ellipse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460251" y="2865815"/>
            <a:ext cx="1774182" cy="1005328"/>
          </a:xfrm>
          <a:custGeom>
            <a:avLst/>
            <a:gdLst>
              <a:gd name="connsiteX0" fmla="*/ 1566215 w 1628832"/>
              <a:gd name="connsiteY0" fmla="*/ 825 h 672806"/>
              <a:gd name="connsiteX1" fmla="*/ 1628832 w 1628832"/>
              <a:gd name="connsiteY1" fmla="*/ 7793 h 672806"/>
              <a:gd name="connsiteX2" fmla="*/ 1616432 w 1628832"/>
              <a:gd name="connsiteY2" fmla="*/ 56020 h 672806"/>
              <a:gd name="connsiteX3" fmla="*/ 778073 w 1628832"/>
              <a:gd name="connsiteY3" fmla="*/ 672806 h 672806"/>
              <a:gd name="connsiteX4" fmla="*/ 50168 w 1628832"/>
              <a:gd name="connsiteY4" fmla="*/ 285782 h 672806"/>
              <a:gd name="connsiteX5" fmla="*/ 0 w 1628832"/>
              <a:gd name="connsiteY5" fmla="*/ 193355 h 672806"/>
              <a:gd name="connsiteX6" fmla="*/ 70648 w 1628832"/>
              <a:gd name="connsiteY6" fmla="*/ 201691 h 672806"/>
              <a:gd name="connsiteX7" fmla="*/ 1566215 w 1628832"/>
              <a:gd name="connsiteY7" fmla="*/ 825 h 672806"/>
              <a:gd name="connsiteX0-1" fmla="*/ 1566215 w 1628832"/>
              <a:gd name="connsiteY0-2" fmla="*/ 825 h 680049"/>
              <a:gd name="connsiteX1-3" fmla="*/ 1628832 w 1628832"/>
              <a:gd name="connsiteY1-4" fmla="*/ 7793 h 680049"/>
              <a:gd name="connsiteX2-5" fmla="*/ 1616432 w 1628832"/>
              <a:gd name="connsiteY2-6" fmla="*/ 56020 h 680049"/>
              <a:gd name="connsiteX3-7" fmla="*/ 807667 w 1628832"/>
              <a:gd name="connsiteY3-8" fmla="*/ 680049 h 680049"/>
              <a:gd name="connsiteX4-9" fmla="*/ 50168 w 1628832"/>
              <a:gd name="connsiteY4-10" fmla="*/ 285782 h 680049"/>
              <a:gd name="connsiteX5-11" fmla="*/ 0 w 1628832"/>
              <a:gd name="connsiteY5-12" fmla="*/ 193355 h 680049"/>
              <a:gd name="connsiteX6-13" fmla="*/ 70648 w 1628832"/>
              <a:gd name="connsiteY6-14" fmla="*/ 201691 h 680049"/>
              <a:gd name="connsiteX7-15" fmla="*/ 1566215 w 1628832"/>
              <a:gd name="connsiteY7-16" fmla="*/ 825 h 680049"/>
              <a:gd name="connsiteX0-17" fmla="*/ 1566215 w 1628832"/>
              <a:gd name="connsiteY0-18" fmla="*/ 825 h 682011"/>
              <a:gd name="connsiteX1-19" fmla="*/ 1628832 w 1628832"/>
              <a:gd name="connsiteY1-20" fmla="*/ 7793 h 682011"/>
              <a:gd name="connsiteX2-21" fmla="*/ 1616432 w 1628832"/>
              <a:gd name="connsiteY2-22" fmla="*/ 56020 h 682011"/>
              <a:gd name="connsiteX3-23" fmla="*/ 807667 w 1628832"/>
              <a:gd name="connsiteY3-24" fmla="*/ 680049 h 682011"/>
              <a:gd name="connsiteX4-25" fmla="*/ 50168 w 1628832"/>
              <a:gd name="connsiteY4-26" fmla="*/ 285782 h 682011"/>
              <a:gd name="connsiteX5-27" fmla="*/ 0 w 1628832"/>
              <a:gd name="connsiteY5-28" fmla="*/ 193355 h 682011"/>
              <a:gd name="connsiteX6-29" fmla="*/ 70648 w 1628832"/>
              <a:gd name="connsiteY6-30" fmla="*/ 201691 h 682011"/>
              <a:gd name="connsiteX7-31" fmla="*/ 1566215 w 1628832"/>
              <a:gd name="connsiteY7-32" fmla="*/ 825 h 682011"/>
              <a:gd name="connsiteX0-33" fmla="*/ 1566215 w 1646026"/>
              <a:gd name="connsiteY0-34" fmla="*/ 825 h 684795"/>
              <a:gd name="connsiteX1-35" fmla="*/ 1628832 w 1646026"/>
              <a:gd name="connsiteY1-36" fmla="*/ 7793 h 684795"/>
              <a:gd name="connsiteX2-37" fmla="*/ 1646026 w 1646026"/>
              <a:gd name="connsiteY2-38" fmla="*/ 56020 h 684795"/>
              <a:gd name="connsiteX3-39" fmla="*/ 807667 w 1646026"/>
              <a:gd name="connsiteY3-40" fmla="*/ 680049 h 684795"/>
              <a:gd name="connsiteX4-41" fmla="*/ 50168 w 1646026"/>
              <a:gd name="connsiteY4-42" fmla="*/ 285782 h 684795"/>
              <a:gd name="connsiteX5-43" fmla="*/ 0 w 1646026"/>
              <a:gd name="connsiteY5-44" fmla="*/ 193355 h 684795"/>
              <a:gd name="connsiteX6-45" fmla="*/ 70648 w 1646026"/>
              <a:gd name="connsiteY6-46" fmla="*/ 201691 h 684795"/>
              <a:gd name="connsiteX7-47" fmla="*/ 1566215 w 1646026"/>
              <a:gd name="connsiteY7-48" fmla="*/ 825 h 684795"/>
              <a:gd name="connsiteX0-49" fmla="*/ 1566215 w 1646026"/>
              <a:gd name="connsiteY0-50" fmla="*/ 825 h 684795"/>
              <a:gd name="connsiteX1-51" fmla="*/ 1628832 w 1646026"/>
              <a:gd name="connsiteY1-52" fmla="*/ 7793 h 684795"/>
              <a:gd name="connsiteX2-53" fmla="*/ 1646026 w 1646026"/>
              <a:gd name="connsiteY2-54" fmla="*/ 56020 h 684795"/>
              <a:gd name="connsiteX3-55" fmla="*/ 807667 w 1646026"/>
              <a:gd name="connsiteY3-56" fmla="*/ 680049 h 684795"/>
              <a:gd name="connsiteX4-57" fmla="*/ 50168 w 1646026"/>
              <a:gd name="connsiteY4-58" fmla="*/ 285782 h 684795"/>
              <a:gd name="connsiteX5-59" fmla="*/ 0 w 1646026"/>
              <a:gd name="connsiteY5-60" fmla="*/ 193355 h 684795"/>
              <a:gd name="connsiteX6-61" fmla="*/ 70648 w 1646026"/>
              <a:gd name="connsiteY6-62" fmla="*/ 201691 h 684795"/>
              <a:gd name="connsiteX7-63" fmla="*/ 1566215 w 1646026"/>
              <a:gd name="connsiteY7-64" fmla="*/ 825 h 6847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646026" h="684795">
                <a:moveTo>
                  <a:pt x="1566215" y="825"/>
                </a:moveTo>
                <a:lnTo>
                  <a:pt x="1628832" y="7793"/>
                </a:lnTo>
                <a:lnTo>
                  <a:pt x="1646026" y="56020"/>
                </a:lnTo>
                <a:cubicBezTo>
                  <a:pt x="1633529" y="427840"/>
                  <a:pt x="1073643" y="641755"/>
                  <a:pt x="807667" y="680049"/>
                </a:cubicBezTo>
                <a:cubicBezTo>
                  <a:pt x="541691" y="718343"/>
                  <a:pt x="207919" y="519285"/>
                  <a:pt x="50168" y="285782"/>
                </a:cubicBezTo>
                <a:lnTo>
                  <a:pt x="0" y="193355"/>
                </a:lnTo>
                <a:lnTo>
                  <a:pt x="70648" y="201691"/>
                </a:lnTo>
                <a:cubicBezTo>
                  <a:pt x="558950" y="229026"/>
                  <a:pt x="1146488" y="-15960"/>
                  <a:pt x="1566215" y="82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+mn-ea"/>
                <a:cs typeface="Open Sans" panose="020B0606030504020204" pitchFamily="34" charset="0"/>
              </a:rPr>
              <a:t>25%</a:t>
            </a:r>
          </a:p>
        </p:txBody>
      </p:sp>
      <p:sp>
        <p:nvSpPr>
          <p:cNvPr id="11" name="Oval 10"/>
          <p:cNvSpPr/>
          <p:nvPr/>
        </p:nvSpPr>
        <p:spPr>
          <a:xfrm>
            <a:off x="6460251" y="2101878"/>
            <a:ext cx="1755648" cy="1747681"/>
          </a:xfrm>
          <a:prstGeom prst="ellipse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943623" y="2481855"/>
            <a:ext cx="1755648" cy="1363915"/>
          </a:xfrm>
          <a:custGeom>
            <a:avLst/>
            <a:gdLst>
              <a:gd name="connsiteX0" fmla="*/ 1604485 w 1755648"/>
              <a:gd name="connsiteY0" fmla="*/ 0 h 1363915"/>
              <a:gd name="connsiteX1" fmla="*/ 1605730 w 1755648"/>
              <a:gd name="connsiteY1" fmla="*/ 1501 h 1363915"/>
              <a:gd name="connsiteX2" fmla="*/ 1755648 w 1755648"/>
              <a:gd name="connsiteY2" fmla="*/ 490074 h 1363915"/>
              <a:gd name="connsiteX3" fmla="*/ 877824 w 1755648"/>
              <a:gd name="connsiteY3" fmla="*/ 1363915 h 1363915"/>
              <a:gd name="connsiteX4" fmla="*/ 0 w 1755648"/>
              <a:gd name="connsiteY4" fmla="*/ 490074 h 1363915"/>
              <a:gd name="connsiteX5" fmla="*/ 17835 w 1755648"/>
              <a:gd name="connsiteY5" fmla="*/ 313965 h 1363915"/>
              <a:gd name="connsiteX6" fmla="*/ 19210 w 1755648"/>
              <a:gd name="connsiteY6" fmla="*/ 309556 h 1363915"/>
              <a:gd name="connsiteX7" fmla="*/ 465497 w 1755648"/>
              <a:gd name="connsiteY7" fmla="*/ 217496 h 1363915"/>
              <a:gd name="connsiteX8" fmla="*/ 1386872 w 1755648"/>
              <a:gd name="connsiteY8" fmla="*/ 32627 h 1363915"/>
              <a:gd name="connsiteX0-1" fmla="*/ 1604485 w 1755648"/>
              <a:gd name="connsiteY0-2" fmla="*/ 0 h 1363915"/>
              <a:gd name="connsiteX1-3" fmla="*/ 1605730 w 1755648"/>
              <a:gd name="connsiteY1-4" fmla="*/ 1501 h 1363915"/>
              <a:gd name="connsiteX2-5" fmla="*/ 1755648 w 1755648"/>
              <a:gd name="connsiteY2-6" fmla="*/ 490074 h 1363915"/>
              <a:gd name="connsiteX3-7" fmla="*/ 877824 w 1755648"/>
              <a:gd name="connsiteY3-8" fmla="*/ 1363915 h 1363915"/>
              <a:gd name="connsiteX4-9" fmla="*/ 0 w 1755648"/>
              <a:gd name="connsiteY4-10" fmla="*/ 490074 h 1363915"/>
              <a:gd name="connsiteX5-11" fmla="*/ 17835 w 1755648"/>
              <a:gd name="connsiteY5-12" fmla="*/ 313965 h 1363915"/>
              <a:gd name="connsiteX6-13" fmla="*/ 19210 w 1755648"/>
              <a:gd name="connsiteY6-14" fmla="*/ 309556 h 1363915"/>
              <a:gd name="connsiteX7-15" fmla="*/ 465497 w 1755648"/>
              <a:gd name="connsiteY7-16" fmla="*/ 111171 h 1363915"/>
              <a:gd name="connsiteX8-17" fmla="*/ 1386872 w 1755648"/>
              <a:gd name="connsiteY8-18" fmla="*/ 32627 h 1363915"/>
              <a:gd name="connsiteX9" fmla="*/ 1604485 w 1755648"/>
              <a:gd name="connsiteY9" fmla="*/ 0 h 13639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" y="connsiteY9"/>
              </a:cxn>
            </a:cxnLst>
            <a:rect l="l" t="t" r="r" b="b"/>
            <a:pathLst>
              <a:path w="1755648" h="1363915">
                <a:moveTo>
                  <a:pt x="1604485" y="0"/>
                </a:moveTo>
                <a:lnTo>
                  <a:pt x="1605730" y="1501"/>
                </a:lnTo>
                <a:cubicBezTo>
                  <a:pt x="1700381" y="140967"/>
                  <a:pt x="1755648" y="309096"/>
                  <a:pt x="1755648" y="490074"/>
                </a:cubicBezTo>
                <a:cubicBezTo>
                  <a:pt x="1755648" y="972683"/>
                  <a:pt x="1362633" y="1363915"/>
                  <a:pt x="877824" y="1363915"/>
                </a:cubicBezTo>
                <a:cubicBezTo>
                  <a:pt x="393015" y="1363915"/>
                  <a:pt x="0" y="972683"/>
                  <a:pt x="0" y="490074"/>
                </a:cubicBezTo>
                <a:cubicBezTo>
                  <a:pt x="0" y="429748"/>
                  <a:pt x="6141" y="370850"/>
                  <a:pt x="17835" y="313965"/>
                </a:cubicBezTo>
                <a:lnTo>
                  <a:pt x="19210" y="309556"/>
                </a:lnTo>
                <a:cubicBezTo>
                  <a:pt x="167972" y="278869"/>
                  <a:pt x="316735" y="141858"/>
                  <a:pt x="465497" y="111171"/>
                </a:cubicBezTo>
                <a:cubicBezTo>
                  <a:pt x="781191" y="43603"/>
                  <a:pt x="1091689" y="81559"/>
                  <a:pt x="1386872" y="32627"/>
                </a:cubicBezTo>
                <a:lnTo>
                  <a:pt x="1604485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+mn-ea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17" name="Oval 16"/>
          <p:cNvSpPr/>
          <p:nvPr/>
        </p:nvSpPr>
        <p:spPr>
          <a:xfrm>
            <a:off x="8943623" y="2101878"/>
            <a:ext cx="1755648" cy="1747681"/>
          </a:xfrm>
          <a:prstGeom prst="ellipse">
            <a:avLst/>
          </a:prstGeom>
          <a:noFill/>
          <a:ln w="1270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279532" y="3391544"/>
            <a:ext cx="1318438" cy="395496"/>
          </a:xfrm>
          <a:custGeom>
            <a:avLst/>
            <a:gdLst>
              <a:gd name="connsiteX0" fmla="*/ 1527957 w 1527957"/>
              <a:gd name="connsiteY0" fmla="*/ 0 h 623770"/>
              <a:gd name="connsiteX1" fmla="*/ 1499871 w 1527957"/>
              <a:gd name="connsiteY1" fmla="*/ 90068 h 623770"/>
              <a:gd name="connsiteX2" fmla="*/ 691030 w 1527957"/>
              <a:gd name="connsiteY2" fmla="*/ 623770 h 623770"/>
              <a:gd name="connsiteX3" fmla="*/ 70315 w 1527957"/>
              <a:gd name="connsiteY3" fmla="*/ 367828 h 623770"/>
              <a:gd name="connsiteX4" fmla="*/ 0 w 1527957"/>
              <a:gd name="connsiteY4" fmla="*/ 282992 h 623770"/>
              <a:gd name="connsiteX5" fmla="*/ 164586 w 1527957"/>
              <a:gd name="connsiteY5" fmla="*/ 254714 h 623770"/>
              <a:gd name="connsiteX6" fmla="*/ 1388267 w 1527957"/>
              <a:gd name="connsiteY6" fmla="*/ 15544 h 623770"/>
              <a:gd name="connsiteX0-1" fmla="*/ 1527957 w 1527957"/>
              <a:gd name="connsiteY0-2" fmla="*/ 0 h 623770"/>
              <a:gd name="connsiteX1-3" fmla="*/ 1499871 w 1527957"/>
              <a:gd name="connsiteY1-4" fmla="*/ 90068 h 623770"/>
              <a:gd name="connsiteX2-5" fmla="*/ 691030 w 1527957"/>
              <a:gd name="connsiteY2-6" fmla="*/ 623770 h 623770"/>
              <a:gd name="connsiteX3-7" fmla="*/ 70315 w 1527957"/>
              <a:gd name="connsiteY3-8" fmla="*/ 367828 h 623770"/>
              <a:gd name="connsiteX4-9" fmla="*/ 0 w 1527957"/>
              <a:gd name="connsiteY4-10" fmla="*/ 282992 h 623770"/>
              <a:gd name="connsiteX5-11" fmla="*/ 164586 w 1527957"/>
              <a:gd name="connsiteY5-12" fmla="*/ 254713 h 623770"/>
              <a:gd name="connsiteX6-13" fmla="*/ 1388267 w 1527957"/>
              <a:gd name="connsiteY6-14" fmla="*/ 15544 h 623770"/>
              <a:gd name="connsiteX7" fmla="*/ 1527957 w 1527957"/>
              <a:gd name="connsiteY7" fmla="*/ 0 h 623770"/>
              <a:gd name="connsiteX0-15" fmla="*/ 1527957 w 1527957"/>
              <a:gd name="connsiteY0-16" fmla="*/ 0 h 623770"/>
              <a:gd name="connsiteX1-17" fmla="*/ 1499871 w 1527957"/>
              <a:gd name="connsiteY1-18" fmla="*/ 90068 h 623770"/>
              <a:gd name="connsiteX2-19" fmla="*/ 691030 w 1527957"/>
              <a:gd name="connsiteY2-20" fmla="*/ 623770 h 623770"/>
              <a:gd name="connsiteX3-21" fmla="*/ 70315 w 1527957"/>
              <a:gd name="connsiteY3-22" fmla="*/ 367828 h 623770"/>
              <a:gd name="connsiteX4-23" fmla="*/ 0 w 1527957"/>
              <a:gd name="connsiteY4-24" fmla="*/ 282992 h 623770"/>
              <a:gd name="connsiteX5-25" fmla="*/ 164586 w 1527957"/>
              <a:gd name="connsiteY5-26" fmla="*/ 254713 h 623770"/>
              <a:gd name="connsiteX6-27" fmla="*/ 1388267 w 1527957"/>
              <a:gd name="connsiteY6-28" fmla="*/ 15544 h 623770"/>
              <a:gd name="connsiteX7-29" fmla="*/ 1527957 w 1527957"/>
              <a:gd name="connsiteY7-30" fmla="*/ 0 h 623770"/>
              <a:gd name="connsiteX0-31" fmla="*/ 1527957 w 1527957"/>
              <a:gd name="connsiteY0-32" fmla="*/ 3472 h 627242"/>
              <a:gd name="connsiteX1-33" fmla="*/ 1499871 w 1527957"/>
              <a:gd name="connsiteY1-34" fmla="*/ 93540 h 627242"/>
              <a:gd name="connsiteX2-35" fmla="*/ 691030 w 1527957"/>
              <a:gd name="connsiteY2-36" fmla="*/ 627242 h 627242"/>
              <a:gd name="connsiteX3-37" fmla="*/ 70315 w 1527957"/>
              <a:gd name="connsiteY3-38" fmla="*/ 371300 h 627242"/>
              <a:gd name="connsiteX4-39" fmla="*/ 0 w 1527957"/>
              <a:gd name="connsiteY4-40" fmla="*/ 286464 h 627242"/>
              <a:gd name="connsiteX5-41" fmla="*/ 176907 w 1527957"/>
              <a:gd name="connsiteY5-42" fmla="*/ 123284 h 627242"/>
              <a:gd name="connsiteX6-43" fmla="*/ 1388267 w 1527957"/>
              <a:gd name="connsiteY6-44" fmla="*/ 19016 h 627242"/>
              <a:gd name="connsiteX7-45" fmla="*/ 1527957 w 1527957"/>
              <a:gd name="connsiteY7-46" fmla="*/ 3472 h 6272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1527957" h="627242">
                <a:moveTo>
                  <a:pt x="1527957" y="3472"/>
                </a:moveTo>
                <a:lnTo>
                  <a:pt x="1499871" y="93540"/>
                </a:lnTo>
                <a:cubicBezTo>
                  <a:pt x="1366610" y="407174"/>
                  <a:pt x="1054637" y="627242"/>
                  <a:pt x="691030" y="627242"/>
                </a:cubicBezTo>
                <a:cubicBezTo>
                  <a:pt x="448626" y="627242"/>
                  <a:pt x="229170" y="529434"/>
                  <a:pt x="70315" y="371300"/>
                </a:cubicBezTo>
                <a:lnTo>
                  <a:pt x="0" y="286464"/>
                </a:lnTo>
                <a:lnTo>
                  <a:pt x="176907" y="123284"/>
                </a:lnTo>
                <a:cubicBezTo>
                  <a:pt x="623453" y="-110261"/>
                  <a:pt x="1008067" y="69307"/>
                  <a:pt x="1388267" y="19016"/>
                </a:cubicBezTo>
                <a:lnTo>
                  <a:pt x="1527957" y="34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+mn-ea"/>
                <a:cs typeface="Open Sans" panose="020B0606030504020204" pitchFamily="34" charset="0"/>
              </a:rPr>
              <a:t>10%</a:t>
            </a:r>
          </a:p>
        </p:txBody>
      </p:sp>
      <p:sp>
        <p:nvSpPr>
          <p:cNvPr id="21" name="Oval 20"/>
          <p:cNvSpPr/>
          <p:nvPr/>
        </p:nvSpPr>
        <p:spPr>
          <a:xfrm>
            <a:off x="3976879" y="2101878"/>
            <a:ext cx="1755648" cy="1747681"/>
          </a:xfrm>
          <a:prstGeom prst="ellipse">
            <a:avLst/>
          </a:prstGeom>
          <a:noFill/>
          <a:ln w="1270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11629" y="4413568"/>
            <a:ext cx="191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5637" y="4413568"/>
            <a:ext cx="191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9009" y="4414624"/>
            <a:ext cx="191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62238" y="4415999"/>
            <a:ext cx="191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7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此处添加标题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5110" y="6470567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页数  </a:t>
            </a:r>
            <a:r>
              <a:rPr lang="en-US" sz="14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48</a:t>
            </a:r>
            <a:endParaRPr lang="en-US" sz="1000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4607442" y="2254103"/>
            <a:ext cx="2977116" cy="2977116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789968" y="2436629"/>
            <a:ext cx="2612065" cy="2612065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971288" y="2617949"/>
            <a:ext cx="2249424" cy="2249424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154168" y="2800829"/>
            <a:ext cx="1883664" cy="1883664"/>
          </a:xfrm>
          <a:prstGeom prst="ellipse">
            <a:avLst/>
          </a:prstGeom>
          <a:noFill/>
          <a:ln w="127000" cap="rnd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c 94"/>
          <p:cNvSpPr/>
          <p:nvPr/>
        </p:nvSpPr>
        <p:spPr>
          <a:xfrm>
            <a:off x="4607442" y="2254103"/>
            <a:ext cx="2977116" cy="2977116"/>
          </a:xfrm>
          <a:prstGeom prst="arc">
            <a:avLst>
              <a:gd name="adj1" fmla="val 16200000"/>
              <a:gd name="adj2" fmla="val 20886546"/>
            </a:avLst>
          </a:prstGeom>
          <a:noFill/>
          <a:ln w="1270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c 95"/>
          <p:cNvSpPr/>
          <p:nvPr/>
        </p:nvSpPr>
        <p:spPr>
          <a:xfrm>
            <a:off x="4789968" y="2436628"/>
            <a:ext cx="2612065" cy="2612065"/>
          </a:xfrm>
          <a:prstGeom prst="arc">
            <a:avLst>
              <a:gd name="adj1" fmla="val 12350273"/>
              <a:gd name="adj2" fmla="val 15240146"/>
            </a:avLst>
          </a:prstGeom>
          <a:noFill/>
          <a:ln w="1270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/>
        </p:nvSpPr>
        <p:spPr>
          <a:xfrm>
            <a:off x="4971288" y="2617949"/>
            <a:ext cx="2249424" cy="2249424"/>
          </a:xfrm>
          <a:prstGeom prst="arc">
            <a:avLst>
              <a:gd name="adj1" fmla="val 3842578"/>
              <a:gd name="adj2" fmla="val 9752989"/>
            </a:avLst>
          </a:prstGeom>
          <a:noFill/>
          <a:ln w="1270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c 97"/>
          <p:cNvSpPr/>
          <p:nvPr/>
        </p:nvSpPr>
        <p:spPr>
          <a:xfrm>
            <a:off x="5154168" y="2800829"/>
            <a:ext cx="1883664" cy="1883664"/>
          </a:xfrm>
          <a:prstGeom prst="arc">
            <a:avLst>
              <a:gd name="adj1" fmla="val 21482739"/>
              <a:gd name="adj2" fmla="val 2573572"/>
            </a:avLst>
          </a:prstGeom>
          <a:noFill/>
          <a:ln w="1270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334467" y="3327161"/>
            <a:ext cx="15230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执行品牌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7687339" y="3455581"/>
            <a:ext cx="914400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785344" y="4455042"/>
            <a:ext cx="1371600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704520" y="3255526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55%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409486" y="3178582"/>
            <a:ext cx="1868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241454" y="4284383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15%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948699" y="4210783"/>
            <a:ext cx="1868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3960373" y="3255526"/>
            <a:ext cx="914400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194092" y="3055471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35%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328257" y="2978527"/>
            <a:ext cx="1868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4056888" y="4050183"/>
            <a:ext cx="914400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056888" y="4050183"/>
            <a:ext cx="0" cy="326571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681433" y="4564726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45%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852694" y="4483333"/>
            <a:ext cx="1868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5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此处添加标题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5110" y="6470567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          页数  </a:t>
            </a:r>
            <a:r>
              <a:rPr 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29</a:t>
            </a:r>
            <a:endParaRPr lang="en-US" sz="1000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79066" y="2674089"/>
            <a:ext cx="202018" cy="20201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608136" y="2674089"/>
            <a:ext cx="202018" cy="20201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08136" y="5034517"/>
            <a:ext cx="202018" cy="2020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92736" y="5034517"/>
            <a:ext cx="202018" cy="2020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33038" y="4017679"/>
            <a:ext cx="202018" cy="2020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804155" y="2940171"/>
            <a:ext cx="173120" cy="1731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93510" y="4068705"/>
            <a:ext cx="101445" cy="10144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93510" y="3585800"/>
            <a:ext cx="101445" cy="10144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645186" y="4401059"/>
            <a:ext cx="173120" cy="1731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92735" y="4416560"/>
            <a:ext cx="173120" cy="1731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13444" y="3320943"/>
            <a:ext cx="101445" cy="10144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39207" y="1994426"/>
            <a:ext cx="140485" cy="14048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156035" y="2731110"/>
            <a:ext cx="101445" cy="1014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910558" y="3554271"/>
            <a:ext cx="140485" cy="1404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293958" y="3582052"/>
            <a:ext cx="101445" cy="1014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09549" y="3169647"/>
            <a:ext cx="202018" cy="2020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14063" y="4047264"/>
            <a:ext cx="202018" cy="2020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258120" y="3001378"/>
            <a:ext cx="173120" cy="1731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60463" y="4416560"/>
            <a:ext cx="101445" cy="10144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22989" y="3888709"/>
            <a:ext cx="173120" cy="1731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206757" y="4722601"/>
            <a:ext cx="101445" cy="10144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662937" y="4723037"/>
            <a:ext cx="202018" cy="20201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31240" y="3788086"/>
            <a:ext cx="101445" cy="1014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89114" y="3003388"/>
            <a:ext cx="202018" cy="2020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99925" y="4969704"/>
            <a:ext cx="101445" cy="10144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11006" y="3531329"/>
            <a:ext cx="101445" cy="10144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011567" y="5084803"/>
            <a:ext cx="101445" cy="10144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991324" y="4838495"/>
            <a:ext cx="101445" cy="10144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cxnSp>
        <p:nvCxnSpPr>
          <p:cNvPr id="38" name="Straight Connector 37"/>
          <p:cNvCxnSpPr>
            <a:stCxn id="9" idx="6"/>
            <a:endCxn id="20" idx="2"/>
          </p:cNvCxnSpPr>
          <p:nvPr/>
        </p:nvCxnSpPr>
        <p:spPr>
          <a:xfrm flipH="1" flipV="1">
            <a:off x="3939207" y="2064669"/>
            <a:ext cx="1541877" cy="710429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6"/>
            <a:endCxn id="21" idx="2"/>
          </p:cNvCxnSpPr>
          <p:nvPr/>
        </p:nvCxnSpPr>
        <p:spPr>
          <a:xfrm>
            <a:off x="4079692" y="2064669"/>
            <a:ext cx="2076343" cy="717164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6"/>
            <a:endCxn id="10" idx="2"/>
          </p:cNvCxnSpPr>
          <p:nvPr/>
        </p:nvCxnSpPr>
        <p:spPr>
          <a:xfrm flipV="1">
            <a:off x="6257480" y="2775098"/>
            <a:ext cx="350656" cy="6735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4"/>
            <a:endCxn id="14" idx="0"/>
          </p:cNvCxnSpPr>
          <p:nvPr/>
        </p:nvCxnSpPr>
        <p:spPr>
          <a:xfrm>
            <a:off x="6709145" y="2876107"/>
            <a:ext cx="1181570" cy="64064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4" idx="4"/>
            <a:endCxn id="16" idx="0"/>
          </p:cNvCxnSpPr>
          <p:nvPr/>
        </p:nvCxnSpPr>
        <p:spPr>
          <a:xfrm flipH="1">
            <a:off x="6744233" y="3113291"/>
            <a:ext cx="1146482" cy="472509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4"/>
            <a:endCxn id="15" idx="0"/>
          </p:cNvCxnSpPr>
          <p:nvPr/>
        </p:nvCxnSpPr>
        <p:spPr>
          <a:xfrm>
            <a:off x="6744233" y="3687245"/>
            <a:ext cx="0" cy="38146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5" idx="4"/>
            <a:endCxn id="17" idx="0"/>
          </p:cNvCxnSpPr>
          <p:nvPr/>
        </p:nvCxnSpPr>
        <p:spPr>
          <a:xfrm flipH="1">
            <a:off x="6731746" y="4170150"/>
            <a:ext cx="12487" cy="230909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7" idx="4"/>
            <a:endCxn id="11" idx="0"/>
          </p:cNvCxnSpPr>
          <p:nvPr/>
        </p:nvCxnSpPr>
        <p:spPr>
          <a:xfrm flipH="1">
            <a:off x="6709145" y="4574179"/>
            <a:ext cx="22601" cy="460338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2"/>
            <a:endCxn id="35" idx="6"/>
          </p:cNvCxnSpPr>
          <p:nvPr/>
        </p:nvCxnSpPr>
        <p:spPr>
          <a:xfrm flipH="1">
            <a:off x="6113012" y="5135526"/>
            <a:ext cx="495124" cy="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5" idx="2"/>
            <a:endCxn id="12" idx="6"/>
          </p:cNvCxnSpPr>
          <p:nvPr/>
        </p:nvCxnSpPr>
        <p:spPr>
          <a:xfrm flipH="1">
            <a:off x="5494754" y="5135526"/>
            <a:ext cx="516813" cy="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2" idx="0"/>
            <a:endCxn id="18" idx="4"/>
          </p:cNvCxnSpPr>
          <p:nvPr/>
        </p:nvCxnSpPr>
        <p:spPr>
          <a:xfrm flipH="1" flipV="1">
            <a:off x="5379295" y="4589680"/>
            <a:ext cx="14450" cy="444837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8" idx="0"/>
            <a:endCxn id="13" idx="4"/>
          </p:cNvCxnSpPr>
          <p:nvPr/>
        </p:nvCxnSpPr>
        <p:spPr>
          <a:xfrm flipH="1" flipV="1">
            <a:off x="3934047" y="4219697"/>
            <a:ext cx="1445248" cy="196863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" idx="0"/>
            <a:endCxn id="19" idx="4"/>
          </p:cNvCxnSpPr>
          <p:nvPr/>
        </p:nvCxnSpPr>
        <p:spPr>
          <a:xfrm flipV="1">
            <a:off x="3934047" y="3422388"/>
            <a:ext cx="1430120" cy="595291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9" idx="0"/>
            <a:endCxn id="9" idx="4"/>
          </p:cNvCxnSpPr>
          <p:nvPr/>
        </p:nvCxnSpPr>
        <p:spPr>
          <a:xfrm flipV="1">
            <a:off x="5364167" y="2876107"/>
            <a:ext cx="15908" cy="444836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3" idx="7"/>
            <a:endCxn id="34" idx="3"/>
          </p:cNvCxnSpPr>
          <p:nvPr/>
        </p:nvCxnSpPr>
        <p:spPr>
          <a:xfrm flipV="1">
            <a:off x="4005471" y="3617918"/>
            <a:ext cx="1520391" cy="429346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4" idx="0"/>
            <a:endCxn id="32" idx="4"/>
          </p:cNvCxnSpPr>
          <p:nvPr/>
        </p:nvCxnSpPr>
        <p:spPr>
          <a:xfrm flipV="1">
            <a:off x="5561729" y="3205406"/>
            <a:ext cx="28394" cy="325923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2" idx="1"/>
            <a:endCxn id="9" idx="5"/>
          </p:cNvCxnSpPr>
          <p:nvPr/>
        </p:nvCxnSpPr>
        <p:spPr>
          <a:xfrm flipH="1" flipV="1">
            <a:off x="5451499" y="2846522"/>
            <a:ext cx="67200" cy="186451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9" idx="6"/>
            <a:endCxn id="32" idx="3"/>
          </p:cNvCxnSpPr>
          <p:nvPr/>
        </p:nvCxnSpPr>
        <p:spPr>
          <a:xfrm flipV="1">
            <a:off x="5414889" y="3175821"/>
            <a:ext cx="103810" cy="195845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2" idx="7"/>
            <a:endCxn id="20" idx="4"/>
          </p:cNvCxnSpPr>
          <p:nvPr/>
        </p:nvCxnSpPr>
        <p:spPr>
          <a:xfrm flipH="1" flipV="1">
            <a:off x="4009450" y="2134911"/>
            <a:ext cx="1652097" cy="898062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0" idx="5"/>
            <a:endCxn id="26" idx="1"/>
          </p:cNvCxnSpPr>
          <p:nvPr/>
        </p:nvCxnSpPr>
        <p:spPr>
          <a:xfrm>
            <a:off x="4059118" y="2114337"/>
            <a:ext cx="2224355" cy="912394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4" idx="0"/>
            <a:endCxn id="20" idx="4"/>
          </p:cNvCxnSpPr>
          <p:nvPr/>
        </p:nvCxnSpPr>
        <p:spPr>
          <a:xfrm flipH="1" flipV="1">
            <a:off x="4009450" y="2134911"/>
            <a:ext cx="1901108" cy="1034736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6" idx="0"/>
            <a:endCxn id="21" idx="5"/>
          </p:cNvCxnSpPr>
          <p:nvPr/>
        </p:nvCxnSpPr>
        <p:spPr>
          <a:xfrm flipH="1" flipV="1">
            <a:off x="6242624" y="2817699"/>
            <a:ext cx="102056" cy="183679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6" idx="7"/>
            <a:endCxn id="10" idx="3"/>
          </p:cNvCxnSpPr>
          <p:nvPr/>
        </p:nvCxnSpPr>
        <p:spPr>
          <a:xfrm flipV="1">
            <a:off x="6405887" y="2846522"/>
            <a:ext cx="231834" cy="180209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6" idx="4"/>
            <a:endCxn id="23" idx="0"/>
          </p:cNvCxnSpPr>
          <p:nvPr/>
        </p:nvCxnSpPr>
        <p:spPr>
          <a:xfrm>
            <a:off x="6344680" y="3174498"/>
            <a:ext cx="1" cy="407554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6" idx="3"/>
            <a:endCxn id="22" idx="7"/>
          </p:cNvCxnSpPr>
          <p:nvPr/>
        </p:nvCxnSpPr>
        <p:spPr>
          <a:xfrm flipH="1">
            <a:off x="6030469" y="3149145"/>
            <a:ext cx="253004" cy="42570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8" idx="0"/>
            <a:endCxn id="32" idx="5"/>
          </p:cNvCxnSpPr>
          <p:nvPr/>
        </p:nvCxnSpPr>
        <p:spPr>
          <a:xfrm flipH="1" flipV="1">
            <a:off x="5661547" y="3175821"/>
            <a:ext cx="148002" cy="712888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3" idx="6"/>
            <a:endCxn id="28" idx="2"/>
          </p:cNvCxnSpPr>
          <p:nvPr/>
        </p:nvCxnSpPr>
        <p:spPr>
          <a:xfrm flipV="1">
            <a:off x="4035056" y="3975269"/>
            <a:ext cx="1687933" cy="143419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8" idx="7"/>
            <a:endCxn id="28" idx="3"/>
          </p:cNvCxnSpPr>
          <p:nvPr/>
        </p:nvCxnSpPr>
        <p:spPr>
          <a:xfrm flipV="1">
            <a:off x="5440502" y="4036476"/>
            <a:ext cx="307840" cy="405437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8" idx="5"/>
            <a:endCxn id="25" idx="2"/>
          </p:cNvCxnSpPr>
          <p:nvPr/>
        </p:nvCxnSpPr>
        <p:spPr>
          <a:xfrm>
            <a:off x="5870756" y="4036476"/>
            <a:ext cx="343307" cy="111797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28" idx="7"/>
            <a:endCxn id="22" idx="4"/>
          </p:cNvCxnSpPr>
          <p:nvPr/>
        </p:nvCxnSpPr>
        <p:spPr>
          <a:xfrm flipV="1">
            <a:off x="5870756" y="3694756"/>
            <a:ext cx="110045" cy="219306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2" idx="6"/>
            <a:endCxn id="23" idx="2"/>
          </p:cNvCxnSpPr>
          <p:nvPr/>
        </p:nvCxnSpPr>
        <p:spPr>
          <a:xfrm>
            <a:off x="6051043" y="3624514"/>
            <a:ext cx="242915" cy="8261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23" idx="7"/>
            <a:endCxn id="14" idx="3"/>
          </p:cNvCxnSpPr>
          <p:nvPr/>
        </p:nvCxnSpPr>
        <p:spPr>
          <a:xfrm flipV="1">
            <a:off x="6380547" y="3087938"/>
            <a:ext cx="1448961" cy="50897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4" idx="2"/>
            <a:endCxn id="26" idx="6"/>
          </p:cNvCxnSpPr>
          <p:nvPr/>
        </p:nvCxnSpPr>
        <p:spPr>
          <a:xfrm flipH="1">
            <a:off x="6431240" y="3026731"/>
            <a:ext cx="1372915" cy="61207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23" idx="4"/>
            <a:endCxn id="25" idx="0"/>
          </p:cNvCxnSpPr>
          <p:nvPr/>
        </p:nvCxnSpPr>
        <p:spPr>
          <a:xfrm flipH="1">
            <a:off x="6315072" y="3683497"/>
            <a:ext cx="29609" cy="363767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22" idx="5"/>
            <a:endCxn id="25" idx="1"/>
          </p:cNvCxnSpPr>
          <p:nvPr/>
        </p:nvCxnSpPr>
        <p:spPr>
          <a:xfrm>
            <a:off x="6030469" y="3674182"/>
            <a:ext cx="213179" cy="402667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25" idx="3"/>
            <a:endCxn id="27" idx="7"/>
          </p:cNvCxnSpPr>
          <p:nvPr/>
        </p:nvCxnSpPr>
        <p:spPr>
          <a:xfrm flipH="1">
            <a:off x="5947052" y="4219697"/>
            <a:ext cx="296596" cy="211719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7" idx="1"/>
            <a:endCxn id="28" idx="4"/>
          </p:cNvCxnSpPr>
          <p:nvPr/>
        </p:nvCxnSpPr>
        <p:spPr>
          <a:xfrm flipH="1" flipV="1">
            <a:off x="5809549" y="4061829"/>
            <a:ext cx="65770" cy="369587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8" idx="6"/>
            <a:endCxn id="27" idx="2"/>
          </p:cNvCxnSpPr>
          <p:nvPr/>
        </p:nvCxnSpPr>
        <p:spPr>
          <a:xfrm flipV="1">
            <a:off x="5465855" y="4467283"/>
            <a:ext cx="394608" cy="35837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27" idx="3"/>
            <a:endCxn id="30" idx="0"/>
          </p:cNvCxnSpPr>
          <p:nvPr/>
        </p:nvCxnSpPr>
        <p:spPr>
          <a:xfrm flipH="1">
            <a:off x="5763946" y="4503149"/>
            <a:ext cx="111373" cy="219888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2" idx="7"/>
            <a:endCxn id="30" idx="3"/>
          </p:cNvCxnSpPr>
          <p:nvPr/>
        </p:nvCxnSpPr>
        <p:spPr>
          <a:xfrm flipV="1">
            <a:off x="5465169" y="4895470"/>
            <a:ext cx="227353" cy="168632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30" idx="1"/>
            <a:endCxn id="18" idx="5"/>
          </p:cNvCxnSpPr>
          <p:nvPr/>
        </p:nvCxnSpPr>
        <p:spPr>
          <a:xfrm flipH="1" flipV="1">
            <a:off x="5440502" y="4564327"/>
            <a:ext cx="252020" cy="188295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36" idx="2"/>
            <a:endCxn id="30" idx="6"/>
          </p:cNvCxnSpPr>
          <p:nvPr/>
        </p:nvCxnSpPr>
        <p:spPr>
          <a:xfrm flipH="1" flipV="1">
            <a:off x="5864955" y="4824046"/>
            <a:ext cx="126369" cy="65172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36" idx="7"/>
            <a:endCxn id="25" idx="4"/>
          </p:cNvCxnSpPr>
          <p:nvPr/>
        </p:nvCxnSpPr>
        <p:spPr>
          <a:xfrm flipV="1">
            <a:off x="6077913" y="4249282"/>
            <a:ext cx="237159" cy="604069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29" idx="0"/>
            <a:endCxn id="25" idx="6"/>
          </p:cNvCxnSpPr>
          <p:nvPr/>
        </p:nvCxnSpPr>
        <p:spPr>
          <a:xfrm flipV="1">
            <a:off x="6257480" y="4148273"/>
            <a:ext cx="158601" cy="574328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25" idx="6"/>
            <a:endCxn id="15" idx="2"/>
          </p:cNvCxnSpPr>
          <p:nvPr/>
        </p:nvCxnSpPr>
        <p:spPr>
          <a:xfrm flipV="1">
            <a:off x="6416081" y="4119428"/>
            <a:ext cx="277429" cy="28845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5" idx="1"/>
            <a:endCxn id="31" idx="5"/>
          </p:cNvCxnSpPr>
          <p:nvPr/>
        </p:nvCxnSpPr>
        <p:spPr>
          <a:xfrm flipH="1" flipV="1">
            <a:off x="6517829" y="3874675"/>
            <a:ext cx="190537" cy="208886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31" idx="1"/>
            <a:endCxn id="23" idx="5"/>
          </p:cNvCxnSpPr>
          <p:nvPr/>
        </p:nvCxnSpPr>
        <p:spPr>
          <a:xfrm flipH="1" flipV="1">
            <a:off x="6380547" y="3668641"/>
            <a:ext cx="65549" cy="134301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31" idx="7"/>
            <a:endCxn id="16" idx="3"/>
          </p:cNvCxnSpPr>
          <p:nvPr/>
        </p:nvCxnSpPr>
        <p:spPr>
          <a:xfrm flipV="1">
            <a:off x="6517829" y="3672389"/>
            <a:ext cx="190537" cy="130553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25" idx="7"/>
            <a:endCxn id="31" idx="3"/>
          </p:cNvCxnSpPr>
          <p:nvPr/>
        </p:nvCxnSpPr>
        <p:spPr>
          <a:xfrm flipV="1">
            <a:off x="6386496" y="3874675"/>
            <a:ext cx="59600" cy="202174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29" idx="7"/>
            <a:endCxn id="33" idx="3"/>
          </p:cNvCxnSpPr>
          <p:nvPr/>
        </p:nvCxnSpPr>
        <p:spPr>
          <a:xfrm>
            <a:off x="6293346" y="4737457"/>
            <a:ext cx="1421435" cy="318836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33" idx="6"/>
            <a:endCxn id="17" idx="2"/>
          </p:cNvCxnSpPr>
          <p:nvPr/>
        </p:nvCxnSpPr>
        <p:spPr>
          <a:xfrm flipH="1" flipV="1">
            <a:off x="6645186" y="4487619"/>
            <a:ext cx="1156184" cy="532808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33" idx="0"/>
            <a:endCxn id="15" idx="3"/>
          </p:cNvCxnSpPr>
          <p:nvPr/>
        </p:nvCxnSpPr>
        <p:spPr>
          <a:xfrm flipH="1" flipV="1">
            <a:off x="6708366" y="4155294"/>
            <a:ext cx="1042282" cy="81441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36" idx="4"/>
            <a:endCxn id="35" idx="0"/>
          </p:cNvCxnSpPr>
          <p:nvPr/>
        </p:nvCxnSpPr>
        <p:spPr>
          <a:xfrm>
            <a:off x="6042047" y="4939940"/>
            <a:ext cx="20243" cy="144863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36" idx="5"/>
            <a:endCxn id="11" idx="1"/>
          </p:cNvCxnSpPr>
          <p:nvPr/>
        </p:nvCxnSpPr>
        <p:spPr>
          <a:xfrm>
            <a:off x="6077913" y="4925084"/>
            <a:ext cx="559808" cy="139018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1" idx="0"/>
            <a:endCxn id="29" idx="5"/>
          </p:cNvCxnSpPr>
          <p:nvPr/>
        </p:nvCxnSpPr>
        <p:spPr>
          <a:xfrm flipH="1" flipV="1">
            <a:off x="6293346" y="4809190"/>
            <a:ext cx="415799" cy="225327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33" idx="5"/>
            <a:endCxn id="11" idx="1"/>
          </p:cNvCxnSpPr>
          <p:nvPr/>
        </p:nvCxnSpPr>
        <p:spPr>
          <a:xfrm flipH="1">
            <a:off x="6637721" y="5056293"/>
            <a:ext cx="1148793" cy="7809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Jokomoro\Documents\iphone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14" y="2146562"/>
            <a:ext cx="2018571" cy="366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Oval 168"/>
          <p:cNvSpPr/>
          <p:nvPr/>
        </p:nvSpPr>
        <p:spPr>
          <a:xfrm>
            <a:off x="8178549" y="2607071"/>
            <a:ext cx="788712" cy="788712"/>
          </a:xfrm>
          <a:prstGeom prst="ellipse">
            <a:avLst/>
          </a:prstGeom>
          <a:noFill/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6"/>
                </a:solidFill>
                <a:latin typeface="Agency FB" panose="020B0503020202020204" pitchFamily="34" charset="0"/>
                <a:cs typeface="Open Sans" panose="020B0606030504020204" pitchFamily="34" charset="0"/>
              </a:rPr>
              <a:t>85%</a:t>
            </a:r>
          </a:p>
        </p:txBody>
      </p:sp>
      <p:sp>
        <p:nvSpPr>
          <p:cNvPr id="170" name="Arc 169"/>
          <p:cNvSpPr/>
          <p:nvPr/>
        </p:nvSpPr>
        <p:spPr>
          <a:xfrm>
            <a:off x="8178338" y="2606860"/>
            <a:ext cx="788947" cy="788947"/>
          </a:xfrm>
          <a:prstGeom prst="arc">
            <a:avLst>
              <a:gd name="adj1" fmla="val 16200000"/>
              <a:gd name="adj2" fmla="val 11287514"/>
            </a:avLst>
          </a:prstGeom>
          <a:ln w="635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9091882" y="2555057"/>
            <a:ext cx="2185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新解决方案</a:t>
            </a:r>
            <a:endParaRPr lang="en-US" sz="12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8007277" y="4626164"/>
            <a:ext cx="788712" cy="788712"/>
          </a:xfrm>
          <a:prstGeom prst="ellipse">
            <a:avLst/>
          </a:prstGeom>
          <a:noFill/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Open Sans" panose="020B0606030504020204" pitchFamily="34" charset="0"/>
              </a:rPr>
              <a:t>50%</a:t>
            </a:r>
          </a:p>
        </p:txBody>
      </p:sp>
      <p:sp>
        <p:nvSpPr>
          <p:cNvPr id="173" name="Arc 172"/>
          <p:cNvSpPr/>
          <p:nvPr/>
        </p:nvSpPr>
        <p:spPr>
          <a:xfrm>
            <a:off x="8007066" y="4625953"/>
            <a:ext cx="788947" cy="788947"/>
          </a:xfrm>
          <a:prstGeom prst="arc">
            <a:avLst>
              <a:gd name="adj1" fmla="val 16200000"/>
              <a:gd name="adj2" fmla="val 4901100"/>
            </a:avLst>
          </a:prstGeom>
          <a:ln w="635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920610" y="4574150"/>
            <a:ext cx="2185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新解决方案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945719" y="1670406"/>
            <a:ext cx="788712" cy="788712"/>
          </a:xfrm>
          <a:prstGeom prst="ellipse">
            <a:avLst/>
          </a:prstGeom>
          <a:noFill/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176" name="Arc 175"/>
          <p:cNvSpPr/>
          <p:nvPr/>
        </p:nvSpPr>
        <p:spPr>
          <a:xfrm>
            <a:off x="2945508" y="1670195"/>
            <a:ext cx="788947" cy="788947"/>
          </a:xfrm>
          <a:prstGeom prst="arc">
            <a:avLst>
              <a:gd name="adj1" fmla="val 16200000"/>
              <a:gd name="adj2" fmla="val 13687926"/>
            </a:avLst>
          </a:prstGeom>
          <a:ln w="635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39879" y="1618392"/>
            <a:ext cx="2185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新解决方案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956322" y="3754010"/>
            <a:ext cx="788712" cy="788712"/>
          </a:xfrm>
          <a:prstGeom prst="ellipse">
            <a:avLst/>
          </a:prstGeom>
          <a:noFill/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6"/>
                </a:solidFill>
                <a:latin typeface="Agency FB" panose="020B0503020202020204" pitchFamily="34" charset="0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179" name="Arc 178"/>
          <p:cNvSpPr/>
          <p:nvPr/>
        </p:nvSpPr>
        <p:spPr>
          <a:xfrm>
            <a:off x="2956111" y="3753799"/>
            <a:ext cx="788947" cy="788947"/>
          </a:xfrm>
          <a:prstGeom prst="arc">
            <a:avLst>
              <a:gd name="adj1" fmla="val 16200000"/>
              <a:gd name="adj2" fmla="val 13687926"/>
            </a:avLst>
          </a:prstGeom>
          <a:ln w="635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50482" y="3701996"/>
            <a:ext cx="2185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新解决方案</a:t>
            </a:r>
            <a:endParaRPr lang="en-US" sz="12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自定义 1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2AAD0"/>
      </a:accent1>
      <a:accent2>
        <a:srgbClr val="52AAD0"/>
      </a:accent2>
      <a:accent3>
        <a:srgbClr val="52AAD0"/>
      </a:accent3>
      <a:accent4>
        <a:srgbClr val="52AAD0"/>
      </a:accent4>
      <a:accent5>
        <a:srgbClr val="52AAD0"/>
      </a:accent5>
      <a:accent6>
        <a:srgbClr val="52AAD0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</Words>
  <Application>Microsoft Office PowerPoint</Application>
  <PresentationFormat>宽屏</PresentationFormat>
  <Paragraphs>130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微软雅黑</vt:lpstr>
      <vt:lpstr>Agency FB</vt:lpstr>
      <vt:lpstr>Arial</vt:lpstr>
      <vt:lpstr>Calibri Light</vt:lpstr>
      <vt:lpstr>Open Sans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16</cp:revision>
  <dcterms:created xsi:type="dcterms:W3CDTF">2017-04-05T14:09:00Z</dcterms:created>
  <dcterms:modified xsi:type="dcterms:W3CDTF">2021-01-05T16:55:47Z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