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61" r:id="rId2"/>
    <p:sldId id="4562" r:id="rId3"/>
    <p:sldId id="4563" r:id="rId4"/>
    <p:sldId id="4472" r:id="rId5"/>
    <p:sldId id="4553" r:id="rId6"/>
    <p:sldId id="4409" r:id="rId7"/>
    <p:sldId id="4417" r:id="rId8"/>
    <p:sldId id="4564" r:id="rId9"/>
    <p:sldId id="4473" r:id="rId10"/>
    <p:sldId id="4476" r:id="rId11"/>
    <p:sldId id="4475" r:id="rId12"/>
    <p:sldId id="4415" r:id="rId13"/>
    <p:sldId id="4565" r:id="rId14"/>
    <p:sldId id="4474" r:id="rId15"/>
    <p:sldId id="4477" r:id="rId16"/>
    <p:sldId id="4486" r:id="rId17"/>
    <p:sldId id="4419" r:id="rId18"/>
    <p:sldId id="4566" r:id="rId19"/>
    <p:sldId id="4471" r:id="rId20"/>
    <p:sldId id="4418" r:id="rId21"/>
    <p:sldId id="4414" r:id="rId22"/>
    <p:sldId id="456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3AE"/>
    <a:srgbClr val="F58344"/>
    <a:srgbClr val="B086B8"/>
    <a:srgbClr val="F0EFEF"/>
    <a:srgbClr val="114577"/>
    <a:srgbClr val="F9F9F9"/>
    <a:srgbClr val="EE7F42"/>
    <a:srgbClr val="11406E"/>
    <a:srgbClr val="9BC1A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5274" autoAdjust="0"/>
  </p:normalViewPr>
  <p:slideViewPr>
    <p:cSldViewPr>
      <p:cViewPr varScale="1">
        <p:scale>
          <a:sx n="103" d="100"/>
          <a:sy n="103" d="100"/>
        </p:scale>
        <p:origin x="636" y="14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microsoft.com/office/2007/relationships/hdphoto" Target="../media/hdphoto1.wdp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19" y="231949"/>
            <a:ext cx="5254114" cy="5254114"/>
          </a:xfrm>
          <a:prstGeom prst="rect">
            <a:avLst/>
          </a:prstGeom>
        </p:spPr>
      </p:pic>
      <p:sp>
        <p:nvSpPr>
          <p:cNvPr id="146" name="矩形 259"/>
          <p:cNvSpPr>
            <a:spLocks noChangeArrowheads="1"/>
          </p:cNvSpPr>
          <p:nvPr/>
        </p:nvSpPr>
        <p:spPr bwMode="auto">
          <a:xfrm>
            <a:off x="6248536" y="4933955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矩形 259"/>
          <p:cNvSpPr>
            <a:spLocks noChangeArrowheads="1"/>
          </p:cNvSpPr>
          <p:nvPr/>
        </p:nvSpPr>
        <p:spPr bwMode="auto">
          <a:xfrm>
            <a:off x="5421263" y="3824798"/>
            <a:ext cx="68861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F58344"/>
                </a:solidFill>
                <a:latin typeface="造字工房悦圆演示版常规体" pitchFamily="50" charset="-122"/>
                <a:ea typeface="造字工房悦圆演示版常规体" pitchFamily="50" charset="-122"/>
                <a:cs typeface="Arial" panose="020B0604020202020204" pitchFamily="34" charset="0"/>
              </a:rPr>
              <a:t>人工</a:t>
            </a:r>
            <a:r>
              <a:rPr lang="zh-CN" altLang="en-US" sz="6600" b="1" dirty="0">
                <a:solidFill>
                  <a:srgbClr val="B086B8"/>
                </a:solidFill>
                <a:latin typeface="造字工房悦圆演示版常规体" pitchFamily="50" charset="-122"/>
                <a:ea typeface="造字工房悦圆演示版常规体" pitchFamily="50" charset="-122"/>
                <a:cs typeface="Arial" panose="020B0604020202020204" pitchFamily="34" charset="0"/>
              </a:rPr>
              <a:t>智能</a:t>
            </a:r>
            <a:r>
              <a:rPr lang="zh-CN" altLang="en-US" sz="6600" b="1" dirty="0">
                <a:solidFill>
                  <a:srgbClr val="9BC1AD"/>
                </a:solidFill>
                <a:latin typeface="造字工房悦圆演示版常规体" pitchFamily="50" charset="-122"/>
                <a:ea typeface="造字工房悦圆演示版常规体" pitchFamily="50" charset="-122"/>
                <a:cs typeface="Arial" panose="020B0604020202020204" pitchFamily="34" charset="0"/>
              </a:rPr>
              <a:t>述职</a:t>
            </a:r>
            <a:r>
              <a:rPr lang="zh-CN" altLang="en-US" sz="6600" b="1" dirty="0">
                <a:solidFill>
                  <a:srgbClr val="11406E"/>
                </a:solidFill>
                <a:latin typeface="造字工房悦圆演示版常规体" pitchFamily="50" charset="-122"/>
                <a:ea typeface="造字工房悦圆演示版常规体" pitchFamily="50" charset="-122"/>
                <a:cs typeface="Arial" panose="020B0604020202020204" pitchFamily="34" charset="0"/>
              </a:rPr>
              <a:t>报告</a:t>
            </a:r>
            <a:endParaRPr lang="en-US" altLang="zh-CN" sz="6600" b="1" dirty="0">
              <a:solidFill>
                <a:srgbClr val="11406E"/>
              </a:solidFill>
              <a:latin typeface="造字工房悦圆演示版常规体" pitchFamily="50" charset="-122"/>
              <a:ea typeface="造字工房悦圆演示版常规体" pitchFamily="50" charset="-122"/>
              <a:cs typeface="Arial" panose="020B0604020202020204" pitchFamily="34" charset="0"/>
            </a:endParaRPr>
          </a:p>
        </p:txBody>
      </p:sp>
      <p:sp>
        <p:nvSpPr>
          <p:cNvPr id="148" name="矩形 259"/>
          <p:cNvSpPr>
            <a:spLocks noChangeArrowheads="1"/>
          </p:cNvSpPr>
          <p:nvPr/>
        </p:nvSpPr>
        <p:spPr bwMode="auto">
          <a:xfrm>
            <a:off x="7149455" y="5342047"/>
            <a:ext cx="3981677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xiazaii   Report Person: xiazaii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20179"/>
            <a:ext cx="609600" cy="609600"/>
          </a:xfrm>
          <a:prstGeom prst="rect">
            <a:avLst/>
          </a:prstGeom>
        </p:spPr>
      </p:pic>
      <p:grpSp>
        <p:nvGrpSpPr>
          <p:cNvPr id="171" name="组合 170"/>
          <p:cNvGrpSpPr/>
          <p:nvPr/>
        </p:nvGrpSpPr>
        <p:grpSpPr>
          <a:xfrm>
            <a:off x="-123353" y="4879061"/>
            <a:ext cx="12982103" cy="393448"/>
            <a:chOff x="-123353" y="4447013"/>
            <a:chExt cx="12982103" cy="393448"/>
          </a:xfrm>
        </p:grpSpPr>
        <p:cxnSp>
          <p:nvCxnSpPr>
            <p:cNvPr id="154" name="直接连接符 153"/>
            <p:cNvCxnSpPr/>
            <p:nvPr/>
          </p:nvCxnSpPr>
          <p:spPr>
            <a:xfrm>
              <a:off x="-123353" y="4447013"/>
              <a:ext cx="2232248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2108895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2108895" y="4840461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V="1">
              <a:off x="2252911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2252911" y="4447013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2396927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2396927" y="4840461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V="1">
              <a:off x="2540943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2540943" y="4447013"/>
              <a:ext cx="10317807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直接连接符 204"/>
          <p:cNvCxnSpPr/>
          <p:nvPr/>
        </p:nvCxnSpPr>
        <p:spPr>
          <a:xfrm flipH="1">
            <a:off x="7941543" y="2859006"/>
            <a:ext cx="4917207" cy="0"/>
          </a:xfrm>
          <a:prstGeom prst="line">
            <a:avLst/>
          </a:prstGeom>
          <a:ln>
            <a:solidFill>
              <a:srgbClr val="F58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H="1">
            <a:off x="6429375" y="2536205"/>
            <a:ext cx="6429376" cy="0"/>
          </a:xfrm>
          <a:prstGeom prst="line">
            <a:avLst/>
          </a:prstGeom>
          <a:ln>
            <a:solidFill>
              <a:srgbClr val="9CC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 flipH="1">
            <a:off x="3837087" y="6208613"/>
            <a:ext cx="9021664" cy="0"/>
          </a:xfrm>
          <a:prstGeom prst="line">
            <a:avLst/>
          </a:prstGeom>
          <a:ln>
            <a:solidFill>
              <a:srgbClr val="B08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6" grpId="0"/>
      <p:bldP spid="147" grpId="0"/>
      <p:bldP spid="14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995" y="0"/>
            <a:ext cx="7232650" cy="7232650"/>
          </a:xfrm>
          <a:prstGeom prst="rect">
            <a:avLst/>
          </a:prstGeom>
        </p:spPr>
      </p:pic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7159980" y="2968253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rgbClr val="F5834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rgbClr val="F583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5834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rgbClr val="F583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427817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657363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8427817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657363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28975" y="1574254"/>
            <a:ext cx="13019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solidFill>
                  <a:srgbClr val="F58344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endParaRPr lang="zh-CN" altLang="en-US" sz="23900" dirty="0">
              <a:solidFill>
                <a:srgbClr val="F58344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73391" y="3832349"/>
            <a:ext cx="3600400" cy="0"/>
          </a:xfrm>
          <a:prstGeom prst="line">
            <a:avLst/>
          </a:prstGeom>
          <a:ln>
            <a:solidFill>
              <a:srgbClr val="F58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995" y="0"/>
            <a:ext cx="7232650" cy="7232650"/>
          </a:xfrm>
          <a:prstGeom prst="rect">
            <a:avLst/>
          </a:prstGeom>
        </p:spPr>
      </p:pic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7159980" y="2968253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rgbClr val="B086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rgbClr val="B086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B086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rgbClr val="B086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427817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657363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8427817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657363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28975" y="1574254"/>
            <a:ext cx="13019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solidFill>
                  <a:srgbClr val="B086B8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</a:t>
            </a:r>
            <a:endParaRPr lang="zh-CN" altLang="en-US" sz="23900" dirty="0">
              <a:solidFill>
                <a:srgbClr val="B086B8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73391" y="3832349"/>
            <a:ext cx="3600400" cy="0"/>
          </a:xfrm>
          <a:prstGeom prst="line">
            <a:avLst/>
          </a:prstGeom>
          <a:ln>
            <a:solidFill>
              <a:srgbClr val="B08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0051" y="0"/>
            <a:ext cx="7232650" cy="7232650"/>
          </a:xfrm>
          <a:prstGeom prst="rect">
            <a:avLst/>
          </a:prstGeom>
        </p:spPr>
      </p:pic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2364174" y="2049418"/>
            <a:ext cx="1628624" cy="246221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B086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8000" b="1" dirty="0">
                <a:solidFill>
                  <a:srgbClr val="9CC3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1036651" y="3030878"/>
            <a:ext cx="278094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</a:t>
            </a:r>
            <a:r>
              <a:rPr lang="en-US" altLang="zh-CN" sz="3200" b="1" dirty="0">
                <a:solidFill>
                  <a:srgbClr val="EE7F4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ENTS</a:t>
            </a:r>
            <a:endParaRPr lang="zh-CN" altLang="en-US" sz="3200" b="1" dirty="0">
              <a:solidFill>
                <a:srgbClr val="EE7F4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14321" y="1456085"/>
            <a:ext cx="4339590" cy="1264040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333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0" y="2067998"/>
              <a:ext cx="487200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196482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321" y="2638088"/>
            <a:ext cx="4339590" cy="1264040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333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2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14321" y="3818416"/>
            <a:ext cx="4339590" cy="126403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333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14321" y="5000418"/>
            <a:ext cx="4339590" cy="126403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333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4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3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3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19" y="231949"/>
            <a:ext cx="5254114" cy="5254114"/>
          </a:xfrm>
          <a:prstGeom prst="rect">
            <a:avLst/>
          </a:prstGeom>
        </p:spPr>
      </p:pic>
      <p:sp>
        <p:nvSpPr>
          <p:cNvPr id="165" name="矩形 259"/>
          <p:cNvSpPr>
            <a:spLocks noChangeArrowheads="1"/>
          </p:cNvSpPr>
          <p:nvPr/>
        </p:nvSpPr>
        <p:spPr bwMode="auto">
          <a:xfrm>
            <a:off x="6248536" y="4933955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矩形 259"/>
          <p:cNvSpPr>
            <a:spLocks noChangeArrowheads="1"/>
          </p:cNvSpPr>
          <p:nvPr/>
        </p:nvSpPr>
        <p:spPr bwMode="auto">
          <a:xfrm>
            <a:off x="5421263" y="3824798"/>
            <a:ext cx="68861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11406E"/>
                </a:solidFill>
                <a:latin typeface="造字工房悦圆演示版常规体" pitchFamily="50" charset="-122"/>
                <a:ea typeface="造字工房悦圆演示版常规体" pitchFamily="50" charset="-122"/>
                <a:cs typeface="Arial" panose="020B0604020202020204" pitchFamily="34" charset="0"/>
              </a:rPr>
              <a:t>非常感谢您的观看</a:t>
            </a:r>
            <a:endParaRPr lang="en-US" altLang="zh-CN" sz="6600" b="1" dirty="0">
              <a:solidFill>
                <a:srgbClr val="11406E"/>
              </a:solidFill>
              <a:latin typeface="造字工房悦圆演示版常规体" pitchFamily="50" charset="-122"/>
              <a:ea typeface="造字工房悦圆演示版常规体" pitchFamily="50" charset="-122"/>
              <a:cs typeface="Arial" panose="020B0604020202020204" pitchFamily="34" charset="0"/>
            </a:endParaRPr>
          </a:p>
        </p:txBody>
      </p:sp>
      <p:sp>
        <p:nvSpPr>
          <p:cNvPr id="167" name="矩形 259"/>
          <p:cNvSpPr>
            <a:spLocks noChangeArrowheads="1"/>
          </p:cNvSpPr>
          <p:nvPr/>
        </p:nvSpPr>
        <p:spPr bwMode="auto">
          <a:xfrm>
            <a:off x="7149455" y="5342047"/>
            <a:ext cx="3981677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xiazaii   Report Person: xiazaii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-123353" y="4879061"/>
            <a:ext cx="12982103" cy="393448"/>
            <a:chOff x="-123353" y="4447013"/>
            <a:chExt cx="12982103" cy="393448"/>
          </a:xfrm>
        </p:grpSpPr>
        <p:cxnSp>
          <p:nvCxnSpPr>
            <p:cNvPr id="169" name="直接连接符 168"/>
            <p:cNvCxnSpPr/>
            <p:nvPr/>
          </p:nvCxnSpPr>
          <p:spPr>
            <a:xfrm>
              <a:off x="-123353" y="4447013"/>
              <a:ext cx="2232248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2108895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108895" y="4840461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flipV="1">
              <a:off x="2252911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2252911" y="4447013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2396927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2396927" y="4840461"/>
              <a:ext cx="144016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2540943" y="4447013"/>
              <a:ext cx="0" cy="393448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2540943" y="4447013"/>
              <a:ext cx="10317807" cy="0"/>
            </a:xfrm>
            <a:prstGeom prst="line">
              <a:avLst/>
            </a:prstGeom>
            <a:ln>
              <a:solidFill>
                <a:srgbClr val="1140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直接连接符 177"/>
          <p:cNvCxnSpPr/>
          <p:nvPr/>
        </p:nvCxnSpPr>
        <p:spPr>
          <a:xfrm flipH="1">
            <a:off x="7941543" y="2859006"/>
            <a:ext cx="4917207" cy="0"/>
          </a:xfrm>
          <a:prstGeom prst="line">
            <a:avLst/>
          </a:prstGeom>
          <a:ln>
            <a:solidFill>
              <a:srgbClr val="F58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6429375" y="2536205"/>
            <a:ext cx="6429376" cy="0"/>
          </a:xfrm>
          <a:prstGeom prst="line">
            <a:avLst/>
          </a:prstGeom>
          <a:ln>
            <a:solidFill>
              <a:srgbClr val="9CC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3837087" y="6208613"/>
            <a:ext cx="9021664" cy="0"/>
          </a:xfrm>
          <a:prstGeom prst="line">
            <a:avLst/>
          </a:prstGeom>
          <a:ln>
            <a:solidFill>
              <a:srgbClr val="B086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995" y="0"/>
            <a:ext cx="7232650" cy="7232650"/>
          </a:xfrm>
          <a:prstGeom prst="rect">
            <a:avLst/>
          </a:prstGeom>
        </p:spPr>
      </p:pic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159980" y="2968253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rgbClr val="11457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rgbClr val="11457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11457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rgbClr val="11457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8427817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657363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27817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363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8975" y="1574254"/>
            <a:ext cx="13019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solidFill>
                  <a:srgbClr val="114577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endParaRPr lang="zh-CN" altLang="en-US" sz="23900" dirty="0">
              <a:solidFill>
                <a:srgbClr val="114577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73391" y="3832349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995" y="0"/>
            <a:ext cx="7232650" cy="7232650"/>
          </a:xfrm>
          <a:prstGeom prst="rect">
            <a:avLst/>
          </a:prstGeom>
        </p:spPr>
      </p:pic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7159980" y="2968253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rgbClr val="9CC3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rgbClr val="9CC3A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9CC3A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rgbClr val="9CC3A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427817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657363" y="4057488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8427817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657363" y="43271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28975" y="1574254"/>
            <a:ext cx="13019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solidFill>
                  <a:srgbClr val="9CC3AE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endParaRPr lang="zh-CN" altLang="en-US" sz="23900" dirty="0">
              <a:solidFill>
                <a:srgbClr val="9CC3AE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73391" y="3832349"/>
            <a:ext cx="3600400" cy="0"/>
          </a:xfrm>
          <a:prstGeom prst="line">
            <a:avLst/>
          </a:prstGeom>
          <a:ln>
            <a:solidFill>
              <a:srgbClr val="9CC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3" y="-128091"/>
            <a:ext cx="2160304" cy="2160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商务风人工智能述职报告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Microsoft Office PowerPoint</Application>
  <PresentationFormat>自定义</PresentationFormat>
  <Paragraphs>246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造字工房悦圆演示版常规体</vt:lpstr>
      <vt:lpstr>Arial</vt:lpstr>
      <vt:lpstr>Calibri</vt:lpstr>
      <vt:lpstr>Calibri Light</vt:lpstr>
      <vt:lpstr>CordiaUPC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2016-11-27T09:21:00Z</dcterms:created>
  <dcterms:modified xsi:type="dcterms:W3CDTF">2021-01-05T16:55:52Z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